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6"/>
  </p:notesMasterIdLst>
  <p:sldIdLst>
    <p:sldId id="683" r:id="rId5"/>
    <p:sldId id="894" r:id="rId6"/>
    <p:sldId id="265" r:id="rId7"/>
    <p:sldId id="755" r:id="rId8"/>
    <p:sldId id="859" r:id="rId9"/>
    <p:sldId id="858" r:id="rId10"/>
    <p:sldId id="895" r:id="rId11"/>
    <p:sldId id="822" r:id="rId12"/>
    <p:sldId id="907" r:id="rId13"/>
    <p:sldId id="908" r:id="rId14"/>
    <p:sldId id="893" r:id="rId15"/>
    <p:sldId id="899" r:id="rId16"/>
    <p:sldId id="900" r:id="rId17"/>
    <p:sldId id="901" r:id="rId18"/>
    <p:sldId id="868" r:id="rId19"/>
    <p:sldId id="896" r:id="rId20"/>
    <p:sldId id="864" r:id="rId21"/>
    <p:sldId id="911" r:id="rId22"/>
    <p:sldId id="912" r:id="rId23"/>
    <p:sldId id="880" r:id="rId24"/>
    <p:sldId id="898" r:id="rId25"/>
    <p:sldId id="877" r:id="rId26"/>
    <p:sldId id="902" r:id="rId27"/>
    <p:sldId id="903" r:id="rId28"/>
    <p:sldId id="897" r:id="rId29"/>
    <p:sldId id="904" r:id="rId30"/>
    <p:sldId id="905" r:id="rId31"/>
    <p:sldId id="906" r:id="rId32"/>
    <p:sldId id="878" r:id="rId33"/>
    <p:sldId id="913" r:id="rId34"/>
    <p:sldId id="863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102DD60-D2AE-55B1-F992-AD17CDAF043F}" name="Grace Golf" initials="GG" userId="S::grace@colour-profiling.com::4dde5f68-09e9-4618-b964-3a36d85cd12f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k Herbert" initials="MH" lastIdx="2" clrIdx="0">
    <p:extLst>
      <p:ext uri="{19B8F6BF-5375-455C-9EA6-DF929625EA0E}">
        <p15:presenceInfo xmlns:p15="http://schemas.microsoft.com/office/powerpoint/2012/main" userId="S::mark.herbert@lcbc.org.uk::2018b251-adfe-4d54-a02d-dfee7d4f908f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43E56"/>
    <a:srgbClr val="6CA5AF"/>
    <a:srgbClr val="4286A0"/>
    <a:srgbClr val="60C085"/>
    <a:srgbClr val="FAF0D9"/>
    <a:srgbClr val="F7E3EB"/>
    <a:srgbClr val="0E3D56"/>
    <a:srgbClr val="000000"/>
    <a:srgbClr val="4186A2"/>
    <a:srgbClr val="BCCB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3DA88E8-8EDA-4426-98FF-87CA0C41BE9A}" v="1070" dt="2026-02-17T14:22:25.39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0654" autoAdjust="0"/>
  </p:normalViewPr>
  <p:slideViewPr>
    <p:cSldViewPr snapToGrid="0">
      <p:cViewPr varScale="1">
        <p:scale>
          <a:sx n="63" d="100"/>
          <a:sy n="63" d="100"/>
        </p:scale>
        <p:origin x="1354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2" d="100"/>
          <a:sy n="62" d="100"/>
        </p:scale>
        <p:origin x="3226" y="7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viewProps" Target="viewProp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microsoft.com/office/2016/11/relationships/changesInfo" Target="changesInfos/changesInfo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microsoft.com/office/2015/10/relationships/revisionInfo" Target="revisionInfo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yne Holloway" userId="acd824e0-849b-439c-b4c6-53770188c5fe" providerId="ADAL" clId="{CD0E95B6-C363-4778-B094-791E9F5E7082}"/>
    <pc:docChg chg="undo custSel addSld delSld modSld">
      <pc:chgData name="Jayne Holloway" userId="acd824e0-849b-439c-b4c6-53770188c5fe" providerId="ADAL" clId="{CD0E95B6-C363-4778-B094-791E9F5E7082}" dt="2026-02-17T14:22:28.708" v="6763" actId="167"/>
      <pc:docMkLst>
        <pc:docMk/>
      </pc:docMkLst>
      <pc:sldChg chg="modSp add mod modNotesTx">
        <pc:chgData name="Jayne Holloway" userId="acd824e0-849b-439c-b4c6-53770188c5fe" providerId="ADAL" clId="{CD0E95B6-C363-4778-B094-791E9F5E7082}" dt="2026-02-05T13:44:27.369" v="6584" actId="6549"/>
        <pc:sldMkLst>
          <pc:docMk/>
          <pc:sldMk cId="3165426361" sldId="265"/>
        </pc:sldMkLst>
        <pc:spChg chg="mod">
          <ac:chgData name="Jayne Holloway" userId="acd824e0-849b-439c-b4c6-53770188c5fe" providerId="ADAL" clId="{CD0E95B6-C363-4778-B094-791E9F5E7082}" dt="2026-02-04T15:59:42.827" v="6104" actId="6549"/>
          <ac:spMkLst>
            <pc:docMk/>
            <pc:sldMk cId="3165426361" sldId="265"/>
            <ac:spMk id="4" creationId="{84462544-1AC8-98FA-BC0A-402297944B24}"/>
          </ac:spMkLst>
        </pc:spChg>
        <pc:spChg chg="mod">
          <ac:chgData name="Jayne Holloway" userId="acd824e0-849b-439c-b4c6-53770188c5fe" providerId="ADAL" clId="{CD0E95B6-C363-4778-B094-791E9F5E7082}" dt="2026-02-05T13:44:27.369" v="6584" actId="6549"/>
          <ac:spMkLst>
            <pc:docMk/>
            <pc:sldMk cId="3165426361" sldId="265"/>
            <ac:spMk id="5" creationId="{F9CF8571-C3A0-72AF-E94E-0563D1120222}"/>
          </ac:spMkLst>
        </pc:spChg>
      </pc:sldChg>
      <pc:sldChg chg="modSp add mod">
        <pc:chgData name="Jayne Holloway" userId="acd824e0-849b-439c-b4c6-53770188c5fe" providerId="ADAL" clId="{CD0E95B6-C363-4778-B094-791E9F5E7082}" dt="2026-02-04T15:59:21.484" v="6097" actId="6549"/>
        <pc:sldMkLst>
          <pc:docMk/>
          <pc:sldMk cId="2949567726" sldId="683"/>
        </pc:sldMkLst>
        <pc:spChg chg="mod">
          <ac:chgData name="Jayne Holloway" userId="acd824e0-849b-439c-b4c6-53770188c5fe" providerId="ADAL" clId="{CD0E95B6-C363-4778-B094-791E9F5E7082}" dt="2026-02-04T11:23:20.155" v="4994" actId="1076"/>
          <ac:spMkLst>
            <pc:docMk/>
            <pc:sldMk cId="2949567726" sldId="683"/>
            <ac:spMk id="3" creationId="{2850D25F-9552-FAAD-C713-EAB1C518F141}"/>
          </ac:spMkLst>
        </pc:spChg>
        <pc:spChg chg="mod">
          <ac:chgData name="Jayne Holloway" userId="acd824e0-849b-439c-b4c6-53770188c5fe" providerId="ADAL" clId="{CD0E95B6-C363-4778-B094-791E9F5E7082}" dt="2026-02-04T15:59:21.484" v="6097" actId="6549"/>
          <ac:spMkLst>
            <pc:docMk/>
            <pc:sldMk cId="2949567726" sldId="683"/>
            <ac:spMk id="5" creationId="{A9D23C78-B501-5FFB-F3E3-1CB793C07D2A}"/>
          </ac:spMkLst>
        </pc:spChg>
      </pc:sldChg>
      <pc:sldChg chg="modSp add mod modAnim modNotesTx">
        <pc:chgData name="Jayne Holloway" userId="acd824e0-849b-439c-b4c6-53770188c5fe" providerId="ADAL" clId="{CD0E95B6-C363-4778-B094-791E9F5E7082}" dt="2026-02-05T13:44:20.288" v="6580" actId="2711"/>
        <pc:sldMkLst>
          <pc:docMk/>
          <pc:sldMk cId="1037825874" sldId="755"/>
        </pc:sldMkLst>
        <pc:spChg chg="mod">
          <ac:chgData name="Jayne Holloway" userId="acd824e0-849b-439c-b4c6-53770188c5fe" providerId="ADAL" clId="{CD0E95B6-C363-4778-B094-791E9F5E7082}" dt="2026-02-05T13:44:20.288" v="6580" actId="2711"/>
          <ac:spMkLst>
            <pc:docMk/>
            <pc:sldMk cId="1037825874" sldId="755"/>
            <ac:spMk id="2" creationId="{378BE697-5D1B-DA9E-A835-B980077BB3A4}"/>
          </ac:spMkLst>
        </pc:spChg>
        <pc:spChg chg="mod">
          <ac:chgData name="Jayne Holloway" userId="acd824e0-849b-439c-b4c6-53770188c5fe" providerId="ADAL" clId="{CD0E95B6-C363-4778-B094-791E9F5E7082}" dt="2026-01-26T14:18:49.318" v="556" actId="2711"/>
          <ac:spMkLst>
            <pc:docMk/>
            <pc:sldMk cId="1037825874" sldId="755"/>
            <ac:spMk id="5" creationId="{98E008B2-DF87-B756-8E32-3244459A67D9}"/>
          </ac:spMkLst>
        </pc:spChg>
        <pc:spChg chg="mod">
          <ac:chgData name="Jayne Holloway" userId="acd824e0-849b-439c-b4c6-53770188c5fe" providerId="ADAL" clId="{CD0E95B6-C363-4778-B094-791E9F5E7082}" dt="2026-02-04T11:24:05.705" v="4999" actId="2711"/>
          <ac:spMkLst>
            <pc:docMk/>
            <pc:sldMk cId="1037825874" sldId="755"/>
            <ac:spMk id="7" creationId="{C2B78EEC-833F-BE00-D4CF-931028923682}"/>
          </ac:spMkLst>
        </pc:spChg>
        <pc:spChg chg="mod">
          <ac:chgData name="Jayne Holloway" userId="acd824e0-849b-439c-b4c6-53770188c5fe" providerId="ADAL" clId="{CD0E95B6-C363-4778-B094-791E9F5E7082}" dt="2026-01-26T14:19:15.078" v="559" actId="2711"/>
          <ac:spMkLst>
            <pc:docMk/>
            <pc:sldMk cId="1037825874" sldId="755"/>
            <ac:spMk id="8" creationId="{DCA7118F-DD2B-F708-E24F-697F8FA84623}"/>
          </ac:spMkLst>
        </pc:spChg>
        <pc:spChg chg="mod">
          <ac:chgData name="Jayne Holloway" userId="acd824e0-849b-439c-b4c6-53770188c5fe" providerId="ADAL" clId="{CD0E95B6-C363-4778-B094-791E9F5E7082}" dt="2026-01-26T14:18:17.580" v="552" actId="1076"/>
          <ac:spMkLst>
            <pc:docMk/>
            <pc:sldMk cId="1037825874" sldId="755"/>
            <ac:spMk id="23" creationId="{B5AB79FD-A905-4002-78E5-78F9C167A72D}"/>
          </ac:spMkLst>
        </pc:spChg>
        <pc:spChg chg="mod">
          <ac:chgData name="Jayne Holloway" userId="acd824e0-849b-439c-b4c6-53770188c5fe" providerId="ADAL" clId="{CD0E95B6-C363-4778-B094-791E9F5E7082}" dt="2026-01-26T14:18:30.788" v="554" actId="1076"/>
          <ac:spMkLst>
            <pc:docMk/>
            <pc:sldMk cId="1037825874" sldId="755"/>
            <ac:spMk id="25" creationId="{62D8CBDC-89E0-6B0E-0E8D-2754F084AF7E}"/>
          </ac:spMkLst>
        </pc:spChg>
        <pc:spChg chg="mod">
          <ac:chgData name="Jayne Holloway" userId="acd824e0-849b-439c-b4c6-53770188c5fe" providerId="ADAL" clId="{CD0E95B6-C363-4778-B094-791E9F5E7082}" dt="2026-01-26T14:18:42.620" v="555" actId="2711"/>
          <ac:spMkLst>
            <pc:docMk/>
            <pc:sldMk cId="1037825874" sldId="755"/>
            <ac:spMk id="34" creationId="{048F1E6F-5EC3-E2F1-B253-78DB2C849392}"/>
          </ac:spMkLst>
        </pc:spChg>
        <pc:spChg chg="mod">
          <ac:chgData name="Jayne Holloway" userId="acd824e0-849b-439c-b4c6-53770188c5fe" providerId="ADAL" clId="{CD0E95B6-C363-4778-B094-791E9F5E7082}" dt="2026-02-04T11:33:51.567" v="5063" actId="1076"/>
          <ac:spMkLst>
            <pc:docMk/>
            <pc:sldMk cId="1037825874" sldId="755"/>
            <ac:spMk id="45" creationId="{C25E4756-0CE2-5647-6037-45F018D4921F}"/>
          </ac:spMkLst>
        </pc:spChg>
        <pc:grpChg chg="mod">
          <ac:chgData name="Jayne Holloway" userId="acd824e0-849b-439c-b4c6-53770188c5fe" providerId="ADAL" clId="{CD0E95B6-C363-4778-B094-791E9F5E7082}" dt="2026-02-04T11:23:59.993" v="4998" actId="1076"/>
          <ac:grpSpMkLst>
            <pc:docMk/>
            <pc:sldMk cId="1037825874" sldId="755"/>
            <ac:grpSpMk id="46" creationId="{A98DB537-0450-4A9F-B687-BA473F6ED993}"/>
          </ac:grpSpMkLst>
        </pc:grpChg>
      </pc:sldChg>
      <pc:sldChg chg="add setBg modNotesTx">
        <pc:chgData name="Jayne Holloway" userId="acd824e0-849b-439c-b4c6-53770188c5fe" providerId="ADAL" clId="{CD0E95B6-C363-4778-B094-791E9F5E7082}" dt="2026-02-04T11:55:06.681" v="5277" actId="20577"/>
        <pc:sldMkLst>
          <pc:docMk/>
          <pc:sldMk cId="2665121436" sldId="822"/>
        </pc:sldMkLst>
      </pc:sldChg>
      <pc:sldChg chg="addSp delSp modSp add mod addAnim delAnim modAnim modNotesTx">
        <pc:chgData name="Jayne Holloway" userId="acd824e0-849b-439c-b4c6-53770188c5fe" providerId="ADAL" clId="{CD0E95B6-C363-4778-B094-791E9F5E7082}" dt="2026-02-05T13:44:05.281" v="6575" actId="1076"/>
        <pc:sldMkLst>
          <pc:docMk/>
          <pc:sldMk cId="1557790551" sldId="858"/>
        </pc:sldMkLst>
        <pc:spChg chg="mod">
          <ac:chgData name="Jayne Holloway" userId="acd824e0-849b-439c-b4c6-53770188c5fe" providerId="ADAL" clId="{CD0E95B6-C363-4778-B094-791E9F5E7082}" dt="2026-01-26T14:43:27.445" v="1194" actId="1076"/>
          <ac:spMkLst>
            <pc:docMk/>
            <pc:sldMk cId="1557790551" sldId="858"/>
            <ac:spMk id="3" creationId="{3C2D5FD3-0226-DBEF-B686-1028F3E2E6C0}"/>
          </ac:spMkLst>
        </pc:spChg>
        <pc:spChg chg="mod">
          <ac:chgData name="Jayne Holloway" userId="acd824e0-849b-439c-b4c6-53770188c5fe" providerId="ADAL" clId="{CD0E95B6-C363-4778-B094-791E9F5E7082}" dt="2026-01-26T14:43:51.774" v="1200" actId="1076"/>
          <ac:spMkLst>
            <pc:docMk/>
            <pc:sldMk cId="1557790551" sldId="858"/>
            <ac:spMk id="4" creationId="{20E13300-D947-AC5F-AAF1-E58BFFBA0D53}"/>
          </ac:spMkLst>
        </pc:spChg>
        <pc:spChg chg="mod">
          <ac:chgData name="Jayne Holloway" userId="acd824e0-849b-439c-b4c6-53770188c5fe" providerId="ADAL" clId="{CD0E95B6-C363-4778-B094-791E9F5E7082}" dt="2026-02-05T13:44:03.376" v="6574" actId="14100"/>
          <ac:spMkLst>
            <pc:docMk/>
            <pc:sldMk cId="1557790551" sldId="858"/>
            <ac:spMk id="10" creationId="{3E652082-2FC9-F8CE-ECD1-EB1B9A5E83CD}"/>
          </ac:spMkLst>
        </pc:spChg>
        <pc:spChg chg="mod">
          <ac:chgData name="Jayne Holloway" userId="acd824e0-849b-439c-b4c6-53770188c5fe" providerId="ADAL" clId="{CD0E95B6-C363-4778-B094-791E9F5E7082}" dt="2026-01-26T14:41:47.958" v="1177" actId="1076"/>
          <ac:spMkLst>
            <pc:docMk/>
            <pc:sldMk cId="1557790551" sldId="858"/>
            <ac:spMk id="15" creationId="{F3E84101-643B-B06D-3411-52AF43C61791}"/>
          </ac:spMkLst>
        </pc:spChg>
        <pc:spChg chg="mod">
          <ac:chgData name="Jayne Holloway" userId="acd824e0-849b-439c-b4c6-53770188c5fe" providerId="ADAL" clId="{CD0E95B6-C363-4778-B094-791E9F5E7082}" dt="2026-02-05T13:44:05.281" v="6575" actId="1076"/>
          <ac:spMkLst>
            <pc:docMk/>
            <pc:sldMk cId="1557790551" sldId="858"/>
            <ac:spMk id="16" creationId="{87E5A157-871E-3376-17D2-18E425D53B24}"/>
          </ac:spMkLst>
        </pc:spChg>
        <pc:spChg chg="add mod">
          <ac:chgData name="Jayne Holloway" userId="acd824e0-849b-439c-b4c6-53770188c5fe" providerId="ADAL" clId="{CD0E95B6-C363-4778-B094-791E9F5E7082}" dt="2026-01-26T14:43:34.811" v="1196" actId="1076"/>
          <ac:spMkLst>
            <pc:docMk/>
            <pc:sldMk cId="1557790551" sldId="858"/>
            <ac:spMk id="24" creationId="{C06A0B21-6DBC-6462-AE63-F0EBC5DACC11}"/>
          </ac:spMkLst>
        </pc:spChg>
        <pc:spChg chg="add mod">
          <ac:chgData name="Jayne Holloway" userId="acd824e0-849b-439c-b4c6-53770188c5fe" providerId="ADAL" clId="{CD0E95B6-C363-4778-B094-791E9F5E7082}" dt="2026-01-26T14:43:42.311" v="1198" actId="1076"/>
          <ac:spMkLst>
            <pc:docMk/>
            <pc:sldMk cId="1557790551" sldId="858"/>
            <ac:spMk id="25" creationId="{D508F92F-4BF2-236C-BB71-119A4E403535}"/>
          </ac:spMkLst>
        </pc:spChg>
        <pc:picChg chg="mod">
          <ac:chgData name="Jayne Holloway" userId="acd824e0-849b-439c-b4c6-53770188c5fe" providerId="ADAL" clId="{CD0E95B6-C363-4778-B094-791E9F5E7082}" dt="2026-01-26T14:41:33.145" v="1172" actId="14100"/>
          <ac:picMkLst>
            <pc:docMk/>
            <pc:sldMk cId="1557790551" sldId="858"/>
            <ac:picMk id="2" creationId="{24237B40-110D-6ADB-A606-CA89F9F8751E}"/>
          </ac:picMkLst>
        </pc:picChg>
        <pc:cxnChg chg="mod">
          <ac:chgData name="Jayne Holloway" userId="acd824e0-849b-439c-b4c6-53770188c5fe" providerId="ADAL" clId="{CD0E95B6-C363-4778-B094-791E9F5E7082}" dt="2026-01-26T14:42:03.085" v="1182" actId="14100"/>
          <ac:cxnSpMkLst>
            <pc:docMk/>
            <pc:sldMk cId="1557790551" sldId="858"/>
            <ac:cxnSpMk id="5" creationId="{ED0D9837-0BF9-A034-3E32-69560ABD61A4}"/>
          </ac:cxnSpMkLst>
        </pc:cxnChg>
        <pc:cxnChg chg="add mod">
          <ac:chgData name="Jayne Holloway" userId="acd824e0-849b-439c-b4c6-53770188c5fe" providerId="ADAL" clId="{CD0E95B6-C363-4778-B094-791E9F5E7082}" dt="2026-01-26T14:41:54.294" v="1179" actId="14100"/>
          <ac:cxnSpMkLst>
            <pc:docMk/>
            <pc:sldMk cId="1557790551" sldId="858"/>
            <ac:cxnSpMk id="17" creationId="{D3E08415-FCA6-9379-90BE-38E754511C4B}"/>
          </ac:cxnSpMkLst>
        </pc:cxnChg>
      </pc:sldChg>
      <pc:sldChg chg="addSp delSp modSp add mod modNotesTx">
        <pc:chgData name="Jayne Holloway" userId="acd824e0-849b-439c-b4c6-53770188c5fe" providerId="ADAL" clId="{CD0E95B6-C363-4778-B094-791E9F5E7082}" dt="2026-02-17T14:22:28.708" v="6763" actId="167"/>
        <pc:sldMkLst>
          <pc:docMk/>
          <pc:sldMk cId="22889122" sldId="859"/>
        </pc:sldMkLst>
        <pc:spChg chg="mod">
          <ac:chgData name="Jayne Holloway" userId="acd824e0-849b-439c-b4c6-53770188c5fe" providerId="ADAL" clId="{CD0E95B6-C363-4778-B094-791E9F5E7082}" dt="2026-02-04T11:24:17.610" v="5001" actId="1076"/>
          <ac:spMkLst>
            <pc:docMk/>
            <pc:sldMk cId="22889122" sldId="859"/>
            <ac:spMk id="10" creationId="{75A79649-085E-CD03-D22C-E758C78324F3}"/>
          </ac:spMkLst>
        </pc:spChg>
        <pc:spChg chg="add mod ord">
          <ac:chgData name="Jayne Holloway" userId="acd824e0-849b-439c-b4c6-53770188c5fe" providerId="ADAL" clId="{CD0E95B6-C363-4778-B094-791E9F5E7082}" dt="2026-02-17T14:22:28.708" v="6763" actId="167"/>
          <ac:spMkLst>
            <pc:docMk/>
            <pc:sldMk cId="22889122" sldId="859"/>
            <ac:spMk id="33" creationId="{A71FB421-88B9-AB14-C93E-FB80B23533D2}"/>
          </ac:spMkLst>
        </pc:spChg>
      </pc:sldChg>
      <pc:sldChg chg="modSp add mod setBg">
        <pc:chgData name="Jayne Holloway" userId="acd824e0-849b-439c-b4c6-53770188c5fe" providerId="ADAL" clId="{CD0E95B6-C363-4778-B094-791E9F5E7082}" dt="2026-02-05T13:55:23.562" v="6680" actId="6549"/>
        <pc:sldMkLst>
          <pc:docMk/>
          <pc:sldMk cId="3470247269" sldId="863"/>
        </pc:sldMkLst>
        <pc:spChg chg="mod">
          <ac:chgData name="Jayne Holloway" userId="acd824e0-849b-439c-b4c6-53770188c5fe" providerId="ADAL" clId="{CD0E95B6-C363-4778-B094-791E9F5E7082}" dt="2026-02-05T13:55:23.562" v="6680" actId="6549"/>
          <ac:spMkLst>
            <pc:docMk/>
            <pc:sldMk cId="3470247269" sldId="863"/>
            <ac:spMk id="2" creationId="{CAA73CB6-6F15-6E9A-E608-09EED3520D4E}"/>
          </ac:spMkLst>
        </pc:spChg>
      </pc:sldChg>
      <pc:sldChg chg="modSp add mod">
        <pc:chgData name="Jayne Holloway" userId="acd824e0-849b-439c-b4c6-53770188c5fe" providerId="ADAL" clId="{CD0E95B6-C363-4778-B094-791E9F5E7082}" dt="2026-02-04T14:45:19.825" v="5817" actId="2711"/>
        <pc:sldMkLst>
          <pc:docMk/>
          <pc:sldMk cId="1560575955" sldId="864"/>
        </pc:sldMkLst>
        <pc:spChg chg="mod">
          <ac:chgData name="Jayne Holloway" userId="acd824e0-849b-439c-b4c6-53770188c5fe" providerId="ADAL" clId="{CD0E95B6-C363-4778-B094-791E9F5E7082}" dt="2026-02-04T14:45:19.825" v="5817" actId="2711"/>
          <ac:spMkLst>
            <pc:docMk/>
            <pc:sldMk cId="1560575955" sldId="864"/>
            <ac:spMk id="6" creationId="{5B0D7215-5CA5-8FC2-9C4E-88339A77ED83}"/>
          </ac:spMkLst>
        </pc:spChg>
      </pc:sldChg>
      <pc:sldChg chg="addSp delSp modSp add mod delAnim modNotesTx">
        <pc:chgData name="Jayne Holloway" userId="acd824e0-849b-439c-b4c6-53770188c5fe" providerId="ADAL" clId="{CD0E95B6-C363-4778-B094-791E9F5E7082}" dt="2026-02-05T14:02:21.725" v="6744" actId="14100"/>
        <pc:sldMkLst>
          <pc:docMk/>
          <pc:sldMk cId="2408911776" sldId="868"/>
        </pc:sldMkLst>
        <pc:spChg chg="add mod">
          <ac:chgData name="Jayne Holloway" userId="acd824e0-849b-439c-b4c6-53770188c5fe" providerId="ADAL" clId="{CD0E95B6-C363-4778-B094-791E9F5E7082}" dt="2026-02-05T14:02:21.725" v="6744" actId="14100"/>
          <ac:spMkLst>
            <pc:docMk/>
            <pc:sldMk cId="2408911776" sldId="868"/>
            <ac:spMk id="6" creationId="{72E0BFEF-0319-75DA-E12F-1DEE3D01D350}"/>
          </ac:spMkLst>
        </pc:spChg>
        <pc:spChg chg="add mod">
          <ac:chgData name="Jayne Holloway" userId="acd824e0-849b-439c-b4c6-53770188c5fe" providerId="ADAL" clId="{CD0E95B6-C363-4778-B094-791E9F5E7082}" dt="2026-02-05T13:42:50.111" v="6504" actId="1076"/>
          <ac:spMkLst>
            <pc:docMk/>
            <pc:sldMk cId="2408911776" sldId="868"/>
            <ac:spMk id="7" creationId="{DB8872E0-7502-6203-C1E8-3A82067DDE89}"/>
          </ac:spMkLst>
        </pc:spChg>
        <pc:spChg chg="mod">
          <ac:chgData name="Jayne Holloway" userId="acd824e0-849b-439c-b4c6-53770188c5fe" providerId="ADAL" clId="{CD0E95B6-C363-4778-B094-791E9F5E7082}" dt="2026-02-05T13:42:37.674" v="6497" actId="1076"/>
          <ac:spMkLst>
            <pc:docMk/>
            <pc:sldMk cId="2408911776" sldId="868"/>
            <ac:spMk id="33" creationId="{01A1B60A-306D-4F9C-5230-5EEF72DF7057}"/>
          </ac:spMkLst>
        </pc:spChg>
        <pc:picChg chg="mod">
          <ac:chgData name="Jayne Holloway" userId="acd824e0-849b-439c-b4c6-53770188c5fe" providerId="ADAL" clId="{CD0E95B6-C363-4778-B094-791E9F5E7082}" dt="2026-02-05T14:02:12.524" v="6742" actId="1076"/>
          <ac:picMkLst>
            <pc:docMk/>
            <pc:sldMk cId="2408911776" sldId="868"/>
            <ac:picMk id="2" creationId="{28AB7768-5AA4-A25F-5A64-643443D71797}"/>
          </ac:picMkLst>
        </pc:picChg>
      </pc:sldChg>
      <pc:sldChg chg="addSp delSp modSp add mod modAnim modNotesTx">
        <pc:chgData name="Jayne Holloway" userId="acd824e0-849b-439c-b4c6-53770188c5fe" providerId="ADAL" clId="{CD0E95B6-C363-4778-B094-791E9F5E7082}" dt="2026-02-05T13:59:39.569" v="6721"/>
        <pc:sldMkLst>
          <pc:docMk/>
          <pc:sldMk cId="3512227401" sldId="877"/>
        </pc:sldMkLst>
        <pc:spChg chg="mod">
          <ac:chgData name="Jayne Holloway" userId="acd824e0-849b-439c-b4c6-53770188c5fe" providerId="ADAL" clId="{CD0E95B6-C363-4778-B094-791E9F5E7082}" dt="2026-02-05T13:48:11.391" v="6638" actId="6549"/>
          <ac:spMkLst>
            <pc:docMk/>
            <pc:sldMk cId="3512227401" sldId="877"/>
            <ac:spMk id="3" creationId="{792482D1-5B21-69C5-E428-FC029C218D21}"/>
          </ac:spMkLst>
        </pc:spChg>
        <pc:spChg chg="add mod">
          <ac:chgData name="Jayne Holloway" userId="acd824e0-849b-439c-b4c6-53770188c5fe" providerId="ADAL" clId="{CD0E95B6-C363-4778-B094-791E9F5E7082}" dt="2026-01-26T16:31:00.947" v="3828" actId="1076"/>
          <ac:spMkLst>
            <pc:docMk/>
            <pc:sldMk cId="3512227401" sldId="877"/>
            <ac:spMk id="11" creationId="{920A844E-DC49-AC62-0EE5-07049D65E235}"/>
          </ac:spMkLst>
        </pc:spChg>
        <pc:spChg chg="mod">
          <ac:chgData name="Jayne Holloway" userId="acd824e0-849b-439c-b4c6-53770188c5fe" providerId="ADAL" clId="{CD0E95B6-C363-4778-B094-791E9F5E7082}" dt="2026-02-04T14:22:00.130" v="5567" actId="1076"/>
          <ac:spMkLst>
            <pc:docMk/>
            <pc:sldMk cId="3512227401" sldId="877"/>
            <ac:spMk id="16" creationId="{76E6D27A-4F60-EFDC-3E47-043162A5E6F2}"/>
          </ac:spMkLst>
        </pc:spChg>
        <pc:spChg chg="add mod">
          <ac:chgData name="Jayne Holloway" userId="acd824e0-849b-439c-b4c6-53770188c5fe" providerId="ADAL" clId="{CD0E95B6-C363-4778-B094-791E9F5E7082}" dt="2026-01-26T16:31:29.178" v="3895" actId="1076"/>
          <ac:spMkLst>
            <pc:docMk/>
            <pc:sldMk cId="3512227401" sldId="877"/>
            <ac:spMk id="17" creationId="{2E556F35-0732-8C8D-B69F-B0DF1DFE1EAD}"/>
          </ac:spMkLst>
        </pc:spChg>
        <pc:spChg chg="mod">
          <ac:chgData name="Jayne Holloway" userId="acd824e0-849b-439c-b4c6-53770188c5fe" providerId="ADAL" clId="{CD0E95B6-C363-4778-B094-791E9F5E7082}" dt="2026-02-04T14:21:52.174" v="5565" actId="1076"/>
          <ac:spMkLst>
            <pc:docMk/>
            <pc:sldMk cId="3512227401" sldId="877"/>
            <ac:spMk id="33" creationId="{F73E922E-EF56-93D0-FBD6-12C2D6B2CB3C}"/>
          </ac:spMkLst>
        </pc:spChg>
        <pc:spChg chg="mod">
          <ac:chgData name="Jayne Holloway" userId="acd824e0-849b-439c-b4c6-53770188c5fe" providerId="ADAL" clId="{CD0E95B6-C363-4778-B094-791E9F5E7082}" dt="2026-01-26T16:32:24.478" v="3906" actId="14100"/>
          <ac:spMkLst>
            <pc:docMk/>
            <pc:sldMk cId="3512227401" sldId="877"/>
            <ac:spMk id="35" creationId="{78B6149E-4D60-D2AC-F54D-C61D105D7EFA}"/>
          </ac:spMkLst>
        </pc:spChg>
        <pc:spChg chg="mod">
          <ac:chgData name="Jayne Holloway" userId="acd824e0-849b-439c-b4c6-53770188c5fe" providerId="ADAL" clId="{CD0E95B6-C363-4778-B094-791E9F5E7082}" dt="2026-01-26T16:32:29.131" v="3907" actId="1076"/>
          <ac:spMkLst>
            <pc:docMk/>
            <pc:sldMk cId="3512227401" sldId="877"/>
            <ac:spMk id="37" creationId="{52BD1573-0F00-F95B-6670-12C218A9A241}"/>
          </ac:spMkLst>
        </pc:spChg>
        <pc:spChg chg="mod">
          <ac:chgData name="Jayne Holloway" userId="acd824e0-849b-439c-b4c6-53770188c5fe" providerId="ADAL" clId="{CD0E95B6-C363-4778-B094-791E9F5E7082}" dt="2026-01-26T16:32:10.676" v="3902" actId="1076"/>
          <ac:spMkLst>
            <pc:docMk/>
            <pc:sldMk cId="3512227401" sldId="877"/>
            <ac:spMk id="39" creationId="{7EDB1A5D-6ED2-EB0E-4C8B-F00C0649D457}"/>
          </ac:spMkLst>
        </pc:spChg>
        <pc:spChg chg="mod">
          <ac:chgData name="Jayne Holloway" userId="acd824e0-849b-439c-b4c6-53770188c5fe" providerId="ADAL" clId="{CD0E95B6-C363-4778-B094-791E9F5E7082}" dt="2026-01-26T16:32:35.364" v="3908" actId="1076"/>
          <ac:spMkLst>
            <pc:docMk/>
            <pc:sldMk cId="3512227401" sldId="877"/>
            <ac:spMk id="40" creationId="{E66912BA-6694-526C-43D1-4F758FD955C4}"/>
          </ac:spMkLst>
        </pc:spChg>
        <pc:spChg chg="mod">
          <ac:chgData name="Jayne Holloway" userId="acd824e0-849b-439c-b4c6-53770188c5fe" providerId="ADAL" clId="{CD0E95B6-C363-4778-B094-791E9F5E7082}" dt="2026-02-05T13:59:19.735" v="6716" actId="164"/>
          <ac:spMkLst>
            <pc:docMk/>
            <pc:sldMk cId="3512227401" sldId="877"/>
            <ac:spMk id="41" creationId="{A25FD2F7-D2DE-7EDD-978D-4EC9D65237D9}"/>
          </ac:spMkLst>
        </pc:spChg>
        <pc:spChg chg="mod">
          <ac:chgData name="Jayne Holloway" userId="acd824e0-849b-439c-b4c6-53770188c5fe" providerId="ADAL" clId="{CD0E95B6-C363-4778-B094-791E9F5E7082}" dt="2026-02-05T13:59:19.735" v="6716" actId="164"/>
          <ac:spMkLst>
            <pc:docMk/>
            <pc:sldMk cId="3512227401" sldId="877"/>
            <ac:spMk id="42" creationId="{8CEE1678-43BE-CE5F-F7B4-9634E69C4CCC}"/>
          </ac:spMkLst>
        </pc:spChg>
        <pc:spChg chg="mod">
          <ac:chgData name="Jayne Holloway" userId="acd824e0-849b-439c-b4c6-53770188c5fe" providerId="ADAL" clId="{CD0E95B6-C363-4778-B094-791E9F5E7082}" dt="2026-01-26T16:29:50.085" v="3815" actId="14100"/>
          <ac:spMkLst>
            <pc:docMk/>
            <pc:sldMk cId="3512227401" sldId="877"/>
            <ac:spMk id="43" creationId="{B5F230C5-CB79-99A7-5D97-F9385C41BE56}"/>
          </ac:spMkLst>
        </pc:spChg>
        <pc:spChg chg="mod">
          <ac:chgData name="Jayne Holloway" userId="acd824e0-849b-439c-b4c6-53770188c5fe" providerId="ADAL" clId="{CD0E95B6-C363-4778-B094-791E9F5E7082}" dt="2026-01-26T16:29:53.691" v="3816" actId="1076"/>
          <ac:spMkLst>
            <pc:docMk/>
            <pc:sldMk cId="3512227401" sldId="877"/>
            <ac:spMk id="44" creationId="{0DC97BFC-5325-061F-DE45-078E66812B3F}"/>
          </ac:spMkLst>
        </pc:spChg>
        <pc:grpChg chg="add mod">
          <ac:chgData name="Jayne Holloway" userId="acd824e0-849b-439c-b4c6-53770188c5fe" providerId="ADAL" clId="{CD0E95B6-C363-4778-B094-791E9F5E7082}" dt="2026-02-05T13:59:19.735" v="6716" actId="164"/>
          <ac:grpSpMkLst>
            <pc:docMk/>
            <pc:sldMk cId="3512227401" sldId="877"/>
            <ac:grpSpMk id="4" creationId="{FC10A609-190B-EE50-63F5-B4128710B8CF}"/>
          </ac:grpSpMkLst>
        </pc:grpChg>
        <pc:picChg chg="topLvl">
          <ac:chgData name="Jayne Holloway" userId="acd824e0-849b-439c-b4c6-53770188c5fe" providerId="ADAL" clId="{CD0E95B6-C363-4778-B094-791E9F5E7082}" dt="2026-01-26T16:26:02.874" v="3642" actId="478"/>
          <ac:picMkLst>
            <pc:docMk/>
            <pc:sldMk cId="3512227401" sldId="877"/>
            <ac:picMk id="2" creationId="{965B43FE-605A-2BB0-D9D7-D63DF609D036}"/>
          </ac:picMkLst>
        </pc:picChg>
      </pc:sldChg>
      <pc:sldChg chg="addSp delSp modSp add mod setBg delAnim modAnim modNotesTx">
        <pc:chgData name="Jayne Holloway" userId="acd824e0-849b-439c-b4c6-53770188c5fe" providerId="ADAL" clId="{CD0E95B6-C363-4778-B094-791E9F5E7082}" dt="2026-02-04T16:22:46.194" v="6492" actId="6549"/>
        <pc:sldMkLst>
          <pc:docMk/>
          <pc:sldMk cId="861776722" sldId="878"/>
        </pc:sldMkLst>
        <pc:spChg chg="add mod">
          <ac:chgData name="Jayne Holloway" userId="acd824e0-849b-439c-b4c6-53770188c5fe" providerId="ADAL" clId="{CD0E95B6-C363-4778-B094-791E9F5E7082}" dt="2026-02-04T16:22:46.194" v="6492" actId="6549"/>
          <ac:spMkLst>
            <pc:docMk/>
            <pc:sldMk cId="861776722" sldId="878"/>
            <ac:spMk id="2" creationId="{45E4EE23-F594-3EEC-879B-F4C3DC91A05C}"/>
          </ac:spMkLst>
        </pc:spChg>
        <pc:spChg chg="add mod">
          <ac:chgData name="Jayne Holloway" userId="acd824e0-849b-439c-b4c6-53770188c5fe" providerId="ADAL" clId="{CD0E95B6-C363-4778-B094-791E9F5E7082}" dt="2026-02-04T14:11:07.760" v="5413" actId="20577"/>
          <ac:spMkLst>
            <pc:docMk/>
            <pc:sldMk cId="861776722" sldId="878"/>
            <ac:spMk id="3" creationId="{E6F2B874-9F5C-1468-EFE6-66E15A1736E6}"/>
          </ac:spMkLst>
        </pc:spChg>
        <pc:spChg chg="add mod">
          <ac:chgData name="Jayne Holloway" userId="acd824e0-849b-439c-b4c6-53770188c5fe" providerId="ADAL" clId="{CD0E95B6-C363-4778-B094-791E9F5E7082}" dt="2026-01-26T14:52:41.307" v="1408" actId="1076"/>
          <ac:spMkLst>
            <pc:docMk/>
            <pc:sldMk cId="861776722" sldId="878"/>
            <ac:spMk id="5" creationId="{38277999-4945-6399-4188-14F227F67E8F}"/>
          </ac:spMkLst>
        </pc:spChg>
        <pc:spChg chg="add mod">
          <ac:chgData name="Jayne Holloway" userId="acd824e0-849b-439c-b4c6-53770188c5fe" providerId="ADAL" clId="{CD0E95B6-C363-4778-B094-791E9F5E7082}" dt="2026-01-26T14:53:05.861" v="1413" actId="1076"/>
          <ac:spMkLst>
            <pc:docMk/>
            <pc:sldMk cId="861776722" sldId="878"/>
            <ac:spMk id="6" creationId="{EEEDB6F7-0F6D-413E-A256-904A95B61F18}"/>
          </ac:spMkLst>
        </pc:spChg>
        <pc:spChg chg="add mod">
          <ac:chgData name="Jayne Holloway" userId="acd824e0-849b-439c-b4c6-53770188c5fe" providerId="ADAL" clId="{CD0E95B6-C363-4778-B094-791E9F5E7082}" dt="2026-02-04T14:08:25.880" v="5384" actId="1076"/>
          <ac:spMkLst>
            <pc:docMk/>
            <pc:sldMk cId="861776722" sldId="878"/>
            <ac:spMk id="7" creationId="{2AC97F15-5D0B-FAA9-586F-51096B2C3A5B}"/>
          </ac:spMkLst>
        </pc:spChg>
      </pc:sldChg>
      <pc:sldChg chg="addSp modSp add mod modShow modNotesTx">
        <pc:chgData name="Jayne Holloway" userId="acd824e0-849b-439c-b4c6-53770188c5fe" providerId="ADAL" clId="{CD0E95B6-C363-4778-B094-791E9F5E7082}" dt="2026-02-04T14:28:11.250" v="5672" actId="20577"/>
        <pc:sldMkLst>
          <pc:docMk/>
          <pc:sldMk cId="2106082912" sldId="880"/>
        </pc:sldMkLst>
        <pc:spChg chg="mod">
          <ac:chgData name="Jayne Holloway" userId="acd824e0-849b-439c-b4c6-53770188c5fe" providerId="ADAL" clId="{CD0E95B6-C363-4778-B094-791E9F5E7082}" dt="2026-02-04T14:27:26.763" v="5657" actId="2711"/>
          <ac:spMkLst>
            <pc:docMk/>
            <pc:sldMk cId="2106082912" sldId="880"/>
            <ac:spMk id="10" creationId="{87BCFE79-7661-6A16-07BD-ECC50EB6307A}"/>
          </ac:spMkLst>
        </pc:spChg>
        <pc:spChg chg="mod">
          <ac:chgData name="Jayne Holloway" userId="acd824e0-849b-439c-b4c6-53770188c5fe" providerId="ADAL" clId="{CD0E95B6-C363-4778-B094-791E9F5E7082}" dt="2026-01-26T14:35:19.389" v="1117" actId="1076"/>
          <ac:spMkLst>
            <pc:docMk/>
            <pc:sldMk cId="2106082912" sldId="880"/>
            <ac:spMk id="33" creationId="{3BC0F6D2-DCFD-95BE-FF3F-B206E29D3CFF}"/>
          </ac:spMkLst>
        </pc:spChg>
        <pc:spChg chg="mod">
          <ac:chgData name="Jayne Holloway" userId="acd824e0-849b-439c-b4c6-53770188c5fe" providerId="ADAL" clId="{CD0E95B6-C363-4778-B094-791E9F5E7082}" dt="2026-01-26T14:35:09.720" v="1114" actId="164"/>
          <ac:spMkLst>
            <pc:docMk/>
            <pc:sldMk cId="2106082912" sldId="880"/>
            <ac:spMk id="79" creationId="{FDA25D66-4207-E0D8-45AC-B7ECBC5A9B8B}"/>
          </ac:spMkLst>
        </pc:spChg>
        <pc:spChg chg="mod">
          <ac:chgData name="Jayne Holloway" userId="acd824e0-849b-439c-b4c6-53770188c5fe" providerId="ADAL" clId="{CD0E95B6-C363-4778-B094-791E9F5E7082}" dt="2026-01-26T14:35:09.720" v="1114" actId="164"/>
          <ac:spMkLst>
            <pc:docMk/>
            <pc:sldMk cId="2106082912" sldId="880"/>
            <ac:spMk id="80" creationId="{D62CFE34-2843-11C1-DCFD-CF0253501147}"/>
          </ac:spMkLst>
        </pc:spChg>
        <pc:spChg chg="mod">
          <ac:chgData name="Jayne Holloway" userId="acd824e0-849b-439c-b4c6-53770188c5fe" providerId="ADAL" clId="{CD0E95B6-C363-4778-B094-791E9F5E7082}" dt="2026-01-26T14:35:09.720" v="1114" actId="164"/>
          <ac:spMkLst>
            <pc:docMk/>
            <pc:sldMk cId="2106082912" sldId="880"/>
            <ac:spMk id="81" creationId="{06FD46EE-9B2C-8FC8-8CF1-2681A37331D9}"/>
          </ac:spMkLst>
        </pc:spChg>
        <pc:spChg chg="mod">
          <ac:chgData name="Jayne Holloway" userId="acd824e0-849b-439c-b4c6-53770188c5fe" providerId="ADAL" clId="{CD0E95B6-C363-4778-B094-791E9F5E7082}" dt="2026-01-26T14:35:09.720" v="1114" actId="164"/>
          <ac:spMkLst>
            <pc:docMk/>
            <pc:sldMk cId="2106082912" sldId="880"/>
            <ac:spMk id="82" creationId="{C4DFE694-CB3D-7424-76E0-D85BD8B7B7A7}"/>
          </ac:spMkLst>
        </pc:spChg>
        <pc:spChg chg="mod">
          <ac:chgData name="Jayne Holloway" userId="acd824e0-849b-439c-b4c6-53770188c5fe" providerId="ADAL" clId="{CD0E95B6-C363-4778-B094-791E9F5E7082}" dt="2026-01-26T14:35:09.720" v="1114" actId="164"/>
          <ac:spMkLst>
            <pc:docMk/>
            <pc:sldMk cId="2106082912" sldId="880"/>
            <ac:spMk id="83" creationId="{B892B720-872B-E984-4EB3-E89EBE8699EB}"/>
          </ac:spMkLst>
        </pc:spChg>
        <pc:spChg chg="mod">
          <ac:chgData name="Jayne Holloway" userId="acd824e0-849b-439c-b4c6-53770188c5fe" providerId="ADAL" clId="{CD0E95B6-C363-4778-B094-791E9F5E7082}" dt="2026-01-26T14:35:09.720" v="1114" actId="164"/>
          <ac:spMkLst>
            <pc:docMk/>
            <pc:sldMk cId="2106082912" sldId="880"/>
            <ac:spMk id="93" creationId="{997A811E-A67C-7C02-D1DA-F32EC225EB34}"/>
          </ac:spMkLst>
        </pc:spChg>
        <pc:spChg chg="mod">
          <ac:chgData name="Jayne Holloway" userId="acd824e0-849b-439c-b4c6-53770188c5fe" providerId="ADAL" clId="{CD0E95B6-C363-4778-B094-791E9F5E7082}" dt="2026-01-26T14:35:09.720" v="1114" actId="164"/>
          <ac:spMkLst>
            <pc:docMk/>
            <pc:sldMk cId="2106082912" sldId="880"/>
            <ac:spMk id="94" creationId="{CDCBE6BB-BD0A-D206-362D-28ABE1715D5F}"/>
          </ac:spMkLst>
        </pc:spChg>
        <pc:spChg chg="mod">
          <ac:chgData name="Jayne Holloway" userId="acd824e0-849b-439c-b4c6-53770188c5fe" providerId="ADAL" clId="{CD0E95B6-C363-4778-B094-791E9F5E7082}" dt="2026-01-26T14:35:09.720" v="1114" actId="164"/>
          <ac:spMkLst>
            <pc:docMk/>
            <pc:sldMk cId="2106082912" sldId="880"/>
            <ac:spMk id="95" creationId="{E3676AC0-9066-59F6-23CE-E09762341CFD}"/>
          </ac:spMkLst>
        </pc:spChg>
        <pc:spChg chg="mod">
          <ac:chgData name="Jayne Holloway" userId="acd824e0-849b-439c-b4c6-53770188c5fe" providerId="ADAL" clId="{CD0E95B6-C363-4778-B094-791E9F5E7082}" dt="2026-01-26T14:35:09.720" v="1114" actId="164"/>
          <ac:spMkLst>
            <pc:docMk/>
            <pc:sldMk cId="2106082912" sldId="880"/>
            <ac:spMk id="96" creationId="{EC14A44C-FA33-DECF-EF7D-F060BF010DC2}"/>
          </ac:spMkLst>
        </pc:spChg>
        <pc:spChg chg="mod">
          <ac:chgData name="Jayne Holloway" userId="acd824e0-849b-439c-b4c6-53770188c5fe" providerId="ADAL" clId="{CD0E95B6-C363-4778-B094-791E9F5E7082}" dt="2026-01-26T14:35:09.720" v="1114" actId="164"/>
          <ac:spMkLst>
            <pc:docMk/>
            <pc:sldMk cId="2106082912" sldId="880"/>
            <ac:spMk id="97" creationId="{FD8A2D7E-555C-37B9-0B21-DB959B4BE3A1}"/>
          </ac:spMkLst>
        </pc:spChg>
        <pc:grpChg chg="mod">
          <ac:chgData name="Jayne Holloway" userId="acd824e0-849b-439c-b4c6-53770188c5fe" providerId="ADAL" clId="{CD0E95B6-C363-4778-B094-791E9F5E7082}" dt="2026-01-26T14:35:27.573" v="1118" actId="1076"/>
          <ac:grpSpMkLst>
            <pc:docMk/>
            <pc:sldMk cId="2106082912" sldId="880"/>
            <ac:grpSpMk id="2" creationId="{EB537F0A-3B29-410E-B8E9-28F37BECCECF}"/>
          </ac:grpSpMkLst>
        </pc:grpChg>
        <pc:grpChg chg="mod">
          <ac:chgData name="Jayne Holloway" userId="acd824e0-849b-439c-b4c6-53770188c5fe" providerId="ADAL" clId="{CD0E95B6-C363-4778-B094-791E9F5E7082}" dt="2026-01-26T14:34:55.083" v="1112" actId="1076"/>
          <ac:grpSpMkLst>
            <pc:docMk/>
            <pc:sldMk cId="2106082912" sldId="880"/>
            <ac:grpSpMk id="92" creationId="{7E54FE52-CE5A-3159-37E8-1802BEB761C8}"/>
          </ac:grpSpMkLst>
        </pc:grpChg>
      </pc:sldChg>
      <pc:sldChg chg="addSp delSp modSp add mod modAnim modNotesTx">
        <pc:chgData name="Jayne Holloway" userId="acd824e0-849b-439c-b4c6-53770188c5fe" providerId="ADAL" clId="{CD0E95B6-C363-4778-B094-791E9F5E7082}" dt="2026-02-05T13:52:22.586" v="6674"/>
        <pc:sldMkLst>
          <pc:docMk/>
          <pc:sldMk cId="419366281" sldId="893"/>
        </pc:sldMkLst>
        <pc:spChg chg="add mod topLvl">
          <ac:chgData name="Jayne Holloway" userId="acd824e0-849b-439c-b4c6-53770188c5fe" providerId="ADAL" clId="{CD0E95B6-C363-4778-B094-791E9F5E7082}" dt="2026-02-05T13:45:30.020" v="6590" actId="164"/>
          <ac:spMkLst>
            <pc:docMk/>
            <pc:sldMk cId="419366281" sldId="893"/>
            <ac:spMk id="3" creationId="{EE739EEB-DBA3-2BC7-83F4-398A092DADE4}"/>
          </ac:spMkLst>
        </pc:spChg>
        <pc:spChg chg="mod topLvl">
          <ac:chgData name="Jayne Holloway" userId="acd824e0-849b-439c-b4c6-53770188c5fe" providerId="ADAL" clId="{CD0E95B6-C363-4778-B094-791E9F5E7082}" dt="2026-02-04T14:49:54.095" v="5855" actId="165"/>
          <ac:spMkLst>
            <pc:docMk/>
            <pc:sldMk cId="419366281" sldId="893"/>
            <ac:spMk id="4" creationId="{92AF0B3C-383A-7B41-2818-45C362C9DC99}"/>
          </ac:spMkLst>
        </pc:spChg>
        <pc:spChg chg="add mod">
          <ac:chgData name="Jayne Holloway" userId="acd824e0-849b-439c-b4c6-53770188c5fe" providerId="ADAL" clId="{CD0E95B6-C363-4778-B094-791E9F5E7082}" dt="2026-02-04T14:48:04.901" v="5833" actId="164"/>
          <ac:spMkLst>
            <pc:docMk/>
            <pc:sldMk cId="419366281" sldId="893"/>
            <ac:spMk id="7" creationId="{379163BC-01D4-1178-0CF7-3D52AE5002E2}"/>
          </ac:spMkLst>
        </pc:spChg>
        <pc:spChg chg="mod">
          <ac:chgData name="Jayne Holloway" userId="acd824e0-849b-439c-b4c6-53770188c5fe" providerId="ADAL" clId="{CD0E95B6-C363-4778-B094-791E9F5E7082}" dt="2026-01-26T15:09:31.455" v="2897" actId="1076"/>
          <ac:spMkLst>
            <pc:docMk/>
            <pc:sldMk cId="419366281" sldId="893"/>
            <ac:spMk id="15" creationId="{B294363A-5742-984E-97E5-12CB11B723A3}"/>
          </ac:spMkLst>
        </pc:spChg>
        <pc:spChg chg="mod topLvl">
          <ac:chgData name="Jayne Holloway" userId="acd824e0-849b-439c-b4c6-53770188c5fe" providerId="ADAL" clId="{CD0E95B6-C363-4778-B094-791E9F5E7082}" dt="2026-02-05T13:45:01.096" v="6587" actId="164"/>
          <ac:spMkLst>
            <pc:docMk/>
            <pc:sldMk cId="419366281" sldId="893"/>
            <ac:spMk id="17" creationId="{BB71FF6C-DE9C-14F1-A45C-0FC89C4C74CA}"/>
          </ac:spMkLst>
        </pc:spChg>
        <pc:spChg chg="mod">
          <ac:chgData name="Jayne Holloway" userId="acd824e0-849b-439c-b4c6-53770188c5fe" providerId="ADAL" clId="{CD0E95B6-C363-4778-B094-791E9F5E7082}" dt="2026-02-05T13:45:53.056" v="6594" actId="1076"/>
          <ac:spMkLst>
            <pc:docMk/>
            <pc:sldMk cId="419366281" sldId="893"/>
            <ac:spMk id="20" creationId="{265DF14F-3B04-368C-7242-9E489C02F27E}"/>
          </ac:spMkLst>
        </pc:spChg>
        <pc:spChg chg="mod topLvl">
          <ac:chgData name="Jayne Holloway" userId="acd824e0-849b-439c-b4c6-53770188c5fe" providerId="ADAL" clId="{CD0E95B6-C363-4778-B094-791E9F5E7082}" dt="2026-02-05T13:45:20.590" v="6588" actId="164"/>
          <ac:spMkLst>
            <pc:docMk/>
            <pc:sldMk cId="419366281" sldId="893"/>
            <ac:spMk id="24" creationId="{BFE0C0F3-B08D-3DE9-448E-0EC0FD1536C5}"/>
          </ac:spMkLst>
        </pc:spChg>
        <pc:spChg chg="mod topLvl">
          <ac:chgData name="Jayne Holloway" userId="acd824e0-849b-439c-b4c6-53770188c5fe" providerId="ADAL" clId="{CD0E95B6-C363-4778-B094-791E9F5E7082}" dt="2026-02-04T14:50:38.202" v="5859" actId="164"/>
          <ac:spMkLst>
            <pc:docMk/>
            <pc:sldMk cId="419366281" sldId="893"/>
            <ac:spMk id="36" creationId="{EE40383C-AD2B-87DB-2F98-8467B72ACAE2}"/>
          </ac:spMkLst>
        </pc:spChg>
        <pc:spChg chg="mod topLvl">
          <ac:chgData name="Jayne Holloway" userId="acd824e0-849b-439c-b4c6-53770188c5fe" providerId="ADAL" clId="{CD0E95B6-C363-4778-B094-791E9F5E7082}" dt="2026-02-05T13:45:48.798" v="6593" actId="164"/>
          <ac:spMkLst>
            <pc:docMk/>
            <pc:sldMk cId="419366281" sldId="893"/>
            <ac:spMk id="40" creationId="{E97BB2A3-9A6C-55FF-0A40-5BA53D6D77EF}"/>
          </ac:spMkLst>
        </pc:spChg>
        <pc:spChg chg="mod">
          <ac:chgData name="Jayne Holloway" userId="acd824e0-849b-439c-b4c6-53770188c5fe" providerId="ADAL" clId="{CD0E95B6-C363-4778-B094-791E9F5E7082}" dt="2026-02-04T14:49:54.095" v="5855" actId="165"/>
          <ac:spMkLst>
            <pc:docMk/>
            <pc:sldMk cId="419366281" sldId="893"/>
            <ac:spMk id="42" creationId="{91BE437E-DB8E-D7E1-C500-DF671B9B846C}"/>
          </ac:spMkLst>
        </pc:spChg>
        <pc:spChg chg="mod">
          <ac:chgData name="Jayne Holloway" userId="acd824e0-849b-439c-b4c6-53770188c5fe" providerId="ADAL" clId="{CD0E95B6-C363-4778-B094-791E9F5E7082}" dt="2026-02-04T14:49:54.095" v="5855" actId="165"/>
          <ac:spMkLst>
            <pc:docMk/>
            <pc:sldMk cId="419366281" sldId="893"/>
            <ac:spMk id="43" creationId="{F7B43CEB-50EE-9F84-813D-C76CE42AA18C}"/>
          </ac:spMkLst>
        </pc:spChg>
        <pc:spChg chg="mod topLvl">
          <ac:chgData name="Jayne Holloway" userId="acd824e0-849b-439c-b4c6-53770188c5fe" providerId="ADAL" clId="{CD0E95B6-C363-4778-B094-791E9F5E7082}" dt="2026-02-05T13:45:43.428" v="6592" actId="164"/>
          <ac:spMkLst>
            <pc:docMk/>
            <pc:sldMk cId="419366281" sldId="893"/>
            <ac:spMk id="44" creationId="{597A7A5B-395F-656F-F265-9963B5B80E6F}"/>
          </ac:spMkLst>
        </pc:spChg>
        <pc:spChg chg="mod">
          <ac:chgData name="Jayne Holloway" userId="acd824e0-849b-439c-b4c6-53770188c5fe" providerId="ADAL" clId="{CD0E95B6-C363-4778-B094-791E9F5E7082}" dt="2026-02-05T13:45:43.428" v="6592" actId="164"/>
          <ac:spMkLst>
            <pc:docMk/>
            <pc:sldMk cId="419366281" sldId="893"/>
            <ac:spMk id="48" creationId="{D317681F-7D1E-BB34-C471-3A23B7EACAF6}"/>
          </ac:spMkLst>
        </pc:spChg>
        <pc:spChg chg="add del mod">
          <ac:chgData name="Jayne Holloway" userId="acd824e0-849b-439c-b4c6-53770188c5fe" providerId="ADAL" clId="{CD0E95B6-C363-4778-B094-791E9F5E7082}" dt="2026-02-05T13:45:48.798" v="6593" actId="164"/>
          <ac:spMkLst>
            <pc:docMk/>
            <pc:sldMk cId="419366281" sldId="893"/>
            <ac:spMk id="49" creationId="{A785C075-CEFF-181E-0C11-7BAFEB48D1DD}"/>
          </ac:spMkLst>
        </pc:spChg>
        <pc:spChg chg="mod">
          <ac:chgData name="Jayne Holloway" userId="acd824e0-849b-439c-b4c6-53770188c5fe" providerId="ADAL" clId="{CD0E95B6-C363-4778-B094-791E9F5E7082}" dt="2026-02-04T14:50:38.202" v="5859" actId="164"/>
          <ac:spMkLst>
            <pc:docMk/>
            <pc:sldMk cId="419366281" sldId="893"/>
            <ac:spMk id="50" creationId="{7FA71808-7836-C8A8-0982-BF273D9A0262}"/>
          </ac:spMkLst>
        </pc:spChg>
        <pc:spChg chg="mod ord topLvl">
          <ac:chgData name="Jayne Holloway" userId="acd824e0-849b-439c-b4c6-53770188c5fe" providerId="ADAL" clId="{CD0E95B6-C363-4778-B094-791E9F5E7082}" dt="2026-02-05T13:45:30.020" v="6590" actId="164"/>
          <ac:spMkLst>
            <pc:docMk/>
            <pc:sldMk cId="419366281" sldId="893"/>
            <ac:spMk id="51" creationId="{927245D8-B907-74A9-F532-B2CA8B9DC9CD}"/>
          </ac:spMkLst>
        </pc:spChg>
        <pc:spChg chg="mod ord">
          <ac:chgData name="Jayne Holloway" userId="acd824e0-849b-439c-b4c6-53770188c5fe" providerId="ADAL" clId="{CD0E95B6-C363-4778-B094-791E9F5E7082}" dt="2026-02-04T14:48:04.901" v="5833" actId="164"/>
          <ac:spMkLst>
            <pc:docMk/>
            <pc:sldMk cId="419366281" sldId="893"/>
            <ac:spMk id="52" creationId="{C5EF9F1B-D3BA-232B-5F91-AD6F6AAAF121}"/>
          </ac:spMkLst>
        </pc:spChg>
        <pc:spChg chg="mod">
          <ac:chgData name="Jayne Holloway" userId="acd824e0-849b-439c-b4c6-53770188c5fe" providerId="ADAL" clId="{CD0E95B6-C363-4778-B094-791E9F5E7082}" dt="2026-02-05T13:45:20.590" v="6588" actId="164"/>
          <ac:spMkLst>
            <pc:docMk/>
            <pc:sldMk cId="419366281" sldId="893"/>
            <ac:spMk id="53" creationId="{46855480-7942-24DA-FCB1-285B66A3FFB7}"/>
          </ac:spMkLst>
        </pc:spChg>
        <pc:spChg chg="mod topLvl">
          <ac:chgData name="Jayne Holloway" userId="acd824e0-849b-439c-b4c6-53770188c5fe" providerId="ADAL" clId="{CD0E95B6-C363-4778-B094-791E9F5E7082}" dt="2026-02-05T13:45:01.096" v="6587" actId="164"/>
          <ac:spMkLst>
            <pc:docMk/>
            <pc:sldMk cId="419366281" sldId="893"/>
            <ac:spMk id="54" creationId="{55654E42-3B9D-AB87-FBED-D0699DEED04D}"/>
          </ac:spMkLst>
        </pc:spChg>
        <pc:spChg chg="mod">
          <ac:chgData name="Jayne Holloway" userId="acd824e0-849b-439c-b4c6-53770188c5fe" providerId="ADAL" clId="{CD0E95B6-C363-4778-B094-791E9F5E7082}" dt="2026-02-04T15:05:41.542" v="5977" actId="1076"/>
          <ac:spMkLst>
            <pc:docMk/>
            <pc:sldMk cId="419366281" sldId="893"/>
            <ac:spMk id="55" creationId="{015FB979-6013-622F-AC15-E5D24D229ACB}"/>
          </ac:spMkLst>
        </pc:spChg>
        <pc:grpChg chg="add mod">
          <ac:chgData name="Jayne Holloway" userId="acd824e0-849b-439c-b4c6-53770188c5fe" providerId="ADAL" clId="{CD0E95B6-C363-4778-B094-791E9F5E7082}" dt="2026-02-05T13:52:05.810" v="6671" actId="1076"/>
          <ac:grpSpMkLst>
            <pc:docMk/>
            <pc:sldMk cId="419366281" sldId="893"/>
            <ac:grpSpMk id="2" creationId="{B3E48A5C-1305-26BD-AD50-322C4AF051B0}"/>
          </ac:grpSpMkLst>
        </pc:grpChg>
        <pc:grpChg chg="mod topLvl">
          <ac:chgData name="Jayne Holloway" userId="acd824e0-849b-439c-b4c6-53770188c5fe" providerId="ADAL" clId="{CD0E95B6-C363-4778-B094-791E9F5E7082}" dt="2026-02-04T14:49:54.095" v="5855" actId="165"/>
          <ac:grpSpMkLst>
            <pc:docMk/>
            <pc:sldMk cId="419366281" sldId="893"/>
            <ac:grpSpMk id="5" creationId="{5C7E852B-162C-5F7F-D60E-285AE72DF8A1}"/>
          </ac:grpSpMkLst>
        </pc:grpChg>
        <pc:grpChg chg="add mod">
          <ac:chgData name="Jayne Holloway" userId="acd824e0-849b-439c-b4c6-53770188c5fe" providerId="ADAL" clId="{CD0E95B6-C363-4778-B094-791E9F5E7082}" dt="2026-02-05T13:52:00.711" v="6670" actId="1076"/>
          <ac:grpSpMkLst>
            <pc:docMk/>
            <pc:sldMk cId="419366281" sldId="893"/>
            <ac:grpSpMk id="8" creationId="{677A7C10-9A72-7613-CDA8-12FBA525A9E0}"/>
          </ac:grpSpMkLst>
        </pc:grpChg>
        <pc:grpChg chg="add mod">
          <ac:chgData name="Jayne Holloway" userId="acd824e0-849b-439c-b4c6-53770188c5fe" providerId="ADAL" clId="{CD0E95B6-C363-4778-B094-791E9F5E7082}" dt="2026-02-05T13:51:40.831" v="6667" actId="14100"/>
          <ac:grpSpMkLst>
            <pc:docMk/>
            <pc:sldMk cId="419366281" sldId="893"/>
            <ac:grpSpMk id="10" creationId="{09C84D73-08D1-883C-E105-E8FD2CE2C0A3}"/>
          </ac:grpSpMkLst>
        </pc:grpChg>
        <pc:grpChg chg="add mod">
          <ac:chgData name="Jayne Holloway" userId="acd824e0-849b-439c-b4c6-53770188c5fe" providerId="ADAL" clId="{CD0E95B6-C363-4778-B094-791E9F5E7082}" dt="2026-02-05T13:45:20.590" v="6588" actId="164"/>
          <ac:grpSpMkLst>
            <pc:docMk/>
            <pc:sldMk cId="419366281" sldId="893"/>
            <ac:grpSpMk id="11" creationId="{F39D183A-D749-1E5C-09B9-FAC38B0329C1}"/>
          </ac:grpSpMkLst>
        </pc:grpChg>
        <pc:grpChg chg="add mod">
          <ac:chgData name="Jayne Holloway" userId="acd824e0-849b-439c-b4c6-53770188c5fe" providerId="ADAL" clId="{CD0E95B6-C363-4778-B094-791E9F5E7082}" dt="2026-02-05T13:45:30.020" v="6590" actId="164"/>
          <ac:grpSpMkLst>
            <pc:docMk/>
            <pc:sldMk cId="419366281" sldId="893"/>
            <ac:grpSpMk id="12" creationId="{9400970C-19A8-34E8-E772-5A518D81F0D7}"/>
          </ac:grpSpMkLst>
        </pc:grpChg>
        <pc:grpChg chg="add mod">
          <ac:chgData name="Jayne Holloway" userId="acd824e0-849b-439c-b4c6-53770188c5fe" providerId="ADAL" clId="{CD0E95B6-C363-4778-B094-791E9F5E7082}" dt="2026-02-05T13:45:43.428" v="6592" actId="164"/>
          <ac:grpSpMkLst>
            <pc:docMk/>
            <pc:sldMk cId="419366281" sldId="893"/>
            <ac:grpSpMk id="18" creationId="{0DF91549-3231-1080-C641-DC14DF3F0E74}"/>
          </ac:grpSpMkLst>
        </pc:grpChg>
        <pc:grpChg chg="add mod">
          <ac:chgData name="Jayne Holloway" userId="acd824e0-849b-439c-b4c6-53770188c5fe" providerId="ADAL" clId="{CD0E95B6-C363-4778-B094-791E9F5E7082}" dt="2026-02-05T13:51:26.823" v="6665" actId="14100"/>
          <ac:grpSpMkLst>
            <pc:docMk/>
            <pc:sldMk cId="419366281" sldId="893"/>
            <ac:grpSpMk id="19" creationId="{03930BD1-EA4E-8C8F-D251-CF616546FF47}"/>
          </ac:grpSpMkLst>
        </pc:grpChg>
      </pc:sldChg>
      <pc:sldChg chg="add">
        <pc:chgData name="Jayne Holloway" userId="acd824e0-849b-439c-b4c6-53770188c5fe" providerId="ADAL" clId="{CD0E95B6-C363-4778-B094-791E9F5E7082}" dt="2026-01-26T14:12:12.197" v="0"/>
        <pc:sldMkLst>
          <pc:docMk/>
          <pc:sldMk cId="1406626530" sldId="894"/>
        </pc:sldMkLst>
      </pc:sldChg>
      <pc:sldChg chg="addSp delSp modSp add mod modAnim modNotesTx">
        <pc:chgData name="Jayne Holloway" userId="acd824e0-849b-439c-b4c6-53770188c5fe" providerId="ADAL" clId="{CD0E95B6-C363-4778-B094-791E9F5E7082}" dt="2026-02-04T11:35:44.509" v="5069" actId="113"/>
        <pc:sldMkLst>
          <pc:docMk/>
          <pc:sldMk cId="1154765645" sldId="895"/>
        </pc:sldMkLst>
        <pc:spChg chg="ord">
          <ac:chgData name="Jayne Holloway" userId="acd824e0-849b-439c-b4c6-53770188c5fe" providerId="ADAL" clId="{CD0E95B6-C363-4778-B094-791E9F5E7082}" dt="2026-01-26T14:26:21.512" v="662" actId="166"/>
          <ac:spMkLst>
            <pc:docMk/>
            <pc:sldMk cId="1154765645" sldId="895"/>
            <ac:spMk id="13" creationId="{B1BD0234-C8F2-B39D-4B98-D379462FA804}"/>
          </ac:spMkLst>
        </pc:spChg>
        <pc:spChg chg="ord">
          <ac:chgData name="Jayne Holloway" userId="acd824e0-849b-439c-b4c6-53770188c5fe" providerId="ADAL" clId="{CD0E95B6-C363-4778-B094-791E9F5E7082}" dt="2026-01-26T14:26:25.644" v="663" actId="166"/>
          <ac:spMkLst>
            <pc:docMk/>
            <pc:sldMk cId="1154765645" sldId="895"/>
            <ac:spMk id="15" creationId="{448E1A33-DA74-0351-4FE6-B0AC869CCA2D}"/>
          </ac:spMkLst>
        </pc:spChg>
        <pc:spChg chg="mod">
          <ac:chgData name="Jayne Holloway" userId="acd824e0-849b-439c-b4c6-53770188c5fe" providerId="ADAL" clId="{CD0E95B6-C363-4778-B094-791E9F5E7082}" dt="2026-01-26T14:23:56.279" v="642"/>
          <ac:spMkLst>
            <pc:docMk/>
            <pc:sldMk cId="1154765645" sldId="895"/>
            <ac:spMk id="73" creationId="{015399E5-F026-1747-772E-F08DC7723249}"/>
          </ac:spMkLst>
        </pc:spChg>
        <pc:spChg chg="mod">
          <ac:chgData name="Jayne Holloway" userId="acd824e0-849b-439c-b4c6-53770188c5fe" providerId="ADAL" clId="{CD0E95B6-C363-4778-B094-791E9F5E7082}" dt="2026-01-26T14:23:56.279" v="642"/>
          <ac:spMkLst>
            <pc:docMk/>
            <pc:sldMk cId="1154765645" sldId="895"/>
            <ac:spMk id="75" creationId="{8CDD2CFC-73CC-DC8C-7E0C-81D5852E1063}"/>
          </ac:spMkLst>
        </pc:spChg>
        <pc:spChg chg="mod">
          <ac:chgData name="Jayne Holloway" userId="acd824e0-849b-439c-b4c6-53770188c5fe" providerId="ADAL" clId="{CD0E95B6-C363-4778-B094-791E9F5E7082}" dt="2026-01-26T14:23:56.279" v="642"/>
          <ac:spMkLst>
            <pc:docMk/>
            <pc:sldMk cId="1154765645" sldId="895"/>
            <ac:spMk id="77" creationId="{5292E2B5-276B-80E0-7C96-B9B52A6088E5}"/>
          </ac:spMkLst>
        </pc:spChg>
        <pc:spChg chg="mod">
          <ac:chgData name="Jayne Holloway" userId="acd824e0-849b-439c-b4c6-53770188c5fe" providerId="ADAL" clId="{CD0E95B6-C363-4778-B094-791E9F5E7082}" dt="2026-01-26T14:23:56.279" v="642"/>
          <ac:spMkLst>
            <pc:docMk/>
            <pc:sldMk cId="1154765645" sldId="895"/>
            <ac:spMk id="79" creationId="{EFACD260-15A2-DAC3-4D57-C10EC738E745}"/>
          </ac:spMkLst>
        </pc:spChg>
        <pc:spChg chg="mod">
          <ac:chgData name="Jayne Holloway" userId="acd824e0-849b-439c-b4c6-53770188c5fe" providerId="ADAL" clId="{CD0E95B6-C363-4778-B094-791E9F5E7082}" dt="2026-01-26T14:23:56.279" v="642"/>
          <ac:spMkLst>
            <pc:docMk/>
            <pc:sldMk cId="1154765645" sldId="895"/>
            <ac:spMk id="91" creationId="{05ED4544-EBAC-7079-8A59-494499AD8685}"/>
          </ac:spMkLst>
        </pc:spChg>
        <pc:spChg chg="mod">
          <ac:chgData name="Jayne Holloway" userId="acd824e0-849b-439c-b4c6-53770188c5fe" providerId="ADAL" clId="{CD0E95B6-C363-4778-B094-791E9F5E7082}" dt="2026-01-26T14:23:56.279" v="642"/>
          <ac:spMkLst>
            <pc:docMk/>
            <pc:sldMk cId="1154765645" sldId="895"/>
            <ac:spMk id="99" creationId="{51754ED8-B704-5825-8EBF-731A1F6BA04D}"/>
          </ac:spMkLst>
        </pc:spChg>
        <pc:spChg chg="mod">
          <ac:chgData name="Jayne Holloway" userId="acd824e0-849b-439c-b4c6-53770188c5fe" providerId="ADAL" clId="{CD0E95B6-C363-4778-B094-791E9F5E7082}" dt="2026-01-26T14:23:56.279" v="642"/>
          <ac:spMkLst>
            <pc:docMk/>
            <pc:sldMk cId="1154765645" sldId="895"/>
            <ac:spMk id="101" creationId="{B154B68F-7BEA-16A9-07C4-99428E17BE96}"/>
          </ac:spMkLst>
        </pc:spChg>
        <pc:spChg chg="mod">
          <ac:chgData name="Jayne Holloway" userId="acd824e0-849b-439c-b4c6-53770188c5fe" providerId="ADAL" clId="{CD0E95B6-C363-4778-B094-791E9F5E7082}" dt="2026-01-26T14:23:56.279" v="642"/>
          <ac:spMkLst>
            <pc:docMk/>
            <pc:sldMk cId="1154765645" sldId="895"/>
            <ac:spMk id="103" creationId="{17BFCBE5-3DCC-353A-FEDB-921DDE2D244E}"/>
          </ac:spMkLst>
        </pc:spChg>
        <pc:spChg chg="mod">
          <ac:chgData name="Jayne Holloway" userId="acd824e0-849b-439c-b4c6-53770188c5fe" providerId="ADAL" clId="{CD0E95B6-C363-4778-B094-791E9F5E7082}" dt="2026-01-26T14:23:56.279" v="642"/>
          <ac:spMkLst>
            <pc:docMk/>
            <pc:sldMk cId="1154765645" sldId="895"/>
            <ac:spMk id="109" creationId="{49D8C902-A88D-6147-FAEB-8E25619E9267}"/>
          </ac:spMkLst>
        </pc:spChg>
        <pc:spChg chg="mod">
          <ac:chgData name="Jayne Holloway" userId="acd824e0-849b-439c-b4c6-53770188c5fe" providerId="ADAL" clId="{CD0E95B6-C363-4778-B094-791E9F5E7082}" dt="2026-01-26T14:23:56.279" v="642"/>
          <ac:spMkLst>
            <pc:docMk/>
            <pc:sldMk cId="1154765645" sldId="895"/>
            <ac:spMk id="115" creationId="{5FCD6FDE-A3C4-E375-F333-E11B9D95FDDF}"/>
          </ac:spMkLst>
        </pc:spChg>
        <pc:spChg chg="add mod">
          <ac:chgData name="Jayne Holloway" userId="acd824e0-849b-439c-b4c6-53770188c5fe" providerId="ADAL" clId="{CD0E95B6-C363-4778-B094-791E9F5E7082}" dt="2026-01-26T14:27:24.865" v="673" actId="1076"/>
          <ac:spMkLst>
            <pc:docMk/>
            <pc:sldMk cId="1154765645" sldId="895"/>
            <ac:spMk id="117" creationId="{73436EF6-D7B3-44A0-F86E-AD15D96CC6F5}"/>
          </ac:spMkLst>
        </pc:spChg>
        <pc:spChg chg="add mod">
          <ac:chgData name="Jayne Holloway" userId="acd824e0-849b-439c-b4c6-53770188c5fe" providerId="ADAL" clId="{CD0E95B6-C363-4778-B094-791E9F5E7082}" dt="2026-01-26T14:27:39.559" v="675" actId="1076"/>
          <ac:spMkLst>
            <pc:docMk/>
            <pc:sldMk cId="1154765645" sldId="895"/>
            <ac:spMk id="118" creationId="{3C50F4E9-962F-E3FF-19D0-1C79F9669C76}"/>
          </ac:spMkLst>
        </pc:spChg>
        <pc:grpChg chg="mod ord">
          <ac:chgData name="Jayne Holloway" userId="acd824e0-849b-439c-b4c6-53770188c5fe" providerId="ADAL" clId="{CD0E95B6-C363-4778-B094-791E9F5E7082}" dt="2026-01-26T14:27:29.689" v="674" actId="1076"/>
          <ac:grpSpMkLst>
            <pc:docMk/>
            <pc:sldMk cId="1154765645" sldId="895"/>
            <ac:grpSpMk id="63" creationId="{206C8AB2-0F7A-3B0D-31AF-73F14B11CF1B}"/>
          </ac:grpSpMkLst>
        </pc:grpChg>
      </pc:sldChg>
      <pc:sldChg chg="addSp delSp modSp add mod modNotesTx">
        <pc:chgData name="Jayne Holloway" userId="acd824e0-849b-439c-b4c6-53770188c5fe" providerId="ADAL" clId="{CD0E95B6-C363-4778-B094-791E9F5E7082}" dt="2026-02-05T14:02:03.094" v="6740" actId="1076"/>
        <pc:sldMkLst>
          <pc:docMk/>
          <pc:sldMk cId="3438978097" sldId="896"/>
        </pc:sldMkLst>
        <pc:spChg chg="add mod">
          <ac:chgData name="Jayne Holloway" userId="acd824e0-849b-439c-b4c6-53770188c5fe" providerId="ADAL" clId="{CD0E95B6-C363-4778-B094-791E9F5E7082}" dt="2026-02-05T14:01:57.330" v="6739" actId="255"/>
          <ac:spMkLst>
            <pc:docMk/>
            <pc:sldMk cId="3438978097" sldId="896"/>
            <ac:spMk id="3" creationId="{998277B7-77EB-D0AF-AB6D-23B127D05967}"/>
          </ac:spMkLst>
        </pc:spChg>
        <pc:spChg chg="mod">
          <ac:chgData name="Jayne Holloway" userId="acd824e0-849b-439c-b4c6-53770188c5fe" providerId="ADAL" clId="{CD0E95B6-C363-4778-B094-791E9F5E7082}" dt="2026-02-05T14:01:49.444" v="6737" actId="1076"/>
          <ac:spMkLst>
            <pc:docMk/>
            <pc:sldMk cId="3438978097" sldId="896"/>
            <ac:spMk id="7" creationId="{BD7E3728-E796-267E-081B-55D0C5DD54EC}"/>
          </ac:spMkLst>
        </pc:spChg>
        <pc:spChg chg="mod">
          <ac:chgData name="Jayne Holloway" userId="acd824e0-849b-439c-b4c6-53770188c5fe" providerId="ADAL" clId="{CD0E95B6-C363-4778-B094-791E9F5E7082}" dt="2026-02-05T14:01:32.735" v="6733" actId="1076"/>
          <ac:spMkLst>
            <pc:docMk/>
            <pc:sldMk cId="3438978097" sldId="896"/>
            <ac:spMk id="33" creationId="{641E04B2-2AFB-4D0E-4559-7496946FF100}"/>
          </ac:spMkLst>
        </pc:spChg>
        <pc:picChg chg="mod">
          <ac:chgData name="Jayne Holloway" userId="acd824e0-849b-439c-b4c6-53770188c5fe" providerId="ADAL" clId="{CD0E95B6-C363-4778-B094-791E9F5E7082}" dt="2026-02-05T14:02:03.094" v="6740" actId="1076"/>
          <ac:picMkLst>
            <pc:docMk/>
            <pc:sldMk cId="3438978097" sldId="896"/>
            <ac:picMk id="2" creationId="{20CCD83E-DAEA-B298-0506-AF663E31FF7B}"/>
          </ac:picMkLst>
        </pc:picChg>
      </pc:sldChg>
      <pc:sldChg chg="addSp delSp modSp add mod modAnim modNotesTx">
        <pc:chgData name="Jayne Holloway" userId="acd824e0-849b-439c-b4c6-53770188c5fe" providerId="ADAL" clId="{CD0E95B6-C363-4778-B094-791E9F5E7082}" dt="2026-02-05T13:59:02.191" v="6715" actId="1076"/>
        <pc:sldMkLst>
          <pc:docMk/>
          <pc:sldMk cId="374281499" sldId="897"/>
        </pc:sldMkLst>
        <pc:spChg chg="add mod">
          <ac:chgData name="Jayne Holloway" userId="acd824e0-849b-439c-b4c6-53770188c5fe" providerId="ADAL" clId="{CD0E95B6-C363-4778-B094-791E9F5E7082}" dt="2026-02-05T13:58:47.494" v="6714" actId="14100"/>
          <ac:spMkLst>
            <pc:docMk/>
            <pc:sldMk cId="374281499" sldId="897"/>
            <ac:spMk id="3" creationId="{0F6B60CA-5993-6272-4573-41ED56782F94}"/>
          </ac:spMkLst>
        </pc:spChg>
        <pc:spChg chg="add mod">
          <ac:chgData name="Jayne Holloway" userId="acd824e0-849b-439c-b4c6-53770188c5fe" providerId="ADAL" clId="{CD0E95B6-C363-4778-B094-791E9F5E7082}" dt="2026-02-05T13:58:41.286" v="6712" actId="14100"/>
          <ac:spMkLst>
            <pc:docMk/>
            <pc:sldMk cId="374281499" sldId="897"/>
            <ac:spMk id="4" creationId="{974D3A79-8875-C8D7-F499-39473EE3581C}"/>
          </ac:spMkLst>
        </pc:spChg>
        <pc:spChg chg="add mod">
          <ac:chgData name="Jayne Holloway" userId="acd824e0-849b-439c-b4c6-53770188c5fe" providerId="ADAL" clId="{CD0E95B6-C363-4778-B094-791E9F5E7082}" dt="2026-02-05T13:58:45.270" v="6713" actId="14100"/>
          <ac:spMkLst>
            <pc:docMk/>
            <pc:sldMk cId="374281499" sldId="897"/>
            <ac:spMk id="5" creationId="{C522877E-B316-892F-BAD5-D84A25E7B4EA}"/>
          </ac:spMkLst>
        </pc:spChg>
        <pc:spChg chg="mod">
          <ac:chgData name="Jayne Holloway" userId="acd824e0-849b-439c-b4c6-53770188c5fe" providerId="ADAL" clId="{CD0E95B6-C363-4778-B094-791E9F5E7082}" dt="2026-02-05T13:59:02.191" v="6715" actId="1076"/>
          <ac:spMkLst>
            <pc:docMk/>
            <pc:sldMk cId="374281499" sldId="897"/>
            <ac:spMk id="7" creationId="{E6A9E158-D05C-17D8-2D7A-BA1A63DBB415}"/>
          </ac:spMkLst>
        </pc:spChg>
        <pc:spChg chg="mod">
          <ac:chgData name="Jayne Holloway" userId="acd824e0-849b-439c-b4c6-53770188c5fe" providerId="ADAL" clId="{CD0E95B6-C363-4778-B094-791E9F5E7082}" dt="2026-02-05T13:58:34.233" v="6710" actId="1076"/>
          <ac:spMkLst>
            <pc:docMk/>
            <pc:sldMk cId="374281499" sldId="897"/>
            <ac:spMk id="33" creationId="{8B703843-18E8-EC71-20B6-CD9E1BDB5FC0}"/>
          </ac:spMkLst>
        </pc:spChg>
        <pc:picChg chg="mod">
          <ac:chgData name="Jayne Holloway" userId="acd824e0-849b-439c-b4c6-53770188c5fe" providerId="ADAL" clId="{CD0E95B6-C363-4778-B094-791E9F5E7082}" dt="2026-02-05T13:58:38.610" v="6711" actId="1076"/>
          <ac:picMkLst>
            <pc:docMk/>
            <pc:sldMk cId="374281499" sldId="897"/>
            <ac:picMk id="2" creationId="{11DD74B7-3B25-0CA0-ACD8-2BE39DC14E40}"/>
          </ac:picMkLst>
        </pc:picChg>
      </pc:sldChg>
      <pc:sldChg chg="addSp delSp modSp add mod modNotesTx">
        <pc:chgData name="Jayne Holloway" userId="acd824e0-849b-439c-b4c6-53770188c5fe" providerId="ADAL" clId="{CD0E95B6-C363-4778-B094-791E9F5E7082}" dt="2026-02-05T14:00:57.906" v="6731" actId="255"/>
        <pc:sldMkLst>
          <pc:docMk/>
          <pc:sldMk cId="4037207611" sldId="898"/>
        </pc:sldMkLst>
        <pc:spChg chg="add mod">
          <ac:chgData name="Jayne Holloway" userId="acd824e0-849b-439c-b4c6-53770188c5fe" providerId="ADAL" clId="{CD0E95B6-C363-4778-B094-791E9F5E7082}" dt="2026-02-05T14:00:57.906" v="6731" actId="255"/>
          <ac:spMkLst>
            <pc:docMk/>
            <pc:sldMk cId="4037207611" sldId="898"/>
            <ac:spMk id="4" creationId="{412CD99B-003F-2CBD-64C3-13EA6F4FE1EB}"/>
          </ac:spMkLst>
        </pc:spChg>
        <pc:spChg chg="mod">
          <ac:chgData name="Jayne Holloway" userId="acd824e0-849b-439c-b4c6-53770188c5fe" providerId="ADAL" clId="{CD0E95B6-C363-4778-B094-791E9F5E7082}" dt="2026-02-04T14:26:52.519" v="5654" actId="1076"/>
          <ac:spMkLst>
            <pc:docMk/>
            <pc:sldMk cId="4037207611" sldId="898"/>
            <ac:spMk id="7" creationId="{B64F2787-294E-732D-D2D4-0E141CDDC5C4}"/>
          </ac:spMkLst>
        </pc:spChg>
        <pc:spChg chg="mod">
          <ac:chgData name="Jayne Holloway" userId="acd824e0-849b-439c-b4c6-53770188c5fe" providerId="ADAL" clId="{CD0E95B6-C363-4778-B094-791E9F5E7082}" dt="2026-02-04T14:26:54.791" v="5655" actId="1076"/>
          <ac:spMkLst>
            <pc:docMk/>
            <pc:sldMk cId="4037207611" sldId="898"/>
            <ac:spMk id="16" creationId="{1669E8E9-5DF6-4B56-38F0-2CF3FF1E6065}"/>
          </ac:spMkLst>
        </pc:spChg>
        <pc:picChg chg="mod">
          <ac:chgData name="Jayne Holloway" userId="acd824e0-849b-439c-b4c6-53770188c5fe" providerId="ADAL" clId="{CD0E95B6-C363-4778-B094-791E9F5E7082}" dt="2026-02-05T14:00:05.571" v="6723" actId="1076"/>
          <ac:picMkLst>
            <pc:docMk/>
            <pc:sldMk cId="4037207611" sldId="898"/>
            <ac:picMk id="2" creationId="{A469FEE3-96DD-54A1-E72F-9C5A92554008}"/>
          </ac:picMkLst>
        </pc:picChg>
      </pc:sldChg>
      <pc:sldChg chg="addSp delSp modSp add mod delAnim modAnim modNotesTx">
        <pc:chgData name="Jayne Holloway" userId="acd824e0-849b-439c-b4c6-53770188c5fe" providerId="ADAL" clId="{CD0E95B6-C363-4778-B094-791E9F5E7082}" dt="2026-02-04T15:08:45.129" v="6025" actId="1076"/>
        <pc:sldMkLst>
          <pc:docMk/>
          <pc:sldMk cId="2714096411" sldId="899"/>
        </pc:sldMkLst>
        <pc:spChg chg="add mod">
          <ac:chgData name="Jayne Holloway" userId="acd824e0-849b-439c-b4c6-53770188c5fe" providerId="ADAL" clId="{CD0E95B6-C363-4778-B094-791E9F5E7082}" dt="2026-02-04T15:08:36.074" v="6022" actId="1076"/>
          <ac:spMkLst>
            <pc:docMk/>
            <pc:sldMk cId="2714096411" sldId="899"/>
            <ac:spMk id="3" creationId="{CD6E9017-E32C-E592-159D-3ECC10E0BF50}"/>
          </ac:spMkLst>
        </pc:spChg>
        <pc:spChg chg="add mod">
          <ac:chgData name="Jayne Holloway" userId="acd824e0-849b-439c-b4c6-53770188c5fe" providerId="ADAL" clId="{CD0E95B6-C363-4778-B094-791E9F5E7082}" dt="2026-01-26T15:14:05.323" v="3422" actId="1076"/>
          <ac:spMkLst>
            <pc:docMk/>
            <pc:sldMk cId="2714096411" sldId="899"/>
            <ac:spMk id="6" creationId="{1308F70D-8B66-DEA3-8ED0-6E1D3132E1C2}"/>
          </ac:spMkLst>
        </pc:spChg>
        <pc:spChg chg="add mod">
          <ac:chgData name="Jayne Holloway" userId="acd824e0-849b-439c-b4c6-53770188c5fe" providerId="ADAL" clId="{CD0E95B6-C363-4778-B094-791E9F5E7082}" dt="2026-02-04T15:08:45.129" v="6025" actId="1076"/>
          <ac:spMkLst>
            <pc:docMk/>
            <pc:sldMk cId="2714096411" sldId="899"/>
            <ac:spMk id="7" creationId="{51C40F64-E6D3-EE54-31CE-9B1683563DF8}"/>
          </ac:spMkLst>
        </pc:spChg>
        <pc:spChg chg="add mod ord">
          <ac:chgData name="Jayne Holloway" userId="acd824e0-849b-439c-b4c6-53770188c5fe" providerId="ADAL" clId="{CD0E95B6-C363-4778-B094-791E9F5E7082}" dt="2026-02-04T14:52:08.894" v="5874" actId="164"/>
          <ac:spMkLst>
            <pc:docMk/>
            <pc:sldMk cId="2714096411" sldId="899"/>
            <ac:spMk id="8" creationId="{1FAF4E3C-A983-0A91-2159-6289BF57B525}"/>
          </ac:spMkLst>
        </pc:spChg>
        <pc:spChg chg="add mod ord">
          <ac:chgData name="Jayne Holloway" userId="acd824e0-849b-439c-b4c6-53770188c5fe" providerId="ADAL" clId="{CD0E95B6-C363-4778-B094-791E9F5E7082}" dt="2026-02-04T14:52:57.930" v="5884" actId="164"/>
          <ac:spMkLst>
            <pc:docMk/>
            <pc:sldMk cId="2714096411" sldId="899"/>
            <ac:spMk id="9" creationId="{EBA5879A-C4E9-2A9E-CC63-C12EA946971C}"/>
          </ac:spMkLst>
        </pc:spChg>
        <pc:spChg chg="add mod">
          <ac:chgData name="Jayne Holloway" userId="acd824e0-849b-439c-b4c6-53770188c5fe" providerId="ADAL" clId="{CD0E95B6-C363-4778-B094-791E9F5E7082}" dt="2026-02-04T15:08:41.854" v="6024" actId="1076"/>
          <ac:spMkLst>
            <pc:docMk/>
            <pc:sldMk cId="2714096411" sldId="899"/>
            <ac:spMk id="10" creationId="{E8ABC329-9857-2080-3C73-5101DE4C7F04}"/>
          </ac:spMkLst>
        </pc:spChg>
        <pc:spChg chg="add mod">
          <ac:chgData name="Jayne Holloway" userId="acd824e0-849b-439c-b4c6-53770188c5fe" providerId="ADAL" clId="{CD0E95B6-C363-4778-B094-791E9F5E7082}" dt="2026-02-04T15:08:39.565" v="6023" actId="1076"/>
          <ac:spMkLst>
            <pc:docMk/>
            <pc:sldMk cId="2714096411" sldId="899"/>
            <ac:spMk id="11" creationId="{B3FBB05D-0A41-3AE6-BD64-65ECB8C6E5E8}"/>
          </ac:spMkLst>
        </pc:spChg>
        <pc:spChg chg="mod topLvl">
          <ac:chgData name="Jayne Holloway" userId="acd824e0-849b-439c-b4c6-53770188c5fe" providerId="ADAL" clId="{CD0E95B6-C363-4778-B094-791E9F5E7082}" dt="2026-02-04T14:52:08.894" v="5874" actId="164"/>
          <ac:spMkLst>
            <pc:docMk/>
            <pc:sldMk cId="2714096411" sldId="899"/>
            <ac:spMk id="12" creationId="{C910C8AC-A20E-CD26-306E-0E72CF4A497F}"/>
          </ac:spMkLst>
        </pc:spChg>
        <pc:spChg chg="mod">
          <ac:chgData name="Jayne Holloway" userId="acd824e0-849b-439c-b4c6-53770188c5fe" providerId="ADAL" clId="{CD0E95B6-C363-4778-B094-791E9F5E7082}" dt="2026-01-26T15:14:43.324" v="3431" actId="1076"/>
          <ac:spMkLst>
            <pc:docMk/>
            <pc:sldMk cId="2714096411" sldId="899"/>
            <ac:spMk id="17" creationId="{EBE4EE0B-0029-8870-1FEB-4CC092300082}"/>
          </ac:spMkLst>
        </pc:spChg>
        <pc:spChg chg="mod">
          <ac:chgData name="Jayne Holloway" userId="acd824e0-849b-439c-b4c6-53770188c5fe" providerId="ADAL" clId="{CD0E95B6-C363-4778-B094-791E9F5E7082}" dt="2026-02-04T14:53:23.821" v="5887" actId="1076"/>
          <ac:spMkLst>
            <pc:docMk/>
            <pc:sldMk cId="2714096411" sldId="899"/>
            <ac:spMk id="20" creationId="{C3AD12B3-D81F-B97D-F0AB-69F94FEA144C}"/>
          </ac:spMkLst>
        </pc:spChg>
        <pc:spChg chg="add mod">
          <ac:chgData name="Jayne Holloway" userId="acd824e0-849b-439c-b4c6-53770188c5fe" providerId="ADAL" clId="{CD0E95B6-C363-4778-B094-791E9F5E7082}" dt="2026-02-04T14:52:57.930" v="5884" actId="164"/>
          <ac:spMkLst>
            <pc:docMk/>
            <pc:sldMk cId="2714096411" sldId="899"/>
            <ac:spMk id="21" creationId="{204C7B63-FAA0-9F33-FDA4-C2A52CD5BC40}"/>
          </ac:spMkLst>
        </pc:spChg>
        <pc:spChg chg="mod">
          <ac:chgData name="Jayne Holloway" userId="acd824e0-849b-439c-b4c6-53770188c5fe" providerId="ADAL" clId="{CD0E95B6-C363-4778-B094-791E9F5E7082}" dt="2026-01-26T15:14:33.889" v="3429" actId="1076"/>
          <ac:spMkLst>
            <pc:docMk/>
            <pc:sldMk cId="2714096411" sldId="899"/>
            <ac:spMk id="24" creationId="{1285645E-0518-A875-3139-84D2442408F6}"/>
          </ac:spMkLst>
        </pc:spChg>
        <pc:spChg chg="mod">
          <ac:chgData name="Jayne Holloway" userId="acd824e0-849b-439c-b4c6-53770188c5fe" providerId="ADAL" clId="{CD0E95B6-C363-4778-B094-791E9F5E7082}" dt="2026-01-26T15:14:08.449" v="3423" actId="1076"/>
          <ac:spMkLst>
            <pc:docMk/>
            <pc:sldMk cId="2714096411" sldId="899"/>
            <ac:spMk id="36" creationId="{31760A30-F654-DC62-3846-5C7CEDDC3280}"/>
          </ac:spMkLst>
        </pc:spChg>
        <pc:spChg chg="mod">
          <ac:chgData name="Jayne Holloway" userId="acd824e0-849b-439c-b4c6-53770188c5fe" providerId="ADAL" clId="{CD0E95B6-C363-4778-B094-791E9F5E7082}" dt="2026-01-26T15:14:01.579" v="3421" actId="1076"/>
          <ac:spMkLst>
            <pc:docMk/>
            <pc:sldMk cId="2714096411" sldId="899"/>
            <ac:spMk id="40" creationId="{C84CC14D-66BA-1B63-ED2E-B905E104EBC9}"/>
          </ac:spMkLst>
        </pc:spChg>
        <pc:spChg chg="mod">
          <ac:chgData name="Jayne Holloway" userId="acd824e0-849b-439c-b4c6-53770188c5fe" providerId="ADAL" clId="{CD0E95B6-C363-4778-B094-791E9F5E7082}" dt="2026-01-26T15:13:48.211" v="3417" actId="1076"/>
          <ac:spMkLst>
            <pc:docMk/>
            <pc:sldMk cId="2714096411" sldId="899"/>
            <ac:spMk id="42" creationId="{9179EA03-868F-1B81-96C2-B2BD18146465}"/>
          </ac:spMkLst>
        </pc:spChg>
        <pc:spChg chg="mod">
          <ac:chgData name="Jayne Holloway" userId="acd824e0-849b-439c-b4c6-53770188c5fe" providerId="ADAL" clId="{CD0E95B6-C363-4778-B094-791E9F5E7082}" dt="2026-02-04T15:08:32.832" v="6021" actId="1076"/>
          <ac:spMkLst>
            <pc:docMk/>
            <pc:sldMk cId="2714096411" sldId="899"/>
            <ac:spMk id="48" creationId="{BF595E1B-E0CA-F094-FB6D-BBA562CF2000}"/>
          </ac:spMkLst>
        </pc:spChg>
        <pc:spChg chg="mod">
          <ac:chgData name="Jayne Holloway" userId="acd824e0-849b-439c-b4c6-53770188c5fe" providerId="ADAL" clId="{CD0E95B6-C363-4778-B094-791E9F5E7082}" dt="2026-02-04T11:39:13.472" v="5155" actId="2711"/>
          <ac:spMkLst>
            <pc:docMk/>
            <pc:sldMk cId="2714096411" sldId="899"/>
            <ac:spMk id="55" creationId="{BB06FDC6-DB3E-E827-E467-DF9E7383FD04}"/>
          </ac:spMkLst>
        </pc:spChg>
        <pc:grpChg chg="mod">
          <ac:chgData name="Jayne Holloway" userId="acd824e0-849b-439c-b4c6-53770188c5fe" providerId="ADAL" clId="{CD0E95B6-C363-4778-B094-791E9F5E7082}" dt="2026-02-04T14:52:30.201" v="5877" actId="1076"/>
          <ac:grpSpMkLst>
            <pc:docMk/>
            <pc:sldMk cId="2714096411" sldId="899"/>
            <ac:grpSpMk id="2" creationId="{1E01E126-42D8-413A-BDD4-8B94DEBE2945}"/>
          </ac:grpSpMkLst>
        </pc:grpChg>
        <pc:grpChg chg="add mod">
          <ac:chgData name="Jayne Holloway" userId="acd824e0-849b-439c-b4c6-53770188c5fe" providerId="ADAL" clId="{CD0E95B6-C363-4778-B094-791E9F5E7082}" dt="2026-02-04T14:53:14.674" v="5886" actId="1076"/>
          <ac:grpSpMkLst>
            <pc:docMk/>
            <pc:sldMk cId="2714096411" sldId="899"/>
            <ac:grpSpMk id="19" creationId="{6F39C670-40C3-C4C6-9C61-A2A9FE51DA89}"/>
          </ac:grpSpMkLst>
        </pc:grpChg>
        <pc:grpChg chg="add mod">
          <ac:chgData name="Jayne Holloway" userId="acd824e0-849b-439c-b4c6-53770188c5fe" providerId="ADAL" clId="{CD0E95B6-C363-4778-B094-791E9F5E7082}" dt="2026-02-04T14:53:10.218" v="5885" actId="1076"/>
          <ac:grpSpMkLst>
            <pc:docMk/>
            <pc:sldMk cId="2714096411" sldId="899"/>
            <ac:grpSpMk id="23" creationId="{7EE5EE13-19FC-4742-5675-AEFB37B109A2}"/>
          </ac:grpSpMkLst>
        </pc:grpChg>
      </pc:sldChg>
      <pc:sldChg chg="addSp delSp modSp add mod modAnim modNotesTx">
        <pc:chgData name="Jayne Holloway" userId="acd824e0-849b-439c-b4c6-53770188c5fe" providerId="ADAL" clId="{CD0E95B6-C363-4778-B094-791E9F5E7082}" dt="2026-02-04T15:14:10.134" v="6080"/>
        <pc:sldMkLst>
          <pc:docMk/>
          <pc:sldMk cId="463743844" sldId="900"/>
        </pc:sldMkLst>
        <pc:spChg chg="mod">
          <ac:chgData name="Jayne Holloway" userId="acd824e0-849b-439c-b4c6-53770188c5fe" providerId="ADAL" clId="{CD0E95B6-C363-4778-B094-791E9F5E7082}" dt="2026-02-04T15:12:04.796" v="6059" actId="165"/>
          <ac:spMkLst>
            <pc:docMk/>
            <pc:sldMk cId="463743844" sldId="900"/>
            <ac:spMk id="4" creationId="{15503AB8-35AC-09C9-6919-F3E5C7C61033}"/>
          </ac:spMkLst>
        </pc:spChg>
        <pc:spChg chg="mod">
          <ac:chgData name="Jayne Holloway" userId="acd824e0-849b-439c-b4c6-53770188c5fe" providerId="ADAL" clId="{CD0E95B6-C363-4778-B094-791E9F5E7082}" dt="2026-01-26T15:16:22.828" v="3495" actId="207"/>
          <ac:spMkLst>
            <pc:docMk/>
            <pc:sldMk cId="463743844" sldId="900"/>
            <ac:spMk id="5" creationId="{BB06F5D6-F7F5-4A6F-D3F4-ADFB1E615CBD}"/>
          </ac:spMkLst>
        </pc:spChg>
        <pc:spChg chg="mod">
          <ac:chgData name="Jayne Holloway" userId="acd824e0-849b-439c-b4c6-53770188c5fe" providerId="ADAL" clId="{CD0E95B6-C363-4778-B094-791E9F5E7082}" dt="2026-02-04T15:13:46.054" v="6076" actId="1076"/>
          <ac:spMkLst>
            <pc:docMk/>
            <pc:sldMk cId="463743844" sldId="900"/>
            <ac:spMk id="6" creationId="{AE18C41B-0272-06B1-E257-0126269B5DEF}"/>
          </ac:spMkLst>
        </pc:spChg>
        <pc:spChg chg="mod">
          <ac:chgData name="Jayne Holloway" userId="acd824e0-849b-439c-b4c6-53770188c5fe" providerId="ADAL" clId="{CD0E95B6-C363-4778-B094-791E9F5E7082}" dt="2026-01-26T15:16:49.493" v="3498" actId="207"/>
          <ac:spMkLst>
            <pc:docMk/>
            <pc:sldMk cId="463743844" sldId="900"/>
            <ac:spMk id="8" creationId="{DDA634D9-48ED-DB2A-3B7C-B85C59523A83}"/>
          </ac:spMkLst>
        </pc:spChg>
        <pc:spChg chg="mod">
          <ac:chgData name="Jayne Holloway" userId="acd824e0-849b-439c-b4c6-53770188c5fe" providerId="ADAL" clId="{CD0E95B6-C363-4778-B094-791E9F5E7082}" dt="2026-02-04T15:12:04.796" v="6059" actId="165"/>
          <ac:spMkLst>
            <pc:docMk/>
            <pc:sldMk cId="463743844" sldId="900"/>
            <ac:spMk id="9" creationId="{EDF21AA8-ADB0-133C-AED4-138778E444E3}"/>
          </ac:spMkLst>
        </pc:spChg>
        <pc:spChg chg="mod">
          <ac:chgData name="Jayne Holloway" userId="acd824e0-849b-439c-b4c6-53770188c5fe" providerId="ADAL" clId="{CD0E95B6-C363-4778-B094-791E9F5E7082}" dt="2026-02-04T14:03:49.119" v="5342" actId="1076"/>
          <ac:spMkLst>
            <pc:docMk/>
            <pc:sldMk cId="463743844" sldId="900"/>
            <ac:spMk id="10" creationId="{52258CAD-8DFC-6510-07E3-065CDC6B07F1}"/>
          </ac:spMkLst>
        </pc:spChg>
        <pc:spChg chg="mod">
          <ac:chgData name="Jayne Holloway" userId="acd824e0-849b-439c-b4c6-53770188c5fe" providerId="ADAL" clId="{CD0E95B6-C363-4778-B094-791E9F5E7082}" dt="2026-02-04T15:13:08.661" v="6070" actId="255"/>
          <ac:spMkLst>
            <pc:docMk/>
            <pc:sldMk cId="463743844" sldId="900"/>
            <ac:spMk id="11" creationId="{384D7CB6-B154-A097-CB80-CF72446E384B}"/>
          </ac:spMkLst>
        </pc:spChg>
        <pc:spChg chg="mod">
          <ac:chgData name="Jayne Holloway" userId="acd824e0-849b-439c-b4c6-53770188c5fe" providerId="ADAL" clId="{CD0E95B6-C363-4778-B094-791E9F5E7082}" dt="2026-02-04T15:12:04.796" v="6059" actId="165"/>
          <ac:spMkLst>
            <pc:docMk/>
            <pc:sldMk cId="463743844" sldId="900"/>
            <ac:spMk id="17" creationId="{37B151ED-B141-E172-5E63-6B9A3F549942}"/>
          </ac:spMkLst>
        </pc:spChg>
        <pc:spChg chg="mod">
          <ac:chgData name="Jayne Holloway" userId="acd824e0-849b-439c-b4c6-53770188c5fe" providerId="ADAL" clId="{CD0E95B6-C363-4778-B094-791E9F5E7082}" dt="2026-02-04T15:12:04.796" v="6059" actId="165"/>
          <ac:spMkLst>
            <pc:docMk/>
            <pc:sldMk cId="463743844" sldId="900"/>
            <ac:spMk id="18" creationId="{C80019B0-4712-EEEF-EC46-4C4A655F7026}"/>
          </ac:spMkLst>
        </pc:spChg>
        <pc:spChg chg="mod">
          <ac:chgData name="Jayne Holloway" userId="acd824e0-849b-439c-b4c6-53770188c5fe" providerId="ADAL" clId="{CD0E95B6-C363-4778-B094-791E9F5E7082}" dt="2026-02-04T15:12:38.776" v="6064" actId="255"/>
          <ac:spMkLst>
            <pc:docMk/>
            <pc:sldMk cId="463743844" sldId="900"/>
            <ac:spMk id="19" creationId="{CAFD54C5-0BB6-0045-AD48-A32633E20FAA}"/>
          </ac:spMkLst>
        </pc:spChg>
        <pc:spChg chg="mod">
          <ac:chgData name="Jayne Holloway" userId="acd824e0-849b-439c-b4c6-53770188c5fe" providerId="ADAL" clId="{CD0E95B6-C363-4778-B094-791E9F5E7082}" dt="2026-02-04T15:13:21.076" v="6073" actId="255"/>
          <ac:spMkLst>
            <pc:docMk/>
            <pc:sldMk cId="463743844" sldId="900"/>
            <ac:spMk id="23" creationId="{6BA43F84-A841-D7FD-2542-08702671C243}"/>
          </ac:spMkLst>
        </pc:spChg>
        <pc:spChg chg="mod">
          <ac:chgData name="Jayne Holloway" userId="acd824e0-849b-439c-b4c6-53770188c5fe" providerId="ADAL" clId="{CD0E95B6-C363-4778-B094-791E9F5E7082}" dt="2026-02-04T15:12:04.796" v="6059" actId="165"/>
          <ac:spMkLst>
            <pc:docMk/>
            <pc:sldMk cId="463743844" sldId="900"/>
            <ac:spMk id="24" creationId="{3D145902-2CDC-34D4-52DD-3FEBDB2CECC4}"/>
          </ac:spMkLst>
        </pc:spChg>
        <pc:spChg chg="mod">
          <ac:chgData name="Jayne Holloway" userId="acd824e0-849b-439c-b4c6-53770188c5fe" providerId="ADAL" clId="{CD0E95B6-C363-4778-B094-791E9F5E7082}" dt="2026-02-04T15:12:04.796" v="6059" actId="165"/>
          <ac:spMkLst>
            <pc:docMk/>
            <pc:sldMk cId="463743844" sldId="900"/>
            <ac:spMk id="25" creationId="{6D7828BD-6596-CB17-2BBA-0CEA6F48973B}"/>
          </ac:spMkLst>
        </pc:spChg>
        <pc:spChg chg="mod ord">
          <ac:chgData name="Jayne Holloway" userId="acd824e0-849b-439c-b4c6-53770188c5fe" providerId="ADAL" clId="{CD0E95B6-C363-4778-B094-791E9F5E7082}" dt="2026-02-04T15:13:37.251" v="6075" actId="1076"/>
          <ac:spMkLst>
            <pc:docMk/>
            <pc:sldMk cId="463743844" sldId="900"/>
            <ac:spMk id="33" creationId="{82AC9633-CEED-6950-A592-5AAF7810F44F}"/>
          </ac:spMkLst>
        </pc:spChg>
        <pc:grpChg chg="add mod">
          <ac:chgData name="Jayne Holloway" userId="acd824e0-849b-439c-b4c6-53770188c5fe" providerId="ADAL" clId="{CD0E95B6-C363-4778-B094-791E9F5E7082}" dt="2026-02-04T15:13:00.869" v="6068" actId="1076"/>
          <ac:grpSpMkLst>
            <pc:docMk/>
            <pc:sldMk cId="463743844" sldId="900"/>
            <ac:grpSpMk id="3" creationId="{42A35869-9EEA-1779-E554-A8AF8D6D41A2}"/>
          </ac:grpSpMkLst>
        </pc:grpChg>
        <pc:grpChg chg="add mod">
          <ac:chgData name="Jayne Holloway" userId="acd824e0-849b-439c-b4c6-53770188c5fe" providerId="ADAL" clId="{CD0E95B6-C363-4778-B094-791E9F5E7082}" dt="2026-02-04T15:13:14.409" v="6071" actId="1076"/>
          <ac:grpSpMkLst>
            <pc:docMk/>
            <pc:sldMk cId="463743844" sldId="900"/>
            <ac:grpSpMk id="7" creationId="{3AA12C0D-2E88-D6C5-F02A-F499A3E20B58}"/>
          </ac:grpSpMkLst>
        </pc:grpChg>
        <pc:grpChg chg="add mod">
          <ac:chgData name="Jayne Holloway" userId="acd824e0-849b-439c-b4c6-53770188c5fe" providerId="ADAL" clId="{CD0E95B6-C363-4778-B094-791E9F5E7082}" dt="2026-02-04T15:12:54.254" v="6066" actId="1076"/>
          <ac:grpSpMkLst>
            <pc:docMk/>
            <pc:sldMk cId="463743844" sldId="900"/>
            <ac:grpSpMk id="12" creationId="{BE755E23-172B-7A2F-00B9-6A489829F4D0}"/>
          </ac:grpSpMkLst>
        </pc:grpChg>
        <pc:grpChg chg="add mod">
          <ac:chgData name="Jayne Holloway" userId="acd824e0-849b-439c-b4c6-53770188c5fe" providerId="ADAL" clId="{CD0E95B6-C363-4778-B094-791E9F5E7082}" dt="2026-02-04T15:13:29.774" v="6074" actId="1076"/>
          <ac:grpSpMkLst>
            <pc:docMk/>
            <pc:sldMk cId="463743844" sldId="900"/>
            <ac:grpSpMk id="20" creationId="{67333DAC-C877-CDA6-6677-EDFC2EDF7DDE}"/>
          </ac:grpSpMkLst>
        </pc:grpChg>
        <pc:grpChg chg="mod">
          <ac:chgData name="Jayne Holloway" userId="acd824e0-849b-439c-b4c6-53770188c5fe" providerId="ADAL" clId="{CD0E95B6-C363-4778-B094-791E9F5E7082}" dt="2026-01-26T15:17:12.339" v="3502"/>
          <ac:grpSpMkLst>
            <pc:docMk/>
            <pc:sldMk cId="463743844" sldId="900"/>
            <ac:grpSpMk id="21" creationId="{0B75B6D7-2E85-D2DD-3B6B-1403B34646A8}"/>
          </ac:grpSpMkLst>
        </pc:grpChg>
      </pc:sldChg>
      <pc:sldChg chg="addSp delSp modSp add mod modAnim modNotesTx">
        <pc:chgData name="Jayne Holloway" userId="acd824e0-849b-439c-b4c6-53770188c5fe" providerId="ADAL" clId="{CD0E95B6-C363-4778-B094-791E9F5E7082}" dt="2026-02-04T15:02:16.539" v="5950" actId="1076"/>
        <pc:sldMkLst>
          <pc:docMk/>
          <pc:sldMk cId="3753936372" sldId="901"/>
        </pc:sldMkLst>
        <pc:spChg chg="add mod">
          <ac:chgData name="Jayne Holloway" userId="acd824e0-849b-439c-b4c6-53770188c5fe" providerId="ADAL" clId="{CD0E95B6-C363-4778-B094-791E9F5E7082}" dt="2026-02-04T14:55:29.487" v="5905" actId="1076"/>
          <ac:spMkLst>
            <pc:docMk/>
            <pc:sldMk cId="3753936372" sldId="901"/>
            <ac:spMk id="2" creationId="{9E2091EB-1CD9-6C03-20EE-172222E80047}"/>
          </ac:spMkLst>
        </pc:spChg>
        <pc:spChg chg="add mod">
          <ac:chgData name="Jayne Holloway" userId="acd824e0-849b-439c-b4c6-53770188c5fe" providerId="ADAL" clId="{CD0E95B6-C363-4778-B094-791E9F5E7082}" dt="2026-02-04T14:55:26.285" v="5904" actId="1076"/>
          <ac:spMkLst>
            <pc:docMk/>
            <pc:sldMk cId="3753936372" sldId="901"/>
            <ac:spMk id="3" creationId="{7283BF98-1C3D-0458-6D7C-88A3AB9A43E4}"/>
          </ac:spMkLst>
        </pc:spChg>
        <pc:spChg chg="mod">
          <ac:chgData name="Jayne Holloway" userId="acd824e0-849b-439c-b4c6-53770188c5fe" providerId="ADAL" clId="{CD0E95B6-C363-4778-B094-791E9F5E7082}" dt="2026-02-04T14:55:41.532" v="5907" actId="1076"/>
          <ac:spMkLst>
            <pc:docMk/>
            <pc:sldMk cId="3753936372" sldId="901"/>
            <ac:spMk id="10" creationId="{1D355381-EB60-1EE2-10A7-06EC9E484BA4}"/>
          </ac:spMkLst>
        </pc:spChg>
        <pc:spChg chg="mod">
          <ac:chgData name="Jayne Holloway" userId="acd824e0-849b-439c-b4c6-53770188c5fe" providerId="ADAL" clId="{CD0E95B6-C363-4778-B094-791E9F5E7082}" dt="2026-02-04T14:55:44.193" v="5908" actId="1076"/>
          <ac:spMkLst>
            <pc:docMk/>
            <pc:sldMk cId="3753936372" sldId="901"/>
            <ac:spMk id="16" creationId="{FF7C632F-1AFD-71FB-26A5-3345B16BBDCD}"/>
          </ac:spMkLst>
        </pc:spChg>
        <pc:spChg chg="mod">
          <ac:chgData name="Jayne Holloway" userId="acd824e0-849b-439c-b4c6-53770188c5fe" providerId="ADAL" clId="{CD0E95B6-C363-4778-B094-791E9F5E7082}" dt="2026-01-26T15:20:19.621" v="3532" actId="1076"/>
          <ac:spMkLst>
            <pc:docMk/>
            <pc:sldMk cId="3753936372" sldId="901"/>
            <ac:spMk id="33" creationId="{515BCDF0-ADDA-B007-26E9-836A825AFB68}"/>
          </ac:spMkLst>
        </pc:spChg>
        <pc:spChg chg="add mod">
          <ac:chgData name="Jayne Holloway" userId="acd824e0-849b-439c-b4c6-53770188c5fe" providerId="ADAL" clId="{CD0E95B6-C363-4778-B094-791E9F5E7082}" dt="2026-02-04T14:55:33.939" v="5906" actId="1076"/>
          <ac:spMkLst>
            <pc:docMk/>
            <pc:sldMk cId="3753936372" sldId="901"/>
            <ac:spMk id="46" creationId="{7528BB7D-EF82-149B-6BC8-A71A87373B87}"/>
          </ac:spMkLst>
        </pc:spChg>
        <pc:picChg chg="add mod">
          <ac:chgData name="Jayne Holloway" userId="acd824e0-849b-439c-b4c6-53770188c5fe" providerId="ADAL" clId="{CD0E95B6-C363-4778-B094-791E9F5E7082}" dt="2026-02-04T15:02:16.539" v="5950" actId="1076"/>
          <ac:picMkLst>
            <pc:docMk/>
            <pc:sldMk cId="3753936372" sldId="901"/>
            <ac:picMk id="9" creationId="{BC91173F-0C85-BDFD-B99B-E3F8D5ED1913}"/>
          </ac:picMkLst>
        </pc:picChg>
        <pc:picChg chg="add mod">
          <ac:chgData name="Jayne Holloway" userId="acd824e0-849b-439c-b4c6-53770188c5fe" providerId="ADAL" clId="{CD0E95B6-C363-4778-B094-791E9F5E7082}" dt="2026-01-26T15:20:34.303" v="3534" actId="1076"/>
          <ac:picMkLst>
            <pc:docMk/>
            <pc:sldMk cId="3753936372" sldId="901"/>
            <ac:picMk id="45" creationId="{0DC0D558-8097-3281-FC73-16D333F23C24}"/>
          </ac:picMkLst>
        </pc:picChg>
      </pc:sldChg>
      <pc:sldChg chg="addSp delSp modSp add mod modAnim modNotesTx">
        <pc:chgData name="Jayne Holloway" userId="acd824e0-849b-439c-b4c6-53770188c5fe" providerId="ADAL" clId="{CD0E95B6-C363-4778-B094-791E9F5E7082}" dt="2026-02-05T14:03:23.538" v="6754" actId="14100"/>
        <pc:sldMkLst>
          <pc:docMk/>
          <pc:sldMk cId="2552646884" sldId="902"/>
        </pc:sldMkLst>
        <pc:spChg chg="mod">
          <ac:chgData name="Jayne Holloway" userId="acd824e0-849b-439c-b4c6-53770188c5fe" providerId="ADAL" clId="{CD0E95B6-C363-4778-B094-791E9F5E7082}" dt="2026-02-05T13:48:23.621" v="6644" actId="6549"/>
          <ac:spMkLst>
            <pc:docMk/>
            <pc:sldMk cId="2552646884" sldId="902"/>
            <ac:spMk id="3" creationId="{395D0711-CA24-2BB4-7C03-32E1FEC60A04}"/>
          </ac:spMkLst>
        </pc:spChg>
        <pc:spChg chg="add mod">
          <ac:chgData name="Jayne Holloway" userId="acd824e0-849b-439c-b4c6-53770188c5fe" providerId="ADAL" clId="{CD0E95B6-C363-4778-B094-791E9F5E7082}" dt="2026-02-04T14:19:40.860" v="5518" actId="255"/>
          <ac:spMkLst>
            <pc:docMk/>
            <pc:sldMk cId="2552646884" sldId="902"/>
            <ac:spMk id="10" creationId="{F8CE102E-A2C9-0742-EF73-036B77B32283}"/>
          </ac:spMkLst>
        </pc:spChg>
        <pc:spChg chg="mod">
          <ac:chgData name="Jayne Holloway" userId="acd824e0-849b-439c-b4c6-53770188c5fe" providerId="ADAL" clId="{CD0E95B6-C363-4778-B094-791E9F5E7082}" dt="2026-02-05T14:02:59.670" v="6748" actId="14100"/>
          <ac:spMkLst>
            <pc:docMk/>
            <pc:sldMk cId="2552646884" sldId="902"/>
            <ac:spMk id="11" creationId="{5E5FCC75-50DC-4E93-B2BD-E3E22B9893F5}"/>
          </ac:spMkLst>
        </pc:spChg>
        <pc:spChg chg="add mod">
          <ac:chgData name="Jayne Holloway" userId="acd824e0-849b-439c-b4c6-53770188c5fe" providerId="ADAL" clId="{CD0E95B6-C363-4778-B094-791E9F5E7082}" dt="2026-02-04T14:20:06.351" v="5523" actId="1076"/>
          <ac:spMkLst>
            <pc:docMk/>
            <pc:sldMk cId="2552646884" sldId="902"/>
            <ac:spMk id="12" creationId="{C4C8C076-4870-2ECA-B5BC-7231A981200A}"/>
          </ac:spMkLst>
        </pc:spChg>
        <pc:spChg chg="mod">
          <ac:chgData name="Jayne Holloway" userId="acd824e0-849b-439c-b4c6-53770188c5fe" providerId="ADAL" clId="{CD0E95B6-C363-4778-B094-791E9F5E7082}" dt="2026-01-26T16:36:10.636" v="3923" actId="1076"/>
          <ac:spMkLst>
            <pc:docMk/>
            <pc:sldMk cId="2552646884" sldId="902"/>
            <ac:spMk id="14" creationId="{E273492F-97C7-37C7-FDC7-0429A19BDD07}"/>
          </ac:spMkLst>
        </pc:spChg>
        <pc:spChg chg="mod">
          <ac:chgData name="Jayne Holloway" userId="acd824e0-849b-439c-b4c6-53770188c5fe" providerId="ADAL" clId="{CD0E95B6-C363-4778-B094-791E9F5E7082}" dt="2026-02-04T14:18:47.110" v="5512" actId="1076"/>
          <ac:spMkLst>
            <pc:docMk/>
            <pc:sldMk cId="2552646884" sldId="902"/>
            <ac:spMk id="16" creationId="{A25B542F-519C-8E97-2AA4-1FA6B4388092}"/>
          </ac:spMkLst>
        </pc:spChg>
        <pc:spChg chg="mod">
          <ac:chgData name="Jayne Holloway" userId="acd824e0-849b-439c-b4c6-53770188c5fe" providerId="ADAL" clId="{CD0E95B6-C363-4778-B094-791E9F5E7082}" dt="2026-01-26T16:36:45.142" v="3928" actId="164"/>
          <ac:spMkLst>
            <pc:docMk/>
            <pc:sldMk cId="2552646884" sldId="902"/>
            <ac:spMk id="17" creationId="{B2949EB8-1694-AABF-C345-1D97A3559FDD}"/>
          </ac:spMkLst>
        </pc:spChg>
        <pc:spChg chg="mod">
          <ac:chgData name="Jayne Holloway" userId="acd824e0-849b-439c-b4c6-53770188c5fe" providerId="ADAL" clId="{CD0E95B6-C363-4778-B094-791E9F5E7082}" dt="2026-02-05T14:03:16.373" v="6752" actId="1076"/>
          <ac:spMkLst>
            <pc:docMk/>
            <pc:sldMk cId="2552646884" sldId="902"/>
            <ac:spMk id="33" creationId="{AB248F58-90E4-41CB-6D27-5E73AB31BCA1}"/>
          </ac:spMkLst>
        </pc:spChg>
        <pc:spChg chg="mod">
          <ac:chgData name="Jayne Holloway" userId="acd824e0-849b-439c-b4c6-53770188c5fe" providerId="ADAL" clId="{CD0E95B6-C363-4778-B094-791E9F5E7082}" dt="2026-02-05T14:03:14.187" v="6751" actId="14100"/>
          <ac:spMkLst>
            <pc:docMk/>
            <pc:sldMk cId="2552646884" sldId="902"/>
            <ac:spMk id="35" creationId="{BF5A8383-6EBD-615C-5C33-9AE985513999}"/>
          </ac:spMkLst>
        </pc:spChg>
        <pc:spChg chg="mod">
          <ac:chgData name="Jayne Holloway" userId="acd824e0-849b-439c-b4c6-53770188c5fe" providerId="ADAL" clId="{CD0E95B6-C363-4778-B094-791E9F5E7082}" dt="2026-01-26T16:37:30.453" v="3941" actId="14100"/>
          <ac:spMkLst>
            <pc:docMk/>
            <pc:sldMk cId="2552646884" sldId="902"/>
            <ac:spMk id="37" creationId="{3738EB8F-8213-08C0-3EA7-995F1530D1B0}"/>
          </ac:spMkLst>
        </pc:spChg>
        <pc:spChg chg="mod">
          <ac:chgData name="Jayne Holloway" userId="acd824e0-849b-439c-b4c6-53770188c5fe" providerId="ADAL" clId="{CD0E95B6-C363-4778-B094-791E9F5E7082}" dt="2026-02-05T14:03:20.944" v="6753" actId="14100"/>
          <ac:spMkLst>
            <pc:docMk/>
            <pc:sldMk cId="2552646884" sldId="902"/>
            <ac:spMk id="39" creationId="{E5D678B1-83DE-487E-EAF0-70196484F2B1}"/>
          </ac:spMkLst>
        </pc:spChg>
        <pc:spChg chg="mod">
          <ac:chgData name="Jayne Holloway" userId="acd824e0-849b-439c-b4c6-53770188c5fe" providerId="ADAL" clId="{CD0E95B6-C363-4778-B094-791E9F5E7082}" dt="2026-01-26T16:35:48.600" v="3920" actId="164"/>
          <ac:spMkLst>
            <pc:docMk/>
            <pc:sldMk cId="2552646884" sldId="902"/>
            <ac:spMk id="40" creationId="{B82FDDB7-0FFB-53CC-154F-3711EB8DC873}"/>
          </ac:spMkLst>
        </pc:spChg>
        <pc:spChg chg="mod">
          <ac:chgData name="Jayne Holloway" userId="acd824e0-849b-439c-b4c6-53770188c5fe" providerId="ADAL" clId="{CD0E95B6-C363-4778-B094-791E9F5E7082}" dt="2026-02-05T14:03:23.538" v="6754" actId="14100"/>
          <ac:spMkLst>
            <pc:docMk/>
            <pc:sldMk cId="2552646884" sldId="902"/>
            <ac:spMk id="41" creationId="{B1AC1EAD-06F3-BAA6-6606-87022CECC4F5}"/>
          </ac:spMkLst>
        </pc:spChg>
        <pc:spChg chg="mod">
          <ac:chgData name="Jayne Holloway" userId="acd824e0-849b-439c-b4c6-53770188c5fe" providerId="ADAL" clId="{CD0E95B6-C363-4778-B094-791E9F5E7082}" dt="2026-02-05T14:02:44.570" v="6745" actId="14100"/>
          <ac:spMkLst>
            <pc:docMk/>
            <pc:sldMk cId="2552646884" sldId="902"/>
            <ac:spMk id="42" creationId="{95F847EB-9E8A-6AF9-FBF3-B90BBEDB7D54}"/>
          </ac:spMkLst>
        </pc:spChg>
        <pc:spChg chg="mod">
          <ac:chgData name="Jayne Holloway" userId="acd824e0-849b-439c-b4c6-53770188c5fe" providerId="ADAL" clId="{CD0E95B6-C363-4778-B094-791E9F5E7082}" dt="2026-02-05T14:03:07.562" v="6750" actId="14100"/>
          <ac:spMkLst>
            <pc:docMk/>
            <pc:sldMk cId="2552646884" sldId="902"/>
            <ac:spMk id="43" creationId="{0AC0F574-4221-9DA8-41F6-0BFA90F78264}"/>
          </ac:spMkLst>
        </pc:spChg>
        <pc:spChg chg="mod">
          <ac:chgData name="Jayne Holloway" userId="acd824e0-849b-439c-b4c6-53770188c5fe" providerId="ADAL" clId="{CD0E95B6-C363-4778-B094-791E9F5E7082}" dt="2026-01-26T16:37:39.131" v="3943" actId="14100"/>
          <ac:spMkLst>
            <pc:docMk/>
            <pc:sldMk cId="2552646884" sldId="902"/>
            <ac:spMk id="44" creationId="{428C107F-B324-C840-5C61-58F0827E4760}"/>
          </ac:spMkLst>
        </pc:spChg>
        <pc:grpChg chg="add mod">
          <ac:chgData name="Jayne Holloway" userId="acd824e0-849b-439c-b4c6-53770188c5fe" providerId="ADAL" clId="{CD0E95B6-C363-4778-B094-791E9F5E7082}" dt="2026-01-26T16:37:54.231" v="3944" actId="164"/>
          <ac:grpSpMkLst>
            <pc:docMk/>
            <pc:sldMk cId="2552646884" sldId="902"/>
            <ac:grpSpMk id="4" creationId="{43C73D0D-5913-4B22-1DC2-10F17B9E6332}"/>
          </ac:grpSpMkLst>
        </pc:grpChg>
        <pc:grpChg chg="add mod">
          <ac:chgData name="Jayne Holloway" userId="acd824e0-849b-439c-b4c6-53770188c5fe" providerId="ADAL" clId="{CD0E95B6-C363-4778-B094-791E9F5E7082}" dt="2026-01-26T16:37:54.231" v="3944" actId="164"/>
          <ac:grpSpMkLst>
            <pc:docMk/>
            <pc:sldMk cId="2552646884" sldId="902"/>
            <ac:grpSpMk id="5" creationId="{2D754FFA-F4FC-493F-73BE-7569128FBA55}"/>
          </ac:grpSpMkLst>
        </pc:grpChg>
        <pc:grpChg chg="add mod">
          <ac:chgData name="Jayne Holloway" userId="acd824e0-849b-439c-b4c6-53770188c5fe" providerId="ADAL" clId="{CD0E95B6-C363-4778-B094-791E9F5E7082}" dt="2026-01-26T16:37:54.231" v="3944" actId="164"/>
          <ac:grpSpMkLst>
            <pc:docMk/>
            <pc:sldMk cId="2552646884" sldId="902"/>
            <ac:grpSpMk id="6" creationId="{A79D856E-EC4D-2ADE-23A7-40BBD4E3BEEE}"/>
          </ac:grpSpMkLst>
        </pc:grpChg>
        <pc:grpChg chg="add mod">
          <ac:chgData name="Jayne Holloway" userId="acd824e0-849b-439c-b4c6-53770188c5fe" providerId="ADAL" clId="{CD0E95B6-C363-4778-B094-791E9F5E7082}" dt="2026-01-26T16:37:54.231" v="3944" actId="164"/>
          <ac:grpSpMkLst>
            <pc:docMk/>
            <pc:sldMk cId="2552646884" sldId="902"/>
            <ac:grpSpMk id="7" creationId="{5ECDBF3F-C46A-A423-2FC6-D99A572F8F0D}"/>
          </ac:grpSpMkLst>
        </pc:grpChg>
        <pc:grpChg chg="add mod">
          <ac:chgData name="Jayne Holloway" userId="acd824e0-849b-439c-b4c6-53770188c5fe" providerId="ADAL" clId="{CD0E95B6-C363-4778-B094-791E9F5E7082}" dt="2026-01-26T16:37:54.231" v="3944" actId="164"/>
          <ac:grpSpMkLst>
            <pc:docMk/>
            <pc:sldMk cId="2552646884" sldId="902"/>
            <ac:grpSpMk id="8" creationId="{D043660F-5772-3EE6-A64B-9199A1D4EC5F}"/>
          </ac:grpSpMkLst>
        </pc:grpChg>
        <pc:grpChg chg="add mod">
          <ac:chgData name="Jayne Holloway" userId="acd824e0-849b-439c-b4c6-53770188c5fe" providerId="ADAL" clId="{CD0E95B6-C363-4778-B094-791E9F5E7082}" dt="2026-01-26T16:38:45.281" v="3977" actId="1076"/>
          <ac:grpSpMkLst>
            <pc:docMk/>
            <pc:sldMk cId="2552646884" sldId="902"/>
            <ac:grpSpMk id="9" creationId="{FC093CDF-DA0C-E9E3-C9B8-04041B149E0D}"/>
          </ac:grpSpMkLst>
        </pc:grpChg>
      </pc:sldChg>
      <pc:sldChg chg="addSp delSp modSp add mod delAnim modNotesTx">
        <pc:chgData name="Jayne Holloway" userId="acd824e0-849b-439c-b4c6-53770188c5fe" providerId="ADAL" clId="{CD0E95B6-C363-4778-B094-791E9F5E7082}" dt="2026-02-05T14:03:53.392" v="6761" actId="14100"/>
        <pc:sldMkLst>
          <pc:docMk/>
          <pc:sldMk cId="1553654180" sldId="903"/>
        </pc:sldMkLst>
        <pc:spChg chg="mod">
          <ac:chgData name="Jayne Holloway" userId="acd824e0-849b-439c-b4c6-53770188c5fe" providerId="ADAL" clId="{CD0E95B6-C363-4778-B094-791E9F5E7082}" dt="2026-02-05T13:48:31.194" v="6650" actId="6549"/>
          <ac:spMkLst>
            <pc:docMk/>
            <pc:sldMk cId="1553654180" sldId="903"/>
            <ac:spMk id="3" creationId="{F35A0F64-88D4-6BD7-0C45-E11784B1D366}"/>
          </ac:spMkLst>
        </pc:spChg>
        <pc:spChg chg="mod">
          <ac:chgData name="Jayne Holloway" userId="acd824e0-849b-439c-b4c6-53770188c5fe" providerId="ADAL" clId="{CD0E95B6-C363-4778-B094-791E9F5E7082}" dt="2026-02-04T14:21:37.896" v="5564" actId="1076"/>
          <ac:spMkLst>
            <pc:docMk/>
            <pc:sldMk cId="1553654180" sldId="903"/>
            <ac:spMk id="17" creationId="{6751E745-457C-D9F6-743C-7A38F3721663}"/>
          </ac:spMkLst>
        </pc:spChg>
        <pc:spChg chg="add mod">
          <ac:chgData name="Jayne Holloway" userId="acd824e0-849b-439c-b4c6-53770188c5fe" providerId="ADAL" clId="{CD0E95B6-C363-4778-B094-791E9F5E7082}" dt="2026-02-04T14:17:15.429" v="5482" actId="2711"/>
          <ac:spMkLst>
            <pc:docMk/>
            <pc:sldMk cId="1553654180" sldId="903"/>
            <ac:spMk id="20" creationId="{8B44F1B7-8565-C3F6-91E0-D681B376B532}"/>
          </ac:spMkLst>
        </pc:spChg>
        <pc:spChg chg="add mod">
          <ac:chgData name="Jayne Holloway" userId="acd824e0-849b-439c-b4c6-53770188c5fe" providerId="ADAL" clId="{CD0E95B6-C363-4778-B094-791E9F5E7082}" dt="2026-02-04T14:17:21.249" v="5483" actId="2711"/>
          <ac:spMkLst>
            <pc:docMk/>
            <pc:sldMk cId="1553654180" sldId="903"/>
            <ac:spMk id="21" creationId="{EE556E2F-69FD-EA0C-AF47-4F5CB16321E7}"/>
          </ac:spMkLst>
        </pc:spChg>
        <pc:spChg chg="add mod">
          <ac:chgData name="Jayne Holloway" userId="acd824e0-849b-439c-b4c6-53770188c5fe" providerId="ADAL" clId="{CD0E95B6-C363-4778-B094-791E9F5E7082}" dt="2026-01-26T16:44:13.037" v="4036" actId="207"/>
          <ac:spMkLst>
            <pc:docMk/>
            <pc:sldMk cId="1553654180" sldId="903"/>
            <ac:spMk id="23" creationId="{41274246-43FD-5F0A-304C-D5A04DDDA0B1}"/>
          </ac:spMkLst>
        </pc:spChg>
        <pc:spChg chg="add mod">
          <ac:chgData name="Jayne Holloway" userId="acd824e0-849b-439c-b4c6-53770188c5fe" providerId="ADAL" clId="{CD0E95B6-C363-4778-B094-791E9F5E7082}" dt="2026-01-26T16:44:42.214" v="4044" actId="1076"/>
          <ac:spMkLst>
            <pc:docMk/>
            <pc:sldMk cId="1553654180" sldId="903"/>
            <ac:spMk id="24" creationId="{412D864F-9DA4-F5A8-3A35-17D6A6E2E785}"/>
          </ac:spMkLst>
        </pc:spChg>
        <pc:spChg chg="mod">
          <ac:chgData name="Jayne Holloway" userId="acd824e0-849b-439c-b4c6-53770188c5fe" providerId="ADAL" clId="{CD0E95B6-C363-4778-B094-791E9F5E7082}" dt="2026-01-26T16:41:57.305" v="4021" actId="11530"/>
          <ac:spMkLst>
            <pc:docMk/>
            <pc:sldMk cId="1553654180" sldId="903"/>
            <ac:spMk id="33" creationId="{EAFC0BF3-4DF8-072F-F15A-75B58CD4A79D}"/>
          </ac:spMkLst>
        </pc:spChg>
        <pc:spChg chg="mod">
          <ac:chgData name="Jayne Holloway" userId="acd824e0-849b-439c-b4c6-53770188c5fe" providerId="ADAL" clId="{CD0E95B6-C363-4778-B094-791E9F5E7082}" dt="2026-02-05T14:03:47.268" v="6759" actId="14100"/>
          <ac:spMkLst>
            <pc:docMk/>
            <pc:sldMk cId="1553654180" sldId="903"/>
            <ac:spMk id="35" creationId="{42A52A5D-5238-7CE5-941D-959AE84E3A57}"/>
          </ac:spMkLst>
        </pc:spChg>
        <pc:spChg chg="mod">
          <ac:chgData name="Jayne Holloway" userId="acd824e0-849b-439c-b4c6-53770188c5fe" providerId="ADAL" clId="{CD0E95B6-C363-4778-B094-791E9F5E7082}" dt="2026-02-05T14:03:44.795" v="6758" actId="14100"/>
          <ac:spMkLst>
            <pc:docMk/>
            <pc:sldMk cId="1553654180" sldId="903"/>
            <ac:spMk id="39" creationId="{701E12B6-F9C8-9D0F-F3F8-E2A74CF8C3E0}"/>
          </ac:spMkLst>
        </pc:spChg>
        <pc:spChg chg="mod">
          <ac:chgData name="Jayne Holloway" userId="acd824e0-849b-439c-b4c6-53770188c5fe" providerId="ADAL" clId="{CD0E95B6-C363-4778-B094-791E9F5E7082}" dt="2026-02-04T14:21:29.275" v="5562" actId="1076"/>
          <ac:spMkLst>
            <pc:docMk/>
            <pc:sldMk cId="1553654180" sldId="903"/>
            <ac:spMk id="40" creationId="{3D407B4E-DE86-5FA1-6EA1-F76F952EA5F7}"/>
          </ac:spMkLst>
        </pc:spChg>
        <pc:spChg chg="mod">
          <ac:chgData name="Jayne Holloway" userId="acd824e0-849b-439c-b4c6-53770188c5fe" providerId="ADAL" clId="{CD0E95B6-C363-4778-B094-791E9F5E7082}" dt="2026-02-05T14:03:53.392" v="6761" actId="14100"/>
          <ac:spMkLst>
            <pc:docMk/>
            <pc:sldMk cId="1553654180" sldId="903"/>
            <ac:spMk id="41" creationId="{701FC24D-A648-7072-5A2D-3DDE76B8307B}"/>
          </ac:spMkLst>
        </pc:spChg>
        <pc:spChg chg="mod">
          <ac:chgData name="Jayne Holloway" userId="acd824e0-849b-439c-b4c6-53770188c5fe" providerId="ADAL" clId="{CD0E95B6-C363-4778-B094-791E9F5E7082}" dt="2026-02-05T14:03:50.451" v="6760" actId="14100"/>
          <ac:spMkLst>
            <pc:docMk/>
            <pc:sldMk cId="1553654180" sldId="903"/>
            <ac:spMk id="43" creationId="{1733810B-31FA-6ABE-E601-AC269F1D45FA}"/>
          </ac:spMkLst>
        </pc:spChg>
        <pc:spChg chg="mod">
          <ac:chgData name="Jayne Holloway" userId="acd824e0-849b-439c-b4c6-53770188c5fe" providerId="ADAL" clId="{CD0E95B6-C363-4778-B094-791E9F5E7082}" dt="2026-02-04T14:21:34.235" v="5563" actId="1076"/>
          <ac:spMkLst>
            <pc:docMk/>
            <pc:sldMk cId="1553654180" sldId="903"/>
            <ac:spMk id="44" creationId="{5D8781D6-FC27-82D9-2172-2F78D9209B99}"/>
          </ac:spMkLst>
        </pc:spChg>
        <pc:grpChg chg="mod">
          <ac:chgData name="Jayne Holloway" userId="acd824e0-849b-439c-b4c6-53770188c5fe" providerId="ADAL" clId="{CD0E95B6-C363-4778-B094-791E9F5E7082}" dt="2026-02-05T14:03:35.636" v="6756" actId="1076"/>
          <ac:grpSpMkLst>
            <pc:docMk/>
            <pc:sldMk cId="1553654180" sldId="903"/>
            <ac:grpSpMk id="9" creationId="{8C4BC2DA-ADBF-B636-9D41-89B4A3C59F3E}"/>
          </ac:grpSpMkLst>
        </pc:grpChg>
        <pc:picChg chg="add mod">
          <ac:chgData name="Jayne Holloway" userId="acd824e0-849b-439c-b4c6-53770188c5fe" providerId="ADAL" clId="{CD0E95B6-C363-4778-B094-791E9F5E7082}" dt="2026-01-26T16:42:40.548" v="4023" actId="208"/>
          <ac:picMkLst>
            <pc:docMk/>
            <pc:sldMk cId="1553654180" sldId="903"/>
            <ac:picMk id="2" creationId="{5F1B50D6-7ADE-98BA-EE27-7D7E545A9D16}"/>
          </ac:picMkLst>
        </pc:picChg>
        <pc:picChg chg="add mod">
          <ac:chgData name="Jayne Holloway" userId="acd824e0-849b-439c-b4c6-53770188c5fe" providerId="ADAL" clId="{CD0E95B6-C363-4778-B094-791E9F5E7082}" dt="2026-01-26T16:43:08.698" v="4028" actId="208"/>
          <ac:picMkLst>
            <pc:docMk/>
            <pc:sldMk cId="1553654180" sldId="903"/>
            <ac:picMk id="19" creationId="{137C9E8A-2F4F-8AE0-628B-03BC51C75AC6}"/>
          </ac:picMkLst>
        </pc:picChg>
      </pc:sldChg>
      <pc:sldChg chg="addSp delSp modSp add mod modAnim modNotesTx">
        <pc:chgData name="Jayne Holloway" userId="acd824e0-849b-439c-b4c6-53770188c5fe" providerId="ADAL" clId="{CD0E95B6-C363-4778-B094-791E9F5E7082}" dt="2026-02-04T14:34:06.686" v="5735" actId="20577"/>
        <pc:sldMkLst>
          <pc:docMk/>
          <pc:sldMk cId="691432202" sldId="904"/>
        </pc:sldMkLst>
        <pc:spChg chg="mod">
          <ac:chgData name="Jayne Holloway" userId="acd824e0-849b-439c-b4c6-53770188c5fe" providerId="ADAL" clId="{CD0E95B6-C363-4778-B094-791E9F5E7082}" dt="2026-02-04T14:13:33.236" v="5434" actId="14100"/>
          <ac:spMkLst>
            <pc:docMk/>
            <pc:sldMk cId="691432202" sldId="904"/>
            <ac:spMk id="3" creationId="{869F23DF-F956-6D0C-A665-9E8D288147ED}"/>
          </ac:spMkLst>
        </pc:spChg>
        <pc:spChg chg="add mod topLvl">
          <ac:chgData name="Jayne Holloway" userId="acd824e0-849b-439c-b4c6-53770188c5fe" providerId="ADAL" clId="{CD0E95B6-C363-4778-B094-791E9F5E7082}" dt="2026-02-04T14:32:04.006" v="5690" actId="165"/>
          <ac:spMkLst>
            <pc:docMk/>
            <pc:sldMk cId="691432202" sldId="904"/>
            <ac:spMk id="4" creationId="{4211673E-3950-A18B-1B3E-0EEF311B1F0E}"/>
          </ac:spMkLst>
        </pc:spChg>
        <pc:spChg chg="add mod topLvl">
          <ac:chgData name="Jayne Holloway" userId="acd824e0-849b-439c-b4c6-53770188c5fe" providerId="ADAL" clId="{CD0E95B6-C363-4778-B094-791E9F5E7082}" dt="2026-02-04T14:32:04.006" v="5690" actId="165"/>
          <ac:spMkLst>
            <pc:docMk/>
            <pc:sldMk cId="691432202" sldId="904"/>
            <ac:spMk id="5" creationId="{AC4E5B3B-F5EF-A3F7-586C-29AA28BC78BF}"/>
          </ac:spMkLst>
        </pc:spChg>
        <pc:spChg chg="add mod topLvl">
          <ac:chgData name="Jayne Holloway" userId="acd824e0-849b-439c-b4c6-53770188c5fe" providerId="ADAL" clId="{CD0E95B6-C363-4778-B094-791E9F5E7082}" dt="2026-02-04T14:32:04.006" v="5690" actId="165"/>
          <ac:spMkLst>
            <pc:docMk/>
            <pc:sldMk cId="691432202" sldId="904"/>
            <ac:spMk id="6" creationId="{7BA1242B-B62A-204A-19EA-E23A18B0E4FE}"/>
          </ac:spMkLst>
        </pc:spChg>
        <pc:spChg chg="add mod topLvl">
          <ac:chgData name="Jayne Holloway" userId="acd824e0-849b-439c-b4c6-53770188c5fe" providerId="ADAL" clId="{CD0E95B6-C363-4778-B094-791E9F5E7082}" dt="2026-02-04T14:32:04.006" v="5690" actId="165"/>
          <ac:spMkLst>
            <pc:docMk/>
            <pc:sldMk cId="691432202" sldId="904"/>
            <ac:spMk id="7" creationId="{D1127ED5-3E08-9239-91F1-4E43F54B4752}"/>
          </ac:spMkLst>
        </pc:spChg>
        <pc:spChg chg="mod">
          <ac:chgData name="Jayne Holloway" userId="acd824e0-849b-439c-b4c6-53770188c5fe" providerId="ADAL" clId="{CD0E95B6-C363-4778-B094-791E9F5E7082}" dt="2026-02-04T14:33:03.752" v="5702" actId="1076"/>
          <ac:spMkLst>
            <pc:docMk/>
            <pc:sldMk cId="691432202" sldId="904"/>
            <ac:spMk id="33" creationId="{FA35FB60-575F-D44C-B444-F27A240CB41C}"/>
          </ac:spMkLst>
        </pc:spChg>
        <pc:spChg chg="mod topLvl">
          <ac:chgData name="Jayne Holloway" userId="acd824e0-849b-439c-b4c6-53770188c5fe" providerId="ADAL" clId="{CD0E95B6-C363-4778-B094-791E9F5E7082}" dt="2026-02-04T14:32:45.033" v="5697" actId="164"/>
          <ac:spMkLst>
            <pc:docMk/>
            <pc:sldMk cId="691432202" sldId="904"/>
            <ac:spMk id="35" creationId="{DF0AFDF7-4CE6-F254-E879-110AFF585657}"/>
          </ac:spMkLst>
        </pc:spChg>
        <pc:spChg chg="mod topLvl">
          <ac:chgData name="Jayne Holloway" userId="acd824e0-849b-439c-b4c6-53770188c5fe" providerId="ADAL" clId="{CD0E95B6-C363-4778-B094-791E9F5E7082}" dt="2026-02-04T14:32:45.033" v="5697" actId="164"/>
          <ac:spMkLst>
            <pc:docMk/>
            <pc:sldMk cId="691432202" sldId="904"/>
            <ac:spMk id="37" creationId="{A772313B-C0DB-084B-A5E2-9013FF1E0A6C}"/>
          </ac:spMkLst>
        </pc:spChg>
        <pc:spChg chg="mod topLvl">
          <ac:chgData name="Jayne Holloway" userId="acd824e0-849b-439c-b4c6-53770188c5fe" providerId="ADAL" clId="{CD0E95B6-C363-4778-B094-791E9F5E7082}" dt="2026-02-04T14:32:23.078" v="5694" actId="164"/>
          <ac:spMkLst>
            <pc:docMk/>
            <pc:sldMk cId="691432202" sldId="904"/>
            <ac:spMk id="39" creationId="{CC8BEA2D-7316-2C1D-CB4C-498A8FF31630}"/>
          </ac:spMkLst>
        </pc:spChg>
        <pc:spChg chg="mod">
          <ac:chgData name="Jayne Holloway" userId="acd824e0-849b-439c-b4c6-53770188c5fe" providerId="ADAL" clId="{CD0E95B6-C363-4778-B094-791E9F5E7082}" dt="2026-02-04T14:32:23.078" v="5694" actId="164"/>
          <ac:spMkLst>
            <pc:docMk/>
            <pc:sldMk cId="691432202" sldId="904"/>
            <ac:spMk id="40" creationId="{F4AEABC0-499D-E453-25E3-EE1413AD7074}"/>
          </ac:spMkLst>
        </pc:spChg>
        <pc:spChg chg="mod topLvl">
          <ac:chgData name="Jayne Holloway" userId="acd824e0-849b-439c-b4c6-53770188c5fe" providerId="ADAL" clId="{CD0E95B6-C363-4778-B094-791E9F5E7082}" dt="2026-02-04T14:32:15.481" v="5692" actId="164"/>
          <ac:spMkLst>
            <pc:docMk/>
            <pc:sldMk cId="691432202" sldId="904"/>
            <ac:spMk id="41" creationId="{DC65DD6D-957A-D92E-5B8C-AD7C8D31C872}"/>
          </ac:spMkLst>
        </pc:spChg>
        <pc:spChg chg="mod">
          <ac:chgData name="Jayne Holloway" userId="acd824e0-849b-439c-b4c6-53770188c5fe" providerId="ADAL" clId="{CD0E95B6-C363-4778-B094-791E9F5E7082}" dt="2026-02-04T14:32:15.481" v="5692" actId="164"/>
          <ac:spMkLst>
            <pc:docMk/>
            <pc:sldMk cId="691432202" sldId="904"/>
            <ac:spMk id="42" creationId="{78C5536E-39F5-38B4-124D-D8FB3FCFEA02}"/>
          </ac:spMkLst>
        </pc:spChg>
        <pc:spChg chg="mod topLvl">
          <ac:chgData name="Jayne Holloway" userId="acd824e0-849b-439c-b4c6-53770188c5fe" providerId="ADAL" clId="{CD0E95B6-C363-4778-B094-791E9F5E7082}" dt="2026-02-04T14:32:11.355" v="5691" actId="164"/>
          <ac:spMkLst>
            <pc:docMk/>
            <pc:sldMk cId="691432202" sldId="904"/>
            <ac:spMk id="43" creationId="{59AA602B-23C7-024E-856F-873F483F368A}"/>
          </ac:spMkLst>
        </pc:spChg>
        <pc:spChg chg="mod topLvl">
          <ac:chgData name="Jayne Holloway" userId="acd824e0-849b-439c-b4c6-53770188c5fe" providerId="ADAL" clId="{CD0E95B6-C363-4778-B094-791E9F5E7082}" dt="2026-02-04T14:32:11.355" v="5691" actId="164"/>
          <ac:spMkLst>
            <pc:docMk/>
            <pc:sldMk cId="691432202" sldId="904"/>
            <ac:spMk id="44" creationId="{51C66CCA-F45C-EDEA-ED76-EFFC7B3033F7}"/>
          </ac:spMkLst>
        </pc:spChg>
        <pc:grpChg chg="add mod">
          <ac:chgData name="Jayne Holloway" userId="acd824e0-849b-439c-b4c6-53770188c5fe" providerId="ADAL" clId="{CD0E95B6-C363-4778-B094-791E9F5E7082}" dt="2026-02-04T14:32:11.355" v="5691" actId="164"/>
          <ac:grpSpMkLst>
            <pc:docMk/>
            <pc:sldMk cId="691432202" sldId="904"/>
            <ac:grpSpMk id="9" creationId="{8721B87E-FA03-EB11-4E3D-EB8159D898C5}"/>
          </ac:grpSpMkLst>
        </pc:grpChg>
        <pc:grpChg chg="add mod">
          <ac:chgData name="Jayne Holloway" userId="acd824e0-849b-439c-b4c6-53770188c5fe" providerId="ADAL" clId="{CD0E95B6-C363-4778-B094-791E9F5E7082}" dt="2026-02-04T14:32:15.481" v="5692" actId="164"/>
          <ac:grpSpMkLst>
            <pc:docMk/>
            <pc:sldMk cId="691432202" sldId="904"/>
            <ac:grpSpMk id="10" creationId="{CC231D58-3789-03E7-D56C-95A891A1AE56}"/>
          </ac:grpSpMkLst>
        </pc:grpChg>
        <pc:grpChg chg="add mod">
          <ac:chgData name="Jayne Holloway" userId="acd824e0-849b-439c-b4c6-53770188c5fe" providerId="ADAL" clId="{CD0E95B6-C363-4778-B094-791E9F5E7082}" dt="2026-02-04T14:32:23.078" v="5694" actId="164"/>
          <ac:grpSpMkLst>
            <pc:docMk/>
            <pc:sldMk cId="691432202" sldId="904"/>
            <ac:grpSpMk id="11" creationId="{5EBFA79A-C842-50DD-9816-C9DAB1AC5472}"/>
          </ac:grpSpMkLst>
        </pc:grpChg>
        <pc:grpChg chg="add mod">
          <ac:chgData name="Jayne Holloway" userId="acd824e0-849b-439c-b4c6-53770188c5fe" providerId="ADAL" clId="{CD0E95B6-C363-4778-B094-791E9F5E7082}" dt="2026-02-04T14:32:45.033" v="5697" actId="164"/>
          <ac:grpSpMkLst>
            <pc:docMk/>
            <pc:sldMk cId="691432202" sldId="904"/>
            <ac:grpSpMk id="12" creationId="{90A4083C-D3EB-BADD-4A99-BE057F30E9DB}"/>
          </ac:grpSpMkLst>
        </pc:grpChg>
        <pc:picChg chg="mod">
          <ac:chgData name="Jayne Holloway" userId="acd824e0-849b-439c-b4c6-53770188c5fe" providerId="ADAL" clId="{CD0E95B6-C363-4778-B094-791E9F5E7082}" dt="2026-01-26T16:52:32.918" v="4488" actId="1076"/>
          <ac:picMkLst>
            <pc:docMk/>
            <pc:sldMk cId="691432202" sldId="904"/>
            <ac:picMk id="2" creationId="{C3C800D7-69F6-948B-E30A-F8E47EB24348}"/>
          </ac:picMkLst>
        </pc:picChg>
      </pc:sldChg>
      <pc:sldChg chg="addSp delSp modSp add mod modAnim modNotesTx">
        <pc:chgData name="Jayne Holloway" userId="acd824e0-849b-439c-b4c6-53770188c5fe" providerId="ADAL" clId="{CD0E95B6-C363-4778-B094-791E9F5E7082}" dt="2026-02-05T13:58:08.382" v="6707" actId="1076"/>
        <pc:sldMkLst>
          <pc:docMk/>
          <pc:sldMk cId="1778382605" sldId="905"/>
        </pc:sldMkLst>
        <pc:spChg chg="mod">
          <ac:chgData name="Jayne Holloway" userId="acd824e0-849b-439c-b4c6-53770188c5fe" providerId="ADAL" clId="{CD0E95B6-C363-4778-B094-791E9F5E7082}" dt="2026-02-04T14:09:45.440" v="5396" actId="1076"/>
          <ac:spMkLst>
            <pc:docMk/>
            <pc:sldMk cId="1778382605" sldId="905"/>
            <ac:spMk id="3" creationId="{D3803D43-1BD0-03A1-AA12-2073CAB36EF7}"/>
          </ac:spMkLst>
        </pc:spChg>
        <pc:spChg chg="add mod">
          <ac:chgData name="Jayne Holloway" userId="acd824e0-849b-439c-b4c6-53770188c5fe" providerId="ADAL" clId="{CD0E95B6-C363-4778-B094-791E9F5E7082}" dt="2026-02-05T13:57:31.220" v="6698" actId="164"/>
          <ac:spMkLst>
            <pc:docMk/>
            <pc:sldMk cId="1778382605" sldId="905"/>
            <ac:spMk id="9" creationId="{00672EB3-E880-74EE-8CB4-AA63CC004862}"/>
          </ac:spMkLst>
        </pc:spChg>
        <pc:spChg chg="add mod">
          <ac:chgData name="Jayne Holloway" userId="acd824e0-849b-439c-b4c6-53770188c5fe" providerId="ADAL" clId="{CD0E95B6-C363-4778-B094-791E9F5E7082}" dt="2026-02-05T13:57:47.855" v="6701" actId="164"/>
          <ac:spMkLst>
            <pc:docMk/>
            <pc:sldMk cId="1778382605" sldId="905"/>
            <ac:spMk id="10" creationId="{0A8F1233-3094-42E9-6046-F432883AEFD0}"/>
          </ac:spMkLst>
        </pc:spChg>
        <pc:spChg chg="add mod">
          <ac:chgData name="Jayne Holloway" userId="acd824e0-849b-439c-b4c6-53770188c5fe" providerId="ADAL" clId="{CD0E95B6-C363-4778-B094-791E9F5E7082}" dt="2026-02-05T13:57:36.055" v="6699" actId="164"/>
          <ac:spMkLst>
            <pc:docMk/>
            <pc:sldMk cId="1778382605" sldId="905"/>
            <ac:spMk id="11" creationId="{C9F0644E-6C41-BCC1-2826-3346F5C9E4BC}"/>
          </ac:spMkLst>
        </pc:spChg>
        <pc:spChg chg="mod">
          <ac:chgData name="Jayne Holloway" userId="acd824e0-849b-439c-b4c6-53770188c5fe" providerId="ADAL" clId="{CD0E95B6-C363-4778-B094-791E9F5E7082}" dt="2026-02-05T13:58:08.382" v="6707" actId="1076"/>
          <ac:spMkLst>
            <pc:docMk/>
            <pc:sldMk cId="1778382605" sldId="905"/>
            <ac:spMk id="33" creationId="{109D1B4C-2AB6-D98A-CB96-710D7D489C93}"/>
          </ac:spMkLst>
        </pc:spChg>
        <pc:spChg chg="mod topLvl">
          <ac:chgData name="Jayne Holloway" userId="acd824e0-849b-439c-b4c6-53770188c5fe" providerId="ADAL" clId="{CD0E95B6-C363-4778-B094-791E9F5E7082}" dt="2026-02-05T13:57:52.748" v="6702" actId="164"/>
          <ac:spMkLst>
            <pc:docMk/>
            <pc:sldMk cId="1778382605" sldId="905"/>
            <ac:spMk id="35" creationId="{C4D365D3-FCD4-6B6F-22E2-3359330CC812}"/>
          </ac:spMkLst>
        </pc:spChg>
        <pc:spChg chg="mod topLvl">
          <ac:chgData name="Jayne Holloway" userId="acd824e0-849b-439c-b4c6-53770188c5fe" providerId="ADAL" clId="{CD0E95B6-C363-4778-B094-791E9F5E7082}" dt="2026-02-05T13:57:52.748" v="6702" actId="164"/>
          <ac:spMkLst>
            <pc:docMk/>
            <pc:sldMk cId="1778382605" sldId="905"/>
            <ac:spMk id="37" creationId="{EF3606A8-CD97-9FE1-D8E5-2F157C3F26E1}"/>
          </ac:spMkLst>
        </pc:spChg>
        <pc:spChg chg="mod topLvl">
          <ac:chgData name="Jayne Holloway" userId="acd824e0-849b-439c-b4c6-53770188c5fe" providerId="ADAL" clId="{CD0E95B6-C363-4778-B094-791E9F5E7082}" dt="2026-02-05T13:57:47.855" v="6701" actId="164"/>
          <ac:spMkLst>
            <pc:docMk/>
            <pc:sldMk cId="1778382605" sldId="905"/>
            <ac:spMk id="39" creationId="{20B8E34D-4A93-9901-4A22-9F66DCE2D981}"/>
          </ac:spMkLst>
        </pc:spChg>
        <pc:spChg chg="mod topLvl">
          <ac:chgData name="Jayne Holloway" userId="acd824e0-849b-439c-b4c6-53770188c5fe" providerId="ADAL" clId="{CD0E95B6-C363-4778-B094-791E9F5E7082}" dt="2026-02-05T13:57:31.220" v="6698" actId="164"/>
          <ac:spMkLst>
            <pc:docMk/>
            <pc:sldMk cId="1778382605" sldId="905"/>
            <ac:spMk id="41" creationId="{1890F1C6-4641-AA84-BA0F-34A05C1E26D1}"/>
          </ac:spMkLst>
        </pc:spChg>
        <pc:spChg chg="mod topLvl">
          <ac:chgData name="Jayne Holloway" userId="acd824e0-849b-439c-b4c6-53770188c5fe" providerId="ADAL" clId="{CD0E95B6-C363-4778-B094-791E9F5E7082}" dt="2026-02-05T13:57:36.055" v="6699" actId="164"/>
          <ac:spMkLst>
            <pc:docMk/>
            <pc:sldMk cId="1778382605" sldId="905"/>
            <ac:spMk id="43" creationId="{D19D52F1-AEFB-32D3-CC3C-CDAA27666E14}"/>
          </ac:spMkLst>
        </pc:spChg>
        <pc:grpChg chg="add mod">
          <ac:chgData name="Jayne Holloway" userId="acd824e0-849b-439c-b4c6-53770188c5fe" providerId="ADAL" clId="{CD0E95B6-C363-4778-B094-791E9F5E7082}" dt="2026-02-05T13:57:31.220" v="6698" actId="164"/>
          <ac:grpSpMkLst>
            <pc:docMk/>
            <pc:sldMk cId="1778382605" sldId="905"/>
            <ac:grpSpMk id="4" creationId="{F72459D7-7BF8-ADF8-A8B2-D73ACFEE8576}"/>
          </ac:grpSpMkLst>
        </pc:grpChg>
        <pc:grpChg chg="add mod">
          <ac:chgData name="Jayne Holloway" userId="acd824e0-849b-439c-b4c6-53770188c5fe" providerId="ADAL" clId="{CD0E95B6-C363-4778-B094-791E9F5E7082}" dt="2026-02-05T13:57:36.055" v="6699" actId="164"/>
          <ac:grpSpMkLst>
            <pc:docMk/>
            <pc:sldMk cId="1778382605" sldId="905"/>
            <ac:grpSpMk id="5" creationId="{0A6706DF-5E77-2478-5B58-C1CD765D2ED2}"/>
          </ac:grpSpMkLst>
        </pc:grpChg>
        <pc:grpChg chg="add mod">
          <ac:chgData name="Jayne Holloway" userId="acd824e0-849b-439c-b4c6-53770188c5fe" providerId="ADAL" clId="{CD0E95B6-C363-4778-B094-791E9F5E7082}" dt="2026-02-05T13:57:47.855" v="6701" actId="164"/>
          <ac:grpSpMkLst>
            <pc:docMk/>
            <pc:sldMk cId="1778382605" sldId="905"/>
            <ac:grpSpMk id="6" creationId="{6B0AD8DC-8189-A7E4-9AE9-789743A7BE8B}"/>
          </ac:grpSpMkLst>
        </pc:grpChg>
        <pc:grpChg chg="add mod">
          <ac:chgData name="Jayne Holloway" userId="acd824e0-849b-439c-b4c6-53770188c5fe" providerId="ADAL" clId="{CD0E95B6-C363-4778-B094-791E9F5E7082}" dt="2026-02-05T13:57:52.748" v="6702" actId="164"/>
          <ac:grpSpMkLst>
            <pc:docMk/>
            <pc:sldMk cId="1778382605" sldId="905"/>
            <ac:grpSpMk id="7" creationId="{FD14743A-3038-0522-04E5-D8D3DF1623D4}"/>
          </ac:grpSpMkLst>
        </pc:grpChg>
        <pc:picChg chg="mod">
          <ac:chgData name="Jayne Holloway" userId="acd824e0-849b-439c-b4c6-53770188c5fe" providerId="ADAL" clId="{CD0E95B6-C363-4778-B094-791E9F5E7082}" dt="2026-01-26T16:59:19.550" v="4801" actId="1076"/>
          <ac:picMkLst>
            <pc:docMk/>
            <pc:sldMk cId="1778382605" sldId="905"/>
            <ac:picMk id="2" creationId="{B1590E02-6E60-155A-2C86-8E51698E9996}"/>
          </ac:picMkLst>
        </pc:picChg>
      </pc:sldChg>
      <pc:sldChg chg="addSp modSp add mod modAnim modNotesTx">
        <pc:chgData name="Jayne Holloway" userId="acd824e0-849b-439c-b4c6-53770188c5fe" providerId="ADAL" clId="{CD0E95B6-C363-4778-B094-791E9F5E7082}" dt="2026-02-05T13:57:03.501" v="6697"/>
        <pc:sldMkLst>
          <pc:docMk/>
          <pc:sldMk cId="2325108059" sldId="906"/>
        </pc:sldMkLst>
        <pc:spChg chg="mod">
          <ac:chgData name="Jayne Holloway" userId="acd824e0-849b-439c-b4c6-53770188c5fe" providerId="ADAL" clId="{CD0E95B6-C363-4778-B094-791E9F5E7082}" dt="2026-02-04T14:08:48.250" v="5388" actId="1076"/>
          <ac:spMkLst>
            <pc:docMk/>
            <pc:sldMk cId="2325108059" sldId="906"/>
            <ac:spMk id="3" creationId="{8E6D49AE-1A26-D083-291A-6E3804F77D43}"/>
          </ac:spMkLst>
        </pc:spChg>
        <pc:spChg chg="mod">
          <ac:chgData name="Jayne Holloway" userId="acd824e0-849b-439c-b4c6-53770188c5fe" providerId="ADAL" clId="{CD0E95B6-C363-4778-B094-791E9F5E7082}" dt="2026-02-05T13:56:13.057" v="6687" actId="164"/>
          <ac:spMkLst>
            <pc:docMk/>
            <pc:sldMk cId="2325108059" sldId="906"/>
            <ac:spMk id="9" creationId="{08E8AB98-DE7C-8507-944F-94791D28C328}"/>
          </ac:spMkLst>
        </pc:spChg>
        <pc:spChg chg="mod">
          <ac:chgData name="Jayne Holloway" userId="acd824e0-849b-439c-b4c6-53770188c5fe" providerId="ADAL" clId="{CD0E95B6-C363-4778-B094-791E9F5E7082}" dt="2026-02-05T13:56:38.724" v="6690" actId="164"/>
          <ac:spMkLst>
            <pc:docMk/>
            <pc:sldMk cId="2325108059" sldId="906"/>
            <ac:spMk id="10" creationId="{601389D1-8196-035F-9696-4BFCB8963CBA}"/>
          </ac:spMkLst>
        </pc:spChg>
        <pc:spChg chg="mod">
          <ac:chgData name="Jayne Holloway" userId="acd824e0-849b-439c-b4c6-53770188c5fe" providerId="ADAL" clId="{CD0E95B6-C363-4778-B094-791E9F5E7082}" dt="2026-02-05T13:56:25.982" v="6688" actId="164"/>
          <ac:spMkLst>
            <pc:docMk/>
            <pc:sldMk cId="2325108059" sldId="906"/>
            <ac:spMk id="11" creationId="{BB290D7C-2F75-CEC6-A7B9-EA9D633C4953}"/>
          </ac:spMkLst>
        </pc:spChg>
        <pc:spChg chg="mod">
          <ac:chgData name="Jayne Holloway" userId="acd824e0-849b-439c-b4c6-53770188c5fe" providerId="ADAL" clId="{CD0E95B6-C363-4778-B094-791E9F5E7082}" dt="2026-02-05T13:56:54.314" v="6693" actId="1076"/>
          <ac:spMkLst>
            <pc:docMk/>
            <pc:sldMk cId="2325108059" sldId="906"/>
            <ac:spMk id="33" creationId="{DCEE777B-FC4F-2215-6418-2B47CA517C3A}"/>
          </ac:spMkLst>
        </pc:spChg>
        <pc:spChg chg="mod">
          <ac:chgData name="Jayne Holloway" userId="acd824e0-849b-439c-b4c6-53770188c5fe" providerId="ADAL" clId="{CD0E95B6-C363-4778-B094-791E9F5E7082}" dt="2026-02-05T13:56:46.430" v="6691" actId="164"/>
          <ac:spMkLst>
            <pc:docMk/>
            <pc:sldMk cId="2325108059" sldId="906"/>
            <ac:spMk id="35" creationId="{75B4D903-E538-38B3-61DD-36148E2C6343}"/>
          </ac:spMkLst>
        </pc:spChg>
        <pc:spChg chg="mod">
          <ac:chgData name="Jayne Holloway" userId="acd824e0-849b-439c-b4c6-53770188c5fe" providerId="ADAL" clId="{CD0E95B6-C363-4778-B094-791E9F5E7082}" dt="2026-02-05T13:56:46.430" v="6691" actId="164"/>
          <ac:spMkLst>
            <pc:docMk/>
            <pc:sldMk cId="2325108059" sldId="906"/>
            <ac:spMk id="37" creationId="{DAB5420D-8BCA-A9D7-C74C-1254A25BECF6}"/>
          </ac:spMkLst>
        </pc:spChg>
        <pc:spChg chg="mod">
          <ac:chgData name="Jayne Holloway" userId="acd824e0-849b-439c-b4c6-53770188c5fe" providerId="ADAL" clId="{CD0E95B6-C363-4778-B094-791E9F5E7082}" dt="2026-02-05T13:56:38.724" v="6690" actId="164"/>
          <ac:spMkLst>
            <pc:docMk/>
            <pc:sldMk cId="2325108059" sldId="906"/>
            <ac:spMk id="39" creationId="{C53783C3-1B48-3B3D-A4EF-398495D0AE40}"/>
          </ac:spMkLst>
        </pc:spChg>
        <pc:spChg chg="mod">
          <ac:chgData name="Jayne Holloway" userId="acd824e0-849b-439c-b4c6-53770188c5fe" providerId="ADAL" clId="{CD0E95B6-C363-4778-B094-791E9F5E7082}" dt="2026-02-05T13:56:13.057" v="6687" actId="164"/>
          <ac:spMkLst>
            <pc:docMk/>
            <pc:sldMk cId="2325108059" sldId="906"/>
            <ac:spMk id="41" creationId="{044DF9E6-C698-E0FE-F013-6F55DFE54CE2}"/>
          </ac:spMkLst>
        </pc:spChg>
        <pc:spChg chg="mod">
          <ac:chgData name="Jayne Holloway" userId="acd824e0-849b-439c-b4c6-53770188c5fe" providerId="ADAL" clId="{CD0E95B6-C363-4778-B094-791E9F5E7082}" dt="2026-02-05T13:56:25.982" v="6688" actId="164"/>
          <ac:spMkLst>
            <pc:docMk/>
            <pc:sldMk cId="2325108059" sldId="906"/>
            <ac:spMk id="43" creationId="{7B7F3008-F25B-9F29-8DFC-BA9624D5B462}"/>
          </ac:spMkLst>
        </pc:spChg>
        <pc:grpChg chg="add mod">
          <ac:chgData name="Jayne Holloway" userId="acd824e0-849b-439c-b4c6-53770188c5fe" providerId="ADAL" clId="{CD0E95B6-C363-4778-B094-791E9F5E7082}" dt="2026-02-05T13:56:13.057" v="6687" actId="164"/>
          <ac:grpSpMkLst>
            <pc:docMk/>
            <pc:sldMk cId="2325108059" sldId="906"/>
            <ac:grpSpMk id="4" creationId="{1871FE63-F76F-DE9A-FD8D-F3D92B554840}"/>
          </ac:grpSpMkLst>
        </pc:grpChg>
        <pc:grpChg chg="add mod">
          <ac:chgData name="Jayne Holloway" userId="acd824e0-849b-439c-b4c6-53770188c5fe" providerId="ADAL" clId="{CD0E95B6-C363-4778-B094-791E9F5E7082}" dt="2026-02-05T13:56:25.982" v="6688" actId="164"/>
          <ac:grpSpMkLst>
            <pc:docMk/>
            <pc:sldMk cId="2325108059" sldId="906"/>
            <ac:grpSpMk id="5" creationId="{A7DD1FC5-5323-E4A8-C7FA-81BE8899FFDC}"/>
          </ac:grpSpMkLst>
        </pc:grpChg>
        <pc:grpChg chg="add mod">
          <ac:chgData name="Jayne Holloway" userId="acd824e0-849b-439c-b4c6-53770188c5fe" providerId="ADAL" clId="{CD0E95B6-C363-4778-B094-791E9F5E7082}" dt="2026-02-05T13:56:38.724" v="6690" actId="164"/>
          <ac:grpSpMkLst>
            <pc:docMk/>
            <pc:sldMk cId="2325108059" sldId="906"/>
            <ac:grpSpMk id="6" creationId="{BD910722-8EEB-8A20-DC99-AF99A1BE5FCD}"/>
          </ac:grpSpMkLst>
        </pc:grpChg>
        <pc:grpChg chg="add mod">
          <ac:chgData name="Jayne Holloway" userId="acd824e0-849b-439c-b4c6-53770188c5fe" providerId="ADAL" clId="{CD0E95B6-C363-4778-B094-791E9F5E7082}" dt="2026-02-05T13:56:46.430" v="6691" actId="164"/>
          <ac:grpSpMkLst>
            <pc:docMk/>
            <pc:sldMk cId="2325108059" sldId="906"/>
            <ac:grpSpMk id="7" creationId="{5CBB8763-AD1F-04E5-2487-703D83EBDA21}"/>
          </ac:grpSpMkLst>
        </pc:grpChg>
      </pc:sldChg>
      <pc:sldChg chg="add setBg modNotesTx">
        <pc:chgData name="Jayne Holloway" userId="acd824e0-849b-439c-b4c6-53770188c5fe" providerId="ADAL" clId="{CD0E95B6-C363-4778-B094-791E9F5E7082}" dt="2026-02-04T11:55:47.856" v="5306" actId="6549"/>
        <pc:sldMkLst>
          <pc:docMk/>
          <pc:sldMk cId="2068840619" sldId="907"/>
        </pc:sldMkLst>
      </pc:sldChg>
      <pc:sldChg chg="modSp add mod modNotesTx">
        <pc:chgData name="Jayne Holloway" userId="acd824e0-849b-439c-b4c6-53770188c5fe" providerId="ADAL" clId="{CD0E95B6-C363-4778-B094-791E9F5E7082}" dt="2026-02-05T13:43:51.650" v="6569" actId="6549"/>
        <pc:sldMkLst>
          <pc:docMk/>
          <pc:sldMk cId="2728705015" sldId="908"/>
        </pc:sldMkLst>
        <pc:spChg chg="mod">
          <ac:chgData name="Jayne Holloway" userId="acd824e0-849b-439c-b4c6-53770188c5fe" providerId="ADAL" clId="{CD0E95B6-C363-4778-B094-791E9F5E7082}" dt="2026-02-05T13:43:51.650" v="6569" actId="6549"/>
          <ac:spMkLst>
            <pc:docMk/>
            <pc:sldMk cId="2728705015" sldId="908"/>
            <ac:spMk id="10" creationId="{9D004B54-DCB1-08BD-888B-23CBCCEEA3DB}"/>
          </ac:spMkLst>
        </pc:spChg>
      </pc:sldChg>
      <pc:sldChg chg="add mod modShow modNotesTx">
        <pc:chgData name="Jayne Holloway" userId="acd824e0-849b-439c-b4c6-53770188c5fe" providerId="ADAL" clId="{CD0E95B6-C363-4778-B094-791E9F5E7082}" dt="2026-02-04T14:44:56.146" v="5814" actId="20577"/>
        <pc:sldMkLst>
          <pc:docMk/>
          <pc:sldMk cId="3428455567" sldId="911"/>
        </pc:sldMkLst>
      </pc:sldChg>
      <pc:sldChg chg="add mod modShow modNotesTx">
        <pc:chgData name="Jayne Holloway" userId="acd824e0-849b-439c-b4c6-53770188c5fe" providerId="ADAL" clId="{CD0E95B6-C363-4778-B094-791E9F5E7082}" dt="2026-02-04T14:45:07.367" v="5815" actId="729"/>
        <pc:sldMkLst>
          <pc:docMk/>
          <pc:sldMk cId="1483669191" sldId="912"/>
        </pc:sldMkLst>
      </pc:sldChg>
      <pc:sldChg chg="addSp delSp modSp add mod delAnim modAnim">
        <pc:chgData name="Jayne Holloway" userId="acd824e0-849b-439c-b4c6-53770188c5fe" providerId="ADAL" clId="{CD0E95B6-C363-4778-B094-791E9F5E7082}" dt="2026-02-05T13:55:53.156" v="6686" actId="1076"/>
        <pc:sldMkLst>
          <pc:docMk/>
          <pc:sldMk cId="1850755912" sldId="913"/>
        </pc:sldMkLst>
        <pc:spChg chg="mod">
          <ac:chgData name="Jayne Holloway" userId="acd824e0-849b-439c-b4c6-53770188c5fe" providerId="ADAL" clId="{CD0E95B6-C363-4778-B094-791E9F5E7082}" dt="2026-02-04T16:18:02.175" v="6475" actId="2711"/>
          <ac:spMkLst>
            <pc:docMk/>
            <pc:sldMk cId="1850755912" sldId="913"/>
            <ac:spMk id="2" creationId="{27C16B92-D58F-CB2B-C84E-E4B1879603B6}"/>
          </ac:spMkLst>
        </pc:spChg>
        <pc:spChg chg="mod">
          <ac:chgData name="Jayne Holloway" userId="acd824e0-849b-439c-b4c6-53770188c5fe" providerId="ADAL" clId="{CD0E95B6-C363-4778-B094-791E9F5E7082}" dt="2026-02-05T13:55:48.446" v="6684" actId="1076"/>
          <ac:spMkLst>
            <pc:docMk/>
            <pc:sldMk cId="1850755912" sldId="913"/>
            <ac:spMk id="4" creationId="{25416CFF-8D30-3FCB-FC7A-8F5578F8C0C2}"/>
          </ac:spMkLst>
        </pc:spChg>
        <pc:spChg chg="mod">
          <ac:chgData name="Jayne Holloway" userId="acd824e0-849b-439c-b4c6-53770188c5fe" providerId="ADAL" clId="{CD0E95B6-C363-4778-B094-791E9F5E7082}" dt="2026-02-04T16:18:07.626" v="6476" actId="2711"/>
          <ac:spMkLst>
            <pc:docMk/>
            <pc:sldMk cId="1850755912" sldId="913"/>
            <ac:spMk id="5" creationId="{100EE9D2-9C01-CEE1-B17B-96EFB05E0435}"/>
          </ac:spMkLst>
        </pc:spChg>
        <pc:spChg chg="add mod">
          <ac:chgData name="Jayne Holloway" userId="acd824e0-849b-439c-b4c6-53770188c5fe" providerId="ADAL" clId="{CD0E95B6-C363-4778-B094-791E9F5E7082}" dt="2026-02-05T13:55:53.156" v="6686" actId="1076"/>
          <ac:spMkLst>
            <pc:docMk/>
            <pc:sldMk cId="1850755912" sldId="913"/>
            <ac:spMk id="9" creationId="{D7F85183-1783-9B18-AC1B-8BEC821447E4}"/>
          </ac:spMkLst>
        </pc:spChg>
        <pc:spChg chg="mod">
          <ac:chgData name="Jayne Holloway" userId="acd824e0-849b-439c-b4c6-53770188c5fe" providerId="ADAL" clId="{CD0E95B6-C363-4778-B094-791E9F5E7082}" dt="2026-02-05T13:55:45.933" v="6683" actId="1076"/>
          <ac:spMkLst>
            <pc:docMk/>
            <pc:sldMk cId="1850755912" sldId="913"/>
            <ac:spMk id="14" creationId="{91AE53E5-E238-C0B0-D0A9-D6A2166A8FF0}"/>
          </ac:spMkLst>
        </pc:spChg>
        <pc:spChg chg="mod">
          <ac:chgData name="Jayne Holloway" userId="acd824e0-849b-439c-b4c6-53770188c5fe" providerId="ADAL" clId="{CD0E95B6-C363-4778-B094-791E9F5E7082}" dt="2026-02-05T13:55:30.824" v="6681" actId="2711"/>
          <ac:spMkLst>
            <pc:docMk/>
            <pc:sldMk cId="1850755912" sldId="913"/>
            <ac:spMk id="16" creationId="{3003E018-9216-6244-29BB-9D6B8EFBD243}"/>
          </ac:spMkLst>
        </pc:spChg>
        <pc:spChg chg="mod">
          <ac:chgData name="Jayne Holloway" userId="acd824e0-849b-439c-b4c6-53770188c5fe" providerId="ADAL" clId="{CD0E95B6-C363-4778-B094-791E9F5E7082}" dt="2026-02-05T13:55:30.824" v="6681" actId="2711"/>
          <ac:spMkLst>
            <pc:docMk/>
            <pc:sldMk cId="1850755912" sldId="913"/>
            <ac:spMk id="17" creationId="{A9F7DDE8-C464-23D4-5470-5640082EDBCB}"/>
          </ac:spMkLst>
        </pc:spChg>
        <pc:spChg chg="mod">
          <ac:chgData name="Jayne Holloway" userId="acd824e0-849b-439c-b4c6-53770188c5fe" providerId="ADAL" clId="{CD0E95B6-C363-4778-B094-791E9F5E7082}" dt="2026-02-05T13:55:37.320" v="6682" actId="2711"/>
          <ac:spMkLst>
            <pc:docMk/>
            <pc:sldMk cId="1850755912" sldId="913"/>
            <ac:spMk id="19" creationId="{85EBA625-A19C-E423-432B-AA07E3EF3C31}"/>
          </ac:spMkLst>
        </pc:spChg>
        <pc:spChg chg="mod">
          <ac:chgData name="Jayne Holloway" userId="acd824e0-849b-439c-b4c6-53770188c5fe" providerId="ADAL" clId="{CD0E95B6-C363-4778-B094-791E9F5E7082}" dt="2026-02-05T13:55:37.320" v="6682" actId="2711"/>
          <ac:spMkLst>
            <pc:docMk/>
            <pc:sldMk cId="1850755912" sldId="913"/>
            <ac:spMk id="20" creationId="{9DE35DD5-AA83-9816-BBBB-290568E19A8B}"/>
          </ac:spMkLst>
        </pc:spChg>
        <pc:spChg chg="mod">
          <ac:chgData name="Jayne Holloway" userId="acd824e0-849b-439c-b4c6-53770188c5fe" providerId="ADAL" clId="{CD0E95B6-C363-4778-B094-791E9F5E7082}" dt="2026-02-05T13:55:50.423" v="6685" actId="1076"/>
          <ac:spMkLst>
            <pc:docMk/>
            <pc:sldMk cId="1850755912" sldId="913"/>
            <ac:spMk id="21" creationId="{82A510E2-1980-5D38-AFF8-59B1B97FFD47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eader Placeholder 7">
            <a:extLst>
              <a:ext uri="{FF2B5EF4-FFF2-40B4-BE49-F238E27FC236}">
                <a16:creationId xmlns:a16="http://schemas.microsoft.com/office/drawing/2014/main" id="{3A8939B2-50C7-4E49-3B37-C804F0C6D10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9" name="Slide Image Placeholder 8">
            <a:extLst>
              <a:ext uri="{FF2B5EF4-FFF2-40B4-BE49-F238E27FC236}">
                <a16:creationId xmlns:a16="http://schemas.microsoft.com/office/drawing/2014/main" id="{AC33DBB1-883D-9C0C-FD66-FDAEC604563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C752A507-C3D1-CB4D-0FE7-8C27CC8E3E16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82E63723-3134-3947-05FD-6402E3CF64F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44D41B-7BE3-4431-807F-2308555E3313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Notes Placeholder 11">
            <a:extLst>
              <a:ext uri="{FF2B5EF4-FFF2-40B4-BE49-F238E27FC236}">
                <a16:creationId xmlns:a16="http://schemas.microsoft.com/office/drawing/2014/main" id="{9CECA45E-FD35-C9FD-444A-77241D75FF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3" name="Date Placeholder 12">
            <a:extLst>
              <a:ext uri="{FF2B5EF4-FFF2-40B4-BE49-F238E27FC236}">
                <a16:creationId xmlns:a16="http://schemas.microsoft.com/office/drawing/2014/main" id="{B7A891BE-4A07-8784-BEB8-683B07CCA6F0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8D19B7-7C53-4EAC-B91F-97F2F9AFE835}" type="datetimeFigureOut">
              <a:rPr lang="en-GB" smtClean="0"/>
              <a:t>17/02/2026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44473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337A43-3954-4BA9-9BE3-818F1BA2279A}" type="slidenum">
              <a:rPr lang="en-GB" smtClean="0"/>
              <a:pPr/>
              <a:t>1</a:t>
            </a:fld>
            <a:endParaRPr lang="en-GB"/>
          </a:p>
        </p:txBody>
      </p:sp>
      <p:sp>
        <p:nvSpPr>
          <p:cNvPr id="6" name="Slide Image Placeholder 5">
            <a:extLst>
              <a:ext uri="{FF2B5EF4-FFF2-40B4-BE49-F238E27FC236}">
                <a16:creationId xmlns:a16="http://schemas.microsoft.com/office/drawing/2014/main" id="{2AE378D4-73E8-E2B9-D69D-D5FE7CFC98A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17229236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086418-4D91-335E-D6D1-0AED15A19A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FD0E29A-299C-AD87-801C-6B9AD5B0039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3258C45-7AD0-4F81-B2C4-C92B9F75D76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  <a:p>
            <a:r>
              <a:rPr lang="en-GB" dirty="0"/>
              <a:t>Very brief recap:</a:t>
            </a:r>
          </a:p>
          <a:p>
            <a:r>
              <a:rPr lang="en-GB" dirty="0"/>
              <a:t>You can be an </a:t>
            </a:r>
            <a:r>
              <a:rPr lang="en-GB" b="1" dirty="0"/>
              <a:t>effective</a:t>
            </a:r>
            <a:r>
              <a:rPr lang="en-GB" dirty="0"/>
              <a:t> leader/manager </a:t>
            </a:r>
            <a:r>
              <a:rPr lang="en-GB" b="1" dirty="0"/>
              <a:t>from anywhere </a:t>
            </a:r>
            <a:r>
              <a:rPr lang="en-GB" dirty="0"/>
              <a:t>around the colour wheel.  </a:t>
            </a:r>
          </a:p>
          <a:p>
            <a:r>
              <a:rPr lang="en-GB" dirty="0"/>
              <a:t>You bring your own </a:t>
            </a:r>
            <a:r>
              <a:rPr lang="en-GB" b="1" dirty="0"/>
              <a:t>unique</a:t>
            </a:r>
            <a:r>
              <a:rPr lang="en-GB" dirty="0"/>
              <a:t> colour combination to your </a:t>
            </a:r>
            <a:r>
              <a:rPr lang="en-GB" b="1" dirty="0"/>
              <a:t>leadership</a:t>
            </a:r>
            <a:r>
              <a:rPr lang="en-GB" dirty="0"/>
              <a:t> role.  </a:t>
            </a:r>
          </a:p>
          <a:p>
            <a:r>
              <a:rPr lang="en-GB" dirty="0"/>
              <a:t>No one colour combination is better for leadership than another.</a:t>
            </a:r>
          </a:p>
          <a:p>
            <a:endParaRPr lang="en-GB" dirty="0"/>
          </a:p>
          <a:p>
            <a:r>
              <a:rPr lang="en-GB" dirty="0"/>
              <a:t>Often people make the assumption that red preference makes for the best leaders or even that this is </a:t>
            </a:r>
          </a:p>
          <a:p>
            <a:r>
              <a:rPr lang="en-GB" dirty="0"/>
              <a:t>what is needed to lead: red = leadership. This is </a:t>
            </a:r>
            <a:r>
              <a:rPr lang="en-GB" b="1" dirty="0"/>
              <a:t>incorrect </a:t>
            </a:r>
            <a:r>
              <a:rPr lang="en-GB" b="0" dirty="0"/>
              <a:t>- </a:t>
            </a:r>
            <a:r>
              <a:rPr lang="en-GB" dirty="0"/>
              <a:t>in reality </a:t>
            </a:r>
            <a:r>
              <a:rPr lang="en-GB" b="1" dirty="0"/>
              <a:t>every colour preference </a:t>
            </a:r>
            <a:r>
              <a:rPr lang="en-GB" dirty="0"/>
              <a:t>brings </a:t>
            </a:r>
          </a:p>
          <a:p>
            <a:r>
              <a:rPr lang="en-GB" b="1" dirty="0"/>
              <a:t>unique strengths</a:t>
            </a:r>
            <a:r>
              <a:rPr lang="en-GB" dirty="0"/>
              <a:t> to leadership and management.</a:t>
            </a:r>
            <a:endParaRPr lang="en-GB" dirty="0">
              <a:cs typeface="Calibri"/>
            </a:endParaRPr>
          </a:p>
          <a:p>
            <a:endParaRPr lang="en-GB" dirty="0"/>
          </a:p>
          <a:p>
            <a:r>
              <a:rPr lang="en-GB" b="1" dirty="0"/>
              <a:t>Note. </a:t>
            </a:r>
            <a:r>
              <a:rPr lang="en-GB" b="0" dirty="0"/>
              <a:t>No</a:t>
            </a:r>
            <a:r>
              <a:rPr lang="en-GB" dirty="0"/>
              <a:t> matter what organisation it is, if leadership only reflects a certain specific style or preference then </a:t>
            </a:r>
          </a:p>
          <a:p>
            <a:r>
              <a:rPr lang="en-GB" dirty="0"/>
              <a:t>this runs the risk of becoming the </a:t>
            </a:r>
            <a:r>
              <a:rPr lang="en-GB" b="1" dirty="0"/>
              <a:t>hallmark of what constitutes leadership,</a:t>
            </a:r>
            <a:r>
              <a:rPr lang="en-GB" dirty="0"/>
              <a:t> becoming one dimensional and </a:t>
            </a:r>
          </a:p>
          <a:p>
            <a:r>
              <a:rPr lang="en-GB" dirty="0"/>
              <a:t>shutting the door to opportunity and innovation.</a:t>
            </a:r>
          </a:p>
          <a:p>
            <a:endParaRPr lang="en-GB" dirty="0"/>
          </a:p>
          <a:p>
            <a:r>
              <a:rPr lang="en-GB" dirty="0"/>
              <a:t>We want organisations to flourish drawing on diversity and inclusivity to harness the full spectrum of what its people </a:t>
            </a:r>
          </a:p>
          <a:p>
            <a:r>
              <a:rPr lang="en-GB" dirty="0"/>
              <a:t>have to offer, </a:t>
            </a:r>
            <a:r>
              <a:rPr lang="en-GB" b="1" dirty="0"/>
              <a:t>growing in diverse styles </a:t>
            </a:r>
            <a:r>
              <a:rPr lang="en-GB" b="0" dirty="0"/>
              <a:t>of leadership</a:t>
            </a:r>
            <a:r>
              <a:rPr lang="en-GB" b="1" dirty="0"/>
              <a:t>, drawing on different </a:t>
            </a:r>
            <a:r>
              <a:rPr lang="en-GB" b="0" dirty="0"/>
              <a:t>behavioural preferences</a:t>
            </a:r>
            <a:r>
              <a:rPr lang="en-GB" b="1" dirty="0"/>
              <a:t>, maximising </a:t>
            </a:r>
          </a:p>
          <a:p>
            <a:r>
              <a:rPr lang="en-GB" b="1" dirty="0"/>
              <a:t>engagement </a:t>
            </a:r>
            <a:r>
              <a:rPr lang="en-GB" b="0" dirty="0"/>
              <a:t>and</a:t>
            </a:r>
            <a:r>
              <a:rPr lang="en-GB" b="1" dirty="0"/>
              <a:t> productivity </a:t>
            </a:r>
            <a:r>
              <a:rPr lang="en-GB" b="0" dirty="0"/>
              <a:t>across the organisation</a:t>
            </a:r>
            <a:r>
              <a:rPr lang="en-GB" b="1" dirty="0"/>
              <a:t>.</a:t>
            </a:r>
            <a:endParaRPr lang="en-GB" dirty="0">
              <a:cs typeface="Calibri"/>
            </a:endParaRPr>
          </a:p>
          <a:p>
            <a:endParaRPr lang="en-GB" i="1" dirty="0">
              <a:cs typeface="Calibri"/>
            </a:endParaRPr>
          </a:p>
          <a:p>
            <a:r>
              <a:rPr lang="en-GB" b="1" i="0" dirty="0"/>
              <a:t>Exercise: </a:t>
            </a:r>
            <a:r>
              <a:rPr lang="en-GB" b="0" dirty="0"/>
              <a:t>what are the </a:t>
            </a:r>
            <a:r>
              <a:rPr lang="en-GB" b="1" dirty="0"/>
              <a:t>strengths of each </a:t>
            </a:r>
            <a:r>
              <a:rPr lang="en-GB" b="0" dirty="0"/>
              <a:t>leadership style around the wheel? chat </a:t>
            </a:r>
            <a:r>
              <a:rPr lang="en-GB" dirty="0"/>
              <a:t>box/discussion.</a:t>
            </a:r>
            <a:endParaRPr lang="en-US" dirty="0"/>
          </a:p>
          <a:p>
            <a:endParaRPr lang="en-GB" b="1" dirty="0">
              <a:cs typeface="Calibri"/>
            </a:endParaRPr>
          </a:p>
          <a:p>
            <a:r>
              <a:rPr lang="en-GB" b="1" dirty="0"/>
              <a:t>Red</a:t>
            </a:r>
            <a:r>
              <a:rPr lang="en-GB" dirty="0"/>
              <a:t> – good day: visionary, quick decisive action, clarity of purpose, bold strategies – bad day: may feel controlling </a:t>
            </a:r>
          </a:p>
          <a:p>
            <a:r>
              <a:rPr lang="en-GB" dirty="0"/>
              <a:t>and impatient, total focus on task, with little consideration for ensuring people are following.</a:t>
            </a:r>
            <a:endParaRPr lang="en-GB" dirty="0">
              <a:cs typeface="Calibri"/>
            </a:endParaRPr>
          </a:p>
          <a:p>
            <a:r>
              <a:rPr lang="en-GB" b="1" dirty="0"/>
              <a:t>Yellow</a:t>
            </a:r>
            <a:r>
              <a:rPr lang="en-GB" dirty="0"/>
              <a:t> – motivational, empowering individuals, inspiring innovation – bad day: unfocused, overwhelmed by amount </a:t>
            </a:r>
          </a:p>
          <a:p>
            <a:r>
              <a:rPr lang="en-GB" dirty="0"/>
              <a:t>of possibilities, juggling too many things with no set timelines.</a:t>
            </a:r>
            <a:endParaRPr lang="en-GB" dirty="0">
              <a:cs typeface="Calibri"/>
            </a:endParaRPr>
          </a:p>
          <a:p>
            <a:r>
              <a:rPr lang="en-GB" b="1" dirty="0"/>
              <a:t>Green</a:t>
            </a:r>
            <a:r>
              <a:rPr lang="en-GB" dirty="0"/>
              <a:t> – nurturing, make sure whole team involved, collaboration, focus on values, purpose and quality – bad day: </a:t>
            </a:r>
          </a:p>
          <a:p>
            <a:r>
              <a:rPr lang="en-GB" dirty="0"/>
              <a:t>procrastination, prolonged decision making in an effort to involve and gain agreement from everyone.</a:t>
            </a:r>
            <a:endParaRPr lang="en-GB" dirty="0">
              <a:cs typeface="Calibri"/>
            </a:endParaRPr>
          </a:p>
          <a:p>
            <a:r>
              <a:rPr lang="en-GB" b="1" dirty="0"/>
              <a:t>Blue </a:t>
            </a:r>
            <a:r>
              <a:rPr lang="en-GB" dirty="0"/>
              <a:t>– organised, clear timelines, realistic, ensures follow through, grounded, high standards – bad day: over analysis </a:t>
            </a:r>
          </a:p>
          <a:p>
            <a:r>
              <a:rPr lang="en-GB" dirty="0"/>
              <a:t>creating a bottle neck, tension between timelines and needing to explore options, micromanagement, potentially slow </a:t>
            </a:r>
          </a:p>
          <a:p>
            <a:r>
              <a:rPr lang="en-GB" dirty="0"/>
              <a:t>to delegate, lack of communication creating issue with buy-in.</a:t>
            </a:r>
            <a:endParaRPr lang="en-GB" dirty="0">
              <a:cs typeface="Calibri" panose="020F0502020204030204"/>
            </a:endParaRPr>
          </a:p>
          <a:p>
            <a:pPr marL="0" indent="0">
              <a:buFont typeface="Arial"/>
              <a:buNone/>
            </a:pPr>
            <a:endParaRPr lang="en-GB" dirty="0">
              <a:cs typeface="Calibri" panose="020F0502020204030204"/>
            </a:endParaRPr>
          </a:p>
          <a:p>
            <a:endParaRPr lang="en-US" dirty="0">
              <a:cs typeface="Calibri" panose="020F0502020204030204"/>
            </a:endParaRPr>
          </a:p>
          <a:p>
            <a:endParaRPr lang="en-GB" dirty="0">
              <a:cs typeface="Calibri" panose="020F0502020204030204"/>
            </a:endParaRPr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85D650-126D-E24D-FBFB-B012F9BC0B1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48252D-057E-45B3-B0CC-C400561BF281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33399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67E7CA-7C9E-9778-E3F1-4E2F978AA6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F1454E4-D321-3EBC-0FE0-75DAFAF8F58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45E304B-BABD-66D9-A3C3-49944EAF686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Authentic leadership styles come in a range of </a:t>
            </a:r>
            <a:r>
              <a:rPr lang="en-US" dirty="0" err="1"/>
              <a:t>colours</a:t>
            </a:r>
            <a:r>
              <a:rPr lang="en-US" dirty="0"/>
              <a:t>. </a:t>
            </a:r>
          </a:p>
          <a:p>
            <a:r>
              <a:rPr lang="en-US" dirty="0"/>
              <a:t>Animated slide – starting with 4 </a:t>
            </a:r>
            <a:r>
              <a:rPr lang="en-US" dirty="0" err="1"/>
              <a:t>colour</a:t>
            </a:r>
            <a:r>
              <a:rPr lang="en-US" dirty="0"/>
              <a:t> quadrants (Y, G, B, R) and then blends accordingly.</a:t>
            </a:r>
          </a:p>
          <a:p>
            <a:endParaRPr lang="en-US" dirty="0"/>
          </a:p>
          <a:p>
            <a:r>
              <a:rPr lang="en-US" b="1" dirty="0"/>
              <a:t>Question: </a:t>
            </a:r>
            <a:r>
              <a:rPr lang="en-US" dirty="0"/>
              <a:t>Considering your </a:t>
            </a:r>
            <a:r>
              <a:rPr lang="en-US" b="1" dirty="0"/>
              <a:t>top 2 </a:t>
            </a:r>
            <a:r>
              <a:rPr lang="en-US" b="1" dirty="0" err="1"/>
              <a:t>colours</a:t>
            </a:r>
            <a:r>
              <a:rPr lang="en-US" b="1" dirty="0"/>
              <a:t> </a:t>
            </a:r>
            <a:r>
              <a:rPr lang="en-US" dirty="0"/>
              <a:t>and your </a:t>
            </a:r>
            <a:r>
              <a:rPr lang="en-US" b="1" dirty="0"/>
              <a:t>blend</a:t>
            </a:r>
            <a:r>
              <a:rPr lang="en-US" dirty="0"/>
              <a:t>, which </a:t>
            </a:r>
            <a:r>
              <a:rPr lang="en-US" b="1" dirty="0"/>
              <a:t>3 statements </a:t>
            </a:r>
            <a:r>
              <a:rPr lang="en-US" dirty="0"/>
              <a:t>best describe you?  </a:t>
            </a:r>
          </a:p>
          <a:p>
            <a:r>
              <a:rPr lang="en-US" dirty="0"/>
              <a:t>Share as whole group, small group or pairs. Aim is to explore leadership styles around the wheel.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8DDFE4-47B0-9E6B-05BE-8C609D5D238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48252D-057E-45B3-B0CC-C400561BF281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82504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8EC14C-B6C5-9B80-0165-17D16911B9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B9FDBE1-2DF0-B899-A708-1E8D4897345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FCC1C14-B472-C419-4C29-98B52273A4D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Which statements do you use the most?</a:t>
            </a:r>
          </a:p>
          <a:p>
            <a:endParaRPr lang="en-US" dirty="0"/>
          </a:p>
          <a:p>
            <a:r>
              <a:rPr lang="en-US" dirty="0"/>
              <a:t>Considering the </a:t>
            </a:r>
            <a:r>
              <a:rPr lang="en-US" dirty="0" err="1"/>
              <a:t>colour</a:t>
            </a:r>
            <a:r>
              <a:rPr lang="en-US" dirty="0"/>
              <a:t> preferences of your team, which ones are they likely to want to hear?</a:t>
            </a:r>
          </a:p>
          <a:p>
            <a:r>
              <a:rPr lang="en-US" dirty="0"/>
              <a:t>What will you adjust in your communication as a result?  Be specific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706974-9DF9-7401-D2A3-048E214ADC3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48252D-057E-45B3-B0CC-C400561BF281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13849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0FC872-BDF8-7C2D-52E5-B62DEDE4CA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537C01A-DF7C-0AC4-6F6F-1C619879E0E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F42AA98-AB70-7E5F-1BC5-8EB9B8CF0BD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  <a:p>
            <a:r>
              <a:rPr lang="en-GB" dirty="0"/>
              <a:t>Animated slide.  </a:t>
            </a:r>
          </a:p>
          <a:p>
            <a:endParaRPr lang="en-GB" dirty="0"/>
          </a:p>
          <a:p>
            <a:r>
              <a:rPr lang="en-GB" dirty="0"/>
              <a:t>The </a:t>
            </a:r>
            <a:r>
              <a:rPr lang="en-GB" b="1" dirty="0"/>
              <a:t>dot</a:t>
            </a:r>
            <a:r>
              <a:rPr lang="en-GB" dirty="0"/>
              <a:t> represents the </a:t>
            </a:r>
            <a:r>
              <a:rPr lang="en-GB" b="1" dirty="0"/>
              <a:t>Leader</a:t>
            </a:r>
            <a:r>
              <a:rPr lang="en-GB" dirty="0"/>
              <a:t> in the positioning of each approach</a:t>
            </a:r>
          </a:p>
          <a:p>
            <a:pPr marL="0" indent="0">
              <a:buNone/>
            </a:pPr>
            <a:r>
              <a:rPr lang="en-GB" dirty="0"/>
              <a:t>1. </a:t>
            </a:r>
            <a:r>
              <a:rPr lang="en-GB" b="1" dirty="0"/>
              <a:t>Taking responsibility </a:t>
            </a:r>
            <a:r>
              <a:rPr lang="en-GB" dirty="0"/>
              <a:t>for everyone you are leading – leadership "</a:t>
            </a:r>
            <a:r>
              <a:rPr lang="en-GB" b="1" dirty="0"/>
              <a:t>down</a:t>
            </a:r>
            <a:r>
              <a:rPr lang="en-GB" dirty="0"/>
              <a:t>" (not bossing people </a:t>
            </a:r>
          </a:p>
          <a:p>
            <a:pPr marL="0" indent="0">
              <a:buNone/>
            </a:pPr>
            <a:r>
              <a:rPr lang="en-GB" dirty="0"/>
              <a:t>but taking responsibility)</a:t>
            </a:r>
          </a:p>
          <a:p>
            <a:r>
              <a:rPr lang="en-GB" dirty="0"/>
              <a:t>2. </a:t>
            </a:r>
            <a:r>
              <a:rPr lang="en-GB" b="1" dirty="0"/>
              <a:t>Serving and empowering </a:t>
            </a:r>
            <a:r>
              <a:rPr lang="en-GB" dirty="0"/>
              <a:t>everyone you are leading – leadership "</a:t>
            </a:r>
            <a:r>
              <a:rPr lang="en-GB" b="1" dirty="0"/>
              <a:t>up</a:t>
            </a:r>
            <a:r>
              <a:rPr lang="en-GB" dirty="0"/>
              <a:t>"</a:t>
            </a:r>
          </a:p>
          <a:p>
            <a:r>
              <a:rPr lang="en-GB" dirty="0"/>
              <a:t>3. </a:t>
            </a:r>
            <a:r>
              <a:rPr lang="en-GB" b="1" dirty="0"/>
              <a:t>Training and equipping </a:t>
            </a:r>
            <a:r>
              <a:rPr lang="en-GB" dirty="0"/>
              <a:t>those you lead – leading from </a:t>
            </a:r>
            <a:r>
              <a:rPr lang="en-GB" b="1" dirty="0"/>
              <a:t>behind </a:t>
            </a:r>
            <a:r>
              <a:rPr lang="en-GB" dirty="0"/>
              <a:t>(Management element)</a:t>
            </a:r>
          </a:p>
          <a:p>
            <a:r>
              <a:rPr lang="en-GB" dirty="0"/>
              <a:t>4. </a:t>
            </a:r>
            <a:r>
              <a:rPr lang="en-GB" b="1" dirty="0"/>
              <a:t>Setting an example </a:t>
            </a:r>
            <a:r>
              <a:rPr lang="en-GB" dirty="0"/>
              <a:t>– leading from the </a:t>
            </a:r>
            <a:r>
              <a:rPr lang="en-GB" b="1" dirty="0"/>
              <a:t>front</a:t>
            </a:r>
            <a:r>
              <a:rPr lang="en-GB" dirty="0"/>
              <a:t> (Leadership)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7CC88F-644E-70AE-79AF-F6BD8345FEF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48252D-057E-45B3-B0CC-C400561BF281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941046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5D01BA-5269-5ECC-1A13-50FF6DA9D9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D351FEA-BE19-2ED4-E7ED-AEA5DBCA865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00FA625-B931-2DD6-40E6-8A04D1AB5E4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  <a:p>
            <a:r>
              <a:rPr lang="en-GB" b="1" dirty="0"/>
              <a:t>Three questions </a:t>
            </a:r>
            <a:r>
              <a:rPr lang="en-GB" dirty="0"/>
              <a:t>for reflection (animated).  </a:t>
            </a:r>
          </a:p>
          <a:p>
            <a:r>
              <a:rPr lang="en-GB" dirty="0"/>
              <a:t>Can be discussed as whole group, in small groups or pairs.</a:t>
            </a:r>
          </a:p>
          <a:p>
            <a:endParaRPr lang="en-GB" dirty="0"/>
          </a:p>
          <a:p>
            <a:r>
              <a:rPr lang="en-GB" dirty="0"/>
              <a:t>NB.  There is not one posture for each colour quadrant.  It is a more nuanced conversation about </a:t>
            </a:r>
          </a:p>
          <a:p>
            <a:r>
              <a:rPr lang="en-GB" b="1" dirty="0"/>
              <a:t>which postures come instinctively </a:t>
            </a:r>
            <a:r>
              <a:rPr lang="en-GB" dirty="0"/>
              <a:t>to each leader and which they might </a:t>
            </a:r>
            <a:r>
              <a:rPr lang="en-GB" b="1" dirty="0"/>
              <a:t>need to be more conscious of</a:t>
            </a:r>
            <a:r>
              <a:rPr lang="en-GB" dirty="0"/>
              <a:t>.</a:t>
            </a:r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FFBCB5-C055-D910-7723-B2C8E861DAF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48252D-057E-45B3-B0CC-C400561BF281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756014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97AC5F-69B7-160E-596B-977CC556C5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6F4BB28-F427-04FA-A4C8-75B4D28051D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9D8A2DA-D8C4-7044-8390-10538E76C67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  <a:p>
            <a:r>
              <a:rPr lang="en-GB" dirty="0"/>
              <a:t>Personal reflection on these sections of the report in the context of Leadership, initially with a </a:t>
            </a:r>
          </a:p>
          <a:p>
            <a:r>
              <a:rPr lang="en-GB" dirty="0"/>
              <a:t>view to sharing in next exercise.</a:t>
            </a:r>
            <a:endParaRPr lang="en-US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0012FE-0610-F6D0-132E-D4FBC7558D5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48252D-057E-45B3-B0CC-C400561BF281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950453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292BF0-BF78-45ED-CCBB-8A81BD3138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CF320FE-BD7A-0426-A091-F0363F04DE4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431C06D-F73D-EA1C-58A0-7D3EDFA19F7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  <a:p>
            <a:r>
              <a:rPr lang="en-GB" dirty="0"/>
              <a:t>Share whatever resonates from your individual reflections on the 4 areas of your report.</a:t>
            </a:r>
          </a:p>
          <a:p>
            <a:endParaRPr lang="en-GB" dirty="0"/>
          </a:p>
          <a:p>
            <a:r>
              <a:rPr lang="en-GB" dirty="0"/>
              <a:t>Pairs could be of those with opposite or very different colour combinations or a pair who work </a:t>
            </a:r>
          </a:p>
          <a:p>
            <a:r>
              <a:rPr lang="en-GB" dirty="0"/>
              <a:t>closely together. </a:t>
            </a:r>
          </a:p>
          <a:p>
            <a:endParaRPr lang="en-US" dirty="0"/>
          </a:p>
          <a:p>
            <a:r>
              <a:rPr lang="en-GB" dirty="0"/>
              <a:t>Opportunity to hear another Leader's perspective on your style. </a:t>
            </a:r>
            <a:endParaRPr lang="en-US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DFE33A-D408-D90B-CEBF-AC73771AFCE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48252D-057E-45B3-B0CC-C400561BF281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170352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E4BD2C-8EE6-5801-DC63-B9D60891D8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5440A0C-7950-D0FE-5069-079813BC58A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ED364BD-D985-97B3-E2F6-60E5FBE27D6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3EE0F7-473E-BBD5-2D21-4D7CBE10008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48252D-057E-45B3-B0CC-C400561BF281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626764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7155C6-06D5-0B5E-1D83-BDEC0F3611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138AA4C-98F6-BAD7-5302-04ED5840BF2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A6272F5-5ECD-342D-F34D-BA5DE3B567A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GB" b="1" dirty="0"/>
              <a:t>Effective Leadership Communication</a:t>
            </a:r>
          </a:p>
          <a:p>
            <a:endParaRPr lang="en-GB" b="1" dirty="0"/>
          </a:p>
          <a:p>
            <a:pPr marL="0" indent="0">
              <a:buFontTx/>
              <a:buNone/>
            </a:pPr>
            <a:r>
              <a:rPr lang="en-GB" dirty="0"/>
              <a:t>Different colours have very different preferences when it comes to </a:t>
            </a:r>
            <a:r>
              <a:rPr lang="en-GB" b="1" dirty="0"/>
              <a:t>effective leadership communication</a:t>
            </a:r>
            <a:r>
              <a:rPr lang="en-GB" dirty="0"/>
              <a:t>.  </a:t>
            </a:r>
          </a:p>
          <a:p>
            <a:pPr marL="0" indent="0">
              <a:buFontTx/>
              <a:buNone/>
            </a:pPr>
            <a:r>
              <a:rPr lang="en-GB" dirty="0"/>
              <a:t>We often communicate in the style </a:t>
            </a:r>
            <a:r>
              <a:rPr lang="en-GB" b="1" dirty="0"/>
              <a:t>we are most comfortable </a:t>
            </a:r>
            <a:r>
              <a:rPr lang="en-GB" dirty="0"/>
              <a:t>with, rather than </a:t>
            </a:r>
            <a:r>
              <a:rPr lang="en-GB" b="1" dirty="0"/>
              <a:t>what is necessarily best</a:t>
            </a:r>
            <a:r>
              <a:rPr lang="en-GB" dirty="0"/>
              <a:t> for </a:t>
            </a:r>
          </a:p>
          <a:p>
            <a:pPr marL="0" indent="0">
              <a:buFontTx/>
              <a:buNone/>
            </a:pPr>
            <a:r>
              <a:rPr lang="en-GB" dirty="0"/>
              <a:t>the other person.</a:t>
            </a:r>
          </a:p>
          <a:p>
            <a:pPr marL="0" indent="0">
              <a:buFontTx/>
              <a:buNone/>
            </a:pPr>
            <a:endParaRPr lang="en-GB" dirty="0"/>
          </a:p>
          <a:p>
            <a:r>
              <a:rPr lang="en-GB" b="1" dirty="0"/>
              <a:t>Action</a:t>
            </a:r>
            <a:r>
              <a:rPr lang="en-GB" dirty="0"/>
              <a:t>: Take a moment to look at the quadrant you’re most comfortable with and look across to the other </a:t>
            </a:r>
          </a:p>
          <a:p>
            <a:r>
              <a:rPr lang="en-GB" dirty="0"/>
              <a:t>side of the wheel and take note of what is listed there. </a:t>
            </a:r>
          </a:p>
          <a:p>
            <a:endParaRPr lang="en-GB" dirty="0"/>
          </a:p>
          <a:p>
            <a:r>
              <a:rPr lang="en-GB" dirty="0"/>
              <a:t>For those who are a cross-type profile – use their lowest colour or the colour at the bottom of their 'C’ </a:t>
            </a:r>
          </a:p>
          <a:p>
            <a:r>
              <a:rPr lang="en-GB" dirty="0"/>
              <a:t>Visual.</a:t>
            </a:r>
            <a:endParaRPr lang="en-US" dirty="0"/>
          </a:p>
          <a:p>
            <a:endParaRPr lang="en-US" dirty="0"/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BBF8C2-6900-138F-D9EE-27ECFD870D4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48252D-057E-45B3-B0CC-C400561BF281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263251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94E605-95CA-C0AE-8695-3BC2937CF1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76FE9F2-7E63-07E4-CA9A-3973FA7F4DB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D72B8F2-C69B-07D9-B1E9-0726F7C56A3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b="1" dirty="0"/>
              <a:t>Ineffective Colour Communication</a:t>
            </a:r>
          </a:p>
          <a:p>
            <a:endParaRPr lang="en-US" b="1" dirty="0"/>
          </a:p>
          <a:p>
            <a:r>
              <a:rPr lang="en-GB" dirty="0"/>
              <a:t>This visual is again reinforcing colour preference behaviours and </a:t>
            </a:r>
            <a:r>
              <a:rPr lang="en-GB" b="1" dirty="0"/>
              <a:t>encouraging people </a:t>
            </a:r>
            <a:r>
              <a:rPr lang="en-GB" dirty="0"/>
              <a:t>to </a:t>
            </a:r>
            <a:r>
              <a:rPr lang="en-GB" b="1" dirty="0"/>
              <a:t>consider</a:t>
            </a:r>
          </a:p>
          <a:p>
            <a:r>
              <a:rPr lang="en-GB" b="1" dirty="0"/>
              <a:t>other colours</a:t>
            </a:r>
            <a:r>
              <a:rPr lang="en-GB" dirty="0"/>
              <a:t> than their own.  </a:t>
            </a:r>
          </a:p>
          <a:p>
            <a:endParaRPr lang="en-GB" dirty="0"/>
          </a:p>
          <a:p>
            <a:r>
              <a:rPr lang="en-GB" b="1" dirty="0"/>
              <a:t>Action</a:t>
            </a:r>
            <a:r>
              <a:rPr lang="en-GB" dirty="0"/>
              <a:t>: Take a moment to look at the quadrant you’re most comfortable with and look across to the </a:t>
            </a:r>
          </a:p>
          <a:p>
            <a:r>
              <a:rPr lang="en-GB" dirty="0"/>
              <a:t>other side of the wheel and take note of what is listed there. What does someone of </a:t>
            </a:r>
            <a:r>
              <a:rPr lang="en-GB" b="1" dirty="0"/>
              <a:t>opposite </a:t>
            </a:r>
            <a:r>
              <a:rPr lang="en-GB" dirty="0"/>
              <a:t>colour </a:t>
            </a:r>
          </a:p>
          <a:p>
            <a:r>
              <a:rPr lang="en-GB" dirty="0"/>
              <a:t>preference to you really not find helpful? </a:t>
            </a:r>
          </a:p>
          <a:p>
            <a:endParaRPr lang="en-GB" dirty="0"/>
          </a:p>
          <a:p>
            <a:r>
              <a:rPr lang="en-GB" dirty="0"/>
              <a:t>For those who are a cross-type profile – use their lowest colour or the colour at the bottom of their 'C’ </a:t>
            </a:r>
          </a:p>
          <a:p>
            <a:r>
              <a:rPr lang="en-GB" dirty="0"/>
              <a:t>Visual.</a:t>
            </a:r>
          </a:p>
          <a:p>
            <a:endParaRPr lang="en-GB" dirty="0"/>
          </a:p>
          <a:p>
            <a:endParaRPr lang="en-US" dirty="0"/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174CB2-9B91-30A7-A9BB-623E0F7D445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48252D-057E-45B3-B0CC-C400561BF281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70441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49862" y="9428274"/>
            <a:ext cx="2946276" cy="498365"/>
          </a:xfrm>
          <a:prstGeom prst="rect">
            <a:avLst/>
          </a:prstGeom>
        </p:spPr>
        <p:txBody>
          <a:bodyPr/>
          <a:lstStyle/>
          <a:p>
            <a:fld id="{6D337A43-3954-4BA9-9BE3-818F1BA2279A}" type="slidenum">
              <a:rPr lang="en-GB" smtClean="0"/>
              <a:pPr/>
              <a:t>2</a:t>
            </a:fld>
            <a:endParaRPr lang="en-GB"/>
          </a:p>
        </p:txBody>
      </p:sp>
      <p:sp>
        <p:nvSpPr>
          <p:cNvPr id="12" name="Slide Image Placeholder 11">
            <a:extLst>
              <a:ext uri="{FF2B5EF4-FFF2-40B4-BE49-F238E27FC236}">
                <a16:creationId xmlns:a16="http://schemas.microsoft.com/office/drawing/2014/main" id="{2EE912F9-B5C9-4002-4BD2-DD9373D252C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</p:spPr>
      </p:sp>
      <p:sp>
        <p:nvSpPr>
          <p:cNvPr id="13" name="Notes Placeholder 12">
            <a:extLst>
              <a:ext uri="{FF2B5EF4-FFF2-40B4-BE49-F238E27FC236}">
                <a16:creationId xmlns:a16="http://schemas.microsoft.com/office/drawing/2014/main" id="{2C2931CA-75E4-7E02-0DF7-D3351559A2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0384" y="4776857"/>
            <a:ext cx="5436909" cy="3908953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76112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656D20-9F5D-E148-66CD-91FF051525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DA5EE3D-2704-4DCE-5E0A-6EC9FF5A7FE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4675370-B1BF-2294-DD42-0161E7DDCBA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  <a:p>
            <a:r>
              <a:rPr lang="en-US" b="1" dirty="0"/>
              <a:t>Recap</a:t>
            </a:r>
            <a:r>
              <a:rPr lang="en-US" dirty="0"/>
              <a:t> verbal style:</a:t>
            </a:r>
          </a:p>
          <a:p>
            <a:r>
              <a:rPr lang="en-US" dirty="0"/>
              <a:t>The most effective leaders learn to pick up nuance and the subtleties of differences in verbal style – </a:t>
            </a:r>
          </a:p>
          <a:p>
            <a:r>
              <a:rPr lang="en-US" b="1" dirty="0"/>
              <a:t>not</a:t>
            </a:r>
            <a:r>
              <a:rPr lang="en-US" dirty="0"/>
              <a:t> about </a:t>
            </a:r>
            <a:r>
              <a:rPr lang="en-US" b="1" dirty="0"/>
              <a:t>what </a:t>
            </a:r>
            <a:r>
              <a:rPr lang="en-US" dirty="0"/>
              <a:t>is said </a:t>
            </a:r>
            <a:r>
              <a:rPr lang="en-US" b="1" dirty="0"/>
              <a:t>but how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b="1" dirty="0"/>
              <a:t>Note</a:t>
            </a:r>
            <a:r>
              <a:rPr lang="en-US" dirty="0"/>
              <a:t>. Pause for brief reflection to allow attendees to consider situations that occur to them relating to </a:t>
            </a:r>
          </a:p>
          <a:p>
            <a:r>
              <a:rPr lang="en-US" dirty="0"/>
              <a:t>this.</a:t>
            </a:r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E4750D-E59A-E01F-2E8E-C9A5429CEBF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48252D-057E-45B3-B0CC-C400561BF281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167516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28EE45-7D2E-683F-5A48-72FC1BF630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F78BCB1-C938-A391-F5D2-63DE111314F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2AD27B4-9DC2-C275-03EC-9E7B9F5D9FB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  <a:p>
            <a:r>
              <a:rPr lang="en-GB" dirty="0"/>
              <a:t>Personal reflection on these sections of the report in the context of Leadership.</a:t>
            </a:r>
            <a:endParaRPr lang="en-US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24D8FA-1900-6733-41D4-6772945C129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48252D-057E-45B3-B0CC-C400561BF281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897843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40A347-943C-B2A9-3C50-0BFB453ED1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F27BA38-66BF-FE77-710C-E07B269E962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DF58C7C-6CAE-5BFD-24D6-501A0133C46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>
              <a:cs typeface="Calibri"/>
            </a:endParaRPr>
          </a:p>
          <a:p>
            <a:r>
              <a:rPr lang="en-US" dirty="0"/>
              <a:t>Each Click – reveals next part of the </a:t>
            </a:r>
            <a:r>
              <a:rPr lang="en-US" b="1" dirty="0"/>
              <a:t>C.L.E.A.R Coaching Method </a:t>
            </a:r>
            <a:r>
              <a:rPr lang="en-US" dirty="0"/>
              <a:t>for communicating as Managers </a:t>
            </a:r>
          </a:p>
          <a:p>
            <a:r>
              <a:rPr lang="en-US" dirty="0"/>
              <a:t>and Leaders.  </a:t>
            </a:r>
          </a:p>
          <a:p>
            <a:endParaRPr lang="en-US" dirty="0"/>
          </a:p>
          <a:p>
            <a:r>
              <a:rPr lang="en-US" dirty="0"/>
              <a:t>This process can be used in any topic or issue that needs addressing between a Leader and one of the </a:t>
            </a:r>
          </a:p>
          <a:p>
            <a:r>
              <a:rPr lang="en-US" dirty="0"/>
              <a:t>team.</a:t>
            </a:r>
          </a:p>
          <a:p>
            <a:endParaRPr lang="en-US" dirty="0"/>
          </a:p>
          <a:p>
            <a:r>
              <a:rPr lang="en-US" dirty="0"/>
              <a:t>To develop your leadership further, in this exercise you are considering your own </a:t>
            </a:r>
            <a:r>
              <a:rPr lang="en-US" dirty="0" err="1"/>
              <a:t>colour</a:t>
            </a:r>
            <a:r>
              <a:rPr lang="en-US" dirty="0"/>
              <a:t> preferences and </a:t>
            </a:r>
          </a:p>
          <a:p>
            <a:r>
              <a:rPr lang="en-US" dirty="0"/>
              <a:t>those of someone you coach.</a:t>
            </a:r>
          </a:p>
          <a:p>
            <a:endParaRPr lang="en-US" dirty="0"/>
          </a:p>
          <a:p>
            <a:r>
              <a:rPr lang="en-US" dirty="0"/>
              <a:t>When coaching others, it is beneficial to go through all 5 stages, not just the ones they more naturally </a:t>
            </a:r>
          </a:p>
          <a:p>
            <a:r>
              <a:rPr lang="en-US" dirty="0"/>
              <a:t>focus on:</a:t>
            </a:r>
          </a:p>
          <a:p>
            <a:r>
              <a:rPr lang="en-US" b="1" dirty="0"/>
              <a:t>Commit</a:t>
            </a:r>
            <a:r>
              <a:rPr lang="en-US" dirty="0"/>
              <a:t> – </a:t>
            </a:r>
            <a:r>
              <a:rPr lang="en-US" b="1" dirty="0"/>
              <a:t>Clarifying goal </a:t>
            </a:r>
            <a:r>
              <a:rPr lang="en-US" dirty="0"/>
              <a:t>or issue and the purpose of the conversation. A </a:t>
            </a:r>
            <a:r>
              <a:rPr lang="en-US" b="1" dirty="0"/>
              <a:t>collaborative approach </a:t>
            </a:r>
            <a:r>
              <a:rPr lang="en-US" dirty="0"/>
              <a:t>to this </a:t>
            </a:r>
          </a:p>
          <a:p>
            <a:r>
              <a:rPr lang="en-US" dirty="0"/>
              <a:t>is best.</a:t>
            </a:r>
          </a:p>
          <a:p>
            <a:r>
              <a:rPr lang="en-US" b="1" dirty="0"/>
              <a:t>Listen</a:t>
            </a:r>
            <a:r>
              <a:rPr lang="en-US" dirty="0"/>
              <a:t> – Ask </a:t>
            </a:r>
            <a:r>
              <a:rPr lang="en-US" b="1" dirty="0"/>
              <a:t>open questions</a:t>
            </a:r>
            <a:r>
              <a:rPr lang="en-US" dirty="0"/>
              <a:t>, collect detail and information and allow </a:t>
            </a:r>
            <a:r>
              <a:rPr lang="en-US" b="1" dirty="0"/>
              <a:t>time for reflection</a:t>
            </a:r>
            <a:r>
              <a:rPr lang="en-US" dirty="0"/>
              <a:t>.  Reflect back </a:t>
            </a:r>
          </a:p>
          <a:p>
            <a:r>
              <a:rPr lang="en-US" dirty="0"/>
              <a:t>what you have heard.</a:t>
            </a:r>
          </a:p>
          <a:p>
            <a:r>
              <a:rPr lang="en-US" b="1" dirty="0"/>
              <a:t>Explore</a:t>
            </a:r>
            <a:r>
              <a:rPr lang="en-US" dirty="0"/>
              <a:t> – </a:t>
            </a:r>
            <a:r>
              <a:rPr lang="en-US" b="1" dirty="0"/>
              <a:t>Explore together </a:t>
            </a:r>
            <a:r>
              <a:rPr lang="en-US" dirty="0"/>
              <a:t>the avenues available to get to the agreed goal, based on what you have just heard.</a:t>
            </a:r>
          </a:p>
          <a:p>
            <a:r>
              <a:rPr lang="en-US" b="1" dirty="0"/>
              <a:t>Action</a:t>
            </a:r>
            <a:r>
              <a:rPr lang="en-US" dirty="0"/>
              <a:t> – Gain clarity on </a:t>
            </a:r>
            <a:r>
              <a:rPr lang="en-US" b="1" dirty="0"/>
              <a:t>next steps </a:t>
            </a:r>
            <a:r>
              <a:rPr lang="en-US" dirty="0"/>
              <a:t>to achieve agreed goal.</a:t>
            </a:r>
          </a:p>
          <a:p>
            <a:r>
              <a:rPr lang="en-US" b="1" dirty="0"/>
              <a:t>Review</a:t>
            </a:r>
            <a:r>
              <a:rPr lang="en-US" dirty="0"/>
              <a:t> – 1. </a:t>
            </a:r>
            <a:r>
              <a:rPr lang="en-US" b="1" dirty="0"/>
              <a:t>Session review </a:t>
            </a:r>
            <a:r>
              <a:rPr lang="en-US" dirty="0"/>
              <a:t>- Ask for </a:t>
            </a:r>
            <a:r>
              <a:rPr lang="en-US" b="1" dirty="0"/>
              <a:t>feedback</a:t>
            </a:r>
            <a:r>
              <a:rPr lang="en-US" dirty="0"/>
              <a:t> on how they found the session and consider adjusting your style </a:t>
            </a:r>
          </a:p>
          <a:p>
            <a:r>
              <a:rPr lang="en-US" dirty="0"/>
              <a:t>accordingly for next time. 2. </a:t>
            </a:r>
            <a:r>
              <a:rPr lang="en-US" b="1" dirty="0"/>
              <a:t>Process review </a:t>
            </a:r>
            <a:r>
              <a:rPr lang="en-US" dirty="0"/>
              <a:t>- Review ongoing progress.  Give time for reflective input soon after </a:t>
            </a:r>
          </a:p>
          <a:p>
            <a:r>
              <a:rPr lang="en-US" dirty="0"/>
              <a:t>the session for those who would value it.  </a:t>
            </a:r>
          </a:p>
          <a:p>
            <a:endParaRPr lang="en-US" dirty="0"/>
          </a:p>
          <a:p>
            <a:r>
              <a:rPr lang="en-US" dirty="0"/>
              <a:t>As coaches, our different </a:t>
            </a:r>
            <a:r>
              <a:rPr lang="en-US" dirty="0" err="1"/>
              <a:t>colour</a:t>
            </a:r>
            <a:r>
              <a:rPr lang="en-US" dirty="0"/>
              <a:t> preferences make </a:t>
            </a:r>
            <a:r>
              <a:rPr lang="en-US" b="1" dirty="0"/>
              <a:t>some</a:t>
            </a:r>
            <a:r>
              <a:rPr lang="en-US" dirty="0"/>
              <a:t> of these </a:t>
            </a:r>
            <a:r>
              <a:rPr lang="en-US" b="1" dirty="0"/>
              <a:t>stages more intuitive than others</a:t>
            </a:r>
            <a:r>
              <a:rPr lang="en-US" dirty="0"/>
              <a:t>.  </a:t>
            </a:r>
          </a:p>
          <a:p>
            <a:r>
              <a:rPr lang="en-US" dirty="0"/>
              <a:t>Which stages are</a:t>
            </a:r>
            <a:r>
              <a:rPr lang="en-US" b="1" dirty="0"/>
              <a:t> intuitive </a:t>
            </a:r>
            <a:r>
              <a:rPr lang="en-US" dirty="0"/>
              <a:t>for you? </a:t>
            </a:r>
          </a:p>
          <a:p>
            <a:r>
              <a:rPr lang="en-US" dirty="0"/>
              <a:t>Which ones do you need to </a:t>
            </a:r>
            <a:r>
              <a:rPr lang="en-US" b="1" dirty="0"/>
              <a:t>flex </a:t>
            </a:r>
            <a:r>
              <a:rPr lang="en-US" dirty="0"/>
              <a:t>to intentionally, for the sake of the </a:t>
            </a:r>
            <a:r>
              <a:rPr lang="en-US" dirty="0" err="1"/>
              <a:t>Coachee</a:t>
            </a:r>
            <a:r>
              <a:rPr lang="en-US" dirty="0"/>
              <a:t>?  </a:t>
            </a:r>
          </a:p>
          <a:p>
            <a:r>
              <a:rPr lang="en-US" dirty="0"/>
              <a:t>Do these </a:t>
            </a:r>
            <a:r>
              <a:rPr lang="en-US" b="1" dirty="0"/>
              <a:t>relate</a:t>
            </a:r>
            <a:r>
              <a:rPr lang="en-US" dirty="0"/>
              <a:t> to your </a:t>
            </a:r>
            <a:r>
              <a:rPr lang="en-US" dirty="0" err="1"/>
              <a:t>colour</a:t>
            </a:r>
            <a:r>
              <a:rPr lang="en-US" dirty="0"/>
              <a:t> preferences?</a:t>
            </a:r>
          </a:p>
          <a:p>
            <a:endParaRPr lang="en-US" dirty="0"/>
          </a:p>
          <a:p>
            <a:r>
              <a:rPr lang="en-US" dirty="0"/>
              <a:t>Why </a:t>
            </a:r>
            <a:r>
              <a:rPr lang="en-US" b="1" dirty="0"/>
              <a:t>CLEAR </a:t>
            </a:r>
            <a:r>
              <a:rPr lang="en-US" dirty="0"/>
              <a:t>model over </a:t>
            </a:r>
            <a:r>
              <a:rPr lang="en-US" b="1" dirty="0"/>
              <a:t>GROW </a:t>
            </a:r>
            <a:r>
              <a:rPr lang="en-US" dirty="0"/>
              <a:t>model?  Firstly, it makes explicit the importance of the </a:t>
            </a:r>
            <a:r>
              <a:rPr lang="en-US" b="1" dirty="0"/>
              <a:t>wider dynamics</a:t>
            </a:r>
            <a:r>
              <a:rPr lang="en-US" dirty="0"/>
              <a:t>, </a:t>
            </a:r>
          </a:p>
          <a:p>
            <a:r>
              <a:rPr lang="en-US" dirty="0"/>
              <a:t>encouraging questions like "How did you find our conversation?", "What helps you learn?" and "What </a:t>
            </a:r>
          </a:p>
          <a:p>
            <a:r>
              <a:rPr lang="en-US" dirty="0"/>
              <a:t>blocks your learning?". </a:t>
            </a:r>
          </a:p>
          <a:p>
            <a:endParaRPr lang="en-US" dirty="0"/>
          </a:p>
          <a:p>
            <a:r>
              <a:rPr lang="en-US" dirty="0"/>
              <a:t>Secondly the </a:t>
            </a:r>
            <a:r>
              <a:rPr lang="en-US" b="1" dirty="0"/>
              <a:t>CLEAR</a:t>
            </a:r>
            <a:r>
              <a:rPr lang="en-US" dirty="0"/>
              <a:t> model </a:t>
            </a:r>
            <a:r>
              <a:rPr lang="en-US" b="1" dirty="0" err="1"/>
              <a:t>emphasises</a:t>
            </a:r>
            <a:r>
              <a:rPr lang="en-US" dirty="0"/>
              <a:t> the importance of </a:t>
            </a:r>
            <a:r>
              <a:rPr lang="en-US" b="1" dirty="0"/>
              <a:t>reviewing</a:t>
            </a:r>
            <a:r>
              <a:rPr lang="en-US" dirty="0"/>
              <a:t> the session. This is a powerful tool </a:t>
            </a:r>
          </a:p>
          <a:p>
            <a:r>
              <a:rPr lang="en-US" dirty="0"/>
              <a:t>for tuning our coaching to the evolving needs of the other person. It's easy when using the GROW model </a:t>
            </a:r>
          </a:p>
          <a:p>
            <a:r>
              <a:rPr lang="en-US" dirty="0"/>
              <a:t>to feel that when we have done the wrap-up, we're finished. Making reviewing the coaching effectiveness </a:t>
            </a:r>
          </a:p>
          <a:p>
            <a:r>
              <a:rPr lang="en-US" dirty="0"/>
              <a:t>one of the basic steps, as the CLEAR model does, reinforces the value and importance of this stage and allows </a:t>
            </a:r>
          </a:p>
          <a:p>
            <a:r>
              <a:rPr lang="en-US" dirty="0"/>
              <a:t>for more consideration of the other person's preferences.</a:t>
            </a:r>
          </a:p>
          <a:p>
            <a:endParaRPr lang="en-US" dirty="0"/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BA4C8E-39FF-2529-E075-8631127ED31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48252D-057E-45B3-B0CC-C400561BF281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530571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1AF8B4-3D25-6E4D-6B3F-4F8D4B30AF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54EE36A-5445-EB8F-5B02-0F2FAFACE00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485301C-C497-E9AA-00C1-9F3EB3CA620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>
              <a:cs typeface="Calibri"/>
            </a:endParaRPr>
          </a:p>
          <a:p>
            <a:r>
              <a:rPr lang="en-US" dirty="0"/>
              <a:t>Animated – to reveal the flexing statement at the bottom of the slide.</a:t>
            </a:r>
          </a:p>
          <a:p>
            <a:endParaRPr lang="en-US" dirty="0"/>
          </a:p>
          <a:p>
            <a:r>
              <a:rPr lang="en-US" dirty="0"/>
              <a:t>As </a:t>
            </a:r>
            <a:r>
              <a:rPr lang="en-US" b="1" dirty="0"/>
              <a:t>Leaders</a:t>
            </a:r>
            <a:r>
              <a:rPr lang="en-US" dirty="0"/>
              <a:t> it is good to </a:t>
            </a:r>
            <a:r>
              <a:rPr lang="en-US" b="1" dirty="0"/>
              <a:t>adjust </a:t>
            </a:r>
            <a:r>
              <a:rPr lang="en-US" dirty="0"/>
              <a:t>ourselves to the </a:t>
            </a:r>
            <a:r>
              <a:rPr lang="en-US" b="1" dirty="0"/>
              <a:t>preferences of others</a:t>
            </a:r>
            <a:r>
              <a:rPr lang="en-US" dirty="0"/>
              <a:t>, potentially being </a:t>
            </a:r>
            <a:r>
              <a:rPr lang="en-US" b="1" dirty="0"/>
              <a:t>more conscious </a:t>
            </a:r>
          </a:p>
          <a:p>
            <a:r>
              <a:rPr lang="en-US" dirty="0"/>
              <a:t>of the </a:t>
            </a:r>
            <a:r>
              <a:rPr lang="en-US" b="1" dirty="0"/>
              <a:t>stages </a:t>
            </a:r>
            <a:r>
              <a:rPr lang="en-US" dirty="0"/>
              <a:t>that are </a:t>
            </a:r>
            <a:r>
              <a:rPr lang="en-US" b="1" dirty="0"/>
              <a:t>less conscious </a:t>
            </a:r>
            <a:r>
              <a:rPr lang="en-US" dirty="0"/>
              <a:t>for the person concerned. </a:t>
            </a:r>
          </a:p>
          <a:p>
            <a:endParaRPr lang="en-US" dirty="0"/>
          </a:p>
          <a:p>
            <a:endParaRPr lang="en-US" dirty="0"/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7E6FCF-D0A4-74DB-CA20-CD5BC956E32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48252D-057E-45B3-B0CC-C400561BF281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663884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A27575-2895-6C0B-2DBB-2756EEBF8D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0FF1004-08CF-55F6-8FCE-FC97A0747CB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B6650CB-83BF-0917-F83D-83F292803D2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>
              <a:cs typeface="Calibri"/>
            </a:endParaRPr>
          </a:p>
          <a:p>
            <a:r>
              <a:rPr lang="en-US" dirty="0"/>
              <a:t>In pairs, explore how the </a:t>
            </a:r>
            <a:r>
              <a:rPr lang="en-US" b="1" dirty="0"/>
              <a:t>C.L.E.A.R. Method </a:t>
            </a:r>
            <a:r>
              <a:rPr lang="en-US" dirty="0"/>
              <a:t>could be best adjusted for 2 different profiles.</a:t>
            </a:r>
          </a:p>
          <a:p>
            <a:endParaRPr lang="en-US" dirty="0"/>
          </a:p>
          <a:p>
            <a:endParaRPr lang="en-US" dirty="0"/>
          </a:p>
          <a:p>
            <a:r>
              <a:rPr lang="en-US" b="1" dirty="0"/>
              <a:t>Note</a:t>
            </a:r>
            <a:r>
              <a:rPr lang="en-US" dirty="0"/>
              <a:t>. Focus primarily on </a:t>
            </a:r>
            <a:r>
              <a:rPr lang="en-US" b="1" dirty="0"/>
              <a:t>Adapted </a:t>
            </a:r>
            <a:r>
              <a:rPr lang="en-US" dirty="0"/>
              <a:t>graph</a:t>
            </a:r>
          </a:p>
          <a:p>
            <a:r>
              <a:rPr lang="en-US" b="1" dirty="0"/>
              <a:t>Note</a:t>
            </a:r>
            <a:r>
              <a:rPr lang="en-US" dirty="0"/>
              <a:t>. But be aware of natural ‘</a:t>
            </a:r>
            <a:r>
              <a:rPr lang="en-US" b="1" dirty="0"/>
              <a:t>unconscious</a:t>
            </a:r>
            <a:r>
              <a:rPr lang="en-US" dirty="0"/>
              <a:t>’ graph and ‘</a:t>
            </a:r>
            <a:r>
              <a:rPr lang="en-US" b="1" dirty="0"/>
              <a:t>revert to type</a:t>
            </a:r>
            <a:r>
              <a:rPr lang="en-US" dirty="0"/>
              <a:t>’ </a:t>
            </a:r>
            <a:r>
              <a:rPr lang="en-US" dirty="0" err="1"/>
              <a:t>behaviours</a:t>
            </a:r>
            <a:r>
              <a:rPr lang="en-US" dirty="0"/>
              <a:t>.</a:t>
            </a:r>
          </a:p>
          <a:p>
            <a:endParaRPr lang="en-US" dirty="0"/>
          </a:p>
          <a:p>
            <a:endParaRPr lang="en-US" dirty="0"/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D49B24-BC7D-D8E2-F126-139BE341148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48252D-057E-45B3-B0CC-C400561BF281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062429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CE747F-DF54-F251-BB06-EC719A1409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E703A25-8C8A-CDA2-EFDC-34C93E72CB9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5D61458-AC96-8071-645E-B6022E36DB1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  <a:p>
            <a:r>
              <a:rPr lang="en-GB" dirty="0"/>
              <a:t>Give 3 mins for each individual to consider.</a:t>
            </a:r>
          </a:p>
          <a:p>
            <a:endParaRPr lang="en-GB" dirty="0"/>
          </a:p>
          <a:p>
            <a:r>
              <a:rPr lang="en-GB" dirty="0"/>
              <a:t>Questions are animated.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9239B4-A60F-7DFB-9510-471B58A5E70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48252D-057E-45B3-B0CC-C400561BF281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413384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ABB573-C9C0-4142-D1FF-2CD533BB4D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7B78E72-1F26-981E-3F1F-A736A2F442B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0E9E29C-124E-F6E6-CE00-691F7A867D0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>
              <a:cs typeface="Calibri"/>
            </a:endParaRPr>
          </a:p>
          <a:p>
            <a:r>
              <a:rPr lang="en-US" dirty="0"/>
              <a:t>Animated – each click reveals each </a:t>
            </a:r>
            <a:r>
              <a:rPr lang="en-US" dirty="0" err="1"/>
              <a:t>colour</a:t>
            </a:r>
            <a:r>
              <a:rPr lang="en-US" dirty="0"/>
              <a:t>.</a:t>
            </a:r>
          </a:p>
          <a:p>
            <a:r>
              <a:rPr lang="en-US" dirty="0"/>
              <a:t>Each </a:t>
            </a:r>
            <a:r>
              <a:rPr lang="en-US" dirty="0" err="1"/>
              <a:t>colour</a:t>
            </a:r>
            <a:r>
              <a:rPr lang="en-US" dirty="0"/>
              <a:t> preference is likely to have a different question of focus with regards to vision.</a:t>
            </a:r>
          </a:p>
          <a:p>
            <a:endParaRPr lang="en-US" dirty="0"/>
          </a:p>
          <a:p>
            <a:r>
              <a:rPr lang="en-US" dirty="0"/>
              <a:t>So the question each </a:t>
            </a:r>
            <a:r>
              <a:rPr lang="en-US" dirty="0" err="1"/>
              <a:t>colour</a:t>
            </a:r>
            <a:r>
              <a:rPr lang="en-US" dirty="0"/>
              <a:t> preference would ask might be...</a:t>
            </a:r>
          </a:p>
          <a:p>
            <a:r>
              <a:rPr lang="en-US" b="1" dirty="0"/>
              <a:t>Why </a:t>
            </a:r>
            <a:r>
              <a:rPr lang="en-US" dirty="0"/>
              <a:t>- What is the </a:t>
            </a:r>
            <a:r>
              <a:rPr lang="en-US" b="1" dirty="0"/>
              <a:t>goal</a:t>
            </a:r>
            <a:r>
              <a:rPr lang="en-US" dirty="0"/>
              <a:t>?</a:t>
            </a:r>
          </a:p>
          <a:p>
            <a:r>
              <a:rPr lang="en-US" b="1" dirty="0"/>
              <a:t>What</a:t>
            </a:r>
            <a:r>
              <a:rPr lang="en-US" dirty="0"/>
              <a:t> - What are the </a:t>
            </a:r>
            <a:r>
              <a:rPr lang="en-US" b="1" dirty="0"/>
              <a:t>options</a:t>
            </a:r>
            <a:r>
              <a:rPr lang="en-US" dirty="0"/>
              <a:t>?</a:t>
            </a:r>
          </a:p>
          <a:p>
            <a:r>
              <a:rPr lang="en-US" b="1" dirty="0"/>
              <a:t>Who</a:t>
            </a:r>
            <a:r>
              <a:rPr lang="en-US" dirty="0"/>
              <a:t> – </a:t>
            </a:r>
            <a:r>
              <a:rPr lang="en-US" b="1" dirty="0"/>
              <a:t>Who</a:t>
            </a:r>
            <a:r>
              <a:rPr lang="en-US" dirty="0"/>
              <a:t> will be </a:t>
            </a:r>
            <a:r>
              <a:rPr lang="en-US" b="1" dirty="0"/>
              <a:t>affected</a:t>
            </a:r>
            <a:r>
              <a:rPr lang="en-US" dirty="0"/>
              <a:t>? </a:t>
            </a:r>
          </a:p>
          <a:p>
            <a:r>
              <a:rPr lang="en-US" b="1" dirty="0"/>
              <a:t>How</a:t>
            </a:r>
            <a:r>
              <a:rPr lang="en-US" dirty="0"/>
              <a:t> – What is the </a:t>
            </a:r>
            <a:r>
              <a:rPr lang="en-US" b="1" dirty="0"/>
              <a:t>process</a:t>
            </a:r>
            <a:r>
              <a:rPr lang="en-US" dirty="0"/>
              <a:t>?</a:t>
            </a:r>
          </a:p>
          <a:p>
            <a:endParaRPr lang="en-US" dirty="0"/>
          </a:p>
          <a:p>
            <a:r>
              <a:rPr lang="en-US" dirty="0"/>
              <a:t>Great that we all have </a:t>
            </a:r>
            <a:r>
              <a:rPr lang="en-US" b="1" dirty="0"/>
              <a:t>natural questions </a:t>
            </a:r>
            <a:r>
              <a:rPr lang="en-US" dirty="0"/>
              <a:t>we would ask but we also need to </a:t>
            </a:r>
            <a:r>
              <a:rPr lang="en-US" b="1" dirty="0"/>
              <a:t>ask the other questions </a:t>
            </a:r>
          </a:p>
          <a:p>
            <a:r>
              <a:rPr lang="en-US" b="1" dirty="0"/>
              <a:t>intentionally</a:t>
            </a:r>
            <a:r>
              <a:rPr lang="en-US" dirty="0"/>
              <a:t> in order for the whole picture to be created. </a:t>
            </a:r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D07013-5E5E-B3A3-29D7-F42E7B6B461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48252D-057E-45B3-B0CC-C400561BF281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960280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2BAC55-6009-A4A5-086A-B5163B4ABB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3411131-E4C7-25A1-0CDE-83CBED63E04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782499D-842E-03BF-C07F-4CD87C96C9F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>
              <a:cs typeface="Calibri"/>
            </a:endParaRPr>
          </a:p>
          <a:p>
            <a:r>
              <a:rPr lang="en-US" dirty="0"/>
              <a:t>Animated – each click reveals each </a:t>
            </a:r>
            <a:r>
              <a:rPr lang="en-US" dirty="0" err="1"/>
              <a:t>colour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b="1" dirty="0"/>
              <a:t>Each </a:t>
            </a:r>
            <a:r>
              <a:rPr lang="en-US" b="1" dirty="0" err="1"/>
              <a:t>colour</a:t>
            </a:r>
            <a:r>
              <a:rPr lang="en-US" b="1" dirty="0"/>
              <a:t> </a:t>
            </a:r>
            <a:r>
              <a:rPr lang="en-US" dirty="0"/>
              <a:t>preference's contributions bring an important </a:t>
            </a:r>
            <a:r>
              <a:rPr lang="en-US" b="1" dirty="0"/>
              <a:t>part of the Vision</a:t>
            </a:r>
            <a:r>
              <a:rPr lang="en-US" dirty="0"/>
              <a:t>.  Which come </a:t>
            </a:r>
            <a:r>
              <a:rPr lang="en-US" b="1" dirty="0"/>
              <a:t>naturally</a:t>
            </a:r>
            <a:r>
              <a:rPr lang="en-US" dirty="0"/>
              <a:t> to </a:t>
            </a:r>
          </a:p>
          <a:p>
            <a:r>
              <a:rPr lang="en-US" dirty="0"/>
              <a:t>you?  Who do you turn to for the others?</a:t>
            </a:r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FA55B6-1B90-65A3-1E67-424E7C4DAB7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48252D-057E-45B3-B0CC-C400561BF281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554752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59B0EF-011A-4344-E252-F6A63B4D6D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7A33A53-DA5F-BDB0-6608-72AA947B6D8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3594513-BCF9-22A0-921F-A2C05045384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>
              <a:cs typeface="Calibri"/>
            </a:endParaRPr>
          </a:p>
          <a:p>
            <a:r>
              <a:rPr lang="en-US" dirty="0"/>
              <a:t>Animated – each click reveals each </a:t>
            </a:r>
            <a:r>
              <a:rPr lang="en-US" dirty="0" err="1"/>
              <a:t>colour</a:t>
            </a:r>
            <a:endParaRPr lang="en-US" dirty="0"/>
          </a:p>
          <a:p>
            <a:endParaRPr lang="en-US" dirty="0"/>
          </a:p>
          <a:p>
            <a:r>
              <a:rPr lang="en-US" dirty="0"/>
              <a:t>Vision without one of the key elements quickly becomes ineffective.  </a:t>
            </a:r>
            <a:r>
              <a:rPr lang="en-US" b="1" dirty="0"/>
              <a:t>Thoughts</a:t>
            </a:r>
            <a:r>
              <a:rPr lang="en-US" dirty="0"/>
              <a:t>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DA8C25-CB4E-6CF4-6521-4C495CC4A73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48252D-057E-45B3-B0CC-C400561BF281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329823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46A68D-1014-AA45-4CCD-5EE11D88DA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666ADA3-E043-706B-0DB2-93B762106A7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F5A2D5D-850B-718E-9E98-14DC0713027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Animated questions</a:t>
            </a:r>
          </a:p>
          <a:p>
            <a:pPr lvl="0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D0586B-BBF1-9D04-077E-3043D8A680B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48252D-057E-45B3-B0CC-C400561BF281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58745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  <a:p>
            <a:r>
              <a:rPr lang="en-GB" dirty="0"/>
              <a:t>If delivering remotely: </a:t>
            </a:r>
          </a:p>
          <a:p>
            <a:r>
              <a:rPr lang="en-GB" b="1" dirty="0"/>
              <a:t>Welcome</a:t>
            </a:r>
            <a:r>
              <a:rPr lang="en-GB" dirty="0"/>
              <a:t> everyone on grid view (share slides later).</a:t>
            </a:r>
          </a:p>
          <a:p>
            <a:endParaRPr lang="en-GB" dirty="0"/>
          </a:p>
          <a:p>
            <a:r>
              <a:rPr lang="en-GB" dirty="0"/>
              <a:t>Give a very brief personal introduction</a:t>
            </a:r>
          </a:p>
          <a:p>
            <a:r>
              <a:rPr lang="en-GB" b="1" dirty="0"/>
              <a:t>Purpose</a:t>
            </a:r>
            <a:r>
              <a:rPr lang="en-GB" dirty="0"/>
              <a:t>: The purpose of this workshop is ……</a:t>
            </a:r>
          </a:p>
          <a:p>
            <a:r>
              <a:rPr lang="en-GB" b="1" dirty="0"/>
              <a:t>Programme</a:t>
            </a:r>
            <a:r>
              <a:rPr lang="en-GB" dirty="0"/>
              <a:t>: The timeline for today is ….</a:t>
            </a:r>
          </a:p>
          <a:p>
            <a:endParaRPr lang="en-GB" dirty="0"/>
          </a:p>
          <a:p>
            <a:r>
              <a:rPr lang="en-GB" dirty="0"/>
              <a:t>If </a:t>
            </a:r>
            <a:r>
              <a:rPr lang="en-GB" b="1" dirty="0"/>
              <a:t>recording the session: </a:t>
            </a:r>
            <a:r>
              <a:rPr lang="en-GB" dirty="0"/>
              <a:t>Let the clients know at the start. 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8FB81F-1C70-421E-90B2-262B4229548F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939207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481D5A-21A8-6A06-5D3A-CEC45803F4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01FC0DF-6DAF-9FC0-9DBA-C35C9755118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088EA9E-D18F-F2D2-3FC3-56FACD91B25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  <a:p>
            <a:r>
              <a:rPr lang="en-GB" b="1" dirty="0"/>
              <a:t>Committing to actions </a:t>
            </a:r>
            <a:r>
              <a:rPr lang="en-GB" dirty="0"/>
              <a:t>to put into practice what we’ve covered over these sessions helps </a:t>
            </a:r>
          </a:p>
          <a:p>
            <a:r>
              <a:rPr lang="en-GB" dirty="0"/>
              <a:t>to increase the impact of what you’ve learned.</a:t>
            </a:r>
          </a:p>
          <a:p>
            <a:endParaRPr lang="en-GB" dirty="0"/>
          </a:p>
          <a:p>
            <a:r>
              <a:rPr lang="en-GB" dirty="0"/>
              <a:t>We’ve mapped action planning around our wheel, illustrating how different elements look </a:t>
            </a:r>
          </a:p>
          <a:p>
            <a:r>
              <a:rPr lang="en-GB" dirty="0"/>
              <a:t>through different colour lenses.</a:t>
            </a:r>
          </a:p>
          <a:p>
            <a:r>
              <a:rPr lang="en-GB" dirty="0"/>
              <a:t>We all draw on all 4 colour energies in our daily lives, regardless of go to preferences, it’s just </a:t>
            </a:r>
          </a:p>
          <a:p>
            <a:r>
              <a:rPr lang="en-GB" dirty="0"/>
              <a:t>that some we may have to be more intentional about than others … </a:t>
            </a:r>
            <a:endParaRPr lang="en-GB" dirty="0">
              <a:cs typeface="Calibri"/>
            </a:endParaRPr>
          </a:p>
          <a:p>
            <a:r>
              <a:rPr lang="en-GB" b="1" dirty="0"/>
              <a:t>Red </a:t>
            </a:r>
            <a:r>
              <a:rPr lang="en-GB" dirty="0"/>
              <a:t>– what </a:t>
            </a:r>
            <a:r>
              <a:rPr lang="en-GB" b="1" dirty="0"/>
              <a:t>personal goals </a:t>
            </a:r>
            <a:r>
              <a:rPr lang="en-GB" dirty="0"/>
              <a:t>are you going to set?</a:t>
            </a:r>
            <a:endParaRPr lang="en-GB" dirty="0">
              <a:cs typeface="Calibri"/>
            </a:endParaRPr>
          </a:p>
          <a:p>
            <a:r>
              <a:rPr lang="en-GB" b="1" dirty="0"/>
              <a:t>Yellow</a:t>
            </a:r>
            <a:r>
              <a:rPr lang="en-GB" dirty="0"/>
              <a:t> – what </a:t>
            </a:r>
            <a:r>
              <a:rPr lang="en-GB" b="1" dirty="0"/>
              <a:t>innovative applications </a:t>
            </a:r>
            <a:r>
              <a:rPr lang="en-GB" dirty="0"/>
              <a:t>can you think of?</a:t>
            </a:r>
            <a:endParaRPr lang="en-GB" dirty="0">
              <a:cs typeface="Calibri"/>
            </a:endParaRPr>
          </a:p>
          <a:p>
            <a:r>
              <a:rPr lang="en-GB" b="1" dirty="0"/>
              <a:t>Green</a:t>
            </a:r>
            <a:r>
              <a:rPr lang="en-GB" dirty="0"/>
              <a:t> – what </a:t>
            </a:r>
            <a:r>
              <a:rPr lang="en-GB" b="1" dirty="0"/>
              <a:t>impact </a:t>
            </a:r>
            <a:r>
              <a:rPr lang="en-GB" dirty="0"/>
              <a:t>might this have on </a:t>
            </a:r>
            <a:r>
              <a:rPr lang="en-GB" b="1" dirty="0"/>
              <a:t>others</a:t>
            </a:r>
            <a:r>
              <a:rPr lang="en-GB" dirty="0"/>
              <a:t> – how can I leverage what I’ve learned to impact </a:t>
            </a:r>
          </a:p>
          <a:p>
            <a:r>
              <a:rPr lang="en-GB" dirty="0"/>
              <a:t>my team?</a:t>
            </a:r>
            <a:endParaRPr lang="en-GB" dirty="0">
              <a:cs typeface="Calibri"/>
            </a:endParaRPr>
          </a:p>
          <a:p>
            <a:r>
              <a:rPr lang="en-GB" b="1" dirty="0"/>
              <a:t>Blue</a:t>
            </a:r>
            <a:r>
              <a:rPr lang="en-GB" dirty="0"/>
              <a:t> – what </a:t>
            </a:r>
            <a:r>
              <a:rPr lang="en-GB" b="1" dirty="0"/>
              <a:t>theory</a:t>
            </a:r>
            <a:r>
              <a:rPr lang="en-GB" dirty="0"/>
              <a:t> and </a:t>
            </a:r>
            <a:r>
              <a:rPr lang="en-GB" b="1" dirty="0"/>
              <a:t>knowledge</a:t>
            </a:r>
            <a:r>
              <a:rPr lang="en-GB" dirty="0"/>
              <a:t> do I want to remember from this session?</a:t>
            </a:r>
          </a:p>
          <a:p>
            <a:endParaRPr lang="en-GB" dirty="0"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/>
              <a:t>STOP/START/CONTINUE</a:t>
            </a:r>
            <a:r>
              <a:rPr lang="en-GB" dirty="0"/>
              <a:t>: a helpful structure for reflection.  What will you Start doing?  Stop doing?  Continue doing?</a:t>
            </a:r>
          </a:p>
          <a:p>
            <a:endParaRPr lang="en-GB" dirty="0"/>
          </a:p>
          <a:p>
            <a:r>
              <a:rPr lang="en-GB" b="1" dirty="0"/>
              <a:t>Action</a:t>
            </a:r>
            <a:r>
              <a:rPr lang="en-GB" dirty="0"/>
              <a:t>: take 5mins now to complete this page.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/>
              <a:t>Action</a:t>
            </a:r>
            <a:r>
              <a:rPr lang="en-GB" dirty="0"/>
              <a:t>:  I’d like you all to enter in the chat box one key action point you’ve included in your plan …</a:t>
            </a:r>
            <a:endParaRPr lang="en-GB" dirty="0">
              <a:cs typeface="Calibri"/>
            </a:endParaRPr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2AEAAB-A215-4FCC-6985-F850066B56E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48252D-057E-45B3-B0CC-C400561BF281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844383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C65863-904E-426A-4548-12AD01066C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6F60C12-2412-F267-23D1-320D124086D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65FED78-AD00-E710-4B63-F06F2D39E36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dirty="0"/>
          </a:p>
          <a:p>
            <a:pPr lvl="0"/>
            <a:r>
              <a:rPr lang="en-US" dirty="0"/>
              <a:t>Opportunity to thank everyone.</a:t>
            </a:r>
          </a:p>
          <a:p>
            <a:endParaRPr lang="en-US" dirty="0"/>
          </a:p>
          <a:p>
            <a:pPr lvl="0"/>
            <a:r>
              <a:rPr lang="en-GB" dirty="0"/>
              <a:t>INSERT YOUR OWN LINKS HERE ON THIS SLIDE.</a:t>
            </a:r>
            <a:endParaRPr lang="en-US" dirty="0"/>
          </a:p>
          <a:p>
            <a:pPr lvl="0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55C9A2-C911-4567-D8A3-E925C21E56F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48252D-057E-45B3-B0CC-C400561BF281}" type="slidenum">
              <a:rPr lang="en-GB" smtClean="0"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22477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Check these aims are appropriate for your clients and tailor if necessary.</a:t>
            </a:r>
          </a:p>
          <a:p>
            <a:endParaRPr lang="en-US" dirty="0"/>
          </a:p>
          <a:p>
            <a:r>
              <a:rPr lang="en-US" dirty="0"/>
              <a:t>Give space for participants to share their session aims in the chat.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48252D-057E-45B3-B0CC-C400561BF281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96946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3FF1F7-8D6A-5C30-F537-56BA291B01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6839E7D-1C29-D026-6C70-28D455FCC0E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B87BDEF-0EB5-6710-EF81-05658FD0E0A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  <a:p>
            <a:r>
              <a:rPr lang="en-GB" dirty="0"/>
              <a:t>Reminder that different behavioural preferences can be grouped into </a:t>
            </a:r>
            <a:r>
              <a:rPr lang="en-GB" b="1" dirty="0"/>
              <a:t>4 principle colours</a:t>
            </a:r>
            <a:r>
              <a:rPr lang="en-GB" dirty="0"/>
              <a:t>, </a:t>
            </a:r>
          </a:p>
          <a:p>
            <a:r>
              <a:rPr lang="en-GB" dirty="0"/>
              <a:t>placed around a colour wheel.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BBB4E3-DDE2-8808-D36C-593596BEBD3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48252D-057E-45B3-B0CC-C400561BF281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77798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29D462-5097-2287-C07C-A270A52B92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D620024-9683-8B3A-F646-59B7D4B8AF9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532EB23-9A3A-9907-F5D2-8C4425C3B39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  <a:p>
            <a:r>
              <a:rPr lang="en-GB" dirty="0"/>
              <a:t>Very brief recap:</a:t>
            </a:r>
            <a:endParaRPr lang="en-US" dirty="0"/>
          </a:p>
          <a:p>
            <a:r>
              <a:rPr lang="en-GB" dirty="0"/>
              <a:t>How might the </a:t>
            </a:r>
            <a:r>
              <a:rPr lang="en-GB" b="1" dirty="0"/>
              <a:t>Jungian axes </a:t>
            </a:r>
            <a:r>
              <a:rPr lang="en-GB" dirty="0"/>
              <a:t>impact how a person </a:t>
            </a:r>
            <a:r>
              <a:rPr lang="en-GB" b="1" dirty="0"/>
              <a:t>leads</a:t>
            </a:r>
            <a:r>
              <a:rPr lang="en-GB" dirty="0"/>
              <a:t>?</a:t>
            </a:r>
          </a:p>
          <a:p>
            <a:endParaRPr lang="en-GB" dirty="0">
              <a:cs typeface="Calibri"/>
            </a:endParaRPr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BF0F4E-9747-5417-2EF5-8A3725A3878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48252D-057E-45B3-B0CC-C400561BF281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78630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B526A9-8449-13B5-D2FC-579C87D54D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713A8BA-FAA2-71F3-8C91-B3FEE5B1EE1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653F916-5CB4-FD3D-12F1-6C10E013686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  <a:p>
            <a:r>
              <a:rPr lang="en-GB" dirty="0"/>
              <a:t>Focussing on one Leader at a time - What would you say are their </a:t>
            </a:r>
            <a:r>
              <a:rPr lang="en-GB" b="1" dirty="0"/>
              <a:t>top 2</a:t>
            </a:r>
            <a:r>
              <a:rPr lang="en-GB" dirty="0"/>
              <a:t> colour preferences?  Add to chat</a:t>
            </a:r>
            <a:endParaRPr lang="en-US" dirty="0"/>
          </a:p>
          <a:p>
            <a:endParaRPr lang="en-GB" dirty="0"/>
          </a:p>
          <a:p>
            <a:r>
              <a:rPr lang="en-GB" dirty="0"/>
              <a:t>Explain the 360 card game if Face-to-Face:</a:t>
            </a:r>
            <a:endParaRPr lang="en-US" dirty="0"/>
          </a:p>
          <a:p>
            <a:r>
              <a:rPr lang="en-GB" dirty="0"/>
              <a:t>8 cards given to each attendee</a:t>
            </a:r>
          </a:p>
          <a:p>
            <a:r>
              <a:rPr lang="en-GB" dirty="0"/>
              <a:t>Consider each Leader in the room</a:t>
            </a:r>
          </a:p>
          <a:p>
            <a:r>
              <a:rPr lang="en-GB" dirty="0"/>
              <a:t>Give a leader the cards that you think best describe them – max of 3 cards per leader</a:t>
            </a:r>
          </a:p>
          <a:p>
            <a:endParaRPr lang="en-GB" dirty="0"/>
          </a:p>
          <a:p>
            <a:r>
              <a:rPr lang="en-GB" dirty="0"/>
              <a:t>If virtual session, use slide 8</a:t>
            </a:r>
            <a:endParaRPr lang="en-GB" dirty="0">
              <a:cs typeface="Calibri"/>
            </a:endParaRP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7A5B59-D646-631D-82A5-C08660D2F2E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48252D-057E-45B3-B0CC-C400561BF281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94809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639E38-970F-89E2-CC37-DA9CC77085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5C98261-E41C-FCB7-27D3-5300F8AA5EB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9578717-B061-D260-C1FD-EFE0CC7A36D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Animated slide – Whole group to consider a Leader and the resonance of statements for that individual.</a:t>
            </a:r>
          </a:p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New card will be revealed on each </a:t>
            </a:r>
            <a:r>
              <a:rPr lang="en-US" b="1" dirty="0"/>
              <a:t>click.</a:t>
            </a:r>
            <a:endParaRPr lang="en-US" dirty="0">
              <a:ea typeface="Calibri" panose="020F0502020204030204"/>
              <a:cs typeface="Calibri" panose="020F0502020204030204"/>
            </a:endParaRPr>
          </a:p>
          <a:p>
            <a:endParaRPr lang="en-US" dirty="0"/>
          </a:p>
          <a:p>
            <a:r>
              <a:rPr lang="en-US" dirty="0"/>
              <a:t>The </a:t>
            </a:r>
            <a:r>
              <a:rPr lang="en-US" dirty="0" err="1"/>
              <a:t>colours</a:t>
            </a:r>
            <a:r>
              <a:rPr lang="en-US" dirty="0"/>
              <a:t> of these cards will be revealed in the next slide.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E94875-9C61-D089-C931-839C5EE8CDD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48252D-057E-45B3-B0CC-C400561BF281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98363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52666B-AEA4-7876-2368-7ABF7CAAB2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157ECA1-91CA-08E0-7D67-249FDDC562B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9985989-AA1F-3E17-C2EE-B2DD17DDB2C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Colour preference will be revealed on each </a:t>
            </a:r>
            <a:r>
              <a:rPr lang="en-US" b="1" dirty="0"/>
              <a:t>click.</a:t>
            </a:r>
            <a:endParaRPr lang="en-US" dirty="0">
              <a:ea typeface="Calibri" panose="020F0502020204030204"/>
              <a:cs typeface="Calibri" panose="020F0502020204030204"/>
            </a:endParaRPr>
          </a:p>
          <a:p>
            <a:endParaRPr lang="en-US" dirty="0"/>
          </a:p>
          <a:p>
            <a:r>
              <a:rPr lang="en-US" b="1" dirty="0"/>
              <a:t>Action</a:t>
            </a:r>
            <a:r>
              <a:rPr lang="en-US" dirty="0"/>
              <a:t>: Identify the </a:t>
            </a:r>
            <a:r>
              <a:rPr lang="en-US" dirty="0" err="1"/>
              <a:t>colours</a:t>
            </a:r>
            <a:r>
              <a:rPr lang="en-US" dirty="0"/>
              <a:t> of the cards that you picked for that leader.</a:t>
            </a:r>
          </a:p>
          <a:p>
            <a:endParaRPr lang="en-US" dirty="0"/>
          </a:p>
          <a:p>
            <a:r>
              <a:rPr lang="en-US" b="1" dirty="0"/>
              <a:t>Action</a:t>
            </a:r>
            <a:r>
              <a:rPr lang="en-US" dirty="0"/>
              <a:t>: Write those </a:t>
            </a:r>
            <a:r>
              <a:rPr lang="en-US" dirty="0" err="1"/>
              <a:t>colours</a:t>
            </a:r>
            <a:r>
              <a:rPr lang="en-US" dirty="0"/>
              <a:t> in the chat box/share with group. 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DE4490-52B4-4836-9835-9C54B20CC6C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48252D-057E-45B3-B0CC-C400561BF281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05352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E8B10A-C2FC-432A-B617-F67E265675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223262A-BDBD-46B3-A7D6-BB4FB82F60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925CCA-CD94-477B-816C-8038EDD95E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D62BC-2C6D-4541-AA4C-A0B1C09BA4BA}" type="datetimeFigureOut">
              <a:rPr lang="en-GB" smtClean="0"/>
              <a:t>17/02/2026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50FF0A-EFD4-458D-8A16-F593D386B4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2CA833-D884-4C09-A2B9-58386473F6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8CCBA-BA94-4F9B-BE56-6F0540D88A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29182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59B6B5-D8F9-4F25-80AC-7E9444B17A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A27881A-3845-4CC8-A0B8-AC4CBECC72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DE240C-62AC-417E-BDDC-DF90FDAB30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D62BC-2C6D-4541-AA4C-A0B1C09BA4BA}" type="datetimeFigureOut">
              <a:rPr lang="en-GB" smtClean="0"/>
              <a:t>17/02/2026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3388A3-D26F-4C0D-9F47-F6865EB1B6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231EA2-4841-4131-A10B-D43D342FBD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8CCBA-BA94-4F9B-BE56-6F0540D88A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87734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C67ED3B-DE81-4F6E-B4D7-947A568D75D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1B20DF0-DA33-4252-9BFE-4F38F1AB75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0B4D4B-66CD-46D3-B9D9-90AACB21C4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D62BC-2C6D-4541-AA4C-A0B1C09BA4BA}" type="datetimeFigureOut">
              <a:rPr lang="en-GB" smtClean="0"/>
              <a:t>17/02/2026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5A665C-8694-4B62-A184-30FB71AC1C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6614BC-A478-46A1-9D9E-0511C2ACCA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8CCBA-BA94-4F9B-BE56-6F0540D88A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7669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6F764C-B7CB-42C5-BD10-2BDCF07CD6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A21AB8-2522-4234-8776-AFDF71ECC0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218DC5-9C66-48BF-AED8-77FC4338C8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D62BC-2C6D-4541-AA4C-A0B1C09BA4BA}" type="datetimeFigureOut">
              <a:rPr lang="en-GB" smtClean="0"/>
              <a:t>17/02/2026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D7249F-FBD9-420A-8DEB-D5152A46B8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A63178-60E4-4B10-B2EA-AA46E64820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8CCBA-BA94-4F9B-BE56-6F0540D88A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8965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A56663-E580-4D55-A371-8DE323F749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7C918A-4A22-48D9-A5D1-EB33613F42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D13F2B-B291-4A80-BF9B-2C115EB92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D62BC-2C6D-4541-AA4C-A0B1C09BA4BA}" type="datetimeFigureOut">
              <a:rPr lang="en-GB" smtClean="0"/>
              <a:t>17/02/2026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C09DB7-78B5-4F1A-9943-A59D4BE210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2390D1-07DB-43E2-9AE5-A0F345E7D3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8CCBA-BA94-4F9B-BE56-6F0540D88A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65708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3AD11F-FF32-4D39-B2BB-69617F5348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B04B45-CAC5-4FBE-A501-DBAB9EE4441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B7081C3-1134-4B83-83AE-A325EF2C04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535E7F2-DB00-4B32-92F5-6DE4EA6C6E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D62BC-2C6D-4541-AA4C-A0B1C09BA4BA}" type="datetimeFigureOut">
              <a:rPr lang="en-GB" smtClean="0"/>
              <a:t>17/02/2026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24AE6C-435A-4E8E-80CC-86E40CA1EB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987F54-144C-4ABB-934C-070947B232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8CCBA-BA94-4F9B-BE56-6F0540D88A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21250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537CBB-BF98-4EEE-84C4-52993D066F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388615-C51A-44F5-AA99-03DBC1C0D1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2AADA8-EE67-4FFA-9EA0-7F435EC73D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5242290-BCE2-4662-A1A6-27F3CBA953E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904989A-DD14-429E-A3FC-DCCBEDAF015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0718F3C-E216-4C3C-970A-0143001613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D62BC-2C6D-4541-AA4C-A0B1C09BA4BA}" type="datetimeFigureOut">
              <a:rPr lang="en-GB" smtClean="0"/>
              <a:t>17/02/2026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BDE42A2-EAE2-44B7-9281-2FBBAC30C4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AFC7256-A08C-49C4-AF09-CDFAB36F16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8CCBA-BA94-4F9B-BE56-6F0540D88A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60561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E6481C-48F0-40B3-B467-FCE12CEF5D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3B2C056-9CE6-42AC-90FF-4BD477D143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D62BC-2C6D-4541-AA4C-A0B1C09BA4BA}" type="datetimeFigureOut">
              <a:rPr lang="en-GB" smtClean="0"/>
              <a:t>17/02/2026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8231578-E6D3-4EB9-B716-9BBC9660CF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6B3BB67-5839-4E03-A547-E5690BCDD9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8CCBA-BA94-4F9B-BE56-6F0540D88A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63350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E3A1DD1-5602-4950-B492-E1721DCAB0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D62BC-2C6D-4541-AA4C-A0B1C09BA4BA}" type="datetimeFigureOut">
              <a:rPr lang="en-GB" smtClean="0"/>
              <a:t>17/02/2026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2528B75-0355-4320-8741-0FDECAFB4D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FE3AD1-2476-4362-ABBB-C91C6AF08B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8CCBA-BA94-4F9B-BE56-6F0540D88A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46875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2665C1-51E2-44EC-9506-7DD0096FAD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1E8A63-8434-43A2-AFA2-583A28F9C1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1DE44B-05C6-4455-9373-E69DBA9212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80CCA0-48F0-4979-A5AC-4E3D0214FA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D62BC-2C6D-4541-AA4C-A0B1C09BA4BA}" type="datetimeFigureOut">
              <a:rPr lang="en-GB" smtClean="0"/>
              <a:t>17/02/2026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3FB774-F9D0-444A-9E33-F126CD782D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85D902-A026-498F-8FC9-B8E6E45B5E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8CCBA-BA94-4F9B-BE56-6F0540D88A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19527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10E496-44CA-43F8-A2B1-41C075ED78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F13CAFE-1842-4A81-9990-E618638F3BA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00D069-801D-442C-BAEC-150EE7F9BF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160E61-91EC-4688-8678-FF8F4A839B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D62BC-2C6D-4541-AA4C-A0B1C09BA4BA}" type="datetimeFigureOut">
              <a:rPr lang="en-GB" smtClean="0"/>
              <a:t>17/02/2026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B5D6C7-0B4C-4B0F-AD19-D656F51D1A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ED8BEB-8FA0-4EE7-AC59-8EADE2A961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8CCBA-BA94-4F9B-BE56-6F0540D88A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67649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1BA24D4-959F-4DA4-AB71-B016C7EC33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B5DF62-DFB1-4212-BF4D-FF8493D8B9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7BC7E5-4E26-4441-A0AA-0E8A968A01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DD62BC-2C6D-4541-AA4C-A0B1C09BA4BA}" type="datetimeFigureOut">
              <a:rPr lang="en-GB" smtClean="0"/>
              <a:t>17/02/2026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C30525-6FDD-41FA-B21E-8BBF00E013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92E483-51C4-4617-B6A7-EB989ABAD0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48CCBA-BA94-4F9B-BE56-6F0540D88A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074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svg"/><Relationship Id="rId13" Type="http://schemas.openxmlformats.org/officeDocument/2006/relationships/image" Target="../media/image38.png"/><Relationship Id="rId18" Type="http://schemas.openxmlformats.org/officeDocument/2006/relationships/image" Target="../media/image43.svg"/><Relationship Id="rId3" Type="http://schemas.openxmlformats.org/officeDocument/2006/relationships/image" Target="../media/image3.png"/><Relationship Id="rId7" Type="http://schemas.openxmlformats.org/officeDocument/2006/relationships/image" Target="../media/image32.png"/><Relationship Id="rId12" Type="http://schemas.openxmlformats.org/officeDocument/2006/relationships/image" Target="../media/image37.svg"/><Relationship Id="rId17" Type="http://schemas.openxmlformats.org/officeDocument/2006/relationships/image" Target="../media/image42.png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41.svg"/><Relationship Id="rId20" Type="http://schemas.openxmlformats.org/officeDocument/2006/relationships/image" Target="../media/image45.sv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svg"/><Relationship Id="rId11" Type="http://schemas.openxmlformats.org/officeDocument/2006/relationships/image" Target="../media/image36.png"/><Relationship Id="rId5" Type="http://schemas.openxmlformats.org/officeDocument/2006/relationships/image" Target="../media/image30.png"/><Relationship Id="rId15" Type="http://schemas.openxmlformats.org/officeDocument/2006/relationships/image" Target="../media/image40.png"/><Relationship Id="rId10" Type="http://schemas.openxmlformats.org/officeDocument/2006/relationships/image" Target="../media/image35.svg"/><Relationship Id="rId19" Type="http://schemas.openxmlformats.org/officeDocument/2006/relationships/image" Target="../media/image44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Relationship Id="rId14" Type="http://schemas.openxmlformats.org/officeDocument/2006/relationships/image" Target="../media/image39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svg"/><Relationship Id="rId13" Type="http://schemas.openxmlformats.org/officeDocument/2006/relationships/image" Target="../media/image38.png"/><Relationship Id="rId18" Type="http://schemas.openxmlformats.org/officeDocument/2006/relationships/image" Target="../media/image43.svg"/><Relationship Id="rId3" Type="http://schemas.openxmlformats.org/officeDocument/2006/relationships/image" Target="../media/image3.png"/><Relationship Id="rId7" Type="http://schemas.openxmlformats.org/officeDocument/2006/relationships/image" Target="../media/image30.png"/><Relationship Id="rId12" Type="http://schemas.openxmlformats.org/officeDocument/2006/relationships/image" Target="../media/image37.svg"/><Relationship Id="rId17" Type="http://schemas.openxmlformats.org/officeDocument/2006/relationships/image" Target="../media/image42.png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41.svg"/><Relationship Id="rId20" Type="http://schemas.openxmlformats.org/officeDocument/2006/relationships/image" Target="../media/image45.sv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11" Type="http://schemas.openxmlformats.org/officeDocument/2006/relationships/image" Target="../media/image36.png"/><Relationship Id="rId5" Type="http://schemas.openxmlformats.org/officeDocument/2006/relationships/image" Target="../media/image33.svg"/><Relationship Id="rId15" Type="http://schemas.openxmlformats.org/officeDocument/2006/relationships/image" Target="../media/image40.png"/><Relationship Id="rId10" Type="http://schemas.openxmlformats.org/officeDocument/2006/relationships/image" Target="../media/image35.svg"/><Relationship Id="rId19" Type="http://schemas.openxmlformats.org/officeDocument/2006/relationships/image" Target="../media/image44.png"/><Relationship Id="rId4" Type="http://schemas.openxmlformats.org/officeDocument/2006/relationships/image" Target="../media/image32.png"/><Relationship Id="rId9" Type="http://schemas.openxmlformats.org/officeDocument/2006/relationships/image" Target="../media/image34.png"/><Relationship Id="rId14" Type="http://schemas.openxmlformats.org/officeDocument/2006/relationships/image" Target="../media/image39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6.pn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svg"/><Relationship Id="rId3" Type="http://schemas.openxmlformats.org/officeDocument/2006/relationships/image" Target="../media/image3.png"/><Relationship Id="rId7" Type="http://schemas.openxmlformats.org/officeDocument/2006/relationships/image" Target="../media/image40.png"/><Relationship Id="rId12" Type="http://schemas.openxmlformats.org/officeDocument/2006/relationships/image" Target="../media/image37.sv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svg"/><Relationship Id="rId11" Type="http://schemas.openxmlformats.org/officeDocument/2006/relationships/image" Target="../media/image36.png"/><Relationship Id="rId5" Type="http://schemas.openxmlformats.org/officeDocument/2006/relationships/image" Target="../media/image30.png"/><Relationship Id="rId10" Type="http://schemas.openxmlformats.org/officeDocument/2006/relationships/image" Target="../media/image45.svg"/><Relationship Id="rId4" Type="http://schemas.openxmlformats.org/officeDocument/2006/relationships/image" Target="../media/image48.png"/><Relationship Id="rId9" Type="http://schemas.openxmlformats.org/officeDocument/2006/relationships/image" Target="../media/image44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svg"/><Relationship Id="rId3" Type="http://schemas.openxmlformats.org/officeDocument/2006/relationships/image" Target="../media/image3.png"/><Relationship Id="rId7" Type="http://schemas.openxmlformats.org/officeDocument/2006/relationships/image" Target="../media/image40.png"/><Relationship Id="rId12" Type="http://schemas.openxmlformats.org/officeDocument/2006/relationships/image" Target="../media/image37.sv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svg"/><Relationship Id="rId11" Type="http://schemas.openxmlformats.org/officeDocument/2006/relationships/image" Target="../media/image36.png"/><Relationship Id="rId5" Type="http://schemas.openxmlformats.org/officeDocument/2006/relationships/image" Target="../media/image30.png"/><Relationship Id="rId10" Type="http://schemas.openxmlformats.org/officeDocument/2006/relationships/image" Target="../media/image45.svg"/><Relationship Id="rId4" Type="http://schemas.openxmlformats.org/officeDocument/2006/relationships/image" Target="../media/image48.png"/><Relationship Id="rId9" Type="http://schemas.openxmlformats.org/officeDocument/2006/relationships/image" Target="../media/image4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svg"/><Relationship Id="rId3" Type="http://schemas.openxmlformats.org/officeDocument/2006/relationships/image" Target="../media/image3.png"/><Relationship Id="rId7" Type="http://schemas.openxmlformats.org/officeDocument/2006/relationships/image" Target="../media/image36.png"/><Relationship Id="rId12" Type="http://schemas.openxmlformats.org/officeDocument/2006/relationships/image" Target="../media/image41.sv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svg"/><Relationship Id="rId11" Type="http://schemas.openxmlformats.org/officeDocument/2006/relationships/image" Target="../media/image40.png"/><Relationship Id="rId5" Type="http://schemas.openxmlformats.org/officeDocument/2006/relationships/image" Target="../media/image30.png"/><Relationship Id="rId10" Type="http://schemas.openxmlformats.org/officeDocument/2006/relationships/image" Target="../media/image45.svg"/><Relationship Id="rId4" Type="http://schemas.openxmlformats.org/officeDocument/2006/relationships/image" Target="../media/image48.png"/><Relationship Id="rId9" Type="http://schemas.openxmlformats.org/officeDocument/2006/relationships/image" Target="../media/image4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svg"/><Relationship Id="rId13" Type="http://schemas.openxmlformats.org/officeDocument/2006/relationships/image" Target="../media/image34.png"/><Relationship Id="rId3" Type="http://schemas.openxmlformats.org/officeDocument/2006/relationships/image" Target="../media/image3.png"/><Relationship Id="rId7" Type="http://schemas.openxmlformats.org/officeDocument/2006/relationships/image" Target="../media/image44.png"/><Relationship Id="rId12" Type="http://schemas.openxmlformats.org/officeDocument/2006/relationships/image" Target="../media/image37.sv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svg"/><Relationship Id="rId11" Type="http://schemas.openxmlformats.org/officeDocument/2006/relationships/image" Target="../media/image36.png"/><Relationship Id="rId5" Type="http://schemas.openxmlformats.org/officeDocument/2006/relationships/image" Target="../media/image40.png"/><Relationship Id="rId10" Type="http://schemas.openxmlformats.org/officeDocument/2006/relationships/image" Target="../media/image31.svg"/><Relationship Id="rId4" Type="http://schemas.openxmlformats.org/officeDocument/2006/relationships/image" Target="../media/image4.png"/><Relationship Id="rId9" Type="http://schemas.openxmlformats.org/officeDocument/2006/relationships/image" Target="../media/image30.png"/><Relationship Id="rId14" Type="http://schemas.openxmlformats.org/officeDocument/2006/relationships/image" Target="../media/image35.sv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5.svg"/><Relationship Id="rId3" Type="http://schemas.openxmlformats.org/officeDocument/2006/relationships/image" Target="../media/image3.png"/><Relationship Id="rId7" Type="http://schemas.openxmlformats.org/officeDocument/2006/relationships/image" Target="../media/image45.svg"/><Relationship Id="rId12" Type="http://schemas.openxmlformats.org/officeDocument/2006/relationships/image" Target="../media/image3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4.png"/><Relationship Id="rId11" Type="http://schemas.openxmlformats.org/officeDocument/2006/relationships/image" Target="../media/image37.svg"/><Relationship Id="rId5" Type="http://schemas.openxmlformats.org/officeDocument/2006/relationships/image" Target="../media/image41.svg"/><Relationship Id="rId10" Type="http://schemas.openxmlformats.org/officeDocument/2006/relationships/image" Target="../media/image36.png"/><Relationship Id="rId4" Type="http://schemas.openxmlformats.org/officeDocument/2006/relationships/image" Target="../media/image40.png"/><Relationship Id="rId9" Type="http://schemas.openxmlformats.org/officeDocument/2006/relationships/image" Target="../media/image31.sv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5.svg"/><Relationship Id="rId3" Type="http://schemas.openxmlformats.org/officeDocument/2006/relationships/image" Target="../media/image3.png"/><Relationship Id="rId7" Type="http://schemas.openxmlformats.org/officeDocument/2006/relationships/image" Target="../media/image45.svg"/><Relationship Id="rId12" Type="http://schemas.openxmlformats.org/officeDocument/2006/relationships/image" Target="../media/image3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4.png"/><Relationship Id="rId11" Type="http://schemas.openxmlformats.org/officeDocument/2006/relationships/image" Target="../media/image37.svg"/><Relationship Id="rId5" Type="http://schemas.openxmlformats.org/officeDocument/2006/relationships/image" Target="../media/image41.svg"/><Relationship Id="rId15" Type="http://schemas.openxmlformats.org/officeDocument/2006/relationships/image" Target="../media/image50.png"/><Relationship Id="rId10" Type="http://schemas.openxmlformats.org/officeDocument/2006/relationships/image" Target="../media/image36.png"/><Relationship Id="rId4" Type="http://schemas.openxmlformats.org/officeDocument/2006/relationships/image" Target="../media/image40.png"/><Relationship Id="rId9" Type="http://schemas.openxmlformats.org/officeDocument/2006/relationships/image" Target="../media/image31.svg"/><Relationship Id="rId14" Type="http://schemas.openxmlformats.org/officeDocument/2006/relationships/image" Target="../media/image4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svg"/><Relationship Id="rId3" Type="http://schemas.openxmlformats.org/officeDocument/2006/relationships/image" Target="../media/image3.png"/><Relationship Id="rId7" Type="http://schemas.openxmlformats.org/officeDocument/2006/relationships/image" Target="../media/image44.png"/><Relationship Id="rId12" Type="http://schemas.openxmlformats.org/officeDocument/2006/relationships/image" Target="../media/image37.sv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svg"/><Relationship Id="rId11" Type="http://schemas.openxmlformats.org/officeDocument/2006/relationships/image" Target="../media/image36.png"/><Relationship Id="rId5" Type="http://schemas.openxmlformats.org/officeDocument/2006/relationships/image" Target="../media/image40.png"/><Relationship Id="rId10" Type="http://schemas.openxmlformats.org/officeDocument/2006/relationships/image" Target="../media/image31.svg"/><Relationship Id="rId4" Type="http://schemas.openxmlformats.org/officeDocument/2006/relationships/image" Target="../media/image4.png"/><Relationship Id="rId9" Type="http://schemas.openxmlformats.org/officeDocument/2006/relationships/image" Target="../media/image30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svg"/><Relationship Id="rId3" Type="http://schemas.openxmlformats.org/officeDocument/2006/relationships/image" Target="../media/image3.png"/><Relationship Id="rId7" Type="http://schemas.openxmlformats.org/officeDocument/2006/relationships/image" Target="../media/image30.png"/><Relationship Id="rId12" Type="http://schemas.openxmlformats.org/officeDocument/2006/relationships/image" Target="../media/image37.sv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svg"/><Relationship Id="rId11" Type="http://schemas.openxmlformats.org/officeDocument/2006/relationships/image" Target="../media/image36.png"/><Relationship Id="rId5" Type="http://schemas.openxmlformats.org/officeDocument/2006/relationships/image" Target="../media/image40.png"/><Relationship Id="rId10" Type="http://schemas.openxmlformats.org/officeDocument/2006/relationships/image" Target="../media/image45.svg"/><Relationship Id="rId4" Type="http://schemas.openxmlformats.org/officeDocument/2006/relationships/image" Target="../media/image4.png"/><Relationship Id="rId9" Type="http://schemas.openxmlformats.org/officeDocument/2006/relationships/image" Target="../media/image44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svg"/><Relationship Id="rId3" Type="http://schemas.openxmlformats.org/officeDocument/2006/relationships/image" Target="../media/image3.png"/><Relationship Id="rId7" Type="http://schemas.openxmlformats.org/officeDocument/2006/relationships/image" Target="../media/image30.png"/><Relationship Id="rId12" Type="http://schemas.openxmlformats.org/officeDocument/2006/relationships/image" Target="../media/image37.sv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svg"/><Relationship Id="rId11" Type="http://schemas.openxmlformats.org/officeDocument/2006/relationships/image" Target="../media/image36.png"/><Relationship Id="rId5" Type="http://schemas.openxmlformats.org/officeDocument/2006/relationships/image" Target="../media/image40.png"/><Relationship Id="rId10" Type="http://schemas.openxmlformats.org/officeDocument/2006/relationships/image" Target="../media/image45.svg"/><Relationship Id="rId4" Type="http://schemas.openxmlformats.org/officeDocument/2006/relationships/image" Target="../media/image4.png"/><Relationship Id="rId9" Type="http://schemas.openxmlformats.org/officeDocument/2006/relationships/image" Target="../media/image4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13" Type="http://schemas.openxmlformats.org/officeDocument/2006/relationships/image" Target="../media/image60.svg"/><Relationship Id="rId3" Type="http://schemas.openxmlformats.org/officeDocument/2006/relationships/image" Target="../media/image2.png"/><Relationship Id="rId7" Type="http://schemas.openxmlformats.org/officeDocument/2006/relationships/image" Target="../media/image54.svg"/><Relationship Id="rId12" Type="http://schemas.openxmlformats.org/officeDocument/2006/relationships/image" Target="../media/image59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3.png"/><Relationship Id="rId11" Type="http://schemas.openxmlformats.org/officeDocument/2006/relationships/image" Target="../media/image58.svg"/><Relationship Id="rId5" Type="http://schemas.openxmlformats.org/officeDocument/2006/relationships/image" Target="../media/image52.svg"/><Relationship Id="rId10" Type="http://schemas.openxmlformats.org/officeDocument/2006/relationships/image" Target="../media/image57.png"/><Relationship Id="rId4" Type="http://schemas.openxmlformats.org/officeDocument/2006/relationships/image" Target="../media/image51.png"/><Relationship Id="rId9" Type="http://schemas.openxmlformats.org/officeDocument/2006/relationships/image" Target="../media/image56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850D25F-9552-FAAD-C713-EAB1C518F141}"/>
              </a:ext>
            </a:extLst>
          </p:cNvPr>
          <p:cNvSpPr txBox="1"/>
          <p:nvPr/>
        </p:nvSpPr>
        <p:spPr>
          <a:xfrm>
            <a:off x="932942" y="136131"/>
            <a:ext cx="10326115" cy="190821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4000" dirty="0">
                <a:solidFill>
                  <a:srgbClr val="28265B"/>
                </a:solidFill>
                <a:latin typeface="Poppins ExtraBold" panose="00000900000000000000" pitchFamily="2" charset="0"/>
                <a:cs typeface="Poppins ExtraBold" panose="00000900000000000000" pitchFamily="2" charset="0"/>
              </a:rPr>
              <a:t>Preparing for your C-me session</a:t>
            </a:r>
          </a:p>
          <a:p>
            <a:endParaRPr lang="en-US" sz="1200" dirty="0">
              <a:solidFill>
                <a:srgbClr val="28265B"/>
              </a:solidFill>
              <a:latin typeface="Poppins ExtraBold" panose="00000900000000000000" pitchFamily="2" charset="0"/>
              <a:cs typeface="Poppins ExtraBold" panose="00000900000000000000" pitchFamily="2" charset="0"/>
            </a:endParaRPr>
          </a:p>
          <a:p>
            <a:r>
              <a:rPr lang="en-US" sz="2200" b="1" dirty="0">
                <a:solidFill>
                  <a:srgbClr val="28265B"/>
                </a:solidFill>
                <a:latin typeface="Poppins ExtraBold" panose="00000900000000000000" pitchFamily="2" charset="0"/>
                <a:cs typeface="Poppins ExtraBold" panose="00000900000000000000" pitchFamily="2" charset="0"/>
              </a:rPr>
              <a:t>Note</a:t>
            </a:r>
            <a:r>
              <a:rPr lang="en-US" sz="2200" b="1" dirty="0">
                <a:solidFill>
                  <a:srgbClr val="28265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. </a:t>
            </a:r>
            <a:r>
              <a:rPr lang="en-US" sz="2200" dirty="0">
                <a:solidFill>
                  <a:srgbClr val="28265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Certain slides can be hidden (right click ‘Hide Slide’) depending on session needs. </a:t>
            </a:r>
            <a:r>
              <a:rPr lang="en-US" sz="2200" b="1" dirty="0">
                <a:solidFill>
                  <a:srgbClr val="28265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2200" dirty="0">
                <a:solidFill>
                  <a:srgbClr val="28265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Certain slides will need editing for each session (see below)</a:t>
            </a:r>
          </a:p>
        </p:txBody>
      </p:sp>
      <p:sp>
        <p:nvSpPr>
          <p:cNvPr id="5" name="TextBox 10">
            <a:extLst>
              <a:ext uri="{FF2B5EF4-FFF2-40B4-BE49-F238E27FC236}">
                <a16:creationId xmlns:a16="http://schemas.microsoft.com/office/drawing/2014/main" id="{A9D23C78-B501-5FFB-F3E3-1CB793C07D2A}"/>
              </a:ext>
            </a:extLst>
          </p:cNvPr>
          <p:cNvSpPr txBox="1"/>
          <p:nvPr/>
        </p:nvSpPr>
        <p:spPr>
          <a:xfrm>
            <a:off x="932942" y="2163409"/>
            <a:ext cx="10759186" cy="45584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2147" tIns="32147" rIns="32147" bIns="32147" anchor="t">
            <a:spAutoFit/>
          </a:bodyPr>
          <a:lstStyle>
            <a:lvl1pPr defTabSz="321468">
              <a:defRPr sz="3000" b="1">
                <a:solidFill>
                  <a:srgbClr val="0D3E56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lvl1pPr>
          </a:lstStyle>
          <a:p>
            <a:r>
              <a:rPr lang="en-GB" sz="2200" dirty="0">
                <a:solidFill>
                  <a:srgbClr val="002060"/>
                </a:solidFill>
                <a:latin typeface="Poppins ExtraBold" panose="00000900000000000000" pitchFamily="2" charset="0"/>
                <a:cs typeface="Poppins ExtraBold" panose="00000900000000000000" pitchFamily="2" charset="0"/>
              </a:rPr>
              <a:t>Checklist</a:t>
            </a:r>
          </a:p>
          <a:p>
            <a:endParaRPr lang="en-GB" sz="1200" dirty="0">
              <a:solidFill>
                <a:srgbClr val="002060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342900" indent="-342900">
              <a:buFont typeface="Arial"/>
              <a:buChar char="•"/>
            </a:pPr>
            <a:r>
              <a:rPr lang="en-GB" sz="2200" u="sng" dirty="0">
                <a:solidFill>
                  <a:srgbClr val="002060"/>
                </a:solidFill>
                <a:latin typeface="Poppins ExtraBold" panose="00000900000000000000" pitchFamily="2" charset="0"/>
                <a:cs typeface="Poppins ExtraBold" panose="00000900000000000000" pitchFamily="2" charset="0"/>
              </a:rPr>
              <a:t>Home Slide</a:t>
            </a:r>
            <a:r>
              <a:rPr lang="en-GB" sz="2200" b="0" dirty="0">
                <a:solidFill>
                  <a:srgbClr val="002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: Option to add Client’s logo/brand Slide </a:t>
            </a:r>
            <a:r>
              <a:rPr lang="en-GB" sz="2200" b="0" dirty="0">
                <a:solidFill>
                  <a:srgbClr val="002060"/>
                </a:solidFill>
                <a:latin typeface="Poppins ExtraBold" panose="00000900000000000000" pitchFamily="2" charset="0"/>
                <a:cs typeface="Poppins ExtraBold" panose="00000900000000000000" pitchFamily="2" charset="0"/>
              </a:rPr>
              <a:t>3</a:t>
            </a:r>
          </a:p>
          <a:p>
            <a:pPr marL="342900" indent="-342900">
              <a:buFont typeface="Arial"/>
              <a:buChar char="•"/>
            </a:pPr>
            <a:endParaRPr lang="en-GB" sz="1200" b="0" dirty="0">
              <a:solidFill>
                <a:srgbClr val="002060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342900" indent="-342900">
              <a:buFont typeface="Arial"/>
              <a:buChar char="•"/>
            </a:pPr>
            <a:r>
              <a:rPr lang="en-GB" sz="2200" u="sng" dirty="0">
                <a:solidFill>
                  <a:srgbClr val="002060"/>
                </a:solidFill>
                <a:latin typeface="Poppins ExtraBold" panose="00000900000000000000" pitchFamily="2" charset="0"/>
                <a:cs typeface="Poppins ExtraBold" panose="00000900000000000000" pitchFamily="2" charset="0"/>
              </a:rPr>
              <a:t>Aims</a:t>
            </a:r>
            <a:r>
              <a:rPr lang="en-GB" sz="2200" b="0" dirty="0">
                <a:solidFill>
                  <a:srgbClr val="002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: Adjust session Aims as appropriate for Client Slide </a:t>
            </a:r>
            <a:r>
              <a:rPr lang="en-GB" sz="2200" b="0" dirty="0">
                <a:solidFill>
                  <a:srgbClr val="002060"/>
                </a:solidFill>
                <a:latin typeface="Poppins ExtraBold" panose="00000900000000000000" pitchFamily="2" charset="0"/>
                <a:cs typeface="Poppins ExtraBold" panose="00000900000000000000" pitchFamily="2" charset="0"/>
              </a:rPr>
              <a:t>4</a:t>
            </a:r>
          </a:p>
          <a:p>
            <a:pPr marL="342900" indent="-342900">
              <a:buFont typeface="Arial"/>
              <a:buChar char="•"/>
            </a:pPr>
            <a:endParaRPr lang="en-GB" sz="1200" b="0" dirty="0">
              <a:solidFill>
                <a:srgbClr val="002060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342900" indent="-342900">
              <a:buFont typeface="Arial"/>
              <a:buChar char="•"/>
            </a:pPr>
            <a:r>
              <a:rPr lang="en-GB" sz="2200" b="0" dirty="0">
                <a:solidFill>
                  <a:srgbClr val="002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If delivering </a:t>
            </a:r>
            <a:r>
              <a:rPr lang="en-GB" sz="2200" u="sng" dirty="0">
                <a:solidFill>
                  <a:srgbClr val="002060"/>
                </a:solidFill>
                <a:latin typeface="Poppins ExtraBold" panose="00000900000000000000" pitchFamily="2" charset="0"/>
                <a:cs typeface="Poppins ExtraBold" panose="00000900000000000000" pitchFamily="2" charset="0"/>
              </a:rPr>
              <a:t>face-to-face</a:t>
            </a:r>
            <a:r>
              <a:rPr lang="en-GB" sz="2200" b="0" dirty="0">
                <a:solidFill>
                  <a:srgbClr val="002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, hide slides </a:t>
            </a:r>
            <a:r>
              <a:rPr lang="en-GB" sz="2200" b="0" dirty="0">
                <a:solidFill>
                  <a:srgbClr val="002060"/>
                </a:solidFill>
                <a:latin typeface="Poppins ExtraBold" panose="00000900000000000000" pitchFamily="2" charset="0"/>
                <a:cs typeface="Poppins ExtraBold" panose="00000900000000000000" pitchFamily="2" charset="0"/>
              </a:rPr>
              <a:t>8 and 9</a:t>
            </a:r>
            <a:endParaRPr lang="en-GB" sz="2200" dirty="0">
              <a:solidFill>
                <a:srgbClr val="002060"/>
              </a:solidFill>
              <a:latin typeface="Poppins ExtraBold" panose="00000900000000000000" pitchFamily="2" charset="0"/>
              <a:cs typeface="Poppins ExtraBold" panose="00000900000000000000" pitchFamily="2" charset="0"/>
            </a:endParaRPr>
          </a:p>
          <a:p>
            <a:pPr marL="342900" indent="-342900">
              <a:buFont typeface="Arial"/>
              <a:buChar char="•"/>
            </a:pPr>
            <a:endParaRPr lang="en-GB" sz="1200" b="0" dirty="0">
              <a:solidFill>
                <a:srgbClr val="002060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b="0" dirty="0">
                <a:solidFill>
                  <a:srgbClr val="002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Select pairs for Exercise 3 in advance Slide </a:t>
            </a:r>
            <a:r>
              <a:rPr lang="en-GB" sz="2200" b="0" dirty="0">
                <a:solidFill>
                  <a:srgbClr val="002060"/>
                </a:solidFill>
                <a:latin typeface="Poppins ExtraBold" panose="00000900000000000000" pitchFamily="2" charset="0"/>
                <a:cs typeface="Poppins ExtraBold" panose="00000900000000000000" pitchFamily="2" charset="0"/>
              </a:rPr>
              <a:t>16</a:t>
            </a:r>
            <a:r>
              <a:rPr lang="en-GB" sz="2200" b="0" dirty="0">
                <a:solidFill>
                  <a:srgbClr val="002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 – see notes</a:t>
            </a:r>
          </a:p>
          <a:p>
            <a:endParaRPr lang="en-GB" sz="1200" b="0" dirty="0">
              <a:solidFill>
                <a:srgbClr val="002060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b="0" dirty="0">
                <a:solidFill>
                  <a:srgbClr val="002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Slides </a:t>
            </a:r>
            <a:r>
              <a:rPr lang="en-GB" sz="2200" b="0" dirty="0">
                <a:solidFill>
                  <a:srgbClr val="002060"/>
                </a:solidFill>
                <a:latin typeface="Poppins ExtraBold" panose="00000900000000000000" pitchFamily="2" charset="0"/>
                <a:cs typeface="Poppins ExtraBold" panose="00000900000000000000" pitchFamily="2" charset="0"/>
              </a:rPr>
              <a:t>18-20</a:t>
            </a:r>
            <a:r>
              <a:rPr lang="en-GB" sz="2200" b="0" dirty="0">
                <a:solidFill>
                  <a:srgbClr val="002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are currently hidden as they are not needed in this workshop </a:t>
            </a:r>
            <a:r>
              <a:rPr lang="en-GB" sz="2200" u="sng" dirty="0">
                <a:solidFill>
                  <a:srgbClr val="002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if the group have already done the Communication Workshop</a:t>
            </a:r>
            <a:r>
              <a:rPr lang="en-GB" sz="2200" b="0" dirty="0">
                <a:solidFill>
                  <a:srgbClr val="002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.  If this is not the case and the slides are needed, be aware of additional delivery time.</a:t>
            </a:r>
          </a:p>
          <a:p>
            <a:pPr marL="342900" indent="-342900">
              <a:buFont typeface="Arial"/>
              <a:buChar char="•"/>
            </a:pPr>
            <a:endParaRPr lang="en-GB" sz="1200" b="0" dirty="0">
              <a:solidFill>
                <a:srgbClr val="002060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342900" indent="-342900">
              <a:buFont typeface="Arial"/>
              <a:buChar char="•"/>
            </a:pPr>
            <a:r>
              <a:rPr lang="en-GB" sz="2200" b="0" dirty="0">
                <a:solidFill>
                  <a:srgbClr val="002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C-me profile needed</a:t>
            </a:r>
            <a:endParaRPr lang="en-GB" sz="2200" dirty="0">
              <a:solidFill>
                <a:srgbClr val="002060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95677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064DCE-BBBB-8DFA-7FEE-8AB669483C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id="{988B6001-588C-6230-3EB3-06EBFE8EA6B3}"/>
              </a:ext>
            </a:extLst>
          </p:cNvPr>
          <p:cNvSpPr/>
          <p:nvPr/>
        </p:nvSpPr>
        <p:spPr>
          <a:xfrm>
            <a:off x="-3248" y="-21143"/>
            <a:ext cx="10073219" cy="6900286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32000">
                <a:srgbClr val="F3FAFF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v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D004B54-DCB1-08BD-888B-23CBCCEEA3DB}"/>
              </a:ext>
            </a:extLst>
          </p:cNvPr>
          <p:cNvSpPr txBox="1"/>
          <p:nvPr/>
        </p:nvSpPr>
        <p:spPr>
          <a:xfrm>
            <a:off x="363623" y="341021"/>
            <a:ext cx="83241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2060"/>
                </a:solidFill>
                <a:latin typeface="Poppins ExtraBold" panose="00000900000000000000" pitchFamily="2" charset="0"/>
                <a:cs typeface="Poppins ExtraBold" panose="00000900000000000000" pitchFamily="2" charset="0"/>
              </a:rPr>
              <a:t>Leadership and management</a:t>
            </a:r>
            <a:endParaRPr lang="en-US" sz="3200" b="1" dirty="0">
              <a:solidFill>
                <a:srgbClr val="002060"/>
              </a:solidFill>
              <a:latin typeface="Poppins ExtraBold" panose="00000900000000000000" pitchFamily="2" charset="0"/>
              <a:cs typeface="Poppins ExtraBold" panose="00000900000000000000" pitchFamily="2" charset="0"/>
            </a:endParaRPr>
          </a:p>
        </p:txBody>
      </p:sp>
      <p:sp>
        <p:nvSpPr>
          <p:cNvPr id="13" name="Freeform: Shape 1">
            <a:extLst>
              <a:ext uri="{FF2B5EF4-FFF2-40B4-BE49-F238E27FC236}">
                <a16:creationId xmlns:a16="http://schemas.microsoft.com/office/drawing/2014/main" id="{BABE9E86-37FE-6A57-27D9-952C88FA4836}"/>
              </a:ext>
            </a:extLst>
          </p:cNvPr>
          <p:cNvSpPr/>
          <p:nvPr/>
        </p:nvSpPr>
        <p:spPr>
          <a:xfrm>
            <a:off x="-310672" y="-353194"/>
            <a:ext cx="1047643" cy="790529"/>
          </a:xfrm>
          <a:custGeom>
            <a:avLst/>
            <a:gdLst>
              <a:gd name="connsiteX0" fmla="*/ 1047643 w 1047643"/>
              <a:gd name="connsiteY0" fmla="*/ 308884 h 790529"/>
              <a:gd name="connsiteX1" fmla="*/ 1036404 w 1047643"/>
              <a:gd name="connsiteY1" fmla="*/ 321172 h 790529"/>
              <a:gd name="connsiteX2" fmla="*/ 582347 w 1047643"/>
              <a:gd name="connsiteY2" fmla="*/ 781801 h 790529"/>
              <a:gd name="connsiteX3" fmla="*/ 553201 w 1047643"/>
              <a:gd name="connsiteY3" fmla="*/ 783610 h 790529"/>
              <a:gd name="connsiteX4" fmla="*/ 285929 w 1047643"/>
              <a:gd name="connsiteY4" fmla="*/ 684360 h 790529"/>
              <a:gd name="connsiteX5" fmla="*/ 191060 w 1047643"/>
              <a:gd name="connsiteY5" fmla="*/ 689408 h 790529"/>
              <a:gd name="connsiteX6" fmla="*/ 173725 w 1047643"/>
              <a:gd name="connsiteY6" fmla="*/ 677121 h 790529"/>
              <a:gd name="connsiteX7" fmla="*/ 71140 w 1047643"/>
              <a:gd name="connsiteY7" fmla="*/ 302026 h 790529"/>
              <a:gd name="connsiteX8" fmla="*/ 1798 w 1047643"/>
              <a:gd name="connsiteY8" fmla="*/ 49519 h 790529"/>
              <a:gd name="connsiteX9" fmla="*/ 15419 w 1047643"/>
              <a:gd name="connsiteY9" fmla="*/ 26278 h 790529"/>
              <a:gd name="connsiteX10" fmla="*/ 505480 w 1047643"/>
              <a:gd name="connsiteY10" fmla="*/ 25801 h 790529"/>
              <a:gd name="connsiteX11" fmla="*/ 908007 w 1047643"/>
              <a:gd name="connsiteY11" fmla="*/ 198013 h 790529"/>
              <a:gd name="connsiteX12" fmla="*/ 1003352 w 1047643"/>
              <a:gd name="connsiteY12" fmla="*/ 269546 h 790529"/>
              <a:gd name="connsiteX13" fmla="*/ 1013258 w 1047643"/>
              <a:gd name="connsiteY13" fmla="*/ 274785 h 790529"/>
              <a:gd name="connsiteX14" fmla="*/ 1047643 w 1047643"/>
              <a:gd name="connsiteY14" fmla="*/ 308884 h 790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47643" h="790529">
                <a:moveTo>
                  <a:pt x="1047643" y="308884"/>
                </a:moveTo>
                <a:cubicBezTo>
                  <a:pt x="1043929" y="312980"/>
                  <a:pt x="1040309" y="317171"/>
                  <a:pt x="1036404" y="321172"/>
                </a:cubicBezTo>
                <a:cubicBezTo>
                  <a:pt x="884956" y="474715"/>
                  <a:pt x="733604" y="628258"/>
                  <a:pt x="582347" y="781801"/>
                </a:cubicBezTo>
                <a:cubicBezTo>
                  <a:pt x="571774" y="792564"/>
                  <a:pt x="565964" y="793612"/>
                  <a:pt x="553201" y="783610"/>
                </a:cubicBezTo>
                <a:cubicBezTo>
                  <a:pt x="476810" y="723031"/>
                  <a:pt x="383275" y="688265"/>
                  <a:pt x="285929" y="684360"/>
                </a:cubicBezTo>
                <a:cubicBezTo>
                  <a:pt x="254211" y="682550"/>
                  <a:pt x="222397" y="684265"/>
                  <a:pt x="191060" y="689408"/>
                </a:cubicBezTo>
                <a:cubicBezTo>
                  <a:pt x="179630" y="691408"/>
                  <a:pt x="176487" y="687122"/>
                  <a:pt x="173725" y="677121"/>
                </a:cubicBezTo>
                <a:cubicBezTo>
                  <a:pt x="139816" y="552058"/>
                  <a:pt x="105621" y="426994"/>
                  <a:pt x="71140" y="302026"/>
                </a:cubicBezTo>
                <a:cubicBezTo>
                  <a:pt x="48090" y="217825"/>
                  <a:pt x="25325" y="133624"/>
                  <a:pt x="1798" y="49519"/>
                </a:cubicBezTo>
                <a:cubicBezTo>
                  <a:pt x="-2202" y="35231"/>
                  <a:pt x="-297" y="29516"/>
                  <a:pt x="15419" y="26278"/>
                </a:cubicBezTo>
                <a:cubicBezTo>
                  <a:pt x="176868" y="-8584"/>
                  <a:pt x="343936" y="-8774"/>
                  <a:pt x="505480" y="25801"/>
                </a:cubicBezTo>
                <a:cubicBezTo>
                  <a:pt x="649498" y="56758"/>
                  <a:pt x="786182" y="115241"/>
                  <a:pt x="908007" y="198013"/>
                </a:cubicBezTo>
                <a:cubicBezTo>
                  <a:pt x="940963" y="220207"/>
                  <a:pt x="972586" y="244305"/>
                  <a:pt x="1003352" y="269546"/>
                </a:cubicBezTo>
                <a:cubicBezTo>
                  <a:pt x="1006210" y="271927"/>
                  <a:pt x="1008210" y="276499"/>
                  <a:pt x="1013258" y="274785"/>
                </a:cubicBezTo>
                <a:lnTo>
                  <a:pt x="1047643" y="308884"/>
                </a:lnTo>
              </a:path>
            </a:pathLst>
          </a:custGeom>
          <a:solidFill>
            <a:srgbClr val="A7C83D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PK"/>
          </a:p>
        </p:txBody>
      </p:sp>
      <p:sp>
        <p:nvSpPr>
          <p:cNvPr id="14" name="Freeform: Shape 2">
            <a:extLst>
              <a:ext uri="{FF2B5EF4-FFF2-40B4-BE49-F238E27FC236}">
                <a16:creationId xmlns:a16="http://schemas.microsoft.com/office/drawing/2014/main" id="{B1FA65A3-144A-11AF-6B87-05E914F40971}"/>
              </a:ext>
            </a:extLst>
          </p:cNvPr>
          <p:cNvSpPr/>
          <p:nvPr/>
        </p:nvSpPr>
        <p:spPr>
          <a:xfrm>
            <a:off x="11714303" y="6204424"/>
            <a:ext cx="892199" cy="951930"/>
          </a:xfrm>
          <a:custGeom>
            <a:avLst/>
            <a:gdLst>
              <a:gd name="connsiteX0" fmla="*/ 373611 w 892199"/>
              <a:gd name="connsiteY0" fmla="*/ 932024 h 951930"/>
              <a:gd name="connsiteX1" fmla="*/ 434286 w 892199"/>
              <a:gd name="connsiteY1" fmla="*/ 886685 h 951930"/>
              <a:gd name="connsiteX2" fmla="*/ 667077 w 892199"/>
              <a:gd name="connsiteY2" fmla="*/ 649988 h 951930"/>
              <a:gd name="connsiteX3" fmla="*/ 857005 w 892199"/>
              <a:gd name="connsiteY3" fmla="*/ 248605 h 951930"/>
              <a:gd name="connsiteX4" fmla="*/ 892152 w 892199"/>
              <a:gd name="connsiteY4" fmla="*/ 12004 h 951930"/>
              <a:gd name="connsiteX5" fmla="*/ 880151 w 892199"/>
              <a:gd name="connsiteY5" fmla="*/ 2 h 951930"/>
              <a:gd name="connsiteX6" fmla="*/ 432952 w 892199"/>
              <a:gd name="connsiteY6" fmla="*/ 2574 h 951930"/>
              <a:gd name="connsiteX7" fmla="*/ 220068 w 892199"/>
              <a:gd name="connsiteY7" fmla="*/ 2860 h 951930"/>
              <a:gd name="connsiteX8" fmla="*/ 201114 w 892199"/>
              <a:gd name="connsiteY8" fmla="*/ 18957 h 951930"/>
              <a:gd name="connsiteX9" fmla="*/ 6613 w 892199"/>
              <a:gd name="connsiteY9" fmla="*/ 353094 h 951930"/>
              <a:gd name="connsiteX10" fmla="*/ 5280 w 892199"/>
              <a:gd name="connsiteY10" fmla="*/ 374049 h 951930"/>
              <a:gd name="connsiteX11" fmla="*/ 254644 w 892199"/>
              <a:gd name="connsiteY11" fmla="*/ 806770 h 951930"/>
              <a:gd name="connsiteX12" fmla="*/ 339131 w 892199"/>
              <a:gd name="connsiteY12" fmla="*/ 951931 h 951930"/>
              <a:gd name="connsiteX13" fmla="*/ 373516 w 892199"/>
              <a:gd name="connsiteY13" fmla="*/ 932119 h 9519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92199" h="951930">
                <a:moveTo>
                  <a:pt x="373611" y="932024"/>
                </a:moveTo>
                <a:cubicBezTo>
                  <a:pt x="393804" y="916879"/>
                  <a:pt x="414188" y="901925"/>
                  <a:pt x="434286" y="886685"/>
                </a:cubicBezTo>
                <a:cubicBezTo>
                  <a:pt x="522963" y="819533"/>
                  <a:pt x="601449" y="739809"/>
                  <a:pt x="667077" y="649988"/>
                </a:cubicBezTo>
                <a:cubicBezTo>
                  <a:pt x="755564" y="529592"/>
                  <a:pt x="820048" y="393290"/>
                  <a:pt x="857005" y="248605"/>
                </a:cubicBezTo>
                <a:cubicBezTo>
                  <a:pt x="876627" y="171071"/>
                  <a:pt x="888438" y="91823"/>
                  <a:pt x="892152" y="12004"/>
                </a:cubicBezTo>
                <a:cubicBezTo>
                  <a:pt x="892629" y="2574"/>
                  <a:pt x="889581" y="-93"/>
                  <a:pt x="880151" y="2"/>
                </a:cubicBezTo>
                <a:cubicBezTo>
                  <a:pt x="731085" y="1050"/>
                  <a:pt x="582018" y="1907"/>
                  <a:pt x="432952" y="2574"/>
                </a:cubicBezTo>
                <a:cubicBezTo>
                  <a:pt x="361991" y="2955"/>
                  <a:pt x="291030" y="3336"/>
                  <a:pt x="220068" y="2860"/>
                </a:cubicBezTo>
                <a:cubicBezTo>
                  <a:pt x="207495" y="2860"/>
                  <a:pt x="202733" y="5336"/>
                  <a:pt x="201114" y="18957"/>
                </a:cubicBezTo>
                <a:cubicBezTo>
                  <a:pt x="187493" y="153164"/>
                  <a:pt x="116627" y="274989"/>
                  <a:pt x="6613" y="353094"/>
                </a:cubicBezTo>
                <a:cubicBezTo>
                  <a:pt x="-4817" y="361476"/>
                  <a:pt x="1184" y="367001"/>
                  <a:pt x="5280" y="374049"/>
                </a:cubicBezTo>
                <a:cubicBezTo>
                  <a:pt x="88338" y="518353"/>
                  <a:pt x="171491" y="662562"/>
                  <a:pt x="254644" y="806770"/>
                </a:cubicBezTo>
                <a:cubicBezTo>
                  <a:pt x="282648" y="855252"/>
                  <a:pt x="311032" y="903544"/>
                  <a:pt x="339131" y="951931"/>
                </a:cubicBezTo>
                <a:lnTo>
                  <a:pt x="373516" y="932119"/>
                </a:lnTo>
                <a:close/>
              </a:path>
            </a:pathLst>
          </a:custGeom>
          <a:solidFill>
            <a:srgbClr val="30A9E0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PK"/>
          </a:p>
        </p:txBody>
      </p:sp>
      <p:sp>
        <p:nvSpPr>
          <p:cNvPr id="15" name="Freeform: Shape 4">
            <a:extLst>
              <a:ext uri="{FF2B5EF4-FFF2-40B4-BE49-F238E27FC236}">
                <a16:creationId xmlns:a16="http://schemas.microsoft.com/office/drawing/2014/main" id="{498748A9-411C-9F12-F1C5-9FD36C5125D4}"/>
              </a:ext>
            </a:extLst>
          </p:cNvPr>
          <p:cNvSpPr/>
          <p:nvPr/>
        </p:nvSpPr>
        <p:spPr>
          <a:xfrm>
            <a:off x="4495175" y="6489298"/>
            <a:ext cx="1076372" cy="819228"/>
          </a:xfrm>
          <a:custGeom>
            <a:avLst/>
            <a:gdLst>
              <a:gd name="connsiteX0" fmla="*/ 473887 w 1076372"/>
              <a:gd name="connsiteY0" fmla="*/ 759062 h 819228"/>
              <a:gd name="connsiteX1" fmla="*/ 17830 w 1076372"/>
              <a:gd name="connsiteY1" fmla="*/ 480741 h 819228"/>
              <a:gd name="connsiteX2" fmla="*/ 17830 w 1076372"/>
              <a:gd name="connsiteY2" fmla="*/ 439783 h 819228"/>
              <a:gd name="connsiteX3" fmla="*/ 316534 w 1076372"/>
              <a:gd name="connsiteY3" fmla="*/ 166416 h 819228"/>
              <a:gd name="connsiteX4" fmla="*/ 491413 w 1076372"/>
              <a:gd name="connsiteY4" fmla="*/ 6967 h 819228"/>
              <a:gd name="connsiteX5" fmla="*/ 516845 w 1076372"/>
              <a:gd name="connsiteY5" fmla="*/ 6967 h 819228"/>
              <a:gd name="connsiteX6" fmla="*/ 758685 w 1076372"/>
              <a:gd name="connsiteY6" fmla="*/ 123458 h 819228"/>
              <a:gd name="connsiteX7" fmla="*/ 908513 w 1076372"/>
              <a:gd name="connsiteY7" fmla="*/ 122315 h 819228"/>
              <a:gd name="connsiteX8" fmla="*/ 927182 w 1076372"/>
              <a:gd name="connsiteY8" fmla="*/ 138984 h 819228"/>
              <a:gd name="connsiteX9" fmla="*/ 984332 w 1076372"/>
              <a:gd name="connsiteY9" fmla="*/ 387205 h 819228"/>
              <a:gd name="connsiteX10" fmla="*/ 1075677 w 1076372"/>
              <a:gd name="connsiteY10" fmla="*/ 780874 h 819228"/>
              <a:gd name="connsiteX11" fmla="*/ 1064342 w 1076372"/>
              <a:gd name="connsiteY11" fmla="*/ 794685 h 819228"/>
              <a:gd name="connsiteX12" fmla="*/ 808024 w 1076372"/>
              <a:gd name="connsiteY12" fmla="*/ 819069 h 819228"/>
              <a:gd name="connsiteX13" fmla="*/ 598760 w 1076372"/>
              <a:gd name="connsiteY13" fmla="*/ 795828 h 819228"/>
              <a:gd name="connsiteX14" fmla="*/ 473792 w 1076372"/>
              <a:gd name="connsiteY14" fmla="*/ 759157 h 819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76372" h="819228">
                <a:moveTo>
                  <a:pt x="473887" y="759062"/>
                </a:moveTo>
                <a:cubicBezTo>
                  <a:pt x="298532" y="705340"/>
                  <a:pt x="147942" y="609995"/>
                  <a:pt x="17830" y="480741"/>
                </a:cubicBezTo>
                <a:cubicBezTo>
                  <a:pt x="-6840" y="456262"/>
                  <a:pt x="-5030" y="460643"/>
                  <a:pt x="17830" y="439783"/>
                </a:cubicBezTo>
                <a:cubicBezTo>
                  <a:pt x="117176" y="348439"/>
                  <a:pt x="216807" y="257284"/>
                  <a:pt x="316534" y="166416"/>
                </a:cubicBezTo>
                <a:cubicBezTo>
                  <a:pt x="374732" y="113171"/>
                  <a:pt x="433406" y="60403"/>
                  <a:pt x="491413" y="6967"/>
                </a:cubicBezTo>
                <a:cubicBezTo>
                  <a:pt x="501128" y="-1986"/>
                  <a:pt x="506558" y="-2653"/>
                  <a:pt x="516845" y="6967"/>
                </a:cubicBezTo>
                <a:cubicBezTo>
                  <a:pt x="584091" y="68975"/>
                  <a:pt x="668292" y="109552"/>
                  <a:pt x="758685" y="123458"/>
                </a:cubicBezTo>
                <a:cubicBezTo>
                  <a:pt x="808310" y="131555"/>
                  <a:pt x="858983" y="131173"/>
                  <a:pt x="908513" y="122315"/>
                </a:cubicBezTo>
                <a:cubicBezTo>
                  <a:pt x="924324" y="119648"/>
                  <a:pt x="924896" y="129268"/>
                  <a:pt x="927182" y="138984"/>
                </a:cubicBezTo>
                <a:cubicBezTo>
                  <a:pt x="946327" y="221661"/>
                  <a:pt x="965377" y="304433"/>
                  <a:pt x="984332" y="387205"/>
                </a:cubicBezTo>
                <a:cubicBezTo>
                  <a:pt x="1014621" y="518460"/>
                  <a:pt x="1044816" y="649810"/>
                  <a:pt x="1075677" y="780874"/>
                </a:cubicBezTo>
                <a:cubicBezTo>
                  <a:pt x="1078629" y="793542"/>
                  <a:pt x="1071676" y="793161"/>
                  <a:pt x="1064342" y="794685"/>
                </a:cubicBezTo>
                <a:cubicBezTo>
                  <a:pt x="980046" y="812306"/>
                  <a:pt x="894130" y="820498"/>
                  <a:pt x="808024" y="819069"/>
                </a:cubicBezTo>
                <a:cubicBezTo>
                  <a:pt x="737730" y="817545"/>
                  <a:pt x="667721" y="809734"/>
                  <a:pt x="598760" y="795828"/>
                </a:cubicBezTo>
                <a:cubicBezTo>
                  <a:pt x="556469" y="786017"/>
                  <a:pt x="514749" y="773825"/>
                  <a:pt x="473792" y="759157"/>
                </a:cubicBezTo>
              </a:path>
            </a:pathLst>
          </a:custGeom>
          <a:solidFill>
            <a:srgbClr val="FED508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PK"/>
          </a:p>
        </p:txBody>
      </p:sp>
      <p:sp>
        <p:nvSpPr>
          <p:cNvPr id="16" name="Freeform: Shape 5">
            <a:extLst>
              <a:ext uri="{FF2B5EF4-FFF2-40B4-BE49-F238E27FC236}">
                <a16:creationId xmlns:a16="http://schemas.microsoft.com/office/drawing/2014/main" id="{B9231A42-CC82-BA3B-4809-63BA71763B09}"/>
              </a:ext>
            </a:extLst>
          </p:cNvPr>
          <p:cNvSpPr/>
          <p:nvPr/>
        </p:nvSpPr>
        <p:spPr>
          <a:xfrm>
            <a:off x="6703468" y="-566503"/>
            <a:ext cx="942950" cy="962057"/>
          </a:xfrm>
          <a:custGeom>
            <a:avLst/>
            <a:gdLst>
              <a:gd name="connsiteX0" fmla="*/ 698326 w 942950"/>
              <a:gd name="connsiteY0" fmla="*/ 621958 h 962057"/>
              <a:gd name="connsiteX1" fmla="*/ 200168 w 942950"/>
              <a:gd name="connsiteY1" fmla="*/ 959524 h 962057"/>
              <a:gd name="connsiteX2" fmla="*/ 179594 w 942950"/>
              <a:gd name="connsiteY2" fmla="*/ 949618 h 962057"/>
              <a:gd name="connsiteX3" fmla="*/ 49292 w 942950"/>
              <a:gd name="connsiteY3" fmla="*/ 484988 h 962057"/>
              <a:gd name="connsiteX4" fmla="*/ 1572 w 942950"/>
              <a:gd name="connsiteY4" fmla="*/ 316015 h 962057"/>
              <a:gd name="connsiteX5" fmla="*/ 12050 w 942950"/>
              <a:gd name="connsiteY5" fmla="*/ 292583 h 962057"/>
              <a:gd name="connsiteX6" fmla="*/ 268558 w 942950"/>
              <a:gd name="connsiteY6" fmla="*/ 11882 h 962057"/>
              <a:gd name="connsiteX7" fmla="*/ 287798 w 942950"/>
              <a:gd name="connsiteY7" fmla="*/ 928 h 962057"/>
              <a:gd name="connsiteX8" fmla="*/ 930736 w 942950"/>
              <a:gd name="connsiteY8" fmla="*/ 143136 h 962057"/>
              <a:gd name="connsiteX9" fmla="*/ 941594 w 942950"/>
              <a:gd name="connsiteY9" fmla="*/ 161424 h 962057"/>
              <a:gd name="connsiteX10" fmla="*/ 786527 w 942950"/>
              <a:gd name="connsiteY10" fmla="*/ 504705 h 962057"/>
              <a:gd name="connsiteX11" fmla="*/ 698230 w 942950"/>
              <a:gd name="connsiteY11" fmla="*/ 621863 h 962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42950" h="962057">
                <a:moveTo>
                  <a:pt x="698326" y="621958"/>
                </a:moveTo>
                <a:cubicBezTo>
                  <a:pt x="545640" y="788741"/>
                  <a:pt x="386192" y="894373"/>
                  <a:pt x="200168" y="959524"/>
                </a:cubicBezTo>
                <a:cubicBezTo>
                  <a:pt x="189310" y="963334"/>
                  <a:pt x="183785" y="964763"/>
                  <a:pt x="179594" y="949618"/>
                </a:cubicBezTo>
                <a:cubicBezTo>
                  <a:pt x="136827" y="794551"/>
                  <a:pt x="92917" y="639865"/>
                  <a:pt x="49292" y="484988"/>
                </a:cubicBezTo>
                <a:cubicBezTo>
                  <a:pt x="33481" y="428600"/>
                  <a:pt x="18050" y="372212"/>
                  <a:pt x="1572" y="316015"/>
                </a:cubicBezTo>
                <a:cubicBezTo>
                  <a:pt x="-2047" y="303632"/>
                  <a:pt x="238" y="297917"/>
                  <a:pt x="12050" y="292583"/>
                </a:cubicBezTo>
                <a:cubicBezTo>
                  <a:pt x="133779" y="240005"/>
                  <a:pt x="227219" y="137897"/>
                  <a:pt x="268558" y="11882"/>
                </a:cubicBezTo>
                <a:cubicBezTo>
                  <a:pt x="272177" y="1499"/>
                  <a:pt x="275606" y="-1834"/>
                  <a:pt x="287798" y="928"/>
                </a:cubicBezTo>
                <a:cubicBezTo>
                  <a:pt x="502016" y="48839"/>
                  <a:pt x="716328" y="96273"/>
                  <a:pt x="930736" y="143136"/>
                </a:cubicBezTo>
                <a:cubicBezTo>
                  <a:pt x="942928" y="145803"/>
                  <a:pt x="944738" y="149899"/>
                  <a:pt x="941594" y="161424"/>
                </a:cubicBezTo>
                <a:cubicBezTo>
                  <a:pt x="908828" y="283439"/>
                  <a:pt x="856441" y="399359"/>
                  <a:pt x="786527" y="504705"/>
                </a:cubicBezTo>
                <a:cubicBezTo>
                  <a:pt x="759857" y="545758"/>
                  <a:pt x="730330" y="584906"/>
                  <a:pt x="698230" y="621863"/>
                </a:cubicBezTo>
              </a:path>
            </a:pathLst>
          </a:custGeom>
          <a:solidFill>
            <a:srgbClr val="E74426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PK"/>
          </a:p>
        </p:txBody>
      </p:sp>
      <p:pic>
        <p:nvPicPr>
          <p:cNvPr id="22" name="Picture 21" descr="A colorful circle with a black background&#10;&#10;AI-generated content may be incorrect.">
            <a:extLst>
              <a:ext uri="{FF2B5EF4-FFF2-40B4-BE49-F238E27FC236}">
                <a16:creationId xmlns:a16="http://schemas.microsoft.com/office/drawing/2014/main" id="{D95610FC-4F77-E512-3C0E-4FA064BE9E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799" y="6327314"/>
            <a:ext cx="501649" cy="501649"/>
          </a:xfrm>
          <a:prstGeom prst="rect">
            <a:avLst/>
          </a:prstGeom>
        </p:spPr>
      </p:pic>
      <p:pic>
        <p:nvPicPr>
          <p:cNvPr id="2" name="Picture 5" descr="Picture 5">
            <a:extLst>
              <a:ext uri="{FF2B5EF4-FFF2-40B4-BE49-F238E27FC236}">
                <a16:creationId xmlns:a16="http://schemas.microsoft.com/office/drawing/2014/main" id="{C1722B33-E9A1-1D3B-A6DE-59927BA1C93A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994" t="999" r="952" b="999"/>
          <a:stretch>
            <a:fillRect/>
          </a:stretch>
        </p:blipFill>
        <p:spPr>
          <a:xfrm>
            <a:off x="3621025" y="1264767"/>
            <a:ext cx="4694778" cy="469225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74" h="21463" extrusionOk="0">
                <a:moveTo>
                  <a:pt x="10584" y="0"/>
                </a:moveTo>
                <a:cubicBezTo>
                  <a:pt x="7913" y="21"/>
                  <a:pt x="5224" y="1035"/>
                  <a:pt x="3121" y="3139"/>
                </a:cubicBezTo>
                <a:cubicBezTo>
                  <a:pt x="957" y="5303"/>
                  <a:pt x="-138" y="8175"/>
                  <a:pt x="14" y="11279"/>
                </a:cubicBezTo>
                <a:cubicBezTo>
                  <a:pt x="257" y="16231"/>
                  <a:pt x="3625" y="20210"/>
                  <a:pt x="8484" y="21290"/>
                </a:cubicBezTo>
                <a:cubicBezTo>
                  <a:pt x="9745" y="21570"/>
                  <a:pt x="12287" y="21500"/>
                  <a:pt x="13482" y="21153"/>
                </a:cubicBezTo>
                <a:cubicBezTo>
                  <a:pt x="17367" y="20024"/>
                  <a:pt x="20095" y="17252"/>
                  <a:pt x="21095" y="13412"/>
                </a:cubicBezTo>
                <a:cubicBezTo>
                  <a:pt x="21367" y="12371"/>
                  <a:pt x="21462" y="10161"/>
                  <a:pt x="21284" y="9044"/>
                </a:cubicBezTo>
                <a:cubicBezTo>
                  <a:pt x="21122" y="8029"/>
                  <a:pt x="20744" y="6832"/>
                  <a:pt x="20307" y="5959"/>
                </a:cubicBezTo>
                <a:cubicBezTo>
                  <a:pt x="18357" y="2059"/>
                  <a:pt x="14488" y="-30"/>
                  <a:pt x="10584" y="0"/>
                </a:cubicBezTo>
                <a:close/>
                <a:moveTo>
                  <a:pt x="10648" y="6630"/>
                </a:moveTo>
                <a:cubicBezTo>
                  <a:pt x="11252" y="6629"/>
                  <a:pt x="11869" y="6777"/>
                  <a:pt x="12480" y="7079"/>
                </a:cubicBezTo>
                <a:cubicBezTo>
                  <a:pt x="13958" y="7810"/>
                  <a:pt x="14775" y="9107"/>
                  <a:pt x="14778" y="10732"/>
                </a:cubicBezTo>
                <a:cubicBezTo>
                  <a:pt x="14782" y="12351"/>
                  <a:pt x="13922" y="13743"/>
                  <a:pt x="12487" y="14444"/>
                </a:cubicBezTo>
                <a:cubicBezTo>
                  <a:pt x="10663" y="15334"/>
                  <a:pt x="8580" y="14804"/>
                  <a:pt x="7383" y="13148"/>
                </a:cubicBezTo>
                <a:cubicBezTo>
                  <a:pt x="6187" y="11494"/>
                  <a:pt x="6379" y="9314"/>
                  <a:pt x="7846" y="7866"/>
                </a:cubicBezTo>
                <a:cubicBezTo>
                  <a:pt x="8674" y="7049"/>
                  <a:pt x="9641" y="6632"/>
                  <a:pt x="10648" y="6630"/>
                </a:cubicBezTo>
                <a:close/>
              </a:path>
            </a:pathLst>
          </a:cu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7287050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8B53CB-3122-9D9C-B2A9-537D0634D5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265DF14F-3B04-368C-7242-9E489C02F27E}"/>
              </a:ext>
            </a:extLst>
          </p:cNvPr>
          <p:cNvSpPr/>
          <p:nvPr/>
        </p:nvSpPr>
        <p:spPr>
          <a:xfrm>
            <a:off x="0" y="-29074"/>
            <a:ext cx="10073219" cy="6900286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32000">
                <a:srgbClr val="F3FAFF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v</a:t>
            </a:r>
          </a:p>
        </p:txBody>
      </p:sp>
      <p:sp>
        <p:nvSpPr>
          <p:cNvPr id="13" name="Freeform: Shape 1">
            <a:extLst>
              <a:ext uri="{FF2B5EF4-FFF2-40B4-BE49-F238E27FC236}">
                <a16:creationId xmlns:a16="http://schemas.microsoft.com/office/drawing/2014/main" id="{CC6DACF5-55B2-CF0C-8952-6FA90F76805C}"/>
              </a:ext>
            </a:extLst>
          </p:cNvPr>
          <p:cNvSpPr/>
          <p:nvPr/>
        </p:nvSpPr>
        <p:spPr>
          <a:xfrm>
            <a:off x="-421677" y="964664"/>
            <a:ext cx="1047643" cy="790529"/>
          </a:xfrm>
          <a:custGeom>
            <a:avLst/>
            <a:gdLst>
              <a:gd name="connsiteX0" fmla="*/ 1047643 w 1047643"/>
              <a:gd name="connsiteY0" fmla="*/ 308884 h 790529"/>
              <a:gd name="connsiteX1" fmla="*/ 1036404 w 1047643"/>
              <a:gd name="connsiteY1" fmla="*/ 321172 h 790529"/>
              <a:gd name="connsiteX2" fmla="*/ 582347 w 1047643"/>
              <a:gd name="connsiteY2" fmla="*/ 781801 h 790529"/>
              <a:gd name="connsiteX3" fmla="*/ 553201 w 1047643"/>
              <a:gd name="connsiteY3" fmla="*/ 783610 h 790529"/>
              <a:gd name="connsiteX4" fmla="*/ 285929 w 1047643"/>
              <a:gd name="connsiteY4" fmla="*/ 684360 h 790529"/>
              <a:gd name="connsiteX5" fmla="*/ 191060 w 1047643"/>
              <a:gd name="connsiteY5" fmla="*/ 689408 h 790529"/>
              <a:gd name="connsiteX6" fmla="*/ 173725 w 1047643"/>
              <a:gd name="connsiteY6" fmla="*/ 677121 h 790529"/>
              <a:gd name="connsiteX7" fmla="*/ 71140 w 1047643"/>
              <a:gd name="connsiteY7" fmla="*/ 302026 h 790529"/>
              <a:gd name="connsiteX8" fmla="*/ 1798 w 1047643"/>
              <a:gd name="connsiteY8" fmla="*/ 49519 h 790529"/>
              <a:gd name="connsiteX9" fmla="*/ 15419 w 1047643"/>
              <a:gd name="connsiteY9" fmla="*/ 26278 h 790529"/>
              <a:gd name="connsiteX10" fmla="*/ 505480 w 1047643"/>
              <a:gd name="connsiteY10" fmla="*/ 25801 h 790529"/>
              <a:gd name="connsiteX11" fmla="*/ 908007 w 1047643"/>
              <a:gd name="connsiteY11" fmla="*/ 198013 h 790529"/>
              <a:gd name="connsiteX12" fmla="*/ 1003352 w 1047643"/>
              <a:gd name="connsiteY12" fmla="*/ 269546 h 790529"/>
              <a:gd name="connsiteX13" fmla="*/ 1013258 w 1047643"/>
              <a:gd name="connsiteY13" fmla="*/ 274785 h 790529"/>
              <a:gd name="connsiteX14" fmla="*/ 1047643 w 1047643"/>
              <a:gd name="connsiteY14" fmla="*/ 308884 h 790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47643" h="790529">
                <a:moveTo>
                  <a:pt x="1047643" y="308884"/>
                </a:moveTo>
                <a:cubicBezTo>
                  <a:pt x="1043929" y="312980"/>
                  <a:pt x="1040309" y="317171"/>
                  <a:pt x="1036404" y="321172"/>
                </a:cubicBezTo>
                <a:cubicBezTo>
                  <a:pt x="884956" y="474715"/>
                  <a:pt x="733604" y="628258"/>
                  <a:pt x="582347" y="781801"/>
                </a:cubicBezTo>
                <a:cubicBezTo>
                  <a:pt x="571774" y="792564"/>
                  <a:pt x="565964" y="793612"/>
                  <a:pt x="553201" y="783610"/>
                </a:cubicBezTo>
                <a:cubicBezTo>
                  <a:pt x="476810" y="723031"/>
                  <a:pt x="383275" y="688265"/>
                  <a:pt x="285929" y="684360"/>
                </a:cubicBezTo>
                <a:cubicBezTo>
                  <a:pt x="254211" y="682550"/>
                  <a:pt x="222397" y="684265"/>
                  <a:pt x="191060" y="689408"/>
                </a:cubicBezTo>
                <a:cubicBezTo>
                  <a:pt x="179630" y="691408"/>
                  <a:pt x="176487" y="687122"/>
                  <a:pt x="173725" y="677121"/>
                </a:cubicBezTo>
                <a:cubicBezTo>
                  <a:pt x="139816" y="552058"/>
                  <a:pt x="105621" y="426994"/>
                  <a:pt x="71140" y="302026"/>
                </a:cubicBezTo>
                <a:cubicBezTo>
                  <a:pt x="48090" y="217825"/>
                  <a:pt x="25325" y="133624"/>
                  <a:pt x="1798" y="49519"/>
                </a:cubicBezTo>
                <a:cubicBezTo>
                  <a:pt x="-2202" y="35231"/>
                  <a:pt x="-297" y="29516"/>
                  <a:pt x="15419" y="26278"/>
                </a:cubicBezTo>
                <a:cubicBezTo>
                  <a:pt x="176868" y="-8584"/>
                  <a:pt x="343936" y="-8774"/>
                  <a:pt x="505480" y="25801"/>
                </a:cubicBezTo>
                <a:cubicBezTo>
                  <a:pt x="649498" y="56758"/>
                  <a:pt x="786182" y="115241"/>
                  <a:pt x="908007" y="198013"/>
                </a:cubicBezTo>
                <a:cubicBezTo>
                  <a:pt x="940963" y="220207"/>
                  <a:pt x="972586" y="244305"/>
                  <a:pt x="1003352" y="269546"/>
                </a:cubicBezTo>
                <a:cubicBezTo>
                  <a:pt x="1006210" y="271927"/>
                  <a:pt x="1008210" y="276499"/>
                  <a:pt x="1013258" y="274785"/>
                </a:cubicBezTo>
                <a:lnTo>
                  <a:pt x="1047643" y="308884"/>
                </a:lnTo>
              </a:path>
            </a:pathLst>
          </a:custGeom>
          <a:solidFill>
            <a:srgbClr val="A7C83D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PK"/>
          </a:p>
        </p:txBody>
      </p:sp>
      <p:sp>
        <p:nvSpPr>
          <p:cNvPr id="14" name="Freeform: Shape 2">
            <a:extLst>
              <a:ext uri="{FF2B5EF4-FFF2-40B4-BE49-F238E27FC236}">
                <a16:creationId xmlns:a16="http://schemas.microsoft.com/office/drawing/2014/main" id="{33FB5225-05E9-3232-30A1-5D0F33E29D1B}"/>
              </a:ext>
            </a:extLst>
          </p:cNvPr>
          <p:cNvSpPr/>
          <p:nvPr/>
        </p:nvSpPr>
        <p:spPr>
          <a:xfrm>
            <a:off x="11714303" y="6204424"/>
            <a:ext cx="892199" cy="951930"/>
          </a:xfrm>
          <a:custGeom>
            <a:avLst/>
            <a:gdLst>
              <a:gd name="connsiteX0" fmla="*/ 373611 w 892199"/>
              <a:gd name="connsiteY0" fmla="*/ 932024 h 951930"/>
              <a:gd name="connsiteX1" fmla="*/ 434286 w 892199"/>
              <a:gd name="connsiteY1" fmla="*/ 886685 h 951930"/>
              <a:gd name="connsiteX2" fmla="*/ 667077 w 892199"/>
              <a:gd name="connsiteY2" fmla="*/ 649988 h 951930"/>
              <a:gd name="connsiteX3" fmla="*/ 857005 w 892199"/>
              <a:gd name="connsiteY3" fmla="*/ 248605 h 951930"/>
              <a:gd name="connsiteX4" fmla="*/ 892152 w 892199"/>
              <a:gd name="connsiteY4" fmla="*/ 12004 h 951930"/>
              <a:gd name="connsiteX5" fmla="*/ 880151 w 892199"/>
              <a:gd name="connsiteY5" fmla="*/ 2 h 951930"/>
              <a:gd name="connsiteX6" fmla="*/ 432952 w 892199"/>
              <a:gd name="connsiteY6" fmla="*/ 2574 h 951930"/>
              <a:gd name="connsiteX7" fmla="*/ 220068 w 892199"/>
              <a:gd name="connsiteY7" fmla="*/ 2860 h 951930"/>
              <a:gd name="connsiteX8" fmla="*/ 201114 w 892199"/>
              <a:gd name="connsiteY8" fmla="*/ 18957 h 951930"/>
              <a:gd name="connsiteX9" fmla="*/ 6613 w 892199"/>
              <a:gd name="connsiteY9" fmla="*/ 353094 h 951930"/>
              <a:gd name="connsiteX10" fmla="*/ 5280 w 892199"/>
              <a:gd name="connsiteY10" fmla="*/ 374049 h 951930"/>
              <a:gd name="connsiteX11" fmla="*/ 254644 w 892199"/>
              <a:gd name="connsiteY11" fmla="*/ 806770 h 951930"/>
              <a:gd name="connsiteX12" fmla="*/ 339131 w 892199"/>
              <a:gd name="connsiteY12" fmla="*/ 951931 h 951930"/>
              <a:gd name="connsiteX13" fmla="*/ 373516 w 892199"/>
              <a:gd name="connsiteY13" fmla="*/ 932119 h 9519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92199" h="951930">
                <a:moveTo>
                  <a:pt x="373611" y="932024"/>
                </a:moveTo>
                <a:cubicBezTo>
                  <a:pt x="393804" y="916879"/>
                  <a:pt x="414188" y="901925"/>
                  <a:pt x="434286" y="886685"/>
                </a:cubicBezTo>
                <a:cubicBezTo>
                  <a:pt x="522963" y="819533"/>
                  <a:pt x="601449" y="739809"/>
                  <a:pt x="667077" y="649988"/>
                </a:cubicBezTo>
                <a:cubicBezTo>
                  <a:pt x="755564" y="529592"/>
                  <a:pt x="820048" y="393290"/>
                  <a:pt x="857005" y="248605"/>
                </a:cubicBezTo>
                <a:cubicBezTo>
                  <a:pt x="876627" y="171071"/>
                  <a:pt x="888438" y="91823"/>
                  <a:pt x="892152" y="12004"/>
                </a:cubicBezTo>
                <a:cubicBezTo>
                  <a:pt x="892629" y="2574"/>
                  <a:pt x="889581" y="-93"/>
                  <a:pt x="880151" y="2"/>
                </a:cubicBezTo>
                <a:cubicBezTo>
                  <a:pt x="731085" y="1050"/>
                  <a:pt x="582018" y="1907"/>
                  <a:pt x="432952" y="2574"/>
                </a:cubicBezTo>
                <a:cubicBezTo>
                  <a:pt x="361991" y="2955"/>
                  <a:pt x="291030" y="3336"/>
                  <a:pt x="220068" y="2860"/>
                </a:cubicBezTo>
                <a:cubicBezTo>
                  <a:pt x="207495" y="2860"/>
                  <a:pt x="202733" y="5336"/>
                  <a:pt x="201114" y="18957"/>
                </a:cubicBezTo>
                <a:cubicBezTo>
                  <a:pt x="187493" y="153164"/>
                  <a:pt x="116627" y="274989"/>
                  <a:pt x="6613" y="353094"/>
                </a:cubicBezTo>
                <a:cubicBezTo>
                  <a:pt x="-4817" y="361476"/>
                  <a:pt x="1184" y="367001"/>
                  <a:pt x="5280" y="374049"/>
                </a:cubicBezTo>
                <a:cubicBezTo>
                  <a:pt x="88338" y="518353"/>
                  <a:pt x="171491" y="662562"/>
                  <a:pt x="254644" y="806770"/>
                </a:cubicBezTo>
                <a:cubicBezTo>
                  <a:pt x="282648" y="855252"/>
                  <a:pt x="311032" y="903544"/>
                  <a:pt x="339131" y="951931"/>
                </a:cubicBezTo>
                <a:lnTo>
                  <a:pt x="373516" y="932119"/>
                </a:lnTo>
                <a:close/>
              </a:path>
            </a:pathLst>
          </a:custGeom>
          <a:solidFill>
            <a:srgbClr val="30A9E0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PK"/>
          </a:p>
        </p:txBody>
      </p:sp>
      <p:sp>
        <p:nvSpPr>
          <p:cNvPr id="15" name="Freeform: Shape 4">
            <a:extLst>
              <a:ext uri="{FF2B5EF4-FFF2-40B4-BE49-F238E27FC236}">
                <a16:creationId xmlns:a16="http://schemas.microsoft.com/office/drawing/2014/main" id="{B294363A-5742-984E-97E5-12CB11B723A3}"/>
              </a:ext>
            </a:extLst>
          </p:cNvPr>
          <p:cNvSpPr/>
          <p:nvPr/>
        </p:nvSpPr>
        <p:spPr>
          <a:xfrm>
            <a:off x="3216836" y="6461598"/>
            <a:ext cx="1076372" cy="819228"/>
          </a:xfrm>
          <a:custGeom>
            <a:avLst/>
            <a:gdLst>
              <a:gd name="connsiteX0" fmla="*/ 473887 w 1076372"/>
              <a:gd name="connsiteY0" fmla="*/ 759062 h 819228"/>
              <a:gd name="connsiteX1" fmla="*/ 17830 w 1076372"/>
              <a:gd name="connsiteY1" fmla="*/ 480741 h 819228"/>
              <a:gd name="connsiteX2" fmla="*/ 17830 w 1076372"/>
              <a:gd name="connsiteY2" fmla="*/ 439783 h 819228"/>
              <a:gd name="connsiteX3" fmla="*/ 316534 w 1076372"/>
              <a:gd name="connsiteY3" fmla="*/ 166416 h 819228"/>
              <a:gd name="connsiteX4" fmla="*/ 491413 w 1076372"/>
              <a:gd name="connsiteY4" fmla="*/ 6967 h 819228"/>
              <a:gd name="connsiteX5" fmla="*/ 516845 w 1076372"/>
              <a:gd name="connsiteY5" fmla="*/ 6967 h 819228"/>
              <a:gd name="connsiteX6" fmla="*/ 758685 w 1076372"/>
              <a:gd name="connsiteY6" fmla="*/ 123458 h 819228"/>
              <a:gd name="connsiteX7" fmla="*/ 908513 w 1076372"/>
              <a:gd name="connsiteY7" fmla="*/ 122315 h 819228"/>
              <a:gd name="connsiteX8" fmla="*/ 927182 w 1076372"/>
              <a:gd name="connsiteY8" fmla="*/ 138984 h 819228"/>
              <a:gd name="connsiteX9" fmla="*/ 984332 w 1076372"/>
              <a:gd name="connsiteY9" fmla="*/ 387205 h 819228"/>
              <a:gd name="connsiteX10" fmla="*/ 1075677 w 1076372"/>
              <a:gd name="connsiteY10" fmla="*/ 780874 h 819228"/>
              <a:gd name="connsiteX11" fmla="*/ 1064342 w 1076372"/>
              <a:gd name="connsiteY11" fmla="*/ 794685 h 819228"/>
              <a:gd name="connsiteX12" fmla="*/ 808024 w 1076372"/>
              <a:gd name="connsiteY12" fmla="*/ 819069 h 819228"/>
              <a:gd name="connsiteX13" fmla="*/ 598760 w 1076372"/>
              <a:gd name="connsiteY13" fmla="*/ 795828 h 819228"/>
              <a:gd name="connsiteX14" fmla="*/ 473792 w 1076372"/>
              <a:gd name="connsiteY14" fmla="*/ 759157 h 819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76372" h="819228">
                <a:moveTo>
                  <a:pt x="473887" y="759062"/>
                </a:moveTo>
                <a:cubicBezTo>
                  <a:pt x="298532" y="705340"/>
                  <a:pt x="147942" y="609995"/>
                  <a:pt x="17830" y="480741"/>
                </a:cubicBezTo>
                <a:cubicBezTo>
                  <a:pt x="-6840" y="456262"/>
                  <a:pt x="-5030" y="460643"/>
                  <a:pt x="17830" y="439783"/>
                </a:cubicBezTo>
                <a:cubicBezTo>
                  <a:pt x="117176" y="348439"/>
                  <a:pt x="216807" y="257284"/>
                  <a:pt x="316534" y="166416"/>
                </a:cubicBezTo>
                <a:cubicBezTo>
                  <a:pt x="374732" y="113171"/>
                  <a:pt x="433406" y="60403"/>
                  <a:pt x="491413" y="6967"/>
                </a:cubicBezTo>
                <a:cubicBezTo>
                  <a:pt x="501128" y="-1986"/>
                  <a:pt x="506558" y="-2653"/>
                  <a:pt x="516845" y="6967"/>
                </a:cubicBezTo>
                <a:cubicBezTo>
                  <a:pt x="584091" y="68975"/>
                  <a:pt x="668292" y="109552"/>
                  <a:pt x="758685" y="123458"/>
                </a:cubicBezTo>
                <a:cubicBezTo>
                  <a:pt x="808310" y="131555"/>
                  <a:pt x="858983" y="131173"/>
                  <a:pt x="908513" y="122315"/>
                </a:cubicBezTo>
                <a:cubicBezTo>
                  <a:pt x="924324" y="119648"/>
                  <a:pt x="924896" y="129268"/>
                  <a:pt x="927182" y="138984"/>
                </a:cubicBezTo>
                <a:cubicBezTo>
                  <a:pt x="946327" y="221661"/>
                  <a:pt x="965377" y="304433"/>
                  <a:pt x="984332" y="387205"/>
                </a:cubicBezTo>
                <a:cubicBezTo>
                  <a:pt x="1014621" y="518460"/>
                  <a:pt x="1044816" y="649810"/>
                  <a:pt x="1075677" y="780874"/>
                </a:cubicBezTo>
                <a:cubicBezTo>
                  <a:pt x="1078629" y="793542"/>
                  <a:pt x="1071676" y="793161"/>
                  <a:pt x="1064342" y="794685"/>
                </a:cubicBezTo>
                <a:cubicBezTo>
                  <a:pt x="980046" y="812306"/>
                  <a:pt x="894130" y="820498"/>
                  <a:pt x="808024" y="819069"/>
                </a:cubicBezTo>
                <a:cubicBezTo>
                  <a:pt x="737730" y="817545"/>
                  <a:pt x="667721" y="809734"/>
                  <a:pt x="598760" y="795828"/>
                </a:cubicBezTo>
                <a:cubicBezTo>
                  <a:pt x="556469" y="786017"/>
                  <a:pt x="514749" y="773825"/>
                  <a:pt x="473792" y="759157"/>
                </a:cubicBezTo>
              </a:path>
            </a:pathLst>
          </a:custGeom>
          <a:solidFill>
            <a:srgbClr val="FED508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PK"/>
          </a:p>
        </p:txBody>
      </p:sp>
      <p:sp>
        <p:nvSpPr>
          <p:cNvPr id="16" name="Freeform: Shape 5">
            <a:extLst>
              <a:ext uri="{FF2B5EF4-FFF2-40B4-BE49-F238E27FC236}">
                <a16:creationId xmlns:a16="http://schemas.microsoft.com/office/drawing/2014/main" id="{D364D69A-ABD3-DC30-395A-3D308EB45022}"/>
              </a:ext>
            </a:extLst>
          </p:cNvPr>
          <p:cNvSpPr/>
          <p:nvPr/>
        </p:nvSpPr>
        <p:spPr>
          <a:xfrm>
            <a:off x="11921569" y="-111511"/>
            <a:ext cx="942950" cy="962057"/>
          </a:xfrm>
          <a:custGeom>
            <a:avLst/>
            <a:gdLst>
              <a:gd name="connsiteX0" fmla="*/ 698326 w 942950"/>
              <a:gd name="connsiteY0" fmla="*/ 621958 h 962057"/>
              <a:gd name="connsiteX1" fmla="*/ 200168 w 942950"/>
              <a:gd name="connsiteY1" fmla="*/ 959524 h 962057"/>
              <a:gd name="connsiteX2" fmla="*/ 179594 w 942950"/>
              <a:gd name="connsiteY2" fmla="*/ 949618 h 962057"/>
              <a:gd name="connsiteX3" fmla="*/ 49292 w 942950"/>
              <a:gd name="connsiteY3" fmla="*/ 484988 h 962057"/>
              <a:gd name="connsiteX4" fmla="*/ 1572 w 942950"/>
              <a:gd name="connsiteY4" fmla="*/ 316015 h 962057"/>
              <a:gd name="connsiteX5" fmla="*/ 12050 w 942950"/>
              <a:gd name="connsiteY5" fmla="*/ 292583 h 962057"/>
              <a:gd name="connsiteX6" fmla="*/ 268558 w 942950"/>
              <a:gd name="connsiteY6" fmla="*/ 11882 h 962057"/>
              <a:gd name="connsiteX7" fmla="*/ 287798 w 942950"/>
              <a:gd name="connsiteY7" fmla="*/ 928 h 962057"/>
              <a:gd name="connsiteX8" fmla="*/ 930736 w 942950"/>
              <a:gd name="connsiteY8" fmla="*/ 143136 h 962057"/>
              <a:gd name="connsiteX9" fmla="*/ 941594 w 942950"/>
              <a:gd name="connsiteY9" fmla="*/ 161424 h 962057"/>
              <a:gd name="connsiteX10" fmla="*/ 786527 w 942950"/>
              <a:gd name="connsiteY10" fmla="*/ 504705 h 962057"/>
              <a:gd name="connsiteX11" fmla="*/ 698230 w 942950"/>
              <a:gd name="connsiteY11" fmla="*/ 621863 h 962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42950" h="962057">
                <a:moveTo>
                  <a:pt x="698326" y="621958"/>
                </a:moveTo>
                <a:cubicBezTo>
                  <a:pt x="545640" y="788741"/>
                  <a:pt x="386192" y="894373"/>
                  <a:pt x="200168" y="959524"/>
                </a:cubicBezTo>
                <a:cubicBezTo>
                  <a:pt x="189310" y="963334"/>
                  <a:pt x="183785" y="964763"/>
                  <a:pt x="179594" y="949618"/>
                </a:cubicBezTo>
                <a:cubicBezTo>
                  <a:pt x="136827" y="794551"/>
                  <a:pt x="92917" y="639865"/>
                  <a:pt x="49292" y="484988"/>
                </a:cubicBezTo>
                <a:cubicBezTo>
                  <a:pt x="33481" y="428600"/>
                  <a:pt x="18050" y="372212"/>
                  <a:pt x="1572" y="316015"/>
                </a:cubicBezTo>
                <a:cubicBezTo>
                  <a:pt x="-2047" y="303632"/>
                  <a:pt x="238" y="297917"/>
                  <a:pt x="12050" y="292583"/>
                </a:cubicBezTo>
                <a:cubicBezTo>
                  <a:pt x="133779" y="240005"/>
                  <a:pt x="227219" y="137897"/>
                  <a:pt x="268558" y="11882"/>
                </a:cubicBezTo>
                <a:cubicBezTo>
                  <a:pt x="272177" y="1499"/>
                  <a:pt x="275606" y="-1834"/>
                  <a:pt x="287798" y="928"/>
                </a:cubicBezTo>
                <a:cubicBezTo>
                  <a:pt x="502016" y="48839"/>
                  <a:pt x="716328" y="96273"/>
                  <a:pt x="930736" y="143136"/>
                </a:cubicBezTo>
                <a:cubicBezTo>
                  <a:pt x="942928" y="145803"/>
                  <a:pt x="944738" y="149899"/>
                  <a:pt x="941594" y="161424"/>
                </a:cubicBezTo>
                <a:cubicBezTo>
                  <a:pt x="908828" y="283439"/>
                  <a:pt x="856441" y="399359"/>
                  <a:pt x="786527" y="504705"/>
                </a:cubicBezTo>
                <a:cubicBezTo>
                  <a:pt x="759857" y="545758"/>
                  <a:pt x="730330" y="584906"/>
                  <a:pt x="698230" y="621863"/>
                </a:cubicBezTo>
              </a:path>
            </a:pathLst>
          </a:custGeom>
          <a:solidFill>
            <a:srgbClr val="E74426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PK"/>
          </a:p>
        </p:txBody>
      </p:sp>
      <p:pic>
        <p:nvPicPr>
          <p:cNvPr id="22" name="Picture 21" descr="A colorful circle with a black background&#10;&#10;AI-generated content may be incorrect.">
            <a:extLst>
              <a:ext uri="{FF2B5EF4-FFF2-40B4-BE49-F238E27FC236}">
                <a16:creationId xmlns:a16="http://schemas.microsoft.com/office/drawing/2014/main" id="{CF6FF791-838B-75DA-D140-34CFC06F37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799" y="6038434"/>
            <a:ext cx="790529" cy="790529"/>
          </a:xfrm>
          <a:prstGeom prst="rect">
            <a:avLst/>
          </a:prstGeom>
        </p:spPr>
      </p:pic>
      <p:sp>
        <p:nvSpPr>
          <p:cNvPr id="4" name="Freeform 7">
            <a:extLst>
              <a:ext uri="{FF2B5EF4-FFF2-40B4-BE49-F238E27FC236}">
                <a16:creationId xmlns:a16="http://schemas.microsoft.com/office/drawing/2014/main" id="{92AF0B3C-383A-7B41-2818-45C362C9DC99}"/>
              </a:ext>
            </a:extLst>
          </p:cNvPr>
          <p:cNvSpPr/>
          <p:nvPr/>
        </p:nvSpPr>
        <p:spPr>
          <a:xfrm>
            <a:off x="3974375" y="1723541"/>
            <a:ext cx="4029977" cy="4006397"/>
          </a:xfrm>
          <a:custGeom>
            <a:avLst/>
            <a:gdLst/>
            <a:ahLst/>
            <a:cxnLst/>
            <a:rect l="l" t="t" r="r" b="b"/>
            <a:pathLst>
              <a:path w="6296100" h="6296100">
                <a:moveTo>
                  <a:pt x="0" y="0"/>
                </a:moveTo>
                <a:lnTo>
                  <a:pt x="6296099" y="0"/>
                </a:lnTo>
                <a:lnTo>
                  <a:pt x="6296099" y="6296100"/>
                </a:lnTo>
                <a:lnTo>
                  <a:pt x="0" y="62961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GB" sz="1200"/>
          </a:p>
        </p:txBody>
      </p:sp>
      <p:grpSp>
        <p:nvGrpSpPr>
          <p:cNvPr id="5" name="Group 8">
            <a:extLst>
              <a:ext uri="{FF2B5EF4-FFF2-40B4-BE49-F238E27FC236}">
                <a16:creationId xmlns:a16="http://schemas.microsoft.com/office/drawing/2014/main" id="{5C7E852B-162C-5F7F-D60E-285AE72DF8A1}"/>
              </a:ext>
            </a:extLst>
          </p:cNvPr>
          <p:cNvGrpSpPr/>
          <p:nvPr/>
        </p:nvGrpSpPr>
        <p:grpSpPr>
          <a:xfrm>
            <a:off x="7437321" y="1937692"/>
            <a:ext cx="3919407" cy="821801"/>
            <a:chOff x="0" y="15804"/>
            <a:chExt cx="8164472" cy="1721961"/>
          </a:xfrm>
        </p:grpSpPr>
        <p:sp>
          <p:nvSpPr>
            <p:cNvPr id="42" name="Freeform 9">
              <a:extLst>
                <a:ext uri="{FF2B5EF4-FFF2-40B4-BE49-F238E27FC236}">
                  <a16:creationId xmlns:a16="http://schemas.microsoft.com/office/drawing/2014/main" id="{91BE437E-DB8E-D7E1-C500-DF671B9B846C}"/>
                </a:ext>
              </a:extLst>
            </p:cNvPr>
            <p:cNvSpPr/>
            <p:nvPr/>
          </p:nvSpPr>
          <p:spPr>
            <a:xfrm>
              <a:off x="0" y="15804"/>
              <a:ext cx="8164472" cy="1721961"/>
            </a:xfrm>
            <a:custGeom>
              <a:avLst/>
              <a:gdLst/>
              <a:ahLst/>
              <a:cxnLst/>
              <a:rect l="l" t="t" r="r" b="b"/>
              <a:pathLst>
                <a:path w="8164472" h="1721961">
                  <a:moveTo>
                    <a:pt x="0" y="0"/>
                  </a:moveTo>
                  <a:lnTo>
                    <a:pt x="8164472" y="0"/>
                  </a:lnTo>
                  <a:lnTo>
                    <a:pt x="8164472" y="1721962"/>
                  </a:lnTo>
                  <a:lnTo>
                    <a:pt x="0" y="172196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alphaModFix amt="78000"/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 sz="1200"/>
            </a:p>
          </p:txBody>
        </p:sp>
        <p:sp>
          <p:nvSpPr>
            <p:cNvPr id="43" name="TextBox 10">
              <a:extLst>
                <a:ext uri="{FF2B5EF4-FFF2-40B4-BE49-F238E27FC236}">
                  <a16:creationId xmlns:a16="http://schemas.microsoft.com/office/drawing/2014/main" id="{F7B43CEB-50EE-9F84-813D-C76CE42AA18C}"/>
                </a:ext>
              </a:extLst>
            </p:cNvPr>
            <p:cNvSpPr txBox="1"/>
            <p:nvPr/>
          </p:nvSpPr>
          <p:spPr>
            <a:xfrm>
              <a:off x="700807" y="55869"/>
              <a:ext cx="6847906" cy="164449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/>
              <a:r>
                <a:rPr lang="en-US" sz="1700" b="1" dirty="0">
                  <a:solidFill>
                    <a:srgbClr val="FFFFFF"/>
                  </a:solidFill>
                  <a:latin typeface="Poppins ExtraBold" panose="00000900000000000000" pitchFamily="2" charset="0"/>
                  <a:ea typeface="Poppins Bold"/>
                  <a:cs typeface="Poppins ExtraBold" panose="00000900000000000000" pitchFamily="2" charset="0"/>
                  <a:sym typeface="Poppins Bold"/>
                </a:rPr>
                <a:t>Meets a challenge head on</a:t>
              </a:r>
            </a:p>
            <a:p>
              <a:pPr algn="ctr"/>
              <a:r>
                <a:rPr lang="en-US" sz="1700" b="1" dirty="0">
                  <a:solidFill>
                    <a:srgbClr val="FFFFFF"/>
                  </a:solidFill>
                  <a:latin typeface="Poppins ExtraBold" panose="00000900000000000000" pitchFamily="2" charset="0"/>
                  <a:ea typeface="Poppins Bold"/>
                  <a:cs typeface="Poppins ExtraBold" panose="00000900000000000000" pitchFamily="2" charset="0"/>
                  <a:sym typeface="Poppins Bold"/>
                </a:rPr>
                <a:t>Sets goals for the team</a:t>
              </a:r>
            </a:p>
            <a:p>
              <a:pPr algn="ctr"/>
              <a:r>
                <a:rPr lang="en-US" sz="1700" b="1" dirty="0">
                  <a:solidFill>
                    <a:srgbClr val="FFFFFF"/>
                  </a:solidFill>
                  <a:latin typeface="Poppins ExtraBold" panose="00000900000000000000" pitchFamily="2" charset="0"/>
                  <a:ea typeface="Poppins Bold"/>
                  <a:cs typeface="Poppins ExtraBold" panose="00000900000000000000" pitchFamily="2" charset="0"/>
                  <a:sym typeface="Poppins Bold"/>
                </a:rPr>
                <a:t>Works to tight deadlines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0DF91549-3231-1080-C641-DC14DF3F0E74}"/>
              </a:ext>
            </a:extLst>
          </p:cNvPr>
          <p:cNvGrpSpPr/>
          <p:nvPr/>
        </p:nvGrpSpPr>
        <p:grpSpPr>
          <a:xfrm>
            <a:off x="4126969" y="839315"/>
            <a:ext cx="3877383" cy="811494"/>
            <a:chOff x="4126969" y="839315"/>
            <a:chExt cx="3877383" cy="811494"/>
          </a:xfrm>
        </p:grpSpPr>
        <p:sp>
          <p:nvSpPr>
            <p:cNvPr id="44" name="Freeform 3">
              <a:extLst>
                <a:ext uri="{FF2B5EF4-FFF2-40B4-BE49-F238E27FC236}">
                  <a16:creationId xmlns:a16="http://schemas.microsoft.com/office/drawing/2014/main" id="{597A7A5B-395F-656F-F265-9963B5B80E6F}"/>
                </a:ext>
              </a:extLst>
            </p:cNvPr>
            <p:cNvSpPr/>
            <p:nvPr/>
          </p:nvSpPr>
          <p:spPr>
            <a:xfrm>
              <a:off x="4134107" y="839315"/>
              <a:ext cx="3870245" cy="811494"/>
            </a:xfrm>
            <a:custGeom>
              <a:avLst/>
              <a:gdLst/>
              <a:ahLst/>
              <a:cxnLst/>
              <a:rect l="l" t="t" r="r" b="b"/>
              <a:pathLst>
                <a:path w="8062063" h="1700362">
                  <a:moveTo>
                    <a:pt x="0" y="0"/>
                  </a:moveTo>
                  <a:lnTo>
                    <a:pt x="8062063" y="0"/>
                  </a:lnTo>
                  <a:lnTo>
                    <a:pt x="8062063" y="1700362"/>
                  </a:lnTo>
                  <a:lnTo>
                    <a:pt x="0" y="170036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alphaModFix amt="78000"/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 sz="1200"/>
            </a:p>
          </p:txBody>
        </p:sp>
        <p:sp>
          <p:nvSpPr>
            <p:cNvPr id="48" name="TextBox 10">
              <a:extLst>
                <a:ext uri="{FF2B5EF4-FFF2-40B4-BE49-F238E27FC236}">
                  <a16:creationId xmlns:a16="http://schemas.microsoft.com/office/drawing/2014/main" id="{D317681F-7D1E-BB34-C471-3A23B7EACAF6}"/>
                </a:ext>
              </a:extLst>
            </p:cNvPr>
            <p:cNvSpPr txBox="1"/>
            <p:nvPr/>
          </p:nvSpPr>
          <p:spPr>
            <a:xfrm>
              <a:off x="4126969" y="839315"/>
              <a:ext cx="3667741" cy="78483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/>
              <a:r>
                <a:rPr lang="en-US" sz="1700" b="1" dirty="0">
                  <a:solidFill>
                    <a:srgbClr val="FFFFFF"/>
                  </a:solidFill>
                  <a:latin typeface="Poppins ExtraBold" panose="00000900000000000000" pitchFamily="2" charset="0"/>
                  <a:ea typeface="Poppins Bold"/>
                  <a:cs typeface="Poppins ExtraBold" panose="00000900000000000000" pitchFamily="2" charset="0"/>
                  <a:sym typeface="Poppins Bold"/>
                </a:rPr>
                <a:t>Keeps the team on agenda</a:t>
              </a:r>
            </a:p>
            <a:p>
              <a:pPr algn="ctr"/>
              <a:r>
                <a:rPr lang="en-US" sz="1700" b="1" dirty="0">
                  <a:solidFill>
                    <a:srgbClr val="FFFFFF"/>
                  </a:solidFill>
                  <a:latin typeface="Poppins ExtraBold" panose="00000900000000000000" pitchFamily="2" charset="0"/>
                  <a:ea typeface="Poppins Bold"/>
                  <a:cs typeface="Poppins ExtraBold" panose="00000900000000000000" pitchFamily="2" charset="0"/>
                  <a:sym typeface="Poppins Bold"/>
                </a:rPr>
                <a:t>Good problem solver</a:t>
              </a:r>
            </a:p>
            <a:p>
              <a:pPr algn="ctr"/>
              <a:r>
                <a:rPr lang="en-US" sz="1700" b="1" dirty="0">
                  <a:solidFill>
                    <a:srgbClr val="FFFFFF"/>
                  </a:solidFill>
                  <a:latin typeface="Poppins ExtraBold" panose="00000900000000000000" pitchFamily="2" charset="0"/>
                  <a:ea typeface="Poppins Bold"/>
                  <a:cs typeface="Poppins ExtraBold" panose="00000900000000000000" pitchFamily="2" charset="0"/>
                  <a:sym typeface="Poppins Bold"/>
                </a:rPr>
                <a:t>Strong sense of duty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03930BD1-EA4E-8C8F-D251-CF616546FF47}"/>
              </a:ext>
            </a:extLst>
          </p:cNvPr>
          <p:cNvGrpSpPr/>
          <p:nvPr/>
        </p:nvGrpSpPr>
        <p:grpSpPr>
          <a:xfrm>
            <a:off x="7527049" y="3312384"/>
            <a:ext cx="4394520" cy="1110756"/>
            <a:chOff x="7527049" y="3312384"/>
            <a:chExt cx="4066455" cy="1110756"/>
          </a:xfrm>
        </p:grpSpPr>
        <p:sp>
          <p:nvSpPr>
            <p:cNvPr id="40" name="Freeform 12">
              <a:extLst>
                <a:ext uri="{FF2B5EF4-FFF2-40B4-BE49-F238E27FC236}">
                  <a16:creationId xmlns:a16="http://schemas.microsoft.com/office/drawing/2014/main" id="{E97BB2A3-9A6C-55FF-0A40-5BA53D6D77EF}"/>
                </a:ext>
              </a:extLst>
            </p:cNvPr>
            <p:cNvSpPr/>
            <p:nvPr/>
          </p:nvSpPr>
          <p:spPr>
            <a:xfrm>
              <a:off x="7561658" y="3312384"/>
              <a:ext cx="4011514" cy="841114"/>
            </a:xfrm>
            <a:custGeom>
              <a:avLst/>
              <a:gdLst/>
              <a:ahLst/>
              <a:cxnLst/>
              <a:rect l="l" t="t" r="r" b="b"/>
              <a:pathLst>
                <a:path w="8356340" h="1762428">
                  <a:moveTo>
                    <a:pt x="0" y="0"/>
                  </a:moveTo>
                  <a:lnTo>
                    <a:pt x="8356340" y="0"/>
                  </a:lnTo>
                  <a:lnTo>
                    <a:pt x="8356340" y="1762428"/>
                  </a:lnTo>
                  <a:lnTo>
                    <a:pt x="0" y="17624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alphaModFix amt="78000"/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 sz="1200"/>
            </a:p>
          </p:txBody>
        </p:sp>
        <p:sp>
          <p:nvSpPr>
            <p:cNvPr id="49" name="TextBox 10">
              <a:extLst>
                <a:ext uri="{FF2B5EF4-FFF2-40B4-BE49-F238E27FC236}">
                  <a16:creationId xmlns:a16="http://schemas.microsoft.com/office/drawing/2014/main" id="{A785C075-CEFF-181E-0C11-7BAFEB48D1DD}"/>
                </a:ext>
              </a:extLst>
            </p:cNvPr>
            <p:cNvSpPr txBox="1"/>
            <p:nvPr/>
          </p:nvSpPr>
          <p:spPr>
            <a:xfrm>
              <a:off x="7527049" y="3376700"/>
              <a:ext cx="4066455" cy="104644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/>
              <a:r>
                <a:rPr lang="en-US" sz="1700" b="1" dirty="0">
                  <a:solidFill>
                    <a:srgbClr val="FFFFFF"/>
                  </a:solidFill>
                  <a:latin typeface="Poppins ExtraBold" panose="00000900000000000000" pitchFamily="2" charset="0"/>
                  <a:ea typeface="Poppins Bold"/>
                  <a:cs typeface="Poppins ExtraBold" panose="00000900000000000000" pitchFamily="2" charset="0"/>
                  <a:sym typeface="Poppins Bold"/>
                </a:rPr>
                <a:t>Quick thinker</a:t>
              </a:r>
            </a:p>
            <a:p>
              <a:pPr algn="ctr"/>
              <a:r>
                <a:rPr lang="en-US" sz="1700" b="1" dirty="0">
                  <a:solidFill>
                    <a:srgbClr val="FFFFFF"/>
                  </a:solidFill>
                  <a:latin typeface="Poppins ExtraBold" panose="00000900000000000000" pitchFamily="2" charset="0"/>
                  <a:ea typeface="Poppins Bold"/>
                  <a:cs typeface="Poppins ExtraBold" panose="00000900000000000000" pitchFamily="2" charset="0"/>
                  <a:sym typeface="Poppins Bold"/>
                </a:rPr>
                <a:t>Builds enthusiasm</a:t>
              </a:r>
            </a:p>
            <a:p>
              <a:pPr algn="ctr"/>
              <a:r>
                <a:rPr lang="en-US" sz="1700" b="1" dirty="0">
                  <a:solidFill>
                    <a:srgbClr val="FFFFFF"/>
                  </a:solidFill>
                  <a:latin typeface="Poppins ExtraBold" panose="00000900000000000000" pitchFamily="2" charset="0"/>
                  <a:ea typeface="Poppins Bold"/>
                  <a:cs typeface="Poppins ExtraBold" panose="00000900000000000000" pitchFamily="2" charset="0"/>
                  <a:sym typeface="Poppins Bold"/>
                </a:rPr>
                <a:t>Visionary/sees big picture</a:t>
              </a:r>
            </a:p>
            <a:p>
              <a:pPr algn="ctr"/>
              <a:endParaRPr lang="en-US" sz="1700" b="1" dirty="0">
                <a:solidFill>
                  <a:srgbClr val="FFFFFF"/>
                </a:solidFill>
                <a:latin typeface="Poppins ExtraBold" panose="00000900000000000000" pitchFamily="2" charset="0"/>
                <a:ea typeface="Poppins Bold"/>
                <a:cs typeface="Poppins ExtraBold" panose="00000900000000000000" pitchFamily="2" charset="0"/>
                <a:sym typeface="Poppins Bold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09C84D73-08D1-883C-E105-E8FD2CE2C0A3}"/>
              </a:ext>
            </a:extLst>
          </p:cNvPr>
          <p:cNvGrpSpPr/>
          <p:nvPr/>
        </p:nvGrpSpPr>
        <p:grpSpPr>
          <a:xfrm>
            <a:off x="7433353" y="4675177"/>
            <a:ext cx="3919407" cy="1071002"/>
            <a:chOff x="7271465" y="4675177"/>
            <a:chExt cx="3832434" cy="1071002"/>
          </a:xfrm>
        </p:grpSpPr>
        <p:sp>
          <p:nvSpPr>
            <p:cNvPr id="36" name="Freeform 15">
              <a:extLst>
                <a:ext uri="{FF2B5EF4-FFF2-40B4-BE49-F238E27FC236}">
                  <a16:creationId xmlns:a16="http://schemas.microsoft.com/office/drawing/2014/main" id="{EE40383C-AD2B-87DB-2F98-8467B72ACAE2}"/>
                </a:ext>
              </a:extLst>
            </p:cNvPr>
            <p:cNvSpPr/>
            <p:nvPr/>
          </p:nvSpPr>
          <p:spPr>
            <a:xfrm>
              <a:off x="7271465" y="4675177"/>
              <a:ext cx="3832434" cy="811494"/>
            </a:xfrm>
            <a:custGeom>
              <a:avLst/>
              <a:gdLst/>
              <a:ahLst/>
              <a:cxnLst/>
              <a:rect l="l" t="t" r="r" b="b"/>
              <a:pathLst>
                <a:path w="7983299" h="1700362">
                  <a:moveTo>
                    <a:pt x="0" y="0"/>
                  </a:moveTo>
                  <a:lnTo>
                    <a:pt x="7983299" y="0"/>
                  </a:lnTo>
                  <a:lnTo>
                    <a:pt x="7983299" y="1700362"/>
                  </a:lnTo>
                  <a:lnTo>
                    <a:pt x="0" y="170036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>
                <a:alphaModFix amt="78000"/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 l="-493" r="-493"/>
              </a:stretch>
            </a:blipFill>
          </p:spPr>
          <p:txBody>
            <a:bodyPr/>
            <a:lstStyle/>
            <a:p>
              <a:endParaRPr lang="en-GB" sz="1200"/>
            </a:p>
          </p:txBody>
        </p:sp>
        <p:sp>
          <p:nvSpPr>
            <p:cNvPr id="50" name="TextBox 10">
              <a:extLst>
                <a:ext uri="{FF2B5EF4-FFF2-40B4-BE49-F238E27FC236}">
                  <a16:creationId xmlns:a16="http://schemas.microsoft.com/office/drawing/2014/main" id="{7FA71808-7836-C8A8-0982-BF273D9A0262}"/>
                </a:ext>
              </a:extLst>
            </p:cNvPr>
            <p:cNvSpPr txBox="1"/>
            <p:nvPr/>
          </p:nvSpPr>
          <p:spPr>
            <a:xfrm>
              <a:off x="7430183" y="4699739"/>
              <a:ext cx="3503966" cy="104644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/>
              <a:r>
                <a:rPr lang="en-US" sz="1700" b="1" dirty="0">
                  <a:solidFill>
                    <a:srgbClr val="FFFFFF"/>
                  </a:solidFill>
                  <a:latin typeface="Poppins ExtraBold" panose="00000900000000000000" pitchFamily="2" charset="0"/>
                  <a:ea typeface="Poppins Bold"/>
                  <a:cs typeface="Poppins ExtraBold" panose="00000900000000000000" pitchFamily="2" charset="0"/>
                  <a:sym typeface="Poppins Bold"/>
                </a:rPr>
                <a:t>Spontaneous + imaginative</a:t>
              </a:r>
            </a:p>
            <a:p>
              <a:pPr algn="ctr"/>
              <a:r>
                <a:rPr lang="en-US" sz="1700" b="1" dirty="0">
                  <a:solidFill>
                    <a:srgbClr val="FFFFFF"/>
                  </a:solidFill>
                  <a:latin typeface="Poppins ExtraBold" panose="00000900000000000000" pitchFamily="2" charset="0"/>
                  <a:ea typeface="Poppins Bold"/>
                  <a:cs typeface="Poppins ExtraBold" panose="00000900000000000000" pitchFamily="2" charset="0"/>
                  <a:sym typeface="Poppins Bold"/>
                </a:rPr>
                <a:t>Thrives on variety</a:t>
              </a:r>
            </a:p>
            <a:p>
              <a:pPr algn="ctr"/>
              <a:r>
                <a:rPr lang="en-US" sz="1700" b="1" dirty="0">
                  <a:solidFill>
                    <a:srgbClr val="FFFFFF"/>
                  </a:solidFill>
                  <a:latin typeface="Poppins ExtraBold" panose="00000900000000000000" pitchFamily="2" charset="0"/>
                  <a:ea typeface="Poppins Bold"/>
                  <a:cs typeface="Poppins ExtraBold" panose="00000900000000000000" pitchFamily="2" charset="0"/>
                  <a:sym typeface="Poppins Bold"/>
                </a:rPr>
                <a:t>Positive + inspirational</a:t>
              </a:r>
            </a:p>
            <a:p>
              <a:pPr algn="ctr"/>
              <a:endParaRPr lang="en-US" sz="1700" b="1" dirty="0">
                <a:solidFill>
                  <a:srgbClr val="FFFFFF"/>
                </a:solidFill>
                <a:latin typeface="Poppins ExtraBold" panose="00000900000000000000" pitchFamily="2" charset="0"/>
                <a:ea typeface="Poppins Bold"/>
                <a:cs typeface="Poppins ExtraBold" panose="00000900000000000000" pitchFamily="2" charset="0"/>
                <a:sym typeface="Poppins Bold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39D183A-D749-1E5C-09B9-FAC38B0329C1}"/>
              </a:ext>
            </a:extLst>
          </p:cNvPr>
          <p:cNvGrpSpPr/>
          <p:nvPr/>
        </p:nvGrpSpPr>
        <p:grpSpPr>
          <a:xfrm>
            <a:off x="263862" y="3299981"/>
            <a:ext cx="4139035" cy="853517"/>
            <a:chOff x="263862" y="3299981"/>
            <a:chExt cx="4139035" cy="853517"/>
          </a:xfrm>
        </p:grpSpPr>
        <p:sp>
          <p:nvSpPr>
            <p:cNvPr id="24" name="Freeform 30">
              <a:extLst>
                <a:ext uri="{FF2B5EF4-FFF2-40B4-BE49-F238E27FC236}">
                  <a16:creationId xmlns:a16="http://schemas.microsoft.com/office/drawing/2014/main" id="{BFE0C0F3-B08D-3DE9-448E-0EC0FD1536C5}"/>
                </a:ext>
              </a:extLst>
            </p:cNvPr>
            <p:cNvSpPr/>
            <p:nvPr/>
          </p:nvSpPr>
          <p:spPr>
            <a:xfrm>
              <a:off x="263862" y="3299981"/>
              <a:ext cx="4139035" cy="853517"/>
            </a:xfrm>
            <a:custGeom>
              <a:avLst/>
              <a:gdLst/>
              <a:ahLst/>
              <a:cxnLst/>
              <a:rect l="l" t="t" r="r" b="b"/>
              <a:pathLst>
                <a:path w="8621978" h="1788416">
                  <a:moveTo>
                    <a:pt x="0" y="0"/>
                  </a:moveTo>
                  <a:lnTo>
                    <a:pt x="8621978" y="0"/>
                  </a:lnTo>
                  <a:lnTo>
                    <a:pt x="8621978" y="1788416"/>
                  </a:lnTo>
                  <a:lnTo>
                    <a:pt x="0" y="17884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>
                <a:alphaModFix amt="78000"/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 t="-839" b="-839"/>
              </a:stretch>
            </a:blipFill>
          </p:spPr>
          <p:txBody>
            <a:bodyPr/>
            <a:lstStyle/>
            <a:p>
              <a:endParaRPr lang="en-GB" sz="1200"/>
            </a:p>
          </p:txBody>
        </p:sp>
        <p:sp>
          <p:nvSpPr>
            <p:cNvPr id="53" name="TextBox 10">
              <a:extLst>
                <a:ext uri="{FF2B5EF4-FFF2-40B4-BE49-F238E27FC236}">
                  <a16:creationId xmlns:a16="http://schemas.microsoft.com/office/drawing/2014/main" id="{46855480-7942-24DA-FCB1-285B66A3FFB7}"/>
                </a:ext>
              </a:extLst>
            </p:cNvPr>
            <p:cNvSpPr txBox="1"/>
            <p:nvPr/>
          </p:nvSpPr>
          <p:spPr>
            <a:xfrm>
              <a:off x="652911" y="3355647"/>
              <a:ext cx="3287381" cy="78483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/>
              <a:r>
                <a:rPr lang="en-US" sz="1700" b="1" dirty="0">
                  <a:solidFill>
                    <a:srgbClr val="FFFFFF"/>
                  </a:solidFill>
                  <a:latin typeface="Poppins ExtraBold" panose="00000900000000000000" pitchFamily="2" charset="0"/>
                  <a:ea typeface="Poppins Bold"/>
                  <a:cs typeface="Poppins ExtraBold" panose="00000900000000000000" pitchFamily="2" charset="0"/>
                  <a:sym typeface="Poppins Bold"/>
                </a:rPr>
                <a:t>Explores all the options</a:t>
              </a:r>
            </a:p>
            <a:p>
              <a:pPr algn="ctr"/>
              <a:r>
                <a:rPr lang="en-US" sz="1700" b="1" dirty="0">
                  <a:solidFill>
                    <a:srgbClr val="FFFFFF"/>
                  </a:solidFill>
                  <a:latin typeface="Poppins ExtraBold" panose="00000900000000000000" pitchFamily="2" charset="0"/>
                  <a:ea typeface="Poppins Bold"/>
                  <a:cs typeface="Poppins ExtraBold" panose="00000900000000000000" pitchFamily="2" charset="0"/>
                  <a:sym typeface="Poppins Bold"/>
                </a:rPr>
                <a:t>Realistic</a:t>
              </a:r>
            </a:p>
            <a:p>
              <a:pPr algn="ctr"/>
              <a:r>
                <a:rPr lang="en-US" sz="1700" b="1" dirty="0">
                  <a:solidFill>
                    <a:srgbClr val="FFFFFF"/>
                  </a:solidFill>
                  <a:latin typeface="Poppins ExtraBold" panose="00000900000000000000" pitchFamily="2" charset="0"/>
                  <a:ea typeface="Poppins Bold"/>
                  <a:cs typeface="Poppins ExtraBold" panose="00000900000000000000" pitchFamily="2" charset="0"/>
                  <a:sym typeface="Poppins Bold"/>
                </a:rPr>
                <a:t>Well </a:t>
              </a:r>
              <a:r>
                <a:rPr lang="en-US" sz="1700" b="1" dirty="0" err="1">
                  <a:solidFill>
                    <a:srgbClr val="FFFFFF"/>
                  </a:solidFill>
                  <a:latin typeface="Poppins ExtraBold" panose="00000900000000000000" pitchFamily="2" charset="0"/>
                  <a:ea typeface="Poppins Bold"/>
                  <a:cs typeface="Poppins ExtraBold" panose="00000900000000000000" pitchFamily="2" charset="0"/>
                  <a:sym typeface="Poppins Bold"/>
                </a:rPr>
                <a:t>organised</a:t>
              </a:r>
              <a:endParaRPr lang="en-US" sz="1700" b="1" dirty="0">
                <a:solidFill>
                  <a:srgbClr val="FFFFFF"/>
                </a:solidFill>
                <a:latin typeface="Poppins ExtraBold" panose="00000900000000000000" pitchFamily="2" charset="0"/>
                <a:ea typeface="Poppins Bold"/>
                <a:cs typeface="Poppins ExtraBold" panose="00000900000000000000" pitchFamily="2" charset="0"/>
                <a:sym typeface="Poppins Bold"/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B3E48A5C-1305-26BD-AD50-322C4AF051B0}"/>
              </a:ext>
            </a:extLst>
          </p:cNvPr>
          <p:cNvGrpSpPr/>
          <p:nvPr/>
        </p:nvGrpSpPr>
        <p:grpSpPr>
          <a:xfrm>
            <a:off x="781751" y="1917043"/>
            <a:ext cx="3870245" cy="835832"/>
            <a:chOff x="917598" y="1905812"/>
            <a:chExt cx="3870245" cy="835832"/>
          </a:xfrm>
        </p:grpSpPr>
        <p:sp>
          <p:nvSpPr>
            <p:cNvPr id="17" name="Freeform 35">
              <a:extLst>
                <a:ext uri="{FF2B5EF4-FFF2-40B4-BE49-F238E27FC236}">
                  <a16:creationId xmlns:a16="http://schemas.microsoft.com/office/drawing/2014/main" id="{BB71FF6C-DE9C-14F1-A45C-0FC89C4C74CA}"/>
                </a:ext>
              </a:extLst>
            </p:cNvPr>
            <p:cNvSpPr/>
            <p:nvPr/>
          </p:nvSpPr>
          <p:spPr>
            <a:xfrm>
              <a:off x="917598" y="1930150"/>
              <a:ext cx="3870245" cy="811494"/>
            </a:xfrm>
            <a:custGeom>
              <a:avLst/>
              <a:gdLst/>
              <a:ahLst/>
              <a:cxnLst/>
              <a:rect l="l" t="t" r="r" b="b"/>
              <a:pathLst>
                <a:path w="8062063" h="1700362">
                  <a:moveTo>
                    <a:pt x="0" y="0"/>
                  </a:moveTo>
                  <a:lnTo>
                    <a:pt x="8062063" y="0"/>
                  </a:lnTo>
                  <a:lnTo>
                    <a:pt x="8062063" y="1700362"/>
                  </a:lnTo>
                  <a:lnTo>
                    <a:pt x="0" y="170036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5">
                <a:alphaModFix amt="78000"/>
                <a:extLst>
                  <a:ext uri="{96DAC541-7B7A-43D3-8B79-37D633B846F1}">
                    <asvg:svgBlip xmlns:asvg="http://schemas.microsoft.com/office/drawing/2016/SVG/main" r:embed="rId1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 sz="1200"/>
            </a:p>
          </p:txBody>
        </p:sp>
        <p:sp>
          <p:nvSpPr>
            <p:cNvPr id="54" name="TextBox 10">
              <a:extLst>
                <a:ext uri="{FF2B5EF4-FFF2-40B4-BE49-F238E27FC236}">
                  <a16:creationId xmlns:a16="http://schemas.microsoft.com/office/drawing/2014/main" id="{55654E42-3B9D-AB87-FBED-D0699DEED04D}"/>
                </a:ext>
              </a:extLst>
            </p:cNvPr>
            <p:cNvSpPr txBox="1"/>
            <p:nvPr/>
          </p:nvSpPr>
          <p:spPr>
            <a:xfrm>
              <a:off x="1038657" y="1905812"/>
              <a:ext cx="3667741" cy="78483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/>
              <a:r>
                <a:rPr lang="en-US" sz="1700" b="1" dirty="0">
                  <a:solidFill>
                    <a:srgbClr val="FFFFFF"/>
                  </a:solidFill>
                  <a:latin typeface="Poppins ExtraBold" panose="00000900000000000000" pitchFamily="2" charset="0"/>
                  <a:ea typeface="Poppins Bold"/>
                  <a:cs typeface="Poppins ExtraBold" panose="00000900000000000000" pitchFamily="2" charset="0"/>
                  <a:sym typeface="Poppins Bold"/>
                </a:rPr>
                <a:t>Logical + analytical</a:t>
              </a:r>
            </a:p>
            <a:p>
              <a:pPr algn="ctr"/>
              <a:r>
                <a:rPr lang="en-US" sz="1700" b="1" dirty="0">
                  <a:solidFill>
                    <a:srgbClr val="FFFFFF"/>
                  </a:solidFill>
                  <a:latin typeface="Poppins ExtraBold" panose="00000900000000000000" pitchFamily="2" charset="0"/>
                  <a:ea typeface="Poppins Bold"/>
                  <a:cs typeface="Poppins ExtraBold" panose="00000900000000000000" pitchFamily="2" charset="0"/>
                  <a:sym typeface="Poppins Bold"/>
                </a:rPr>
                <a:t>Sets high standards</a:t>
              </a:r>
            </a:p>
            <a:p>
              <a:pPr algn="ctr"/>
              <a:r>
                <a:rPr lang="en-US" sz="1700" b="1" dirty="0">
                  <a:solidFill>
                    <a:srgbClr val="FFFFFF"/>
                  </a:solidFill>
                  <a:latin typeface="Poppins ExtraBold" panose="00000900000000000000" pitchFamily="2" charset="0"/>
                  <a:ea typeface="Poppins Bold"/>
                  <a:cs typeface="Poppins ExtraBold" panose="00000900000000000000" pitchFamily="2" charset="0"/>
                  <a:sym typeface="Poppins Bold"/>
                </a:rPr>
                <a:t>Initiates vital improvements</a:t>
              </a:r>
            </a:p>
          </p:txBody>
        </p:sp>
      </p:grpSp>
      <p:sp>
        <p:nvSpPr>
          <p:cNvPr id="55" name="TextBox 54">
            <a:extLst>
              <a:ext uri="{FF2B5EF4-FFF2-40B4-BE49-F238E27FC236}">
                <a16:creationId xmlns:a16="http://schemas.microsoft.com/office/drawing/2014/main" id="{015FB979-6013-622F-AC15-E5D24D229ACB}"/>
              </a:ext>
            </a:extLst>
          </p:cNvPr>
          <p:cNvSpPr txBox="1"/>
          <p:nvPr/>
        </p:nvSpPr>
        <p:spPr>
          <a:xfrm>
            <a:off x="263862" y="45270"/>
            <a:ext cx="10073219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4000" b="1" dirty="0">
                <a:solidFill>
                  <a:srgbClr val="28265B"/>
                </a:solidFill>
                <a:latin typeface="Poppins ExtraBold" panose="00000900000000000000" pitchFamily="2" charset="0"/>
                <a:cs typeface="Poppins ExtraBold" panose="00000900000000000000" pitchFamily="2" charset="0"/>
              </a:rPr>
              <a:t>Authentic leadership style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400970C-19A8-34E8-E772-5A518D81F0D7}"/>
              </a:ext>
            </a:extLst>
          </p:cNvPr>
          <p:cNvGrpSpPr/>
          <p:nvPr/>
        </p:nvGrpSpPr>
        <p:grpSpPr>
          <a:xfrm>
            <a:off x="4121723" y="5858821"/>
            <a:ext cx="3870245" cy="784830"/>
            <a:chOff x="4121723" y="5858821"/>
            <a:chExt cx="3870245" cy="784830"/>
          </a:xfrm>
        </p:grpSpPr>
        <p:sp>
          <p:nvSpPr>
            <p:cNvPr id="3" name="Freeform 25">
              <a:extLst>
                <a:ext uri="{FF2B5EF4-FFF2-40B4-BE49-F238E27FC236}">
                  <a16:creationId xmlns:a16="http://schemas.microsoft.com/office/drawing/2014/main" id="{EE739EEB-DBA3-2BC7-83F4-398A092DADE4}"/>
                </a:ext>
              </a:extLst>
            </p:cNvPr>
            <p:cNvSpPr/>
            <p:nvPr/>
          </p:nvSpPr>
          <p:spPr>
            <a:xfrm>
              <a:off x="4121723" y="5858821"/>
              <a:ext cx="3870245" cy="784830"/>
            </a:xfrm>
            <a:custGeom>
              <a:avLst/>
              <a:gdLst/>
              <a:ahLst/>
              <a:cxnLst/>
              <a:rect l="l" t="t" r="r" b="b"/>
              <a:pathLst>
                <a:path w="8621978" h="1788416">
                  <a:moveTo>
                    <a:pt x="0" y="0"/>
                  </a:moveTo>
                  <a:lnTo>
                    <a:pt x="8621978" y="0"/>
                  </a:lnTo>
                  <a:lnTo>
                    <a:pt x="8621978" y="1788416"/>
                  </a:lnTo>
                  <a:lnTo>
                    <a:pt x="0" y="17884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7">
                <a:alphaModFix amt="78000"/>
                <a:extLst>
                  <a:ext uri="{96DAC541-7B7A-43D3-8B79-37D633B846F1}">
                    <asvg:svgBlip xmlns:asvg="http://schemas.microsoft.com/office/drawing/2016/SVG/main" r:embed="rId18"/>
                  </a:ext>
                </a:extLst>
              </a:blip>
              <a:stretch>
                <a:fillRect t="-839" b="-839"/>
              </a:stretch>
            </a:blipFill>
          </p:spPr>
          <p:txBody>
            <a:bodyPr/>
            <a:lstStyle/>
            <a:p>
              <a:endParaRPr lang="en-GB" sz="1200"/>
            </a:p>
          </p:txBody>
        </p:sp>
        <p:sp>
          <p:nvSpPr>
            <p:cNvPr id="51" name="TextBox 10">
              <a:extLst>
                <a:ext uri="{FF2B5EF4-FFF2-40B4-BE49-F238E27FC236}">
                  <a16:creationId xmlns:a16="http://schemas.microsoft.com/office/drawing/2014/main" id="{927245D8-B907-74A9-F532-B2CA8B9DC9CD}"/>
                </a:ext>
              </a:extLst>
            </p:cNvPr>
            <p:cNvSpPr txBox="1"/>
            <p:nvPr/>
          </p:nvSpPr>
          <p:spPr>
            <a:xfrm>
              <a:off x="4302633" y="5858821"/>
              <a:ext cx="3287381" cy="78483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/>
              <a:r>
                <a:rPr lang="en-US" sz="1700" b="1" dirty="0">
                  <a:solidFill>
                    <a:srgbClr val="FFFFFF"/>
                  </a:solidFill>
                  <a:latin typeface="Poppins ExtraBold" panose="00000900000000000000" pitchFamily="2" charset="0"/>
                  <a:ea typeface="Poppins Bold"/>
                  <a:cs typeface="Poppins ExtraBold" panose="00000900000000000000" pitchFamily="2" charset="0"/>
                  <a:sym typeface="Poppins Bold"/>
                </a:rPr>
                <a:t>Team player</a:t>
              </a:r>
            </a:p>
            <a:p>
              <a:pPr algn="ctr"/>
              <a:r>
                <a:rPr lang="en-US" sz="1700" b="1" dirty="0">
                  <a:solidFill>
                    <a:srgbClr val="FFFFFF"/>
                  </a:solidFill>
                  <a:latin typeface="Poppins ExtraBold" panose="00000900000000000000" pitchFamily="2" charset="0"/>
                  <a:ea typeface="Poppins Bold"/>
                  <a:cs typeface="Poppins ExtraBold" panose="00000900000000000000" pitchFamily="2" charset="0"/>
                  <a:sym typeface="Poppins Bold"/>
                </a:rPr>
                <a:t>Sees the good in others</a:t>
              </a:r>
            </a:p>
            <a:p>
              <a:pPr algn="ctr"/>
              <a:r>
                <a:rPr lang="en-US" sz="1700" b="1" dirty="0">
                  <a:solidFill>
                    <a:srgbClr val="FFFFFF"/>
                  </a:solidFill>
                  <a:latin typeface="Poppins ExtraBold" panose="00000900000000000000" pitchFamily="2" charset="0"/>
                  <a:ea typeface="Poppins Bold"/>
                  <a:cs typeface="Poppins ExtraBold" panose="00000900000000000000" pitchFamily="2" charset="0"/>
                  <a:sym typeface="Poppins Bold"/>
                </a:rPr>
                <a:t>Builds lasing relationships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677A7C10-9A72-7613-CDA8-12FBA525A9E0}"/>
              </a:ext>
            </a:extLst>
          </p:cNvPr>
          <p:cNvGrpSpPr/>
          <p:nvPr/>
        </p:nvGrpSpPr>
        <p:grpSpPr>
          <a:xfrm>
            <a:off x="755743" y="4675177"/>
            <a:ext cx="3870245" cy="827735"/>
            <a:chOff x="2218477" y="4666855"/>
            <a:chExt cx="3651128" cy="827735"/>
          </a:xfrm>
        </p:grpSpPr>
        <p:sp>
          <p:nvSpPr>
            <p:cNvPr id="7" name="Freeform 15">
              <a:extLst>
                <a:ext uri="{FF2B5EF4-FFF2-40B4-BE49-F238E27FC236}">
                  <a16:creationId xmlns:a16="http://schemas.microsoft.com/office/drawing/2014/main" id="{379163BC-01D4-1178-0CF7-3D52AE5002E2}"/>
                </a:ext>
              </a:extLst>
            </p:cNvPr>
            <p:cNvSpPr/>
            <p:nvPr/>
          </p:nvSpPr>
          <p:spPr>
            <a:xfrm>
              <a:off x="2218477" y="4683096"/>
              <a:ext cx="3651128" cy="811494"/>
            </a:xfrm>
            <a:custGeom>
              <a:avLst/>
              <a:gdLst/>
              <a:ahLst/>
              <a:cxnLst/>
              <a:rect l="l" t="t" r="r" b="b"/>
              <a:pathLst>
                <a:path w="4007925" h="845308">
                  <a:moveTo>
                    <a:pt x="0" y="0"/>
                  </a:moveTo>
                  <a:lnTo>
                    <a:pt x="4007925" y="0"/>
                  </a:lnTo>
                  <a:lnTo>
                    <a:pt x="4007925" y="845308"/>
                  </a:lnTo>
                  <a:lnTo>
                    <a:pt x="0" y="84530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9">
                <a:alphaModFix amt="78000"/>
                <a:extLst>
                  <a:ext uri="{96DAC541-7B7A-43D3-8B79-37D633B846F1}">
                    <asvg:svgBlip xmlns:asvg="http://schemas.microsoft.com/office/drawing/2016/SVG/main" r:embed="rId2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 sz="1200"/>
            </a:p>
          </p:txBody>
        </p:sp>
        <p:sp>
          <p:nvSpPr>
            <p:cNvPr id="52" name="TextBox 10">
              <a:extLst>
                <a:ext uri="{FF2B5EF4-FFF2-40B4-BE49-F238E27FC236}">
                  <a16:creationId xmlns:a16="http://schemas.microsoft.com/office/drawing/2014/main" id="{C5EF9F1B-D3BA-232B-5F91-AD6F6AAAF121}"/>
                </a:ext>
              </a:extLst>
            </p:cNvPr>
            <p:cNvSpPr txBox="1"/>
            <p:nvPr/>
          </p:nvSpPr>
          <p:spPr>
            <a:xfrm>
              <a:off x="2363761" y="4666855"/>
              <a:ext cx="3287381" cy="78483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/>
              <a:r>
                <a:rPr lang="en-US" sz="1700" b="1" dirty="0">
                  <a:solidFill>
                    <a:srgbClr val="FFFFFF"/>
                  </a:solidFill>
                  <a:latin typeface="Poppins ExtraBold" panose="00000900000000000000" pitchFamily="2" charset="0"/>
                  <a:ea typeface="Poppins Bold"/>
                  <a:cs typeface="Poppins ExtraBold" panose="00000900000000000000" pitchFamily="2" charset="0"/>
                  <a:sym typeface="Poppins Bold"/>
                </a:rPr>
                <a:t>Involves others</a:t>
              </a:r>
            </a:p>
            <a:p>
              <a:pPr algn="ctr"/>
              <a:r>
                <a:rPr lang="en-US" sz="1700" b="1" dirty="0">
                  <a:solidFill>
                    <a:srgbClr val="FFFFFF"/>
                  </a:solidFill>
                  <a:latin typeface="Poppins ExtraBold" panose="00000900000000000000" pitchFamily="2" charset="0"/>
                  <a:ea typeface="Poppins Bold"/>
                  <a:cs typeface="Poppins ExtraBold" panose="00000900000000000000" pitchFamily="2" charset="0"/>
                  <a:sym typeface="Poppins Bold"/>
                </a:rPr>
                <a:t>Works late till the job is done</a:t>
              </a:r>
            </a:p>
            <a:p>
              <a:pPr algn="ctr"/>
              <a:r>
                <a:rPr lang="en-US" sz="1700" b="1" dirty="0">
                  <a:solidFill>
                    <a:srgbClr val="FFFFFF"/>
                  </a:solidFill>
                  <a:latin typeface="Poppins ExtraBold" panose="00000900000000000000" pitchFamily="2" charset="0"/>
                  <a:ea typeface="Poppins Bold"/>
                  <a:cs typeface="Poppins ExtraBold" panose="00000900000000000000" pitchFamily="2" charset="0"/>
                  <a:sym typeface="Poppins Bold"/>
                </a:rPr>
                <a:t>Supportive + loyal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9366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42F94B-BE3A-2AFA-38CD-B79F07310A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C3AD12B3-D81F-B97D-F0AB-69F94FEA144C}"/>
              </a:ext>
            </a:extLst>
          </p:cNvPr>
          <p:cNvSpPr/>
          <p:nvPr/>
        </p:nvSpPr>
        <p:spPr>
          <a:xfrm>
            <a:off x="0" y="18105"/>
            <a:ext cx="10073219" cy="6900286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32000">
                <a:srgbClr val="F3FAFF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v</a:t>
            </a:r>
          </a:p>
        </p:txBody>
      </p:sp>
      <p:sp>
        <p:nvSpPr>
          <p:cNvPr id="13" name="Freeform: Shape 1">
            <a:extLst>
              <a:ext uri="{FF2B5EF4-FFF2-40B4-BE49-F238E27FC236}">
                <a16:creationId xmlns:a16="http://schemas.microsoft.com/office/drawing/2014/main" id="{8D90F08D-3E1B-E11C-5D8F-162D111903A2}"/>
              </a:ext>
            </a:extLst>
          </p:cNvPr>
          <p:cNvSpPr/>
          <p:nvPr/>
        </p:nvSpPr>
        <p:spPr>
          <a:xfrm>
            <a:off x="-421677" y="964664"/>
            <a:ext cx="1047643" cy="790529"/>
          </a:xfrm>
          <a:custGeom>
            <a:avLst/>
            <a:gdLst>
              <a:gd name="connsiteX0" fmla="*/ 1047643 w 1047643"/>
              <a:gd name="connsiteY0" fmla="*/ 308884 h 790529"/>
              <a:gd name="connsiteX1" fmla="*/ 1036404 w 1047643"/>
              <a:gd name="connsiteY1" fmla="*/ 321172 h 790529"/>
              <a:gd name="connsiteX2" fmla="*/ 582347 w 1047643"/>
              <a:gd name="connsiteY2" fmla="*/ 781801 h 790529"/>
              <a:gd name="connsiteX3" fmla="*/ 553201 w 1047643"/>
              <a:gd name="connsiteY3" fmla="*/ 783610 h 790529"/>
              <a:gd name="connsiteX4" fmla="*/ 285929 w 1047643"/>
              <a:gd name="connsiteY4" fmla="*/ 684360 h 790529"/>
              <a:gd name="connsiteX5" fmla="*/ 191060 w 1047643"/>
              <a:gd name="connsiteY5" fmla="*/ 689408 h 790529"/>
              <a:gd name="connsiteX6" fmla="*/ 173725 w 1047643"/>
              <a:gd name="connsiteY6" fmla="*/ 677121 h 790529"/>
              <a:gd name="connsiteX7" fmla="*/ 71140 w 1047643"/>
              <a:gd name="connsiteY7" fmla="*/ 302026 h 790529"/>
              <a:gd name="connsiteX8" fmla="*/ 1798 w 1047643"/>
              <a:gd name="connsiteY8" fmla="*/ 49519 h 790529"/>
              <a:gd name="connsiteX9" fmla="*/ 15419 w 1047643"/>
              <a:gd name="connsiteY9" fmla="*/ 26278 h 790529"/>
              <a:gd name="connsiteX10" fmla="*/ 505480 w 1047643"/>
              <a:gd name="connsiteY10" fmla="*/ 25801 h 790529"/>
              <a:gd name="connsiteX11" fmla="*/ 908007 w 1047643"/>
              <a:gd name="connsiteY11" fmla="*/ 198013 h 790529"/>
              <a:gd name="connsiteX12" fmla="*/ 1003352 w 1047643"/>
              <a:gd name="connsiteY12" fmla="*/ 269546 h 790529"/>
              <a:gd name="connsiteX13" fmla="*/ 1013258 w 1047643"/>
              <a:gd name="connsiteY13" fmla="*/ 274785 h 790529"/>
              <a:gd name="connsiteX14" fmla="*/ 1047643 w 1047643"/>
              <a:gd name="connsiteY14" fmla="*/ 308884 h 790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47643" h="790529">
                <a:moveTo>
                  <a:pt x="1047643" y="308884"/>
                </a:moveTo>
                <a:cubicBezTo>
                  <a:pt x="1043929" y="312980"/>
                  <a:pt x="1040309" y="317171"/>
                  <a:pt x="1036404" y="321172"/>
                </a:cubicBezTo>
                <a:cubicBezTo>
                  <a:pt x="884956" y="474715"/>
                  <a:pt x="733604" y="628258"/>
                  <a:pt x="582347" y="781801"/>
                </a:cubicBezTo>
                <a:cubicBezTo>
                  <a:pt x="571774" y="792564"/>
                  <a:pt x="565964" y="793612"/>
                  <a:pt x="553201" y="783610"/>
                </a:cubicBezTo>
                <a:cubicBezTo>
                  <a:pt x="476810" y="723031"/>
                  <a:pt x="383275" y="688265"/>
                  <a:pt x="285929" y="684360"/>
                </a:cubicBezTo>
                <a:cubicBezTo>
                  <a:pt x="254211" y="682550"/>
                  <a:pt x="222397" y="684265"/>
                  <a:pt x="191060" y="689408"/>
                </a:cubicBezTo>
                <a:cubicBezTo>
                  <a:pt x="179630" y="691408"/>
                  <a:pt x="176487" y="687122"/>
                  <a:pt x="173725" y="677121"/>
                </a:cubicBezTo>
                <a:cubicBezTo>
                  <a:pt x="139816" y="552058"/>
                  <a:pt x="105621" y="426994"/>
                  <a:pt x="71140" y="302026"/>
                </a:cubicBezTo>
                <a:cubicBezTo>
                  <a:pt x="48090" y="217825"/>
                  <a:pt x="25325" y="133624"/>
                  <a:pt x="1798" y="49519"/>
                </a:cubicBezTo>
                <a:cubicBezTo>
                  <a:pt x="-2202" y="35231"/>
                  <a:pt x="-297" y="29516"/>
                  <a:pt x="15419" y="26278"/>
                </a:cubicBezTo>
                <a:cubicBezTo>
                  <a:pt x="176868" y="-8584"/>
                  <a:pt x="343936" y="-8774"/>
                  <a:pt x="505480" y="25801"/>
                </a:cubicBezTo>
                <a:cubicBezTo>
                  <a:pt x="649498" y="56758"/>
                  <a:pt x="786182" y="115241"/>
                  <a:pt x="908007" y="198013"/>
                </a:cubicBezTo>
                <a:cubicBezTo>
                  <a:pt x="940963" y="220207"/>
                  <a:pt x="972586" y="244305"/>
                  <a:pt x="1003352" y="269546"/>
                </a:cubicBezTo>
                <a:cubicBezTo>
                  <a:pt x="1006210" y="271927"/>
                  <a:pt x="1008210" y="276499"/>
                  <a:pt x="1013258" y="274785"/>
                </a:cubicBezTo>
                <a:lnTo>
                  <a:pt x="1047643" y="308884"/>
                </a:lnTo>
              </a:path>
            </a:pathLst>
          </a:custGeom>
          <a:solidFill>
            <a:srgbClr val="A7C83D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PK"/>
          </a:p>
        </p:txBody>
      </p:sp>
      <p:sp>
        <p:nvSpPr>
          <p:cNvPr id="14" name="Freeform: Shape 2">
            <a:extLst>
              <a:ext uri="{FF2B5EF4-FFF2-40B4-BE49-F238E27FC236}">
                <a16:creationId xmlns:a16="http://schemas.microsoft.com/office/drawing/2014/main" id="{5EA36ADC-DD75-9614-950A-7591AFA16298}"/>
              </a:ext>
            </a:extLst>
          </p:cNvPr>
          <p:cNvSpPr/>
          <p:nvPr/>
        </p:nvSpPr>
        <p:spPr>
          <a:xfrm>
            <a:off x="11714303" y="6204424"/>
            <a:ext cx="892199" cy="951930"/>
          </a:xfrm>
          <a:custGeom>
            <a:avLst/>
            <a:gdLst>
              <a:gd name="connsiteX0" fmla="*/ 373611 w 892199"/>
              <a:gd name="connsiteY0" fmla="*/ 932024 h 951930"/>
              <a:gd name="connsiteX1" fmla="*/ 434286 w 892199"/>
              <a:gd name="connsiteY1" fmla="*/ 886685 h 951930"/>
              <a:gd name="connsiteX2" fmla="*/ 667077 w 892199"/>
              <a:gd name="connsiteY2" fmla="*/ 649988 h 951930"/>
              <a:gd name="connsiteX3" fmla="*/ 857005 w 892199"/>
              <a:gd name="connsiteY3" fmla="*/ 248605 h 951930"/>
              <a:gd name="connsiteX4" fmla="*/ 892152 w 892199"/>
              <a:gd name="connsiteY4" fmla="*/ 12004 h 951930"/>
              <a:gd name="connsiteX5" fmla="*/ 880151 w 892199"/>
              <a:gd name="connsiteY5" fmla="*/ 2 h 951930"/>
              <a:gd name="connsiteX6" fmla="*/ 432952 w 892199"/>
              <a:gd name="connsiteY6" fmla="*/ 2574 h 951930"/>
              <a:gd name="connsiteX7" fmla="*/ 220068 w 892199"/>
              <a:gd name="connsiteY7" fmla="*/ 2860 h 951930"/>
              <a:gd name="connsiteX8" fmla="*/ 201114 w 892199"/>
              <a:gd name="connsiteY8" fmla="*/ 18957 h 951930"/>
              <a:gd name="connsiteX9" fmla="*/ 6613 w 892199"/>
              <a:gd name="connsiteY9" fmla="*/ 353094 h 951930"/>
              <a:gd name="connsiteX10" fmla="*/ 5280 w 892199"/>
              <a:gd name="connsiteY10" fmla="*/ 374049 h 951930"/>
              <a:gd name="connsiteX11" fmla="*/ 254644 w 892199"/>
              <a:gd name="connsiteY11" fmla="*/ 806770 h 951930"/>
              <a:gd name="connsiteX12" fmla="*/ 339131 w 892199"/>
              <a:gd name="connsiteY12" fmla="*/ 951931 h 951930"/>
              <a:gd name="connsiteX13" fmla="*/ 373516 w 892199"/>
              <a:gd name="connsiteY13" fmla="*/ 932119 h 9519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92199" h="951930">
                <a:moveTo>
                  <a:pt x="373611" y="932024"/>
                </a:moveTo>
                <a:cubicBezTo>
                  <a:pt x="393804" y="916879"/>
                  <a:pt x="414188" y="901925"/>
                  <a:pt x="434286" y="886685"/>
                </a:cubicBezTo>
                <a:cubicBezTo>
                  <a:pt x="522963" y="819533"/>
                  <a:pt x="601449" y="739809"/>
                  <a:pt x="667077" y="649988"/>
                </a:cubicBezTo>
                <a:cubicBezTo>
                  <a:pt x="755564" y="529592"/>
                  <a:pt x="820048" y="393290"/>
                  <a:pt x="857005" y="248605"/>
                </a:cubicBezTo>
                <a:cubicBezTo>
                  <a:pt x="876627" y="171071"/>
                  <a:pt x="888438" y="91823"/>
                  <a:pt x="892152" y="12004"/>
                </a:cubicBezTo>
                <a:cubicBezTo>
                  <a:pt x="892629" y="2574"/>
                  <a:pt x="889581" y="-93"/>
                  <a:pt x="880151" y="2"/>
                </a:cubicBezTo>
                <a:cubicBezTo>
                  <a:pt x="731085" y="1050"/>
                  <a:pt x="582018" y="1907"/>
                  <a:pt x="432952" y="2574"/>
                </a:cubicBezTo>
                <a:cubicBezTo>
                  <a:pt x="361991" y="2955"/>
                  <a:pt x="291030" y="3336"/>
                  <a:pt x="220068" y="2860"/>
                </a:cubicBezTo>
                <a:cubicBezTo>
                  <a:pt x="207495" y="2860"/>
                  <a:pt x="202733" y="5336"/>
                  <a:pt x="201114" y="18957"/>
                </a:cubicBezTo>
                <a:cubicBezTo>
                  <a:pt x="187493" y="153164"/>
                  <a:pt x="116627" y="274989"/>
                  <a:pt x="6613" y="353094"/>
                </a:cubicBezTo>
                <a:cubicBezTo>
                  <a:pt x="-4817" y="361476"/>
                  <a:pt x="1184" y="367001"/>
                  <a:pt x="5280" y="374049"/>
                </a:cubicBezTo>
                <a:cubicBezTo>
                  <a:pt x="88338" y="518353"/>
                  <a:pt x="171491" y="662562"/>
                  <a:pt x="254644" y="806770"/>
                </a:cubicBezTo>
                <a:cubicBezTo>
                  <a:pt x="282648" y="855252"/>
                  <a:pt x="311032" y="903544"/>
                  <a:pt x="339131" y="951931"/>
                </a:cubicBezTo>
                <a:lnTo>
                  <a:pt x="373516" y="932119"/>
                </a:lnTo>
                <a:close/>
              </a:path>
            </a:pathLst>
          </a:custGeom>
          <a:solidFill>
            <a:srgbClr val="30A9E0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PK"/>
          </a:p>
        </p:txBody>
      </p:sp>
      <p:sp>
        <p:nvSpPr>
          <p:cNvPr id="15" name="Freeform: Shape 4">
            <a:extLst>
              <a:ext uri="{FF2B5EF4-FFF2-40B4-BE49-F238E27FC236}">
                <a16:creationId xmlns:a16="http://schemas.microsoft.com/office/drawing/2014/main" id="{AF3CB149-07D8-EB18-3884-7CBE59DFA5E4}"/>
              </a:ext>
            </a:extLst>
          </p:cNvPr>
          <p:cNvSpPr/>
          <p:nvPr/>
        </p:nvSpPr>
        <p:spPr>
          <a:xfrm>
            <a:off x="3216836" y="6461598"/>
            <a:ext cx="1076372" cy="819228"/>
          </a:xfrm>
          <a:custGeom>
            <a:avLst/>
            <a:gdLst>
              <a:gd name="connsiteX0" fmla="*/ 473887 w 1076372"/>
              <a:gd name="connsiteY0" fmla="*/ 759062 h 819228"/>
              <a:gd name="connsiteX1" fmla="*/ 17830 w 1076372"/>
              <a:gd name="connsiteY1" fmla="*/ 480741 h 819228"/>
              <a:gd name="connsiteX2" fmla="*/ 17830 w 1076372"/>
              <a:gd name="connsiteY2" fmla="*/ 439783 h 819228"/>
              <a:gd name="connsiteX3" fmla="*/ 316534 w 1076372"/>
              <a:gd name="connsiteY3" fmla="*/ 166416 h 819228"/>
              <a:gd name="connsiteX4" fmla="*/ 491413 w 1076372"/>
              <a:gd name="connsiteY4" fmla="*/ 6967 h 819228"/>
              <a:gd name="connsiteX5" fmla="*/ 516845 w 1076372"/>
              <a:gd name="connsiteY5" fmla="*/ 6967 h 819228"/>
              <a:gd name="connsiteX6" fmla="*/ 758685 w 1076372"/>
              <a:gd name="connsiteY6" fmla="*/ 123458 h 819228"/>
              <a:gd name="connsiteX7" fmla="*/ 908513 w 1076372"/>
              <a:gd name="connsiteY7" fmla="*/ 122315 h 819228"/>
              <a:gd name="connsiteX8" fmla="*/ 927182 w 1076372"/>
              <a:gd name="connsiteY8" fmla="*/ 138984 h 819228"/>
              <a:gd name="connsiteX9" fmla="*/ 984332 w 1076372"/>
              <a:gd name="connsiteY9" fmla="*/ 387205 h 819228"/>
              <a:gd name="connsiteX10" fmla="*/ 1075677 w 1076372"/>
              <a:gd name="connsiteY10" fmla="*/ 780874 h 819228"/>
              <a:gd name="connsiteX11" fmla="*/ 1064342 w 1076372"/>
              <a:gd name="connsiteY11" fmla="*/ 794685 h 819228"/>
              <a:gd name="connsiteX12" fmla="*/ 808024 w 1076372"/>
              <a:gd name="connsiteY12" fmla="*/ 819069 h 819228"/>
              <a:gd name="connsiteX13" fmla="*/ 598760 w 1076372"/>
              <a:gd name="connsiteY13" fmla="*/ 795828 h 819228"/>
              <a:gd name="connsiteX14" fmla="*/ 473792 w 1076372"/>
              <a:gd name="connsiteY14" fmla="*/ 759157 h 819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76372" h="819228">
                <a:moveTo>
                  <a:pt x="473887" y="759062"/>
                </a:moveTo>
                <a:cubicBezTo>
                  <a:pt x="298532" y="705340"/>
                  <a:pt x="147942" y="609995"/>
                  <a:pt x="17830" y="480741"/>
                </a:cubicBezTo>
                <a:cubicBezTo>
                  <a:pt x="-6840" y="456262"/>
                  <a:pt x="-5030" y="460643"/>
                  <a:pt x="17830" y="439783"/>
                </a:cubicBezTo>
                <a:cubicBezTo>
                  <a:pt x="117176" y="348439"/>
                  <a:pt x="216807" y="257284"/>
                  <a:pt x="316534" y="166416"/>
                </a:cubicBezTo>
                <a:cubicBezTo>
                  <a:pt x="374732" y="113171"/>
                  <a:pt x="433406" y="60403"/>
                  <a:pt x="491413" y="6967"/>
                </a:cubicBezTo>
                <a:cubicBezTo>
                  <a:pt x="501128" y="-1986"/>
                  <a:pt x="506558" y="-2653"/>
                  <a:pt x="516845" y="6967"/>
                </a:cubicBezTo>
                <a:cubicBezTo>
                  <a:pt x="584091" y="68975"/>
                  <a:pt x="668292" y="109552"/>
                  <a:pt x="758685" y="123458"/>
                </a:cubicBezTo>
                <a:cubicBezTo>
                  <a:pt x="808310" y="131555"/>
                  <a:pt x="858983" y="131173"/>
                  <a:pt x="908513" y="122315"/>
                </a:cubicBezTo>
                <a:cubicBezTo>
                  <a:pt x="924324" y="119648"/>
                  <a:pt x="924896" y="129268"/>
                  <a:pt x="927182" y="138984"/>
                </a:cubicBezTo>
                <a:cubicBezTo>
                  <a:pt x="946327" y="221661"/>
                  <a:pt x="965377" y="304433"/>
                  <a:pt x="984332" y="387205"/>
                </a:cubicBezTo>
                <a:cubicBezTo>
                  <a:pt x="1014621" y="518460"/>
                  <a:pt x="1044816" y="649810"/>
                  <a:pt x="1075677" y="780874"/>
                </a:cubicBezTo>
                <a:cubicBezTo>
                  <a:pt x="1078629" y="793542"/>
                  <a:pt x="1071676" y="793161"/>
                  <a:pt x="1064342" y="794685"/>
                </a:cubicBezTo>
                <a:cubicBezTo>
                  <a:pt x="980046" y="812306"/>
                  <a:pt x="894130" y="820498"/>
                  <a:pt x="808024" y="819069"/>
                </a:cubicBezTo>
                <a:cubicBezTo>
                  <a:pt x="737730" y="817545"/>
                  <a:pt x="667721" y="809734"/>
                  <a:pt x="598760" y="795828"/>
                </a:cubicBezTo>
                <a:cubicBezTo>
                  <a:pt x="556469" y="786017"/>
                  <a:pt x="514749" y="773825"/>
                  <a:pt x="473792" y="759157"/>
                </a:cubicBezTo>
              </a:path>
            </a:pathLst>
          </a:custGeom>
          <a:solidFill>
            <a:srgbClr val="FED508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PK"/>
          </a:p>
        </p:txBody>
      </p:sp>
      <p:sp>
        <p:nvSpPr>
          <p:cNvPr id="16" name="Freeform: Shape 5">
            <a:extLst>
              <a:ext uri="{FF2B5EF4-FFF2-40B4-BE49-F238E27FC236}">
                <a16:creationId xmlns:a16="http://schemas.microsoft.com/office/drawing/2014/main" id="{3D7FE706-3484-ED50-94CF-31C583369A79}"/>
              </a:ext>
            </a:extLst>
          </p:cNvPr>
          <p:cNvSpPr/>
          <p:nvPr/>
        </p:nvSpPr>
        <p:spPr>
          <a:xfrm>
            <a:off x="11921569" y="-111511"/>
            <a:ext cx="942950" cy="962057"/>
          </a:xfrm>
          <a:custGeom>
            <a:avLst/>
            <a:gdLst>
              <a:gd name="connsiteX0" fmla="*/ 698326 w 942950"/>
              <a:gd name="connsiteY0" fmla="*/ 621958 h 962057"/>
              <a:gd name="connsiteX1" fmla="*/ 200168 w 942950"/>
              <a:gd name="connsiteY1" fmla="*/ 959524 h 962057"/>
              <a:gd name="connsiteX2" fmla="*/ 179594 w 942950"/>
              <a:gd name="connsiteY2" fmla="*/ 949618 h 962057"/>
              <a:gd name="connsiteX3" fmla="*/ 49292 w 942950"/>
              <a:gd name="connsiteY3" fmla="*/ 484988 h 962057"/>
              <a:gd name="connsiteX4" fmla="*/ 1572 w 942950"/>
              <a:gd name="connsiteY4" fmla="*/ 316015 h 962057"/>
              <a:gd name="connsiteX5" fmla="*/ 12050 w 942950"/>
              <a:gd name="connsiteY5" fmla="*/ 292583 h 962057"/>
              <a:gd name="connsiteX6" fmla="*/ 268558 w 942950"/>
              <a:gd name="connsiteY6" fmla="*/ 11882 h 962057"/>
              <a:gd name="connsiteX7" fmla="*/ 287798 w 942950"/>
              <a:gd name="connsiteY7" fmla="*/ 928 h 962057"/>
              <a:gd name="connsiteX8" fmla="*/ 930736 w 942950"/>
              <a:gd name="connsiteY8" fmla="*/ 143136 h 962057"/>
              <a:gd name="connsiteX9" fmla="*/ 941594 w 942950"/>
              <a:gd name="connsiteY9" fmla="*/ 161424 h 962057"/>
              <a:gd name="connsiteX10" fmla="*/ 786527 w 942950"/>
              <a:gd name="connsiteY10" fmla="*/ 504705 h 962057"/>
              <a:gd name="connsiteX11" fmla="*/ 698230 w 942950"/>
              <a:gd name="connsiteY11" fmla="*/ 621863 h 962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42950" h="962057">
                <a:moveTo>
                  <a:pt x="698326" y="621958"/>
                </a:moveTo>
                <a:cubicBezTo>
                  <a:pt x="545640" y="788741"/>
                  <a:pt x="386192" y="894373"/>
                  <a:pt x="200168" y="959524"/>
                </a:cubicBezTo>
                <a:cubicBezTo>
                  <a:pt x="189310" y="963334"/>
                  <a:pt x="183785" y="964763"/>
                  <a:pt x="179594" y="949618"/>
                </a:cubicBezTo>
                <a:cubicBezTo>
                  <a:pt x="136827" y="794551"/>
                  <a:pt x="92917" y="639865"/>
                  <a:pt x="49292" y="484988"/>
                </a:cubicBezTo>
                <a:cubicBezTo>
                  <a:pt x="33481" y="428600"/>
                  <a:pt x="18050" y="372212"/>
                  <a:pt x="1572" y="316015"/>
                </a:cubicBezTo>
                <a:cubicBezTo>
                  <a:pt x="-2047" y="303632"/>
                  <a:pt x="238" y="297917"/>
                  <a:pt x="12050" y="292583"/>
                </a:cubicBezTo>
                <a:cubicBezTo>
                  <a:pt x="133779" y="240005"/>
                  <a:pt x="227219" y="137897"/>
                  <a:pt x="268558" y="11882"/>
                </a:cubicBezTo>
                <a:cubicBezTo>
                  <a:pt x="272177" y="1499"/>
                  <a:pt x="275606" y="-1834"/>
                  <a:pt x="287798" y="928"/>
                </a:cubicBezTo>
                <a:cubicBezTo>
                  <a:pt x="502016" y="48839"/>
                  <a:pt x="716328" y="96273"/>
                  <a:pt x="930736" y="143136"/>
                </a:cubicBezTo>
                <a:cubicBezTo>
                  <a:pt x="942928" y="145803"/>
                  <a:pt x="944738" y="149899"/>
                  <a:pt x="941594" y="161424"/>
                </a:cubicBezTo>
                <a:cubicBezTo>
                  <a:pt x="908828" y="283439"/>
                  <a:pt x="856441" y="399359"/>
                  <a:pt x="786527" y="504705"/>
                </a:cubicBezTo>
                <a:cubicBezTo>
                  <a:pt x="759857" y="545758"/>
                  <a:pt x="730330" y="584906"/>
                  <a:pt x="698230" y="621863"/>
                </a:cubicBezTo>
              </a:path>
            </a:pathLst>
          </a:custGeom>
          <a:solidFill>
            <a:srgbClr val="E74426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PK"/>
          </a:p>
        </p:txBody>
      </p:sp>
      <p:pic>
        <p:nvPicPr>
          <p:cNvPr id="22" name="Picture 21" descr="A colorful circle with a black background&#10;&#10;AI-generated content may be incorrect.">
            <a:extLst>
              <a:ext uri="{FF2B5EF4-FFF2-40B4-BE49-F238E27FC236}">
                <a16:creationId xmlns:a16="http://schemas.microsoft.com/office/drawing/2014/main" id="{C9D74B54-2644-CC8D-2075-1355ABC344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799" y="6038434"/>
            <a:ext cx="790529" cy="790529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1E01E126-42D8-413A-BDD4-8B94DEBE2945}"/>
              </a:ext>
            </a:extLst>
          </p:cNvPr>
          <p:cNvGrpSpPr/>
          <p:nvPr/>
        </p:nvGrpSpPr>
        <p:grpSpPr>
          <a:xfrm>
            <a:off x="103550" y="753156"/>
            <a:ext cx="11957109" cy="4890623"/>
            <a:chOff x="71078" y="824748"/>
            <a:chExt cx="18680787" cy="7685672"/>
          </a:xfrm>
        </p:grpSpPr>
        <p:sp>
          <p:nvSpPr>
            <p:cNvPr id="44" name="Freeform 3">
              <a:extLst>
                <a:ext uri="{FF2B5EF4-FFF2-40B4-BE49-F238E27FC236}">
                  <a16:creationId xmlns:a16="http://schemas.microsoft.com/office/drawing/2014/main" id="{62F66E34-918A-ECBF-C6BD-A3E5F726E7A7}"/>
                </a:ext>
              </a:extLst>
            </p:cNvPr>
            <p:cNvSpPr/>
            <p:nvPr/>
          </p:nvSpPr>
          <p:spPr>
            <a:xfrm>
              <a:off x="6370280" y="824748"/>
              <a:ext cx="6046548" cy="1275272"/>
            </a:xfrm>
            <a:custGeom>
              <a:avLst/>
              <a:gdLst/>
              <a:ahLst/>
              <a:cxnLst/>
              <a:rect l="l" t="t" r="r" b="b"/>
              <a:pathLst>
                <a:path w="8062063" h="1700362">
                  <a:moveTo>
                    <a:pt x="0" y="0"/>
                  </a:moveTo>
                  <a:lnTo>
                    <a:pt x="8062063" y="0"/>
                  </a:lnTo>
                  <a:lnTo>
                    <a:pt x="8062063" y="1700362"/>
                  </a:lnTo>
                  <a:lnTo>
                    <a:pt x="0" y="170036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78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 sz="1200"/>
            </a:p>
          </p:txBody>
        </p:sp>
        <p:sp>
          <p:nvSpPr>
            <p:cNvPr id="4" name="Freeform 7">
              <a:extLst>
                <a:ext uri="{FF2B5EF4-FFF2-40B4-BE49-F238E27FC236}">
                  <a16:creationId xmlns:a16="http://schemas.microsoft.com/office/drawing/2014/main" id="{3BB60AAD-8AFD-7263-CB70-B7475369F166}"/>
                </a:ext>
              </a:extLst>
            </p:cNvPr>
            <p:cNvSpPr/>
            <p:nvPr/>
          </p:nvSpPr>
          <p:spPr>
            <a:xfrm>
              <a:off x="6120727" y="2214320"/>
              <a:ext cx="6296100" cy="6296100"/>
            </a:xfrm>
            <a:custGeom>
              <a:avLst/>
              <a:gdLst/>
              <a:ahLst/>
              <a:cxnLst/>
              <a:rect l="l" t="t" r="r" b="b"/>
              <a:pathLst>
                <a:path w="6296100" h="6296100">
                  <a:moveTo>
                    <a:pt x="0" y="0"/>
                  </a:moveTo>
                  <a:lnTo>
                    <a:pt x="6296099" y="0"/>
                  </a:lnTo>
                  <a:lnTo>
                    <a:pt x="6296099" y="6296100"/>
                  </a:lnTo>
                  <a:lnTo>
                    <a:pt x="0" y="62961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  <p:txBody>
            <a:bodyPr/>
            <a:lstStyle/>
            <a:p>
              <a:endParaRPr lang="en-GB" sz="1200"/>
            </a:p>
          </p:txBody>
        </p:sp>
        <p:sp>
          <p:nvSpPr>
            <p:cNvPr id="42" name="Freeform 9">
              <a:extLst>
                <a:ext uri="{FF2B5EF4-FFF2-40B4-BE49-F238E27FC236}">
                  <a16:creationId xmlns:a16="http://schemas.microsoft.com/office/drawing/2014/main" id="{9179EA03-868F-1B81-96C2-B2BD18146465}"/>
                </a:ext>
              </a:extLst>
            </p:cNvPr>
            <p:cNvSpPr/>
            <p:nvPr/>
          </p:nvSpPr>
          <p:spPr>
            <a:xfrm>
              <a:off x="11898917" y="2556146"/>
              <a:ext cx="6123354" cy="1291470"/>
            </a:xfrm>
            <a:custGeom>
              <a:avLst/>
              <a:gdLst/>
              <a:ahLst/>
              <a:cxnLst/>
              <a:rect l="l" t="t" r="r" b="b"/>
              <a:pathLst>
                <a:path w="8164472" h="1721961">
                  <a:moveTo>
                    <a:pt x="0" y="0"/>
                  </a:moveTo>
                  <a:lnTo>
                    <a:pt x="8164472" y="0"/>
                  </a:lnTo>
                  <a:lnTo>
                    <a:pt x="8164472" y="1721962"/>
                  </a:lnTo>
                  <a:lnTo>
                    <a:pt x="0" y="172196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alphaModFix amt="78000"/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 sz="1200"/>
            </a:p>
          </p:txBody>
        </p:sp>
        <p:sp>
          <p:nvSpPr>
            <p:cNvPr id="40" name="Freeform 12">
              <a:extLst>
                <a:ext uri="{FF2B5EF4-FFF2-40B4-BE49-F238E27FC236}">
                  <a16:creationId xmlns:a16="http://schemas.microsoft.com/office/drawing/2014/main" id="{C84CC14D-66BA-1B63-ED2E-B905E104EBC9}"/>
                </a:ext>
              </a:extLst>
            </p:cNvPr>
            <p:cNvSpPr/>
            <p:nvPr/>
          </p:nvSpPr>
          <p:spPr>
            <a:xfrm>
              <a:off x="12484611" y="4782024"/>
              <a:ext cx="6267254" cy="1321821"/>
            </a:xfrm>
            <a:custGeom>
              <a:avLst/>
              <a:gdLst/>
              <a:ahLst/>
              <a:cxnLst/>
              <a:rect l="l" t="t" r="r" b="b"/>
              <a:pathLst>
                <a:path w="8356340" h="1762428">
                  <a:moveTo>
                    <a:pt x="0" y="0"/>
                  </a:moveTo>
                  <a:lnTo>
                    <a:pt x="8356340" y="0"/>
                  </a:lnTo>
                  <a:lnTo>
                    <a:pt x="8356340" y="1762428"/>
                  </a:lnTo>
                  <a:lnTo>
                    <a:pt x="0" y="17624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alphaModFix amt="78000"/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 sz="1200"/>
            </a:p>
          </p:txBody>
        </p:sp>
        <p:sp>
          <p:nvSpPr>
            <p:cNvPr id="36" name="Freeform 15">
              <a:extLst>
                <a:ext uri="{FF2B5EF4-FFF2-40B4-BE49-F238E27FC236}">
                  <a16:creationId xmlns:a16="http://schemas.microsoft.com/office/drawing/2014/main" id="{31760A30-F654-DC62-3846-5C7CEDDC3280}"/>
                </a:ext>
              </a:extLst>
            </p:cNvPr>
            <p:cNvSpPr/>
            <p:nvPr/>
          </p:nvSpPr>
          <p:spPr>
            <a:xfrm>
              <a:off x="12225469" y="6867284"/>
              <a:ext cx="5987475" cy="1275272"/>
            </a:xfrm>
            <a:custGeom>
              <a:avLst/>
              <a:gdLst/>
              <a:ahLst/>
              <a:cxnLst/>
              <a:rect l="l" t="t" r="r" b="b"/>
              <a:pathLst>
                <a:path w="7983299" h="1700362">
                  <a:moveTo>
                    <a:pt x="0" y="0"/>
                  </a:moveTo>
                  <a:lnTo>
                    <a:pt x="7983299" y="0"/>
                  </a:lnTo>
                  <a:lnTo>
                    <a:pt x="7983299" y="1700362"/>
                  </a:lnTo>
                  <a:lnTo>
                    <a:pt x="0" y="170036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>
                <a:alphaModFix amt="78000"/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 l="-493" r="-493"/>
              </a:stretch>
            </a:blipFill>
          </p:spPr>
          <p:txBody>
            <a:bodyPr/>
            <a:lstStyle/>
            <a:p>
              <a:endParaRPr lang="en-GB" sz="1200"/>
            </a:p>
          </p:txBody>
        </p:sp>
        <p:sp>
          <p:nvSpPr>
            <p:cNvPr id="24" name="Freeform 30">
              <a:extLst>
                <a:ext uri="{FF2B5EF4-FFF2-40B4-BE49-F238E27FC236}">
                  <a16:creationId xmlns:a16="http://schemas.microsoft.com/office/drawing/2014/main" id="{1285645E-0518-A875-3139-84D2442408F6}"/>
                </a:ext>
              </a:extLst>
            </p:cNvPr>
            <p:cNvSpPr/>
            <p:nvPr/>
          </p:nvSpPr>
          <p:spPr>
            <a:xfrm>
              <a:off x="71078" y="4762533"/>
              <a:ext cx="5848890" cy="1341312"/>
            </a:xfrm>
            <a:custGeom>
              <a:avLst/>
              <a:gdLst/>
              <a:ahLst/>
              <a:cxnLst/>
              <a:rect l="l" t="t" r="r" b="b"/>
              <a:pathLst>
                <a:path w="8621978" h="1788416">
                  <a:moveTo>
                    <a:pt x="0" y="0"/>
                  </a:moveTo>
                  <a:lnTo>
                    <a:pt x="8621978" y="0"/>
                  </a:lnTo>
                  <a:lnTo>
                    <a:pt x="8621978" y="1788416"/>
                  </a:lnTo>
                  <a:lnTo>
                    <a:pt x="0" y="17884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>
                <a:alphaModFix amt="78000"/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 t="-839" b="-839"/>
              </a:stretch>
            </a:blipFill>
          </p:spPr>
          <p:txBody>
            <a:bodyPr/>
            <a:lstStyle/>
            <a:p>
              <a:endParaRPr lang="en-GB" sz="1200"/>
            </a:p>
          </p:txBody>
        </p:sp>
        <p:sp>
          <p:nvSpPr>
            <p:cNvPr id="17" name="Freeform 35">
              <a:extLst>
                <a:ext uri="{FF2B5EF4-FFF2-40B4-BE49-F238E27FC236}">
                  <a16:creationId xmlns:a16="http://schemas.microsoft.com/office/drawing/2014/main" id="{EBE4EE0B-0029-8870-1FEB-4CC092300082}"/>
                </a:ext>
              </a:extLst>
            </p:cNvPr>
            <p:cNvSpPr/>
            <p:nvPr/>
          </p:nvSpPr>
          <p:spPr>
            <a:xfrm>
              <a:off x="716051" y="2538304"/>
              <a:ext cx="6046547" cy="1275272"/>
            </a:xfrm>
            <a:custGeom>
              <a:avLst/>
              <a:gdLst/>
              <a:ahLst/>
              <a:cxnLst/>
              <a:rect l="l" t="t" r="r" b="b"/>
              <a:pathLst>
                <a:path w="8062063" h="1700362">
                  <a:moveTo>
                    <a:pt x="0" y="0"/>
                  </a:moveTo>
                  <a:lnTo>
                    <a:pt x="8062063" y="0"/>
                  </a:lnTo>
                  <a:lnTo>
                    <a:pt x="8062063" y="1700362"/>
                  </a:lnTo>
                  <a:lnTo>
                    <a:pt x="0" y="170036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5">
                <a:alphaModFix amt="78000"/>
                <a:extLst>
                  <a:ext uri="{96DAC541-7B7A-43D3-8B79-37D633B846F1}">
                    <asvg:svgBlip xmlns:asvg="http://schemas.microsoft.com/office/drawing/2016/SVG/main" r:embed="rId1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 sz="1200"/>
            </a:p>
          </p:txBody>
        </p:sp>
      </p:grpSp>
      <p:sp>
        <p:nvSpPr>
          <p:cNvPr id="48" name="TextBox 10">
            <a:extLst>
              <a:ext uri="{FF2B5EF4-FFF2-40B4-BE49-F238E27FC236}">
                <a16:creationId xmlns:a16="http://schemas.microsoft.com/office/drawing/2014/main" id="{BF595E1B-E0CA-F094-FB6D-BBA562CF2000}"/>
              </a:ext>
            </a:extLst>
          </p:cNvPr>
          <p:cNvSpPr txBox="1"/>
          <p:nvPr/>
        </p:nvSpPr>
        <p:spPr>
          <a:xfrm>
            <a:off x="4167509" y="854819"/>
            <a:ext cx="3667741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2000" b="1" dirty="0">
                <a:solidFill>
                  <a:srgbClr val="FFFFFF"/>
                </a:solidFill>
                <a:latin typeface="Poppins ExtraBold" panose="00000900000000000000" pitchFamily="2" charset="0"/>
                <a:ea typeface="Poppins Bold"/>
                <a:cs typeface="Poppins ExtraBold" panose="00000900000000000000" pitchFamily="2" charset="0"/>
                <a:sym typeface="Poppins Bold"/>
              </a:rPr>
              <a:t>“Let’s deliver what we promised”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BB06FDC6-DB3E-E827-E467-DF9E7383FD04}"/>
              </a:ext>
            </a:extLst>
          </p:cNvPr>
          <p:cNvSpPr txBox="1"/>
          <p:nvPr/>
        </p:nvSpPr>
        <p:spPr>
          <a:xfrm>
            <a:off x="263862" y="45270"/>
            <a:ext cx="10073219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4000" b="1" dirty="0">
                <a:solidFill>
                  <a:srgbClr val="28265B"/>
                </a:solidFill>
                <a:latin typeface="Poppins ExtraBold" panose="00000900000000000000" pitchFamily="2" charset="0"/>
                <a:cs typeface="Poppins ExtraBold" panose="00000900000000000000" pitchFamily="2" charset="0"/>
              </a:rPr>
              <a:t>Authentic leadership approaches</a:t>
            </a:r>
          </a:p>
        </p:txBody>
      </p:sp>
      <p:sp>
        <p:nvSpPr>
          <p:cNvPr id="3" name="TextBox 10">
            <a:extLst>
              <a:ext uri="{FF2B5EF4-FFF2-40B4-BE49-F238E27FC236}">
                <a16:creationId xmlns:a16="http://schemas.microsoft.com/office/drawing/2014/main" id="{CD6E9017-E32C-E592-159D-3ECC10E0BF50}"/>
              </a:ext>
            </a:extLst>
          </p:cNvPr>
          <p:cNvSpPr txBox="1"/>
          <p:nvPr/>
        </p:nvSpPr>
        <p:spPr>
          <a:xfrm>
            <a:off x="7800089" y="2094116"/>
            <a:ext cx="3667741" cy="3077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2000" b="1" dirty="0">
                <a:solidFill>
                  <a:srgbClr val="FFFFFF"/>
                </a:solidFill>
                <a:latin typeface="Poppins ExtraBold" panose="00000900000000000000" pitchFamily="2" charset="0"/>
                <a:ea typeface="Poppins Bold"/>
                <a:cs typeface="Poppins ExtraBold" panose="00000900000000000000" pitchFamily="2" charset="0"/>
                <a:sym typeface="Poppins Bold"/>
              </a:rPr>
              <a:t>“Let’s make a big impact”</a:t>
            </a:r>
          </a:p>
        </p:txBody>
      </p:sp>
      <p:sp>
        <p:nvSpPr>
          <p:cNvPr id="6" name="TextBox 10">
            <a:extLst>
              <a:ext uri="{FF2B5EF4-FFF2-40B4-BE49-F238E27FC236}">
                <a16:creationId xmlns:a16="http://schemas.microsoft.com/office/drawing/2014/main" id="{1308F70D-8B66-DEA3-8ED0-6E1D3132E1C2}"/>
              </a:ext>
            </a:extLst>
          </p:cNvPr>
          <p:cNvSpPr txBox="1"/>
          <p:nvPr/>
        </p:nvSpPr>
        <p:spPr>
          <a:xfrm>
            <a:off x="8263012" y="3478042"/>
            <a:ext cx="3667741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2000" b="1" dirty="0">
                <a:solidFill>
                  <a:srgbClr val="FFFFFF"/>
                </a:solidFill>
                <a:latin typeface="Poppins ExtraBold" panose="00000900000000000000" pitchFamily="2" charset="0"/>
                <a:ea typeface="Poppins Bold"/>
                <a:cs typeface="Poppins ExtraBold" panose="00000900000000000000" pitchFamily="2" charset="0"/>
                <a:sym typeface="Poppins Bold"/>
              </a:rPr>
              <a:t>“Let’s get this show on the road”</a:t>
            </a:r>
          </a:p>
        </p:txBody>
      </p:sp>
      <p:sp>
        <p:nvSpPr>
          <p:cNvPr id="7" name="TextBox 10">
            <a:extLst>
              <a:ext uri="{FF2B5EF4-FFF2-40B4-BE49-F238E27FC236}">
                <a16:creationId xmlns:a16="http://schemas.microsoft.com/office/drawing/2014/main" id="{51C40F64-E6D3-EE54-31CE-9B1683563DF8}"/>
              </a:ext>
            </a:extLst>
          </p:cNvPr>
          <p:cNvSpPr txBox="1"/>
          <p:nvPr/>
        </p:nvSpPr>
        <p:spPr>
          <a:xfrm>
            <a:off x="8025521" y="4836117"/>
            <a:ext cx="3667741" cy="3077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2000" b="1" dirty="0">
                <a:solidFill>
                  <a:srgbClr val="FFFFFF"/>
                </a:solidFill>
                <a:latin typeface="Poppins ExtraBold" panose="00000900000000000000" pitchFamily="2" charset="0"/>
                <a:ea typeface="Poppins Bold"/>
                <a:cs typeface="Poppins ExtraBold" panose="00000900000000000000" pitchFamily="2" charset="0"/>
                <a:sym typeface="Poppins Bold"/>
              </a:rPr>
              <a:t>“Let’s give it our best shot”</a:t>
            </a:r>
          </a:p>
        </p:txBody>
      </p:sp>
      <p:sp>
        <p:nvSpPr>
          <p:cNvPr id="10" name="TextBox 10">
            <a:extLst>
              <a:ext uri="{FF2B5EF4-FFF2-40B4-BE49-F238E27FC236}">
                <a16:creationId xmlns:a16="http://schemas.microsoft.com/office/drawing/2014/main" id="{E8ABC329-9857-2080-3C73-5101DE4C7F04}"/>
              </a:ext>
            </a:extLst>
          </p:cNvPr>
          <p:cNvSpPr txBox="1"/>
          <p:nvPr/>
        </p:nvSpPr>
        <p:spPr>
          <a:xfrm>
            <a:off x="87281" y="3399268"/>
            <a:ext cx="3667741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2000" b="1" dirty="0">
                <a:solidFill>
                  <a:srgbClr val="FFFFFF"/>
                </a:solidFill>
                <a:latin typeface="Poppins ExtraBold" panose="00000900000000000000" pitchFamily="2" charset="0"/>
                <a:ea typeface="Poppins Bold"/>
                <a:cs typeface="Poppins ExtraBold" panose="00000900000000000000" pitchFamily="2" charset="0"/>
                <a:sym typeface="Poppins Bold"/>
              </a:rPr>
              <a:t>“Let’s set ourselves up for success”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3FBB05D-0A41-3AE6-BD64-65ECB8C6E5E8}"/>
              </a:ext>
            </a:extLst>
          </p:cNvPr>
          <p:cNvSpPr txBox="1"/>
          <p:nvPr/>
        </p:nvSpPr>
        <p:spPr>
          <a:xfrm>
            <a:off x="467772" y="2094116"/>
            <a:ext cx="3667741" cy="3077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2000" b="1" dirty="0">
                <a:solidFill>
                  <a:srgbClr val="FFFFFF"/>
                </a:solidFill>
                <a:latin typeface="Poppins ExtraBold" panose="00000900000000000000" pitchFamily="2" charset="0"/>
                <a:ea typeface="Poppins Bold"/>
                <a:cs typeface="Poppins ExtraBold" panose="00000900000000000000" pitchFamily="2" charset="0"/>
                <a:sym typeface="Poppins Bold"/>
              </a:rPr>
              <a:t>“Let’s do this right”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6F39C670-40C3-C4C6-9C61-A2A9FE51DA89}"/>
              </a:ext>
            </a:extLst>
          </p:cNvPr>
          <p:cNvGrpSpPr/>
          <p:nvPr/>
        </p:nvGrpSpPr>
        <p:grpSpPr>
          <a:xfrm>
            <a:off x="4135513" y="5760313"/>
            <a:ext cx="3870245" cy="784830"/>
            <a:chOff x="7313529" y="5780522"/>
            <a:chExt cx="3870245" cy="784830"/>
          </a:xfrm>
        </p:grpSpPr>
        <p:sp>
          <p:nvSpPr>
            <p:cNvPr id="12" name="Freeform 25">
              <a:extLst>
                <a:ext uri="{FF2B5EF4-FFF2-40B4-BE49-F238E27FC236}">
                  <a16:creationId xmlns:a16="http://schemas.microsoft.com/office/drawing/2014/main" id="{C910C8AC-A20E-CD26-306E-0E72CF4A497F}"/>
                </a:ext>
              </a:extLst>
            </p:cNvPr>
            <p:cNvSpPr/>
            <p:nvPr/>
          </p:nvSpPr>
          <p:spPr>
            <a:xfrm>
              <a:off x="7313529" y="5780522"/>
              <a:ext cx="3870245" cy="784830"/>
            </a:xfrm>
            <a:custGeom>
              <a:avLst/>
              <a:gdLst/>
              <a:ahLst/>
              <a:cxnLst/>
              <a:rect l="l" t="t" r="r" b="b"/>
              <a:pathLst>
                <a:path w="8621978" h="1788416">
                  <a:moveTo>
                    <a:pt x="0" y="0"/>
                  </a:moveTo>
                  <a:lnTo>
                    <a:pt x="8621978" y="0"/>
                  </a:lnTo>
                  <a:lnTo>
                    <a:pt x="8621978" y="1788416"/>
                  </a:lnTo>
                  <a:lnTo>
                    <a:pt x="0" y="17884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7">
                <a:alphaModFix amt="78000"/>
                <a:extLst>
                  <a:ext uri="{96DAC541-7B7A-43D3-8B79-37D633B846F1}">
                    <asvg:svgBlip xmlns:asvg="http://schemas.microsoft.com/office/drawing/2016/SVG/main" r:embed="rId18"/>
                  </a:ext>
                </a:extLst>
              </a:blip>
              <a:stretch>
                <a:fillRect t="-839" b="-839"/>
              </a:stretch>
            </a:blipFill>
          </p:spPr>
          <p:txBody>
            <a:bodyPr/>
            <a:lstStyle/>
            <a:p>
              <a:endParaRPr lang="en-GB" sz="1200"/>
            </a:p>
          </p:txBody>
        </p:sp>
        <p:sp>
          <p:nvSpPr>
            <p:cNvPr id="8" name="TextBox 10">
              <a:extLst>
                <a:ext uri="{FF2B5EF4-FFF2-40B4-BE49-F238E27FC236}">
                  <a16:creationId xmlns:a16="http://schemas.microsoft.com/office/drawing/2014/main" id="{1FAF4E3C-A983-0A91-2159-6289BF57B525}"/>
                </a:ext>
              </a:extLst>
            </p:cNvPr>
            <p:cNvSpPr txBox="1"/>
            <p:nvPr/>
          </p:nvSpPr>
          <p:spPr>
            <a:xfrm>
              <a:off x="7388633" y="5877607"/>
              <a:ext cx="3667741" cy="61555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/>
              <a:r>
                <a:rPr lang="en-US" sz="2000" b="1" dirty="0">
                  <a:solidFill>
                    <a:srgbClr val="FFFFFF"/>
                  </a:solidFill>
                  <a:latin typeface="Poppins ExtraBold" panose="00000900000000000000" pitchFamily="2" charset="0"/>
                  <a:ea typeface="Poppins Bold"/>
                  <a:cs typeface="Poppins ExtraBold" panose="00000900000000000000" pitchFamily="2" charset="0"/>
                  <a:sym typeface="Poppins Bold"/>
                </a:rPr>
                <a:t>“You’re the best team for the job”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7EE5EE13-19FC-4742-5675-AEFB37B109A2}"/>
              </a:ext>
            </a:extLst>
          </p:cNvPr>
          <p:cNvGrpSpPr/>
          <p:nvPr/>
        </p:nvGrpSpPr>
        <p:grpSpPr>
          <a:xfrm>
            <a:off x="516381" y="4683347"/>
            <a:ext cx="3679390" cy="811494"/>
            <a:chOff x="1141311" y="4675177"/>
            <a:chExt cx="3679390" cy="811494"/>
          </a:xfrm>
        </p:grpSpPr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204C7B63-FAA0-9F33-FDA4-C2A52CD5BC40}"/>
                </a:ext>
              </a:extLst>
            </p:cNvPr>
            <p:cNvSpPr/>
            <p:nvPr/>
          </p:nvSpPr>
          <p:spPr>
            <a:xfrm>
              <a:off x="1141311" y="4675177"/>
              <a:ext cx="3651128" cy="811494"/>
            </a:xfrm>
            <a:custGeom>
              <a:avLst/>
              <a:gdLst/>
              <a:ahLst/>
              <a:cxnLst/>
              <a:rect l="l" t="t" r="r" b="b"/>
              <a:pathLst>
                <a:path w="4007925" h="845308">
                  <a:moveTo>
                    <a:pt x="0" y="0"/>
                  </a:moveTo>
                  <a:lnTo>
                    <a:pt x="4007925" y="0"/>
                  </a:lnTo>
                  <a:lnTo>
                    <a:pt x="4007925" y="845308"/>
                  </a:lnTo>
                  <a:lnTo>
                    <a:pt x="0" y="84530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9">
                <a:alphaModFix amt="78000"/>
                <a:extLst>
                  <a:ext uri="{96DAC541-7B7A-43D3-8B79-37D633B846F1}">
                    <asvg:svgBlip xmlns:asvg="http://schemas.microsoft.com/office/drawing/2016/SVG/main" r:embed="rId2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 sz="1200"/>
            </a:p>
          </p:txBody>
        </p:sp>
        <p:sp>
          <p:nvSpPr>
            <p:cNvPr id="9" name="TextBox 10">
              <a:extLst>
                <a:ext uri="{FF2B5EF4-FFF2-40B4-BE49-F238E27FC236}">
                  <a16:creationId xmlns:a16="http://schemas.microsoft.com/office/drawing/2014/main" id="{EBA5879A-C4E9-2A9E-CC63-C12EA946971C}"/>
                </a:ext>
              </a:extLst>
            </p:cNvPr>
            <p:cNvSpPr txBox="1"/>
            <p:nvPr/>
          </p:nvSpPr>
          <p:spPr>
            <a:xfrm>
              <a:off x="1152960" y="4906495"/>
              <a:ext cx="3667741" cy="30777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/>
              <a:r>
                <a:rPr lang="en-US" sz="2000" b="1" dirty="0">
                  <a:solidFill>
                    <a:srgbClr val="FFFFFF"/>
                  </a:solidFill>
                  <a:latin typeface="Poppins ExtraBold" panose="00000900000000000000" pitchFamily="2" charset="0"/>
                  <a:ea typeface="Poppins Bold"/>
                  <a:cs typeface="Poppins ExtraBold" panose="00000900000000000000" pitchFamily="2" charset="0"/>
                  <a:sym typeface="Poppins Bold"/>
                </a:rPr>
                <a:t>“Let’s do this together”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140964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37641E-8506-8024-3540-109CEEC96E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id="{82AC9633-CEED-6950-A592-5AAF7810F44F}"/>
              </a:ext>
            </a:extLst>
          </p:cNvPr>
          <p:cNvSpPr/>
          <p:nvPr/>
        </p:nvSpPr>
        <p:spPr>
          <a:xfrm>
            <a:off x="-18573" y="-1374"/>
            <a:ext cx="10073219" cy="6900286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32000">
                <a:srgbClr val="F3FAFF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2258CAD-8DFC-6510-07E3-065CDC6B07F1}"/>
              </a:ext>
            </a:extLst>
          </p:cNvPr>
          <p:cNvSpPr txBox="1"/>
          <p:nvPr/>
        </p:nvSpPr>
        <p:spPr>
          <a:xfrm>
            <a:off x="582766" y="281088"/>
            <a:ext cx="83241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2060"/>
                </a:solidFill>
                <a:latin typeface="Poppins ExtraBold" panose="00000900000000000000" pitchFamily="2" charset="0"/>
                <a:cs typeface="Poppins ExtraBold" panose="00000900000000000000" pitchFamily="2" charset="0"/>
              </a:rPr>
              <a:t>The four postures of a leader</a:t>
            </a:r>
            <a:endParaRPr lang="en-US" sz="3200" b="1" dirty="0">
              <a:solidFill>
                <a:srgbClr val="002060"/>
              </a:solidFill>
              <a:latin typeface="Poppins ExtraBold" panose="00000900000000000000" pitchFamily="2" charset="0"/>
              <a:cs typeface="Poppins ExtraBold" panose="00000900000000000000" pitchFamily="2" charset="0"/>
            </a:endParaRPr>
          </a:p>
        </p:txBody>
      </p:sp>
      <p:sp>
        <p:nvSpPr>
          <p:cNvPr id="13" name="Freeform: Shape 1">
            <a:extLst>
              <a:ext uri="{FF2B5EF4-FFF2-40B4-BE49-F238E27FC236}">
                <a16:creationId xmlns:a16="http://schemas.microsoft.com/office/drawing/2014/main" id="{40E268E0-DCF5-838C-2263-D63C05E8EA16}"/>
              </a:ext>
            </a:extLst>
          </p:cNvPr>
          <p:cNvSpPr/>
          <p:nvPr/>
        </p:nvSpPr>
        <p:spPr>
          <a:xfrm>
            <a:off x="-310672" y="-353194"/>
            <a:ext cx="1047643" cy="790529"/>
          </a:xfrm>
          <a:custGeom>
            <a:avLst/>
            <a:gdLst>
              <a:gd name="connsiteX0" fmla="*/ 1047643 w 1047643"/>
              <a:gd name="connsiteY0" fmla="*/ 308884 h 790529"/>
              <a:gd name="connsiteX1" fmla="*/ 1036404 w 1047643"/>
              <a:gd name="connsiteY1" fmla="*/ 321172 h 790529"/>
              <a:gd name="connsiteX2" fmla="*/ 582347 w 1047643"/>
              <a:gd name="connsiteY2" fmla="*/ 781801 h 790529"/>
              <a:gd name="connsiteX3" fmla="*/ 553201 w 1047643"/>
              <a:gd name="connsiteY3" fmla="*/ 783610 h 790529"/>
              <a:gd name="connsiteX4" fmla="*/ 285929 w 1047643"/>
              <a:gd name="connsiteY4" fmla="*/ 684360 h 790529"/>
              <a:gd name="connsiteX5" fmla="*/ 191060 w 1047643"/>
              <a:gd name="connsiteY5" fmla="*/ 689408 h 790529"/>
              <a:gd name="connsiteX6" fmla="*/ 173725 w 1047643"/>
              <a:gd name="connsiteY6" fmla="*/ 677121 h 790529"/>
              <a:gd name="connsiteX7" fmla="*/ 71140 w 1047643"/>
              <a:gd name="connsiteY7" fmla="*/ 302026 h 790529"/>
              <a:gd name="connsiteX8" fmla="*/ 1798 w 1047643"/>
              <a:gd name="connsiteY8" fmla="*/ 49519 h 790529"/>
              <a:gd name="connsiteX9" fmla="*/ 15419 w 1047643"/>
              <a:gd name="connsiteY9" fmla="*/ 26278 h 790529"/>
              <a:gd name="connsiteX10" fmla="*/ 505480 w 1047643"/>
              <a:gd name="connsiteY10" fmla="*/ 25801 h 790529"/>
              <a:gd name="connsiteX11" fmla="*/ 908007 w 1047643"/>
              <a:gd name="connsiteY11" fmla="*/ 198013 h 790529"/>
              <a:gd name="connsiteX12" fmla="*/ 1003352 w 1047643"/>
              <a:gd name="connsiteY12" fmla="*/ 269546 h 790529"/>
              <a:gd name="connsiteX13" fmla="*/ 1013258 w 1047643"/>
              <a:gd name="connsiteY13" fmla="*/ 274785 h 790529"/>
              <a:gd name="connsiteX14" fmla="*/ 1047643 w 1047643"/>
              <a:gd name="connsiteY14" fmla="*/ 308884 h 790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47643" h="790529">
                <a:moveTo>
                  <a:pt x="1047643" y="308884"/>
                </a:moveTo>
                <a:cubicBezTo>
                  <a:pt x="1043929" y="312980"/>
                  <a:pt x="1040309" y="317171"/>
                  <a:pt x="1036404" y="321172"/>
                </a:cubicBezTo>
                <a:cubicBezTo>
                  <a:pt x="884956" y="474715"/>
                  <a:pt x="733604" y="628258"/>
                  <a:pt x="582347" y="781801"/>
                </a:cubicBezTo>
                <a:cubicBezTo>
                  <a:pt x="571774" y="792564"/>
                  <a:pt x="565964" y="793612"/>
                  <a:pt x="553201" y="783610"/>
                </a:cubicBezTo>
                <a:cubicBezTo>
                  <a:pt x="476810" y="723031"/>
                  <a:pt x="383275" y="688265"/>
                  <a:pt x="285929" y="684360"/>
                </a:cubicBezTo>
                <a:cubicBezTo>
                  <a:pt x="254211" y="682550"/>
                  <a:pt x="222397" y="684265"/>
                  <a:pt x="191060" y="689408"/>
                </a:cubicBezTo>
                <a:cubicBezTo>
                  <a:pt x="179630" y="691408"/>
                  <a:pt x="176487" y="687122"/>
                  <a:pt x="173725" y="677121"/>
                </a:cubicBezTo>
                <a:cubicBezTo>
                  <a:pt x="139816" y="552058"/>
                  <a:pt x="105621" y="426994"/>
                  <a:pt x="71140" y="302026"/>
                </a:cubicBezTo>
                <a:cubicBezTo>
                  <a:pt x="48090" y="217825"/>
                  <a:pt x="25325" y="133624"/>
                  <a:pt x="1798" y="49519"/>
                </a:cubicBezTo>
                <a:cubicBezTo>
                  <a:pt x="-2202" y="35231"/>
                  <a:pt x="-297" y="29516"/>
                  <a:pt x="15419" y="26278"/>
                </a:cubicBezTo>
                <a:cubicBezTo>
                  <a:pt x="176868" y="-8584"/>
                  <a:pt x="343936" y="-8774"/>
                  <a:pt x="505480" y="25801"/>
                </a:cubicBezTo>
                <a:cubicBezTo>
                  <a:pt x="649498" y="56758"/>
                  <a:pt x="786182" y="115241"/>
                  <a:pt x="908007" y="198013"/>
                </a:cubicBezTo>
                <a:cubicBezTo>
                  <a:pt x="940963" y="220207"/>
                  <a:pt x="972586" y="244305"/>
                  <a:pt x="1003352" y="269546"/>
                </a:cubicBezTo>
                <a:cubicBezTo>
                  <a:pt x="1006210" y="271927"/>
                  <a:pt x="1008210" y="276499"/>
                  <a:pt x="1013258" y="274785"/>
                </a:cubicBezTo>
                <a:lnTo>
                  <a:pt x="1047643" y="308884"/>
                </a:lnTo>
              </a:path>
            </a:pathLst>
          </a:custGeom>
          <a:solidFill>
            <a:srgbClr val="A7C83D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PK"/>
          </a:p>
        </p:txBody>
      </p:sp>
      <p:sp>
        <p:nvSpPr>
          <p:cNvPr id="14" name="Freeform: Shape 2">
            <a:extLst>
              <a:ext uri="{FF2B5EF4-FFF2-40B4-BE49-F238E27FC236}">
                <a16:creationId xmlns:a16="http://schemas.microsoft.com/office/drawing/2014/main" id="{71D59B6C-E607-081B-FA8C-BDF312586599}"/>
              </a:ext>
            </a:extLst>
          </p:cNvPr>
          <p:cNvSpPr/>
          <p:nvPr/>
        </p:nvSpPr>
        <p:spPr>
          <a:xfrm>
            <a:off x="11714303" y="6204424"/>
            <a:ext cx="892199" cy="951930"/>
          </a:xfrm>
          <a:custGeom>
            <a:avLst/>
            <a:gdLst>
              <a:gd name="connsiteX0" fmla="*/ 373611 w 892199"/>
              <a:gd name="connsiteY0" fmla="*/ 932024 h 951930"/>
              <a:gd name="connsiteX1" fmla="*/ 434286 w 892199"/>
              <a:gd name="connsiteY1" fmla="*/ 886685 h 951930"/>
              <a:gd name="connsiteX2" fmla="*/ 667077 w 892199"/>
              <a:gd name="connsiteY2" fmla="*/ 649988 h 951930"/>
              <a:gd name="connsiteX3" fmla="*/ 857005 w 892199"/>
              <a:gd name="connsiteY3" fmla="*/ 248605 h 951930"/>
              <a:gd name="connsiteX4" fmla="*/ 892152 w 892199"/>
              <a:gd name="connsiteY4" fmla="*/ 12004 h 951930"/>
              <a:gd name="connsiteX5" fmla="*/ 880151 w 892199"/>
              <a:gd name="connsiteY5" fmla="*/ 2 h 951930"/>
              <a:gd name="connsiteX6" fmla="*/ 432952 w 892199"/>
              <a:gd name="connsiteY6" fmla="*/ 2574 h 951930"/>
              <a:gd name="connsiteX7" fmla="*/ 220068 w 892199"/>
              <a:gd name="connsiteY7" fmla="*/ 2860 h 951930"/>
              <a:gd name="connsiteX8" fmla="*/ 201114 w 892199"/>
              <a:gd name="connsiteY8" fmla="*/ 18957 h 951930"/>
              <a:gd name="connsiteX9" fmla="*/ 6613 w 892199"/>
              <a:gd name="connsiteY9" fmla="*/ 353094 h 951930"/>
              <a:gd name="connsiteX10" fmla="*/ 5280 w 892199"/>
              <a:gd name="connsiteY10" fmla="*/ 374049 h 951930"/>
              <a:gd name="connsiteX11" fmla="*/ 254644 w 892199"/>
              <a:gd name="connsiteY11" fmla="*/ 806770 h 951930"/>
              <a:gd name="connsiteX12" fmla="*/ 339131 w 892199"/>
              <a:gd name="connsiteY12" fmla="*/ 951931 h 951930"/>
              <a:gd name="connsiteX13" fmla="*/ 373516 w 892199"/>
              <a:gd name="connsiteY13" fmla="*/ 932119 h 9519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92199" h="951930">
                <a:moveTo>
                  <a:pt x="373611" y="932024"/>
                </a:moveTo>
                <a:cubicBezTo>
                  <a:pt x="393804" y="916879"/>
                  <a:pt x="414188" y="901925"/>
                  <a:pt x="434286" y="886685"/>
                </a:cubicBezTo>
                <a:cubicBezTo>
                  <a:pt x="522963" y="819533"/>
                  <a:pt x="601449" y="739809"/>
                  <a:pt x="667077" y="649988"/>
                </a:cubicBezTo>
                <a:cubicBezTo>
                  <a:pt x="755564" y="529592"/>
                  <a:pt x="820048" y="393290"/>
                  <a:pt x="857005" y="248605"/>
                </a:cubicBezTo>
                <a:cubicBezTo>
                  <a:pt x="876627" y="171071"/>
                  <a:pt x="888438" y="91823"/>
                  <a:pt x="892152" y="12004"/>
                </a:cubicBezTo>
                <a:cubicBezTo>
                  <a:pt x="892629" y="2574"/>
                  <a:pt x="889581" y="-93"/>
                  <a:pt x="880151" y="2"/>
                </a:cubicBezTo>
                <a:cubicBezTo>
                  <a:pt x="731085" y="1050"/>
                  <a:pt x="582018" y="1907"/>
                  <a:pt x="432952" y="2574"/>
                </a:cubicBezTo>
                <a:cubicBezTo>
                  <a:pt x="361991" y="2955"/>
                  <a:pt x="291030" y="3336"/>
                  <a:pt x="220068" y="2860"/>
                </a:cubicBezTo>
                <a:cubicBezTo>
                  <a:pt x="207495" y="2860"/>
                  <a:pt x="202733" y="5336"/>
                  <a:pt x="201114" y="18957"/>
                </a:cubicBezTo>
                <a:cubicBezTo>
                  <a:pt x="187493" y="153164"/>
                  <a:pt x="116627" y="274989"/>
                  <a:pt x="6613" y="353094"/>
                </a:cubicBezTo>
                <a:cubicBezTo>
                  <a:pt x="-4817" y="361476"/>
                  <a:pt x="1184" y="367001"/>
                  <a:pt x="5280" y="374049"/>
                </a:cubicBezTo>
                <a:cubicBezTo>
                  <a:pt x="88338" y="518353"/>
                  <a:pt x="171491" y="662562"/>
                  <a:pt x="254644" y="806770"/>
                </a:cubicBezTo>
                <a:cubicBezTo>
                  <a:pt x="282648" y="855252"/>
                  <a:pt x="311032" y="903544"/>
                  <a:pt x="339131" y="951931"/>
                </a:cubicBezTo>
                <a:lnTo>
                  <a:pt x="373516" y="932119"/>
                </a:lnTo>
                <a:close/>
              </a:path>
            </a:pathLst>
          </a:custGeom>
          <a:solidFill>
            <a:srgbClr val="30A9E0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PK"/>
          </a:p>
        </p:txBody>
      </p:sp>
      <p:sp>
        <p:nvSpPr>
          <p:cNvPr id="15" name="Freeform: Shape 4">
            <a:extLst>
              <a:ext uri="{FF2B5EF4-FFF2-40B4-BE49-F238E27FC236}">
                <a16:creationId xmlns:a16="http://schemas.microsoft.com/office/drawing/2014/main" id="{9C1C4A0E-A56D-1036-ECD3-4AF926AA186B}"/>
              </a:ext>
            </a:extLst>
          </p:cNvPr>
          <p:cNvSpPr/>
          <p:nvPr/>
        </p:nvSpPr>
        <p:spPr>
          <a:xfrm>
            <a:off x="4495175" y="6489298"/>
            <a:ext cx="1076372" cy="819228"/>
          </a:xfrm>
          <a:custGeom>
            <a:avLst/>
            <a:gdLst>
              <a:gd name="connsiteX0" fmla="*/ 473887 w 1076372"/>
              <a:gd name="connsiteY0" fmla="*/ 759062 h 819228"/>
              <a:gd name="connsiteX1" fmla="*/ 17830 w 1076372"/>
              <a:gd name="connsiteY1" fmla="*/ 480741 h 819228"/>
              <a:gd name="connsiteX2" fmla="*/ 17830 w 1076372"/>
              <a:gd name="connsiteY2" fmla="*/ 439783 h 819228"/>
              <a:gd name="connsiteX3" fmla="*/ 316534 w 1076372"/>
              <a:gd name="connsiteY3" fmla="*/ 166416 h 819228"/>
              <a:gd name="connsiteX4" fmla="*/ 491413 w 1076372"/>
              <a:gd name="connsiteY4" fmla="*/ 6967 h 819228"/>
              <a:gd name="connsiteX5" fmla="*/ 516845 w 1076372"/>
              <a:gd name="connsiteY5" fmla="*/ 6967 h 819228"/>
              <a:gd name="connsiteX6" fmla="*/ 758685 w 1076372"/>
              <a:gd name="connsiteY6" fmla="*/ 123458 h 819228"/>
              <a:gd name="connsiteX7" fmla="*/ 908513 w 1076372"/>
              <a:gd name="connsiteY7" fmla="*/ 122315 h 819228"/>
              <a:gd name="connsiteX8" fmla="*/ 927182 w 1076372"/>
              <a:gd name="connsiteY8" fmla="*/ 138984 h 819228"/>
              <a:gd name="connsiteX9" fmla="*/ 984332 w 1076372"/>
              <a:gd name="connsiteY9" fmla="*/ 387205 h 819228"/>
              <a:gd name="connsiteX10" fmla="*/ 1075677 w 1076372"/>
              <a:gd name="connsiteY10" fmla="*/ 780874 h 819228"/>
              <a:gd name="connsiteX11" fmla="*/ 1064342 w 1076372"/>
              <a:gd name="connsiteY11" fmla="*/ 794685 h 819228"/>
              <a:gd name="connsiteX12" fmla="*/ 808024 w 1076372"/>
              <a:gd name="connsiteY12" fmla="*/ 819069 h 819228"/>
              <a:gd name="connsiteX13" fmla="*/ 598760 w 1076372"/>
              <a:gd name="connsiteY13" fmla="*/ 795828 h 819228"/>
              <a:gd name="connsiteX14" fmla="*/ 473792 w 1076372"/>
              <a:gd name="connsiteY14" fmla="*/ 759157 h 819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76372" h="819228">
                <a:moveTo>
                  <a:pt x="473887" y="759062"/>
                </a:moveTo>
                <a:cubicBezTo>
                  <a:pt x="298532" y="705340"/>
                  <a:pt x="147942" y="609995"/>
                  <a:pt x="17830" y="480741"/>
                </a:cubicBezTo>
                <a:cubicBezTo>
                  <a:pt x="-6840" y="456262"/>
                  <a:pt x="-5030" y="460643"/>
                  <a:pt x="17830" y="439783"/>
                </a:cubicBezTo>
                <a:cubicBezTo>
                  <a:pt x="117176" y="348439"/>
                  <a:pt x="216807" y="257284"/>
                  <a:pt x="316534" y="166416"/>
                </a:cubicBezTo>
                <a:cubicBezTo>
                  <a:pt x="374732" y="113171"/>
                  <a:pt x="433406" y="60403"/>
                  <a:pt x="491413" y="6967"/>
                </a:cubicBezTo>
                <a:cubicBezTo>
                  <a:pt x="501128" y="-1986"/>
                  <a:pt x="506558" y="-2653"/>
                  <a:pt x="516845" y="6967"/>
                </a:cubicBezTo>
                <a:cubicBezTo>
                  <a:pt x="584091" y="68975"/>
                  <a:pt x="668292" y="109552"/>
                  <a:pt x="758685" y="123458"/>
                </a:cubicBezTo>
                <a:cubicBezTo>
                  <a:pt x="808310" y="131555"/>
                  <a:pt x="858983" y="131173"/>
                  <a:pt x="908513" y="122315"/>
                </a:cubicBezTo>
                <a:cubicBezTo>
                  <a:pt x="924324" y="119648"/>
                  <a:pt x="924896" y="129268"/>
                  <a:pt x="927182" y="138984"/>
                </a:cubicBezTo>
                <a:cubicBezTo>
                  <a:pt x="946327" y="221661"/>
                  <a:pt x="965377" y="304433"/>
                  <a:pt x="984332" y="387205"/>
                </a:cubicBezTo>
                <a:cubicBezTo>
                  <a:pt x="1014621" y="518460"/>
                  <a:pt x="1044816" y="649810"/>
                  <a:pt x="1075677" y="780874"/>
                </a:cubicBezTo>
                <a:cubicBezTo>
                  <a:pt x="1078629" y="793542"/>
                  <a:pt x="1071676" y="793161"/>
                  <a:pt x="1064342" y="794685"/>
                </a:cubicBezTo>
                <a:cubicBezTo>
                  <a:pt x="980046" y="812306"/>
                  <a:pt x="894130" y="820498"/>
                  <a:pt x="808024" y="819069"/>
                </a:cubicBezTo>
                <a:cubicBezTo>
                  <a:pt x="737730" y="817545"/>
                  <a:pt x="667721" y="809734"/>
                  <a:pt x="598760" y="795828"/>
                </a:cubicBezTo>
                <a:cubicBezTo>
                  <a:pt x="556469" y="786017"/>
                  <a:pt x="514749" y="773825"/>
                  <a:pt x="473792" y="759157"/>
                </a:cubicBezTo>
              </a:path>
            </a:pathLst>
          </a:custGeom>
          <a:solidFill>
            <a:srgbClr val="FED508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PK"/>
          </a:p>
        </p:txBody>
      </p:sp>
      <p:sp>
        <p:nvSpPr>
          <p:cNvPr id="16" name="Freeform: Shape 5">
            <a:extLst>
              <a:ext uri="{FF2B5EF4-FFF2-40B4-BE49-F238E27FC236}">
                <a16:creationId xmlns:a16="http://schemas.microsoft.com/office/drawing/2014/main" id="{FFF2214F-91A4-8E5B-F64C-7AFA86CCB1F3}"/>
              </a:ext>
            </a:extLst>
          </p:cNvPr>
          <p:cNvSpPr/>
          <p:nvPr/>
        </p:nvSpPr>
        <p:spPr>
          <a:xfrm>
            <a:off x="6703468" y="-566503"/>
            <a:ext cx="942950" cy="962057"/>
          </a:xfrm>
          <a:custGeom>
            <a:avLst/>
            <a:gdLst>
              <a:gd name="connsiteX0" fmla="*/ 698326 w 942950"/>
              <a:gd name="connsiteY0" fmla="*/ 621958 h 962057"/>
              <a:gd name="connsiteX1" fmla="*/ 200168 w 942950"/>
              <a:gd name="connsiteY1" fmla="*/ 959524 h 962057"/>
              <a:gd name="connsiteX2" fmla="*/ 179594 w 942950"/>
              <a:gd name="connsiteY2" fmla="*/ 949618 h 962057"/>
              <a:gd name="connsiteX3" fmla="*/ 49292 w 942950"/>
              <a:gd name="connsiteY3" fmla="*/ 484988 h 962057"/>
              <a:gd name="connsiteX4" fmla="*/ 1572 w 942950"/>
              <a:gd name="connsiteY4" fmla="*/ 316015 h 962057"/>
              <a:gd name="connsiteX5" fmla="*/ 12050 w 942950"/>
              <a:gd name="connsiteY5" fmla="*/ 292583 h 962057"/>
              <a:gd name="connsiteX6" fmla="*/ 268558 w 942950"/>
              <a:gd name="connsiteY6" fmla="*/ 11882 h 962057"/>
              <a:gd name="connsiteX7" fmla="*/ 287798 w 942950"/>
              <a:gd name="connsiteY7" fmla="*/ 928 h 962057"/>
              <a:gd name="connsiteX8" fmla="*/ 930736 w 942950"/>
              <a:gd name="connsiteY8" fmla="*/ 143136 h 962057"/>
              <a:gd name="connsiteX9" fmla="*/ 941594 w 942950"/>
              <a:gd name="connsiteY9" fmla="*/ 161424 h 962057"/>
              <a:gd name="connsiteX10" fmla="*/ 786527 w 942950"/>
              <a:gd name="connsiteY10" fmla="*/ 504705 h 962057"/>
              <a:gd name="connsiteX11" fmla="*/ 698230 w 942950"/>
              <a:gd name="connsiteY11" fmla="*/ 621863 h 962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42950" h="962057">
                <a:moveTo>
                  <a:pt x="698326" y="621958"/>
                </a:moveTo>
                <a:cubicBezTo>
                  <a:pt x="545640" y="788741"/>
                  <a:pt x="386192" y="894373"/>
                  <a:pt x="200168" y="959524"/>
                </a:cubicBezTo>
                <a:cubicBezTo>
                  <a:pt x="189310" y="963334"/>
                  <a:pt x="183785" y="964763"/>
                  <a:pt x="179594" y="949618"/>
                </a:cubicBezTo>
                <a:cubicBezTo>
                  <a:pt x="136827" y="794551"/>
                  <a:pt x="92917" y="639865"/>
                  <a:pt x="49292" y="484988"/>
                </a:cubicBezTo>
                <a:cubicBezTo>
                  <a:pt x="33481" y="428600"/>
                  <a:pt x="18050" y="372212"/>
                  <a:pt x="1572" y="316015"/>
                </a:cubicBezTo>
                <a:cubicBezTo>
                  <a:pt x="-2047" y="303632"/>
                  <a:pt x="238" y="297917"/>
                  <a:pt x="12050" y="292583"/>
                </a:cubicBezTo>
                <a:cubicBezTo>
                  <a:pt x="133779" y="240005"/>
                  <a:pt x="227219" y="137897"/>
                  <a:pt x="268558" y="11882"/>
                </a:cubicBezTo>
                <a:cubicBezTo>
                  <a:pt x="272177" y="1499"/>
                  <a:pt x="275606" y="-1834"/>
                  <a:pt x="287798" y="928"/>
                </a:cubicBezTo>
                <a:cubicBezTo>
                  <a:pt x="502016" y="48839"/>
                  <a:pt x="716328" y="96273"/>
                  <a:pt x="930736" y="143136"/>
                </a:cubicBezTo>
                <a:cubicBezTo>
                  <a:pt x="942928" y="145803"/>
                  <a:pt x="944738" y="149899"/>
                  <a:pt x="941594" y="161424"/>
                </a:cubicBezTo>
                <a:cubicBezTo>
                  <a:pt x="908828" y="283439"/>
                  <a:pt x="856441" y="399359"/>
                  <a:pt x="786527" y="504705"/>
                </a:cubicBezTo>
                <a:cubicBezTo>
                  <a:pt x="759857" y="545758"/>
                  <a:pt x="730330" y="584906"/>
                  <a:pt x="698230" y="621863"/>
                </a:cubicBezTo>
              </a:path>
            </a:pathLst>
          </a:custGeom>
          <a:solidFill>
            <a:srgbClr val="E74426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PK"/>
          </a:p>
        </p:txBody>
      </p:sp>
      <p:pic>
        <p:nvPicPr>
          <p:cNvPr id="22" name="Picture 21" descr="A colorful circle with a black background&#10;&#10;AI-generated content may be incorrect.">
            <a:extLst>
              <a:ext uri="{FF2B5EF4-FFF2-40B4-BE49-F238E27FC236}">
                <a16:creationId xmlns:a16="http://schemas.microsoft.com/office/drawing/2014/main" id="{A7905415-FEFC-7F36-E09D-4C60A1B48A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799" y="6327314"/>
            <a:ext cx="501649" cy="501649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42A35869-9EEA-1779-E554-A8AF8D6D41A2}"/>
              </a:ext>
            </a:extLst>
          </p:cNvPr>
          <p:cNvGrpSpPr/>
          <p:nvPr/>
        </p:nvGrpSpPr>
        <p:grpSpPr>
          <a:xfrm>
            <a:off x="6342292" y="1093718"/>
            <a:ext cx="3528645" cy="2692151"/>
            <a:chOff x="3710827" y="1244809"/>
            <a:chExt cx="3382419" cy="2513841"/>
          </a:xfrm>
        </p:grpSpPr>
        <p:sp>
          <p:nvSpPr>
            <p:cNvPr id="4" name="Triangle 11">
              <a:extLst>
                <a:ext uri="{FF2B5EF4-FFF2-40B4-BE49-F238E27FC236}">
                  <a16:creationId xmlns:a16="http://schemas.microsoft.com/office/drawing/2014/main" id="{15503AB8-35AC-09C9-6919-F3E5C7C61033}"/>
                </a:ext>
              </a:extLst>
            </p:cNvPr>
            <p:cNvSpPr/>
            <p:nvPr/>
          </p:nvSpPr>
          <p:spPr>
            <a:xfrm rot="10800000">
              <a:off x="4880291" y="1244809"/>
              <a:ext cx="953819" cy="1636159"/>
            </a:xfrm>
            <a:prstGeom prst="triangle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rgbClr val="143E56"/>
                </a:solidFill>
                <a:latin typeface="Poppins" panose="00000500000000000000" pitchFamily="2" charset="0"/>
                <a:cs typeface="Poppins" panose="00000500000000000000" pitchFamily="2" charset="0"/>
              </a:endParaRPr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BB06F5D6-F7F5-4A6F-D3F4-ADFB1E615CBD}"/>
                </a:ext>
              </a:extLst>
            </p:cNvPr>
            <p:cNvSpPr/>
            <p:nvPr/>
          </p:nvSpPr>
          <p:spPr>
            <a:xfrm>
              <a:off x="5195275" y="2880968"/>
              <a:ext cx="323850" cy="323850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rgbClr val="143E56"/>
                </a:solidFill>
                <a:latin typeface="Poppins" panose="00000500000000000000" pitchFamily="2" charset="0"/>
                <a:cs typeface="Poppins" panose="00000500000000000000" pitchFamily="2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AE18C41B-0272-06B1-E257-0126269B5DEF}"/>
                </a:ext>
              </a:extLst>
            </p:cNvPr>
            <p:cNvSpPr txBox="1"/>
            <p:nvPr/>
          </p:nvSpPr>
          <p:spPr>
            <a:xfrm>
              <a:off x="3710827" y="3327563"/>
              <a:ext cx="3382419" cy="431087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ts val="1000"/>
                </a:spcBef>
              </a:pPr>
              <a:r>
                <a:rPr lang="en-US" sz="2400" dirty="0">
                  <a:solidFill>
                    <a:srgbClr val="002060"/>
                  </a:solidFill>
                  <a:latin typeface="Poppins ExtraBold" panose="00000900000000000000" pitchFamily="2" charset="0"/>
                  <a:cs typeface="Poppins ExtraBold" panose="00000900000000000000" pitchFamily="2" charset="0"/>
                </a:rPr>
                <a:t>Serve + empower</a:t>
              </a:r>
              <a:endParaRPr lang="en-US" sz="2400" b="1" dirty="0">
                <a:solidFill>
                  <a:srgbClr val="002060"/>
                </a:solidFill>
                <a:latin typeface="Poppins ExtraBold" panose="00000900000000000000" pitchFamily="2" charset="0"/>
                <a:cs typeface="Poppins ExtraBold" panose="00000900000000000000" pitchFamily="2" charset="0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3AA12C0D-2E88-D6C5-F02A-F499A3E20B58}"/>
              </a:ext>
            </a:extLst>
          </p:cNvPr>
          <p:cNvGrpSpPr/>
          <p:nvPr/>
        </p:nvGrpSpPr>
        <p:grpSpPr>
          <a:xfrm>
            <a:off x="6526001" y="4496434"/>
            <a:ext cx="3528645" cy="1741163"/>
            <a:chOff x="4167697" y="4659372"/>
            <a:chExt cx="3382419" cy="1625840"/>
          </a:xfrm>
        </p:grpSpPr>
        <p:sp>
          <p:nvSpPr>
            <p:cNvPr id="8" name="Triangle 13">
              <a:extLst>
                <a:ext uri="{FF2B5EF4-FFF2-40B4-BE49-F238E27FC236}">
                  <a16:creationId xmlns:a16="http://schemas.microsoft.com/office/drawing/2014/main" id="{DDA634D9-48ED-DB2A-3B7C-B85C59523A83}"/>
                </a:ext>
              </a:extLst>
            </p:cNvPr>
            <p:cNvSpPr/>
            <p:nvPr/>
          </p:nvSpPr>
          <p:spPr>
            <a:xfrm rot="5400000">
              <a:off x="5205902" y="4318202"/>
              <a:ext cx="953819" cy="1636159"/>
            </a:xfrm>
            <a:prstGeom prst="triangle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rgbClr val="143E56"/>
                </a:solidFill>
                <a:latin typeface="Poppins" panose="00000500000000000000" pitchFamily="2" charset="0"/>
                <a:cs typeface="Poppins" panose="00000500000000000000" pitchFamily="2" charset="0"/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EDF21AA8-ADB0-133C-AED4-138778E444E3}"/>
                </a:ext>
              </a:extLst>
            </p:cNvPr>
            <p:cNvSpPr/>
            <p:nvPr/>
          </p:nvSpPr>
          <p:spPr>
            <a:xfrm>
              <a:off x="6500891" y="4974356"/>
              <a:ext cx="323850" cy="323850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rgbClr val="143E56"/>
                </a:solidFill>
                <a:latin typeface="Poppins" panose="00000500000000000000" pitchFamily="2" charset="0"/>
                <a:cs typeface="Poppins" panose="00000500000000000000" pitchFamily="2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384D7CB6-B154-A097-CB80-CF72446E384B}"/>
                </a:ext>
              </a:extLst>
            </p:cNvPr>
            <p:cNvSpPr txBox="1"/>
            <p:nvPr/>
          </p:nvSpPr>
          <p:spPr>
            <a:xfrm>
              <a:off x="4167697" y="5854125"/>
              <a:ext cx="3382419" cy="431087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ts val="1000"/>
                </a:spcBef>
              </a:pPr>
              <a:r>
                <a:rPr lang="en-US" sz="2400" dirty="0">
                  <a:solidFill>
                    <a:srgbClr val="002060"/>
                  </a:solidFill>
                  <a:latin typeface="Poppins ExtraBold" panose="00000900000000000000" pitchFamily="2" charset="0"/>
                  <a:cs typeface="Poppins ExtraBold" panose="00000900000000000000" pitchFamily="2" charset="0"/>
                </a:rPr>
                <a:t>Set example</a:t>
              </a:r>
              <a:endParaRPr lang="en-US" sz="2400" b="1" dirty="0">
                <a:solidFill>
                  <a:srgbClr val="002060"/>
                </a:solidFill>
                <a:latin typeface="Poppins ExtraBold" panose="00000900000000000000" pitchFamily="2" charset="0"/>
                <a:cs typeface="Poppins ExtraBold" panose="00000900000000000000" pitchFamily="2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E755E23-172B-7A2F-00B9-6A489829F4D0}"/>
              </a:ext>
            </a:extLst>
          </p:cNvPr>
          <p:cNvGrpSpPr/>
          <p:nvPr/>
        </p:nvGrpSpPr>
        <p:grpSpPr>
          <a:xfrm>
            <a:off x="2042902" y="1140772"/>
            <a:ext cx="3528645" cy="2693128"/>
            <a:chOff x="138908" y="1233922"/>
            <a:chExt cx="3382419" cy="2514753"/>
          </a:xfrm>
        </p:grpSpPr>
        <p:sp>
          <p:nvSpPr>
            <p:cNvPr id="17" name="Triangle 2">
              <a:extLst>
                <a:ext uri="{FF2B5EF4-FFF2-40B4-BE49-F238E27FC236}">
                  <a16:creationId xmlns:a16="http://schemas.microsoft.com/office/drawing/2014/main" id="{37B151ED-B141-E172-5E63-6B9A3F549942}"/>
                </a:ext>
              </a:extLst>
            </p:cNvPr>
            <p:cNvSpPr/>
            <p:nvPr/>
          </p:nvSpPr>
          <p:spPr>
            <a:xfrm>
              <a:off x="1353209" y="1557773"/>
              <a:ext cx="953819" cy="1636159"/>
            </a:xfrm>
            <a:prstGeom prst="triangle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rgbClr val="143E56"/>
                </a:solidFill>
                <a:latin typeface="Poppins" panose="00000500000000000000" pitchFamily="2" charset="0"/>
                <a:cs typeface="Poppins" panose="00000500000000000000" pitchFamily="2" charset="0"/>
              </a:endParaRP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C80019B0-4712-EEEF-EC46-4C4A655F7026}"/>
                </a:ext>
              </a:extLst>
            </p:cNvPr>
            <p:cNvSpPr/>
            <p:nvPr/>
          </p:nvSpPr>
          <p:spPr>
            <a:xfrm>
              <a:off x="1668193" y="1233922"/>
              <a:ext cx="323850" cy="323850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rgbClr val="143E56"/>
                </a:solidFill>
                <a:latin typeface="Poppins" panose="00000500000000000000" pitchFamily="2" charset="0"/>
                <a:cs typeface="Poppins" panose="00000500000000000000" pitchFamily="2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CAFD54C5-0BB6-0045-AD48-A32633E20FAA}"/>
                </a:ext>
              </a:extLst>
            </p:cNvPr>
            <p:cNvSpPr txBox="1"/>
            <p:nvPr/>
          </p:nvSpPr>
          <p:spPr>
            <a:xfrm>
              <a:off x="138908" y="3317588"/>
              <a:ext cx="3382419" cy="431087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ts val="1000"/>
                </a:spcBef>
              </a:pPr>
              <a:r>
                <a:rPr lang="en-US" sz="2400" dirty="0">
                  <a:solidFill>
                    <a:srgbClr val="002060"/>
                  </a:solidFill>
                  <a:latin typeface="Poppins ExtraBold" panose="00000900000000000000" pitchFamily="2" charset="0"/>
                  <a:cs typeface="Poppins ExtraBold" panose="00000900000000000000" pitchFamily="2" charset="0"/>
                </a:rPr>
                <a:t>Take responsibility</a:t>
              </a:r>
              <a:endParaRPr lang="en-US" sz="2400" b="1" dirty="0">
                <a:solidFill>
                  <a:srgbClr val="002060"/>
                </a:solidFill>
                <a:latin typeface="Poppins ExtraBold" panose="00000900000000000000" pitchFamily="2" charset="0"/>
                <a:cs typeface="Poppins ExtraBold" panose="00000900000000000000" pitchFamily="2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67333DAC-C877-CDA6-6677-EDFC2EDF7DDE}"/>
              </a:ext>
            </a:extLst>
          </p:cNvPr>
          <p:cNvGrpSpPr/>
          <p:nvPr/>
        </p:nvGrpSpPr>
        <p:grpSpPr>
          <a:xfrm>
            <a:off x="2042901" y="4496433"/>
            <a:ext cx="3528645" cy="1700977"/>
            <a:chOff x="133818" y="4659372"/>
            <a:chExt cx="3382419" cy="1588315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0B75B6D7-2E85-D2DD-3B6B-1403B34646A8}"/>
                </a:ext>
              </a:extLst>
            </p:cNvPr>
            <p:cNvGrpSpPr/>
            <p:nvPr/>
          </p:nvGrpSpPr>
          <p:grpSpPr>
            <a:xfrm>
              <a:off x="684504" y="4659372"/>
              <a:ext cx="1958604" cy="953819"/>
              <a:chOff x="684504" y="4659372"/>
              <a:chExt cx="1958604" cy="953819"/>
            </a:xfrm>
          </p:grpSpPr>
          <p:sp>
            <p:nvSpPr>
              <p:cNvPr id="24" name="Triangle 12">
                <a:extLst>
                  <a:ext uri="{FF2B5EF4-FFF2-40B4-BE49-F238E27FC236}">
                    <a16:creationId xmlns:a16="http://schemas.microsoft.com/office/drawing/2014/main" id="{3D145902-2CDC-34D4-52DD-3FEBDB2CECC4}"/>
                  </a:ext>
                </a:extLst>
              </p:cNvPr>
              <p:cNvSpPr/>
              <p:nvPr/>
            </p:nvSpPr>
            <p:spPr>
              <a:xfrm rot="16200000">
                <a:off x="1348119" y="4318202"/>
                <a:ext cx="953819" cy="1636159"/>
              </a:xfrm>
              <a:prstGeom prst="triangle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>
                  <a:solidFill>
                    <a:srgbClr val="143E56"/>
                  </a:solidFill>
                  <a:latin typeface="Poppins" panose="00000500000000000000" pitchFamily="2" charset="0"/>
                  <a:cs typeface="Poppins" panose="00000500000000000000" pitchFamily="2" charset="0"/>
                </a:endParaRPr>
              </a:p>
            </p:txBody>
          </p:sp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6D7828BD-6596-CB17-2BBA-0CEA6F48973B}"/>
                  </a:ext>
                </a:extLst>
              </p:cNvPr>
              <p:cNvSpPr/>
              <p:nvPr/>
            </p:nvSpPr>
            <p:spPr>
              <a:xfrm>
                <a:off x="684504" y="4987271"/>
                <a:ext cx="323850" cy="323850"/>
              </a:xfrm>
              <a:prstGeom prst="ellipse">
                <a:avLst/>
              </a:prstGeom>
              <a:solidFill>
                <a:schemeClr val="accent5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>
                  <a:solidFill>
                    <a:srgbClr val="143E56"/>
                  </a:solidFill>
                  <a:latin typeface="Poppins" panose="00000500000000000000" pitchFamily="2" charset="0"/>
                  <a:cs typeface="Poppins" panose="00000500000000000000" pitchFamily="2" charset="0"/>
                </a:endParaRPr>
              </a:p>
            </p:txBody>
          </p:sp>
        </p:grp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6BA43F84-A841-D7FD-2542-08702671C243}"/>
                </a:ext>
              </a:extLst>
            </p:cNvPr>
            <p:cNvSpPr txBox="1"/>
            <p:nvPr/>
          </p:nvSpPr>
          <p:spPr>
            <a:xfrm>
              <a:off x="133818" y="5816600"/>
              <a:ext cx="3382419" cy="431087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ts val="1000"/>
                </a:spcBef>
              </a:pPr>
              <a:r>
                <a:rPr lang="en-US" sz="2400" dirty="0">
                  <a:solidFill>
                    <a:srgbClr val="002060"/>
                  </a:solidFill>
                  <a:latin typeface="Poppins ExtraBold" panose="00000900000000000000" pitchFamily="2" charset="0"/>
                  <a:cs typeface="Poppins ExtraBold" panose="00000900000000000000" pitchFamily="2" charset="0"/>
                </a:rPr>
                <a:t>Train + equip</a:t>
              </a:r>
              <a:endParaRPr lang="en-US" sz="2400" b="1" dirty="0">
                <a:solidFill>
                  <a:srgbClr val="002060"/>
                </a:solidFill>
                <a:latin typeface="Poppins ExtraBold" panose="00000900000000000000" pitchFamily="2" charset="0"/>
                <a:cs typeface="Poppins ExtraBold" panose="000009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63743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0BFE87-0161-0B2D-9D8F-B440BAEB83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id="{515BCDF0-ADDA-B007-26E9-836A825AFB68}"/>
              </a:ext>
            </a:extLst>
          </p:cNvPr>
          <p:cNvSpPr/>
          <p:nvPr/>
        </p:nvSpPr>
        <p:spPr>
          <a:xfrm>
            <a:off x="-3249" y="0"/>
            <a:ext cx="10073219" cy="6900286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32000">
                <a:srgbClr val="F3FAFF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v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D355381-EB60-1EE2-10A7-06EC9E484BA4}"/>
              </a:ext>
            </a:extLst>
          </p:cNvPr>
          <p:cNvSpPr txBox="1"/>
          <p:nvPr/>
        </p:nvSpPr>
        <p:spPr>
          <a:xfrm>
            <a:off x="363623" y="502471"/>
            <a:ext cx="83241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2060"/>
                </a:solidFill>
                <a:latin typeface="Poppins ExtraBold" panose="00000900000000000000" pitchFamily="2" charset="0"/>
                <a:cs typeface="Poppins ExtraBold" panose="00000900000000000000" pitchFamily="2" charset="0"/>
              </a:rPr>
              <a:t>The four postures of a leader</a:t>
            </a:r>
            <a:endParaRPr lang="en-US" sz="3200" b="1" dirty="0">
              <a:solidFill>
                <a:srgbClr val="002060"/>
              </a:solidFill>
              <a:latin typeface="Poppins ExtraBold" panose="00000900000000000000" pitchFamily="2" charset="0"/>
              <a:cs typeface="Poppins ExtraBold" panose="00000900000000000000" pitchFamily="2" charset="0"/>
            </a:endParaRPr>
          </a:p>
        </p:txBody>
      </p:sp>
      <p:sp>
        <p:nvSpPr>
          <p:cNvPr id="13" name="Freeform: Shape 1">
            <a:extLst>
              <a:ext uri="{FF2B5EF4-FFF2-40B4-BE49-F238E27FC236}">
                <a16:creationId xmlns:a16="http://schemas.microsoft.com/office/drawing/2014/main" id="{56661A53-7311-9562-1F0D-EB6F8DA3B57C}"/>
              </a:ext>
            </a:extLst>
          </p:cNvPr>
          <p:cNvSpPr/>
          <p:nvPr/>
        </p:nvSpPr>
        <p:spPr>
          <a:xfrm>
            <a:off x="-310672" y="-353194"/>
            <a:ext cx="1047643" cy="790529"/>
          </a:xfrm>
          <a:custGeom>
            <a:avLst/>
            <a:gdLst>
              <a:gd name="connsiteX0" fmla="*/ 1047643 w 1047643"/>
              <a:gd name="connsiteY0" fmla="*/ 308884 h 790529"/>
              <a:gd name="connsiteX1" fmla="*/ 1036404 w 1047643"/>
              <a:gd name="connsiteY1" fmla="*/ 321172 h 790529"/>
              <a:gd name="connsiteX2" fmla="*/ 582347 w 1047643"/>
              <a:gd name="connsiteY2" fmla="*/ 781801 h 790529"/>
              <a:gd name="connsiteX3" fmla="*/ 553201 w 1047643"/>
              <a:gd name="connsiteY3" fmla="*/ 783610 h 790529"/>
              <a:gd name="connsiteX4" fmla="*/ 285929 w 1047643"/>
              <a:gd name="connsiteY4" fmla="*/ 684360 h 790529"/>
              <a:gd name="connsiteX5" fmla="*/ 191060 w 1047643"/>
              <a:gd name="connsiteY5" fmla="*/ 689408 h 790529"/>
              <a:gd name="connsiteX6" fmla="*/ 173725 w 1047643"/>
              <a:gd name="connsiteY6" fmla="*/ 677121 h 790529"/>
              <a:gd name="connsiteX7" fmla="*/ 71140 w 1047643"/>
              <a:gd name="connsiteY7" fmla="*/ 302026 h 790529"/>
              <a:gd name="connsiteX8" fmla="*/ 1798 w 1047643"/>
              <a:gd name="connsiteY8" fmla="*/ 49519 h 790529"/>
              <a:gd name="connsiteX9" fmla="*/ 15419 w 1047643"/>
              <a:gd name="connsiteY9" fmla="*/ 26278 h 790529"/>
              <a:gd name="connsiteX10" fmla="*/ 505480 w 1047643"/>
              <a:gd name="connsiteY10" fmla="*/ 25801 h 790529"/>
              <a:gd name="connsiteX11" fmla="*/ 908007 w 1047643"/>
              <a:gd name="connsiteY11" fmla="*/ 198013 h 790529"/>
              <a:gd name="connsiteX12" fmla="*/ 1003352 w 1047643"/>
              <a:gd name="connsiteY12" fmla="*/ 269546 h 790529"/>
              <a:gd name="connsiteX13" fmla="*/ 1013258 w 1047643"/>
              <a:gd name="connsiteY13" fmla="*/ 274785 h 790529"/>
              <a:gd name="connsiteX14" fmla="*/ 1047643 w 1047643"/>
              <a:gd name="connsiteY14" fmla="*/ 308884 h 790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47643" h="790529">
                <a:moveTo>
                  <a:pt x="1047643" y="308884"/>
                </a:moveTo>
                <a:cubicBezTo>
                  <a:pt x="1043929" y="312980"/>
                  <a:pt x="1040309" y="317171"/>
                  <a:pt x="1036404" y="321172"/>
                </a:cubicBezTo>
                <a:cubicBezTo>
                  <a:pt x="884956" y="474715"/>
                  <a:pt x="733604" y="628258"/>
                  <a:pt x="582347" y="781801"/>
                </a:cubicBezTo>
                <a:cubicBezTo>
                  <a:pt x="571774" y="792564"/>
                  <a:pt x="565964" y="793612"/>
                  <a:pt x="553201" y="783610"/>
                </a:cubicBezTo>
                <a:cubicBezTo>
                  <a:pt x="476810" y="723031"/>
                  <a:pt x="383275" y="688265"/>
                  <a:pt x="285929" y="684360"/>
                </a:cubicBezTo>
                <a:cubicBezTo>
                  <a:pt x="254211" y="682550"/>
                  <a:pt x="222397" y="684265"/>
                  <a:pt x="191060" y="689408"/>
                </a:cubicBezTo>
                <a:cubicBezTo>
                  <a:pt x="179630" y="691408"/>
                  <a:pt x="176487" y="687122"/>
                  <a:pt x="173725" y="677121"/>
                </a:cubicBezTo>
                <a:cubicBezTo>
                  <a:pt x="139816" y="552058"/>
                  <a:pt x="105621" y="426994"/>
                  <a:pt x="71140" y="302026"/>
                </a:cubicBezTo>
                <a:cubicBezTo>
                  <a:pt x="48090" y="217825"/>
                  <a:pt x="25325" y="133624"/>
                  <a:pt x="1798" y="49519"/>
                </a:cubicBezTo>
                <a:cubicBezTo>
                  <a:pt x="-2202" y="35231"/>
                  <a:pt x="-297" y="29516"/>
                  <a:pt x="15419" y="26278"/>
                </a:cubicBezTo>
                <a:cubicBezTo>
                  <a:pt x="176868" y="-8584"/>
                  <a:pt x="343936" y="-8774"/>
                  <a:pt x="505480" y="25801"/>
                </a:cubicBezTo>
                <a:cubicBezTo>
                  <a:pt x="649498" y="56758"/>
                  <a:pt x="786182" y="115241"/>
                  <a:pt x="908007" y="198013"/>
                </a:cubicBezTo>
                <a:cubicBezTo>
                  <a:pt x="940963" y="220207"/>
                  <a:pt x="972586" y="244305"/>
                  <a:pt x="1003352" y="269546"/>
                </a:cubicBezTo>
                <a:cubicBezTo>
                  <a:pt x="1006210" y="271927"/>
                  <a:pt x="1008210" y="276499"/>
                  <a:pt x="1013258" y="274785"/>
                </a:cubicBezTo>
                <a:lnTo>
                  <a:pt x="1047643" y="308884"/>
                </a:lnTo>
              </a:path>
            </a:pathLst>
          </a:custGeom>
          <a:solidFill>
            <a:srgbClr val="A7C83D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PK"/>
          </a:p>
        </p:txBody>
      </p:sp>
      <p:sp>
        <p:nvSpPr>
          <p:cNvPr id="14" name="Freeform: Shape 2">
            <a:extLst>
              <a:ext uri="{FF2B5EF4-FFF2-40B4-BE49-F238E27FC236}">
                <a16:creationId xmlns:a16="http://schemas.microsoft.com/office/drawing/2014/main" id="{67B5152E-927D-1990-50D0-FDAE64249739}"/>
              </a:ext>
            </a:extLst>
          </p:cNvPr>
          <p:cNvSpPr/>
          <p:nvPr/>
        </p:nvSpPr>
        <p:spPr>
          <a:xfrm>
            <a:off x="11714303" y="6204424"/>
            <a:ext cx="892199" cy="951930"/>
          </a:xfrm>
          <a:custGeom>
            <a:avLst/>
            <a:gdLst>
              <a:gd name="connsiteX0" fmla="*/ 373611 w 892199"/>
              <a:gd name="connsiteY0" fmla="*/ 932024 h 951930"/>
              <a:gd name="connsiteX1" fmla="*/ 434286 w 892199"/>
              <a:gd name="connsiteY1" fmla="*/ 886685 h 951930"/>
              <a:gd name="connsiteX2" fmla="*/ 667077 w 892199"/>
              <a:gd name="connsiteY2" fmla="*/ 649988 h 951930"/>
              <a:gd name="connsiteX3" fmla="*/ 857005 w 892199"/>
              <a:gd name="connsiteY3" fmla="*/ 248605 h 951930"/>
              <a:gd name="connsiteX4" fmla="*/ 892152 w 892199"/>
              <a:gd name="connsiteY4" fmla="*/ 12004 h 951930"/>
              <a:gd name="connsiteX5" fmla="*/ 880151 w 892199"/>
              <a:gd name="connsiteY5" fmla="*/ 2 h 951930"/>
              <a:gd name="connsiteX6" fmla="*/ 432952 w 892199"/>
              <a:gd name="connsiteY6" fmla="*/ 2574 h 951930"/>
              <a:gd name="connsiteX7" fmla="*/ 220068 w 892199"/>
              <a:gd name="connsiteY7" fmla="*/ 2860 h 951930"/>
              <a:gd name="connsiteX8" fmla="*/ 201114 w 892199"/>
              <a:gd name="connsiteY8" fmla="*/ 18957 h 951930"/>
              <a:gd name="connsiteX9" fmla="*/ 6613 w 892199"/>
              <a:gd name="connsiteY9" fmla="*/ 353094 h 951930"/>
              <a:gd name="connsiteX10" fmla="*/ 5280 w 892199"/>
              <a:gd name="connsiteY10" fmla="*/ 374049 h 951930"/>
              <a:gd name="connsiteX11" fmla="*/ 254644 w 892199"/>
              <a:gd name="connsiteY11" fmla="*/ 806770 h 951930"/>
              <a:gd name="connsiteX12" fmla="*/ 339131 w 892199"/>
              <a:gd name="connsiteY12" fmla="*/ 951931 h 951930"/>
              <a:gd name="connsiteX13" fmla="*/ 373516 w 892199"/>
              <a:gd name="connsiteY13" fmla="*/ 932119 h 9519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92199" h="951930">
                <a:moveTo>
                  <a:pt x="373611" y="932024"/>
                </a:moveTo>
                <a:cubicBezTo>
                  <a:pt x="393804" y="916879"/>
                  <a:pt x="414188" y="901925"/>
                  <a:pt x="434286" y="886685"/>
                </a:cubicBezTo>
                <a:cubicBezTo>
                  <a:pt x="522963" y="819533"/>
                  <a:pt x="601449" y="739809"/>
                  <a:pt x="667077" y="649988"/>
                </a:cubicBezTo>
                <a:cubicBezTo>
                  <a:pt x="755564" y="529592"/>
                  <a:pt x="820048" y="393290"/>
                  <a:pt x="857005" y="248605"/>
                </a:cubicBezTo>
                <a:cubicBezTo>
                  <a:pt x="876627" y="171071"/>
                  <a:pt x="888438" y="91823"/>
                  <a:pt x="892152" y="12004"/>
                </a:cubicBezTo>
                <a:cubicBezTo>
                  <a:pt x="892629" y="2574"/>
                  <a:pt x="889581" y="-93"/>
                  <a:pt x="880151" y="2"/>
                </a:cubicBezTo>
                <a:cubicBezTo>
                  <a:pt x="731085" y="1050"/>
                  <a:pt x="582018" y="1907"/>
                  <a:pt x="432952" y="2574"/>
                </a:cubicBezTo>
                <a:cubicBezTo>
                  <a:pt x="361991" y="2955"/>
                  <a:pt x="291030" y="3336"/>
                  <a:pt x="220068" y="2860"/>
                </a:cubicBezTo>
                <a:cubicBezTo>
                  <a:pt x="207495" y="2860"/>
                  <a:pt x="202733" y="5336"/>
                  <a:pt x="201114" y="18957"/>
                </a:cubicBezTo>
                <a:cubicBezTo>
                  <a:pt x="187493" y="153164"/>
                  <a:pt x="116627" y="274989"/>
                  <a:pt x="6613" y="353094"/>
                </a:cubicBezTo>
                <a:cubicBezTo>
                  <a:pt x="-4817" y="361476"/>
                  <a:pt x="1184" y="367001"/>
                  <a:pt x="5280" y="374049"/>
                </a:cubicBezTo>
                <a:cubicBezTo>
                  <a:pt x="88338" y="518353"/>
                  <a:pt x="171491" y="662562"/>
                  <a:pt x="254644" y="806770"/>
                </a:cubicBezTo>
                <a:cubicBezTo>
                  <a:pt x="282648" y="855252"/>
                  <a:pt x="311032" y="903544"/>
                  <a:pt x="339131" y="951931"/>
                </a:cubicBezTo>
                <a:lnTo>
                  <a:pt x="373516" y="932119"/>
                </a:lnTo>
                <a:close/>
              </a:path>
            </a:pathLst>
          </a:custGeom>
          <a:solidFill>
            <a:srgbClr val="30A9E0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PK"/>
          </a:p>
        </p:txBody>
      </p:sp>
      <p:sp>
        <p:nvSpPr>
          <p:cNvPr id="15" name="Freeform: Shape 4">
            <a:extLst>
              <a:ext uri="{FF2B5EF4-FFF2-40B4-BE49-F238E27FC236}">
                <a16:creationId xmlns:a16="http://schemas.microsoft.com/office/drawing/2014/main" id="{09BACE90-F20D-4E75-41B9-DB680330DDAB}"/>
              </a:ext>
            </a:extLst>
          </p:cNvPr>
          <p:cNvSpPr/>
          <p:nvPr/>
        </p:nvSpPr>
        <p:spPr>
          <a:xfrm>
            <a:off x="4495175" y="6489298"/>
            <a:ext cx="1076372" cy="819228"/>
          </a:xfrm>
          <a:custGeom>
            <a:avLst/>
            <a:gdLst>
              <a:gd name="connsiteX0" fmla="*/ 473887 w 1076372"/>
              <a:gd name="connsiteY0" fmla="*/ 759062 h 819228"/>
              <a:gd name="connsiteX1" fmla="*/ 17830 w 1076372"/>
              <a:gd name="connsiteY1" fmla="*/ 480741 h 819228"/>
              <a:gd name="connsiteX2" fmla="*/ 17830 w 1076372"/>
              <a:gd name="connsiteY2" fmla="*/ 439783 h 819228"/>
              <a:gd name="connsiteX3" fmla="*/ 316534 w 1076372"/>
              <a:gd name="connsiteY3" fmla="*/ 166416 h 819228"/>
              <a:gd name="connsiteX4" fmla="*/ 491413 w 1076372"/>
              <a:gd name="connsiteY4" fmla="*/ 6967 h 819228"/>
              <a:gd name="connsiteX5" fmla="*/ 516845 w 1076372"/>
              <a:gd name="connsiteY5" fmla="*/ 6967 h 819228"/>
              <a:gd name="connsiteX6" fmla="*/ 758685 w 1076372"/>
              <a:gd name="connsiteY6" fmla="*/ 123458 h 819228"/>
              <a:gd name="connsiteX7" fmla="*/ 908513 w 1076372"/>
              <a:gd name="connsiteY7" fmla="*/ 122315 h 819228"/>
              <a:gd name="connsiteX8" fmla="*/ 927182 w 1076372"/>
              <a:gd name="connsiteY8" fmla="*/ 138984 h 819228"/>
              <a:gd name="connsiteX9" fmla="*/ 984332 w 1076372"/>
              <a:gd name="connsiteY9" fmla="*/ 387205 h 819228"/>
              <a:gd name="connsiteX10" fmla="*/ 1075677 w 1076372"/>
              <a:gd name="connsiteY10" fmla="*/ 780874 h 819228"/>
              <a:gd name="connsiteX11" fmla="*/ 1064342 w 1076372"/>
              <a:gd name="connsiteY11" fmla="*/ 794685 h 819228"/>
              <a:gd name="connsiteX12" fmla="*/ 808024 w 1076372"/>
              <a:gd name="connsiteY12" fmla="*/ 819069 h 819228"/>
              <a:gd name="connsiteX13" fmla="*/ 598760 w 1076372"/>
              <a:gd name="connsiteY13" fmla="*/ 795828 h 819228"/>
              <a:gd name="connsiteX14" fmla="*/ 473792 w 1076372"/>
              <a:gd name="connsiteY14" fmla="*/ 759157 h 819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76372" h="819228">
                <a:moveTo>
                  <a:pt x="473887" y="759062"/>
                </a:moveTo>
                <a:cubicBezTo>
                  <a:pt x="298532" y="705340"/>
                  <a:pt x="147942" y="609995"/>
                  <a:pt x="17830" y="480741"/>
                </a:cubicBezTo>
                <a:cubicBezTo>
                  <a:pt x="-6840" y="456262"/>
                  <a:pt x="-5030" y="460643"/>
                  <a:pt x="17830" y="439783"/>
                </a:cubicBezTo>
                <a:cubicBezTo>
                  <a:pt x="117176" y="348439"/>
                  <a:pt x="216807" y="257284"/>
                  <a:pt x="316534" y="166416"/>
                </a:cubicBezTo>
                <a:cubicBezTo>
                  <a:pt x="374732" y="113171"/>
                  <a:pt x="433406" y="60403"/>
                  <a:pt x="491413" y="6967"/>
                </a:cubicBezTo>
                <a:cubicBezTo>
                  <a:pt x="501128" y="-1986"/>
                  <a:pt x="506558" y="-2653"/>
                  <a:pt x="516845" y="6967"/>
                </a:cubicBezTo>
                <a:cubicBezTo>
                  <a:pt x="584091" y="68975"/>
                  <a:pt x="668292" y="109552"/>
                  <a:pt x="758685" y="123458"/>
                </a:cubicBezTo>
                <a:cubicBezTo>
                  <a:pt x="808310" y="131555"/>
                  <a:pt x="858983" y="131173"/>
                  <a:pt x="908513" y="122315"/>
                </a:cubicBezTo>
                <a:cubicBezTo>
                  <a:pt x="924324" y="119648"/>
                  <a:pt x="924896" y="129268"/>
                  <a:pt x="927182" y="138984"/>
                </a:cubicBezTo>
                <a:cubicBezTo>
                  <a:pt x="946327" y="221661"/>
                  <a:pt x="965377" y="304433"/>
                  <a:pt x="984332" y="387205"/>
                </a:cubicBezTo>
                <a:cubicBezTo>
                  <a:pt x="1014621" y="518460"/>
                  <a:pt x="1044816" y="649810"/>
                  <a:pt x="1075677" y="780874"/>
                </a:cubicBezTo>
                <a:cubicBezTo>
                  <a:pt x="1078629" y="793542"/>
                  <a:pt x="1071676" y="793161"/>
                  <a:pt x="1064342" y="794685"/>
                </a:cubicBezTo>
                <a:cubicBezTo>
                  <a:pt x="980046" y="812306"/>
                  <a:pt x="894130" y="820498"/>
                  <a:pt x="808024" y="819069"/>
                </a:cubicBezTo>
                <a:cubicBezTo>
                  <a:pt x="737730" y="817545"/>
                  <a:pt x="667721" y="809734"/>
                  <a:pt x="598760" y="795828"/>
                </a:cubicBezTo>
                <a:cubicBezTo>
                  <a:pt x="556469" y="786017"/>
                  <a:pt x="514749" y="773825"/>
                  <a:pt x="473792" y="759157"/>
                </a:cubicBezTo>
              </a:path>
            </a:pathLst>
          </a:custGeom>
          <a:solidFill>
            <a:srgbClr val="FED508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PK"/>
          </a:p>
        </p:txBody>
      </p:sp>
      <p:sp>
        <p:nvSpPr>
          <p:cNvPr id="16" name="Freeform: Shape 5">
            <a:extLst>
              <a:ext uri="{FF2B5EF4-FFF2-40B4-BE49-F238E27FC236}">
                <a16:creationId xmlns:a16="http://schemas.microsoft.com/office/drawing/2014/main" id="{FF7C632F-1AFD-71FB-26A5-3345B16BBDCD}"/>
              </a:ext>
            </a:extLst>
          </p:cNvPr>
          <p:cNvSpPr/>
          <p:nvPr/>
        </p:nvSpPr>
        <p:spPr>
          <a:xfrm>
            <a:off x="10220028" y="-376039"/>
            <a:ext cx="942950" cy="962057"/>
          </a:xfrm>
          <a:custGeom>
            <a:avLst/>
            <a:gdLst>
              <a:gd name="connsiteX0" fmla="*/ 698326 w 942950"/>
              <a:gd name="connsiteY0" fmla="*/ 621958 h 962057"/>
              <a:gd name="connsiteX1" fmla="*/ 200168 w 942950"/>
              <a:gd name="connsiteY1" fmla="*/ 959524 h 962057"/>
              <a:gd name="connsiteX2" fmla="*/ 179594 w 942950"/>
              <a:gd name="connsiteY2" fmla="*/ 949618 h 962057"/>
              <a:gd name="connsiteX3" fmla="*/ 49292 w 942950"/>
              <a:gd name="connsiteY3" fmla="*/ 484988 h 962057"/>
              <a:gd name="connsiteX4" fmla="*/ 1572 w 942950"/>
              <a:gd name="connsiteY4" fmla="*/ 316015 h 962057"/>
              <a:gd name="connsiteX5" fmla="*/ 12050 w 942950"/>
              <a:gd name="connsiteY5" fmla="*/ 292583 h 962057"/>
              <a:gd name="connsiteX6" fmla="*/ 268558 w 942950"/>
              <a:gd name="connsiteY6" fmla="*/ 11882 h 962057"/>
              <a:gd name="connsiteX7" fmla="*/ 287798 w 942950"/>
              <a:gd name="connsiteY7" fmla="*/ 928 h 962057"/>
              <a:gd name="connsiteX8" fmla="*/ 930736 w 942950"/>
              <a:gd name="connsiteY8" fmla="*/ 143136 h 962057"/>
              <a:gd name="connsiteX9" fmla="*/ 941594 w 942950"/>
              <a:gd name="connsiteY9" fmla="*/ 161424 h 962057"/>
              <a:gd name="connsiteX10" fmla="*/ 786527 w 942950"/>
              <a:gd name="connsiteY10" fmla="*/ 504705 h 962057"/>
              <a:gd name="connsiteX11" fmla="*/ 698230 w 942950"/>
              <a:gd name="connsiteY11" fmla="*/ 621863 h 962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42950" h="962057">
                <a:moveTo>
                  <a:pt x="698326" y="621958"/>
                </a:moveTo>
                <a:cubicBezTo>
                  <a:pt x="545640" y="788741"/>
                  <a:pt x="386192" y="894373"/>
                  <a:pt x="200168" y="959524"/>
                </a:cubicBezTo>
                <a:cubicBezTo>
                  <a:pt x="189310" y="963334"/>
                  <a:pt x="183785" y="964763"/>
                  <a:pt x="179594" y="949618"/>
                </a:cubicBezTo>
                <a:cubicBezTo>
                  <a:pt x="136827" y="794551"/>
                  <a:pt x="92917" y="639865"/>
                  <a:pt x="49292" y="484988"/>
                </a:cubicBezTo>
                <a:cubicBezTo>
                  <a:pt x="33481" y="428600"/>
                  <a:pt x="18050" y="372212"/>
                  <a:pt x="1572" y="316015"/>
                </a:cubicBezTo>
                <a:cubicBezTo>
                  <a:pt x="-2047" y="303632"/>
                  <a:pt x="238" y="297917"/>
                  <a:pt x="12050" y="292583"/>
                </a:cubicBezTo>
                <a:cubicBezTo>
                  <a:pt x="133779" y="240005"/>
                  <a:pt x="227219" y="137897"/>
                  <a:pt x="268558" y="11882"/>
                </a:cubicBezTo>
                <a:cubicBezTo>
                  <a:pt x="272177" y="1499"/>
                  <a:pt x="275606" y="-1834"/>
                  <a:pt x="287798" y="928"/>
                </a:cubicBezTo>
                <a:cubicBezTo>
                  <a:pt x="502016" y="48839"/>
                  <a:pt x="716328" y="96273"/>
                  <a:pt x="930736" y="143136"/>
                </a:cubicBezTo>
                <a:cubicBezTo>
                  <a:pt x="942928" y="145803"/>
                  <a:pt x="944738" y="149899"/>
                  <a:pt x="941594" y="161424"/>
                </a:cubicBezTo>
                <a:cubicBezTo>
                  <a:pt x="908828" y="283439"/>
                  <a:pt x="856441" y="399359"/>
                  <a:pt x="786527" y="504705"/>
                </a:cubicBezTo>
                <a:cubicBezTo>
                  <a:pt x="759857" y="545758"/>
                  <a:pt x="730330" y="584906"/>
                  <a:pt x="698230" y="621863"/>
                </a:cubicBezTo>
              </a:path>
            </a:pathLst>
          </a:custGeom>
          <a:solidFill>
            <a:srgbClr val="E74426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PK"/>
          </a:p>
        </p:txBody>
      </p:sp>
      <p:pic>
        <p:nvPicPr>
          <p:cNvPr id="22" name="Picture 21" descr="A colorful circle with a black background&#10;&#10;AI-generated content may be incorrect.">
            <a:extLst>
              <a:ext uri="{FF2B5EF4-FFF2-40B4-BE49-F238E27FC236}">
                <a16:creationId xmlns:a16="http://schemas.microsoft.com/office/drawing/2014/main" id="{02BF5A84-89CE-7411-4CC7-1FDB0FB30F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799" y="6327314"/>
            <a:ext cx="501649" cy="501649"/>
          </a:xfrm>
          <a:prstGeom prst="rect">
            <a:avLst/>
          </a:prstGeom>
        </p:spPr>
      </p:pic>
      <p:pic>
        <p:nvPicPr>
          <p:cNvPr id="45" name="Picture 5" descr="Picture 5">
            <a:extLst>
              <a:ext uri="{FF2B5EF4-FFF2-40B4-BE49-F238E27FC236}">
                <a16:creationId xmlns:a16="http://schemas.microsoft.com/office/drawing/2014/main" id="{0DC0D558-8097-3281-FC73-16D333F23C24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994" t="999" r="952" b="999"/>
          <a:stretch>
            <a:fillRect/>
          </a:stretch>
        </p:blipFill>
        <p:spPr>
          <a:xfrm>
            <a:off x="4626167" y="1964762"/>
            <a:ext cx="3391304" cy="338948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74" h="21463" extrusionOk="0">
                <a:moveTo>
                  <a:pt x="10584" y="0"/>
                </a:moveTo>
                <a:cubicBezTo>
                  <a:pt x="7913" y="21"/>
                  <a:pt x="5224" y="1035"/>
                  <a:pt x="3121" y="3139"/>
                </a:cubicBezTo>
                <a:cubicBezTo>
                  <a:pt x="957" y="5303"/>
                  <a:pt x="-138" y="8175"/>
                  <a:pt x="14" y="11279"/>
                </a:cubicBezTo>
                <a:cubicBezTo>
                  <a:pt x="257" y="16231"/>
                  <a:pt x="3625" y="20210"/>
                  <a:pt x="8484" y="21290"/>
                </a:cubicBezTo>
                <a:cubicBezTo>
                  <a:pt x="9745" y="21570"/>
                  <a:pt x="12287" y="21500"/>
                  <a:pt x="13482" y="21153"/>
                </a:cubicBezTo>
                <a:cubicBezTo>
                  <a:pt x="17367" y="20024"/>
                  <a:pt x="20095" y="17252"/>
                  <a:pt x="21095" y="13412"/>
                </a:cubicBezTo>
                <a:cubicBezTo>
                  <a:pt x="21367" y="12371"/>
                  <a:pt x="21462" y="10161"/>
                  <a:pt x="21284" y="9044"/>
                </a:cubicBezTo>
                <a:cubicBezTo>
                  <a:pt x="21122" y="8029"/>
                  <a:pt x="20744" y="6832"/>
                  <a:pt x="20307" y="5959"/>
                </a:cubicBezTo>
                <a:cubicBezTo>
                  <a:pt x="18357" y="2059"/>
                  <a:pt x="14488" y="-30"/>
                  <a:pt x="10584" y="0"/>
                </a:cubicBezTo>
                <a:close/>
                <a:moveTo>
                  <a:pt x="10648" y="6630"/>
                </a:moveTo>
                <a:cubicBezTo>
                  <a:pt x="11252" y="6629"/>
                  <a:pt x="11869" y="6777"/>
                  <a:pt x="12480" y="7079"/>
                </a:cubicBezTo>
                <a:cubicBezTo>
                  <a:pt x="13958" y="7810"/>
                  <a:pt x="14775" y="9107"/>
                  <a:pt x="14778" y="10732"/>
                </a:cubicBezTo>
                <a:cubicBezTo>
                  <a:pt x="14782" y="12351"/>
                  <a:pt x="13922" y="13743"/>
                  <a:pt x="12487" y="14444"/>
                </a:cubicBezTo>
                <a:cubicBezTo>
                  <a:pt x="10663" y="15334"/>
                  <a:pt x="8580" y="14804"/>
                  <a:pt x="7383" y="13148"/>
                </a:cubicBezTo>
                <a:cubicBezTo>
                  <a:pt x="6187" y="11494"/>
                  <a:pt x="6379" y="9314"/>
                  <a:pt x="7846" y="7866"/>
                </a:cubicBezTo>
                <a:cubicBezTo>
                  <a:pt x="8674" y="7049"/>
                  <a:pt x="9641" y="6632"/>
                  <a:pt x="10648" y="6630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7528BB7D-EF82-149B-6BC8-A71A87373B87}"/>
              </a:ext>
            </a:extLst>
          </p:cNvPr>
          <p:cNvSpPr txBox="1"/>
          <p:nvPr/>
        </p:nvSpPr>
        <p:spPr>
          <a:xfrm>
            <a:off x="8457723" y="1759356"/>
            <a:ext cx="3524611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68288" indent="-268288">
              <a:spcBef>
                <a:spcPts val="1000"/>
              </a:spcBef>
              <a:buFont typeface="+mj-lt"/>
              <a:buAutoNum type="arabicPeriod"/>
            </a:pPr>
            <a:r>
              <a:rPr lang="en-US" sz="2000" dirty="0">
                <a:solidFill>
                  <a:srgbClr val="002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Which of these postures is more intuitive for you?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E2091EB-1CD9-6C03-20EE-172222E80047}"/>
              </a:ext>
            </a:extLst>
          </p:cNvPr>
          <p:cNvSpPr txBox="1"/>
          <p:nvPr/>
        </p:nvSpPr>
        <p:spPr>
          <a:xfrm>
            <a:off x="8457723" y="2951616"/>
            <a:ext cx="3524611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63525" indent="-263525">
              <a:spcBef>
                <a:spcPts val="1000"/>
              </a:spcBef>
              <a:buFont typeface="+mj-lt"/>
              <a:buAutoNum type="arabicPeriod" startAt="2"/>
            </a:pPr>
            <a:r>
              <a:rPr lang="en-US" sz="2000" dirty="0">
                <a:solidFill>
                  <a:srgbClr val="002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Is that what others see in you? 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283BF98-1C3D-0458-6D7C-88A3AB9A43E4}"/>
              </a:ext>
            </a:extLst>
          </p:cNvPr>
          <p:cNvSpPr txBox="1"/>
          <p:nvPr/>
        </p:nvSpPr>
        <p:spPr>
          <a:xfrm>
            <a:off x="8461276" y="3918198"/>
            <a:ext cx="3524611" cy="206723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63525" indent="-263525">
              <a:spcBef>
                <a:spcPts val="1000"/>
              </a:spcBef>
              <a:buFont typeface="+mj-lt"/>
              <a:buAutoNum type="arabicPeriod" startAt="3"/>
            </a:pPr>
            <a:r>
              <a:rPr lang="en-US" sz="2000" dirty="0">
                <a:solidFill>
                  <a:srgbClr val="002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Thinking of a current situation, how might you adapt your intuitive leadership style to better effect? </a:t>
            </a:r>
            <a:endParaRPr lang="en-US" sz="2000" b="1" dirty="0">
              <a:solidFill>
                <a:srgbClr val="002060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>
              <a:spcBef>
                <a:spcPts val="1000"/>
              </a:spcBef>
            </a:pPr>
            <a:endParaRPr lang="en-US" sz="2000" dirty="0">
              <a:solidFill>
                <a:srgbClr val="002060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C91173F-0C85-BDFD-B99B-E3F8D5ED191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2587" y="2127749"/>
            <a:ext cx="3406435" cy="3063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3936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2" grpId="0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B56CA0-615F-C009-C28B-DDD5D55880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id="{01A1B60A-306D-4F9C-5230-5EEF72DF7057}"/>
              </a:ext>
            </a:extLst>
          </p:cNvPr>
          <p:cNvSpPr/>
          <p:nvPr/>
        </p:nvSpPr>
        <p:spPr>
          <a:xfrm>
            <a:off x="10581" y="-42286"/>
            <a:ext cx="10073219" cy="6900286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32000">
                <a:srgbClr val="F3FAFF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v</a:t>
            </a:r>
          </a:p>
        </p:txBody>
      </p:sp>
      <p:sp>
        <p:nvSpPr>
          <p:cNvPr id="13" name="Freeform: Shape 1">
            <a:extLst>
              <a:ext uri="{FF2B5EF4-FFF2-40B4-BE49-F238E27FC236}">
                <a16:creationId xmlns:a16="http://schemas.microsoft.com/office/drawing/2014/main" id="{68CCC5DC-8A04-9858-268D-7DE1B519E44A}"/>
              </a:ext>
            </a:extLst>
          </p:cNvPr>
          <p:cNvSpPr/>
          <p:nvPr/>
        </p:nvSpPr>
        <p:spPr>
          <a:xfrm>
            <a:off x="-310672" y="-353194"/>
            <a:ext cx="1047643" cy="790529"/>
          </a:xfrm>
          <a:custGeom>
            <a:avLst/>
            <a:gdLst>
              <a:gd name="connsiteX0" fmla="*/ 1047643 w 1047643"/>
              <a:gd name="connsiteY0" fmla="*/ 308884 h 790529"/>
              <a:gd name="connsiteX1" fmla="*/ 1036404 w 1047643"/>
              <a:gd name="connsiteY1" fmla="*/ 321172 h 790529"/>
              <a:gd name="connsiteX2" fmla="*/ 582347 w 1047643"/>
              <a:gd name="connsiteY2" fmla="*/ 781801 h 790529"/>
              <a:gd name="connsiteX3" fmla="*/ 553201 w 1047643"/>
              <a:gd name="connsiteY3" fmla="*/ 783610 h 790529"/>
              <a:gd name="connsiteX4" fmla="*/ 285929 w 1047643"/>
              <a:gd name="connsiteY4" fmla="*/ 684360 h 790529"/>
              <a:gd name="connsiteX5" fmla="*/ 191060 w 1047643"/>
              <a:gd name="connsiteY5" fmla="*/ 689408 h 790529"/>
              <a:gd name="connsiteX6" fmla="*/ 173725 w 1047643"/>
              <a:gd name="connsiteY6" fmla="*/ 677121 h 790529"/>
              <a:gd name="connsiteX7" fmla="*/ 71140 w 1047643"/>
              <a:gd name="connsiteY7" fmla="*/ 302026 h 790529"/>
              <a:gd name="connsiteX8" fmla="*/ 1798 w 1047643"/>
              <a:gd name="connsiteY8" fmla="*/ 49519 h 790529"/>
              <a:gd name="connsiteX9" fmla="*/ 15419 w 1047643"/>
              <a:gd name="connsiteY9" fmla="*/ 26278 h 790529"/>
              <a:gd name="connsiteX10" fmla="*/ 505480 w 1047643"/>
              <a:gd name="connsiteY10" fmla="*/ 25801 h 790529"/>
              <a:gd name="connsiteX11" fmla="*/ 908007 w 1047643"/>
              <a:gd name="connsiteY11" fmla="*/ 198013 h 790529"/>
              <a:gd name="connsiteX12" fmla="*/ 1003352 w 1047643"/>
              <a:gd name="connsiteY12" fmla="*/ 269546 h 790529"/>
              <a:gd name="connsiteX13" fmla="*/ 1013258 w 1047643"/>
              <a:gd name="connsiteY13" fmla="*/ 274785 h 790529"/>
              <a:gd name="connsiteX14" fmla="*/ 1047643 w 1047643"/>
              <a:gd name="connsiteY14" fmla="*/ 308884 h 790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47643" h="790529">
                <a:moveTo>
                  <a:pt x="1047643" y="308884"/>
                </a:moveTo>
                <a:cubicBezTo>
                  <a:pt x="1043929" y="312980"/>
                  <a:pt x="1040309" y="317171"/>
                  <a:pt x="1036404" y="321172"/>
                </a:cubicBezTo>
                <a:cubicBezTo>
                  <a:pt x="884956" y="474715"/>
                  <a:pt x="733604" y="628258"/>
                  <a:pt x="582347" y="781801"/>
                </a:cubicBezTo>
                <a:cubicBezTo>
                  <a:pt x="571774" y="792564"/>
                  <a:pt x="565964" y="793612"/>
                  <a:pt x="553201" y="783610"/>
                </a:cubicBezTo>
                <a:cubicBezTo>
                  <a:pt x="476810" y="723031"/>
                  <a:pt x="383275" y="688265"/>
                  <a:pt x="285929" y="684360"/>
                </a:cubicBezTo>
                <a:cubicBezTo>
                  <a:pt x="254211" y="682550"/>
                  <a:pt x="222397" y="684265"/>
                  <a:pt x="191060" y="689408"/>
                </a:cubicBezTo>
                <a:cubicBezTo>
                  <a:pt x="179630" y="691408"/>
                  <a:pt x="176487" y="687122"/>
                  <a:pt x="173725" y="677121"/>
                </a:cubicBezTo>
                <a:cubicBezTo>
                  <a:pt x="139816" y="552058"/>
                  <a:pt x="105621" y="426994"/>
                  <a:pt x="71140" y="302026"/>
                </a:cubicBezTo>
                <a:cubicBezTo>
                  <a:pt x="48090" y="217825"/>
                  <a:pt x="25325" y="133624"/>
                  <a:pt x="1798" y="49519"/>
                </a:cubicBezTo>
                <a:cubicBezTo>
                  <a:pt x="-2202" y="35231"/>
                  <a:pt x="-297" y="29516"/>
                  <a:pt x="15419" y="26278"/>
                </a:cubicBezTo>
                <a:cubicBezTo>
                  <a:pt x="176868" y="-8584"/>
                  <a:pt x="343936" y="-8774"/>
                  <a:pt x="505480" y="25801"/>
                </a:cubicBezTo>
                <a:cubicBezTo>
                  <a:pt x="649498" y="56758"/>
                  <a:pt x="786182" y="115241"/>
                  <a:pt x="908007" y="198013"/>
                </a:cubicBezTo>
                <a:cubicBezTo>
                  <a:pt x="940963" y="220207"/>
                  <a:pt x="972586" y="244305"/>
                  <a:pt x="1003352" y="269546"/>
                </a:cubicBezTo>
                <a:cubicBezTo>
                  <a:pt x="1006210" y="271927"/>
                  <a:pt x="1008210" y="276499"/>
                  <a:pt x="1013258" y="274785"/>
                </a:cubicBezTo>
                <a:lnTo>
                  <a:pt x="1047643" y="308884"/>
                </a:lnTo>
              </a:path>
            </a:pathLst>
          </a:custGeom>
          <a:solidFill>
            <a:srgbClr val="A7C83D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PK"/>
          </a:p>
        </p:txBody>
      </p:sp>
      <p:sp>
        <p:nvSpPr>
          <p:cNvPr id="14" name="Freeform: Shape 2">
            <a:extLst>
              <a:ext uri="{FF2B5EF4-FFF2-40B4-BE49-F238E27FC236}">
                <a16:creationId xmlns:a16="http://schemas.microsoft.com/office/drawing/2014/main" id="{8D7685C6-E8F4-D1AF-3931-D90D800DE9B1}"/>
              </a:ext>
            </a:extLst>
          </p:cNvPr>
          <p:cNvSpPr/>
          <p:nvPr/>
        </p:nvSpPr>
        <p:spPr>
          <a:xfrm>
            <a:off x="11714303" y="6204424"/>
            <a:ext cx="892199" cy="951930"/>
          </a:xfrm>
          <a:custGeom>
            <a:avLst/>
            <a:gdLst>
              <a:gd name="connsiteX0" fmla="*/ 373611 w 892199"/>
              <a:gd name="connsiteY0" fmla="*/ 932024 h 951930"/>
              <a:gd name="connsiteX1" fmla="*/ 434286 w 892199"/>
              <a:gd name="connsiteY1" fmla="*/ 886685 h 951930"/>
              <a:gd name="connsiteX2" fmla="*/ 667077 w 892199"/>
              <a:gd name="connsiteY2" fmla="*/ 649988 h 951930"/>
              <a:gd name="connsiteX3" fmla="*/ 857005 w 892199"/>
              <a:gd name="connsiteY3" fmla="*/ 248605 h 951930"/>
              <a:gd name="connsiteX4" fmla="*/ 892152 w 892199"/>
              <a:gd name="connsiteY4" fmla="*/ 12004 h 951930"/>
              <a:gd name="connsiteX5" fmla="*/ 880151 w 892199"/>
              <a:gd name="connsiteY5" fmla="*/ 2 h 951930"/>
              <a:gd name="connsiteX6" fmla="*/ 432952 w 892199"/>
              <a:gd name="connsiteY6" fmla="*/ 2574 h 951930"/>
              <a:gd name="connsiteX7" fmla="*/ 220068 w 892199"/>
              <a:gd name="connsiteY7" fmla="*/ 2860 h 951930"/>
              <a:gd name="connsiteX8" fmla="*/ 201114 w 892199"/>
              <a:gd name="connsiteY8" fmla="*/ 18957 h 951930"/>
              <a:gd name="connsiteX9" fmla="*/ 6613 w 892199"/>
              <a:gd name="connsiteY9" fmla="*/ 353094 h 951930"/>
              <a:gd name="connsiteX10" fmla="*/ 5280 w 892199"/>
              <a:gd name="connsiteY10" fmla="*/ 374049 h 951930"/>
              <a:gd name="connsiteX11" fmla="*/ 254644 w 892199"/>
              <a:gd name="connsiteY11" fmla="*/ 806770 h 951930"/>
              <a:gd name="connsiteX12" fmla="*/ 339131 w 892199"/>
              <a:gd name="connsiteY12" fmla="*/ 951931 h 951930"/>
              <a:gd name="connsiteX13" fmla="*/ 373516 w 892199"/>
              <a:gd name="connsiteY13" fmla="*/ 932119 h 9519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92199" h="951930">
                <a:moveTo>
                  <a:pt x="373611" y="932024"/>
                </a:moveTo>
                <a:cubicBezTo>
                  <a:pt x="393804" y="916879"/>
                  <a:pt x="414188" y="901925"/>
                  <a:pt x="434286" y="886685"/>
                </a:cubicBezTo>
                <a:cubicBezTo>
                  <a:pt x="522963" y="819533"/>
                  <a:pt x="601449" y="739809"/>
                  <a:pt x="667077" y="649988"/>
                </a:cubicBezTo>
                <a:cubicBezTo>
                  <a:pt x="755564" y="529592"/>
                  <a:pt x="820048" y="393290"/>
                  <a:pt x="857005" y="248605"/>
                </a:cubicBezTo>
                <a:cubicBezTo>
                  <a:pt x="876627" y="171071"/>
                  <a:pt x="888438" y="91823"/>
                  <a:pt x="892152" y="12004"/>
                </a:cubicBezTo>
                <a:cubicBezTo>
                  <a:pt x="892629" y="2574"/>
                  <a:pt x="889581" y="-93"/>
                  <a:pt x="880151" y="2"/>
                </a:cubicBezTo>
                <a:cubicBezTo>
                  <a:pt x="731085" y="1050"/>
                  <a:pt x="582018" y="1907"/>
                  <a:pt x="432952" y="2574"/>
                </a:cubicBezTo>
                <a:cubicBezTo>
                  <a:pt x="361991" y="2955"/>
                  <a:pt x="291030" y="3336"/>
                  <a:pt x="220068" y="2860"/>
                </a:cubicBezTo>
                <a:cubicBezTo>
                  <a:pt x="207495" y="2860"/>
                  <a:pt x="202733" y="5336"/>
                  <a:pt x="201114" y="18957"/>
                </a:cubicBezTo>
                <a:cubicBezTo>
                  <a:pt x="187493" y="153164"/>
                  <a:pt x="116627" y="274989"/>
                  <a:pt x="6613" y="353094"/>
                </a:cubicBezTo>
                <a:cubicBezTo>
                  <a:pt x="-4817" y="361476"/>
                  <a:pt x="1184" y="367001"/>
                  <a:pt x="5280" y="374049"/>
                </a:cubicBezTo>
                <a:cubicBezTo>
                  <a:pt x="88338" y="518353"/>
                  <a:pt x="171491" y="662562"/>
                  <a:pt x="254644" y="806770"/>
                </a:cubicBezTo>
                <a:cubicBezTo>
                  <a:pt x="282648" y="855252"/>
                  <a:pt x="311032" y="903544"/>
                  <a:pt x="339131" y="951931"/>
                </a:cubicBezTo>
                <a:lnTo>
                  <a:pt x="373516" y="932119"/>
                </a:lnTo>
                <a:close/>
              </a:path>
            </a:pathLst>
          </a:custGeom>
          <a:solidFill>
            <a:srgbClr val="30A9E0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PK"/>
          </a:p>
        </p:txBody>
      </p:sp>
      <p:sp>
        <p:nvSpPr>
          <p:cNvPr id="15" name="Freeform: Shape 4">
            <a:extLst>
              <a:ext uri="{FF2B5EF4-FFF2-40B4-BE49-F238E27FC236}">
                <a16:creationId xmlns:a16="http://schemas.microsoft.com/office/drawing/2014/main" id="{10914A87-1D9A-BDF3-C95F-7571CBCDB78B}"/>
              </a:ext>
            </a:extLst>
          </p:cNvPr>
          <p:cNvSpPr/>
          <p:nvPr/>
        </p:nvSpPr>
        <p:spPr>
          <a:xfrm>
            <a:off x="4495175" y="6489298"/>
            <a:ext cx="1076372" cy="819228"/>
          </a:xfrm>
          <a:custGeom>
            <a:avLst/>
            <a:gdLst>
              <a:gd name="connsiteX0" fmla="*/ 473887 w 1076372"/>
              <a:gd name="connsiteY0" fmla="*/ 759062 h 819228"/>
              <a:gd name="connsiteX1" fmla="*/ 17830 w 1076372"/>
              <a:gd name="connsiteY1" fmla="*/ 480741 h 819228"/>
              <a:gd name="connsiteX2" fmla="*/ 17830 w 1076372"/>
              <a:gd name="connsiteY2" fmla="*/ 439783 h 819228"/>
              <a:gd name="connsiteX3" fmla="*/ 316534 w 1076372"/>
              <a:gd name="connsiteY3" fmla="*/ 166416 h 819228"/>
              <a:gd name="connsiteX4" fmla="*/ 491413 w 1076372"/>
              <a:gd name="connsiteY4" fmla="*/ 6967 h 819228"/>
              <a:gd name="connsiteX5" fmla="*/ 516845 w 1076372"/>
              <a:gd name="connsiteY5" fmla="*/ 6967 h 819228"/>
              <a:gd name="connsiteX6" fmla="*/ 758685 w 1076372"/>
              <a:gd name="connsiteY6" fmla="*/ 123458 h 819228"/>
              <a:gd name="connsiteX7" fmla="*/ 908513 w 1076372"/>
              <a:gd name="connsiteY7" fmla="*/ 122315 h 819228"/>
              <a:gd name="connsiteX8" fmla="*/ 927182 w 1076372"/>
              <a:gd name="connsiteY8" fmla="*/ 138984 h 819228"/>
              <a:gd name="connsiteX9" fmla="*/ 984332 w 1076372"/>
              <a:gd name="connsiteY9" fmla="*/ 387205 h 819228"/>
              <a:gd name="connsiteX10" fmla="*/ 1075677 w 1076372"/>
              <a:gd name="connsiteY10" fmla="*/ 780874 h 819228"/>
              <a:gd name="connsiteX11" fmla="*/ 1064342 w 1076372"/>
              <a:gd name="connsiteY11" fmla="*/ 794685 h 819228"/>
              <a:gd name="connsiteX12" fmla="*/ 808024 w 1076372"/>
              <a:gd name="connsiteY12" fmla="*/ 819069 h 819228"/>
              <a:gd name="connsiteX13" fmla="*/ 598760 w 1076372"/>
              <a:gd name="connsiteY13" fmla="*/ 795828 h 819228"/>
              <a:gd name="connsiteX14" fmla="*/ 473792 w 1076372"/>
              <a:gd name="connsiteY14" fmla="*/ 759157 h 819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76372" h="819228">
                <a:moveTo>
                  <a:pt x="473887" y="759062"/>
                </a:moveTo>
                <a:cubicBezTo>
                  <a:pt x="298532" y="705340"/>
                  <a:pt x="147942" y="609995"/>
                  <a:pt x="17830" y="480741"/>
                </a:cubicBezTo>
                <a:cubicBezTo>
                  <a:pt x="-6840" y="456262"/>
                  <a:pt x="-5030" y="460643"/>
                  <a:pt x="17830" y="439783"/>
                </a:cubicBezTo>
                <a:cubicBezTo>
                  <a:pt x="117176" y="348439"/>
                  <a:pt x="216807" y="257284"/>
                  <a:pt x="316534" y="166416"/>
                </a:cubicBezTo>
                <a:cubicBezTo>
                  <a:pt x="374732" y="113171"/>
                  <a:pt x="433406" y="60403"/>
                  <a:pt x="491413" y="6967"/>
                </a:cubicBezTo>
                <a:cubicBezTo>
                  <a:pt x="501128" y="-1986"/>
                  <a:pt x="506558" y="-2653"/>
                  <a:pt x="516845" y="6967"/>
                </a:cubicBezTo>
                <a:cubicBezTo>
                  <a:pt x="584091" y="68975"/>
                  <a:pt x="668292" y="109552"/>
                  <a:pt x="758685" y="123458"/>
                </a:cubicBezTo>
                <a:cubicBezTo>
                  <a:pt x="808310" y="131555"/>
                  <a:pt x="858983" y="131173"/>
                  <a:pt x="908513" y="122315"/>
                </a:cubicBezTo>
                <a:cubicBezTo>
                  <a:pt x="924324" y="119648"/>
                  <a:pt x="924896" y="129268"/>
                  <a:pt x="927182" y="138984"/>
                </a:cubicBezTo>
                <a:cubicBezTo>
                  <a:pt x="946327" y="221661"/>
                  <a:pt x="965377" y="304433"/>
                  <a:pt x="984332" y="387205"/>
                </a:cubicBezTo>
                <a:cubicBezTo>
                  <a:pt x="1014621" y="518460"/>
                  <a:pt x="1044816" y="649810"/>
                  <a:pt x="1075677" y="780874"/>
                </a:cubicBezTo>
                <a:cubicBezTo>
                  <a:pt x="1078629" y="793542"/>
                  <a:pt x="1071676" y="793161"/>
                  <a:pt x="1064342" y="794685"/>
                </a:cubicBezTo>
                <a:cubicBezTo>
                  <a:pt x="980046" y="812306"/>
                  <a:pt x="894130" y="820498"/>
                  <a:pt x="808024" y="819069"/>
                </a:cubicBezTo>
                <a:cubicBezTo>
                  <a:pt x="737730" y="817545"/>
                  <a:pt x="667721" y="809734"/>
                  <a:pt x="598760" y="795828"/>
                </a:cubicBezTo>
                <a:cubicBezTo>
                  <a:pt x="556469" y="786017"/>
                  <a:pt x="514749" y="773825"/>
                  <a:pt x="473792" y="759157"/>
                </a:cubicBezTo>
              </a:path>
            </a:pathLst>
          </a:custGeom>
          <a:solidFill>
            <a:srgbClr val="FED508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PK"/>
          </a:p>
        </p:txBody>
      </p:sp>
      <p:sp>
        <p:nvSpPr>
          <p:cNvPr id="16" name="Freeform: Shape 5">
            <a:extLst>
              <a:ext uri="{FF2B5EF4-FFF2-40B4-BE49-F238E27FC236}">
                <a16:creationId xmlns:a16="http://schemas.microsoft.com/office/drawing/2014/main" id="{40CC7958-E0DA-CFC3-5844-D993531C8052}"/>
              </a:ext>
            </a:extLst>
          </p:cNvPr>
          <p:cNvSpPr/>
          <p:nvPr/>
        </p:nvSpPr>
        <p:spPr>
          <a:xfrm>
            <a:off x="7728662" y="-365386"/>
            <a:ext cx="942950" cy="962057"/>
          </a:xfrm>
          <a:custGeom>
            <a:avLst/>
            <a:gdLst>
              <a:gd name="connsiteX0" fmla="*/ 698326 w 942950"/>
              <a:gd name="connsiteY0" fmla="*/ 621958 h 962057"/>
              <a:gd name="connsiteX1" fmla="*/ 200168 w 942950"/>
              <a:gd name="connsiteY1" fmla="*/ 959524 h 962057"/>
              <a:gd name="connsiteX2" fmla="*/ 179594 w 942950"/>
              <a:gd name="connsiteY2" fmla="*/ 949618 h 962057"/>
              <a:gd name="connsiteX3" fmla="*/ 49292 w 942950"/>
              <a:gd name="connsiteY3" fmla="*/ 484988 h 962057"/>
              <a:gd name="connsiteX4" fmla="*/ 1572 w 942950"/>
              <a:gd name="connsiteY4" fmla="*/ 316015 h 962057"/>
              <a:gd name="connsiteX5" fmla="*/ 12050 w 942950"/>
              <a:gd name="connsiteY5" fmla="*/ 292583 h 962057"/>
              <a:gd name="connsiteX6" fmla="*/ 268558 w 942950"/>
              <a:gd name="connsiteY6" fmla="*/ 11882 h 962057"/>
              <a:gd name="connsiteX7" fmla="*/ 287798 w 942950"/>
              <a:gd name="connsiteY7" fmla="*/ 928 h 962057"/>
              <a:gd name="connsiteX8" fmla="*/ 930736 w 942950"/>
              <a:gd name="connsiteY8" fmla="*/ 143136 h 962057"/>
              <a:gd name="connsiteX9" fmla="*/ 941594 w 942950"/>
              <a:gd name="connsiteY9" fmla="*/ 161424 h 962057"/>
              <a:gd name="connsiteX10" fmla="*/ 786527 w 942950"/>
              <a:gd name="connsiteY10" fmla="*/ 504705 h 962057"/>
              <a:gd name="connsiteX11" fmla="*/ 698230 w 942950"/>
              <a:gd name="connsiteY11" fmla="*/ 621863 h 962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42950" h="962057">
                <a:moveTo>
                  <a:pt x="698326" y="621958"/>
                </a:moveTo>
                <a:cubicBezTo>
                  <a:pt x="545640" y="788741"/>
                  <a:pt x="386192" y="894373"/>
                  <a:pt x="200168" y="959524"/>
                </a:cubicBezTo>
                <a:cubicBezTo>
                  <a:pt x="189310" y="963334"/>
                  <a:pt x="183785" y="964763"/>
                  <a:pt x="179594" y="949618"/>
                </a:cubicBezTo>
                <a:cubicBezTo>
                  <a:pt x="136827" y="794551"/>
                  <a:pt x="92917" y="639865"/>
                  <a:pt x="49292" y="484988"/>
                </a:cubicBezTo>
                <a:cubicBezTo>
                  <a:pt x="33481" y="428600"/>
                  <a:pt x="18050" y="372212"/>
                  <a:pt x="1572" y="316015"/>
                </a:cubicBezTo>
                <a:cubicBezTo>
                  <a:pt x="-2047" y="303632"/>
                  <a:pt x="238" y="297917"/>
                  <a:pt x="12050" y="292583"/>
                </a:cubicBezTo>
                <a:cubicBezTo>
                  <a:pt x="133779" y="240005"/>
                  <a:pt x="227219" y="137897"/>
                  <a:pt x="268558" y="11882"/>
                </a:cubicBezTo>
                <a:cubicBezTo>
                  <a:pt x="272177" y="1499"/>
                  <a:pt x="275606" y="-1834"/>
                  <a:pt x="287798" y="928"/>
                </a:cubicBezTo>
                <a:cubicBezTo>
                  <a:pt x="502016" y="48839"/>
                  <a:pt x="716328" y="96273"/>
                  <a:pt x="930736" y="143136"/>
                </a:cubicBezTo>
                <a:cubicBezTo>
                  <a:pt x="942928" y="145803"/>
                  <a:pt x="944738" y="149899"/>
                  <a:pt x="941594" y="161424"/>
                </a:cubicBezTo>
                <a:cubicBezTo>
                  <a:pt x="908828" y="283439"/>
                  <a:pt x="856441" y="399359"/>
                  <a:pt x="786527" y="504705"/>
                </a:cubicBezTo>
                <a:cubicBezTo>
                  <a:pt x="759857" y="545758"/>
                  <a:pt x="730330" y="584906"/>
                  <a:pt x="698230" y="621863"/>
                </a:cubicBezTo>
              </a:path>
            </a:pathLst>
          </a:custGeom>
          <a:solidFill>
            <a:srgbClr val="E74426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PK"/>
          </a:p>
        </p:txBody>
      </p:sp>
      <p:pic>
        <p:nvPicPr>
          <p:cNvPr id="22" name="Picture 21" descr="A colorful circle with a black background&#10;&#10;AI-generated content may be incorrect.">
            <a:extLst>
              <a:ext uri="{FF2B5EF4-FFF2-40B4-BE49-F238E27FC236}">
                <a16:creationId xmlns:a16="http://schemas.microsoft.com/office/drawing/2014/main" id="{C8E5E9D6-74E8-1F15-9C97-5B800EE3C7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799" y="6327314"/>
            <a:ext cx="501649" cy="501649"/>
          </a:xfrm>
          <a:prstGeom prst="rect">
            <a:avLst/>
          </a:prstGeom>
        </p:spPr>
      </p:pic>
      <p:pic>
        <p:nvPicPr>
          <p:cNvPr id="2" name="Picture 5" descr="Picture 5">
            <a:extLst>
              <a:ext uri="{FF2B5EF4-FFF2-40B4-BE49-F238E27FC236}">
                <a16:creationId xmlns:a16="http://schemas.microsoft.com/office/drawing/2014/main" id="{28AB7768-5AA4-A25F-5A64-643443D71797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994" t="999" r="952" b="999"/>
          <a:stretch>
            <a:fillRect/>
          </a:stretch>
        </p:blipFill>
        <p:spPr>
          <a:xfrm>
            <a:off x="7624170" y="1439099"/>
            <a:ext cx="3999838" cy="399768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74" h="21463" extrusionOk="0">
                <a:moveTo>
                  <a:pt x="10584" y="0"/>
                </a:moveTo>
                <a:cubicBezTo>
                  <a:pt x="7913" y="21"/>
                  <a:pt x="5224" y="1035"/>
                  <a:pt x="3121" y="3139"/>
                </a:cubicBezTo>
                <a:cubicBezTo>
                  <a:pt x="957" y="5303"/>
                  <a:pt x="-138" y="8175"/>
                  <a:pt x="14" y="11279"/>
                </a:cubicBezTo>
                <a:cubicBezTo>
                  <a:pt x="257" y="16231"/>
                  <a:pt x="3625" y="20210"/>
                  <a:pt x="8484" y="21290"/>
                </a:cubicBezTo>
                <a:cubicBezTo>
                  <a:pt x="9745" y="21570"/>
                  <a:pt x="12287" y="21500"/>
                  <a:pt x="13482" y="21153"/>
                </a:cubicBezTo>
                <a:cubicBezTo>
                  <a:pt x="17367" y="20024"/>
                  <a:pt x="20095" y="17252"/>
                  <a:pt x="21095" y="13412"/>
                </a:cubicBezTo>
                <a:cubicBezTo>
                  <a:pt x="21367" y="12371"/>
                  <a:pt x="21462" y="10161"/>
                  <a:pt x="21284" y="9044"/>
                </a:cubicBezTo>
                <a:cubicBezTo>
                  <a:pt x="21122" y="8029"/>
                  <a:pt x="20744" y="6832"/>
                  <a:pt x="20307" y="5959"/>
                </a:cubicBezTo>
                <a:cubicBezTo>
                  <a:pt x="18357" y="2059"/>
                  <a:pt x="14488" y="-30"/>
                  <a:pt x="10584" y="0"/>
                </a:cubicBezTo>
                <a:close/>
                <a:moveTo>
                  <a:pt x="10648" y="6630"/>
                </a:moveTo>
                <a:cubicBezTo>
                  <a:pt x="11252" y="6629"/>
                  <a:pt x="11869" y="6777"/>
                  <a:pt x="12480" y="7079"/>
                </a:cubicBezTo>
                <a:cubicBezTo>
                  <a:pt x="13958" y="7810"/>
                  <a:pt x="14775" y="9107"/>
                  <a:pt x="14778" y="10732"/>
                </a:cubicBezTo>
                <a:cubicBezTo>
                  <a:pt x="14782" y="12351"/>
                  <a:pt x="13922" y="13743"/>
                  <a:pt x="12487" y="14444"/>
                </a:cubicBezTo>
                <a:cubicBezTo>
                  <a:pt x="10663" y="15334"/>
                  <a:pt x="8580" y="14804"/>
                  <a:pt x="7383" y="13148"/>
                </a:cubicBezTo>
                <a:cubicBezTo>
                  <a:pt x="6187" y="11494"/>
                  <a:pt x="6379" y="9314"/>
                  <a:pt x="7846" y="7866"/>
                </a:cubicBezTo>
                <a:cubicBezTo>
                  <a:pt x="8674" y="7049"/>
                  <a:pt x="9641" y="6632"/>
                  <a:pt x="10648" y="6630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2E0BFEF-0319-75DA-E12F-1DEE3D01D350}"/>
              </a:ext>
            </a:extLst>
          </p:cNvPr>
          <p:cNvSpPr txBox="1"/>
          <p:nvPr/>
        </p:nvSpPr>
        <p:spPr>
          <a:xfrm>
            <a:off x="461159" y="1439099"/>
            <a:ext cx="6427321" cy="433965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Look at the following sections of your personal profiles: Resilient strengths, Team contribution, Areas of development, Blind spots</a:t>
            </a:r>
            <a:endParaRPr lang="en-US" sz="1600" dirty="0">
              <a:solidFill>
                <a:srgbClr val="002060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endParaRPr lang="en-US" sz="1200" dirty="0">
              <a:solidFill>
                <a:srgbClr val="002060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354013" indent="-354013">
              <a:buAutoNum type="arabicPeriod"/>
            </a:pPr>
            <a:r>
              <a:rPr lang="en-US" sz="2400" dirty="0">
                <a:solidFill>
                  <a:srgbClr val="002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In the context of leadership, which statements most resonate with you? </a:t>
            </a:r>
          </a:p>
          <a:p>
            <a:pPr marL="354013" indent="-354013">
              <a:buAutoNum type="arabicPeriod"/>
            </a:pPr>
            <a:endParaRPr lang="en-US" sz="1200" dirty="0">
              <a:solidFill>
                <a:srgbClr val="002060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354013" indent="-354013">
              <a:buAutoNum type="arabicPeriod"/>
            </a:pPr>
            <a:r>
              <a:rPr lang="en-US" sz="2400" dirty="0">
                <a:solidFill>
                  <a:srgbClr val="002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How are these showing up in your leadership?</a:t>
            </a:r>
          </a:p>
          <a:p>
            <a:pPr marL="354013" indent="-354013">
              <a:buAutoNum type="arabicPeriod"/>
            </a:pPr>
            <a:endParaRPr lang="en-US" sz="1200" dirty="0">
              <a:solidFill>
                <a:srgbClr val="002060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354013" indent="-354013">
              <a:buAutoNum type="arabicPeriod"/>
            </a:pPr>
            <a:r>
              <a:rPr lang="en-US" sz="2400" dirty="0">
                <a:solidFill>
                  <a:srgbClr val="002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What might it feel like to be led by you?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B8872E0-7502-6203-C1E8-3A82067DDE89}"/>
              </a:ext>
            </a:extLst>
          </p:cNvPr>
          <p:cNvSpPr txBox="1"/>
          <p:nvPr/>
        </p:nvSpPr>
        <p:spPr>
          <a:xfrm>
            <a:off x="363623" y="599663"/>
            <a:ext cx="7260547" cy="67710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3800" b="1" dirty="0">
                <a:solidFill>
                  <a:srgbClr val="002060"/>
                </a:solidFill>
                <a:latin typeface="Poppins ExtraBold" panose="00000900000000000000" pitchFamily="2" charset="0"/>
                <a:cs typeface="Poppins ExtraBold" panose="00000900000000000000" pitchFamily="2" charset="0"/>
              </a:rPr>
              <a:t>Exercise 2: Explore and filter</a:t>
            </a:r>
            <a:endParaRPr lang="en-US" sz="3800" dirty="0">
              <a:solidFill>
                <a:srgbClr val="002060"/>
              </a:solidFill>
              <a:latin typeface="Poppins ExtraBold" panose="00000900000000000000" pitchFamily="2" charset="0"/>
              <a:cs typeface="Poppins ExtraBold" panose="000009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89117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1ACBC2-D872-308A-2152-FD22C07B27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id="{641E04B2-2AFB-4D0E-4559-7496946FF100}"/>
              </a:ext>
            </a:extLst>
          </p:cNvPr>
          <p:cNvSpPr/>
          <p:nvPr/>
        </p:nvSpPr>
        <p:spPr>
          <a:xfrm>
            <a:off x="-3249" y="-1374"/>
            <a:ext cx="10073219" cy="6900286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32000">
                <a:srgbClr val="F3FAFF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v</a:t>
            </a:r>
          </a:p>
        </p:txBody>
      </p:sp>
      <p:sp>
        <p:nvSpPr>
          <p:cNvPr id="13" name="Freeform: Shape 1">
            <a:extLst>
              <a:ext uri="{FF2B5EF4-FFF2-40B4-BE49-F238E27FC236}">
                <a16:creationId xmlns:a16="http://schemas.microsoft.com/office/drawing/2014/main" id="{CE9461FC-5D62-976E-69C2-1FB1953E1902}"/>
              </a:ext>
            </a:extLst>
          </p:cNvPr>
          <p:cNvSpPr/>
          <p:nvPr/>
        </p:nvSpPr>
        <p:spPr>
          <a:xfrm>
            <a:off x="-310672" y="-353194"/>
            <a:ext cx="1047643" cy="790529"/>
          </a:xfrm>
          <a:custGeom>
            <a:avLst/>
            <a:gdLst>
              <a:gd name="connsiteX0" fmla="*/ 1047643 w 1047643"/>
              <a:gd name="connsiteY0" fmla="*/ 308884 h 790529"/>
              <a:gd name="connsiteX1" fmla="*/ 1036404 w 1047643"/>
              <a:gd name="connsiteY1" fmla="*/ 321172 h 790529"/>
              <a:gd name="connsiteX2" fmla="*/ 582347 w 1047643"/>
              <a:gd name="connsiteY2" fmla="*/ 781801 h 790529"/>
              <a:gd name="connsiteX3" fmla="*/ 553201 w 1047643"/>
              <a:gd name="connsiteY3" fmla="*/ 783610 h 790529"/>
              <a:gd name="connsiteX4" fmla="*/ 285929 w 1047643"/>
              <a:gd name="connsiteY4" fmla="*/ 684360 h 790529"/>
              <a:gd name="connsiteX5" fmla="*/ 191060 w 1047643"/>
              <a:gd name="connsiteY5" fmla="*/ 689408 h 790529"/>
              <a:gd name="connsiteX6" fmla="*/ 173725 w 1047643"/>
              <a:gd name="connsiteY6" fmla="*/ 677121 h 790529"/>
              <a:gd name="connsiteX7" fmla="*/ 71140 w 1047643"/>
              <a:gd name="connsiteY7" fmla="*/ 302026 h 790529"/>
              <a:gd name="connsiteX8" fmla="*/ 1798 w 1047643"/>
              <a:gd name="connsiteY8" fmla="*/ 49519 h 790529"/>
              <a:gd name="connsiteX9" fmla="*/ 15419 w 1047643"/>
              <a:gd name="connsiteY9" fmla="*/ 26278 h 790529"/>
              <a:gd name="connsiteX10" fmla="*/ 505480 w 1047643"/>
              <a:gd name="connsiteY10" fmla="*/ 25801 h 790529"/>
              <a:gd name="connsiteX11" fmla="*/ 908007 w 1047643"/>
              <a:gd name="connsiteY11" fmla="*/ 198013 h 790529"/>
              <a:gd name="connsiteX12" fmla="*/ 1003352 w 1047643"/>
              <a:gd name="connsiteY12" fmla="*/ 269546 h 790529"/>
              <a:gd name="connsiteX13" fmla="*/ 1013258 w 1047643"/>
              <a:gd name="connsiteY13" fmla="*/ 274785 h 790529"/>
              <a:gd name="connsiteX14" fmla="*/ 1047643 w 1047643"/>
              <a:gd name="connsiteY14" fmla="*/ 308884 h 790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47643" h="790529">
                <a:moveTo>
                  <a:pt x="1047643" y="308884"/>
                </a:moveTo>
                <a:cubicBezTo>
                  <a:pt x="1043929" y="312980"/>
                  <a:pt x="1040309" y="317171"/>
                  <a:pt x="1036404" y="321172"/>
                </a:cubicBezTo>
                <a:cubicBezTo>
                  <a:pt x="884956" y="474715"/>
                  <a:pt x="733604" y="628258"/>
                  <a:pt x="582347" y="781801"/>
                </a:cubicBezTo>
                <a:cubicBezTo>
                  <a:pt x="571774" y="792564"/>
                  <a:pt x="565964" y="793612"/>
                  <a:pt x="553201" y="783610"/>
                </a:cubicBezTo>
                <a:cubicBezTo>
                  <a:pt x="476810" y="723031"/>
                  <a:pt x="383275" y="688265"/>
                  <a:pt x="285929" y="684360"/>
                </a:cubicBezTo>
                <a:cubicBezTo>
                  <a:pt x="254211" y="682550"/>
                  <a:pt x="222397" y="684265"/>
                  <a:pt x="191060" y="689408"/>
                </a:cubicBezTo>
                <a:cubicBezTo>
                  <a:pt x="179630" y="691408"/>
                  <a:pt x="176487" y="687122"/>
                  <a:pt x="173725" y="677121"/>
                </a:cubicBezTo>
                <a:cubicBezTo>
                  <a:pt x="139816" y="552058"/>
                  <a:pt x="105621" y="426994"/>
                  <a:pt x="71140" y="302026"/>
                </a:cubicBezTo>
                <a:cubicBezTo>
                  <a:pt x="48090" y="217825"/>
                  <a:pt x="25325" y="133624"/>
                  <a:pt x="1798" y="49519"/>
                </a:cubicBezTo>
                <a:cubicBezTo>
                  <a:pt x="-2202" y="35231"/>
                  <a:pt x="-297" y="29516"/>
                  <a:pt x="15419" y="26278"/>
                </a:cubicBezTo>
                <a:cubicBezTo>
                  <a:pt x="176868" y="-8584"/>
                  <a:pt x="343936" y="-8774"/>
                  <a:pt x="505480" y="25801"/>
                </a:cubicBezTo>
                <a:cubicBezTo>
                  <a:pt x="649498" y="56758"/>
                  <a:pt x="786182" y="115241"/>
                  <a:pt x="908007" y="198013"/>
                </a:cubicBezTo>
                <a:cubicBezTo>
                  <a:pt x="940963" y="220207"/>
                  <a:pt x="972586" y="244305"/>
                  <a:pt x="1003352" y="269546"/>
                </a:cubicBezTo>
                <a:cubicBezTo>
                  <a:pt x="1006210" y="271927"/>
                  <a:pt x="1008210" y="276499"/>
                  <a:pt x="1013258" y="274785"/>
                </a:cubicBezTo>
                <a:lnTo>
                  <a:pt x="1047643" y="308884"/>
                </a:lnTo>
              </a:path>
            </a:pathLst>
          </a:custGeom>
          <a:solidFill>
            <a:srgbClr val="A7C83D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PK"/>
          </a:p>
        </p:txBody>
      </p:sp>
      <p:sp>
        <p:nvSpPr>
          <p:cNvPr id="14" name="Freeform: Shape 2">
            <a:extLst>
              <a:ext uri="{FF2B5EF4-FFF2-40B4-BE49-F238E27FC236}">
                <a16:creationId xmlns:a16="http://schemas.microsoft.com/office/drawing/2014/main" id="{9A59A724-5380-4541-77A4-DE4CC7176FF8}"/>
              </a:ext>
            </a:extLst>
          </p:cNvPr>
          <p:cNvSpPr/>
          <p:nvPr/>
        </p:nvSpPr>
        <p:spPr>
          <a:xfrm>
            <a:off x="11714303" y="6204424"/>
            <a:ext cx="892199" cy="951930"/>
          </a:xfrm>
          <a:custGeom>
            <a:avLst/>
            <a:gdLst>
              <a:gd name="connsiteX0" fmla="*/ 373611 w 892199"/>
              <a:gd name="connsiteY0" fmla="*/ 932024 h 951930"/>
              <a:gd name="connsiteX1" fmla="*/ 434286 w 892199"/>
              <a:gd name="connsiteY1" fmla="*/ 886685 h 951930"/>
              <a:gd name="connsiteX2" fmla="*/ 667077 w 892199"/>
              <a:gd name="connsiteY2" fmla="*/ 649988 h 951930"/>
              <a:gd name="connsiteX3" fmla="*/ 857005 w 892199"/>
              <a:gd name="connsiteY3" fmla="*/ 248605 h 951930"/>
              <a:gd name="connsiteX4" fmla="*/ 892152 w 892199"/>
              <a:gd name="connsiteY4" fmla="*/ 12004 h 951930"/>
              <a:gd name="connsiteX5" fmla="*/ 880151 w 892199"/>
              <a:gd name="connsiteY5" fmla="*/ 2 h 951930"/>
              <a:gd name="connsiteX6" fmla="*/ 432952 w 892199"/>
              <a:gd name="connsiteY6" fmla="*/ 2574 h 951930"/>
              <a:gd name="connsiteX7" fmla="*/ 220068 w 892199"/>
              <a:gd name="connsiteY7" fmla="*/ 2860 h 951930"/>
              <a:gd name="connsiteX8" fmla="*/ 201114 w 892199"/>
              <a:gd name="connsiteY8" fmla="*/ 18957 h 951930"/>
              <a:gd name="connsiteX9" fmla="*/ 6613 w 892199"/>
              <a:gd name="connsiteY9" fmla="*/ 353094 h 951930"/>
              <a:gd name="connsiteX10" fmla="*/ 5280 w 892199"/>
              <a:gd name="connsiteY10" fmla="*/ 374049 h 951930"/>
              <a:gd name="connsiteX11" fmla="*/ 254644 w 892199"/>
              <a:gd name="connsiteY11" fmla="*/ 806770 h 951930"/>
              <a:gd name="connsiteX12" fmla="*/ 339131 w 892199"/>
              <a:gd name="connsiteY12" fmla="*/ 951931 h 951930"/>
              <a:gd name="connsiteX13" fmla="*/ 373516 w 892199"/>
              <a:gd name="connsiteY13" fmla="*/ 932119 h 9519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92199" h="951930">
                <a:moveTo>
                  <a:pt x="373611" y="932024"/>
                </a:moveTo>
                <a:cubicBezTo>
                  <a:pt x="393804" y="916879"/>
                  <a:pt x="414188" y="901925"/>
                  <a:pt x="434286" y="886685"/>
                </a:cubicBezTo>
                <a:cubicBezTo>
                  <a:pt x="522963" y="819533"/>
                  <a:pt x="601449" y="739809"/>
                  <a:pt x="667077" y="649988"/>
                </a:cubicBezTo>
                <a:cubicBezTo>
                  <a:pt x="755564" y="529592"/>
                  <a:pt x="820048" y="393290"/>
                  <a:pt x="857005" y="248605"/>
                </a:cubicBezTo>
                <a:cubicBezTo>
                  <a:pt x="876627" y="171071"/>
                  <a:pt x="888438" y="91823"/>
                  <a:pt x="892152" y="12004"/>
                </a:cubicBezTo>
                <a:cubicBezTo>
                  <a:pt x="892629" y="2574"/>
                  <a:pt x="889581" y="-93"/>
                  <a:pt x="880151" y="2"/>
                </a:cubicBezTo>
                <a:cubicBezTo>
                  <a:pt x="731085" y="1050"/>
                  <a:pt x="582018" y="1907"/>
                  <a:pt x="432952" y="2574"/>
                </a:cubicBezTo>
                <a:cubicBezTo>
                  <a:pt x="361991" y="2955"/>
                  <a:pt x="291030" y="3336"/>
                  <a:pt x="220068" y="2860"/>
                </a:cubicBezTo>
                <a:cubicBezTo>
                  <a:pt x="207495" y="2860"/>
                  <a:pt x="202733" y="5336"/>
                  <a:pt x="201114" y="18957"/>
                </a:cubicBezTo>
                <a:cubicBezTo>
                  <a:pt x="187493" y="153164"/>
                  <a:pt x="116627" y="274989"/>
                  <a:pt x="6613" y="353094"/>
                </a:cubicBezTo>
                <a:cubicBezTo>
                  <a:pt x="-4817" y="361476"/>
                  <a:pt x="1184" y="367001"/>
                  <a:pt x="5280" y="374049"/>
                </a:cubicBezTo>
                <a:cubicBezTo>
                  <a:pt x="88338" y="518353"/>
                  <a:pt x="171491" y="662562"/>
                  <a:pt x="254644" y="806770"/>
                </a:cubicBezTo>
                <a:cubicBezTo>
                  <a:pt x="282648" y="855252"/>
                  <a:pt x="311032" y="903544"/>
                  <a:pt x="339131" y="951931"/>
                </a:cubicBezTo>
                <a:lnTo>
                  <a:pt x="373516" y="932119"/>
                </a:lnTo>
                <a:close/>
              </a:path>
            </a:pathLst>
          </a:custGeom>
          <a:solidFill>
            <a:srgbClr val="30A9E0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PK"/>
          </a:p>
        </p:txBody>
      </p:sp>
      <p:sp>
        <p:nvSpPr>
          <p:cNvPr id="15" name="Freeform: Shape 4">
            <a:extLst>
              <a:ext uri="{FF2B5EF4-FFF2-40B4-BE49-F238E27FC236}">
                <a16:creationId xmlns:a16="http://schemas.microsoft.com/office/drawing/2014/main" id="{E1C8A851-6039-2679-5A3E-B84CFBDBC3D8}"/>
              </a:ext>
            </a:extLst>
          </p:cNvPr>
          <p:cNvSpPr/>
          <p:nvPr/>
        </p:nvSpPr>
        <p:spPr>
          <a:xfrm>
            <a:off x="4495175" y="6489298"/>
            <a:ext cx="1076372" cy="819228"/>
          </a:xfrm>
          <a:custGeom>
            <a:avLst/>
            <a:gdLst>
              <a:gd name="connsiteX0" fmla="*/ 473887 w 1076372"/>
              <a:gd name="connsiteY0" fmla="*/ 759062 h 819228"/>
              <a:gd name="connsiteX1" fmla="*/ 17830 w 1076372"/>
              <a:gd name="connsiteY1" fmla="*/ 480741 h 819228"/>
              <a:gd name="connsiteX2" fmla="*/ 17830 w 1076372"/>
              <a:gd name="connsiteY2" fmla="*/ 439783 h 819228"/>
              <a:gd name="connsiteX3" fmla="*/ 316534 w 1076372"/>
              <a:gd name="connsiteY3" fmla="*/ 166416 h 819228"/>
              <a:gd name="connsiteX4" fmla="*/ 491413 w 1076372"/>
              <a:gd name="connsiteY4" fmla="*/ 6967 h 819228"/>
              <a:gd name="connsiteX5" fmla="*/ 516845 w 1076372"/>
              <a:gd name="connsiteY5" fmla="*/ 6967 h 819228"/>
              <a:gd name="connsiteX6" fmla="*/ 758685 w 1076372"/>
              <a:gd name="connsiteY6" fmla="*/ 123458 h 819228"/>
              <a:gd name="connsiteX7" fmla="*/ 908513 w 1076372"/>
              <a:gd name="connsiteY7" fmla="*/ 122315 h 819228"/>
              <a:gd name="connsiteX8" fmla="*/ 927182 w 1076372"/>
              <a:gd name="connsiteY8" fmla="*/ 138984 h 819228"/>
              <a:gd name="connsiteX9" fmla="*/ 984332 w 1076372"/>
              <a:gd name="connsiteY9" fmla="*/ 387205 h 819228"/>
              <a:gd name="connsiteX10" fmla="*/ 1075677 w 1076372"/>
              <a:gd name="connsiteY10" fmla="*/ 780874 h 819228"/>
              <a:gd name="connsiteX11" fmla="*/ 1064342 w 1076372"/>
              <a:gd name="connsiteY11" fmla="*/ 794685 h 819228"/>
              <a:gd name="connsiteX12" fmla="*/ 808024 w 1076372"/>
              <a:gd name="connsiteY12" fmla="*/ 819069 h 819228"/>
              <a:gd name="connsiteX13" fmla="*/ 598760 w 1076372"/>
              <a:gd name="connsiteY13" fmla="*/ 795828 h 819228"/>
              <a:gd name="connsiteX14" fmla="*/ 473792 w 1076372"/>
              <a:gd name="connsiteY14" fmla="*/ 759157 h 819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76372" h="819228">
                <a:moveTo>
                  <a:pt x="473887" y="759062"/>
                </a:moveTo>
                <a:cubicBezTo>
                  <a:pt x="298532" y="705340"/>
                  <a:pt x="147942" y="609995"/>
                  <a:pt x="17830" y="480741"/>
                </a:cubicBezTo>
                <a:cubicBezTo>
                  <a:pt x="-6840" y="456262"/>
                  <a:pt x="-5030" y="460643"/>
                  <a:pt x="17830" y="439783"/>
                </a:cubicBezTo>
                <a:cubicBezTo>
                  <a:pt x="117176" y="348439"/>
                  <a:pt x="216807" y="257284"/>
                  <a:pt x="316534" y="166416"/>
                </a:cubicBezTo>
                <a:cubicBezTo>
                  <a:pt x="374732" y="113171"/>
                  <a:pt x="433406" y="60403"/>
                  <a:pt x="491413" y="6967"/>
                </a:cubicBezTo>
                <a:cubicBezTo>
                  <a:pt x="501128" y="-1986"/>
                  <a:pt x="506558" y="-2653"/>
                  <a:pt x="516845" y="6967"/>
                </a:cubicBezTo>
                <a:cubicBezTo>
                  <a:pt x="584091" y="68975"/>
                  <a:pt x="668292" y="109552"/>
                  <a:pt x="758685" y="123458"/>
                </a:cubicBezTo>
                <a:cubicBezTo>
                  <a:pt x="808310" y="131555"/>
                  <a:pt x="858983" y="131173"/>
                  <a:pt x="908513" y="122315"/>
                </a:cubicBezTo>
                <a:cubicBezTo>
                  <a:pt x="924324" y="119648"/>
                  <a:pt x="924896" y="129268"/>
                  <a:pt x="927182" y="138984"/>
                </a:cubicBezTo>
                <a:cubicBezTo>
                  <a:pt x="946327" y="221661"/>
                  <a:pt x="965377" y="304433"/>
                  <a:pt x="984332" y="387205"/>
                </a:cubicBezTo>
                <a:cubicBezTo>
                  <a:pt x="1014621" y="518460"/>
                  <a:pt x="1044816" y="649810"/>
                  <a:pt x="1075677" y="780874"/>
                </a:cubicBezTo>
                <a:cubicBezTo>
                  <a:pt x="1078629" y="793542"/>
                  <a:pt x="1071676" y="793161"/>
                  <a:pt x="1064342" y="794685"/>
                </a:cubicBezTo>
                <a:cubicBezTo>
                  <a:pt x="980046" y="812306"/>
                  <a:pt x="894130" y="820498"/>
                  <a:pt x="808024" y="819069"/>
                </a:cubicBezTo>
                <a:cubicBezTo>
                  <a:pt x="737730" y="817545"/>
                  <a:pt x="667721" y="809734"/>
                  <a:pt x="598760" y="795828"/>
                </a:cubicBezTo>
                <a:cubicBezTo>
                  <a:pt x="556469" y="786017"/>
                  <a:pt x="514749" y="773825"/>
                  <a:pt x="473792" y="759157"/>
                </a:cubicBezTo>
              </a:path>
            </a:pathLst>
          </a:custGeom>
          <a:solidFill>
            <a:srgbClr val="FED508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PK"/>
          </a:p>
        </p:txBody>
      </p:sp>
      <p:sp>
        <p:nvSpPr>
          <p:cNvPr id="16" name="Freeform: Shape 5">
            <a:extLst>
              <a:ext uri="{FF2B5EF4-FFF2-40B4-BE49-F238E27FC236}">
                <a16:creationId xmlns:a16="http://schemas.microsoft.com/office/drawing/2014/main" id="{A80FC8E9-35CE-CDE4-F79D-FDBF54BD5084}"/>
              </a:ext>
            </a:extLst>
          </p:cNvPr>
          <p:cNvSpPr/>
          <p:nvPr/>
        </p:nvSpPr>
        <p:spPr>
          <a:xfrm>
            <a:off x="7728662" y="-365386"/>
            <a:ext cx="942950" cy="962057"/>
          </a:xfrm>
          <a:custGeom>
            <a:avLst/>
            <a:gdLst>
              <a:gd name="connsiteX0" fmla="*/ 698326 w 942950"/>
              <a:gd name="connsiteY0" fmla="*/ 621958 h 962057"/>
              <a:gd name="connsiteX1" fmla="*/ 200168 w 942950"/>
              <a:gd name="connsiteY1" fmla="*/ 959524 h 962057"/>
              <a:gd name="connsiteX2" fmla="*/ 179594 w 942950"/>
              <a:gd name="connsiteY2" fmla="*/ 949618 h 962057"/>
              <a:gd name="connsiteX3" fmla="*/ 49292 w 942950"/>
              <a:gd name="connsiteY3" fmla="*/ 484988 h 962057"/>
              <a:gd name="connsiteX4" fmla="*/ 1572 w 942950"/>
              <a:gd name="connsiteY4" fmla="*/ 316015 h 962057"/>
              <a:gd name="connsiteX5" fmla="*/ 12050 w 942950"/>
              <a:gd name="connsiteY5" fmla="*/ 292583 h 962057"/>
              <a:gd name="connsiteX6" fmla="*/ 268558 w 942950"/>
              <a:gd name="connsiteY6" fmla="*/ 11882 h 962057"/>
              <a:gd name="connsiteX7" fmla="*/ 287798 w 942950"/>
              <a:gd name="connsiteY7" fmla="*/ 928 h 962057"/>
              <a:gd name="connsiteX8" fmla="*/ 930736 w 942950"/>
              <a:gd name="connsiteY8" fmla="*/ 143136 h 962057"/>
              <a:gd name="connsiteX9" fmla="*/ 941594 w 942950"/>
              <a:gd name="connsiteY9" fmla="*/ 161424 h 962057"/>
              <a:gd name="connsiteX10" fmla="*/ 786527 w 942950"/>
              <a:gd name="connsiteY10" fmla="*/ 504705 h 962057"/>
              <a:gd name="connsiteX11" fmla="*/ 698230 w 942950"/>
              <a:gd name="connsiteY11" fmla="*/ 621863 h 962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42950" h="962057">
                <a:moveTo>
                  <a:pt x="698326" y="621958"/>
                </a:moveTo>
                <a:cubicBezTo>
                  <a:pt x="545640" y="788741"/>
                  <a:pt x="386192" y="894373"/>
                  <a:pt x="200168" y="959524"/>
                </a:cubicBezTo>
                <a:cubicBezTo>
                  <a:pt x="189310" y="963334"/>
                  <a:pt x="183785" y="964763"/>
                  <a:pt x="179594" y="949618"/>
                </a:cubicBezTo>
                <a:cubicBezTo>
                  <a:pt x="136827" y="794551"/>
                  <a:pt x="92917" y="639865"/>
                  <a:pt x="49292" y="484988"/>
                </a:cubicBezTo>
                <a:cubicBezTo>
                  <a:pt x="33481" y="428600"/>
                  <a:pt x="18050" y="372212"/>
                  <a:pt x="1572" y="316015"/>
                </a:cubicBezTo>
                <a:cubicBezTo>
                  <a:pt x="-2047" y="303632"/>
                  <a:pt x="238" y="297917"/>
                  <a:pt x="12050" y="292583"/>
                </a:cubicBezTo>
                <a:cubicBezTo>
                  <a:pt x="133779" y="240005"/>
                  <a:pt x="227219" y="137897"/>
                  <a:pt x="268558" y="11882"/>
                </a:cubicBezTo>
                <a:cubicBezTo>
                  <a:pt x="272177" y="1499"/>
                  <a:pt x="275606" y="-1834"/>
                  <a:pt x="287798" y="928"/>
                </a:cubicBezTo>
                <a:cubicBezTo>
                  <a:pt x="502016" y="48839"/>
                  <a:pt x="716328" y="96273"/>
                  <a:pt x="930736" y="143136"/>
                </a:cubicBezTo>
                <a:cubicBezTo>
                  <a:pt x="942928" y="145803"/>
                  <a:pt x="944738" y="149899"/>
                  <a:pt x="941594" y="161424"/>
                </a:cubicBezTo>
                <a:cubicBezTo>
                  <a:pt x="908828" y="283439"/>
                  <a:pt x="856441" y="399359"/>
                  <a:pt x="786527" y="504705"/>
                </a:cubicBezTo>
                <a:cubicBezTo>
                  <a:pt x="759857" y="545758"/>
                  <a:pt x="730330" y="584906"/>
                  <a:pt x="698230" y="621863"/>
                </a:cubicBezTo>
              </a:path>
            </a:pathLst>
          </a:custGeom>
          <a:solidFill>
            <a:srgbClr val="E74426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PK"/>
          </a:p>
        </p:txBody>
      </p:sp>
      <p:pic>
        <p:nvPicPr>
          <p:cNvPr id="22" name="Picture 21" descr="A colorful circle with a black background&#10;&#10;AI-generated content may be incorrect.">
            <a:extLst>
              <a:ext uri="{FF2B5EF4-FFF2-40B4-BE49-F238E27FC236}">
                <a16:creationId xmlns:a16="http://schemas.microsoft.com/office/drawing/2014/main" id="{3872DDAE-9374-1134-4819-E2D83B9431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799" y="6327314"/>
            <a:ext cx="501649" cy="501649"/>
          </a:xfrm>
          <a:prstGeom prst="rect">
            <a:avLst/>
          </a:prstGeom>
        </p:spPr>
      </p:pic>
      <p:pic>
        <p:nvPicPr>
          <p:cNvPr id="2" name="Picture 5" descr="Picture 5">
            <a:extLst>
              <a:ext uri="{FF2B5EF4-FFF2-40B4-BE49-F238E27FC236}">
                <a16:creationId xmlns:a16="http://schemas.microsoft.com/office/drawing/2014/main" id="{20CCD83E-DAEA-B298-0506-AF663E31FF7B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994" t="999" r="952" b="999"/>
          <a:stretch>
            <a:fillRect/>
          </a:stretch>
        </p:blipFill>
        <p:spPr>
          <a:xfrm>
            <a:off x="7497014" y="1371276"/>
            <a:ext cx="3985641" cy="39834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74" h="21463" extrusionOk="0">
                <a:moveTo>
                  <a:pt x="10584" y="0"/>
                </a:moveTo>
                <a:cubicBezTo>
                  <a:pt x="7913" y="21"/>
                  <a:pt x="5224" y="1035"/>
                  <a:pt x="3121" y="3139"/>
                </a:cubicBezTo>
                <a:cubicBezTo>
                  <a:pt x="957" y="5303"/>
                  <a:pt x="-138" y="8175"/>
                  <a:pt x="14" y="11279"/>
                </a:cubicBezTo>
                <a:cubicBezTo>
                  <a:pt x="257" y="16231"/>
                  <a:pt x="3625" y="20210"/>
                  <a:pt x="8484" y="21290"/>
                </a:cubicBezTo>
                <a:cubicBezTo>
                  <a:pt x="9745" y="21570"/>
                  <a:pt x="12287" y="21500"/>
                  <a:pt x="13482" y="21153"/>
                </a:cubicBezTo>
                <a:cubicBezTo>
                  <a:pt x="17367" y="20024"/>
                  <a:pt x="20095" y="17252"/>
                  <a:pt x="21095" y="13412"/>
                </a:cubicBezTo>
                <a:cubicBezTo>
                  <a:pt x="21367" y="12371"/>
                  <a:pt x="21462" y="10161"/>
                  <a:pt x="21284" y="9044"/>
                </a:cubicBezTo>
                <a:cubicBezTo>
                  <a:pt x="21122" y="8029"/>
                  <a:pt x="20744" y="6832"/>
                  <a:pt x="20307" y="5959"/>
                </a:cubicBezTo>
                <a:cubicBezTo>
                  <a:pt x="18357" y="2059"/>
                  <a:pt x="14488" y="-30"/>
                  <a:pt x="10584" y="0"/>
                </a:cubicBezTo>
                <a:close/>
                <a:moveTo>
                  <a:pt x="10648" y="6630"/>
                </a:moveTo>
                <a:cubicBezTo>
                  <a:pt x="11252" y="6629"/>
                  <a:pt x="11869" y="6777"/>
                  <a:pt x="12480" y="7079"/>
                </a:cubicBezTo>
                <a:cubicBezTo>
                  <a:pt x="13958" y="7810"/>
                  <a:pt x="14775" y="9107"/>
                  <a:pt x="14778" y="10732"/>
                </a:cubicBezTo>
                <a:cubicBezTo>
                  <a:pt x="14782" y="12351"/>
                  <a:pt x="13922" y="13743"/>
                  <a:pt x="12487" y="14444"/>
                </a:cubicBezTo>
                <a:cubicBezTo>
                  <a:pt x="10663" y="15334"/>
                  <a:pt x="8580" y="14804"/>
                  <a:pt x="7383" y="13148"/>
                </a:cubicBezTo>
                <a:cubicBezTo>
                  <a:pt x="6187" y="11494"/>
                  <a:pt x="6379" y="9314"/>
                  <a:pt x="7846" y="7866"/>
                </a:cubicBezTo>
                <a:cubicBezTo>
                  <a:pt x="8674" y="7049"/>
                  <a:pt x="9641" y="6632"/>
                  <a:pt x="10648" y="6630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D7E3728-E796-267E-081B-55D0C5DD54EC}"/>
              </a:ext>
            </a:extLst>
          </p:cNvPr>
          <p:cNvSpPr txBox="1"/>
          <p:nvPr/>
        </p:nvSpPr>
        <p:spPr>
          <a:xfrm>
            <a:off x="477697" y="665467"/>
            <a:ext cx="6749982" cy="67710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3800" b="1" dirty="0">
                <a:solidFill>
                  <a:srgbClr val="002060"/>
                </a:solidFill>
                <a:latin typeface="Poppins ExtraBold" panose="00000900000000000000" pitchFamily="2" charset="0"/>
                <a:cs typeface="Poppins ExtraBold" panose="00000900000000000000" pitchFamily="2" charset="0"/>
              </a:rPr>
              <a:t>Exercise 3: Share</a:t>
            </a:r>
            <a:endParaRPr lang="en-US" sz="3800" dirty="0">
              <a:solidFill>
                <a:srgbClr val="002060"/>
              </a:solidFill>
              <a:latin typeface="Poppins ExtraBold" panose="00000900000000000000" pitchFamily="2" charset="0"/>
              <a:cs typeface="Poppins ExtraBold" panose="000009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98277B7-77EB-D0AF-AB6D-23B127D05967}"/>
              </a:ext>
            </a:extLst>
          </p:cNvPr>
          <p:cNvSpPr txBox="1"/>
          <p:nvPr/>
        </p:nvSpPr>
        <p:spPr>
          <a:xfrm>
            <a:off x="477697" y="1654865"/>
            <a:ext cx="6012793" cy="34163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54013" indent="-354013">
              <a:buAutoNum type="arabicPeriod"/>
            </a:pPr>
            <a:r>
              <a:rPr lang="en-US" sz="2400" dirty="0">
                <a:solidFill>
                  <a:srgbClr val="002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Working in pairs, look at your partner's statements and pick 2 that you feel best describe their leadership style.</a:t>
            </a:r>
            <a:endParaRPr lang="en-US" sz="1600" dirty="0">
              <a:solidFill>
                <a:srgbClr val="002060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354013" indent="-354013">
              <a:buFont typeface="+mj-lt"/>
              <a:buAutoNum type="arabicPeriod"/>
            </a:pPr>
            <a:endParaRPr lang="en-US" sz="1200" dirty="0">
              <a:solidFill>
                <a:srgbClr val="002060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354013" indent="-354013">
              <a:buAutoNum type="arabicPeriod"/>
            </a:pPr>
            <a:r>
              <a:rPr lang="en-US" sz="2400" dirty="0">
                <a:solidFill>
                  <a:srgbClr val="002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Share how you see these qualities strengthening the whole team</a:t>
            </a:r>
          </a:p>
          <a:p>
            <a:pPr marL="354013" indent="-354013">
              <a:buAutoNum type="arabicPeriod"/>
            </a:pPr>
            <a:endParaRPr lang="en-US" sz="1200" dirty="0">
              <a:solidFill>
                <a:srgbClr val="002060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354013" indent="-354013">
              <a:buAutoNum type="arabicPeriod"/>
            </a:pPr>
            <a:r>
              <a:rPr lang="en-US" sz="2400" dirty="0">
                <a:solidFill>
                  <a:srgbClr val="002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Where do you see most room for growth?</a:t>
            </a:r>
          </a:p>
        </p:txBody>
      </p:sp>
    </p:spTree>
    <p:extLst>
      <p:ext uri="{BB962C8B-B14F-4D97-AF65-F5344CB8AC3E}">
        <p14:creationId xmlns:p14="http://schemas.microsoft.com/office/powerpoint/2010/main" val="34389780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AA4ADF-F60F-AF91-C0D5-BDB06246E6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A hourglass on a piece of paper&#10;&#10;AI-generated content may be incorrect.">
            <a:extLst>
              <a:ext uri="{FF2B5EF4-FFF2-40B4-BE49-F238E27FC236}">
                <a16:creationId xmlns:a16="http://schemas.microsoft.com/office/drawing/2014/main" id="{25D681B9-5A4B-DE87-2F72-DC3E6096E0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F604997F-FE37-3D70-9005-5645A9EA1CDD}"/>
              </a:ext>
            </a:extLst>
          </p:cNvPr>
          <p:cNvSpPr/>
          <p:nvPr/>
        </p:nvSpPr>
        <p:spPr>
          <a:xfrm>
            <a:off x="0" y="0"/>
            <a:ext cx="11521440" cy="68580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55000">
                <a:srgbClr val="28265B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olorful circle with white text&#10;&#10;AI-generated content may be incorrect.">
            <a:extLst>
              <a:ext uri="{FF2B5EF4-FFF2-40B4-BE49-F238E27FC236}">
                <a16:creationId xmlns:a16="http://schemas.microsoft.com/office/drawing/2014/main" id="{8770D13E-EA88-28EC-27A6-6EBC2F1E51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006" y="368265"/>
            <a:ext cx="1001927" cy="79590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B0D7215-5CA5-8FC2-9C4E-88339A77ED83}"/>
              </a:ext>
            </a:extLst>
          </p:cNvPr>
          <p:cNvSpPr txBox="1"/>
          <p:nvPr/>
        </p:nvSpPr>
        <p:spPr>
          <a:xfrm>
            <a:off x="870642" y="5387000"/>
            <a:ext cx="111140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rPr>
              <a:t>Break</a:t>
            </a:r>
            <a:endParaRPr lang="en-US" sz="2800" dirty="0">
              <a:solidFill>
                <a:schemeClr val="bg1"/>
              </a:solidFill>
              <a:latin typeface="Poppins ExtraBold" panose="00000900000000000000" pitchFamily="2" charset="0"/>
              <a:cs typeface="Poppins ExtraBold" panose="000009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05759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DF0FE78A-3403-2966-480E-F0222024E0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id="{816755E3-ECB1-D775-7796-8F72E85253C0}"/>
              </a:ext>
            </a:extLst>
          </p:cNvPr>
          <p:cNvSpPr/>
          <p:nvPr/>
        </p:nvSpPr>
        <p:spPr>
          <a:xfrm>
            <a:off x="-23615" y="-51165"/>
            <a:ext cx="10073219" cy="6900286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32000">
                <a:srgbClr val="F3FAFF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v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53EE347-E4A3-5229-0460-3FB7E63CEAE0}"/>
              </a:ext>
            </a:extLst>
          </p:cNvPr>
          <p:cNvSpPr txBox="1"/>
          <p:nvPr/>
        </p:nvSpPr>
        <p:spPr>
          <a:xfrm>
            <a:off x="653416" y="18440"/>
            <a:ext cx="73096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2060"/>
                </a:solidFill>
                <a:latin typeface="Poppins ExtraBold" panose="00000900000000000000" pitchFamily="2" charset="0"/>
                <a:cs typeface="Poppins ExtraBold" panose="00000900000000000000" pitchFamily="2" charset="0"/>
              </a:rPr>
              <a:t>Effective communication:</a:t>
            </a:r>
            <a:endParaRPr lang="en-US" sz="3200" b="1" dirty="0">
              <a:solidFill>
                <a:srgbClr val="002060"/>
              </a:solidFill>
              <a:latin typeface="Poppins ExtraBold" panose="00000900000000000000" pitchFamily="2" charset="0"/>
              <a:cs typeface="Poppins ExtraBold" panose="00000900000000000000" pitchFamily="2" charset="0"/>
            </a:endParaRPr>
          </a:p>
        </p:txBody>
      </p:sp>
      <p:sp>
        <p:nvSpPr>
          <p:cNvPr id="13" name="Freeform: Shape 1">
            <a:extLst>
              <a:ext uri="{FF2B5EF4-FFF2-40B4-BE49-F238E27FC236}">
                <a16:creationId xmlns:a16="http://schemas.microsoft.com/office/drawing/2014/main" id="{E0989C3D-EDD4-09B5-46E3-E8D6D59CEF88}"/>
              </a:ext>
            </a:extLst>
          </p:cNvPr>
          <p:cNvSpPr/>
          <p:nvPr/>
        </p:nvSpPr>
        <p:spPr>
          <a:xfrm>
            <a:off x="-310672" y="-353194"/>
            <a:ext cx="1047643" cy="790529"/>
          </a:xfrm>
          <a:custGeom>
            <a:avLst/>
            <a:gdLst>
              <a:gd name="connsiteX0" fmla="*/ 1047643 w 1047643"/>
              <a:gd name="connsiteY0" fmla="*/ 308884 h 790529"/>
              <a:gd name="connsiteX1" fmla="*/ 1036404 w 1047643"/>
              <a:gd name="connsiteY1" fmla="*/ 321172 h 790529"/>
              <a:gd name="connsiteX2" fmla="*/ 582347 w 1047643"/>
              <a:gd name="connsiteY2" fmla="*/ 781801 h 790529"/>
              <a:gd name="connsiteX3" fmla="*/ 553201 w 1047643"/>
              <a:gd name="connsiteY3" fmla="*/ 783610 h 790529"/>
              <a:gd name="connsiteX4" fmla="*/ 285929 w 1047643"/>
              <a:gd name="connsiteY4" fmla="*/ 684360 h 790529"/>
              <a:gd name="connsiteX5" fmla="*/ 191060 w 1047643"/>
              <a:gd name="connsiteY5" fmla="*/ 689408 h 790529"/>
              <a:gd name="connsiteX6" fmla="*/ 173725 w 1047643"/>
              <a:gd name="connsiteY6" fmla="*/ 677121 h 790529"/>
              <a:gd name="connsiteX7" fmla="*/ 71140 w 1047643"/>
              <a:gd name="connsiteY7" fmla="*/ 302026 h 790529"/>
              <a:gd name="connsiteX8" fmla="*/ 1798 w 1047643"/>
              <a:gd name="connsiteY8" fmla="*/ 49519 h 790529"/>
              <a:gd name="connsiteX9" fmla="*/ 15419 w 1047643"/>
              <a:gd name="connsiteY9" fmla="*/ 26278 h 790529"/>
              <a:gd name="connsiteX10" fmla="*/ 505480 w 1047643"/>
              <a:gd name="connsiteY10" fmla="*/ 25801 h 790529"/>
              <a:gd name="connsiteX11" fmla="*/ 908007 w 1047643"/>
              <a:gd name="connsiteY11" fmla="*/ 198013 h 790529"/>
              <a:gd name="connsiteX12" fmla="*/ 1003352 w 1047643"/>
              <a:gd name="connsiteY12" fmla="*/ 269546 h 790529"/>
              <a:gd name="connsiteX13" fmla="*/ 1013258 w 1047643"/>
              <a:gd name="connsiteY13" fmla="*/ 274785 h 790529"/>
              <a:gd name="connsiteX14" fmla="*/ 1047643 w 1047643"/>
              <a:gd name="connsiteY14" fmla="*/ 308884 h 790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47643" h="790529">
                <a:moveTo>
                  <a:pt x="1047643" y="308884"/>
                </a:moveTo>
                <a:cubicBezTo>
                  <a:pt x="1043929" y="312980"/>
                  <a:pt x="1040309" y="317171"/>
                  <a:pt x="1036404" y="321172"/>
                </a:cubicBezTo>
                <a:cubicBezTo>
                  <a:pt x="884956" y="474715"/>
                  <a:pt x="733604" y="628258"/>
                  <a:pt x="582347" y="781801"/>
                </a:cubicBezTo>
                <a:cubicBezTo>
                  <a:pt x="571774" y="792564"/>
                  <a:pt x="565964" y="793612"/>
                  <a:pt x="553201" y="783610"/>
                </a:cubicBezTo>
                <a:cubicBezTo>
                  <a:pt x="476810" y="723031"/>
                  <a:pt x="383275" y="688265"/>
                  <a:pt x="285929" y="684360"/>
                </a:cubicBezTo>
                <a:cubicBezTo>
                  <a:pt x="254211" y="682550"/>
                  <a:pt x="222397" y="684265"/>
                  <a:pt x="191060" y="689408"/>
                </a:cubicBezTo>
                <a:cubicBezTo>
                  <a:pt x="179630" y="691408"/>
                  <a:pt x="176487" y="687122"/>
                  <a:pt x="173725" y="677121"/>
                </a:cubicBezTo>
                <a:cubicBezTo>
                  <a:pt x="139816" y="552058"/>
                  <a:pt x="105621" y="426994"/>
                  <a:pt x="71140" y="302026"/>
                </a:cubicBezTo>
                <a:cubicBezTo>
                  <a:pt x="48090" y="217825"/>
                  <a:pt x="25325" y="133624"/>
                  <a:pt x="1798" y="49519"/>
                </a:cubicBezTo>
                <a:cubicBezTo>
                  <a:pt x="-2202" y="35231"/>
                  <a:pt x="-297" y="29516"/>
                  <a:pt x="15419" y="26278"/>
                </a:cubicBezTo>
                <a:cubicBezTo>
                  <a:pt x="176868" y="-8584"/>
                  <a:pt x="343936" y="-8774"/>
                  <a:pt x="505480" y="25801"/>
                </a:cubicBezTo>
                <a:cubicBezTo>
                  <a:pt x="649498" y="56758"/>
                  <a:pt x="786182" y="115241"/>
                  <a:pt x="908007" y="198013"/>
                </a:cubicBezTo>
                <a:cubicBezTo>
                  <a:pt x="940963" y="220207"/>
                  <a:pt x="972586" y="244305"/>
                  <a:pt x="1003352" y="269546"/>
                </a:cubicBezTo>
                <a:cubicBezTo>
                  <a:pt x="1006210" y="271927"/>
                  <a:pt x="1008210" y="276499"/>
                  <a:pt x="1013258" y="274785"/>
                </a:cubicBezTo>
                <a:lnTo>
                  <a:pt x="1047643" y="308884"/>
                </a:lnTo>
              </a:path>
            </a:pathLst>
          </a:custGeom>
          <a:solidFill>
            <a:srgbClr val="A7C83D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PK"/>
          </a:p>
        </p:txBody>
      </p:sp>
      <p:sp>
        <p:nvSpPr>
          <p:cNvPr id="14" name="Freeform: Shape 2">
            <a:extLst>
              <a:ext uri="{FF2B5EF4-FFF2-40B4-BE49-F238E27FC236}">
                <a16:creationId xmlns:a16="http://schemas.microsoft.com/office/drawing/2014/main" id="{5F2DC329-45CD-C6EA-5B00-DAEB4C38705D}"/>
              </a:ext>
            </a:extLst>
          </p:cNvPr>
          <p:cNvSpPr/>
          <p:nvPr/>
        </p:nvSpPr>
        <p:spPr>
          <a:xfrm>
            <a:off x="11714303" y="6204424"/>
            <a:ext cx="892199" cy="951930"/>
          </a:xfrm>
          <a:custGeom>
            <a:avLst/>
            <a:gdLst>
              <a:gd name="connsiteX0" fmla="*/ 373611 w 892199"/>
              <a:gd name="connsiteY0" fmla="*/ 932024 h 951930"/>
              <a:gd name="connsiteX1" fmla="*/ 434286 w 892199"/>
              <a:gd name="connsiteY1" fmla="*/ 886685 h 951930"/>
              <a:gd name="connsiteX2" fmla="*/ 667077 w 892199"/>
              <a:gd name="connsiteY2" fmla="*/ 649988 h 951930"/>
              <a:gd name="connsiteX3" fmla="*/ 857005 w 892199"/>
              <a:gd name="connsiteY3" fmla="*/ 248605 h 951930"/>
              <a:gd name="connsiteX4" fmla="*/ 892152 w 892199"/>
              <a:gd name="connsiteY4" fmla="*/ 12004 h 951930"/>
              <a:gd name="connsiteX5" fmla="*/ 880151 w 892199"/>
              <a:gd name="connsiteY5" fmla="*/ 2 h 951930"/>
              <a:gd name="connsiteX6" fmla="*/ 432952 w 892199"/>
              <a:gd name="connsiteY6" fmla="*/ 2574 h 951930"/>
              <a:gd name="connsiteX7" fmla="*/ 220068 w 892199"/>
              <a:gd name="connsiteY7" fmla="*/ 2860 h 951930"/>
              <a:gd name="connsiteX8" fmla="*/ 201114 w 892199"/>
              <a:gd name="connsiteY8" fmla="*/ 18957 h 951930"/>
              <a:gd name="connsiteX9" fmla="*/ 6613 w 892199"/>
              <a:gd name="connsiteY9" fmla="*/ 353094 h 951930"/>
              <a:gd name="connsiteX10" fmla="*/ 5280 w 892199"/>
              <a:gd name="connsiteY10" fmla="*/ 374049 h 951930"/>
              <a:gd name="connsiteX11" fmla="*/ 254644 w 892199"/>
              <a:gd name="connsiteY11" fmla="*/ 806770 h 951930"/>
              <a:gd name="connsiteX12" fmla="*/ 339131 w 892199"/>
              <a:gd name="connsiteY12" fmla="*/ 951931 h 951930"/>
              <a:gd name="connsiteX13" fmla="*/ 373516 w 892199"/>
              <a:gd name="connsiteY13" fmla="*/ 932119 h 9519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92199" h="951930">
                <a:moveTo>
                  <a:pt x="373611" y="932024"/>
                </a:moveTo>
                <a:cubicBezTo>
                  <a:pt x="393804" y="916879"/>
                  <a:pt x="414188" y="901925"/>
                  <a:pt x="434286" y="886685"/>
                </a:cubicBezTo>
                <a:cubicBezTo>
                  <a:pt x="522963" y="819533"/>
                  <a:pt x="601449" y="739809"/>
                  <a:pt x="667077" y="649988"/>
                </a:cubicBezTo>
                <a:cubicBezTo>
                  <a:pt x="755564" y="529592"/>
                  <a:pt x="820048" y="393290"/>
                  <a:pt x="857005" y="248605"/>
                </a:cubicBezTo>
                <a:cubicBezTo>
                  <a:pt x="876627" y="171071"/>
                  <a:pt x="888438" y="91823"/>
                  <a:pt x="892152" y="12004"/>
                </a:cubicBezTo>
                <a:cubicBezTo>
                  <a:pt x="892629" y="2574"/>
                  <a:pt x="889581" y="-93"/>
                  <a:pt x="880151" y="2"/>
                </a:cubicBezTo>
                <a:cubicBezTo>
                  <a:pt x="731085" y="1050"/>
                  <a:pt x="582018" y="1907"/>
                  <a:pt x="432952" y="2574"/>
                </a:cubicBezTo>
                <a:cubicBezTo>
                  <a:pt x="361991" y="2955"/>
                  <a:pt x="291030" y="3336"/>
                  <a:pt x="220068" y="2860"/>
                </a:cubicBezTo>
                <a:cubicBezTo>
                  <a:pt x="207495" y="2860"/>
                  <a:pt x="202733" y="5336"/>
                  <a:pt x="201114" y="18957"/>
                </a:cubicBezTo>
                <a:cubicBezTo>
                  <a:pt x="187493" y="153164"/>
                  <a:pt x="116627" y="274989"/>
                  <a:pt x="6613" y="353094"/>
                </a:cubicBezTo>
                <a:cubicBezTo>
                  <a:pt x="-4817" y="361476"/>
                  <a:pt x="1184" y="367001"/>
                  <a:pt x="5280" y="374049"/>
                </a:cubicBezTo>
                <a:cubicBezTo>
                  <a:pt x="88338" y="518353"/>
                  <a:pt x="171491" y="662562"/>
                  <a:pt x="254644" y="806770"/>
                </a:cubicBezTo>
                <a:cubicBezTo>
                  <a:pt x="282648" y="855252"/>
                  <a:pt x="311032" y="903544"/>
                  <a:pt x="339131" y="951931"/>
                </a:cubicBezTo>
                <a:lnTo>
                  <a:pt x="373516" y="932119"/>
                </a:lnTo>
                <a:close/>
              </a:path>
            </a:pathLst>
          </a:custGeom>
          <a:solidFill>
            <a:srgbClr val="30A9E0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PK"/>
          </a:p>
        </p:txBody>
      </p:sp>
      <p:sp>
        <p:nvSpPr>
          <p:cNvPr id="15" name="Freeform: Shape 4">
            <a:extLst>
              <a:ext uri="{FF2B5EF4-FFF2-40B4-BE49-F238E27FC236}">
                <a16:creationId xmlns:a16="http://schemas.microsoft.com/office/drawing/2014/main" id="{A63C7387-6344-0DBD-3D14-1C8A4418D435}"/>
              </a:ext>
            </a:extLst>
          </p:cNvPr>
          <p:cNvSpPr/>
          <p:nvPr/>
        </p:nvSpPr>
        <p:spPr>
          <a:xfrm>
            <a:off x="4495175" y="6489298"/>
            <a:ext cx="1076372" cy="819228"/>
          </a:xfrm>
          <a:custGeom>
            <a:avLst/>
            <a:gdLst>
              <a:gd name="connsiteX0" fmla="*/ 473887 w 1076372"/>
              <a:gd name="connsiteY0" fmla="*/ 759062 h 819228"/>
              <a:gd name="connsiteX1" fmla="*/ 17830 w 1076372"/>
              <a:gd name="connsiteY1" fmla="*/ 480741 h 819228"/>
              <a:gd name="connsiteX2" fmla="*/ 17830 w 1076372"/>
              <a:gd name="connsiteY2" fmla="*/ 439783 h 819228"/>
              <a:gd name="connsiteX3" fmla="*/ 316534 w 1076372"/>
              <a:gd name="connsiteY3" fmla="*/ 166416 h 819228"/>
              <a:gd name="connsiteX4" fmla="*/ 491413 w 1076372"/>
              <a:gd name="connsiteY4" fmla="*/ 6967 h 819228"/>
              <a:gd name="connsiteX5" fmla="*/ 516845 w 1076372"/>
              <a:gd name="connsiteY5" fmla="*/ 6967 h 819228"/>
              <a:gd name="connsiteX6" fmla="*/ 758685 w 1076372"/>
              <a:gd name="connsiteY6" fmla="*/ 123458 h 819228"/>
              <a:gd name="connsiteX7" fmla="*/ 908513 w 1076372"/>
              <a:gd name="connsiteY7" fmla="*/ 122315 h 819228"/>
              <a:gd name="connsiteX8" fmla="*/ 927182 w 1076372"/>
              <a:gd name="connsiteY8" fmla="*/ 138984 h 819228"/>
              <a:gd name="connsiteX9" fmla="*/ 984332 w 1076372"/>
              <a:gd name="connsiteY9" fmla="*/ 387205 h 819228"/>
              <a:gd name="connsiteX10" fmla="*/ 1075677 w 1076372"/>
              <a:gd name="connsiteY10" fmla="*/ 780874 h 819228"/>
              <a:gd name="connsiteX11" fmla="*/ 1064342 w 1076372"/>
              <a:gd name="connsiteY11" fmla="*/ 794685 h 819228"/>
              <a:gd name="connsiteX12" fmla="*/ 808024 w 1076372"/>
              <a:gd name="connsiteY12" fmla="*/ 819069 h 819228"/>
              <a:gd name="connsiteX13" fmla="*/ 598760 w 1076372"/>
              <a:gd name="connsiteY13" fmla="*/ 795828 h 819228"/>
              <a:gd name="connsiteX14" fmla="*/ 473792 w 1076372"/>
              <a:gd name="connsiteY14" fmla="*/ 759157 h 819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76372" h="819228">
                <a:moveTo>
                  <a:pt x="473887" y="759062"/>
                </a:moveTo>
                <a:cubicBezTo>
                  <a:pt x="298532" y="705340"/>
                  <a:pt x="147942" y="609995"/>
                  <a:pt x="17830" y="480741"/>
                </a:cubicBezTo>
                <a:cubicBezTo>
                  <a:pt x="-6840" y="456262"/>
                  <a:pt x="-5030" y="460643"/>
                  <a:pt x="17830" y="439783"/>
                </a:cubicBezTo>
                <a:cubicBezTo>
                  <a:pt x="117176" y="348439"/>
                  <a:pt x="216807" y="257284"/>
                  <a:pt x="316534" y="166416"/>
                </a:cubicBezTo>
                <a:cubicBezTo>
                  <a:pt x="374732" y="113171"/>
                  <a:pt x="433406" y="60403"/>
                  <a:pt x="491413" y="6967"/>
                </a:cubicBezTo>
                <a:cubicBezTo>
                  <a:pt x="501128" y="-1986"/>
                  <a:pt x="506558" y="-2653"/>
                  <a:pt x="516845" y="6967"/>
                </a:cubicBezTo>
                <a:cubicBezTo>
                  <a:pt x="584091" y="68975"/>
                  <a:pt x="668292" y="109552"/>
                  <a:pt x="758685" y="123458"/>
                </a:cubicBezTo>
                <a:cubicBezTo>
                  <a:pt x="808310" y="131555"/>
                  <a:pt x="858983" y="131173"/>
                  <a:pt x="908513" y="122315"/>
                </a:cubicBezTo>
                <a:cubicBezTo>
                  <a:pt x="924324" y="119648"/>
                  <a:pt x="924896" y="129268"/>
                  <a:pt x="927182" y="138984"/>
                </a:cubicBezTo>
                <a:cubicBezTo>
                  <a:pt x="946327" y="221661"/>
                  <a:pt x="965377" y="304433"/>
                  <a:pt x="984332" y="387205"/>
                </a:cubicBezTo>
                <a:cubicBezTo>
                  <a:pt x="1014621" y="518460"/>
                  <a:pt x="1044816" y="649810"/>
                  <a:pt x="1075677" y="780874"/>
                </a:cubicBezTo>
                <a:cubicBezTo>
                  <a:pt x="1078629" y="793542"/>
                  <a:pt x="1071676" y="793161"/>
                  <a:pt x="1064342" y="794685"/>
                </a:cubicBezTo>
                <a:cubicBezTo>
                  <a:pt x="980046" y="812306"/>
                  <a:pt x="894130" y="820498"/>
                  <a:pt x="808024" y="819069"/>
                </a:cubicBezTo>
                <a:cubicBezTo>
                  <a:pt x="737730" y="817545"/>
                  <a:pt x="667721" y="809734"/>
                  <a:pt x="598760" y="795828"/>
                </a:cubicBezTo>
                <a:cubicBezTo>
                  <a:pt x="556469" y="786017"/>
                  <a:pt x="514749" y="773825"/>
                  <a:pt x="473792" y="759157"/>
                </a:cubicBezTo>
              </a:path>
            </a:pathLst>
          </a:custGeom>
          <a:solidFill>
            <a:srgbClr val="FED508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PK"/>
          </a:p>
        </p:txBody>
      </p:sp>
      <p:sp>
        <p:nvSpPr>
          <p:cNvPr id="16" name="Freeform: Shape 5">
            <a:extLst>
              <a:ext uri="{FF2B5EF4-FFF2-40B4-BE49-F238E27FC236}">
                <a16:creationId xmlns:a16="http://schemas.microsoft.com/office/drawing/2014/main" id="{D79712D8-893A-BBE8-0CCA-B94AC9A2515C}"/>
              </a:ext>
            </a:extLst>
          </p:cNvPr>
          <p:cNvSpPr/>
          <p:nvPr/>
        </p:nvSpPr>
        <p:spPr>
          <a:xfrm>
            <a:off x="10256865" y="-199223"/>
            <a:ext cx="942950" cy="962057"/>
          </a:xfrm>
          <a:custGeom>
            <a:avLst/>
            <a:gdLst>
              <a:gd name="connsiteX0" fmla="*/ 698326 w 942950"/>
              <a:gd name="connsiteY0" fmla="*/ 621958 h 962057"/>
              <a:gd name="connsiteX1" fmla="*/ 200168 w 942950"/>
              <a:gd name="connsiteY1" fmla="*/ 959524 h 962057"/>
              <a:gd name="connsiteX2" fmla="*/ 179594 w 942950"/>
              <a:gd name="connsiteY2" fmla="*/ 949618 h 962057"/>
              <a:gd name="connsiteX3" fmla="*/ 49292 w 942950"/>
              <a:gd name="connsiteY3" fmla="*/ 484988 h 962057"/>
              <a:gd name="connsiteX4" fmla="*/ 1572 w 942950"/>
              <a:gd name="connsiteY4" fmla="*/ 316015 h 962057"/>
              <a:gd name="connsiteX5" fmla="*/ 12050 w 942950"/>
              <a:gd name="connsiteY5" fmla="*/ 292583 h 962057"/>
              <a:gd name="connsiteX6" fmla="*/ 268558 w 942950"/>
              <a:gd name="connsiteY6" fmla="*/ 11882 h 962057"/>
              <a:gd name="connsiteX7" fmla="*/ 287798 w 942950"/>
              <a:gd name="connsiteY7" fmla="*/ 928 h 962057"/>
              <a:gd name="connsiteX8" fmla="*/ 930736 w 942950"/>
              <a:gd name="connsiteY8" fmla="*/ 143136 h 962057"/>
              <a:gd name="connsiteX9" fmla="*/ 941594 w 942950"/>
              <a:gd name="connsiteY9" fmla="*/ 161424 h 962057"/>
              <a:gd name="connsiteX10" fmla="*/ 786527 w 942950"/>
              <a:gd name="connsiteY10" fmla="*/ 504705 h 962057"/>
              <a:gd name="connsiteX11" fmla="*/ 698230 w 942950"/>
              <a:gd name="connsiteY11" fmla="*/ 621863 h 962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42950" h="962057">
                <a:moveTo>
                  <a:pt x="698326" y="621958"/>
                </a:moveTo>
                <a:cubicBezTo>
                  <a:pt x="545640" y="788741"/>
                  <a:pt x="386192" y="894373"/>
                  <a:pt x="200168" y="959524"/>
                </a:cubicBezTo>
                <a:cubicBezTo>
                  <a:pt x="189310" y="963334"/>
                  <a:pt x="183785" y="964763"/>
                  <a:pt x="179594" y="949618"/>
                </a:cubicBezTo>
                <a:cubicBezTo>
                  <a:pt x="136827" y="794551"/>
                  <a:pt x="92917" y="639865"/>
                  <a:pt x="49292" y="484988"/>
                </a:cubicBezTo>
                <a:cubicBezTo>
                  <a:pt x="33481" y="428600"/>
                  <a:pt x="18050" y="372212"/>
                  <a:pt x="1572" y="316015"/>
                </a:cubicBezTo>
                <a:cubicBezTo>
                  <a:pt x="-2047" y="303632"/>
                  <a:pt x="238" y="297917"/>
                  <a:pt x="12050" y="292583"/>
                </a:cubicBezTo>
                <a:cubicBezTo>
                  <a:pt x="133779" y="240005"/>
                  <a:pt x="227219" y="137897"/>
                  <a:pt x="268558" y="11882"/>
                </a:cubicBezTo>
                <a:cubicBezTo>
                  <a:pt x="272177" y="1499"/>
                  <a:pt x="275606" y="-1834"/>
                  <a:pt x="287798" y="928"/>
                </a:cubicBezTo>
                <a:cubicBezTo>
                  <a:pt x="502016" y="48839"/>
                  <a:pt x="716328" y="96273"/>
                  <a:pt x="930736" y="143136"/>
                </a:cubicBezTo>
                <a:cubicBezTo>
                  <a:pt x="942928" y="145803"/>
                  <a:pt x="944738" y="149899"/>
                  <a:pt x="941594" y="161424"/>
                </a:cubicBezTo>
                <a:cubicBezTo>
                  <a:pt x="908828" y="283439"/>
                  <a:pt x="856441" y="399359"/>
                  <a:pt x="786527" y="504705"/>
                </a:cubicBezTo>
                <a:cubicBezTo>
                  <a:pt x="759857" y="545758"/>
                  <a:pt x="730330" y="584906"/>
                  <a:pt x="698230" y="621863"/>
                </a:cubicBezTo>
              </a:path>
            </a:pathLst>
          </a:custGeom>
          <a:solidFill>
            <a:srgbClr val="E74426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PK"/>
          </a:p>
        </p:txBody>
      </p:sp>
      <p:pic>
        <p:nvPicPr>
          <p:cNvPr id="22" name="Picture 21" descr="A colorful circle with a black background&#10;&#10;AI-generated content may be incorrect.">
            <a:extLst>
              <a:ext uri="{FF2B5EF4-FFF2-40B4-BE49-F238E27FC236}">
                <a16:creationId xmlns:a16="http://schemas.microsoft.com/office/drawing/2014/main" id="{AF7FAEFB-241D-ECAC-4AED-3AA377F025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799" y="6327314"/>
            <a:ext cx="501649" cy="501649"/>
          </a:xfrm>
          <a:prstGeom prst="rect">
            <a:avLst/>
          </a:prstGeom>
        </p:spPr>
      </p:pic>
      <p:sp>
        <p:nvSpPr>
          <p:cNvPr id="3" name="Freeform 2">
            <a:extLst>
              <a:ext uri="{FF2B5EF4-FFF2-40B4-BE49-F238E27FC236}">
                <a16:creationId xmlns:a16="http://schemas.microsoft.com/office/drawing/2014/main" id="{35F1FF5E-48E3-D1E6-1B9C-E11DCD037D28}"/>
              </a:ext>
            </a:extLst>
          </p:cNvPr>
          <p:cNvSpPr/>
          <p:nvPr/>
        </p:nvSpPr>
        <p:spPr>
          <a:xfrm>
            <a:off x="3500456" y="1003296"/>
            <a:ext cx="5173129" cy="5173129"/>
          </a:xfrm>
          <a:custGeom>
            <a:avLst/>
            <a:gdLst/>
            <a:ahLst/>
            <a:cxnLst/>
            <a:rect l="l" t="t" r="r" b="b"/>
            <a:pathLst>
              <a:path w="7759694" h="7759694">
                <a:moveTo>
                  <a:pt x="0" y="0"/>
                </a:moveTo>
                <a:lnTo>
                  <a:pt x="7759694" y="0"/>
                </a:lnTo>
                <a:lnTo>
                  <a:pt x="7759694" y="7759694"/>
                </a:lnTo>
                <a:lnTo>
                  <a:pt x="0" y="775969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GB" sz="1200"/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0DBDDB2F-01C5-4E65-F29E-A913CC0EC265}"/>
              </a:ext>
            </a:extLst>
          </p:cNvPr>
          <p:cNvGrpSpPr/>
          <p:nvPr/>
        </p:nvGrpSpPr>
        <p:grpSpPr>
          <a:xfrm>
            <a:off x="6978705" y="766386"/>
            <a:ext cx="3159988" cy="2194190"/>
            <a:chOff x="8312154" y="1019674"/>
            <a:chExt cx="3159988" cy="2194190"/>
          </a:xfrm>
        </p:grpSpPr>
        <p:sp>
          <p:nvSpPr>
            <p:cNvPr id="37" name="Freeform 3">
              <a:extLst>
                <a:ext uri="{FF2B5EF4-FFF2-40B4-BE49-F238E27FC236}">
                  <a16:creationId xmlns:a16="http://schemas.microsoft.com/office/drawing/2014/main" id="{74880389-F995-3109-1FB4-2F67C8021C24}"/>
                </a:ext>
              </a:extLst>
            </p:cNvPr>
            <p:cNvSpPr/>
            <p:nvPr/>
          </p:nvSpPr>
          <p:spPr>
            <a:xfrm>
              <a:off x="8535905" y="1019674"/>
              <a:ext cx="2812006" cy="493794"/>
            </a:xfrm>
            <a:custGeom>
              <a:avLst/>
              <a:gdLst/>
              <a:ahLst/>
              <a:cxnLst/>
              <a:rect l="l" t="t" r="r" b="b"/>
              <a:pathLst>
                <a:path w="4007925" h="845308">
                  <a:moveTo>
                    <a:pt x="0" y="0"/>
                  </a:moveTo>
                  <a:lnTo>
                    <a:pt x="4007925" y="0"/>
                  </a:lnTo>
                  <a:lnTo>
                    <a:pt x="4007925" y="845308"/>
                  </a:lnTo>
                  <a:lnTo>
                    <a:pt x="0" y="84530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alphaModFix amt="78000"/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 sz="1200">
                <a:latin typeface="Poppins ExtraBold" panose="00000900000000000000" pitchFamily="2" charset="0"/>
                <a:cs typeface="Poppins ExtraBold" panose="00000900000000000000" pitchFamily="2" charset="0"/>
              </a:endParaRPr>
            </a:p>
          </p:txBody>
        </p:sp>
        <p:sp>
          <p:nvSpPr>
            <p:cNvPr id="41" name="TextBox 4">
              <a:extLst>
                <a:ext uri="{FF2B5EF4-FFF2-40B4-BE49-F238E27FC236}">
                  <a16:creationId xmlns:a16="http://schemas.microsoft.com/office/drawing/2014/main" id="{74CD068B-10A0-4AD1-5786-6150BE1979B1}"/>
                </a:ext>
              </a:extLst>
            </p:cNvPr>
            <p:cNvSpPr txBox="1"/>
            <p:nvPr/>
          </p:nvSpPr>
          <p:spPr>
            <a:xfrm>
              <a:off x="8312154" y="1115316"/>
              <a:ext cx="3099497" cy="29302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427"/>
                </a:lnSpc>
              </a:pPr>
              <a:r>
                <a:rPr lang="en-US" sz="1733" b="1" dirty="0">
                  <a:solidFill>
                    <a:srgbClr val="FFFFFF"/>
                  </a:solidFill>
                  <a:latin typeface="Poppins ExtraBold" panose="00000900000000000000" pitchFamily="2" charset="0"/>
                  <a:ea typeface="Poppins Bold"/>
                  <a:cs typeface="Poppins ExtraBold" panose="00000900000000000000" pitchFamily="2" charset="0"/>
                  <a:sym typeface="Poppins Bold"/>
                </a:rPr>
                <a:t>Be clear + brief</a:t>
              </a:r>
            </a:p>
          </p:txBody>
        </p:sp>
        <p:sp>
          <p:nvSpPr>
            <p:cNvPr id="42" name="Freeform 5">
              <a:extLst>
                <a:ext uri="{FF2B5EF4-FFF2-40B4-BE49-F238E27FC236}">
                  <a16:creationId xmlns:a16="http://schemas.microsoft.com/office/drawing/2014/main" id="{050A06F0-FCA6-4595-BFF2-551AFF392785}"/>
                </a:ext>
              </a:extLst>
            </p:cNvPr>
            <p:cNvSpPr/>
            <p:nvPr/>
          </p:nvSpPr>
          <p:spPr>
            <a:xfrm>
              <a:off x="8535906" y="1587786"/>
              <a:ext cx="2812006" cy="485934"/>
            </a:xfrm>
            <a:custGeom>
              <a:avLst/>
              <a:gdLst/>
              <a:ahLst/>
              <a:cxnLst/>
              <a:rect l="l" t="t" r="r" b="b"/>
              <a:pathLst>
                <a:path w="4007925" h="845308">
                  <a:moveTo>
                    <a:pt x="0" y="0"/>
                  </a:moveTo>
                  <a:lnTo>
                    <a:pt x="4007924" y="0"/>
                  </a:lnTo>
                  <a:lnTo>
                    <a:pt x="4007924" y="845308"/>
                  </a:lnTo>
                  <a:lnTo>
                    <a:pt x="0" y="84530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alphaModFix amt="78000"/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 sz="1200">
                <a:latin typeface="Poppins ExtraBold" panose="00000900000000000000" pitchFamily="2" charset="0"/>
                <a:cs typeface="Poppins ExtraBold" panose="00000900000000000000" pitchFamily="2" charset="0"/>
              </a:endParaRPr>
            </a:p>
          </p:txBody>
        </p:sp>
        <p:sp>
          <p:nvSpPr>
            <p:cNvPr id="43" name="TextBox 6">
              <a:extLst>
                <a:ext uri="{FF2B5EF4-FFF2-40B4-BE49-F238E27FC236}">
                  <a16:creationId xmlns:a16="http://schemas.microsoft.com/office/drawing/2014/main" id="{3CFFF837-413B-EB9F-28C2-0BF3E3221B7D}"/>
                </a:ext>
              </a:extLst>
            </p:cNvPr>
            <p:cNvSpPr txBox="1"/>
            <p:nvPr/>
          </p:nvSpPr>
          <p:spPr>
            <a:xfrm>
              <a:off x="8535906" y="1574121"/>
              <a:ext cx="2635091" cy="49244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/>
              <a:r>
                <a:rPr lang="en-US" sz="1600" b="1" dirty="0">
                  <a:solidFill>
                    <a:srgbClr val="FFFFFF"/>
                  </a:solidFill>
                  <a:latin typeface="Poppins ExtraBold" panose="00000900000000000000" pitchFamily="2" charset="0"/>
                  <a:ea typeface="Poppins Bold"/>
                  <a:cs typeface="Poppins ExtraBold" panose="00000900000000000000" pitchFamily="2" charset="0"/>
                  <a:sym typeface="Poppins Bold"/>
                </a:rPr>
                <a:t>Refer early to the objective</a:t>
              </a:r>
            </a:p>
          </p:txBody>
        </p:sp>
        <p:sp>
          <p:nvSpPr>
            <p:cNvPr id="44" name="Freeform 7">
              <a:extLst>
                <a:ext uri="{FF2B5EF4-FFF2-40B4-BE49-F238E27FC236}">
                  <a16:creationId xmlns:a16="http://schemas.microsoft.com/office/drawing/2014/main" id="{8E6D67BD-B868-D796-1BC5-9FF536DD5F60}"/>
                </a:ext>
              </a:extLst>
            </p:cNvPr>
            <p:cNvSpPr/>
            <p:nvPr/>
          </p:nvSpPr>
          <p:spPr>
            <a:xfrm>
              <a:off x="8535907" y="2142758"/>
              <a:ext cx="2768712" cy="485934"/>
            </a:xfrm>
            <a:custGeom>
              <a:avLst/>
              <a:gdLst/>
              <a:ahLst/>
              <a:cxnLst/>
              <a:rect l="l" t="t" r="r" b="b"/>
              <a:pathLst>
                <a:path w="3687265" h="777678">
                  <a:moveTo>
                    <a:pt x="0" y="0"/>
                  </a:moveTo>
                  <a:lnTo>
                    <a:pt x="3687265" y="0"/>
                  </a:lnTo>
                  <a:lnTo>
                    <a:pt x="3687265" y="777677"/>
                  </a:lnTo>
                  <a:lnTo>
                    <a:pt x="0" y="7776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alphaModFix amt="78000"/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 sz="1200">
                <a:latin typeface="Poppins ExtraBold" panose="00000900000000000000" pitchFamily="2" charset="0"/>
                <a:cs typeface="Poppins ExtraBold" panose="00000900000000000000" pitchFamily="2" charset="0"/>
              </a:endParaRPr>
            </a:p>
          </p:txBody>
        </p:sp>
        <p:sp>
          <p:nvSpPr>
            <p:cNvPr id="45" name="TextBox 8">
              <a:extLst>
                <a:ext uri="{FF2B5EF4-FFF2-40B4-BE49-F238E27FC236}">
                  <a16:creationId xmlns:a16="http://schemas.microsoft.com/office/drawing/2014/main" id="{FD314020-04DB-CAF5-BA21-427B6403C52E}"/>
                </a:ext>
              </a:extLst>
            </p:cNvPr>
            <p:cNvSpPr txBox="1"/>
            <p:nvPr/>
          </p:nvSpPr>
          <p:spPr>
            <a:xfrm>
              <a:off x="8535906" y="2128930"/>
              <a:ext cx="2546287" cy="50783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/>
              <a:r>
                <a:rPr lang="en-US" sz="1650" b="1" dirty="0">
                  <a:solidFill>
                    <a:srgbClr val="FFFFFF"/>
                  </a:solidFill>
                  <a:latin typeface="Poppins ExtraBold" panose="00000900000000000000" pitchFamily="2" charset="0"/>
                  <a:ea typeface="Poppins Bold"/>
                  <a:cs typeface="Poppins ExtraBold" panose="00000900000000000000" pitchFamily="2" charset="0"/>
                  <a:sym typeface="Poppins Bold"/>
                </a:rPr>
                <a:t>Demonstrate conviction</a:t>
              </a:r>
            </a:p>
          </p:txBody>
        </p:sp>
        <p:sp>
          <p:nvSpPr>
            <p:cNvPr id="46" name="Freeform 9">
              <a:extLst>
                <a:ext uri="{FF2B5EF4-FFF2-40B4-BE49-F238E27FC236}">
                  <a16:creationId xmlns:a16="http://schemas.microsoft.com/office/drawing/2014/main" id="{4FF24C79-7716-14A0-FEE3-7F7DE017F6C2}"/>
                </a:ext>
              </a:extLst>
            </p:cNvPr>
            <p:cNvSpPr/>
            <p:nvPr/>
          </p:nvSpPr>
          <p:spPr>
            <a:xfrm>
              <a:off x="8535905" y="2686358"/>
              <a:ext cx="2812007" cy="527506"/>
            </a:xfrm>
            <a:custGeom>
              <a:avLst/>
              <a:gdLst/>
              <a:ahLst/>
              <a:cxnLst/>
              <a:rect l="l" t="t" r="r" b="b"/>
              <a:pathLst>
                <a:path w="4007925" h="845308">
                  <a:moveTo>
                    <a:pt x="0" y="0"/>
                  </a:moveTo>
                  <a:lnTo>
                    <a:pt x="4007925" y="0"/>
                  </a:lnTo>
                  <a:lnTo>
                    <a:pt x="4007925" y="845308"/>
                  </a:lnTo>
                  <a:lnTo>
                    <a:pt x="0" y="84530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alphaModFix amt="78000"/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 sz="1200">
                <a:latin typeface="Poppins ExtraBold" panose="00000900000000000000" pitchFamily="2" charset="0"/>
                <a:cs typeface="Poppins ExtraBold" panose="00000900000000000000" pitchFamily="2" charset="0"/>
              </a:endParaRPr>
            </a:p>
          </p:txBody>
        </p:sp>
        <p:sp>
          <p:nvSpPr>
            <p:cNvPr id="47" name="TextBox 10">
              <a:extLst>
                <a:ext uri="{FF2B5EF4-FFF2-40B4-BE49-F238E27FC236}">
                  <a16:creationId xmlns:a16="http://schemas.microsoft.com/office/drawing/2014/main" id="{2293B2DB-30C4-E2CE-5589-76D63D30F2A8}"/>
                </a:ext>
              </a:extLst>
            </p:cNvPr>
            <p:cNvSpPr txBox="1"/>
            <p:nvPr/>
          </p:nvSpPr>
          <p:spPr>
            <a:xfrm>
              <a:off x="8372645" y="2776990"/>
              <a:ext cx="3099497" cy="29302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427"/>
                </a:lnSpc>
              </a:pPr>
              <a:r>
                <a:rPr lang="en-US" sz="1733" b="1" dirty="0">
                  <a:solidFill>
                    <a:srgbClr val="FFFFFF"/>
                  </a:solidFill>
                  <a:latin typeface="Poppins ExtraBold" panose="00000900000000000000" pitchFamily="2" charset="0"/>
                  <a:ea typeface="Poppins Bold"/>
                  <a:cs typeface="Poppins ExtraBold" panose="00000900000000000000" pitchFamily="2" charset="0"/>
                  <a:sym typeface="Poppins Bold"/>
                </a:rPr>
                <a:t>Identify my role quickly</a:t>
              </a: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8073CCA5-6639-FD27-B4BD-2EF770A55ABA}"/>
              </a:ext>
            </a:extLst>
          </p:cNvPr>
          <p:cNvGrpSpPr/>
          <p:nvPr/>
        </p:nvGrpSpPr>
        <p:grpSpPr>
          <a:xfrm>
            <a:off x="1834660" y="842571"/>
            <a:ext cx="3196674" cy="2238540"/>
            <a:chOff x="409452" y="240461"/>
            <a:chExt cx="3196674" cy="2238540"/>
          </a:xfrm>
        </p:grpSpPr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0D17872C-D346-C4EB-38F8-67EB9FAD361E}"/>
                </a:ext>
              </a:extLst>
            </p:cNvPr>
            <p:cNvSpPr/>
            <p:nvPr/>
          </p:nvSpPr>
          <p:spPr>
            <a:xfrm>
              <a:off x="628100" y="1374146"/>
              <a:ext cx="2712002" cy="502170"/>
            </a:xfrm>
            <a:custGeom>
              <a:avLst/>
              <a:gdLst/>
              <a:ahLst/>
              <a:cxnLst/>
              <a:rect l="l" t="t" r="r" b="b"/>
              <a:pathLst>
                <a:path w="4007925" h="845308">
                  <a:moveTo>
                    <a:pt x="0" y="0"/>
                  </a:moveTo>
                  <a:lnTo>
                    <a:pt x="4007925" y="0"/>
                  </a:lnTo>
                  <a:lnTo>
                    <a:pt x="4007925" y="845308"/>
                  </a:lnTo>
                  <a:lnTo>
                    <a:pt x="0" y="84530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alphaModFix amt="78000"/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 sz="1200">
                <a:latin typeface="Poppins ExtraBold" panose="00000900000000000000" pitchFamily="2" charset="0"/>
                <a:cs typeface="Poppins ExtraBold" panose="00000900000000000000" pitchFamily="2" charset="0"/>
              </a:endParaRPr>
            </a:p>
          </p:txBody>
        </p:sp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id="{6228E7A7-57F9-DBD1-06D1-789B6E0B098D}"/>
                </a:ext>
              </a:extLst>
            </p:cNvPr>
            <p:cNvSpPr/>
            <p:nvPr/>
          </p:nvSpPr>
          <p:spPr>
            <a:xfrm>
              <a:off x="628100" y="1970881"/>
              <a:ext cx="2712002" cy="508120"/>
            </a:xfrm>
            <a:custGeom>
              <a:avLst/>
              <a:gdLst/>
              <a:ahLst/>
              <a:cxnLst/>
              <a:rect l="l" t="t" r="r" b="b"/>
              <a:pathLst>
                <a:path w="4007925" h="845308">
                  <a:moveTo>
                    <a:pt x="0" y="0"/>
                  </a:moveTo>
                  <a:lnTo>
                    <a:pt x="4007925" y="0"/>
                  </a:lnTo>
                  <a:lnTo>
                    <a:pt x="4007925" y="845307"/>
                  </a:lnTo>
                  <a:lnTo>
                    <a:pt x="0" y="8453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alphaModFix amt="78000"/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 sz="1200">
                <a:latin typeface="Poppins ExtraBold" panose="00000900000000000000" pitchFamily="2" charset="0"/>
                <a:cs typeface="Poppins ExtraBold" panose="00000900000000000000" pitchFamily="2" charset="0"/>
              </a:endParaRPr>
            </a:p>
          </p:txBody>
        </p:sp>
        <p:sp>
          <p:nvSpPr>
            <p:cNvPr id="8" name="TextBox 13">
              <a:extLst>
                <a:ext uri="{FF2B5EF4-FFF2-40B4-BE49-F238E27FC236}">
                  <a16:creationId xmlns:a16="http://schemas.microsoft.com/office/drawing/2014/main" id="{92CB445A-09E5-698B-44AE-0E7C5BC5341F}"/>
                </a:ext>
              </a:extLst>
            </p:cNvPr>
            <p:cNvSpPr txBox="1"/>
            <p:nvPr/>
          </p:nvSpPr>
          <p:spPr>
            <a:xfrm>
              <a:off x="506629" y="1452031"/>
              <a:ext cx="3099497" cy="2918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427"/>
                </a:lnSpc>
              </a:pPr>
              <a:r>
                <a:rPr lang="en-US" sz="1700" b="1" dirty="0">
                  <a:solidFill>
                    <a:srgbClr val="FFFFFF"/>
                  </a:solidFill>
                  <a:latin typeface="Poppins ExtraBold" panose="00000900000000000000" pitchFamily="2" charset="0"/>
                  <a:ea typeface="Poppins Bold"/>
                  <a:cs typeface="Poppins ExtraBold" panose="00000900000000000000" pitchFamily="2" charset="0"/>
                  <a:sym typeface="Poppins Bold"/>
                </a:rPr>
                <a:t>Ask me for my thoughts</a:t>
              </a:r>
            </a:p>
          </p:txBody>
        </p:sp>
        <p:sp>
          <p:nvSpPr>
            <p:cNvPr id="9" name="TextBox 14">
              <a:extLst>
                <a:ext uri="{FF2B5EF4-FFF2-40B4-BE49-F238E27FC236}">
                  <a16:creationId xmlns:a16="http://schemas.microsoft.com/office/drawing/2014/main" id="{6B18436B-4F3D-1BDC-1D9A-1C02F1879228}"/>
                </a:ext>
              </a:extLst>
            </p:cNvPr>
            <p:cNvSpPr txBox="1"/>
            <p:nvPr/>
          </p:nvSpPr>
          <p:spPr>
            <a:xfrm>
              <a:off x="456777" y="2064445"/>
              <a:ext cx="3099497" cy="2918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427"/>
                </a:lnSpc>
              </a:pPr>
              <a:r>
                <a:rPr lang="en-US" sz="1700" b="1" dirty="0">
                  <a:solidFill>
                    <a:srgbClr val="FFFFFF"/>
                  </a:solidFill>
                  <a:latin typeface="Poppins ExtraBold" panose="00000900000000000000" pitchFamily="2" charset="0"/>
                  <a:ea typeface="Poppins Bold"/>
                  <a:cs typeface="Poppins ExtraBold" panose="00000900000000000000" pitchFamily="2" charset="0"/>
                  <a:sym typeface="Poppins Bold"/>
                </a:rPr>
                <a:t>Be logical + thorough</a:t>
              </a:r>
            </a:p>
          </p:txBody>
        </p:sp>
        <p:sp>
          <p:nvSpPr>
            <p:cNvPr id="17" name="Freeform 17">
              <a:extLst>
                <a:ext uri="{FF2B5EF4-FFF2-40B4-BE49-F238E27FC236}">
                  <a16:creationId xmlns:a16="http://schemas.microsoft.com/office/drawing/2014/main" id="{F8C4A4D7-1539-DF54-96DE-B30BFB082CC6}"/>
                </a:ext>
              </a:extLst>
            </p:cNvPr>
            <p:cNvSpPr/>
            <p:nvPr/>
          </p:nvSpPr>
          <p:spPr>
            <a:xfrm>
              <a:off x="614893" y="240461"/>
              <a:ext cx="2737907" cy="506617"/>
            </a:xfrm>
            <a:custGeom>
              <a:avLst/>
              <a:gdLst/>
              <a:ahLst/>
              <a:cxnLst/>
              <a:rect l="l" t="t" r="r" b="b"/>
              <a:pathLst>
                <a:path w="4007925" h="845308">
                  <a:moveTo>
                    <a:pt x="0" y="0"/>
                  </a:moveTo>
                  <a:lnTo>
                    <a:pt x="4007925" y="0"/>
                  </a:lnTo>
                  <a:lnTo>
                    <a:pt x="4007925" y="845308"/>
                  </a:lnTo>
                  <a:lnTo>
                    <a:pt x="0" y="84530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alphaModFix amt="78000"/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 sz="1200">
                <a:latin typeface="Poppins ExtraBold" panose="00000900000000000000" pitchFamily="2" charset="0"/>
                <a:cs typeface="Poppins ExtraBold" panose="00000900000000000000" pitchFamily="2" charset="0"/>
              </a:endParaRPr>
            </a:p>
          </p:txBody>
        </p:sp>
        <p:sp>
          <p:nvSpPr>
            <p:cNvPr id="18" name="TextBox 18">
              <a:extLst>
                <a:ext uri="{FF2B5EF4-FFF2-40B4-BE49-F238E27FC236}">
                  <a16:creationId xmlns:a16="http://schemas.microsoft.com/office/drawing/2014/main" id="{062ADDD7-8871-65B6-E077-33B738D5FC65}"/>
                </a:ext>
              </a:extLst>
            </p:cNvPr>
            <p:cNvSpPr txBox="1"/>
            <p:nvPr/>
          </p:nvSpPr>
          <p:spPr>
            <a:xfrm>
              <a:off x="461540" y="330502"/>
              <a:ext cx="3099497" cy="28828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427"/>
                </a:lnSpc>
              </a:pPr>
              <a:r>
                <a:rPr lang="en-US" sz="1600" b="1" dirty="0">
                  <a:solidFill>
                    <a:srgbClr val="FFFFFF"/>
                  </a:solidFill>
                  <a:latin typeface="Poppins ExtraBold" panose="00000900000000000000" pitchFamily="2" charset="0"/>
                  <a:ea typeface="Poppins Bold"/>
                  <a:cs typeface="Poppins ExtraBold" panose="00000900000000000000" pitchFamily="2" charset="0"/>
                  <a:sym typeface="Poppins Bold"/>
                </a:rPr>
                <a:t>Give me time to prepare</a:t>
              </a:r>
            </a:p>
          </p:txBody>
        </p:sp>
        <p:sp>
          <p:nvSpPr>
            <p:cNvPr id="19" name="Freeform 19">
              <a:extLst>
                <a:ext uri="{FF2B5EF4-FFF2-40B4-BE49-F238E27FC236}">
                  <a16:creationId xmlns:a16="http://schemas.microsoft.com/office/drawing/2014/main" id="{C0183A4C-7969-AFE2-B538-D86548F06319}"/>
                </a:ext>
              </a:extLst>
            </p:cNvPr>
            <p:cNvSpPr/>
            <p:nvPr/>
          </p:nvSpPr>
          <p:spPr>
            <a:xfrm>
              <a:off x="628101" y="813988"/>
              <a:ext cx="2718582" cy="472985"/>
            </a:xfrm>
            <a:custGeom>
              <a:avLst/>
              <a:gdLst/>
              <a:ahLst/>
              <a:cxnLst/>
              <a:rect l="l" t="t" r="r" b="b"/>
              <a:pathLst>
                <a:path w="4007925" h="845308">
                  <a:moveTo>
                    <a:pt x="0" y="0"/>
                  </a:moveTo>
                  <a:lnTo>
                    <a:pt x="4007924" y="0"/>
                  </a:lnTo>
                  <a:lnTo>
                    <a:pt x="4007924" y="845308"/>
                  </a:lnTo>
                  <a:lnTo>
                    <a:pt x="0" y="84530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alphaModFix amt="78000"/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 sz="1200">
                <a:latin typeface="Poppins ExtraBold" panose="00000900000000000000" pitchFamily="2" charset="0"/>
                <a:cs typeface="Poppins ExtraBold" panose="00000900000000000000" pitchFamily="2" charset="0"/>
              </a:endParaRPr>
            </a:p>
          </p:txBody>
        </p:sp>
        <p:sp>
          <p:nvSpPr>
            <p:cNvPr id="20" name="TextBox 20">
              <a:extLst>
                <a:ext uri="{FF2B5EF4-FFF2-40B4-BE49-F238E27FC236}">
                  <a16:creationId xmlns:a16="http://schemas.microsoft.com/office/drawing/2014/main" id="{03D29817-62F7-8E48-4C34-6BC46D94CBE5}"/>
                </a:ext>
              </a:extLst>
            </p:cNvPr>
            <p:cNvSpPr txBox="1"/>
            <p:nvPr/>
          </p:nvSpPr>
          <p:spPr>
            <a:xfrm>
              <a:off x="409452" y="891410"/>
              <a:ext cx="3099497" cy="2918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427"/>
                </a:lnSpc>
              </a:pPr>
              <a:r>
                <a:rPr lang="en-US" sz="1700" b="1" dirty="0">
                  <a:solidFill>
                    <a:srgbClr val="FFFFFF"/>
                  </a:solidFill>
                  <a:latin typeface="Poppins ExtraBold" panose="00000900000000000000" pitchFamily="2" charset="0"/>
                  <a:ea typeface="Poppins Bold"/>
                  <a:cs typeface="Poppins ExtraBold" panose="00000900000000000000" pitchFamily="2" charset="0"/>
                  <a:sym typeface="Poppins Bold"/>
                </a:rPr>
                <a:t>Be rational + practical</a:t>
              </a: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EEC8F21F-CEC2-8E92-EC69-FA1371AF9D07}"/>
              </a:ext>
            </a:extLst>
          </p:cNvPr>
          <p:cNvGrpSpPr/>
          <p:nvPr/>
        </p:nvGrpSpPr>
        <p:grpSpPr>
          <a:xfrm>
            <a:off x="2020386" y="4105809"/>
            <a:ext cx="3119212" cy="2226015"/>
            <a:chOff x="246217" y="3843229"/>
            <a:chExt cx="3119212" cy="2226015"/>
          </a:xfrm>
        </p:grpSpPr>
        <p:sp>
          <p:nvSpPr>
            <p:cNvPr id="5" name="Freeform 15">
              <a:extLst>
                <a:ext uri="{FF2B5EF4-FFF2-40B4-BE49-F238E27FC236}">
                  <a16:creationId xmlns:a16="http://schemas.microsoft.com/office/drawing/2014/main" id="{75E0E7AF-D407-2407-80B0-8DA21081EDB0}"/>
                </a:ext>
              </a:extLst>
            </p:cNvPr>
            <p:cNvSpPr/>
            <p:nvPr/>
          </p:nvSpPr>
          <p:spPr>
            <a:xfrm>
              <a:off x="279139" y="3843229"/>
              <a:ext cx="2872517" cy="508120"/>
            </a:xfrm>
            <a:custGeom>
              <a:avLst/>
              <a:gdLst/>
              <a:ahLst/>
              <a:cxnLst/>
              <a:rect l="l" t="t" r="r" b="b"/>
              <a:pathLst>
                <a:path w="4007925" h="845308">
                  <a:moveTo>
                    <a:pt x="0" y="0"/>
                  </a:moveTo>
                  <a:lnTo>
                    <a:pt x="4007925" y="0"/>
                  </a:lnTo>
                  <a:lnTo>
                    <a:pt x="4007925" y="845308"/>
                  </a:lnTo>
                  <a:lnTo>
                    <a:pt x="0" y="84530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alphaModFix amt="78000"/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 sz="1200">
                <a:latin typeface="Poppins ExtraBold" panose="00000900000000000000" pitchFamily="2" charset="0"/>
                <a:cs typeface="Poppins ExtraBold" panose="00000900000000000000" pitchFamily="2" charset="0"/>
              </a:endParaRPr>
            </a:p>
          </p:txBody>
        </p:sp>
        <p:sp>
          <p:nvSpPr>
            <p:cNvPr id="6" name="TextBox 16">
              <a:extLst>
                <a:ext uri="{FF2B5EF4-FFF2-40B4-BE49-F238E27FC236}">
                  <a16:creationId xmlns:a16="http://schemas.microsoft.com/office/drawing/2014/main" id="{95A1610D-1052-0C51-C044-84C18734655A}"/>
                </a:ext>
              </a:extLst>
            </p:cNvPr>
            <p:cNvSpPr txBox="1"/>
            <p:nvPr/>
          </p:nvSpPr>
          <p:spPr>
            <a:xfrm>
              <a:off x="265932" y="3946526"/>
              <a:ext cx="3099497" cy="29302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427"/>
                </a:lnSpc>
              </a:pPr>
              <a:r>
                <a:rPr lang="en-US" sz="1733" b="1" dirty="0">
                  <a:solidFill>
                    <a:srgbClr val="FFFFFF"/>
                  </a:solidFill>
                  <a:latin typeface="Poppins ExtraBold" panose="00000900000000000000" pitchFamily="2" charset="0"/>
                  <a:ea typeface="Poppins Bold"/>
                  <a:cs typeface="Poppins ExtraBold" panose="00000900000000000000" pitchFamily="2" charset="0"/>
                  <a:sym typeface="Poppins Bold"/>
                </a:rPr>
                <a:t>Listen carefully</a:t>
              </a:r>
            </a:p>
          </p:txBody>
        </p:sp>
        <p:sp>
          <p:nvSpPr>
            <p:cNvPr id="21" name="Freeform 21">
              <a:extLst>
                <a:ext uri="{FF2B5EF4-FFF2-40B4-BE49-F238E27FC236}">
                  <a16:creationId xmlns:a16="http://schemas.microsoft.com/office/drawing/2014/main" id="{A07064DD-49D5-2A50-77D9-1D25816717DF}"/>
                </a:ext>
              </a:extLst>
            </p:cNvPr>
            <p:cNvSpPr/>
            <p:nvPr/>
          </p:nvSpPr>
          <p:spPr>
            <a:xfrm>
              <a:off x="279138" y="4419089"/>
              <a:ext cx="2845718" cy="502611"/>
            </a:xfrm>
            <a:custGeom>
              <a:avLst/>
              <a:gdLst/>
              <a:ahLst/>
              <a:cxnLst/>
              <a:rect l="l" t="t" r="r" b="b"/>
              <a:pathLst>
                <a:path w="4007925" h="845308">
                  <a:moveTo>
                    <a:pt x="0" y="0"/>
                  </a:moveTo>
                  <a:lnTo>
                    <a:pt x="4007925" y="0"/>
                  </a:lnTo>
                  <a:lnTo>
                    <a:pt x="4007925" y="845308"/>
                  </a:lnTo>
                  <a:lnTo>
                    <a:pt x="0" y="84530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alphaModFix amt="78000"/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 sz="1200">
                <a:latin typeface="Poppins ExtraBold" panose="00000900000000000000" pitchFamily="2" charset="0"/>
                <a:cs typeface="Poppins ExtraBold" panose="00000900000000000000" pitchFamily="2" charset="0"/>
              </a:endParaRPr>
            </a:p>
          </p:txBody>
        </p:sp>
        <p:sp>
          <p:nvSpPr>
            <p:cNvPr id="7" name="Freeform 22">
              <a:extLst>
                <a:ext uri="{FF2B5EF4-FFF2-40B4-BE49-F238E27FC236}">
                  <a16:creationId xmlns:a16="http://schemas.microsoft.com/office/drawing/2014/main" id="{955DDE65-113F-D350-BEF6-1514553A3F51}"/>
                </a:ext>
              </a:extLst>
            </p:cNvPr>
            <p:cNvSpPr/>
            <p:nvPr/>
          </p:nvSpPr>
          <p:spPr>
            <a:xfrm>
              <a:off x="279137" y="5566633"/>
              <a:ext cx="2845719" cy="502611"/>
            </a:xfrm>
            <a:custGeom>
              <a:avLst/>
              <a:gdLst/>
              <a:ahLst/>
              <a:cxnLst/>
              <a:rect l="l" t="t" r="r" b="b"/>
              <a:pathLst>
                <a:path w="4007925" h="845308">
                  <a:moveTo>
                    <a:pt x="0" y="0"/>
                  </a:moveTo>
                  <a:lnTo>
                    <a:pt x="4007925" y="0"/>
                  </a:lnTo>
                  <a:lnTo>
                    <a:pt x="4007925" y="845308"/>
                  </a:lnTo>
                  <a:lnTo>
                    <a:pt x="0" y="84530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alphaModFix amt="78000"/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 sz="1200">
                <a:latin typeface="Poppins ExtraBold" panose="00000900000000000000" pitchFamily="2" charset="0"/>
                <a:cs typeface="Poppins ExtraBold" panose="00000900000000000000" pitchFamily="2" charset="0"/>
              </a:endParaRPr>
            </a:p>
          </p:txBody>
        </p:sp>
        <p:sp>
          <p:nvSpPr>
            <p:cNvPr id="23" name="Freeform 23">
              <a:extLst>
                <a:ext uri="{FF2B5EF4-FFF2-40B4-BE49-F238E27FC236}">
                  <a16:creationId xmlns:a16="http://schemas.microsoft.com/office/drawing/2014/main" id="{B5C17D4C-5E63-9C14-276E-A4DF9B630163}"/>
                </a:ext>
              </a:extLst>
            </p:cNvPr>
            <p:cNvSpPr/>
            <p:nvPr/>
          </p:nvSpPr>
          <p:spPr>
            <a:xfrm>
              <a:off x="279138" y="4979369"/>
              <a:ext cx="2845719" cy="502611"/>
            </a:xfrm>
            <a:custGeom>
              <a:avLst/>
              <a:gdLst/>
              <a:ahLst/>
              <a:cxnLst/>
              <a:rect l="l" t="t" r="r" b="b"/>
              <a:pathLst>
                <a:path w="4007925" h="845308">
                  <a:moveTo>
                    <a:pt x="0" y="0"/>
                  </a:moveTo>
                  <a:lnTo>
                    <a:pt x="4007924" y="0"/>
                  </a:lnTo>
                  <a:lnTo>
                    <a:pt x="4007924" y="845308"/>
                  </a:lnTo>
                  <a:lnTo>
                    <a:pt x="0" y="84530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alphaModFix amt="78000"/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 sz="1200">
                <a:latin typeface="Poppins ExtraBold" panose="00000900000000000000" pitchFamily="2" charset="0"/>
                <a:cs typeface="Poppins ExtraBold" panose="00000900000000000000" pitchFamily="2" charset="0"/>
              </a:endParaRPr>
            </a:p>
          </p:txBody>
        </p:sp>
        <p:sp>
          <p:nvSpPr>
            <p:cNvPr id="24" name="TextBox 24">
              <a:extLst>
                <a:ext uri="{FF2B5EF4-FFF2-40B4-BE49-F238E27FC236}">
                  <a16:creationId xmlns:a16="http://schemas.microsoft.com/office/drawing/2014/main" id="{0F061A94-021C-56A2-11D5-6C7593751FA2}"/>
                </a:ext>
              </a:extLst>
            </p:cNvPr>
            <p:cNvSpPr txBox="1"/>
            <p:nvPr/>
          </p:nvSpPr>
          <p:spPr>
            <a:xfrm>
              <a:off x="265932" y="4514897"/>
              <a:ext cx="3099497" cy="2918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427"/>
                </a:lnSpc>
              </a:pPr>
              <a:r>
                <a:rPr lang="en-US" sz="1700" b="1" dirty="0">
                  <a:solidFill>
                    <a:srgbClr val="FFFFFF"/>
                  </a:solidFill>
                  <a:latin typeface="Poppins ExtraBold" panose="00000900000000000000" pitchFamily="2" charset="0"/>
                  <a:ea typeface="Poppins Bold"/>
                  <a:cs typeface="Poppins ExtraBold" panose="00000900000000000000" pitchFamily="2" charset="0"/>
                  <a:sym typeface="Poppins Bold"/>
                </a:rPr>
                <a:t>Show sincere interest</a:t>
              </a:r>
            </a:p>
          </p:txBody>
        </p:sp>
        <p:sp>
          <p:nvSpPr>
            <p:cNvPr id="25" name="TextBox 25">
              <a:extLst>
                <a:ext uri="{FF2B5EF4-FFF2-40B4-BE49-F238E27FC236}">
                  <a16:creationId xmlns:a16="http://schemas.microsoft.com/office/drawing/2014/main" id="{A63ECE8D-B1BC-AAAC-73FE-2506C99382AF}"/>
                </a:ext>
              </a:extLst>
            </p:cNvPr>
            <p:cNvSpPr txBox="1"/>
            <p:nvPr/>
          </p:nvSpPr>
          <p:spPr>
            <a:xfrm>
              <a:off x="246217" y="5641466"/>
              <a:ext cx="3099497" cy="29302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427"/>
                </a:lnSpc>
              </a:pPr>
              <a:r>
                <a:rPr lang="en-US" sz="1733" b="1" dirty="0">
                  <a:solidFill>
                    <a:srgbClr val="FFFFFF"/>
                  </a:solidFill>
                  <a:latin typeface="Poppins ExtraBold" panose="00000900000000000000" pitchFamily="2" charset="0"/>
                  <a:ea typeface="Poppins Bold"/>
                  <a:cs typeface="Poppins ExtraBold" panose="00000900000000000000" pitchFamily="2" charset="0"/>
                  <a:sym typeface="Poppins Bold"/>
                </a:rPr>
                <a:t>Involve others</a:t>
              </a:r>
            </a:p>
          </p:txBody>
        </p:sp>
        <p:sp>
          <p:nvSpPr>
            <p:cNvPr id="26" name="TextBox 26">
              <a:extLst>
                <a:ext uri="{FF2B5EF4-FFF2-40B4-BE49-F238E27FC236}">
                  <a16:creationId xmlns:a16="http://schemas.microsoft.com/office/drawing/2014/main" id="{D3DF6A5D-BEBA-8E08-5647-797ED65C7C07}"/>
                </a:ext>
              </a:extLst>
            </p:cNvPr>
            <p:cNvSpPr txBox="1"/>
            <p:nvPr/>
          </p:nvSpPr>
          <p:spPr>
            <a:xfrm>
              <a:off x="353103" y="5070430"/>
              <a:ext cx="2885723" cy="28828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427"/>
                </a:lnSpc>
              </a:pPr>
              <a:r>
                <a:rPr lang="en-US" sz="1600" b="1" dirty="0">
                  <a:solidFill>
                    <a:srgbClr val="FFFFFF"/>
                  </a:solidFill>
                  <a:latin typeface="Poppins ExtraBold" panose="00000900000000000000" pitchFamily="2" charset="0"/>
                  <a:ea typeface="Poppins Bold"/>
                  <a:cs typeface="Poppins ExtraBold" panose="00000900000000000000" pitchFamily="2" charset="0"/>
                  <a:sym typeface="Poppins Bold"/>
                </a:rPr>
                <a:t>Allow time for discussion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961793E6-D343-A0BB-9FCA-6038C797365B}"/>
              </a:ext>
            </a:extLst>
          </p:cNvPr>
          <p:cNvGrpSpPr/>
          <p:nvPr/>
        </p:nvGrpSpPr>
        <p:grpSpPr>
          <a:xfrm>
            <a:off x="7039196" y="4205314"/>
            <a:ext cx="3099497" cy="2132998"/>
            <a:chOff x="8362665" y="3881402"/>
            <a:chExt cx="3099497" cy="2132998"/>
          </a:xfrm>
        </p:grpSpPr>
        <p:sp>
          <p:nvSpPr>
            <p:cNvPr id="27" name="Freeform 27">
              <a:extLst>
                <a:ext uri="{FF2B5EF4-FFF2-40B4-BE49-F238E27FC236}">
                  <a16:creationId xmlns:a16="http://schemas.microsoft.com/office/drawing/2014/main" id="{D1B54307-AECF-24B7-2133-57ED9179B75D}"/>
                </a:ext>
              </a:extLst>
            </p:cNvPr>
            <p:cNvSpPr/>
            <p:nvPr/>
          </p:nvSpPr>
          <p:spPr>
            <a:xfrm>
              <a:off x="8562785" y="3881402"/>
              <a:ext cx="2775146" cy="465651"/>
            </a:xfrm>
            <a:custGeom>
              <a:avLst/>
              <a:gdLst/>
              <a:ahLst/>
              <a:cxnLst/>
              <a:rect l="l" t="t" r="r" b="b"/>
              <a:pathLst>
                <a:path w="4007925" h="845308">
                  <a:moveTo>
                    <a:pt x="0" y="0"/>
                  </a:moveTo>
                  <a:lnTo>
                    <a:pt x="4007925" y="0"/>
                  </a:lnTo>
                  <a:lnTo>
                    <a:pt x="4007925" y="845308"/>
                  </a:lnTo>
                  <a:lnTo>
                    <a:pt x="0" y="84530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>
                <a:alphaModFix amt="78000"/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 sz="1200">
                <a:latin typeface="Poppins ExtraBold" panose="00000900000000000000" pitchFamily="2" charset="0"/>
                <a:cs typeface="Poppins ExtraBold" panose="00000900000000000000" pitchFamily="2" charset="0"/>
              </a:endParaRPr>
            </a:p>
          </p:txBody>
        </p:sp>
        <p:sp>
          <p:nvSpPr>
            <p:cNvPr id="28" name="TextBox 28">
              <a:extLst>
                <a:ext uri="{FF2B5EF4-FFF2-40B4-BE49-F238E27FC236}">
                  <a16:creationId xmlns:a16="http://schemas.microsoft.com/office/drawing/2014/main" id="{CFA08246-169D-F3B0-C9E3-AA198D28436F}"/>
                </a:ext>
              </a:extLst>
            </p:cNvPr>
            <p:cNvSpPr txBox="1"/>
            <p:nvPr/>
          </p:nvSpPr>
          <p:spPr>
            <a:xfrm>
              <a:off x="8482633" y="3894313"/>
              <a:ext cx="2855300" cy="50783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/>
              <a:r>
                <a:rPr lang="en-US" sz="1600" b="1" dirty="0">
                  <a:solidFill>
                    <a:srgbClr val="FFFFFF"/>
                  </a:solidFill>
                  <a:latin typeface="Poppins ExtraBold" panose="00000900000000000000" pitchFamily="2" charset="0"/>
                  <a:ea typeface="Poppins Bold"/>
                  <a:cs typeface="Poppins ExtraBold" panose="00000900000000000000" pitchFamily="2" charset="0"/>
                  <a:sym typeface="Poppins Bold"/>
                </a:rPr>
                <a:t>Allow conversation to be free flowing</a:t>
              </a:r>
            </a:p>
          </p:txBody>
        </p:sp>
        <p:sp>
          <p:nvSpPr>
            <p:cNvPr id="29" name="Freeform 29">
              <a:extLst>
                <a:ext uri="{FF2B5EF4-FFF2-40B4-BE49-F238E27FC236}">
                  <a16:creationId xmlns:a16="http://schemas.microsoft.com/office/drawing/2014/main" id="{8CDD4063-72C8-3220-6114-34AD2C19A323}"/>
                </a:ext>
              </a:extLst>
            </p:cNvPr>
            <p:cNvSpPr/>
            <p:nvPr/>
          </p:nvSpPr>
          <p:spPr>
            <a:xfrm>
              <a:off x="8576439" y="4422794"/>
              <a:ext cx="2761492" cy="465651"/>
            </a:xfrm>
            <a:custGeom>
              <a:avLst/>
              <a:gdLst/>
              <a:ahLst/>
              <a:cxnLst/>
              <a:rect l="l" t="t" r="r" b="b"/>
              <a:pathLst>
                <a:path w="4007925" h="845308">
                  <a:moveTo>
                    <a:pt x="0" y="0"/>
                  </a:moveTo>
                  <a:lnTo>
                    <a:pt x="4007925" y="0"/>
                  </a:lnTo>
                  <a:lnTo>
                    <a:pt x="4007925" y="845308"/>
                  </a:lnTo>
                  <a:lnTo>
                    <a:pt x="0" y="84530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>
                <a:alphaModFix amt="78000"/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 sz="1200">
                <a:latin typeface="Poppins ExtraBold" panose="00000900000000000000" pitchFamily="2" charset="0"/>
                <a:cs typeface="Poppins ExtraBold" panose="00000900000000000000" pitchFamily="2" charset="0"/>
              </a:endParaRPr>
            </a:p>
          </p:txBody>
        </p:sp>
        <p:sp>
          <p:nvSpPr>
            <p:cNvPr id="30" name="TextBox 30">
              <a:extLst>
                <a:ext uri="{FF2B5EF4-FFF2-40B4-BE49-F238E27FC236}">
                  <a16:creationId xmlns:a16="http://schemas.microsoft.com/office/drawing/2014/main" id="{7C7EFF3A-D0BA-EEE2-47DE-F22C5D6D6560}"/>
                </a:ext>
              </a:extLst>
            </p:cNvPr>
            <p:cNvSpPr txBox="1"/>
            <p:nvPr/>
          </p:nvSpPr>
          <p:spPr>
            <a:xfrm>
              <a:off x="8362665" y="4490838"/>
              <a:ext cx="3099497" cy="29302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427"/>
                </a:lnSpc>
              </a:pPr>
              <a:r>
                <a:rPr lang="en-US" sz="1733" b="1" dirty="0">
                  <a:solidFill>
                    <a:srgbClr val="FFFFFF"/>
                  </a:solidFill>
                  <a:latin typeface="Poppins ExtraBold" panose="00000900000000000000" pitchFamily="2" charset="0"/>
                  <a:ea typeface="Poppins Bold"/>
                  <a:cs typeface="Poppins ExtraBold" panose="00000900000000000000" pitchFamily="2" charset="0"/>
                  <a:sym typeface="Poppins Bold"/>
                </a:rPr>
                <a:t>Use visuals</a:t>
              </a:r>
            </a:p>
          </p:txBody>
        </p:sp>
        <p:sp>
          <p:nvSpPr>
            <p:cNvPr id="31" name="Freeform 31">
              <a:extLst>
                <a:ext uri="{FF2B5EF4-FFF2-40B4-BE49-F238E27FC236}">
                  <a16:creationId xmlns:a16="http://schemas.microsoft.com/office/drawing/2014/main" id="{53DCF3EA-4EFC-C888-5C23-8A1151D046FC}"/>
                </a:ext>
              </a:extLst>
            </p:cNvPr>
            <p:cNvSpPr/>
            <p:nvPr/>
          </p:nvSpPr>
          <p:spPr>
            <a:xfrm>
              <a:off x="8562785" y="4973077"/>
              <a:ext cx="2775146" cy="484005"/>
            </a:xfrm>
            <a:custGeom>
              <a:avLst/>
              <a:gdLst/>
              <a:ahLst/>
              <a:cxnLst/>
              <a:rect l="l" t="t" r="r" b="b"/>
              <a:pathLst>
                <a:path w="4007925" h="845308">
                  <a:moveTo>
                    <a:pt x="0" y="0"/>
                  </a:moveTo>
                  <a:lnTo>
                    <a:pt x="4007925" y="0"/>
                  </a:lnTo>
                  <a:lnTo>
                    <a:pt x="4007925" y="845308"/>
                  </a:lnTo>
                  <a:lnTo>
                    <a:pt x="0" y="84530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>
                <a:alphaModFix amt="78000"/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 sz="1200">
                <a:latin typeface="Poppins ExtraBold" panose="00000900000000000000" pitchFamily="2" charset="0"/>
                <a:cs typeface="Poppins ExtraBold" panose="00000900000000000000" pitchFamily="2" charset="0"/>
              </a:endParaRPr>
            </a:p>
          </p:txBody>
        </p:sp>
        <p:sp>
          <p:nvSpPr>
            <p:cNvPr id="32" name="Freeform 32">
              <a:extLst>
                <a:ext uri="{FF2B5EF4-FFF2-40B4-BE49-F238E27FC236}">
                  <a16:creationId xmlns:a16="http://schemas.microsoft.com/office/drawing/2014/main" id="{BC73DDD3-25CE-FEBF-7848-837A43FA1323}"/>
                </a:ext>
              </a:extLst>
            </p:cNvPr>
            <p:cNvSpPr/>
            <p:nvPr/>
          </p:nvSpPr>
          <p:spPr>
            <a:xfrm>
              <a:off x="8576439" y="5541714"/>
              <a:ext cx="2718199" cy="437842"/>
            </a:xfrm>
            <a:custGeom>
              <a:avLst/>
              <a:gdLst/>
              <a:ahLst/>
              <a:cxnLst/>
              <a:rect l="l" t="t" r="r" b="b"/>
              <a:pathLst>
                <a:path w="4007925" h="845308">
                  <a:moveTo>
                    <a:pt x="0" y="0"/>
                  </a:moveTo>
                  <a:lnTo>
                    <a:pt x="4007925" y="0"/>
                  </a:lnTo>
                  <a:lnTo>
                    <a:pt x="4007925" y="845308"/>
                  </a:lnTo>
                  <a:lnTo>
                    <a:pt x="0" y="84530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>
                <a:alphaModFix amt="78000"/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 sz="1200">
                <a:latin typeface="Poppins ExtraBold" panose="00000900000000000000" pitchFamily="2" charset="0"/>
                <a:cs typeface="Poppins ExtraBold" panose="00000900000000000000" pitchFamily="2" charset="0"/>
              </a:endParaRPr>
            </a:p>
          </p:txBody>
        </p:sp>
        <p:sp>
          <p:nvSpPr>
            <p:cNvPr id="4" name="TextBox 33">
              <a:extLst>
                <a:ext uri="{FF2B5EF4-FFF2-40B4-BE49-F238E27FC236}">
                  <a16:creationId xmlns:a16="http://schemas.microsoft.com/office/drawing/2014/main" id="{C14387DA-C490-EF2E-4C9D-5EF2B11E9E76}"/>
                </a:ext>
              </a:extLst>
            </p:cNvPr>
            <p:cNvSpPr txBox="1"/>
            <p:nvPr/>
          </p:nvSpPr>
          <p:spPr>
            <a:xfrm>
              <a:off x="8603750" y="5065826"/>
              <a:ext cx="2644638" cy="28828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427"/>
                </a:lnSpc>
              </a:pPr>
              <a:r>
                <a:rPr lang="en-US" sz="1600" b="1" dirty="0">
                  <a:solidFill>
                    <a:srgbClr val="FFFFFF"/>
                  </a:solidFill>
                  <a:latin typeface="Poppins ExtraBold" panose="00000900000000000000" pitchFamily="2" charset="0"/>
                  <a:ea typeface="Poppins Bold"/>
                  <a:cs typeface="Poppins ExtraBold" panose="00000900000000000000" pitchFamily="2" charset="0"/>
                  <a:sym typeface="Poppins Bold"/>
                </a:rPr>
                <a:t>Be interactive + informal</a:t>
              </a:r>
            </a:p>
          </p:txBody>
        </p:sp>
        <p:sp>
          <p:nvSpPr>
            <p:cNvPr id="34" name="TextBox 34">
              <a:extLst>
                <a:ext uri="{FF2B5EF4-FFF2-40B4-BE49-F238E27FC236}">
                  <a16:creationId xmlns:a16="http://schemas.microsoft.com/office/drawing/2014/main" id="{5C112C73-FB59-F4E6-284B-E1D705DF2059}"/>
                </a:ext>
              </a:extLst>
            </p:cNvPr>
            <p:cNvSpPr txBox="1"/>
            <p:nvPr/>
          </p:nvSpPr>
          <p:spPr>
            <a:xfrm>
              <a:off x="8712755" y="5521957"/>
              <a:ext cx="2261431" cy="49244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/>
              <a:r>
                <a:rPr lang="en-US" sz="1600" b="1" dirty="0">
                  <a:solidFill>
                    <a:srgbClr val="FFFFFF"/>
                  </a:solidFill>
                  <a:latin typeface="Poppins ExtraBold" panose="00000900000000000000" pitchFamily="2" charset="0"/>
                  <a:ea typeface="Poppins Bold"/>
                  <a:cs typeface="Poppins ExtraBold" panose="00000900000000000000" pitchFamily="2" charset="0"/>
                  <a:sym typeface="Poppins Bold"/>
                </a:rPr>
                <a:t>Let me shape the outcome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1E6E0C05-960B-1546-610D-89D87E43DDDE}"/>
              </a:ext>
            </a:extLst>
          </p:cNvPr>
          <p:cNvSpPr txBox="1"/>
          <p:nvPr/>
        </p:nvSpPr>
        <p:spPr>
          <a:xfrm>
            <a:off x="7573275" y="15127"/>
            <a:ext cx="14330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2060"/>
                </a:solidFill>
                <a:latin typeface="Poppins ExtraBold" panose="00000900000000000000" pitchFamily="2" charset="0"/>
                <a:cs typeface="Poppins ExtraBold" panose="00000900000000000000" pitchFamily="2" charset="0"/>
              </a:rPr>
              <a:t>Do …</a:t>
            </a:r>
            <a:endParaRPr lang="en-GB" sz="4000" dirty="0">
              <a:latin typeface="Poppins ExtraBold" panose="00000900000000000000" pitchFamily="2" charset="0"/>
              <a:cs typeface="Poppins ExtraBold" panose="000009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8455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1B5AE2D3-1814-2AF4-34BE-964AB43F5F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id="{3683A217-1728-CE1B-38B5-1F4A5AAD2349}"/>
              </a:ext>
            </a:extLst>
          </p:cNvPr>
          <p:cNvSpPr/>
          <p:nvPr/>
        </p:nvSpPr>
        <p:spPr>
          <a:xfrm>
            <a:off x="-23615" y="18440"/>
            <a:ext cx="10073219" cy="6900286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32000">
                <a:srgbClr val="F3FAFF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v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7FE56B4-70C6-78A6-C6EA-3B0D1537A16F}"/>
              </a:ext>
            </a:extLst>
          </p:cNvPr>
          <p:cNvSpPr txBox="1"/>
          <p:nvPr/>
        </p:nvSpPr>
        <p:spPr>
          <a:xfrm>
            <a:off x="653415" y="18440"/>
            <a:ext cx="77224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2060"/>
                </a:solidFill>
                <a:latin typeface="Poppins ExtraBold" panose="00000900000000000000" pitchFamily="2" charset="0"/>
                <a:cs typeface="Poppins ExtraBold" panose="00000900000000000000" pitchFamily="2" charset="0"/>
              </a:rPr>
              <a:t>Ineffective communication:</a:t>
            </a:r>
            <a:endParaRPr lang="en-US" sz="3200" b="1" dirty="0">
              <a:solidFill>
                <a:srgbClr val="002060"/>
              </a:solidFill>
              <a:latin typeface="Poppins ExtraBold" panose="00000900000000000000" pitchFamily="2" charset="0"/>
              <a:cs typeface="Poppins ExtraBold" panose="00000900000000000000" pitchFamily="2" charset="0"/>
            </a:endParaRPr>
          </a:p>
        </p:txBody>
      </p:sp>
      <p:sp>
        <p:nvSpPr>
          <p:cNvPr id="13" name="Freeform: Shape 1">
            <a:extLst>
              <a:ext uri="{FF2B5EF4-FFF2-40B4-BE49-F238E27FC236}">
                <a16:creationId xmlns:a16="http://schemas.microsoft.com/office/drawing/2014/main" id="{E4344014-D420-0336-E328-BF970EC1E2BA}"/>
              </a:ext>
            </a:extLst>
          </p:cNvPr>
          <p:cNvSpPr/>
          <p:nvPr/>
        </p:nvSpPr>
        <p:spPr>
          <a:xfrm>
            <a:off x="-310672" y="-353194"/>
            <a:ext cx="1047643" cy="790529"/>
          </a:xfrm>
          <a:custGeom>
            <a:avLst/>
            <a:gdLst>
              <a:gd name="connsiteX0" fmla="*/ 1047643 w 1047643"/>
              <a:gd name="connsiteY0" fmla="*/ 308884 h 790529"/>
              <a:gd name="connsiteX1" fmla="*/ 1036404 w 1047643"/>
              <a:gd name="connsiteY1" fmla="*/ 321172 h 790529"/>
              <a:gd name="connsiteX2" fmla="*/ 582347 w 1047643"/>
              <a:gd name="connsiteY2" fmla="*/ 781801 h 790529"/>
              <a:gd name="connsiteX3" fmla="*/ 553201 w 1047643"/>
              <a:gd name="connsiteY3" fmla="*/ 783610 h 790529"/>
              <a:gd name="connsiteX4" fmla="*/ 285929 w 1047643"/>
              <a:gd name="connsiteY4" fmla="*/ 684360 h 790529"/>
              <a:gd name="connsiteX5" fmla="*/ 191060 w 1047643"/>
              <a:gd name="connsiteY5" fmla="*/ 689408 h 790529"/>
              <a:gd name="connsiteX6" fmla="*/ 173725 w 1047643"/>
              <a:gd name="connsiteY6" fmla="*/ 677121 h 790529"/>
              <a:gd name="connsiteX7" fmla="*/ 71140 w 1047643"/>
              <a:gd name="connsiteY7" fmla="*/ 302026 h 790529"/>
              <a:gd name="connsiteX8" fmla="*/ 1798 w 1047643"/>
              <a:gd name="connsiteY8" fmla="*/ 49519 h 790529"/>
              <a:gd name="connsiteX9" fmla="*/ 15419 w 1047643"/>
              <a:gd name="connsiteY9" fmla="*/ 26278 h 790529"/>
              <a:gd name="connsiteX10" fmla="*/ 505480 w 1047643"/>
              <a:gd name="connsiteY10" fmla="*/ 25801 h 790529"/>
              <a:gd name="connsiteX11" fmla="*/ 908007 w 1047643"/>
              <a:gd name="connsiteY11" fmla="*/ 198013 h 790529"/>
              <a:gd name="connsiteX12" fmla="*/ 1003352 w 1047643"/>
              <a:gd name="connsiteY12" fmla="*/ 269546 h 790529"/>
              <a:gd name="connsiteX13" fmla="*/ 1013258 w 1047643"/>
              <a:gd name="connsiteY13" fmla="*/ 274785 h 790529"/>
              <a:gd name="connsiteX14" fmla="*/ 1047643 w 1047643"/>
              <a:gd name="connsiteY14" fmla="*/ 308884 h 790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47643" h="790529">
                <a:moveTo>
                  <a:pt x="1047643" y="308884"/>
                </a:moveTo>
                <a:cubicBezTo>
                  <a:pt x="1043929" y="312980"/>
                  <a:pt x="1040309" y="317171"/>
                  <a:pt x="1036404" y="321172"/>
                </a:cubicBezTo>
                <a:cubicBezTo>
                  <a:pt x="884956" y="474715"/>
                  <a:pt x="733604" y="628258"/>
                  <a:pt x="582347" y="781801"/>
                </a:cubicBezTo>
                <a:cubicBezTo>
                  <a:pt x="571774" y="792564"/>
                  <a:pt x="565964" y="793612"/>
                  <a:pt x="553201" y="783610"/>
                </a:cubicBezTo>
                <a:cubicBezTo>
                  <a:pt x="476810" y="723031"/>
                  <a:pt x="383275" y="688265"/>
                  <a:pt x="285929" y="684360"/>
                </a:cubicBezTo>
                <a:cubicBezTo>
                  <a:pt x="254211" y="682550"/>
                  <a:pt x="222397" y="684265"/>
                  <a:pt x="191060" y="689408"/>
                </a:cubicBezTo>
                <a:cubicBezTo>
                  <a:pt x="179630" y="691408"/>
                  <a:pt x="176487" y="687122"/>
                  <a:pt x="173725" y="677121"/>
                </a:cubicBezTo>
                <a:cubicBezTo>
                  <a:pt x="139816" y="552058"/>
                  <a:pt x="105621" y="426994"/>
                  <a:pt x="71140" y="302026"/>
                </a:cubicBezTo>
                <a:cubicBezTo>
                  <a:pt x="48090" y="217825"/>
                  <a:pt x="25325" y="133624"/>
                  <a:pt x="1798" y="49519"/>
                </a:cubicBezTo>
                <a:cubicBezTo>
                  <a:pt x="-2202" y="35231"/>
                  <a:pt x="-297" y="29516"/>
                  <a:pt x="15419" y="26278"/>
                </a:cubicBezTo>
                <a:cubicBezTo>
                  <a:pt x="176868" y="-8584"/>
                  <a:pt x="343936" y="-8774"/>
                  <a:pt x="505480" y="25801"/>
                </a:cubicBezTo>
                <a:cubicBezTo>
                  <a:pt x="649498" y="56758"/>
                  <a:pt x="786182" y="115241"/>
                  <a:pt x="908007" y="198013"/>
                </a:cubicBezTo>
                <a:cubicBezTo>
                  <a:pt x="940963" y="220207"/>
                  <a:pt x="972586" y="244305"/>
                  <a:pt x="1003352" y="269546"/>
                </a:cubicBezTo>
                <a:cubicBezTo>
                  <a:pt x="1006210" y="271927"/>
                  <a:pt x="1008210" y="276499"/>
                  <a:pt x="1013258" y="274785"/>
                </a:cubicBezTo>
                <a:lnTo>
                  <a:pt x="1047643" y="308884"/>
                </a:lnTo>
              </a:path>
            </a:pathLst>
          </a:custGeom>
          <a:solidFill>
            <a:srgbClr val="A7C83D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PK"/>
          </a:p>
        </p:txBody>
      </p:sp>
      <p:sp>
        <p:nvSpPr>
          <p:cNvPr id="14" name="Freeform: Shape 2">
            <a:extLst>
              <a:ext uri="{FF2B5EF4-FFF2-40B4-BE49-F238E27FC236}">
                <a16:creationId xmlns:a16="http://schemas.microsoft.com/office/drawing/2014/main" id="{ABC83A96-F4DF-F618-0DDB-7F3F88BAE3F1}"/>
              </a:ext>
            </a:extLst>
          </p:cNvPr>
          <p:cNvSpPr/>
          <p:nvPr/>
        </p:nvSpPr>
        <p:spPr>
          <a:xfrm>
            <a:off x="11714303" y="6204424"/>
            <a:ext cx="892199" cy="951930"/>
          </a:xfrm>
          <a:custGeom>
            <a:avLst/>
            <a:gdLst>
              <a:gd name="connsiteX0" fmla="*/ 373611 w 892199"/>
              <a:gd name="connsiteY0" fmla="*/ 932024 h 951930"/>
              <a:gd name="connsiteX1" fmla="*/ 434286 w 892199"/>
              <a:gd name="connsiteY1" fmla="*/ 886685 h 951930"/>
              <a:gd name="connsiteX2" fmla="*/ 667077 w 892199"/>
              <a:gd name="connsiteY2" fmla="*/ 649988 h 951930"/>
              <a:gd name="connsiteX3" fmla="*/ 857005 w 892199"/>
              <a:gd name="connsiteY3" fmla="*/ 248605 h 951930"/>
              <a:gd name="connsiteX4" fmla="*/ 892152 w 892199"/>
              <a:gd name="connsiteY4" fmla="*/ 12004 h 951930"/>
              <a:gd name="connsiteX5" fmla="*/ 880151 w 892199"/>
              <a:gd name="connsiteY5" fmla="*/ 2 h 951930"/>
              <a:gd name="connsiteX6" fmla="*/ 432952 w 892199"/>
              <a:gd name="connsiteY6" fmla="*/ 2574 h 951930"/>
              <a:gd name="connsiteX7" fmla="*/ 220068 w 892199"/>
              <a:gd name="connsiteY7" fmla="*/ 2860 h 951930"/>
              <a:gd name="connsiteX8" fmla="*/ 201114 w 892199"/>
              <a:gd name="connsiteY8" fmla="*/ 18957 h 951930"/>
              <a:gd name="connsiteX9" fmla="*/ 6613 w 892199"/>
              <a:gd name="connsiteY9" fmla="*/ 353094 h 951930"/>
              <a:gd name="connsiteX10" fmla="*/ 5280 w 892199"/>
              <a:gd name="connsiteY10" fmla="*/ 374049 h 951930"/>
              <a:gd name="connsiteX11" fmla="*/ 254644 w 892199"/>
              <a:gd name="connsiteY11" fmla="*/ 806770 h 951930"/>
              <a:gd name="connsiteX12" fmla="*/ 339131 w 892199"/>
              <a:gd name="connsiteY12" fmla="*/ 951931 h 951930"/>
              <a:gd name="connsiteX13" fmla="*/ 373516 w 892199"/>
              <a:gd name="connsiteY13" fmla="*/ 932119 h 9519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92199" h="951930">
                <a:moveTo>
                  <a:pt x="373611" y="932024"/>
                </a:moveTo>
                <a:cubicBezTo>
                  <a:pt x="393804" y="916879"/>
                  <a:pt x="414188" y="901925"/>
                  <a:pt x="434286" y="886685"/>
                </a:cubicBezTo>
                <a:cubicBezTo>
                  <a:pt x="522963" y="819533"/>
                  <a:pt x="601449" y="739809"/>
                  <a:pt x="667077" y="649988"/>
                </a:cubicBezTo>
                <a:cubicBezTo>
                  <a:pt x="755564" y="529592"/>
                  <a:pt x="820048" y="393290"/>
                  <a:pt x="857005" y="248605"/>
                </a:cubicBezTo>
                <a:cubicBezTo>
                  <a:pt x="876627" y="171071"/>
                  <a:pt x="888438" y="91823"/>
                  <a:pt x="892152" y="12004"/>
                </a:cubicBezTo>
                <a:cubicBezTo>
                  <a:pt x="892629" y="2574"/>
                  <a:pt x="889581" y="-93"/>
                  <a:pt x="880151" y="2"/>
                </a:cubicBezTo>
                <a:cubicBezTo>
                  <a:pt x="731085" y="1050"/>
                  <a:pt x="582018" y="1907"/>
                  <a:pt x="432952" y="2574"/>
                </a:cubicBezTo>
                <a:cubicBezTo>
                  <a:pt x="361991" y="2955"/>
                  <a:pt x="291030" y="3336"/>
                  <a:pt x="220068" y="2860"/>
                </a:cubicBezTo>
                <a:cubicBezTo>
                  <a:pt x="207495" y="2860"/>
                  <a:pt x="202733" y="5336"/>
                  <a:pt x="201114" y="18957"/>
                </a:cubicBezTo>
                <a:cubicBezTo>
                  <a:pt x="187493" y="153164"/>
                  <a:pt x="116627" y="274989"/>
                  <a:pt x="6613" y="353094"/>
                </a:cubicBezTo>
                <a:cubicBezTo>
                  <a:pt x="-4817" y="361476"/>
                  <a:pt x="1184" y="367001"/>
                  <a:pt x="5280" y="374049"/>
                </a:cubicBezTo>
                <a:cubicBezTo>
                  <a:pt x="88338" y="518353"/>
                  <a:pt x="171491" y="662562"/>
                  <a:pt x="254644" y="806770"/>
                </a:cubicBezTo>
                <a:cubicBezTo>
                  <a:pt x="282648" y="855252"/>
                  <a:pt x="311032" y="903544"/>
                  <a:pt x="339131" y="951931"/>
                </a:cubicBezTo>
                <a:lnTo>
                  <a:pt x="373516" y="932119"/>
                </a:lnTo>
                <a:close/>
              </a:path>
            </a:pathLst>
          </a:custGeom>
          <a:solidFill>
            <a:srgbClr val="30A9E0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PK"/>
          </a:p>
        </p:txBody>
      </p:sp>
      <p:sp>
        <p:nvSpPr>
          <p:cNvPr id="15" name="Freeform: Shape 4">
            <a:extLst>
              <a:ext uri="{FF2B5EF4-FFF2-40B4-BE49-F238E27FC236}">
                <a16:creationId xmlns:a16="http://schemas.microsoft.com/office/drawing/2014/main" id="{230AEC31-C6B2-9DE2-7BF1-8D5FD5A7593B}"/>
              </a:ext>
            </a:extLst>
          </p:cNvPr>
          <p:cNvSpPr/>
          <p:nvPr/>
        </p:nvSpPr>
        <p:spPr>
          <a:xfrm>
            <a:off x="4495175" y="6489298"/>
            <a:ext cx="1076372" cy="819228"/>
          </a:xfrm>
          <a:custGeom>
            <a:avLst/>
            <a:gdLst>
              <a:gd name="connsiteX0" fmla="*/ 473887 w 1076372"/>
              <a:gd name="connsiteY0" fmla="*/ 759062 h 819228"/>
              <a:gd name="connsiteX1" fmla="*/ 17830 w 1076372"/>
              <a:gd name="connsiteY1" fmla="*/ 480741 h 819228"/>
              <a:gd name="connsiteX2" fmla="*/ 17830 w 1076372"/>
              <a:gd name="connsiteY2" fmla="*/ 439783 h 819228"/>
              <a:gd name="connsiteX3" fmla="*/ 316534 w 1076372"/>
              <a:gd name="connsiteY3" fmla="*/ 166416 h 819228"/>
              <a:gd name="connsiteX4" fmla="*/ 491413 w 1076372"/>
              <a:gd name="connsiteY4" fmla="*/ 6967 h 819228"/>
              <a:gd name="connsiteX5" fmla="*/ 516845 w 1076372"/>
              <a:gd name="connsiteY5" fmla="*/ 6967 h 819228"/>
              <a:gd name="connsiteX6" fmla="*/ 758685 w 1076372"/>
              <a:gd name="connsiteY6" fmla="*/ 123458 h 819228"/>
              <a:gd name="connsiteX7" fmla="*/ 908513 w 1076372"/>
              <a:gd name="connsiteY7" fmla="*/ 122315 h 819228"/>
              <a:gd name="connsiteX8" fmla="*/ 927182 w 1076372"/>
              <a:gd name="connsiteY8" fmla="*/ 138984 h 819228"/>
              <a:gd name="connsiteX9" fmla="*/ 984332 w 1076372"/>
              <a:gd name="connsiteY9" fmla="*/ 387205 h 819228"/>
              <a:gd name="connsiteX10" fmla="*/ 1075677 w 1076372"/>
              <a:gd name="connsiteY10" fmla="*/ 780874 h 819228"/>
              <a:gd name="connsiteX11" fmla="*/ 1064342 w 1076372"/>
              <a:gd name="connsiteY11" fmla="*/ 794685 h 819228"/>
              <a:gd name="connsiteX12" fmla="*/ 808024 w 1076372"/>
              <a:gd name="connsiteY12" fmla="*/ 819069 h 819228"/>
              <a:gd name="connsiteX13" fmla="*/ 598760 w 1076372"/>
              <a:gd name="connsiteY13" fmla="*/ 795828 h 819228"/>
              <a:gd name="connsiteX14" fmla="*/ 473792 w 1076372"/>
              <a:gd name="connsiteY14" fmla="*/ 759157 h 819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76372" h="819228">
                <a:moveTo>
                  <a:pt x="473887" y="759062"/>
                </a:moveTo>
                <a:cubicBezTo>
                  <a:pt x="298532" y="705340"/>
                  <a:pt x="147942" y="609995"/>
                  <a:pt x="17830" y="480741"/>
                </a:cubicBezTo>
                <a:cubicBezTo>
                  <a:pt x="-6840" y="456262"/>
                  <a:pt x="-5030" y="460643"/>
                  <a:pt x="17830" y="439783"/>
                </a:cubicBezTo>
                <a:cubicBezTo>
                  <a:pt x="117176" y="348439"/>
                  <a:pt x="216807" y="257284"/>
                  <a:pt x="316534" y="166416"/>
                </a:cubicBezTo>
                <a:cubicBezTo>
                  <a:pt x="374732" y="113171"/>
                  <a:pt x="433406" y="60403"/>
                  <a:pt x="491413" y="6967"/>
                </a:cubicBezTo>
                <a:cubicBezTo>
                  <a:pt x="501128" y="-1986"/>
                  <a:pt x="506558" y="-2653"/>
                  <a:pt x="516845" y="6967"/>
                </a:cubicBezTo>
                <a:cubicBezTo>
                  <a:pt x="584091" y="68975"/>
                  <a:pt x="668292" y="109552"/>
                  <a:pt x="758685" y="123458"/>
                </a:cubicBezTo>
                <a:cubicBezTo>
                  <a:pt x="808310" y="131555"/>
                  <a:pt x="858983" y="131173"/>
                  <a:pt x="908513" y="122315"/>
                </a:cubicBezTo>
                <a:cubicBezTo>
                  <a:pt x="924324" y="119648"/>
                  <a:pt x="924896" y="129268"/>
                  <a:pt x="927182" y="138984"/>
                </a:cubicBezTo>
                <a:cubicBezTo>
                  <a:pt x="946327" y="221661"/>
                  <a:pt x="965377" y="304433"/>
                  <a:pt x="984332" y="387205"/>
                </a:cubicBezTo>
                <a:cubicBezTo>
                  <a:pt x="1014621" y="518460"/>
                  <a:pt x="1044816" y="649810"/>
                  <a:pt x="1075677" y="780874"/>
                </a:cubicBezTo>
                <a:cubicBezTo>
                  <a:pt x="1078629" y="793542"/>
                  <a:pt x="1071676" y="793161"/>
                  <a:pt x="1064342" y="794685"/>
                </a:cubicBezTo>
                <a:cubicBezTo>
                  <a:pt x="980046" y="812306"/>
                  <a:pt x="894130" y="820498"/>
                  <a:pt x="808024" y="819069"/>
                </a:cubicBezTo>
                <a:cubicBezTo>
                  <a:pt x="737730" y="817545"/>
                  <a:pt x="667721" y="809734"/>
                  <a:pt x="598760" y="795828"/>
                </a:cubicBezTo>
                <a:cubicBezTo>
                  <a:pt x="556469" y="786017"/>
                  <a:pt x="514749" y="773825"/>
                  <a:pt x="473792" y="759157"/>
                </a:cubicBezTo>
              </a:path>
            </a:pathLst>
          </a:custGeom>
          <a:solidFill>
            <a:srgbClr val="FED508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PK"/>
          </a:p>
        </p:txBody>
      </p:sp>
      <p:sp>
        <p:nvSpPr>
          <p:cNvPr id="16" name="Freeform: Shape 5">
            <a:extLst>
              <a:ext uri="{FF2B5EF4-FFF2-40B4-BE49-F238E27FC236}">
                <a16:creationId xmlns:a16="http://schemas.microsoft.com/office/drawing/2014/main" id="{EF651ABC-94A8-35D6-5D2D-416B63B915F5}"/>
              </a:ext>
            </a:extLst>
          </p:cNvPr>
          <p:cNvSpPr/>
          <p:nvPr/>
        </p:nvSpPr>
        <p:spPr>
          <a:xfrm>
            <a:off x="10771353" y="-353194"/>
            <a:ext cx="942950" cy="962057"/>
          </a:xfrm>
          <a:custGeom>
            <a:avLst/>
            <a:gdLst>
              <a:gd name="connsiteX0" fmla="*/ 698326 w 942950"/>
              <a:gd name="connsiteY0" fmla="*/ 621958 h 962057"/>
              <a:gd name="connsiteX1" fmla="*/ 200168 w 942950"/>
              <a:gd name="connsiteY1" fmla="*/ 959524 h 962057"/>
              <a:gd name="connsiteX2" fmla="*/ 179594 w 942950"/>
              <a:gd name="connsiteY2" fmla="*/ 949618 h 962057"/>
              <a:gd name="connsiteX3" fmla="*/ 49292 w 942950"/>
              <a:gd name="connsiteY3" fmla="*/ 484988 h 962057"/>
              <a:gd name="connsiteX4" fmla="*/ 1572 w 942950"/>
              <a:gd name="connsiteY4" fmla="*/ 316015 h 962057"/>
              <a:gd name="connsiteX5" fmla="*/ 12050 w 942950"/>
              <a:gd name="connsiteY5" fmla="*/ 292583 h 962057"/>
              <a:gd name="connsiteX6" fmla="*/ 268558 w 942950"/>
              <a:gd name="connsiteY6" fmla="*/ 11882 h 962057"/>
              <a:gd name="connsiteX7" fmla="*/ 287798 w 942950"/>
              <a:gd name="connsiteY7" fmla="*/ 928 h 962057"/>
              <a:gd name="connsiteX8" fmla="*/ 930736 w 942950"/>
              <a:gd name="connsiteY8" fmla="*/ 143136 h 962057"/>
              <a:gd name="connsiteX9" fmla="*/ 941594 w 942950"/>
              <a:gd name="connsiteY9" fmla="*/ 161424 h 962057"/>
              <a:gd name="connsiteX10" fmla="*/ 786527 w 942950"/>
              <a:gd name="connsiteY10" fmla="*/ 504705 h 962057"/>
              <a:gd name="connsiteX11" fmla="*/ 698230 w 942950"/>
              <a:gd name="connsiteY11" fmla="*/ 621863 h 962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42950" h="962057">
                <a:moveTo>
                  <a:pt x="698326" y="621958"/>
                </a:moveTo>
                <a:cubicBezTo>
                  <a:pt x="545640" y="788741"/>
                  <a:pt x="386192" y="894373"/>
                  <a:pt x="200168" y="959524"/>
                </a:cubicBezTo>
                <a:cubicBezTo>
                  <a:pt x="189310" y="963334"/>
                  <a:pt x="183785" y="964763"/>
                  <a:pt x="179594" y="949618"/>
                </a:cubicBezTo>
                <a:cubicBezTo>
                  <a:pt x="136827" y="794551"/>
                  <a:pt x="92917" y="639865"/>
                  <a:pt x="49292" y="484988"/>
                </a:cubicBezTo>
                <a:cubicBezTo>
                  <a:pt x="33481" y="428600"/>
                  <a:pt x="18050" y="372212"/>
                  <a:pt x="1572" y="316015"/>
                </a:cubicBezTo>
                <a:cubicBezTo>
                  <a:pt x="-2047" y="303632"/>
                  <a:pt x="238" y="297917"/>
                  <a:pt x="12050" y="292583"/>
                </a:cubicBezTo>
                <a:cubicBezTo>
                  <a:pt x="133779" y="240005"/>
                  <a:pt x="227219" y="137897"/>
                  <a:pt x="268558" y="11882"/>
                </a:cubicBezTo>
                <a:cubicBezTo>
                  <a:pt x="272177" y="1499"/>
                  <a:pt x="275606" y="-1834"/>
                  <a:pt x="287798" y="928"/>
                </a:cubicBezTo>
                <a:cubicBezTo>
                  <a:pt x="502016" y="48839"/>
                  <a:pt x="716328" y="96273"/>
                  <a:pt x="930736" y="143136"/>
                </a:cubicBezTo>
                <a:cubicBezTo>
                  <a:pt x="942928" y="145803"/>
                  <a:pt x="944738" y="149899"/>
                  <a:pt x="941594" y="161424"/>
                </a:cubicBezTo>
                <a:cubicBezTo>
                  <a:pt x="908828" y="283439"/>
                  <a:pt x="856441" y="399359"/>
                  <a:pt x="786527" y="504705"/>
                </a:cubicBezTo>
                <a:cubicBezTo>
                  <a:pt x="759857" y="545758"/>
                  <a:pt x="730330" y="584906"/>
                  <a:pt x="698230" y="621863"/>
                </a:cubicBezTo>
              </a:path>
            </a:pathLst>
          </a:custGeom>
          <a:solidFill>
            <a:srgbClr val="E74426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PK"/>
          </a:p>
        </p:txBody>
      </p:sp>
      <p:pic>
        <p:nvPicPr>
          <p:cNvPr id="22" name="Picture 21" descr="A colorful circle with a black background&#10;&#10;AI-generated content may be incorrect.">
            <a:extLst>
              <a:ext uri="{FF2B5EF4-FFF2-40B4-BE49-F238E27FC236}">
                <a16:creationId xmlns:a16="http://schemas.microsoft.com/office/drawing/2014/main" id="{42098C60-7836-3576-5A29-4223F424E2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799" y="6327314"/>
            <a:ext cx="501649" cy="501649"/>
          </a:xfrm>
          <a:prstGeom prst="rect">
            <a:avLst/>
          </a:prstGeom>
        </p:spPr>
      </p:pic>
      <p:sp>
        <p:nvSpPr>
          <p:cNvPr id="3" name="Freeform 2">
            <a:extLst>
              <a:ext uri="{FF2B5EF4-FFF2-40B4-BE49-F238E27FC236}">
                <a16:creationId xmlns:a16="http://schemas.microsoft.com/office/drawing/2014/main" id="{2D61AD34-79D1-D3AE-7B15-B79E71CF7EE4}"/>
              </a:ext>
            </a:extLst>
          </p:cNvPr>
          <p:cNvSpPr/>
          <p:nvPr/>
        </p:nvSpPr>
        <p:spPr>
          <a:xfrm>
            <a:off x="3500456" y="1003296"/>
            <a:ext cx="5173129" cy="5173129"/>
          </a:xfrm>
          <a:custGeom>
            <a:avLst/>
            <a:gdLst/>
            <a:ahLst/>
            <a:cxnLst/>
            <a:rect l="l" t="t" r="r" b="b"/>
            <a:pathLst>
              <a:path w="7759694" h="7759694">
                <a:moveTo>
                  <a:pt x="0" y="0"/>
                </a:moveTo>
                <a:lnTo>
                  <a:pt x="7759694" y="0"/>
                </a:lnTo>
                <a:lnTo>
                  <a:pt x="7759694" y="7759694"/>
                </a:lnTo>
                <a:lnTo>
                  <a:pt x="0" y="775969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GB" sz="1200"/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4A170A9F-368B-85DF-0317-DC9845814C50}"/>
              </a:ext>
            </a:extLst>
          </p:cNvPr>
          <p:cNvGrpSpPr/>
          <p:nvPr/>
        </p:nvGrpSpPr>
        <p:grpSpPr>
          <a:xfrm>
            <a:off x="6947377" y="791749"/>
            <a:ext cx="3191316" cy="2194667"/>
            <a:chOff x="8280826" y="1019197"/>
            <a:chExt cx="3191316" cy="2194667"/>
          </a:xfrm>
        </p:grpSpPr>
        <p:sp>
          <p:nvSpPr>
            <p:cNvPr id="37" name="Freeform 3">
              <a:extLst>
                <a:ext uri="{FF2B5EF4-FFF2-40B4-BE49-F238E27FC236}">
                  <a16:creationId xmlns:a16="http://schemas.microsoft.com/office/drawing/2014/main" id="{6B5E90D1-9683-2980-988F-78EB9B9A4F46}"/>
                </a:ext>
              </a:extLst>
            </p:cNvPr>
            <p:cNvSpPr/>
            <p:nvPr/>
          </p:nvSpPr>
          <p:spPr>
            <a:xfrm>
              <a:off x="8499048" y="1019197"/>
              <a:ext cx="2754567" cy="493794"/>
            </a:xfrm>
            <a:custGeom>
              <a:avLst/>
              <a:gdLst/>
              <a:ahLst/>
              <a:cxnLst/>
              <a:rect l="l" t="t" r="r" b="b"/>
              <a:pathLst>
                <a:path w="4007925" h="845308">
                  <a:moveTo>
                    <a:pt x="0" y="0"/>
                  </a:moveTo>
                  <a:lnTo>
                    <a:pt x="4007925" y="0"/>
                  </a:lnTo>
                  <a:lnTo>
                    <a:pt x="4007925" y="845308"/>
                  </a:lnTo>
                  <a:lnTo>
                    <a:pt x="0" y="84530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alphaModFix amt="78000"/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 sz="1200">
                <a:latin typeface="Poppins ExtraBold" panose="00000900000000000000" pitchFamily="2" charset="0"/>
                <a:cs typeface="Poppins ExtraBold" panose="00000900000000000000" pitchFamily="2" charset="0"/>
              </a:endParaRPr>
            </a:p>
          </p:txBody>
        </p:sp>
        <p:sp>
          <p:nvSpPr>
            <p:cNvPr id="41" name="TextBox 4">
              <a:extLst>
                <a:ext uri="{FF2B5EF4-FFF2-40B4-BE49-F238E27FC236}">
                  <a16:creationId xmlns:a16="http://schemas.microsoft.com/office/drawing/2014/main" id="{0610B7CC-84D7-8AA5-2C79-AC5FAE7195FD}"/>
                </a:ext>
              </a:extLst>
            </p:cNvPr>
            <p:cNvSpPr txBox="1"/>
            <p:nvPr/>
          </p:nvSpPr>
          <p:spPr>
            <a:xfrm>
              <a:off x="8312154" y="1115316"/>
              <a:ext cx="3099497" cy="29302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427"/>
                </a:lnSpc>
              </a:pPr>
              <a:r>
                <a:rPr lang="en-US" sz="1733" b="1" dirty="0">
                  <a:solidFill>
                    <a:srgbClr val="FFFFFF"/>
                  </a:solidFill>
                  <a:latin typeface="Poppins ExtraBold" panose="00000900000000000000" pitchFamily="2" charset="0"/>
                  <a:ea typeface="Poppins Bold"/>
                  <a:cs typeface="Poppins ExtraBold" panose="00000900000000000000" pitchFamily="2" charset="0"/>
                  <a:sym typeface="Poppins Bold"/>
                </a:rPr>
                <a:t>Be impatient</a:t>
              </a:r>
            </a:p>
          </p:txBody>
        </p:sp>
        <p:sp>
          <p:nvSpPr>
            <p:cNvPr id="42" name="Freeform 5">
              <a:extLst>
                <a:ext uri="{FF2B5EF4-FFF2-40B4-BE49-F238E27FC236}">
                  <a16:creationId xmlns:a16="http://schemas.microsoft.com/office/drawing/2014/main" id="{1E596B03-4F37-CA80-4054-A06362C1B057}"/>
                </a:ext>
              </a:extLst>
            </p:cNvPr>
            <p:cNvSpPr/>
            <p:nvPr/>
          </p:nvSpPr>
          <p:spPr>
            <a:xfrm>
              <a:off x="8535906" y="1587786"/>
              <a:ext cx="2695152" cy="485934"/>
            </a:xfrm>
            <a:custGeom>
              <a:avLst/>
              <a:gdLst/>
              <a:ahLst/>
              <a:cxnLst/>
              <a:rect l="l" t="t" r="r" b="b"/>
              <a:pathLst>
                <a:path w="4007925" h="845308">
                  <a:moveTo>
                    <a:pt x="0" y="0"/>
                  </a:moveTo>
                  <a:lnTo>
                    <a:pt x="4007924" y="0"/>
                  </a:lnTo>
                  <a:lnTo>
                    <a:pt x="4007924" y="845308"/>
                  </a:lnTo>
                  <a:lnTo>
                    <a:pt x="0" y="84530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alphaModFix amt="78000"/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 sz="1200">
                <a:latin typeface="Poppins ExtraBold" panose="00000900000000000000" pitchFamily="2" charset="0"/>
                <a:cs typeface="Poppins ExtraBold" panose="00000900000000000000" pitchFamily="2" charset="0"/>
              </a:endParaRPr>
            </a:p>
          </p:txBody>
        </p:sp>
        <p:sp>
          <p:nvSpPr>
            <p:cNvPr id="43" name="TextBox 6">
              <a:extLst>
                <a:ext uri="{FF2B5EF4-FFF2-40B4-BE49-F238E27FC236}">
                  <a16:creationId xmlns:a16="http://schemas.microsoft.com/office/drawing/2014/main" id="{B8DF3E92-3900-91BD-4016-7B4FD6EABD96}"/>
                </a:ext>
              </a:extLst>
            </p:cNvPr>
            <p:cNvSpPr txBox="1"/>
            <p:nvPr/>
          </p:nvSpPr>
          <p:spPr>
            <a:xfrm>
              <a:off x="8280826" y="1671205"/>
              <a:ext cx="3099497" cy="28828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427"/>
                </a:lnSpc>
              </a:pPr>
              <a:r>
                <a:rPr lang="en-US" sz="1600" b="1" dirty="0">
                  <a:solidFill>
                    <a:srgbClr val="FFFFFF"/>
                  </a:solidFill>
                  <a:latin typeface="Poppins ExtraBold" panose="00000900000000000000" pitchFamily="2" charset="0"/>
                  <a:ea typeface="Poppins Bold"/>
                  <a:cs typeface="Poppins ExtraBold" panose="00000900000000000000" pitchFamily="2" charset="0"/>
                  <a:sym typeface="Poppins Bold"/>
                </a:rPr>
                <a:t>Procrastinate</a:t>
              </a:r>
            </a:p>
          </p:txBody>
        </p:sp>
        <p:sp>
          <p:nvSpPr>
            <p:cNvPr id="44" name="Freeform 7">
              <a:extLst>
                <a:ext uri="{FF2B5EF4-FFF2-40B4-BE49-F238E27FC236}">
                  <a16:creationId xmlns:a16="http://schemas.microsoft.com/office/drawing/2014/main" id="{1759525B-2CCD-5D80-7663-62A59256E1B2}"/>
                </a:ext>
              </a:extLst>
            </p:cNvPr>
            <p:cNvSpPr/>
            <p:nvPr/>
          </p:nvSpPr>
          <p:spPr>
            <a:xfrm>
              <a:off x="8535906" y="2142758"/>
              <a:ext cx="2681497" cy="485934"/>
            </a:xfrm>
            <a:custGeom>
              <a:avLst/>
              <a:gdLst/>
              <a:ahLst/>
              <a:cxnLst/>
              <a:rect l="l" t="t" r="r" b="b"/>
              <a:pathLst>
                <a:path w="3687265" h="777678">
                  <a:moveTo>
                    <a:pt x="0" y="0"/>
                  </a:moveTo>
                  <a:lnTo>
                    <a:pt x="3687265" y="0"/>
                  </a:lnTo>
                  <a:lnTo>
                    <a:pt x="3687265" y="777677"/>
                  </a:lnTo>
                  <a:lnTo>
                    <a:pt x="0" y="7776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alphaModFix amt="78000"/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 sz="1200">
                <a:latin typeface="Poppins ExtraBold" panose="00000900000000000000" pitchFamily="2" charset="0"/>
                <a:cs typeface="Poppins ExtraBold" panose="00000900000000000000" pitchFamily="2" charset="0"/>
              </a:endParaRPr>
            </a:p>
          </p:txBody>
        </p:sp>
        <p:sp>
          <p:nvSpPr>
            <p:cNvPr id="45" name="TextBox 8">
              <a:extLst>
                <a:ext uri="{FF2B5EF4-FFF2-40B4-BE49-F238E27FC236}">
                  <a16:creationId xmlns:a16="http://schemas.microsoft.com/office/drawing/2014/main" id="{1F1BB8EF-5003-E117-954A-B8EBB39A1920}"/>
                </a:ext>
              </a:extLst>
            </p:cNvPr>
            <p:cNvSpPr txBox="1"/>
            <p:nvPr/>
          </p:nvSpPr>
          <p:spPr>
            <a:xfrm>
              <a:off x="8613730" y="2214988"/>
              <a:ext cx="2546287" cy="29302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427"/>
                </a:lnSpc>
              </a:pPr>
              <a:r>
                <a:rPr lang="en-US" sz="1733" b="1" dirty="0">
                  <a:solidFill>
                    <a:srgbClr val="FFFFFF"/>
                  </a:solidFill>
                  <a:latin typeface="Poppins ExtraBold" panose="00000900000000000000" pitchFamily="2" charset="0"/>
                  <a:ea typeface="Poppins Bold"/>
                  <a:cs typeface="Poppins ExtraBold" panose="00000900000000000000" pitchFamily="2" charset="0"/>
                  <a:sym typeface="Poppins Bold"/>
                </a:rPr>
                <a:t>Slow down the pace</a:t>
              </a:r>
            </a:p>
          </p:txBody>
        </p:sp>
        <p:sp>
          <p:nvSpPr>
            <p:cNvPr id="46" name="Freeform 9">
              <a:extLst>
                <a:ext uri="{FF2B5EF4-FFF2-40B4-BE49-F238E27FC236}">
                  <a16:creationId xmlns:a16="http://schemas.microsoft.com/office/drawing/2014/main" id="{2D360574-872A-6B40-5162-900494B9A0B1}"/>
                </a:ext>
              </a:extLst>
            </p:cNvPr>
            <p:cNvSpPr/>
            <p:nvPr/>
          </p:nvSpPr>
          <p:spPr>
            <a:xfrm>
              <a:off x="8535906" y="2686358"/>
              <a:ext cx="2695152" cy="527506"/>
            </a:xfrm>
            <a:custGeom>
              <a:avLst/>
              <a:gdLst/>
              <a:ahLst/>
              <a:cxnLst/>
              <a:rect l="l" t="t" r="r" b="b"/>
              <a:pathLst>
                <a:path w="4007925" h="845308">
                  <a:moveTo>
                    <a:pt x="0" y="0"/>
                  </a:moveTo>
                  <a:lnTo>
                    <a:pt x="4007925" y="0"/>
                  </a:lnTo>
                  <a:lnTo>
                    <a:pt x="4007925" y="845308"/>
                  </a:lnTo>
                  <a:lnTo>
                    <a:pt x="0" y="84530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alphaModFix amt="78000"/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 sz="1200">
                <a:latin typeface="Poppins ExtraBold" panose="00000900000000000000" pitchFamily="2" charset="0"/>
                <a:cs typeface="Poppins ExtraBold" panose="00000900000000000000" pitchFamily="2" charset="0"/>
              </a:endParaRPr>
            </a:p>
          </p:txBody>
        </p:sp>
        <p:sp>
          <p:nvSpPr>
            <p:cNvPr id="47" name="TextBox 10">
              <a:extLst>
                <a:ext uri="{FF2B5EF4-FFF2-40B4-BE49-F238E27FC236}">
                  <a16:creationId xmlns:a16="http://schemas.microsoft.com/office/drawing/2014/main" id="{644AA638-4945-B8B3-3A8F-AC6FD907EDCB}"/>
                </a:ext>
              </a:extLst>
            </p:cNvPr>
            <p:cNvSpPr txBox="1"/>
            <p:nvPr/>
          </p:nvSpPr>
          <p:spPr>
            <a:xfrm>
              <a:off x="8372645" y="2776990"/>
              <a:ext cx="3099497" cy="29302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427"/>
                </a:lnSpc>
              </a:pPr>
              <a:r>
                <a:rPr lang="en-US" sz="1733" b="1" dirty="0">
                  <a:solidFill>
                    <a:srgbClr val="FFFFFF"/>
                  </a:solidFill>
                  <a:latin typeface="Poppins ExtraBold" panose="00000900000000000000" pitchFamily="2" charset="0"/>
                  <a:ea typeface="Poppins Bold"/>
                  <a:cs typeface="Poppins ExtraBold" panose="00000900000000000000" pitchFamily="2" charset="0"/>
                  <a:sym typeface="Poppins Bold"/>
                </a:rPr>
                <a:t>Repeat yourself</a:t>
              </a: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593669EF-048F-80D6-4D52-59244CABAA7C}"/>
              </a:ext>
            </a:extLst>
          </p:cNvPr>
          <p:cNvGrpSpPr/>
          <p:nvPr/>
        </p:nvGrpSpPr>
        <p:grpSpPr>
          <a:xfrm>
            <a:off x="1834660" y="842571"/>
            <a:ext cx="3196674" cy="2238540"/>
            <a:chOff x="409452" y="240461"/>
            <a:chExt cx="3196674" cy="2238540"/>
          </a:xfrm>
        </p:grpSpPr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F9056020-0544-2724-9549-5530CD625A88}"/>
                </a:ext>
              </a:extLst>
            </p:cNvPr>
            <p:cNvSpPr/>
            <p:nvPr/>
          </p:nvSpPr>
          <p:spPr>
            <a:xfrm>
              <a:off x="628100" y="1374146"/>
              <a:ext cx="2712001" cy="502170"/>
            </a:xfrm>
            <a:custGeom>
              <a:avLst/>
              <a:gdLst/>
              <a:ahLst/>
              <a:cxnLst/>
              <a:rect l="l" t="t" r="r" b="b"/>
              <a:pathLst>
                <a:path w="4007925" h="845308">
                  <a:moveTo>
                    <a:pt x="0" y="0"/>
                  </a:moveTo>
                  <a:lnTo>
                    <a:pt x="4007925" y="0"/>
                  </a:lnTo>
                  <a:lnTo>
                    <a:pt x="4007925" y="845308"/>
                  </a:lnTo>
                  <a:lnTo>
                    <a:pt x="0" y="84530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alphaModFix amt="78000"/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 sz="1200">
                <a:latin typeface="Poppins ExtraBold" panose="00000900000000000000" pitchFamily="2" charset="0"/>
                <a:cs typeface="Poppins ExtraBold" panose="00000900000000000000" pitchFamily="2" charset="0"/>
              </a:endParaRPr>
            </a:p>
          </p:txBody>
        </p:sp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id="{707F8306-F682-CD7A-7C09-520E5217D80B}"/>
                </a:ext>
              </a:extLst>
            </p:cNvPr>
            <p:cNvSpPr/>
            <p:nvPr/>
          </p:nvSpPr>
          <p:spPr>
            <a:xfrm>
              <a:off x="628100" y="1970881"/>
              <a:ext cx="2712002" cy="508120"/>
            </a:xfrm>
            <a:custGeom>
              <a:avLst/>
              <a:gdLst/>
              <a:ahLst/>
              <a:cxnLst/>
              <a:rect l="l" t="t" r="r" b="b"/>
              <a:pathLst>
                <a:path w="4007925" h="845308">
                  <a:moveTo>
                    <a:pt x="0" y="0"/>
                  </a:moveTo>
                  <a:lnTo>
                    <a:pt x="4007925" y="0"/>
                  </a:lnTo>
                  <a:lnTo>
                    <a:pt x="4007925" y="845307"/>
                  </a:lnTo>
                  <a:lnTo>
                    <a:pt x="0" y="8453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alphaModFix amt="78000"/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 sz="1200">
                <a:latin typeface="Poppins ExtraBold" panose="00000900000000000000" pitchFamily="2" charset="0"/>
                <a:cs typeface="Poppins ExtraBold" panose="00000900000000000000" pitchFamily="2" charset="0"/>
              </a:endParaRPr>
            </a:p>
          </p:txBody>
        </p:sp>
        <p:sp>
          <p:nvSpPr>
            <p:cNvPr id="8" name="TextBox 13">
              <a:extLst>
                <a:ext uri="{FF2B5EF4-FFF2-40B4-BE49-F238E27FC236}">
                  <a16:creationId xmlns:a16="http://schemas.microsoft.com/office/drawing/2014/main" id="{5CFAF9C7-8044-3CA1-2C10-BFCC58DD00EC}"/>
                </a:ext>
              </a:extLst>
            </p:cNvPr>
            <p:cNvSpPr txBox="1"/>
            <p:nvPr/>
          </p:nvSpPr>
          <p:spPr>
            <a:xfrm>
              <a:off x="506629" y="1452031"/>
              <a:ext cx="3099497" cy="29302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427"/>
                </a:lnSpc>
              </a:pPr>
              <a:r>
                <a:rPr lang="en-US" sz="1733" b="1" dirty="0">
                  <a:solidFill>
                    <a:srgbClr val="FFFFFF"/>
                  </a:solidFill>
                  <a:latin typeface="Poppins ExtraBold" panose="00000900000000000000" pitchFamily="2" charset="0"/>
                  <a:ea typeface="Poppins Bold"/>
                  <a:cs typeface="Poppins ExtraBold" panose="00000900000000000000" pitchFamily="2" charset="0"/>
                  <a:sym typeface="Poppins Bold"/>
                </a:rPr>
                <a:t>Skip over the facts</a:t>
              </a:r>
            </a:p>
          </p:txBody>
        </p:sp>
        <p:sp>
          <p:nvSpPr>
            <p:cNvPr id="9" name="TextBox 14">
              <a:extLst>
                <a:ext uri="{FF2B5EF4-FFF2-40B4-BE49-F238E27FC236}">
                  <a16:creationId xmlns:a16="http://schemas.microsoft.com/office/drawing/2014/main" id="{45696972-7082-945E-0AC1-37D2BCA52D80}"/>
                </a:ext>
              </a:extLst>
            </p:cNvPr>
            <p:cNvSpPr txBox="1"/>
            <p:nvPr/>
          </p:nvSpPr>
          <p:spPr>
            <a:xfrm>
              <a:off x="456777" y="2064445"/>
              <a:ext cx="3099497" cy="2918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427"/>
                </a:lnSpc>
              </a:pPr>
              <a:r>
                <a:rPr lang="en-US" sz="1700" b="1" dirty="0">
                  <a:solidFill>
                    <a:srgbClr val="FFFFFF"/>
                  </a:solidFill>
                  <a:latin typeface="Poppins ExtraBold" panose="00000900000000000000" pitchFamily="2" charset="0"/>
                  <a:ea typeface="Poppins Bold"/>
                  <a:cs typeface="Poppins ExtraBold" panose="00000900000000000000" pitchFamily="2" charset="0"/>
                  <a:sym typeface="Poppins Bold"/>
                </a:rPr>
                <a:t>Stray from the agenda</a:t>
              </a:r>
            </a:p>
          </p:txBody>
        </p:sp>
        <p:sp>
          <p:nvSpPr>
            <p:cNvPr id="17" name="Freeform 17">
              <a:extLst>
                <a:ext uri="{FF2B5EF4-FFF2-40B4-BE49-F238E27FC236}">
                  <a16:creationId xmlns:a16="http://schemas.microsoft.com/office/drawing/2014/main" id="{5764D295-0094-30F3-624B-DC2DFCF6270C}"/>
                </a:ext>
              </a:extLst>
            </p:cNvPr>
            <p:cNvSpPr/>
            <p:nvPr/>
          </p:nvSpPr>
          <p:spPr>
            <a:xfrm>
              <a:off x="628101" y="240461"/>
              <a:ext cx="2724700" cy="506617"/>
            </a:xfrm>
            <a:custGeom>
              <a:avLst/>
              <a:gdLst/>
              <a:ahLst/>
              <a:cxnLst/>
              <a:rect l="l" t="t" r="r" b="b"/>
              <a:pathLst>
                <a:path w="4007925" h="845308">
                  <a:moveTo>
                    <a:pt x="0" y="0"/>
                  </a:moveTo>
                  <a:lnTo>
                    <a:pt x="4007925" y="0"/>
                  </a:lnTo>
                  <a:lnTo>
                    <a:pt x="4007925" y="845308"/>
                  </a:lnTo>
                  <a:lnTo>
                    <a:pt x="0" y="84530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alphaModFix amt="78000"/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 sz="1200">
                <a:latin typeface="Poppins ExtraBold" panose="00000900000000000000" pitchFamily="2" charset="0"/>
                <a:cs typeface="Poppins ExtraBold" panose="00000900000000000000" pitchFamily="2" charset="0"/>
              </a:endParaRPr>
            </a:p>
          </p:txBody>
        </p:sp>
        <p:sp>
          <p:nvSpPr>
            <p:cNvPr id="18" name="TextBox 18">
              <a:extLst>
                <a:ext uri="{FF2B5EF4-FFF2-40B4-BE49-F238E27FC236}">
                  <a16:creationId xmlns:a16="http://schemas.microsoft.com/office/drawing/2014/main" id="{2A16258C-ACC4-DFFF-B023-FAE9FC701231}"/>
                </a:ext>
              </a:extLst>
            </p:cNvPr>
            <p:cNvSpPr txBox="1"/>
            <p:nvPr/>
          </p:nvSpPr>
          <p:spPr>
            <a:xfrm>
              <a:off x="461540" y="330502"/>
              <a:ext cx="3099497" cy="2918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427"/>
                </a:lnSpc>
              </a:pPr>
              <a:r>
                <a:rPr lang="en-US" sz="1700" b="1" dirty="0">
                  <a:solidFill>
                    <a:srgbClr val="FFFFFF"/>
                  </a:solidFill>
                  <a:latin typeface="Poppins ExtraBold" panose="00000900000000000000" pitchFamily="2" charset="0"/>
                  <a:ea typeface="Poppins Bold"/>
                  <a:cs typeface="Poppins ExtraBold" panose="00000900000000000000" pitchFamily="2" charset="0"/>
                  <a:sym typeface="Poppins Bold"/>
                </a:rPr>
                <a:t>Interrupt my thinking</a:t>
              </a:r>
            </a:p>
          </p:txBody>
        </p:sp>
        <p:sp>
          <p:nvSpPr>
            <p:cNvPr id="19" name="Freeform 19">
              <a:extLst>
                <a:ext uri="{FF2B5EF4-FFF2-40B4-BE49-F238E27FC236}">
                  <a16:creationId xmlns:a16="http://schemas.microsoft.com/office/drawing/2014/main" id="{91AE721E-161B-54D6-B6BC-A1488F005E44}"/>
                </a:ext>
              </a:extLst>
            </p:cNvPr>
            <p:cNvSpPr/>
            <p:nvPr/>
          </p:nvSpPr>
          <p:spPr>
            <a:xfrm>
              <a:off x="628101" y="813988"/>
              <a:ext cx="2718582" cy="472985"/>
            </a:xfrm>
            <a:custGeom>
              <a:avLst/>
              <a:gdLst/>
              <a:ahLst/>
              <a:cxnLst/>
              <a:rect l="l" t="t" r="r" b="b"/>
              <a:pathLst>
                <a:path w="4007925" h="845308">
                  <a:moveTo>
                    <a:pt x="0" y="0"/>
                  </a:moveTo>
                  <a:lnTo>
                    <a:pt x="4007924" y="0"/>
                  </a:lnTo>
                  <a:lnTo>
                    <a:pt x="4007924" y="845308"/>
                  </a:lnTo>
                  <a:lnTo>
                    <a:pt x="0" y="84530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alphaModFix amt="78000"/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 sz="1200">
                <a:latin typeface="Poppins ExtraBold" panose="00000900000000000000" pitchFamily="2" charset="0"/>
                <a:cs typeface="Poppins ExtraBold" panose="00000900000000000000" pitchFamily="2" charset="0"/>
              </a:endParaRPr>
            </a:p>
          </p:txBody>
        </p:sp>
        <p:sp>
          <p:nvSpPr>
            <p:cNvPr id="20" name="TextBox 20">
              <a:extLst>
                <a:ext uri="{FF2B5EF4-FFF2-40B4-BE49-F238E27FC236}">
                  <a16:creationId xmlns:a16="http://schemas.microsoft.com/office/drawing/2014/main" id="{2DC6C83E-BE3E-4E46-2585-DA90CFB19E49}"/>
                </a:ext>
              </a:extLst>
            </p:cNvPr>
            <p:cNvSpPr txBox="1"/>
            <p:nvPr/>
          </p:nvSpPr>
          <p:spPr>
            <a:xfrm>
              <a:off x="409452" y="891410"/>
              <a:ext cx="3099497" cy="29302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427"/>
                </a:lnSpc>
              </a:pPr>
              <a:r>
                <a:rPr lang="en-US" sz="1733" b="1" dirty="0">
                  <a:solidFill>
                    <a:srgbClr val="FFFFFF"/>
                  </a:solidFill>
                  <a:latin typeface="Poppins ExtraBold" panose="00000900000000000000" pitchFamily="2" charset="0"/>
                  <a:ea typeface="Poppins Bold"/>
                  <a:cs typeface="Poppins ExtraBold" panose="00000900000000000000" pitchFamily="2" charset="0"/>
                  <a:sym typeface="Poppins Bold"/>
                </a:rPr>
                <a:t>Be flippant</a:t>
              </a: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70E6D370-A05A-E1A4-3EA1-EE8E3FA15DBB}"/>
              </a:ext>
            </a:extLst>
          </p:cNvPr>
          <p:cNvGrpSpPr/>
          <p:nvPr/>
        </p:nvGrpSpPr>
        <p:grpSpPr>
          <a:xfrm>
            <a:off x="2020386" y="4105809"/>
            <a:ext cx="3119212" cy="2226015"/>
            <a:chOff x="246217" y="3843229"/>
            <a:chExt cx="3119212" cy="2226015"/>
          </a:xfrm>
        </p:grpSpPr>
        <p:sp>
          <p:nvSpPr>
            <p:cNvPr id="5" name="Freeform 15">
              <a:extLst>
                <a:ext uri="{FF2B5EF4-FFF2-40B4-BE49-F238E27FC236}">
                  <a16:creationId xmlns:a16="http://schemas.microsoft.com/office/drawing/2014/main" id="{DED76A08-2571-F3DF-A14C-460E0B2051A3}"/>
                </a:ext>
              </a:extLst>
            </p:cNvPr>
            <p:cNvSpPr/>
            <p:nvPr/>
          </p:nvSpPr>
          <p:spPr>
            <a:xfrm>
              <a:off x="279139" y="3843229"/>
              <a:ext cx="2872517" cy="508120"/>
            </a:xfrm>
            <a:custGeom>
              <a:avLst/>
              <a:gdLst/>
              <a:ahLst/>
              <a:cxnLst/>
              <a:rect l="l" t="t" r="r" b="b"/>
              <a:pathLst>
                <a:path w="4007925" h="845308">
                  <a:moveTo>
                    <a:pt x="0" y="0"/>
                  </a:moveTo>
                  <a:lnTo>
                    <a:pt x="4007925" y="0"/>
                  </a:lnTo>
                  <a:lnTo>
                    <a:pt x="4007925" y="845308"/>
                  </a:lnTo>
                  <a:lnTo>
                    <a:pt x="0" y="84530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alphaModFix amt="78000"/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 sz="1200">
                <a:latin typeface="Poppins ExtraBold" panose="00000900000000000000" pitchFamily="2" charset="0"/>
                <a:cs typeface="Poppins ExtraBold" panose="00000900000000000000" pitchFamily="2" charset="0"/>
              </a:endParaRPr>
            </a:p>
          </p:txBody>
        </p:sp>
        <p:sp>
          <p:nvSpPr>
            <p:cNvPr id="6" name="TextBox 16">
              <a:extLst>
                <a:ext uri="{FF2B5EF4-FFF2-40B4-BE49-F238E27FC236}">
                  <a16:creationId xmlns:a16="http://schemas.microsoft.com/office/drawing/2014/main" id="{167A8779-08AB-25E9-70DC-6C7CE25F0777}"/>
                </a:ext>
              </a:extLst>
            </p:cNvPr>
            <p:cNvSpPr txBox="1"/>
            <p:nvPr/>
          </p:nvSpPr>
          <p:spPr>
            <a:xfrm>
              <a:off x="265932" y="3946526"/>
              <a:ext cx="3099497" cy="29302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427"/>
                </a:lnSpc>
              </a:pPr>
              <a:r>
                <a:rPr lang="en-US" sz="1733" b="1" dirty="0">
                  <a:solidFill>
                    <a:srgbClr val="FFFFFF"/>
                  </a:solidFill>
                  <a:latin typeface="Poppins ExtraBold" panose="00000900000000000000" pitchFamily="2" charset="0"/>
                  <a:ea typeface="Poppins Bold"/>
                  <a:cs typeface="Poppins ExtraBold" panose="00000900000000000000" pitchFamily="2" charset="0"/>
                  <a:sym typeface="Poppins Bold"/>
                </a:rPr>
                <a:t>Be abrupt</a:t>
              </a:r>
            </a:p>
          </p:txBody>
        </p:sp>
        <p:sp>
          <p:nvSpPr>
            <p:cNvPr id="21" name="Freeform 21">
              <a:extLst>
                <a:ext uri="{FF2B5EF4-FFF2-40B4-BE49-F238E27FC236}">
                  <a16:creationId xmlns:a16="http://schemas.microsoft.com/office/drawing/2014/main" id="{79A2C973-006A-BB4F-3498-4A7B82BA0E57}"/>
                </a:ext>
              </a:extLst>
            </p:cNvPr>
            <p:cNvSpPr/>
            <p:nvPr/>
          </p:nvSpPr>
          <p:spPr>
            <a:xfrm>
              <a:off x="279139" y="4419089"/>
              <a:ext cx="2845717" cy="502611"/>
            </a:xfrm>
            <a:custGeom>
              <a:avLst/>
              <a:gdLst/>
              <a:ahLst/>
              <a:cxnLst/>
              <a:rect l="l" t="t" r="r" b="b"/>
              <a:pathLst>
                <a:path w="4007925" h="845308">
                  <a:moveTo>
                    <a:pt x="0" y="0"/>
                  </a:moveTo>
                  <a:lnTo>
                    <a:pt x="4007925" y="0"/>
                  </a:lnTo>
                  <a:lnTo>
                    <a:pt x="4007925" y="845308"/>
                  </a:lnTo>
                  <a:lnTo>
                    <a:pt x="0" y="84530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alphaModFix amt="78000"/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 sz="1200">
                <a:latin typeface="Poppins ExtraBold" panose="00000900000000000000" pitchFamily="2" charset="0"/>
                <a:cs typeface="Poppins ExtraBold" panose="00000900000000000000" pitchFamily="2" charset="0"/>
              </a:endParaRPr>
            </a:p>
          </p:txBody>
        </p:sp>
        <p:sp>
          <p:nvSpPr>
            <p:cNvPr id="7" name="Freeform 22">
              <a:extLst>
                <a:ext uri="{FF2B5EF4-FFF2-40B4-BE49-F238E27FC236}">
                  <a16:creationId xmlns:a16="http://schemas.microsoft.com/office/drawing/2014/main" id="{13877B39-0A8C-1F20-2B97-0638DCB9C1EF}"/>
                </a:ext>
              </a:extLst>
            </p:cNvPr>
            <p:cNvSpPr/>
            <p:nvPr/>
          </p:nvSpPr>
          <p:spPr>
            <a:xfrm>
              <a:off x="246217" y="5566633"/>
              <a:ext cx="2878639" cy="502611"/>
            </a:xfrm>
            <a:custGeom>
              <a:avLst/>
              <a:gdLst/>
              <a:ahLst/>
              <a:cxnLst/>
              <a:rect l="l" t="t" r="r" b="b"/>
              <a:pathLst>
                <a:path w="4007925" h="845308">
                  <a:moveTo>
                    <a:pt x="0" y="0"/>
                  </a:moveTo>
                  <a:lnTo>
                    <a:pt x="4007925" y="0"/>
                  </a:lnTo>
                  <a:lnTo>
                    <a:pt x="4007925" y="845308"/>
                  </a:lnTo>
                  <a:lnTo>
                    <a:pt x="0" y="84530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alphaModFix amt="78000"/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 sz="1200">
                <a:latin typeface="Poppins ExtraBold" panose="00000900000000000000" pitchFamily="2" charset="0"/>
                <a:cs typeface="Poppins ExtraBold" panose="00000900000000000000" pitchFamily="2" charset="0"/>
              </a:endParaRPr>
            </a:p>
          </p:txBody>
        </p:sp>
        <p:sp>
          <p:nvSpPr>
            <p:cNvPr id="23" name="Freeform 23">
              <a:extLst>
                <a:ext uri="{FF2B5EF4-FFF2-40B4-BE49-F238E27FC236}">
                  <a16:creationId xmlns:a16="http://schemas.microsoft.com/office/drawing/2014/main" id="{BCA1BE41-5E52-E46C-1FAA-D3D189C4EEDA}"/>
                </a:ext>
              </a:extLst>
            </p:cNvPr>
            <p:cNvSpPr/>
            <p:nvPr/>
          </p:nvSpPr>
          <p:spPr>
            <a:xfrm>
              <a:off x="279139" y="4979369"/>
              <a:ext cx="2845718" cy="502611"/>
            </a:xfrm>
            <a:custGeom>
              <a:avLst/>
              <a:gdLst/>
              <a:ahLst/>
              <a:cxnLst/>
              <a:rect l="l" t="t" r="r" b="b"/>
              <a:pathLst>
                <a:path w="4007925" h="845308">
                  <a:moveTo>
                    <a:pt x="0" y="0"/>
                  </a:moveTo>
                  <a:lnTo>
                    <a:pt x="4007924" y="0"/>
                  </a:lnTo>
                  <a:lnTo>
                    <a:pt x="4007924" y="845308"/>
                  </a:lnTo>
                  <a:lnTo>
                    <a:pt x="0" y="84530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alphaModFix amt="78000"/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 sz="1200">
                <a:latin typeface="Poppins ExtraBold" panose="00000900000000000000" pitchFamily="2" charset="0"/>
                <a:cs typeface="Poppins ExtraBold" panose="00000900000000000000" pitchFamily="2" charset="0"/>
              </a:endParaRPr>
            </a:p>
          </p:txBody>
        </p:sp>
        <p:sp>
          <p:nvSpPr>
            <p:cNvPr id="24" name="TextBox 24">
              <a:extLst>
                <a:ext uri="{FF2B5EF4-FFF2-40B4-BE49-F238E27FC236}">
                  <a16:creationId xmlns:a16="http://schemas.microsoft.com/office/drawing/2014/main" id="{DD11D0FB-6E92-F242-5124-685828CFBE50}"/>
                </a:ext>
              </a:extLst>
            </p:cNvPr>
            <p:cNvSpPr txBox="1"/>
            <p:nvPr/>
          </p:nvSpPr>
          <p:spPr>
            <a:xfrm>
              <a:off x="265932" y="4514897"/>
              <a:ext cx="3099497" cy="2918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427"/>
                </a:lnSpc>
              </a:pPr>
              <a:r>
                <a:rPr lang="en-US" sz="1700" b="1" dirty="0">
                  <a:solidFill>
                    <a:srgbClr val="FFFFFF"/>
                  </a:solidFill>
                  <a:latin typeface="Poppins ExtraBold" panose="00000900000000000000" pitchFamily="2" charset="0"/>
                  <a:ea typeface="Poppins Bold"/>
                  <a:cs typeface="Poppins ExtraBold" panose="00000900000000000000" pitchFamily="2" charset="0"/>
                  <a:sym typeface="Poppins Bold"/>
                </a:rPr>
                <a:t>Rush me</a:t>
              </a:r>
            </a:p>
          </p:txBody>
        </p:sp>
        <p:sp>
          <p:nvSpPr>
            <p:cNvPr id="25" name="TextBox 25">
              <a:extLst>
                <a:ext uri="{FF2B5EF4-FFF2-40B4-BE49-F238E27FC236}">
                  <a16:creationId xmlns:a16="http://schemas.microsoft.com/office/drawing/2014/main" id="{64775B9F-87F2-310D-AE03-8CB85839E639}"/>
                </a:ext>
              </a:extLst>
            </p:cNvPr>
            <p:cNvSpPr txBox="1"/>
            <p:nvPr/>
          </p:nvSpPr>
          <p:spPr>
            <a:xfrm>
              <a:off x="246217" y="5641466"/>
              <a:ext cx="3099497" cy="29302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427"/>
                </a:lnSpc>
              </a:pPr>
              <a:r>
                <a:rPr lang="en-US" sz="1733" b="1" dirty="0">
                  <a:solidFill>
                    <a:srgbClr val="FFFFFF"/>
                  </a:solidFill>
                  <a:latin typeface="Poppins ExtraBold" panose="00000900000000000000" pitchFamily="2" charset="0"/>
                  <a:ea typeface="Poppins Bold"/>
                  <a:cs typeface="Poppins ExtraBold" panose="00000900000000000000" pitchFamily="2" charset="0"/>
                  <a:sym typeface="Poppins Bold"/>
                </a:rPr>
                <a:t>Talk over me</a:t>
              </a:r>
            </a:p>
          </p:txBody>
        </p:sp>
        <p:sp>
          <p:nvSpPr>
            <p:cNvPr id="26" name="TextBox 26">
              <a:extLst>
                <a:ext uri="{FF2B5EF4-FFF2-40B4-BE49-F238E27FC236}">
                  <a16:creationId xmlns:a16="http://schemas.microsoft.com/office/drawing/2014/main" id="{0EBE5B8B-B334-F4D6-5992-F876BB0D2FEE}"/>
                </a:ext>
              </a:extLst>
            </p:cNvPr>
            <p:cNvSpPr txBox="1"/>
            <p:nvPr/>
          </p:nvSpPr>
          <p:spPr>
            <a:xfrm>
              <a:off x="353103" y="5070430"/>
              <a:ext cx="2885723" cy="29007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427"/>
                </a:lnSpc>
              </a:pPr>
              <a:r>
                <a:rPr lang="en-US" sz="1650" b="1" dirty="0">
                  <a:solidFill>
                    <a:srgbClr val="FFFFFF"/>
                  </a:solidFill>
                  <a:latin typeface="Poppins ExtraBold" panose="00000900000000000000" pitchFamily="2" charset="0"/>
                  <a:ea typeface="Poppins Bold"/>
                  <a:cs typeface="Poppins ExtraBold" panose="00000900000000000000" pitchFamily="2" charset="0"/>
                  <a:sym typeface="Poppins Bold"/>
                </a:rPr>
                <a:t>Openly </a:t>
              </a:r>
              <a:r>
                <a:rPr lang="en-US" sz="1650" b="1" dirty="0" err="1">
                  <a:solidFill>
                    <a:srgbClr val="FFFFFF"/>
                  </a:solidFill>
                  <a:latin typeface="Poppins ExtraBold" panose="00000900000000000000" pitchFamily="2" charset="0"/>
                  <a:ea typeface="Poppins Bold"/>
                  <a:cs typeface="Poppins ExtraBold" panose="00000900000000000000" pitchFamily="2" charset="0"/>
                  <a:sym typeface="Poppins Bold"/>
                </a:rPr>
                <a:t>criticise</a:t>
              </a:r>
              <a:endParaRPr lang="en-US" sz="1650" b="1" dirty="0">
                <a:solidFill>
                  <a:srgbClr val="FFFFFF"/>
                </a:solidFill>
                <a:latin typeface="Poppins ExtraBold" panose="00000900000000000000" pitchFamily="2" charset="0"/>
                <a:ea typeface="Poppins Bold"/>
                <a:cs typeface="Poppins ExtraBold" panose="00000900000000000000" pitchFamily="2" charset="0"/>
                <a:sym typeface="Poppins Bold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D6C2BD5C-3118-9C84-A41B-20495D89E467}"/>
              </a:ext>
            </a:extLst>
          </p:cNvPr>
          <p:cNvSpPr txBox="1"/>
          <p:nvPr/>
        </p:nvSpPr>
        <p:spPr>
          <a:xfrm>
            <a:off x="8119857" y="29056"/>
            <a:ext cx="22906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2060"/>
                </a:solidFill>
                <a:latin typeface="Poppins ExtraBold" panose="00000900000000000000" pitchFamily="2" charset="0"/>
                <a:cs typeface="Poppins ExtraBold" panose="00000900000000000000" pitchFamily="2" charset="0"/>
              </a:rPr>
              <a:t>Don’t …</a:t>
            </a:r>
            <a:endParaRPr lang="en-GB" sz="4000" dirty="0">
              <a:latin typeface="Poppins ExtraBold" panose="00000900000000000000" pitchFamily="2" charset="0"/>
              <a:cs typeface="Poppins ExtraBold" panose="00000900000000000000" pitchFamily="2" charset="0"/>
            </a:endParaRP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042AF6AD-A16A-7D97-C5BC-C21BD70B3B95}"/>
              </a:ext>
            </a:extLst>
          </p:cNvPr>
          <p:cNvGrpSpPr/>
          <p:nvPr/>
        </p:nvGrpSpPr>
        <p:grpSpPr>
          <a:xfrm>
            <a:off x="6931627" y="4205314"/>
            <a:ext cx="3099497" cy="2168142"/>
            <a:chOff x="6931627" y="4205314"/>
            <a:chExt cx="3099497" cy="2168142"/>
          </a:xfrm>
        </p:grpSpPr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48CE09F2-09EF-C7FC-3142-54D9C63D712B}"/>
                </a:ext>
              </a:extLst>
            </p:cNvPr>
            <p:cNvGrpSpPr/>
            <p:nvPr/>
          </p:nvGrpSpPr>
          <p:grpSpPr>
            <a:xfrm>
              <a:off x="6931627" y="4205314"/>
              <a:ext cx="3099497" cy="2168142"/>
              <a:chOff x="8255096" y="3881402"/>
              <a:chExt cx="3099497" cy="2168142"/>
            </a:xfrm>
          </p:grpSpPr>
          <p:sp>
            <p:nvSpPr>
              <p:cNvPr id="50" name="Freeform 27">
                <a:extLst>
                  <a:ext uri="{FF2B5EF4-FFF2-40B4-BE49-F238E27FC236}">
                    <a16:creationId xmlns:a16="http://schemas.microsoft.com/office/drawing/2014/main" id="{8496CBA8-2B14-7F08-6118-C9A3F0828D3E}"/>
                  </a:ext>
                </a:extLst>
              </p:cNvPr>
              <p:cNvSpPr/>
              <p:nvPr/>
            </p:nvSpPr>
            <p:spPr>
              <a:xfrm>
                <a:off x="8603750" y="3881402"/>
                <a:ext cx="2603673" cy="465651"/>
              </a:xfrm>
              <a:custGeom>
                <a:avLst/>
                <a:gdLst/>
                <a:ahLst/>
                <a:cxnLst/>
                <a:rect l="l" t="t" r="r" b="b"/>
                <a:pathLst>
                  <a:path w="4007925" h="845308">
                    <a:moveTo>
                      <a:pt x="0" y="0"/>
                    </a:moveTo>
                    <a:lnTo>
                      <a:pt x="4007925" y="0"/>
                    </a:lnTo>
                    <a:lnTo>
                      <a:pt x="4007925" y="845308"/>
                    </a:lnTo>
                    <a:lnTo>
                      <a:pt x="0" y="845308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11">
                  <a:alphaModFix amt="78000"/>
                  <a:extLst>
                    <a:ext uri="{96DAC541-7B7A-43D3-8B79-37D633B846F1}">
                      <asvg:svgBlip xmlns:asvg="http://schemas.microsoft.com/office/drawing/2016/SVG/main" r:embed="rId12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en-GB" sz="1200"/>
              </a:p>
            </p:txBody>
          </p:sp>
          <p:sp>
            <p:nvSpPr>
              <p:cNvPr id="51" name="TextBox 28">
                <a:extLst>
                  <a:ext uri="{FF2B5EF4-FFF2-40B4-BE49-F238E27FC236}">
                    <a16:creationId xmlns:a16="http://schemas.microsoft.com/office/drawing/2014/main" id="{1198195D-E330-D263-ED26-E332188EF695}"/>
                  </a:ext>
                </a:extLst>
              </p:cNvPr>
              <p:cNvSpPr txBox="1"/>
              <p:nvPr/>
            </p:nvSpPr>
            <p:spPr>
              <a:xfrm>
                <a:off x="8478874" y="3988680"/>
                <a:ext cx="2812008" cy="246221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/>
                <a:r>
                  <a:rPr lang="en-US" sz="1600" b="1" dirty="0">
                    <a:solidFill>
                      <a:srgbClr val="FFFFFF"/>
                    </a:solidFill>
                    <a:latin typeface="Poppins ExtraBold" panose="00000900000000000000" pitchFamily="2" charset="0"/>
                    <a:ea typeface="Poppins Bold"/>
                    <a:cs typeface="Poppins ExtraBold" panose="00000900000000000000" pitchFamily="2" charset="0"/>
                    <a:sym typeface="Poppins Bold"/>
                  </a:rPr>
                  <a:t>Restrain my ideas</a:t>
                </a:r>
              </a:p>
            </p:txBody>
          </p:sp>
          <p:sp>
            <p:nvSpPr>
              <p:cNvPr id="52" name="Freeform 29">
                <a:extLst>
                  <a:ext uri="{FF2B5EF4-FFF2-40B4-BE49-F238E27FC236}">
                    <a16:creationId xmlns:a16="http://schemas.microsoft.com/office/drawing/2014/main" id="{CA268FF1-7B1A-6250-6425-B9071E8AA0C0}"/>
                  </a:ext>
                </a:extLst>
              </p:cNvPr>
              <p:cNvSpPr/>
              <p:nvPr/>
            </p:nvSpPr>
            <p:spPr>
              <a:xfrm>
                <a:off x="8576440" y="4422794"/>
                <a:ext cx="2597801" cy="465651"/>
              </a:xfrm>
              <a:custGeom>
                <a:avLst/>
                <a:gdLst/>
                <a:ahLst/>
                <a:cxnLst/>
                <a:rect l="l" t="t" r="r" b="b"/>
                <a:pathLst>
                  <a:path w="4007925" h="845308">
                    <a:moveTo>
                      <a:pt x="0" y="0"/>
                    </a:moveTo>
                    <a:lnTo>
                      <a:pt x="4007925" y="0"/>
                    </a:lnTo>
                    <a:lnTo>
                      <a:pt x="4007925" y="845308"/>
                    </a:lnTo>
                    <a:lnTo>
                      <a:pt x="0" y="845308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11">
                  <a:alphaModFix amt="78000"/>
                  <a:extLst>
                    <a:ext uri="{96DAC541-7B7A-43D3-8B79-37D633B846F1}">
                      <asvg:svgBlip xmlns:asvg="http://schemas.microsoft.com/office/drawing/2016/SVG/main" r:embed="rId12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en-GB" sz="1200"/>
              </a:p>
            </p:txBody>
          </p:sp>
          <p:sp>
            <p:nvSpPr>
              <p:cNvPr id="53" name="TextBox 30">
                <a:extLst>
                  <a:ext uri="{FF2B5EF4-FFF2-40B4-BE49-F238E27FC236}">
                    <a16:creationId xmlns:a16="http://schemas.microsoft.com/office/drawing/2014/main" id="{2F0AAFE6-2D2F-6221-8450-8E87F5A43B13}"/>
                  </a:ext>
                </a:extLst>
              </p:cNvPr>
              <p:cNvSpPr txBox="1"/>
              <p:nvPr/>
            </p:nvSpPr>
            <p:spPr>
              <a:xfrm>
                <a:off x="8255096" y="4513550"/>
                <a:ext cx="3099497" cy="293029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2427"/>
                  </a:lnSpc>
                </a:pPr>
                <a:r>
                  <a:rPr lang="en-US" sz="1733" b="1" dirty="0">
                    <a:solidFill>
                      <a:srgbClr val="FFFFFF"/>
                    </a:solidFill>
                    <a:latin typeface="Poppins ExtraBold" panose="00000900000000000000" pitchFamily="2" charset="0"/>
                    <a:ea typeface="Poppins Bold"/>
                    <a:cs typeface="Poppins ExtraBold" panose="00000900000000000000" pitchFamily="2" charset="0"/>
                    <a:sym typeface="Poppins Bold"/>
                  </a:rPr>
                  <a:t>Overwhelm with detail</a:t>
                </a:r>
              </a:p>
            </p:txBody>
          </p:sp>
          <p:sp>
            <p:nvSpPr>
              <p:cNvPr id="54" name="Freeform 31">
                <a:extLst>
                  <a:ext uri="{FF2B5EF4-FFF2-40B4-BE49-F238E27FC236}">
                    <a16:creationId xmlns:a16="http://schemas.microsoft.com/office/drawing/2014/main" id="{A5AFBD1A-8C2B-55A1-5CF2-595830174EF0}"/>
                  </a:ext>
                </a:extLst>
              </p:cNvPr>
              <p:cNvSpPr/>
              <p:nvPr/>
            </p:nvSpPr>
            <p:spPr>
              <a:xfrm>
                <a:off x="8562785" y="4973077"/>
                <a:ext cx="2644638" cy="484005"/>
              </a:xfrm>
              <a:custGeom>
                <a:avLst/>
                <a:gdLst/>
                <a:ahLst/>
                <a:cxnLst/>
                <a:rect l="l" t="t" r="r" b="b"/>
                <a:pathLst>
                  <a:path w="4007925" h="845308">
                    <a:moveTo>
                      <a:pt x="0" y="0"/>
                    </a:moveTo>
                    <a:lnTo>
                      <a:pt x="4007925" y="0"/>
                    </a:lnTo>
                    <a:lnTo>
                      <a:pt x="4007925" y="845308"/>
                    </a:lnTo>
                    <a:lnTo>
                      <a:pt x="0" y="845308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11">
                  <a:alphaModFix amt="78000"/>
                  <a:extLst>
                    <a:ext uri="{96DAC541-7B7A-43D3-8B79-37D633B846F1}">
                      <asvg:svgBlip xmlns:asvg="http://schemas.microsoft.com/office/drawing/2016/SVG/main" r:embed="rId12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en-GB" sz="1200"/>
              </a:p>
            </p:txBody>
          </p:sp>
          <p:sp>
            <p:nvSpPr>
              <p:cNvPr id="55" name="Freeform 32">
                <a:extLst>
                  <a:ext uri="{FF2B5EF4-FFF2-40B4-BE49-F238E27FC236}">
                    <a16:creationId xmlns:a16="http://schemas.microsoft.com/office/drawing/2014/main" id="{E88CCD7B-F657-2002-2ACD-604D906F9A4F}"/>
                  </a:ext>
                </a:extLst>
              </p:cNvPr>
              <p:cNvSpPr/>
              <p:nvPr/>
            </p:nvSpPr>
            <p:spPr>
              <a:xfrm>
                <a:off x="8525927" y="5541713"/>
                <a:ext cx="2717708" cy="507831"/>
              </a:xfrm>
              <a:custGeom>
                <a:avLst/>
                <a:gdLst/>
                <a:ahLst/>
                <a:cxnLst/>
                <a:rect l="l" t="t" r="r" b="b"/>
                <a:pathLst>
                  <a:path w="4007925" h="845308">
                    <a:moveTo>
                      <a:pt x="0" y="0"/>
                    </a:moveTo>
                    <a:lnTo>
                      <a:pt x="4007925" y="0"/>
                    </a:lnTo>
                    <a:lnTo>
                      <a:pt x="4007925" y="845308"/>
                    </a:lnTo>
                    <a:lnTo>
                      <a:pt x="0" y="845308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11">
                  <a:alphaModFix amt="78000"/>
                  <a:extLst>
                    <a:ext uri="{96DAC541-7B7A-43D3-8B79-37D633B846F1}">
                      <asvg:svgBlip xmlns:asvg="http://schemas.microsoft.com/office/drawing/2016/SVG/main" r:embed="rId12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en-GB" sz="1200"/>
              </a:p>
            </p:txBody>
          </p:sp>
          <p:sp>
            <p:nvSpPr>
              <p:cNvPr id="56" name="TextBox 33">
                <a:extLst>
                  <a:ext uri="{FF2B5EF4-FFF2-40B4-BE49-F238E27FC236}">
                    <a16:creationId xmlns:a16="http://schemas.microsoft.com/office/drawing/2014/main" id="{95697276-E634-CA6D-62F8-F8A62E2B0875}"/>
                  </a:ext>
                </a:extLst>
              </p:cNvPr>
              <p:cNvSpPr txBox="1"/>
              <p:nvPr/>
            </p:nvSpPr>
            <p:spPr>
              <a:xfrm>
                <a:off x="8538216" y="4959129"/>
                <a:ext cx="2644638" cy="507831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/>
                <a:r>
                  <a:rPr lang="en-US" sz="1650" b="1" dirty="0">
                    <a:solidFill>
                      <a:srgbClr val="FFFFFF"/>
                    </a:solidFill>
                    <a:latin typeface="Poppins ExtraBold" panose="00000900000000000000" pitchFamily="2" charset="0"/>
                    <a:ea typeface="Poppins Bold"/>
                    <a:cs typeface="Poppins ExtraBold" panose="00000900000000000000" pitchFamily="2" charset="0"/>
                    <a:sym typeface="Poppins Bold"/>
                  </a:rPr>
                  <a:t>Dampen my enthusiasm</a:t>
                </a:r>
              </a:p>
            </p:txBody>
          </p:sp>
          <p:sp>
            <p:nvSpPr>
              <p:cNvPr id="57" name="TextBox 34">
                <a:extLst>
                  <a:ext uri="{FF2B5EF4-FFF2-40B4-BE49-F238E27FC236}">
                    <a16:creationId xmlns:a16="http://schemas.microsoft.com/office/drawing/2014/main" id="{36223501-ED46-DA4B-A3CE-2EB7C831B28D}"/>
                  </a:ext>
                </a:extLst>
              </p:cNvPr>
              <p:cNvSpPr txBox="1"/>
              <p:nvPr/>
            </p:nvSpPr>
            <p:spPr>
              <a:xfrm>
                <a:off x="8504826" y="5612903"/>
                <a:ext cx="2786056" cy="288284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>
                  <a:lnSpc>
                    <a:spcPts val="2427"/>
                  </a:lnSpc>
                </a:pPr>
                <a:endParaRPr lang="en-US" sz="1600" b="1" dirty="0">
                  <a:solidFill>
                    <a:srgbClr val="FFFFFF"/>
                  </a:solidFill>
                  <a:latin typeface="Poppins Bold"/>
                  <a:ea typeface="Poppins Bold"/>
                  <a:cs typeface="Poppins Bold"/>
                  <a:sym typeface="Poppins Bold"/>
                </a:endParaRPr>
              </a:p>
            </p:txBody>
          </p:sp>
        </p:grpSp>
        <p:sp>
          <p:nvSpPr>
            <p:cNvPr id="49" name="TextBox 33">
              <a:extLst>
                <a:ext uri="{FF2B5EF4-FFF2-40B4-BE49-F238E27FC236}">
                  <a16:creationId xmlns:a16="http://schemas.microsoft.com/office/drawing/2014/main" id="{4DFA995A-BA4B-B5A5-C302-228C96E364CA}"/>
                </a:ext>
              </a:extLst>
            </p:cNvPr>
            <p:cNvSpPr txBox="1"/>
            <p:nvPr/>
          </p:nvSpPr>
          <p:spPr>
            <a:xfrm>
              <a:off x="7206134" y="5845975"/>
              <a:ext cx="2644638" cy="50783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/>
              <a:r>
                <a:rPr lang="en-US" sz="1650" b="1" dirty="0">
                  <a:solidFill>
                    <a:srgbClr val="FFFFFF"/>
                  </a:solidFill>
                  <a:latin typeface="Poppins ExtraBold" panose="00000900000000000000" pitchFamily="2" charset="0"/>
                  <a:ea typeface="Poppins Bold"/>
                  <a:cs typeface="Poppins ExtraBold" panose="00000900000000000000" pitchFamily="2" charset="0"/>
                  <a:sym typeface="Poppins Bold"/>
                </a:rPr>
                <a:t>Expect me to stick to rigid timescales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83669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323FFED-6210-7543-9B9C-63892E9D1470}"/>
              </a:ext>
            </a:extLst>
          </p:cNvPr>
          <p:cNvSpPr txBox="1"/>
          <p:nvPr/>
        </p:nvSpPr>
        <p:spPr>
          <a:xfrm>
            <a:off x="706910" y="1230527"/>
            <a:ext cx="44770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28265B"/>
                </a:solidFill>
                <a:latin typeface="Poppins ExtraBold" panose="00000900000000000000" pitchFamily="2" charset="0"/>
                <a:cs typeface="Poppins ExtraBold" panose="00000900000000000000" pitchFamily="2" charset="0"/>
              </a:rPr>
              <a:t>Session Delivery</a:t>
            </a:r>
          </a:p>
        </p:txBody>
      </p:sp>
      <p:sp>
        <p:nvSpPr>
          <p:cNvPr id="5" name="TextBox 10">
            <a:extLst>
              <a:ext uri="{FF2B5EF4-FFF2-40B4-BE49-F238E27FC236}">
                <a16:creationId xmlns:a16="http://schemas.microsoft.com/office/drawing/2014/main" id="{540C2F52-C418-8542-85C4-838CC7624AE0}"/>
              </a:ext>
            </a:extLst>
          </p:cNvPr>
          <p:cNvSpPr txBox="1"/>
          <p:nvPr/>
        </p:nvSpPr>
        <p:spPr>
          <a:xfrm>
            <a:off x="767645" y="2240996"/>
            <a:ext cx="10595300" cy="26502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2147" tIns="32147" rIns="32147" bIns="32147" anchor="t">
            <a:spAutoFit/>
          </a:bodyPr>
          <a:lstStyle>
            <a:lvl1pPr defTabSz="321468">
              <a:defRPr sz="3000" b="1">
                <a:solidFill>
                  <a:srgbClr val="0D3E56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lvl1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0" dirty="0">
                <a:solidFill>
                  <a:srgbClr val="28265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We encourage you to </a:t>
            </a:r>
            <a:r>
              <a:rPr lang="en-GB" sz="2400" dirty="0">
                <a:solidFill>
                  <a:srgbClr val="28265B"/>
                </a:solidFill>
                <a:latin typeface="Poppins ExtraBold" panose="00000900000000000000" pitchFamily="2" charset="0"/>
                <a:cs typeface="Poppins ExtraBold" panose="00000900000000000000" pitchFamily="2" charset="0"/>
              </a:rPr>
              <a:t>run through </a:t>
            </a:r>
            <a:r>
              <a:rPr lang="en-GB" sz="2400" b="0" dirty="0">
                <a:solidFill>
                  <a:srgbClr val="28265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all the slides ahead of delivering them in slideshow mode. Some slides are </a:t>
            </a:r>
            <a:r>
              <a:rPr lang="en-GB" sz="2400" dirty="0">
                <a:solidFill>
                  <a:srgbClr val="28265B"/>
                </a:solidFill>
                <a:latin typeface="Poppins ExtraBold" panose="00000900000000000000" pitchFamily="2" charset="0"/>
                <a:cs typeface="Poppins ExtraBold" panose="00000900000000000000" pitchFamily="2" charset="0"/>
              </a:rPr>
              <a:t>static</a:t>
            </a:r>
            <a:r>
              <a:rPr lang="en-GB" sz="2400" b="0" dirty="0">
                <a:solidFill>
                  <a:srgbClr val="28265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and others include </a:t>
            </a:r>
            <a:r>
              <a:rPr lang="en-GB" sz="2400" dirty="0">
                <a:solidFill>
                  <a:srgbClr val="28265B"/>
                </a:solidFill>
                <a:latin typeface="Poppins ExtraBold" panose="00000900000000000000" pitchFamily="2" charset="0"/>
                <a:cs typeface="Poppins ExtraBold" panose="00000900000000000000" pitchFamily="2" charset="0"/>
              </a:rPr>
              <a:t>animations</a:t>
            </a:r>
            <a:r>
              <a:rPr lang="en-GB" sz="2400" b="0" dirty="0">
                <a:solidFill>
                  <a:srgbClr val="28265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. Please check that the animations work as expected.</a:t>
            </a:r>
          </a:p>
          <a:p>
            <a:endParaRPr lang="en-GB" sz="2400" b="0" dirty="0">
              <a:solidFill>
                <a:srgbClr val="28265B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0" dirty="0">
                <a:solidFill>
                  <a:srgbClr val="28265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Brief </a:t>
            </a:r>
            <a:r>
              <a:rPr lang="en-GB" sz="2400" dirty="0">
                <a:solidFill>
                  <a:srgbClr val="28265B"/>
                </a:solidFill>
                <a:latin typeface="Poppins ExtraBold" panose="00000900000000000000" pitchFamily="2" charset="0"/>
                <a:cs typeface="Poppins ExtraBold" panose="00000900000000000000" pitchFamily="2" charset="0"/>
              </a:rPr>
              <a:t>notes</a:t>
            </a:r>
            <a:r>
              <a:rPr lang="en-GB" sz="2400" b="0" dirty="0">
                <a:solidFill>
                  <a:srgbClr val="28265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are provided below each slide to give delivery guidance.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33B3D97-8044-1346-995A-88CE8E945D4B}"/>
              </a:ext>
            </a:extLst>
          </p:cNvPr>
          <p:cNvSpPr txBox="1"/>
          <p:nvPr/>
        </p:nvSpPr>
        <p:spPr>
          <a:xfrm>
            <a:off x="7647709" y="683029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6265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BD65F6B9-21AD-BE2D-9FF4-CE20A57510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id="{3BC0F6D2-DCFD-95BE-FF3F-B206E29D3CFF}"/>
              </a:ext>
            </a:extLst>
          </p:cNvPr>
          <p:cNvSpPr/>
          <p:nvPr/>
        </p:nvSpPr>
        <p:spPr>
          <a:xfrm>
            <a:off x="-4546" y="-21143"/>
            <a:ext cx="10073219" cy="6900286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32000">
                <a:srgbClr val="F3FAFF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v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7BCFE79-7661-6A16-07BD-ECC50EB6307A}"/>
              </a:ext>
            </a:extLst>
          </p:cNvPr>
          <p:cNvSpPr txBox="1"/>
          <p:nvPr/>
        </p:nvSpPr>
        <p:spPr>
          <a:xfrm>
            <a:off x="714334" y="199162"/>
            <a:ext cx="95990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2060"/>
                </a:solidFill>
                <a:latin typeface="Poppins ExtraBold" panose="00000900000000000000" pitchFamily="2" charset="0"/>
                <a:cs typeface="Poppins ExtraBold" panose="00000900000000000000" pitchFamily="2" charset="0"/>
              </a:rPr>
              <a:t>Verbal style</a:t>
            </a:r>
            <a:endParaRPr lang="en-US" sz="3200" b="1" dirty="0">
              <a:solidFill>
                <a:srgbClr val="002060"/>
              </a:solidFill>
              <a:latin typeface="Poppins ExtraBold" panose="00000900000000000000" pitchFamily="2" charset="0"/>
              <a:cs typeface="Poppins ExtraBold" panose="00000900000000000000" pitchFamily="2" charset="0"/>
            </a:endParaRPr>
          </a:p>
        </p:txBody>
      </p:sp>
      <p:sp>
        <p:nvSpPr>
          <p:cNvPr id="13" name="Freeform: Shape 1">
            <a:extLst>
              <a:ext uri="{FF2B5EF4-FFF2-40B4-BE49-F238E27FC236}">
                <a16:creationId xmlns:a16="http://schemas.microsoft.com/office/drawing/2014/main" id="{AE1CC451-9B73-24A7-311D-9A41436DB8A3}"/>
              </a:ext>
            </a:extLst>
          </p:cNvPr>
          <p:cNvSpPr/>
          <p:nvPr/>
        </p:nvSpPr>
        <p:spPr>
          <a:xfrm>
            <a:off x="-310672" y="-353194"/>
            <a:ext cx="1047643" cy="790529"/>
          </a:xfrm>
          <a:custGeom>
            <a:avLst/>
            <a:gdLst>
              <a:gd name="connsiteX0" fmla="*/ 1047643 w 1047643"/>
              <a:gd name="connsiteY0" fmla="*/ 308884 h 790529"/>
              <a:gd name="connsiteX1" fmla="*/ 1036404 w 1047643"/>
              <a:gd name="connsiteY1" fmla="*/ 321172 h 790529"/>
              <a:gd name="connsiteX2" fmla="*/ 582347 w 1047643"/>
              <a:gd name="connsiteY2" fmla="*/ 781801 h 790529"/>
              <a:gd name="connsiteX3" fmla="*/ 553201 w 1047643"/>
              <a:gd name="connsiteY3" fmla="*/ 783610 h 790529"/>
              <a:gd name="connsiteX4" fmla="*/ 285929 w 1047643"/>
              <a:gd name="connsiteY4" fmla="*/ 684360 h 790529"/>
              <a:gd name="connsiteX5" fmla="*/ 191060 w 1047643"/>
              <a:gd name="connsiteY5" fmla="*/ 689408 h 790529"/>
              <a:gd name="connsiteX6" fmla="*/ 173725 w 1047643"/>
              <a:gd name="connsiteY6" fmla="*/ 677121 h 790529"/>
              <a:gd name="connsiteX7" fmla="*/ 71140 w 1047643"/>
              <a:gd name="connsiteY7" fmla="*/ 302026 h 790529"/>
              <a:gd name="connsiteX8" fmla="*/ 1798 w 1047643"/>
              <a:gd name="connsiteY8" fmla="*/ 49519 h 790529"/>
              <a:gd name="connsiteX9" fmla="*/ 15419 w 1047643"/>
              <a:gd name="connsiteY9" fmla="*/ 26278 h 790529"/>
              <a:gd name="connsiteX10" fmla="*/ 505480 w 1047643"/>
              <a:gd name="connsiteY10" fmla="*/ 25801 h 790529"/>
              <a:gd name="connsiteX11" fmla="*/ 908007 w 1047643"/>
              <a:gd name="connsiteY11" fmla="*/ 198013 h 790529"/>
              <a:gd name="connsiteX12" fmla="*/ 1003352 w 1047643"/>
              <a:gd name="connsiteY12" fmla="*/ 269546 h 790529"/>
              <a:gd name="connsiteX13" fmla="*/ 1013258 w 1047643"/>
              <a:gd name="connsiteY13" fmla="*/ 274785 h 790529"/>
              <a:gd name="connsiteX14" fmla="*/ 1047643 w 1047643"/>
              <a:gd name="connsiteY14" fmla="*/ 308884 h 790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47643" h="790529">
                <a:moveTo>
                  <a:pt x="1047643" y="308884"/>
                </a:moveTo>
                <a:cubicBezTo>
                  <a:pt x="1043929" y="312980"/>
                  <a:pt x="1040309" y="317171"/>
                  <a:pt x="1036404" y="321172"/>
                </a:cubicBezTo>
                <a:cubicBezTo>
                  <a:pt x="884956" y="474715"/>
                  <a:pt x="733604" y="628258"/>
                  <a:pt x="582347" y="781801"/>
                </a:cubicBezTo>
                <a:cubicBezTo>
                  <a:pt x="571774" y="792564"/>
                  <a:pt x="565964" y="793612"/>
                  <a:pt x="553201" y="783610"/>
                </a:cubicBezTo>
                <a:cubicBezTo>
                  <a:pt x="476810" y="723031"/>
                  <a:pt x="383275" y="688265"/>
                  <a:pt x="285929" y="684360"/>
                </a:cubicBezTo>
                <a:cubicBezTo>
                  <a:pt x="254211" y="682550"/>
                  <a:pt x="222397" y="684265"/>
                  <a:pt x="191060" y="689408"/>
                </a:cubicBezTo>
                <a:cubicBezTo>
                  <a:pt x="179630" y="691408"/>
                  <a:pt x="176487" y="687122"/>
                  <a:pt x="173725" y="677121"/>
                </a:cubicBezTo>
                <a:cubicBezTo>
                  <a:pt x="139816" y="552058"/>
                  <a:pt x="105621" y="426994"/>
                  <a:pt x="71140" y="302026"/>
                </a:cubicBezTo>
                <a:cubicBezTo>
                  <a:pt x="48090" y="217825"/>
                  <a:pt x="25325" y="133624"/>
                  <a:pt x="1798" y="49519"/>
                </a:cubicBezTo>
                <a:cubicBezTo>
                  <a:pt x="-2202" y="35231"/>
                  <a:pt x="-297" y="29516"/>
                  <a:pt x="15419" y="26278"/>
                </a:cubicBezTo>
                <a:cubicBezTo>
                  <a:pt x="176868" y="-8584"/>
                  <a:pt x="343936" y="-8774"/>
                  <a:pt x="505480" y="25801"/>
                </a:cubicBezTo>
                <a:cubicBezTo>
                  <a:pt x="649498" y="56758"/>
                  <a:pt x="786182" y="115241"/>
                  <a:pt x="908007" y="198013"/>
                </a:cubicBezTo>
                <a:cubicBezTo>
                  <a:pt x="940963" y="220207"/>
                  <a:pt x="972586" y="244305"/>
                  <a:pt x="1003352" y="269546"/>
                </a:cubicBezTo>
                <a:cubicBezTo>
                  <a:pt x="1006210" y="271927"/>
                  <a:pt x="1008210" y="276499"/>
                  <a:pt x="1013258" y="274785"/>
                </a:cubicBezTo>
                <a:lnTo>
                  <a:pt x="1047643" y="308884"/>
                </a:lnTo>
              </a:path>
            </a:pathLst>
          </a:custGeom>
          <a:solidFill>
            <a:srgbClr val="A7C83D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PK"/>
          </a:p>
        </p:txBody>
      </p:sp>
      <p:sp>
        <p:nvSpPr>
          <p:cNvPr id="14" name="Freeform: Shape 2">
            <a:extLst>
              <a:ext uri="{FF2B5EF4-FFF2-40B4-BE49-F238E27FC236}">
                <a16:creationId xmlns:a16="http://schemas.microsoft.com/office/drawing/2014/main" id="{C288DFBB-262E-75D3-9D85-14FFADF7BAC6}"/>
              </a:ext>
            </a:extLst>
          </p:cNvPr>
          <p:cNvSpPr/>
          <p:nvPr/>
        </p:nvSpPr>
        <p:spPr>
          <a:xfrm>
            <a:off x="11714303" y="6204424"/>
            <a:ext cx="892199" cy="951930"/>
          </a:xfrm>
          <a:custGeom>
            <a:avLst/>
            <a:gdLst>
              <a:gd name="connsiteX0" fmla="*/ 373611 w 892199"/>
              <a:gd name="connsiteY0" fmla="*/ 932024 h 951930"/>
              <a:gd name="connsiteX1" fmla="*/ 434286 w 892199"/>
              <a:gd name="connsiteY1" fmla="*/ 886685 h 951930"/>
              <a:gd name="connsiteX2" fmla="*/ 667077 w 892199"/>
              <a:gd name="connsiteY2" fmla="*/ 649988 h 951930"/>
              <a:gd name="connsiteX3" fmla="*/ 857005 w 892199"/>
              <a:gd name="connsiteY3" fmla="*/ 248605 h 951930"/>
              <a:gd name="connsiteX4" fmla="*/ 892152 w 892199"/>
              <a:gd name="connsiteY4" fmla="*/ 12004 h 951930"/>
              <a:gd name="connsiteX5" fmla="*/ 880151 w 892199"/>
              <a:gd name="connsiteY5" fmla="*/ 2 h 951930"/>
              <a:gd name="connsiteX6" fmla="*/ 432952 w 892199"/>
              <a:gd name="connsiteY6" fmla="*/ 2574 h 951930"/>
              <a:gd name="connsiteX7" fmla="*/ 220068 w 892199"/>
              <a:gd name="connsiteY7" fmla="*/ 2860 h 951930"/>
              <a:gd name="connsiteX8" fmla="*/ 201114 w 892199"/>
              <a:gd name="connsiteY8" fmla="*/ 18957 h 951930"/>
              <a:gd name="connsiteX9" fmla="*/ 6613 w 892199"/>
              <a:gd name="connsiteY9" fmla="*/ 353094 h 951930"/>
              <a:gd name="connsiteX10" fmla="*/ 5280 w 892199"/>
              <a:gd name="connsiteY10" fmla="*/ 374049 h 951930"/>
              <a:gd name="connsiteX11" fmla="*/ 254644 w 892199"/>
              <a:gd name="connsiteY11" fmla="*/ 806770 h 951930"/>
              <a:gd name="connsiteX12" fmla="*/ 339131 w 892199"/>
              <a:gd name="connsiteY12" fmla="*/ 951931 h 951930"/>
              <a:gd name="connsiteX13" fmla="*/ 373516 w 892199"/>
              <a:gd name="connsiteY13" fmla="*/ 932119 h 9519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92199" h="951930">
                <a:moveTo>
                  <a:pt x="373611" y="932024"/>
                </a:moveTo>
                <a:cubicBezTo>
                  <a:pt x="393804" y="916879"/>
                  <a:pt x="414188" y="901925"/>
                  <a:pt x="434286" y="886685"/>
                </a:cubicBezTo>
                <a:cubicBezTo>
                  <a:pt x="522963" y="819533"/>
                  <a:pt x="601449" y="739809"/>
                  <a:pt x="667077" y="649988"/>
                </a:cubicBezTo>
                <a:cubicBezTo>
                  <a:pt x="755564" y="529592"/>
                  <a:pt x="820048" y="393290"/>
                  <a:pt x="857005" y="248605"/>
                </a:cubicBezTo>
                <a:cubicBezTo>
                  <a:pt x="876627" y="171071"/>
                  <a:pt x="888438" y="91823"/>
                  <a:pt x="892152" y="12004"/>
                </a:cubicBezTo>
                <a:cubicBezTo>
                  <a:pt x="892629" y="2574"/>
                  <a:pt x="889581" y="-93"/>
                  <a:pt x="880151" y="2"/>
                </a:cubicBezTo>
                <a:cubicBezTo>
                  <a:pt x="731085" y="1050"/>
                  <a:pt x="582018" y="1907"/>
                  <a:pt x="432952" y="2574"/>
                </a:cubicBezTo>
                <a:cubicBezTo>
                  <a:pt x="361991" y="2955"/>
                  <a:pt x="291030" y="3336"/>
                  <a:pt x="220068" y="2860"/>
                </a:cubicBezTo>
                <a:cubicBezTo>
                  <a:pt x="207495" y="2860"/>
                  <a:pt x="202733" y="5336"/>
                  <a:pt x="201114" y="18957"/>
                </a:cubicBezTo>
                <a:cubicBezTo>
                  <a:pt x="187493" y="153164"/>
                  <a:pt x="116627" y="274989"/>
                  <a:pt x="6613" y="353094"/>
                </a:cubicBezTo>
                <a:cubicBezTo>
                  <a:pt x="-4817" y="361476"/>
                  <a:pt x="1184" y="367001"/>
                  <a:pt x="5280" y="374049"/>
                </a:cubicBezTo>
                <a:cubicBezTo>
                  <a:pt x="88338" y="518353"/>
                  <a:pt x="171491" y="662562"/>
                  <a:pt x="254644" y="806770"/>
                </a:cubicBezTo>
                <a:cubicBezTo>
                  <a:pt x="282648" y="855252"/>
                  <a:pt x="311032" y="903544"/>
                  <a:pt x="339131" y="951931"/>
                </a:cubicBezTo>
                <a:lnTo>
                  <a:pt x="373516" y="932119"/>
                </a:lnTo>
                <a:close/>
              </a:path>
            </a:pathLst>
          </a:custGeom>
          <a:solidFill>
            <a:srgbClr val="30A9E0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PK"/>
          </a:p>
        </p:txBody>
      </p:sp>
      <p:sp>
        <p:nvSpPr>
          <p:cNvPr id="15" name="Freeform: Shape 4">
            <a:extLst>
              <a:ext uri="{FF2B5EF4-FFF2-40B4-BE49-F238E27FC236}">
                <a16:creationId xmlns:a16="http://schemas.microsoft.com/office/drawing/2014/main" id="{0849B84C-C56C-F1D2-2BA1-F05B0F196A84}"/>
              </a:ext>
            </a:extLst>
          </p:cNvPr>
          <p:cNvSpPr/>
          <p:nvPr/>
        </p:nvSpPr>
        <p:spPr>
          <a:xfrm>
            <a:off x="4495175" y="6489298"/>
            <a:ext cx="1076372" cy="819228"/>
          </a:xfrm>
          <a:custGeom>
            <a:avLst/>
            <a:gdLst>
              <a:gd name="connsiteX0" fmla="*/ 473887 w 1076372"/>
              <a:gd name="connsiteY0" fmla="*/ 759062 h 819228"/>
              <a:gd name="connsiteX1" fmla="*/ 17830 w 1076372"/>
              <a:gd name="connsiteY1" fmla="*/ 480741 h 819228"/>
              <a:gd name="connsiteX2" fmla="*/ 17830 w 1076372"/>
              <a:gd name="connsiteY2" fmla="*/ 439783 h 819228"/>
              <a:gd name="connsiteX3" fmla="*/ 316534 w 1076372"/>
              <a:gd name="connsiteY3" fmla="*/ 166416 h 819228"/>
              <a:gd name="connsiteX4" fmla="*/ 491413 w 1076372"/>
              <a:gd name="connsiteY4" fmla="*/ 6967 h 819228"/>
              <a:gd name="connsiteX5" fmla="*/ 516845 w 1076372"/>
              <a:gd name="connsiteY5" fmla="*/ 6967 h 819228"/>
              <a:gd name="connsiteX6" fmla="*/ 758685 w 1076372"/>
              <a:gd name="connsiteY6" fmla="*/ 123458 h 819228"/>
              <a:gd name="connsiteX7" fmla="*/ 908513 w 1076372"/>
              <a:gd name="connsiteY7" fmla="*/ 122315 h 819228"/>
              <a:gd name="connsiteX8" fmla="*/ 927182 w 1076372"/>
              <a:gd name="connsiteY8" fmla="*/ 138984 h 819228"/>
              <a:gd name="connsiteX9" fmla="*/ 984332 w 1076372"/>
              <a:gd name="connsiteY9" fmla="*/ 387205 h 819228"/>
              <a:gd name="connsiteX10" fmla="*/ 1075677 w 1076372"/>
              <a:gd name="connsiteY10" fmla="*/ 780874 h 819228"/>
              <a:gd name="connsiteX11" fmla="*/ 1064342 w 1076372"/>
              <a:gd name="connsiteY11" fmla="*/ 794685 h 819228"/>
              <a:gd name="connsiteX12" fmla="*/ 808024 w 1076372"/>
              <a:gd name="connsiteY12" fmla="*/ 819069 h 819228"/>
              <a:gd name="connsiteX13" fmla="*/ 598760 w 1076372"/>
              <a:gd name="connsiteY13" fmla="*/ 795828 h 819228"/>
              <a:gd name="connsiteX14" fmla="*/ 473792 w 1076372"/>
              <a:gd name="connsiteY14" fmla="*/ 759157 h 819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76372" h="819228">
                <a:moveTo>
                  <a:pt x="473887" y="759062"/>
                </a:moveTo>
                <a:cubicBezTo>
                  <a:pt x="298532" y="705340"/>
                  <a:pt x="147942" y="609995"/>
                  <a:pt x="17830" y="480741"/>
                </a:cubicBezTo>
                <a:cubicBezTo>
                  <a:pt x="-6840" y="456262"/>
                  <a:pt x="-5030" y="460643"/>
                  <a:pt x="17830" y="439783"/>
                </a:cubicBezTo>
                <a:cubicBezTo>
                  <a:pt x="117176" y="348439"/>
                  <a:pt x="216807" y="257284"/>
                  <a:pt x="316534" y="166416"/>
                </a:cubicBezTo>
                <a:cubicBezTo>
                  <a:pt x="374732" y="113171"/>
                  <a:pt x="433406" y="60403"/>
                  <a:pt x="491413" y="6967"/>
                </a:cubicBezTo>
                <a:cubicBezTo>
                  <a:pt x="501128" y="-1986"/>
                  <a:pt x="506558" y="-2653"/>
                  <a:pt x="516845" y="6967"/>
                </a:cubicBezTo>
                <a:cubicBezTo>
                  <a:pt x="584091" y="68975"/>
                  <a:pt x="668292" y="109552"/>
                  <a:pt x="758685" y="123458"/>
                </a:cubicBezTo>
                <a:cubicBezTo>
                  <a:pt x="808310" y="131555"/>
                  <a:pt x="858983" y="131173"/>
                  <a:pt x="908513" y="122315"/>
                </a:cubicBezTo>
                <a:cubicBezTo>
                  <a:pt x="924324" y="119648"/>
                  <a:pt x="924896" y="129268"/>
                  <a:pt x="927182" y="138984"/>
                </a:cubicBezTo>
                <a:cubicBezTo>
                  <a:pt x="946327" y="221661"/>
                  <a:pt x="965377" y="304433"/>
                  <a:pt x="984332" y="387205"/>
                </a:cubicBezTo>
                <a:cubicBezTo>
                  <a:pt x="1014621" y="518460"/>
                  <a:pt x="1044816" y="649810"/>
                  <a:pt x="1075677" y="780874"/>
                </a:cubicBezTo>
                <a:cubicBezTo>
                  <a:pt x="1078629" y="793542"/>
                  <a:pt x="1071676" y="793161"/>
                  <a:pt x="1064342" y="794685"/>
                </a:cubicBezTo>
                <a:cubicBezTo>
                  <a:pt x="980046" y="812306"/>
                  <a:pt x="894130" y="820498"/>
                  <a:pt x="808024" y="819069"/>
                </a:cubicBezTo>
                <a:cubicBezTo>
                  <a:pt x="737730" y="817545"/>
                  <a:pt x="667721" y="809734"/>
                  <a:pt x="598760" y="795828"/>
                </a:cubicBezTo>
                <a:cubicBezTo>
                  <a:pt x="556469" y="786017"/>
                  <a:pt x="514749" y="773825"/>
                  <a:pt x="473792" y="759157"/>
                </a:cubicBezTo>
              </a:path>
            </a:pathLst>
          </a:custGeom>
          <a:solidFill>
            <a:srgbClr val="FED508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PK"/>
          </a:p>
        </p:txBody>
      </p:sp>
      <p:sp>
        <p:nvSpPr>
          <p:cNvPr id="16" name="Freeform: Shape 5">
            <a:extLst>
              <a:ext uri="{FF2B5EF4-FFF2-40B4-BE49-F238E27FC236}">
                <a16:creationId xmlns:a16="http://schemas.microsoft.com/office/drawing/2014/main" id="{7A604B09-F4C0-2333-720D-932789A6561B}"/>
              </a:ext>
            </a:extLst>
          </p:cNvPr>
          <p:cNvSpPr/>
          <p:nvPr/>
        </p:nvSpPr>
        <p:spPr>
          <a:xfrm>
            <a:off x="10256865" y="-199223"/>
            <a:ext cx="942950" cy="962057"/>
          </a:xfrm>
          <a:custGeom>
            <a:avLst/>
            <a:gdLst>
              <a:gd name="connsiteX0" fmla="*/ 698326 w 942950"/>
              <a:gd name="connsiteY0" fmla="*/ 621958 h 962057"/>
              <a:gd name="connsiteX1" fmla="*/ 200168 w 942950"/>
              <a:gd name="connsiteY1" fmla="*/ 959524 h 962057"/>
              <a:gd name="connsiteX2" fmla="*/ 179594 w 942950"/>
              <a:gd name="connsiteY2" fmla="*/ 949618 h 962057"/>
              <a:gd name="connsiteX3" fmla="*/ 49292 w 942950"/>
              <a:gd name="connsiteY3" fmla="*/ 484988 h 962057"/>
              <a:gd name="connsiteX4" fmla="*/ 1572 w 942950"/>
              <a:gd name="connsiteY4" fmla="*/ 316015 h 962057"/>
              <a:gd name="connsiteX5" fmla="*/ 12050 w 942950"/>
              <a:gd name="connsiteY5" fmla="*/ 292583 h 962057"/>
              <a:gd name="connsiteX6" fmla="*/ 268558 w 942950"/>
              <a:gd name="connsiteY6" fmla="*/ 11882 h 962057"/>
              <a:gd name="connsiteX7" fmla="*/ 287798 w 942950"/>
              <a:gd name="connsiteY7" fmla="*/ 928 h 962057"/>
              <a:gd name="connsiteX8" fmla="*/ 930736 w 942950"/>
              <a:gd name="connsiteY8" fmla="*/ 143136 h 962057"/>
              <a:gd name="connsiteX9" fmla="*/ 941594 w 942950"/>
              <a:gd name="connsiteY9" fmla="*/ 161424 h 962057"/>
              <a:gd name="connsiteX10" fmla="*/ 786527 w 942950"/>
              <a:gd name="connsiteY10" fmla="*/ 504705 h 962057"/>
              <a:gd name="connsiteX11" fmla="*/ 698230 w 942950"/>
              <a:gd name="connsiteY11" fmla="*/ 621863 h 962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42950" h="962057">
                <a:moveTo>
                  <a:pt x="698326" y="621958"/>
                </a:moveTo>
                <a:cubicBezTo>
                  <a:pt x="545640" y="788741"/>
                  <a:pt x="386192" y="894373"/>
                  <a:pt x="200168" y="959524"/>
                </a:cubicBezTo>
                <a:cubicBezTo>
                  <a:pt x="189310" y="963334"/>
                  <a:pt x="183785" y="964763"/>
                  <a:pt x="179594" y="949618"/>
                </a:cubicBezTo>
                <a:cubicBezTo>
                  <a:pt x="136827" y="794551"/>
                  <a:pt x="92917" y="639865"/>
                  <a:pt x="49292" y="484988"/>
                </a:cubicBezTo>
                <a:cubicBezTo>
                  <a:pt x="33481" y="428600"/>
                  <a:pt x="18050" y="372212"/>
                  <a:pt x="1572" y="316015"/>
                </a:cubicBezTo>
                <a:cubicBezTo>
                  <a:pt x="-2047" y="303632"/>
                  <a:pt x="238" y="297917"/>
                  <a:pt x="12050" y="292583"/>
                </a:cubicBezTo>
                <a:cubicBezTo>
                  <a:pt x="133779" y="240005"/>
                  <a:pt x="227219" y="137897"/>
                  <a:pt x="268558" y="11882"/>
                </a:cubicBezTo>
                <a:cubicBezTo>
                  <a:pt x="272177" y="1499"/>
                  <a:pt x="275606" y="-1834"/>
                  <a:pt x="287798" y="928"/>
                </a:cubicBezTo>
                <a:cubicBezTo>
                  <a:pt x="502016" y="48839"/>
                  <a:pt x="716328" y="96273"/>
                  <a:pt x="930736" y="143136"/>
                </a:cubicBezTo>
                <a:cubicBezTo>
                  <a:pt x="942928" y="145803"/>
                  <a:pt x="944738" y="149899"/>
                  <a:pt x="941594" y="161424"/>
                </a:cubicBezTo>
                <a:cubicBezTo>
                  <a:pt x="908828" y="283439"/>
                  <a:pt x="856441" y="399359"/>
                  <a:pt x="786527" y="504705"/>
                </a:cubicBezTo>
                <a:cubicBezTo>
                  <a:pt x="759857" y="545758"/>
                  <a:pt x="730330" y="584906"/>
                  <a:pt x="698230" y="621863"/>
                </a:cubicBezTo>
              </a:path>
            </a:pathLst>
          </a:custGeom>
          <a:solidFill>
            <a:srgbClr val="E74426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PK"/>
          </a:p>
        </p:txBody>
      </p:sp>
      <p:pic>
        <p:nvPicPr>
          <p:cNvPr id="22" name="Picture 21" descr="A colorful circle with a black background&#10;&#10;AI-generated content may be incorrect.">
            <a:extLst>
              <a:ext uri="{FF2B5EF4-FFF2-40B4-BE49-F238E27FC236}">
                <a16:creationId xmlns:a16="http://schemas.microsoft.com/office/drawing/2014/main" id="{4E9D2455-2CFE-2A55-3210-625BC848AF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799" y="6327314"/>
            <a:ext cx="501649" cy="501649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EB537F0A-3B29-410E-B8E9-28F37BECCECF}"/>
              </a:ext>
            </a:extLst>
          </p:cNvPr>
          <p:cNvGrpSpPr/>
          <p:nvPr/>
        </p:nvGrpSpPr>
        <p:grpSpPr>
          <a:xfrm>
            <a:off x="1720713" y="1042465"/>
            <a:ext cx="9007627" cy="5311416"/>
            <a:chOff x="1659021" y="1308266"/>
            <a:chExt cx="9007627" cy="5311416"/>
          </a:xfrm>
        </p:grpSpPr>
        <p:sp>
          <p:nvSpPr>
            <p:cNvPr id="3" name="Freeform 2">
              <a:extLst>
                <a:ext uri="{FF2B5EF4-FFF2-40B4-BE49-F238E27FC236}">
                  <a16:creationId xmlns:a16="http://schemas.microsoft.com/office/drawing/2014/main" id="{28C76448-7B74-59B7-74AA-839176375EE6}"/>
                </a:ext>
              </a:extLst>
            </p:cNvPr>
            <p:cNvSpPr/>
            <p:nvPr/>
          </p:nvSpPr>
          <p:spPr>
            <a:xfrm>
              <a:off x="3887081" y="1728018"/>
              <a:ext cx="4570648" cy="4391030"/>
            </a:xfrm>
            <a:custGeom>
              <a:avLst/>
              <a:gdLst/>
              <a:ahLst/>
              <a:cxnLst/>
              <a:rect l="l" t="t" r="r" b="b"/>
              <a:pathLst>
                <a:path w="7759694" h="7759694">
                  <a:moveTo>
                    <a:pt x="0" y="0"/>
                  </a:moveTo>
                  <a:lnTo>
                    <a:pt x="7759694" y="0"/>
                  </a:lnTo>
                  <a:lnTo>
                    <a:pt x="7759694" y="7759694"/>
                  </a:lnTo>
                  <a:lnTo>
                    <a:pt x="0" y="775969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en-GB" sz="1200"/>
            </a:p>
          </p:txBody>
        </p:sp>
        <p:grpSp>
          <p:nvGrpSpPr>
            <p:cNvPr id="98" name="Group 97">
              <a:extLst>
                <a:ext uri="{FF2B5EF4-FFF2-40B4-BE49-F238E27FC236}">
                  <a16:creationId xmlns:a16="http://schemas.microsoft.com/office/drawing/2014/main" id="{14371773-2627-4504-1EB7-E66869508214}"/>
                </a:ext>
              </a:extLst>
            </p:cNvPr>
            <p:cNvGrpSpPr/>
            <p:nvPr/>
          </p:nvGrpSpPr>
          <p:grpSpPr>
            <a:xfrm>
              <a:off x="7489465" y="1308266"/>
              <a:ext cx="3177183" cy="2537441"/>
              <a:chOff x="7489465" y="1308266"/>
              <a:chExt cx="3177183" cy="2537441"/>
            </a:xfrm>
          </p:grpSpPr>
          <p:sp>
            <p:nvSpPr>
              <p:cNvPr id="46" name="Freeform 9">
                <a:extLst>
                  <a:ext uri="{FF2B5EF4-FFF2-40B4-BE49-F238E27FC236}">
                    <a16:creationId xmlns:a16="http://schemas.microsoft.com/office/drawing/2014/main" id="{15C405D4-0E1D-4872-6F44-1AF9F4FF9D7F}"/>
                  </a:ext>
                </a:extLst>
              </p:cNvPr>
              <p:cNvSpPr/>
              <p:nvPr/>
            </p:nvSpPr>
            <p:spPr>
              <a:xfrm>
                <a:off x="7845671" y="1863052"/>
                <a:ext cx="2476595" cy="432332"/>
              </a:xfrm>
              <a:custGeom>
                <a:avLst/>
                <a:gdLst/>
                <a:ahLst/>
                <a:cxnLst/>
                <a:rect l="l" t="t" r="r" b="b"/>
                <a:pathLst>
                  <a:path w="4007925" h="845308">
                    <a:moveTo>
                      <a:pt x="0" y="0"/>
                    </a:moveTo>
                    <a:lnTo>
                      <a:pt x="4007925" y="0"/>
                    </a:lnTo>
                    <a:lnTo>
                      <a:pt x="4007925" y="845308"/>
                    </a:lnTo>
                    <a:lnTo>
                      <a:pt x="0" y="845308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5">
                  <a:alphaModFix amt="78000"/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en-GB" sz="1200">
                  <a:latin typeface="Poppins ExtraBold" panose="00000900000000000000" pitchFamily="2" charset="0"/>
                  <a:cs typeface="Poppins ExtraBold" panose="00000900000000000000" pitchFamily="2" charset="0"/>
                </a:endParaRPr>
              </a:p>
            </p:txBody>
          </p:sp>
          <p:sp>
            <p:nvSpPr>
              <p:cNvPr id="40" name="Freeform 3">
                <a:extLst>
                  <a:ext uri="{FF2B5EF4-FFF2-40B4-BE49-F238E27FC236}">
                    <a16:creationId xmlns:a16="http://schemas.microsoft.com/office/drawing/2014/main" id="{CF9458E9-3D6D-79E0-F40B-9075D6088794}"/>
                  </a:ext>
                </a:extLst>
              </p:cNvPr>
              <p:cNvSpPr/>
              <p:nvPr/>
            </p:nvSpPr>
            <p:spPr>
              <a:xfrm>
                <a:off x="7825905" y="2874756"/>
                <a:ext cx="2469949" cy="467092"/>
              </a:xfrm>
              <a:custGeom>
                <a:avLst/>
                <a:gdLst/>
                <a:ahLst/>
                <a:cxnLst/>
                <a:rect l="l" t="t" r="r" b="b"/>
                <a:pathLst>
                  <a:path w="4007925" h="845308">
                    <a:moveTo>
                      <a:pt x="0" y="0"/>
                    </a:moveTo>
                    <a:lnTo>
                      <a:pt x="4007925" y="0"/>
                    </a:lnTo>
                    <a:lnTo>
                      <a:pt x="4007925" y="845308"/>
                    </a:lnTo>
                    <a:lnTo>
                      <a:pt x="0" y="845308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5">
                  <a:alphaModFix amt="78000"/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en-GB" sz="1200">
                  <a:latin typeface="Poppins ExtraBold" panose="00000900000000000000" pitchFamily="2" charset="0"/>
                  <a:cs typeface="Poppins ExtraBold" panose="00000900000000000000" pitchFamily="2" charset="0"/>
                </a:endParaRPr>
              </a:p>
            </p:txBody>
          </p:sp>
          <p:sp>
            <p:nvSpPr>
              <p:cNvPr id="37" name="Freeform 3">
                <a:extLst>
                  <a:ext uri="{FF2B5EF4-FFF2-40B4-BE49-F238E27FC236}">
                    <a16:creationId xmlns:a16="http://schemas.microsoft.com/office/drawing/2014/main" id="{DEFA4B18-BC61-341A-E362-CF8F1B3D556B}"/>
                  </a:ext>
                </a:extLst>
              </p:cNvPr>
              <p:cNvSpPr/>
              <p:nvPr/>
            </p:nvSpPr>
            <p:spPr>
              <a:xfrm>
                <a:off x="7859025" y="1308266"/>
                <a:ext cx="2436830" cy="524331"/>
              </a:xfrm>
              <a:custGeom>
                <a:avLst/>
                <a:gdLst/>
                <a:ahLst/>
                <a:cxnLst/>
                <a:rect l="l" t="t" r="r" b="b"/>
                <a:pathLst>
                  <a:path w="4007925" h="845308">
                    <a:moveTo>
                      <a:pt x="0" y="0"/>
                    </a:moveTo>
                    <a:lnTo>
                      <a:pt x="4007925" y="0"/>
                    </a:lnTo>
                    <a:lnTo>
                      <a:pt x="4007925" y="845308"/>
                    </a:lnTo>
                    <a:lnTo>
                      <a:pt x="0" y="845308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5">
                  <a:alphaModFix amt="78000"/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en-GB" sz="1200">
                  <a:latin typeface="Poppins ExtraBold" panose="00000900000000000000" pitchFamily="2" charset="0"/>
                  <a:cs typeface="Poppins ExtraBold" panose="00000900000000000000" pitchFamily="2" charset="0"/>
                </a:endParaRPr>
              </a:p>
            </p:txBody>
          </p:sp>
          <p:sp>
            <p:nvSpPr>
              <p:cNvPr id="41" name="TextBox 4">
                <a:extLst>
                  <a:ext uri="{FF2B5EF4-FFF2-40B4-BE49-F238E27FC236}">
                    <a16:creationId xmlns:a16="http://schemas.microsoft.com/office/drawing/2014/main" id="{B596840D-5D82-5068-B672-9A0B8DF655C0}"/>
                  </a:ext>
                </a:extLst>
              </p:cNvPr>
              <p:cNvSpPr txBox="1"/>
              <p:nvPr/>
            </p:nvSpPr>
            <p:spPr>
              <a:xfrm>
                <a:off x="7567151" y="1394244"/>
                <a:ext cx="3099497" cy="600805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2427"/>
                  </a:lnSpc>
                </a:pPr>
                <a:r>
                  <a:rPr lang="en-US" sz="1733" b="1" dirty="0">
                    <a:solidFill>
                      <a:srgbClr val="FFFFFF"/>
                    </a:solidFill>
                    <a:latin typeface="Poppins ExtraBold" panose="00000900000000000000" pitchFamily="2" charset="0"/>
                    <a:ea typeface="Poppins Bold"/>
                    <a:cs typeface="Poppins ExtraBold" panose="00000900000000000000" pitchFamily="2" charset="0"/>
                    <a:sym typeface="Poppins Bold"/>
                  </a:rPr>
                  <a:t>Authoritative</a:t>
                </a:r>
              </a:p>
              <a:p>
                <a:pPr algn="ctr">
                  <a:lnSpc>
                    <a:spcPts val="2427"/>
                  </a:lnSpc>
                </a:pPr>
                <a:endParaRPr lang="en-US" sz="1733" b="1" dirty="0">
                  <a:solidFill>
                    <a:srgbClr val="FFFFFF"/>
                  </a:solidFill>
                  <a:latin typeface="Poppins ExtraBold" panose="00000900000000000000" pitchFamily="2" charset="0"/>
                  <a:ea typeface="Poppins Bold"/>
                  <a:cs typeface="Poppins ExtraBold" panose="00000900000000000000" pitchFamily="2" charset="0"/>
                  <a:sym typeface="Poppins Bold"/>
                </a:endParaRPr>
              </a:p>
            </p:txBody>
          </p:sp>
          <p:sp>
            <p:nvSpPr>
              <p:cNvPr id="43" name="TextBox 6">
                <a:extLst>
                  <a:ext uri="{FF2B5EF4-FFF2-40B4-BE49-F238E27FC236}">
                    <a16:creationId xmlns:a16="http://schemas.microsoft.com/office/drawing/2014/main" id="{C5093E61-52B8-5936-D9BD-EA5C738BA09A}"/>
                  </a:ext>
                </a:extLst>
              </p:cNvPr>
              <p:cNvSpPr txBox="1"/>
              <p:nvPr/>
            </p:nvSpPr>
            <p:spPr>
              <a:xfrm>
                <a:off x="7743333" y="1930207"/>
                <a:ext cx="2635091" cy="246221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/>
                <a:r>
                  <a:rPr lang="en-US" sz="1600" b="1" dirty="0">
                    <a:solidFill>
                      <a:srgbClr val="FFFFFF"/>
                    </a:solidFill>
                    <a:latin typeface="Poppins ExtraBold" panose="00000900000000000000" pitchFamily="2" charset="0"/>
                    <a:ea typeface="Poppins Bold"/>
                    <a:cs typeface="Poppins ExtraBold" panose="00000900000000000000" pitchFamily="2" charset="0"/>
                    <a:sym typeface="Poppins Bold"/>
                  </a:rPr>
                  <a:t>Direct</a:t>
                </a:r>
              </a:p>
            </p:txBody>
          </p:sp>
          <p:sp>
            <p:nvSpPr>
              <p:cNvPr id="44" name="Freeform 7">
                <a:extLst>
                  <a:ext uri="{FF2B5EF4-FFF2-40B4-BE49-F238E27FC236}">
                    <a16:creationId xmlns:a16="http://schemas.microsoft.com/office/drawing/2014/main" id="{F687257D-6062-C58E-2733-17C94D5BB5EB}"/>
                  </a:ext>
                </a:extLst>
              </p:cNvPr>
              <p:cNvSpPr/>
              <p:nvPr/>
            </p:nvSpPr>
            <p:spPr>
              <a:xfrm>
                <a:off x="7869521" y="2332740"/>
                <a:ext cx="2443885" cy="488367"/>
              </a:xfrm>
              <a:custGeom>
                <a:avLst/>
                <a:gdLst/>
                <a:ahLst/>
                <a:cxnLst/>
                <a:rect l="l" t="t" r="r" b="b"/>
                <a:pathLst>
                  <a:path w="3687265" h="777678">
                    <a:moveTo>
                      <a:pt x="0" y="0"/>
                    </a:moveTo>
                    <a:lnTo>
                      <a:pt x="3687265" y="0"/>
                    </a:lnTo>
                    <a:lnTo>
                      <a:pt x="3687265" y="777677"/>
                    </a:lnTo>
                    <a:lnTo>
                      <a:pt x="0" y="777677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5">
                  <a:alphaModFix amt="78000"/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en-GB" sz="1200">
                  <a:latin typeface="Poppins ExtraBold" panose="00000900000000000000" pitchFamily="2" charset="0"/>
                  <a:cs typeface="Poppins ExtraBold" panose="00000900000000000000" pitchFamily="2" charset="0"/>
                </a:endParaRPr>
              </a:p>
            </p:txBody>
          </p:sp>
          <p:sp>
            <p:nvSpPr>
              <p:cNvPr id="45" name="TextBox 8">
                <a:extLst>
                  <a:ext uri="{FF2B5EF4-FFF2-40B4-BE49-F238E27FC236}">
                    <a16:creationId xmlns:a16="http://schemas.microsoft.com/office/drawing/2014/main" id="{DD125692-BAE2-9C30-8408-95CC355E0803}"/>
                  </a:ext>
                </a:extLst>
              </p:cNvPr>
              <p:cNvSpPr txBox="1"/>
              <p:nvPr/>
            </p:nvSpPr>
            <p:spPr>
              <a:xfrm>
                <a:off x="7767119" y="2390828"/>
                <a:ext cx="2546287" cy="290079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>
                  <a:lnSpc>
                    <a:spcPts val="2427"/>
                  </a:lnSpc>
                </a:pPr>
                <a:r>
                  <a:rPr lang="en-US" sz="1650" b="1" dirty="0">
                    <a:solidFill>
                      <a:srgbClr val="FFFFFF"/>
                    </a:solidFill>
                    <a:latin typeface="Poppins ExtraBold" panose="00000900000000000000" pitchFamily="2" charset="0"/>
                    <a:ea typeface="Poppins Bold"/>
                    <a:cs typeface="Poppins ExtraBold" panose="00000900000000000000" pitchFamily="2" charset="0"/>
                    <a:sym typeface="Poppins Bold"/>
                  </a:rPr>
                  <a:t>Fast paced</a:t>
                </a:r>
              </a:p>
            </p:txBody>
          </p:sp>
          <p:sp>
            <p:nvSpPr>
              <p:cNvPr id="47" name="TextBox 10">
                <a:extLst>
                  <a:ext uri="{FF2B5EF4-FFF2-40B4-BE49-F238E27FC236}">
                    <a16:creationId xmlns:a16="http://schemas.microsoft.com/office/drawing/2014/main" id="{27E894AA-7BFB-CC5E-53F6-8837AD8B7EF5}"/>
                  </a:ext>
                </a:extLst>
              </p:cNvPr>
              <p:cNvSpPr txBox="1"/>
              <p:nvPr/>
            </p:nvSpPr>
            <p:spPr>
              <a:xfrm>
                <a:off x="7527691" y="2926936"/>
                <a:ext cx="3099497" cy="293029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2427"/>
                  </a:lnSpc>
                </a:pPr>
                <a:r>
                  <a:rPr lang="en-US" sz="1733" b="1" dirty="0">
                    <a:solidFill>
                      <a:srgbClr val="FFFFFF"/>
                    </a:solidFill>
                    <a:latin typeface="Poppins ExtraBold" panose="00000900000000000000" pitchFamily="2" charset="0"/>
                    <a:ea typeface="Poppins Bold"/>
                    <a:cs typeface="Poppins ExtraBold" panose="00000900000000000000" pitchFamily="2" charset="0"/>
                    <a:sym typeface="Poppins Bold"/>
                  </a:rPr>
                  <a:t>Unambiguous</a:t>
                </a:r>
              </a:p>
            </p:txBody>
          </p:sp>
          <p:sp>
            <p:nvSpPr>
              <p:cNvPr id="48" name="Freeform 3">
                <a:extLst>
                  <a:ext uri="{FF2B5EF4-FFF2-40B4-BE49-F238E27FC236}">
                    <a16:creationId xmlns:a16="http://schemas.microsoft.com/office/drawing/2014/main" id="{701DB1AC-7FE4-E307-2344-E44D95356E6B}"/>
                  </a:ext>
                </a:extLst>
              </p:cNvPr>
              <p:cNvSpPr/>
              <p:nvPr/>
            </p:nvSpPr>
            <p:spPr>
              <a:xfrm>
                <a:off x="7807492" y="3399153"/>
                <a:ext cx="2463445" cy="446554"/>
              </a:xfrm>
              <a:custGeom>
                <a:avLst/>
                <a:gdLst/>
                <a:ahLst/>
                <a:cxnLst/>
                <a:rect l="l" t="t" r="r" b="b"/>
                <a:pathLst>
                  <a:path w="4007925" h="845308">
                    <a:moveTo>
                      <a:pt x="0" y="0"/>
                    </a:moveTo>
                    <a:lnTo>
                      <a:pt x="4007925" y="0"/>
                    </a:lnTo>
                    <a:lnTo>
                      <a:pt x="4007925" y="845308"/>
                    </a:lnTo>
                    <a:lnTo>
                      <a:pt x="0" y="845308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5">
                  <a:alphaModFix amt="78000"/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en-GB" sz="1200">
                  <a:latin typeface="Poppins ExtraBold" panose="00000900000000000000" pitchFamily="2" charset="0"/>
                  <a:cs typeface="Poppins ExtraBold" panose="00000900000000000000" pitchFamily="2" charset="0"/>
                </a:endParaRPr>
              </a:p>
            </p:txBody>
          </p:sp>
          <p:sp>
            <p:nvSpPr>
              <p:cNvPr id="49" name="TextBox 10">
                <a:extLst>
                  <a:ext uri="{FF2B5EF4-FFF2-40B4-BE49-F238E27FC236}">
                    <a16:creationId xmlns:a16="http://schemas.microsoft.com/office/drawing/2014/main" id="{210B0390-33E5-596F-F379-112A7A805EF8}"/>
                  </a:ext>
                </a:extLst>
              </p:cNvPr>
              <p:cNvSpPr txBox="1"/>
              <p:nvPr/>
            </p:nvSpPr>
            <p:spPr>
              <a:xfrm>
                <a:off x="7489465" y="3433266"/>
                <a:ext cx="3099497" cy="293029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2427"/>
                  </a:lnSpc>
                </a:pPr>
                <a:r>
                  <a:rPr lang="en-US" sz="1733" b="1" dirty="0">
                    <a:solidFill>
                      <a:srgbClr val="FFFFFF"/>
                    </a:solidFill>
                    <a:latin typeface="Poppins ExtraBold" panose="00000900000000000000" pitchFamily="2" charset="0"/>
                    <a:ea typeface="Poppins Bold"/>
                    <a:cs typeface="Poppins ExtraBold" panose="00000900000000000000" pitchFamily="2" charset="0"/>
                    <a:sym typeface="Poppins Bold"/>
                  </a:rPr>
                  <a:t>Assured</a:t>
                </a:r>
              </a:p>
            </p:txBody>
          </p:sp>
        </p:grpSp>
        <p:grpSp>
          <p:nvGrpSpPr>
            <p:cNvPr id="72" name="Group 71">
              <a:extLst>
                <a:ext uri="{FF2B5EF4-FFF2-40B4-BE49-F238E27FC236}">
                  <a16:creationId xmlns:a16="http://schemas.microsoft.com/office/drawing/2014/main" id="{913EF20B-8D4D-9886-6FE4-F1250BE06861}"/>
                </a:ext>
              </a:extLst>
            </p:cNvPr>
            <p:cNvGrpSpPr/>
            <p:nvPr/>
          </p:nvGrpSpPr>
          <p:grpSpPr>
            <a:xfrm>
              <a:off x="7408565" y="4064589"/>
              <a:ext cx="3173824" cy="2513549"/>
              <a:chOff x="7482890" y="4105809"/>
              <a:chExt cx="3173824" cy="2513549"/>
            </a:xfrm>
          </p:grpSpPr>
          <p:grpSp>
            <p:nvGrpSpPr>
              <p:cNvPr id="66" name="Group 65">
                <a:extLst>
                  <a:ext uri="{FF2B5EF4-FFF2-40B4-BE49-F238E27FC236}">
                    <a16:creationId xmlns:a16="http://schemas.microsoft.com/office/drawing/2014/main" id="{9E109930-9B0B-D934-8A77-D4B59B802DE3}"/>
                  </a:ext>
                </a:extLst>
              </p:cNvPr>
              <p:cNvGrpSpPr/>
              <p:nvPr/>
            </p:nvGrpSpPr>
            <p:grpSpPr>
              <a:xfrm>
                <a:off x="7864727" y="4105809"/>
                <a:ext cx="2485458" cy="2513549"/>
                <a:chOff x="7850160" y="4091426"/>
                <a:chExt cx="2485458" cy="2513549"/>
              </a:xfrm>
            </p:grpSpPr>
            <p:sp>
              <p:nvSpPr>
                <p:cNvPr id="27" name="Freeform 27">
                  <a:extLst>
                    <a:ext uri="{FF2B5EF4-FFF2-40B4-BE49-F238E27FC236}">
                      <a16:creationId xmlns:a16="http://schemas.microsoft.com/office/drawing/2014/main" id="{6B31141C-14F8-F43A-AE9B-0A72587DF3CF}"/>
                    </a:ext>
                  </a:extLst>
                </p:cNvPr>
                <p:cNvSpPr/>
                <p:nvPr/>
              </p:nvSpPr>
              <p:spPr>
                <a:xfrm>
                  <a:off x="7867937" y="4091426"/>
                  <a:ext cx="2448927" cy="4656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7925" h="845308">
                      <a:moveTo>
                        <a:pt x="0" y="0"/>
                      </a:moveTo>
                      <a:lnTo>
                        <a:pt x="4007925" y="0"/>
                      </a:lnTo>
                      <a:lnTo>
                        <a:pt x="4007925" y="845308"/>
                      </a:lnTo>
                      <a:lnTo>
                        <a:pt x="0" y="84530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7">
                    <a:alphaModFix amt="78000"/>
                    <a:extLst>
                      <a:ext uri="{96DAC541-7B7A-43D3-8B79-37D633B846F1}">
                        <asvg:svgBlip xmlns:asvg="http://schemas.microsoft.com/office/drawing/2016/SVG/main" r:embed="rId8"/>
                      </a:ext>
                    </a:extLst>
                  </a:blip>
                  <a:stretch>
                    <a:fillRect/>
                  </a:stretch>
                </a:blipFill>
              </p:spPr>
              <p:txBody>
                <a:bodyPr/>
                <a:lstStyle/>
                <a:p>
                  <a:endParaRPr lang="en-GB" sz="1200">
                    <a:latin typeface="Poppins ExtraBold" panose="00000900000000000000" pitchFamily="2" charset="0"/>
                    <a:cs typeface="Poppins ExtraBold" panose="00000900000000000000" pitchFamily="2" charset="0"/>
                  </a:endParaRPr>
                </a:p>
              </p:txBody>
            </p:sp>
            <p:sp>
              <p:nvSpPr>
                <p:cNvPr id="62" name="Freeform 27">
                  <a:extLst>
                    <a:ext uri="{FF2B5EF4-FFF2-40B4-BE49-F238E27FC236}">
                      <a16:creationId xmlns:a16="http://schemas.microsoft.com/office/drawing/2014/main" id="{75424F9D-F858-91E9-F0B6-D6438BA8DE08}"/>
                    </a:ext>
                  </a:extLst>
                </p:cNvPr>
                <p:cNvSpPr/>
                <p:nvPr/>
              </p:nvSpPr>
              <p:spPr>
                <a:xfrm>
                  <a:off x="7886691" y="4584242"/>
                  <a:ext cx="2448927" cy="4656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7925" h="845308">
                      <a:moveTo>
                        <a:pt x="0" y="0"/>
                      </a:moveTo>
                      <a:lnTo>
                        <a:pt x="4007925" y="0"/>
                      </a:lnTo>
                      <a:lnTo>
                        <a:pt x="4007925" y="845308"/>
                      </a:lnTo>
                      <a:lnTo>
                        <a:pt x="0" y="84530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7">
                    <a:alphaModFix amt="78000"/>
                    <a:extLst>
                      <a:ext uri="{96DAC541-7B7A-43D3-8B79-37D633B846F1}">
                        <asvg:svgBlip xmlns:asvg="http://schemas.microsoft.com/office/drawing/2016/SVG/main" r:embed="rId8"/>
                      </a:ext>
                    </a:extLst>
                  </a:blip>
                  <a:stretch>
                    <a:fillRect/>
                  </a:stretch>
                </a:blipFill>
              </p:spPr>
              <p:txBody>
                <a:bodyPr/>
                <a:lstStyle/>
                <a:p>
                  <a:endParaRPr lang="en-GB" sz="1200">
                    <a:latin typeface="Poppins ExtraBold" panose="00000900000000000000" pitchFamily="2" charset="0"/>
                    <a:cs typeface="Poppins ExtraBold" panose="00000900000000000000" pitchFamily="2" charset="0"/>
                  </a:endParaRPr>
                </a:p>
              </p:txBody>
            </p:sp>
            <p:sp>
              <p:nvSpPr>
                <p:cNvPr id="63" name="Freeform 27">
                  <a:extLst>
                    <a:ext uri="{FF2B5EF4-FFF2-40B4-BE49-F238E27FC236}">
                      <a16:creationId xmlns:a16="http://schemas.microsoft.com/office/drawing/2014/main" id="{B4F08CC1-870A-674E-A95E-F9A5A39C0476}"/>
                    </a:ext>
                  </a:extLst>
                </p:cNvPr>
                <p:cNvSpPr/>
                <p:nvPr/>
              </p:nvSpPr>
              <p:spPr>
                <a:xfrm>
                  <a:off x="7867937" y="5105237"/>
                  <a:ext cx="2448927" cy="4656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7925" h="845308">
                      <a:moveTo>
                        <a:pt x="0" y="0"/>
                      </a:moveTo>
                      <a:lnTo>
                        <a:pt x="4007925" y="0"/>
                      </a:lnTo>
                      <a:lnTo>
                        <a:pt x="4007925" y="845308"/>
                      </a:lnTo>
                      <a:lnTo>
                        <a:pt x="0" y="84530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7">
                    <a:alphaModFix amt="78000"/>
                    <a:extLst>
                      <a:ext uri="{96DAC541-7B7A-43D3-8B79-37D633B846F1}">
                        <asvg:svgBlip xmlns:asvg="http://schemas.microsoft.com/office/drawing/2016/SVG/main" r:embed="rId8"/>
                      </a:ext>
                    </a:extLst>
                  </a:blip>
                  <a:stretch>
                    <a:fillRect/>
                  </a:stretch>
                </a:blipFill>
              </p:spPr>
              <p:txBody>
                <a:bodyPr/>
                <a:lstStyle/>
                <a:p>
                  <a:endParaRPr lang="en-GB" sz="1200">
                    <a:latin typeface="Poppins ExtraBold" panose="00000900000000000000" pitchFamily="2" charset="0"/>
                    <a:cs typeface="Poppins ExtraBold" panose="00000900000000000000" pitchFamily="2" charset="0"/>
                  </a:endParaRPr>
                </a:p>
              </p:txBody>
            </p:sp>
            <p:sp>
              <p:nvSpPr>
                <p:cNvPr id="64" name="Freeform 27">
                  <a:extLst>
                    <a:ext uri="{FF2B5EF4-FFF2-40B4-BE49-F238E27FC236}">
                      <a16:creationId xmlns:a16="http://schemas.microsoft.com/office/drawing/2014/main" id="{FA7AAB12-3483-73FE-1133-33B193F27646}"/>
                    </a:ext>
                  </a:extLst>
                </p:cNvPr>
                <p:cNvSpPr/>
                <p:nvPr/>
              </p:nvSpPr>
              <p:spPr>
                <a:xfrm>
                  <a:off x="7850160" y="5621294"/>
                  <a:ext cx="2448927" cy="4656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7925" h="845308">
                      <a:moveTo>
                        <a:pt x="0" y="0"/>
                      </a:moveTo>
                      <a:lnTo>
                        <a:pt x="4007925" y="0"/>
                      </a:lnTo>
                      <a:lnTo>
                        <a:pt x="4007925" y="845308"/>
                      </a:lnTo>
                      <a:lnTo>
                        <a:pt x="0" y="84530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7">
                    <a:alphaModFix amt="78000"/>
                    <a:extLst>
                      <a:ext uri="{96DAC541-7B7A-43D3-8B79-37D633B846F1}">
                        <asvg:svgBlip xmlns:asvg="http://schemas.microsoft.com/office/drawing/2016/SVG/main" r:embed="rId8"/>
                      </a:ext>
                    </a:extLst>
                  </a:blip>
                  <a:stretch>
                    <a:fillRect/>
                  </a:stretch>
                </a:blipFill>
              </p:spPr>
              <p:txBody>
                <a:bodyPr/>
                <a:lstStyle/>
                <a:p>
                  <a:endParaRPr lang="en-GB" sz="1200">
                    <a:latin typeface="Poppins ExtraBold" panose="00000900000000000000" pitchFamily="2" charset="0"/>
                    <a:cs typeface="Poppins ExtraBold" panose="00000900000000000000" pitchFamily="2" charset="0"/>
                  </a:endParaRPr>
                </a:p>
              </p:txBody>
            </p:sp>
            <p:sp>
              <p:nvSpPr>
                <p:cNvPr id="65" name="Freeform 27">
                  <a:extLst>
                    <a:ext uri="{FF2B5EF4-FFF2-40B4-BE49-F238E27FC236}">
                      <a16:creationId xmlns:a16="http://schemas.microsoft.com/office/drawing/2014/main" id="{22AAB194-6344-7328-1FD0-DAB6AF66F26F}"/>
                    </a:ext>
                  </a:extLst>
                </p:cNvPr>
                <p:cNvSpPr/>
                <p:nvPr/>
              </p:nvSpPr>
              <p:spPr>
                <a:xfrm>
                  <a:off x="7867936" y="6139324"/>
                  <a:ext cx="2448927" cy="4656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7925" h="845308">
                      <a:moveTo>
                        <a:pt x="0" y="0"/>
                      </a:moveTo>
                      <a:lnTo>
                        <a:pt x="4007925" y="0"/>
                      </a:lnTo>
                      <a:lnTo>
                        <a:pt x="4007925" y="845308"/>
                      </a:lnTo>
                      <a:lnTo>
                        <a:pt x="0" y="84530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7">
                    <a:alphaModFix amt="78000"/>
                    <a:extLst>
                      <a:ext uri="{96DAC541-7B7A-43D3-8B79-37D633B846F1}">
                        <asvg:svgBlip xmlns:asvg="http://schemas.microsoft.com/office/drawing/2016/SVG/main" r:embed="rId8"/>
                      </a:ext>
                    </a:extLst>
                  </a:blip>
                  <a:stretch>
                    <a:fillRect/>
                  </a:stretch>
                </a:blipFill>
              </p:spPr>
              <p:txBody>
                <a:bodyPr/>
                <a:lstStyle/>
                <a:p>
                  <a:endParaRPr lang="en-GB" sz="1200">
                    <a:latin typeface="Poppins ExtraBold" panose="00000900000000000000" pitchFamily="2" charset="0"/>
                    <a:cs typeface="Poppins ExtraBold" panose="00000900000000000000" pitchFamily="2" charset="0"/>
                  </a:endParaRPr>
                </a:p>
              </p:txBody>
            </p:sp>
          </p:grpSp>
          <p:sp>
            <p:nvSpPr>
              <p:cNvPr id="67" name="TextBox 4">
                <a:extLst>
                  <a:ext uri="{FF2B5EF4-FFF2-40B4-BE49-F238E27FC236}">
                    <a16:creationId xmlns:a16="http://schemas.microsoft.com/office/drawing/2014/main" id="{82786EB1-0349-5D6F-0A0F-C6EE45712D44}"/>
                  </a:ext>
                </a:extLst>
              </p:cNvPr>
              <p:cNvSpPr txBox="1"/>
              <p:nvPr/>
            </p:nvSpPr>
            <p:spPr>
              <a:xfrm>
                <a:off x="7524874" y="4176231"/>
                <a:ext cx="3099497" cy="293029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2427"/>
                  </a:lnSpc>
                </a:pPr>
                <a:r>
                  <a:rPr lang="en-US" sz="1733" b="1" dirty="0">
                    <a:solidFill>
                      <a:srgbClr val="FFFFFF"/>
                    </a:solidFill>
                    <a:latin typeface="Poppins ExtraBold" panose="00000900000000000000" pitchFamily="2" charset="0"/>
                    <a:ea typeface="Poppins Bold"/>
                    <a:cs typeface="Poppins ExtraBold" panose="00000900000000000000" pitchFamily="2" charset="0"/>
                    <a:sym typeface="Poppins Bold"/>
                  </a:rPr>
                  <a:t>Dynamic</a:t>
                </a:r>
              </a:p>
            </p:txBody>
          </p:sp>
          <p:sp>
            <p:nvSpPr>
              <p:cNvPr id="68" name="TextBox 4">
                <a:extLst>
                  <a:ext uri="{FF2B5EF4-FFF2-40B4-BE49-F238E27FC236}">
                    <a16:creationId xmlns:a16="http://schemas.microsoft.com/office/drawing/2014/main" id="{7CD97E36-51BD-77B8-0110-BEE094DEB03E}"/>
                  </a:ext>
                </a:extLst>
              </p:cNvPr>
              <p:cNvSpPr txBox="1"/>
              <p:nvPr/>
            </p:nvSpPr>
            <p:spPr>
              <a:xfrm>
                <a:off x="7524874" y="4688302"/>
                <a:ext cx="3099497" cy="293029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2427"/>
                  </a:lnSpc>
                </a:pPr>
                <a:r>
                  <a:rPr lang="en-US" sz="1733" b="1" dirty="0">
                    <a:solidFill>
                      <a:srgbClr val="FFFFFF"/>
                    </a:solidFill>
                    <a:latin typeface="Poppins ExtraBold" panose="00000900000000000000" pitchFamily="2" charset="0"/>
                    <a:ea typeface="Poppins Bold"/>
                    <a:cs typeface="Poppins ExtraBold" panose="00000900000000000000" pitchFamily="2" charset="0"/>
                    <a:sym typeface="Poppins Bold"/>
                  </a:rPr>
                  <a:t>Persuasive</a:t>
                </a:r>
              </a:p>
            </p:txBody>
          </p:sp>
          <p:sp>
            <p:nvSpPr>
              <p:cNvPr id="69" name="TextBox 4">
                <a:extLst>
                  <a:ext uri="{FF2B5EF4-FFF2-40B4-BE49-F238E27FC236}">
                    <a16:creationId xmlns:a16="http://schemas.microsoft.com/office/drawing/2014/main" id="{43A548A6-E04E-95FB-D7BC-E8F27751A062}"/>
                  </a:ext>
                </a:extLst>
              </p:cNvPr>
              <p:cNvSpPr txBox="1"/>
              <p:nvPr/>
            </p:nvSpPr>
            <p:spPr>
              <a:xfrm>
                <a:off x="7557217" y="5192298"/>
                <a:ext cx="3099497" cy="293029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2427"/>
                  </a:lnSpc>
                </a:pPr>
                <a:r>
                  <a:rPr lang="en-US" sz="1733" b="1" dirty="0">
                    <a:solidFill>
                      <a:srgbClr val="FFFFFF"/>
                    </a:solidFill>
                    <a:latin typeface="Poppins ExtraBold" panose="00000900000000000000" pitchFamily="2" charset="0"/>
                    <a:ea typeface="Poppins Bold"/>
                    <a:cs typeface="Poppins ExtraBold" panose="00000900000000000000" pitchFamily="2" charset="0"/>
                    <a:sym typeface="Poppins Bold"/>
                  </a:rPr>
                  <a:t>Spontaneous</a:t>
                </a:r>
              </a:p>
            </p:txBody>
          </p:sp>
          <p:sp>
            <p:nvSpPr>
              <p:cNvPr id="70" name="TextBox 4">
                <a:extLst>
                  <a:ext uri="{FF2B5EF4-FFF2-40B4-BE49-F238E27FC236}">
                    <a16:creationId xmlns:a16="http://schemas.microsoft.com/office/drawing/2014/main" id="{714656CB-5CAB-1360-B99F-BCDA41E72943}"/>
                  </a:ext>
                </a:extLst>
              </p:cNvPr>
              <p:cNvSpPr txBox="1"/>
              <p:nvPr/>
            </p:nvSpPr>
            <p:spPr>
              <a:xfrm>
                <a:off x="7482890" y="5713293"/>
                <a:ext cx="3099497" cy="293029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2427"/>
                  </a:lnSpc>
                </a:pPr>
                <a:r>
                  <a:rPr lang="en-US" sz="1733" b="1" dirty="0">
                    <a:solidFill>
                      <a:srgbClr val="FFFFFF"/>
                    </a:solidFill>
                    <a:latin typeface="Poppins ExtraBold" panose="00000900000000000000" pitchFamily="2" charset="0"/>
                    <a:ea typeface="Poppins Bold"/>
                    <a:cs typeface="Poppins ExtraBold" panose="00000900000000000000" pitchFamily="2" charset="0"/>
                    <a:sym typeface="Poppins Bold"/>
                  </a:rPr>
                  <a:t>Positive</a:t>
                </a:r>
              </a:p>
            </p:txBody>
          </p:sp>
          <p:sp>
            <p:nvSpPr>
              <p:cNvPr id="71" name="TextBox 4">
                <a:extLst>
                  <a:ext uri="{FF2B5EF4-FFF2-40B4-BE49-F238E27FC236}">
                    <a16:creationId xmlns:a16="http://schemas.microsoft.com/office/drawing/2014/main" id="{56FF1DBE-EA89-5DCF-1B6C-7262E9BE875C}"/>
                  </a:ext>
                </a:extLst>
              </p:cNvPr>
              <p:cNvSpPr txBox="1"/>
              <p:nvPr/>
            </p:nvSpPr>
            <p:spPr>
              <a:xfrm>
                <a:off x="7507806" y="6233469"/>
                <a:ext cx="3099497" cy="293029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2427"/>
                  </a:lnSpc>
                </a:pPr>
                <a:r>
                  <a:rPr lang="en-US" sz="1733" b="1" dirty="0">
                    <a:solidFill>
                      <a:srgbClr val="FFFFFF"/>
                    </a:solidFill>
                    <a:latin typeface="Poppins ExtraBold" panose="00000900000000000000" pitchFamily="2" charset="0"/>
                    <a:ea typeface="Poppins Bold"/>
                    <a:cs typeface="Poppins ExtraBold" panose="00000900000000000000" pitchFamily="2" charset="0"/>
                    <a:sym typeface="Poppins Bold"/>
                  </a:rPr>
                  <a:t>Informal</a:t>
                </a:r>
              </a:p>
            </p:txBody>
          </p:sp>
        </p:grpSp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54815FF7-2682-8F5F-94A0-FFFE73B9F2E1}"/>
                </a:ext>
              </a:extLst>
            </p:cNvPr>
            <p:cNvGrpSpPr/>
            <p:nvPr/>
          </p:nvGrpSpPr>
          <p:grpSpPr>
            <a:xfrm>
              <a:off x="2018578" y="4080003"/>
              <a:ext cx="2506973" cy="2539679"/>
              <a:chOff x="2018578" y="4080003"/>
              <a:chExt cx="2506973" cy="2539679"/>
            </a:xfrm>
          </p:grpSpPr>
          <p:sp>
            <p:nvSpPr>
              <p:cNvPr id="73" name="Freeform 15">
                <a:extLst>
                  <a:ext uri="{FF2B5EF4-FFF2-40B4-BE49-F238E27FC236}">
                    <a16:creationId xmlns:a16="http://schemas.microsoft.com/office/drawing/2014/main" id="{2F7223A5-531F-29AB-9453-145613D60E3C}"/>
                  </a:ext>
                </a:extLst>
              </p:cNvPr>
              <p:cNvSpPr/>
              <p:nvPr/>
            </p:nvSpPr>
            <p:spPr>
              <a:xfrm>
                <a:off x="2038463" y="4080003"/>
                <a:ext cx="2476595" cy="476101"/>
              </a:xfrm>
              <a:custGeom>
                <a:avLst/>
                <a:gdLst/>
                <a:ahLst/>
                <a:cxnLst/>
                <a:rect l="l" t="t" r="r" b="b"/>
                <a:pathLst>
                  <a:path w="4007925" h="845308">
                    <a:moveTo>
                      <a:pt x="0" y="0"/>
                    </a:moveTo>
                    <a:lnTo>
                      <a:pt x="4007925" y="0"/>
                    </a:lnTo>
                    <a:lnTo>
                      <a:pt x="4007925" y="845308"/>
                    </a:lnTo>
                    <a:lnTo>
                      <a:pt x="0" y="845308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9">
                  <a:alphaModFix amt="78000"/>
                  <a:extLst>
                    <a:ext uri="{96DAC541-7B7A-43D3-8B79-37D633B846F1}">
                      <asvg:svgBlip xmlns:asvg="http://schemas.microsoft.com/office/drawing/2016/SVG/main" r:embed="rId10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en-GB" sz="1200">
                  <a:latin typeface="Poppins ExtraBold" panose="00000900000000000000" pitchFamily="2" charset="0"/>
                  <a:cs typeface="Poppins ExtraBold" panose="00000900000000000000" pitchFamily="2" charset="0"/>
                </a:endParaRPr>
              </a:p>
            </p:txBody>
          </p:sp>
          <p:sp>
            <p:nvSpPr>
              <p:cNvPr id="74" name="Freeform 15">
                <a:extLst>
                  <a:ext uri="{FF2B5EF4-FFF2-40B4-BE49-F238E27FC236}">
                    <a16:creationId xmlns:a16="http://schemas.microsoft.com/office/drawing/2014/main" id="{FAAADADD-FD79-8826-1DAD-2C53F11A4335}"/>
                  </a:ext>
                </a:extLst>
              </p:cNvPr>
              <p:cNvSpPr/>
              <p:nvPr/>
            </p:nvSpPr>
            <p:spPr>
              <a:xfrm>
                <a:off x="2018578" y="4594098"/>
                <a:ext cx="2476595" cy="476101"/>
              </a:xfrm>
              <a:custGeom>
                <a:avLst/>
                <a:gdLst/>
                <a:ahLst/>
                <a:cxnLst/>
                <a:rect l="l" t="t" r="r" b="b"/>
                <a:pathLst>
                  <a:path w="4007925" h="845308">
                    <a:moveTo>
                      <a:pt x="0" y="0"/>
                    </a:moveTo>
                    <a:lnTo>
                      <a:pt x="4007925" y="0"/>
                    </a:lnTo>
                    <a:lnTo>
                      <a:pt x="4007925" y="845308"/>
                    </a:lnTo>
                    <a:lnTo>
                      <a:pt x="0" y="845308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9">
                  <a:alphaModFix amt="78000"/>
                  <a:extLst>
                    <a:ext uri="{96DAC541-7B7A-43D3-8B79-37D633B846F1}">
                      <asvg:svgBlip xmlns:asvg="http://schemas.microsoft.com/office/drawing/2016/SVG/main" r:embed="rId10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en-GB" sz="1200">
                  <a:latin typeface="Poppins ExtraBold" panose="00000900000000000000" pitchFamily="2" charset="0"/>
                  <a:cs typeface="Poppins ExtraBold" panose="00000900000000000000" pitchFamily="2" charset="0"/>
                </a:endParaRPr>
              </a:p>
            </p:txBody>
          </p:sp>
          <p:sp>
            <p:nvSpPr>
              <p:cNvPr id="75" name="Freeform 15">
                <a:extLst>
                  <a:ext uri="{FF2B5EF4-FFF2-40B4-BE49-F238E27FC236}">
                    <a16:creationId xmlns:a16="http://schemas.microsoft.com/office/drawing/2014/main" id="{EB720992-1350-2662-77B7-DC8E8B0D7BF3}"/>
                  </a:ext>
                </a:extLst>
              </p:cNvPr>
              <p:cNvSpPr/>
              <p:nvPr/>
            </p:nvSpPr>
            <p:spPr>
              <a:xfrm>
                <a:off x="2018578" y="5112885"/>
                <a:ext cx="2476595" cy="476101"/>
              </a:xfrm>
              <a:custGeom>
                <a:avLst/>
                <a:gdLst/>
                <a:ahLst/>
                <a:cxnLst/>
                <a:rect l="l" t="t" r="r" b="b"/>
                <a:pathLst>
                  <a:path w="4007925" h="845308">
                    <a:moveTo>
                      <a:pt x="0" y="0"/>
                    </a:moveTo>
                    <a:lnTo>
                      <a:pt x="4007925" y="0"/>
                    </a:lnTo>
                    <a:lnTo>
                      <a:pt x="4007925" y="845308"/>
                    </a:lnTo>
                    <a:lnTo>
                      <a:pt x="0" y="845308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9">
                  <a:alphaModFix amt="78000"/>
                  <a:extLst>
                    <a:ext uri="{96DAC541-7B7A-43D3-8B79-37D633B846F1}">
                      <asvg:svgBlip xmlns:asvg="http://schemas.microsoft.com/office/drawing/2016/SVG/main" r:embed="rId10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en-GB" sz="1200">
                  <a:latin typeface="Poppins ExtraBold" panose="00000900000000000000" pitchFamily="2" charset="0"/>
                  <a:cs typeface="Poppins ExtraBold" panose="00000900000000000000" pitchFamily="2" charset="0"/>
                </a:endParaRPr>
              </a:p>
            </p:txBody>
          </p:sp>
          <p:sp>
            <p:nvSpPr>
              <p:cNvPr id="76" name="Freeform 15">
                <a:extLst>
                  <a:ext uri="{FF2B5EF4-FFF2-40B4-BE49-F238E27FC236}">
                    <a16:creationId xmlns:a16="http://schemas.microsoft.com/office/drawing/2014/main" id="{DAB43049-0671-B0A7-ED5D-9204B95012E5}"/>
                  </a:ext>
                </a:extLst>
              </p:cNvPr>
              <p:cNvSpPr/>
              <p:nvPr/>
            </p:nvSpPr>
            <p:spPr>
              <a:xfrm>
                <a:off x="2048956" y="5620007"/>
                <a:ext cx="2476595" cy="476101"/>
              </a:xfrm>
              <a:custGeom>
                <a:avLst/>
                <a:gdLst/>
                <a:ahLst/>
                <a:cxnLst/>
                <a:rect l="l" t="t" r="r" b="b"/>
                <a:pathLst>
                  <a:path w="4007925" h="845308">
                    <a:moveTo>
                      <a:pt x="0" y="0"/>
                    </a:moveTo>
                    <a:lnTo>
                      <a:pt x="4007925" y="0"/>
                    </a:lnTo>
                    <a:lnTo>
                      <a:pt x="4007925" y="845308"/>
                    </a:lnTo>
                    <a:lnTo>
                      <a:pt x="0" y="845308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9">
                  <a:alphaModFix amt="78000"/>
                  <a:extLst>
                    <a:ext uri="{96DAC541-7B7A-43D3-8B79-37D633B846F1}">
                      <asvg:svgBlip xmlns:asvg="http://schemas.microsoft.com/office/drawing/2016/SVG/main" r:embed="rId10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en-GB" sz="1200">
                  <a:latin typeface="Poppins ExtraBold" panose="00000900000000000000" pitchFamily="2" charset="0"/>
                  <a:cs typeface="Poppins ExtraBold" panose="00000900000000000000" pitchFamily="2" charset="0"/>
                </a:endParaRPr>
              </a:p>
            </p:txBody>
          </p:sp>
          <p:sp>
            <p:nvSpPr>
              <p:cNvPr id="77" name="Freeform 15">
                <a:extLst>
                  <a:ext uri="{FF2B5EF4-FFF2-40B4-BE49-F238E27FC236}">
                    <a16:creationId xmlns:a16="http://schemas.microsoft.com/office/drawing/2014/main" id="{AA27B6C5-56E2-66A0-C93F-2C445384D8BC}"/>
                  </a:ext>
                </a:extLst>
              </p:cNvPr>
              <p:cNvSpPr/>
              <p:nvPr/>
            </p:nvSpPr>
            <p:spPr>
              <a:xfrm>
                <a:off x="2038462" y="6143581"/>
                <a:ext cx="2476595" cy="476101"/>
              </a:xfrm>
              <a:custGeom>
                <a:avLst/>
                <a:gdLst/>
                <a:ahLst/>
                <a:cxnLst/>
                <a:rect l="l" t="t" r="r" b="b"/>
                <a:pathLst>
                  <a:path w="4007925" h="845308">
                    <a:moveTo>
                      <a:pt x="0" y="0"/>
                    </a:moveTo>
                    <a:lnTo>
                      <a:pt x="4007925" y="0"/>
                    </a:lnTo>
                    <a:lnTo>
                      <a:pt x="4007925" y="845308"/>
                    </a:lnTo>
                    <a:lnTo>
                      <a:pt x="0" y="845308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9">
                  <a:alphaModFix amt="78000"/>
                  <a:extLst>
                    <a:ext uri="{96DAC541-7B7A-43D3-8B79-37D633B846F1}">
                      <asvg:svgBlip xmlns:asvg="http://schemas.microsoft.com/office/drawing/2016/SVG/main" r:embed="rId10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en-GB" sz="1200">
                  <a:latin typeface="Poppins ExtraBold" panose="00000900000000000000" pitchFamily="2" charset="0"/>
                  <a:cs typeface="Poppins ExtraBold" panose="00000900000000000000" pitchFamily="2" charset="0"/>
                </a:endParaRPr>
              </a:p>
            </p:txBody>
          </p:sp>
        </p:grpSp>
        <p:sp>
          <p:nvSpPr>
            <p:cNvPr id="79" name="TextBox 4">
              <a:extLst>
                <a:ext uri="{FF2B5EF4-FFF2-40B4-BE49-F238E27FC236}">
                  <a16:creationId xmlns:a16="http://schemas.microsoft.com/office/drawing/2014/main" id="{FDA25D66-4207-E0D8-45AC-B7ECBC5A9B8B}"/>
                </a:ext>
              </a:extLst>
            </p:cNvPr>
            <p:cNvSpPr txBox="1"/>
            <p:nvPr/>
          </p:nvSpPr>
          <p:spPr>
            <a:xfrm>
              <a:off x="1737504" y="4159696"/>
              <a:ext cx="3099497" cy="29302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427"/>
                </a:lnSpc>
              </a:pPr>
              <a:r>
                <a:rPr lang="en-US" sz="1733" b="1" dirty="0">
                  <a:solidFill>
                    <a:srgbClr val="FFFFFF"/>
                  </a:solidFill>
                  <a:latin typeface="Poppins ExtraBold" panose="00000900000000000000" pitchFamily="2" charset="0"/>
                  <a:ea typeface="Poppins Bold"/>
                  <a:cs typeface="Poppins ExtraBold" panose="00000900000000000000" pitchFamily="2" charset="0"/>
                  <a:sym typeface="Poppins Bold"/>
                </a:rPr>
                <a:t>Collaborative</a:t>
              </a:r>
            </a:p>
          </p:txBody>
        </p:sp>
        <p:sp>
          <p:nvSpPr>
            <p:cNvPr id="80" name="TextBox 4">
              <a:extLst>
                <a:ext uri="{FF2B5EF4-FFF2-40B4-BE49-F238E27FC236}">
                  <a16:creationId xmlns:a16="http://schemas.microsoft.com/office/drawing/2014/main" id="{D62CFE34-2843-11C1-DCFD-CF0253501147}"/>
                </a:ext>
              </a:extLst>
            </p:cNvPr>
            <p:cNvSpPr txBox="1"/>
            <p:nvPr/>
          </p:nvSpPr>
          <p:spPr>
            <a:xfrm>
              <a:off x="1665812" y="4677615"/>
              <a:ext cx="3099497" cy="29302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427"/>
                </a:lnSpc>
              </a:pPr>
              <a:r>
                <a:rPr lang="en-US" sz="1733" b="1" dirty="0">
                  <a:solidFill>
                    <a:srgbClr val="FFFFFF"/>
                  </a:solidFill>
                  <a:latin typeface="Poppins ExtraBold" panose="00000900000000000000" pitchFamily="2" charset="0"/>
                  <a:ea typeface="Poppins Bold"/>
                  <a:cs typeface="Poppins ExtraBold" panose="00000900000000000000" pitchFamily="2" charset="0"/>
                  <a:sym typeface="Poppins Bold"/>
                </a:rPr>
                <a:t>Diplomatic</a:t>
              </a:r>
            </a:p>
          </p:txBody>
        </p:sp>
        <p:sp>
          <p:nvSpPr>
            <p:cNvPr id="81" name="TextBox 4">
              <a:extLst>
                <a:ext uri="{FF2B5EF4-FFF2-40B4-BE49-F238E27FC236}">
                  <a16:creationId xmlns:a16="http://schemas.microsoft.com/office/drawing/2014/main" id="{06FD46EE-9B2C-8FC8-8CF1-2681A37331D9}"/>
                </a:ext>
              </a:extLst>
            </p:cNvPr>
            <p:cNvSpPr txBox="1"/>
            <p:nvPr/>
          </p:nvSpPr>
          <p:spPr>
            <a:xfrm>
              <a:off x="1665811" y="5182361"/>
              <a:ext cx="3099497" cy="29302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427"/>
                </a:lnSpc>
              </a:pPr>
              <a:r>
                <a:rPr lang="en-US" sz="1733" b="1" dirty="0">
                  <a:solidFill>
                    <a:srgbClr val="FFFFFF"/>
                  </a:solidFill>
                  <a:latin typeface="Poppins ExtraBold" panose="00000900000000000000" pitchFamily="2" charset="0"/>
                  <a:ea typeface="Poppins Bold"/>
                  <a:cs typeface="Poppins ExtraBold" panose="00000900000000000000" pitchFamily="2" charset="0"/>
                  <a:sym typeface="Poppins Bold"/>
                </a:rPr>
                <a:t>Thoughtful</a:t>
              </a:r>
            </a:p>
          </p:txBody>
        </p:sp>
        <p:sp>
          <p:nvSpPr>
            <p:cNvPr id="82" name="TextBox 4">
              <a:extLst>
                <a:ext uri="{FF2B5EF4-FFF2-40B4-BE49-F238E27FC236}">
                  <a16:creationId xmlns:a16="http://schemas.microsoft.com/office/drawing/2014/main" id="{C4DFE694-CB3D-7424-76E0-D85BD8B7B7A7}"/>
                </a:ext>
              </a:extLst>
            </p:cNvPr>
            <p:cNvSpPr txBox="1"/>
            <p:nvPr/>
          </p:nvSpPr>
          <p:spPr>
            <a:xfrm>
              <a:off x="1665810" y="5693323"/>
              <a:ext cx="3099497" cy="29302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427"/>
                </a:lnSpc>
              </a:pPr>
              <a:r>
                <a:rPr lang="en-US" sz="1733" b="1" dirty="0">
                  <a:solidFill>
                    <a:srgbClr val="FFFFFF"/>
                  </a:solidFill>
                  <a:latin typeface="Poppins ExtraBold" panose="00000900000000000000" pitchFamily="2" charset="0"/>
                  <a:ea typeface="Poppins Bold"/>
                  <a:cs typeface="Poppins ExtraBold" panose="00000900000000000000" pitchFamily="2" charset="0"/>
                  <a:sym typeface="Poppins Bold"/>
                </a:rPr>
                <a:t>Empathetic</a:t>
              </a:r>
            </a:p>
          </p:txBody>
        </p:sp>
        <p:sp>
          <p:nvSpPr>
            <p:cNvPr id="83" name="TextBox 4">
              <a:extLst>
                <a:ext uri="{FF2B5EF4-FFF2-40B4-BE49-F238E27FC236}">
                  <a16:creationId xmlns:a16="http://schemas.microsoft.com/office/drawing/2014/main" id="{B892B720-872B-E984-4EB3-E89EBE8699EB}"/>
                </a:ext>
              </a:extLst>
            </p:cNvPr>
            <p:cNvSpPr txBox="1"/>
            <p:nvPr/>
          </p:nvSpPr>
          <p:spPr>
            <a:xfrm>
              <a:off x="1700841" y="6214831"/>
              <a:ext cx="3099497" cy="29302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427"/>
                </a:lnSpc>
              </a:pPr>
              <a:r>
                <a:rPr lang="en-US" sz="1733" b="1" dirty="0">
                  <a:solidFill>
                    <a:srgbClr val="FFFFFF"/>
                  </a:solidFill>
                  <a:latin typeface="Poppins ExtraBold" panose="00000900000000000000" pitchFamily="2" charset="0"/>
                  <a:ea typeface="Poppins Bold"/>
                  <a:cs typeface="Poppins ExtraBold" panose="00000900000000000000" pitchFamily="2" charset="0"/>
                  <a:sym typeface="Poppins Bold"/>
                </a:rPr>
                <a:t>Meaningful</a:t>
              </a:r>
            </a:p>
          </p:txBody>
        </p:sp>
        <p:grpSp>
          <p:nvGrpSpPr>
            <p:cNvPr id="92" name="Group 91">
              <a:extLst>
                <a:ext uri="{FF2B5EF4-FFF2-40B4-BE49-F238E27FC236}">
                  <a16:creationId xmlns:a16="http://schemas.microsoft.com/office/drawing/2014/main" id="{7E54FE52-CE5A-3159-37E8-1802BEB761C8}"/>
                </a:ext>
              </a:extLst>
            </p:cNvPr>
            <p:cNvGrpSpPr/>
            <p:nvPr/>
          </p:nvGrpSpPr>
          <p:grpSpPr>
            <a:xfrm>
              <a:off x="2005463" y="1309225"/>
              <a:ext cx="2542591" cy="2534283"/>
              <a:chOff x="1765487" y="1119923"/>
              <a:chExt cx="2542591" cy="2534283"/>
            </a:xfrm>
          </p:grpSpPr>
          <p:sp>
            <p:nvSpPr>
              <p:cNvPr id="17" name="Freeform 17">
                <a:extLst>
                  <a:ext uri="{FF2B5EF4-FFF2-40B4-BE49-F238E27FC236}">
                    <a16:creationId xmlns:a16="http://schemas.microsoft.com/office/drawing/2014/main" id="{0B3D549F-3F22-6618-4013-4A740D8CED99}"/>
                  </a:ext>
                </a:extLst>
              </p:cNvPr>
              <p:cNvSpPr/>
              <p:nvPr/>
            </p:nvSpPr>
            <p:spPr>
              <a:xfrm>
                <a:off x="1807338" y="1119923"/>
                <a:ext cx="2500740" cy="475689"/>
              </a:xfrm>
              <a:custGeom>
                <a:avLst/>
                <a:gdLst/>
                <a:ahLst/>
                <a:cxnLst/>
                <a:rect l="l" t="t" r="r" b="b"/>
                <a:pathLst>
                  <a:path w="4007925" h="845308">
                    <a:moveTo>
                      <a:pt x="0" y="0"/>
                    </a:moveTo>
                    <a:lnTo>
                      <a:pt x="4007925" y="0"/>
                    </a:lnTo>
                    <a:lnTo>
                      <a:pt x="4007925" y="845308"/>
                    </a:lnTo>
                    <a:lnTo>
                      <a:pt x="0" y="845308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11">
                  <a:alphaModFix amt="78000"/>
                  <a:extLst>
                    <a:ext uri="{96DAC541-7B7A-43D3-8B79-37D633B846F1}">
                      <asvg:svgBlip xmlns:asvg="http://schemas.microsoft.com/office/drawing/2016/SVG/main" r:embed="rId12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en-GB" sz="1200"/>
              </a:p>
            </p:txBody>
          </p:sp>
          <p:sp>
            <p:nvSpPr>
              <p:cNvPr id="84" name="Freeform 17">
                <a:extLst>
                  <a:ext uri="{FF2B5EF4-FFF2-40B4-BE49-F238E27FC236}">
                    <a16:creationId xmlns:a16="http://schemas.microsoft.com/office/drawing/2014/main" id="{7A302C9C-6200-8D81-70F9-9FC63F5B1862}"/>
                  </a:ext>
                </a:extLst>
              </p:cNvPr>
              <p:cNvSpPr/>
              <p:nvPr/>
            </p:nvSpPr>
            <p:spPr>
              <a:xfrm>
                <a:off x="1800288" y="1626309"/>
                <a:ext cx="2483020" cy="471900"/>
              </a:xfrm>
              <a:custGeom>
                <a:avLst/>
                <a:gdLst/>
                <a:ahLst/>
                <a:cxnLst/>
                <a:rect l="l" t="t" r="r" b="b"/>
                <a:pathLst>
                  <a:path w="4007925" h="845308">
                    <a:moveTo>
                      <a:pt x="0" y="0"/>
                    </a:moveTo>
                    <a:lnTo>
                      <a:pt x="4007925" y="0"/>
                    </a:lnTo>
                    <a:lnTo>
                      <a:pt x="4007925" y="845308"/>
                    </a:lnTo>
                    <a:lnTo>
                      <a:pt x="0" y="845308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11">
                  <a:alphaModFix amt="78000"/>
                  <a:extLst>
                    <a:ext uri="{96DAC541-7B7A-43D3-8B79-37D633B846F1}">
                      <asvg:svgBlip xmlns:asvg="http://schemas.microsoft.com/office/drawing/2016/SVG/main" r:embed="rId12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en-GB" sz="1200"/>
              </a:p>
            </p:txBody>
          </p:sp>
          <p:sp>
            <p:nvSpPr>
              <p:cNvPr id="89" name="Freeform 17">
                <a:extLst>
                  <a:ext uri="{FF2B5EF4-FFF2-40B4-BE49-F238E27FC236}">
                    <a16:creationId xmlns:a16="http://schemas.microsoft.com/office/drawing/2014/main" id="{64A3340F-7C1C-7152-F1BF-7F129C2454FA}"/>
                  </a:ext>
                </a:extLst>
              </p:cNvPr>
              <p:cNvSpPr/>
              <p:nvPr/>
            </p:nvSpPr>
            <p:spPr>
              <a:xfrm>
                <a:off x="1782568" y="2136203"/>
                <a:ext cx="2500740" cy="475689"/>
              </a:xfrm>
              <a:custGeom>
                <a:avLst/>
                <a:gdLst/>
                <a:ahLst/>
                <a:cxnLst/>
                <a:rect l="l" t="t" r="r" b="b"/>
                <a:pathLst>
                  <a:path w="4007925" h="845308">
                    <a:moveTo>
                      <a:pt x="0" y="0"/>
                    </a:moveTo>
                    <a:lnTo>
                      <a:pt x="4007925" y="0"/>
                    </a:lnTo>
                    <a:lnTo>
                      <a:pt x="4007925" y="845308"/>
                    </a:lnTo>
                    <a:lnTo>
                      <a:pt x="0" y="845308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11">
                  <a:alphaModFix amt="78000"/>
                  <a:extLst>
                    <a:ext uri="{96DAC541-7B7A-43D3-8B79-37D633B846F1}">
                      <asvg:svgBlip xmlns:asvg="http://schemas.microsoft.com/office/drawing/2016/SVG/main" r:embed="rId12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en-GB" sz="1200"/>
              </a:p>
            </p:txBody>
          </p:sp>
          <p:sp>
            <p:nvSpPr>
              <p:cNvPr id="90" name="Freeform 17">
                <a:extLst>
                  <a:ext uri="{FF2B5EF4-FFF2-40B4-BE49-F238E27FC236}">
                    <a16:creationId xmlns:a16="http://schemas.microsoft.com/office/drawing/2014/main" id="{E0E57B9E-8974-0837-A757-24E5773D86EE}"/>
                  </a:ext>
                </a:extLst>
              </p:cNvPr>
              <p:cNvSpPr/>
              <p:nvPr/>
            </p:nvSpPr>
            <p:spPr>
              <a:xfrm>
                <a:off x="1765487" y="2657360"/>
                <a:ext cx="2500740" cy="475689"/>
              </a:xfrm>
              <a:custGeom>
                <a:avLst/>
                <a:gdLst/>
                <a:ahLst/>
                <a:cxnLst/>
                <a:rect l="l" t="t" r="r" b="b"/>
                <a:pathLst>
                  <a:path w="4007925" h="845308">
                    <a:moveTo>
                      <a:pt x="0" y="0"/>
                    </a:moveTo>
                    <a:lnTo>
                      <a:pt x="4007925" y="0"/>
                    </a:lnTo>
                    <a:lnTo>
                      <a:pt x="4007925" y="845308"/>
                    </a:lnTo>
                    <a:lnTo>
                      <a:pt x="0" y="845308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11">
                  <a:alphaModFix amt="78000"/>
                  <a:extLst>
                    <a:ext uri="{96DAC541-7B7A-43D3-8B79-37D633B846F1}">
                      <asvg:svgBlip xmlns:asvg="http://schemas.microsoft.com/office/drawing/2016/SVG/main" r:embed="rId12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en-GB" sz="1200"/>
              </a:p>
            </p:txBody>
          </p:sp>
          <p:sp>
            <p:nvSpPr>
              <p:cNvPr id="91" name="Freeform 17">
                <a:extLst>
                  <a:ext uri="{FF2B5EF4-FFF2-40B4-BE49-F238E27FC236}">
                    <a16:creationId xmlns:a16="http://schemas.microsoft.com/office/drawing/2014/main" id="{711D3AE6-10C2-850E-AFE2-3601A3CA1F23}"/>
                  </a:ext>
                </a:extLst>
              </p:cNvPr>
              <p:cNvSpPr/>
              <p:nvPr/>
            </p:nvSpPr>
            <p:spPr>
              <a:xfrm>
                <a:off x="1791428" y="3178517"/>
                <a:ext cx="2500740" cy="475689"/>
              </a:xfrm>
              <a:custGeom>
                <a:avLst/>
                <a:gdLst/>
                <a:ahLst/>
                <a:cxnLst/>
                <a:rect l="l" t="t" r="r" b="b"/>
                <a:pathLst>
                  <a:path w="4007925" h="845308">
                    <a:moveTo>
                      <a:pt x="0" y="0"/>
                    </a:moveTo>
                    <a:lnTo>
                      <a:pt x="4007925" y="0"/>
                    </a:lnTo>
                    <a:lnTo>
                      <a:pt x="4007925" y="845308"/>
                    </a:lnTo>
                    <a:lnTo>
                      <a:pt x="0" y="845308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11">
                  <a:alphaModFix amt="78000"/>
                  <a:extLst>
                    <a:ext uri="{96DAC541-7B7A-43D3-8B79-37D633B846F1}">
                      <asvg:svgBlip xmlns:asvg="http://schemas.microsoft.com/office/drawing/2016/SVG/main" r:embed="rId12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en-GB" sz="1200"/>
              </a:p>
            </p:txBody>
          </p:sp>
        </p:grpSp>
        <p:sp>
          <p:nvSpPr>
            <p:cNvPr id="93" name="TextBox 18">
              <a:extLst>
                <a:ext uri="{FF2B5EF4-FFF2-40B4-BE49-F238E27FC236}">
                  <a16:creationId xmlns:a16="http://schemas.microsoft.com/office/drawing/2014/main" id="{997A811E-A67C-7C02-D1DA-F32EC225EB34}"/>
                </a:ext>
              </a:extLst>
            </p:cNvPr>
            <p:cNvSpPr txBox="1"/>
            <p:nvPr/>
          </p:nvSpPr>
          <p:spPr>
            <a:xfrm>
              <a:off x="1659021" y="1388971"/>
              <a:ext cx="3099497" cy="28828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427"/>
                </a:lnSpc>
              </a:pPr>
              <a:r>
                <a:rPr lang="en-US" sz="1600" b="1" dirty="0">
                  <a:solidFill>
                    <a:srgbClr val="FFFFFF"/>
                  </a:solidFill>
                  <a:latin typeface="Poppins ExtraBold" panose="00000900000000000000" pitchFamily="2" charset="0"/>
                  <a:ea typeface="Poppins Bold"/>
                  <a:cs typeface="Poppins ExtraBold" panose="00000900000000000000" pitchFamily="2" charset="0"/>
                  <a:sym typeface="Poppins Bold"/>
                </a:rPr>
                <a:t>Pragmatic</a:t>
              </a:r>
            </a:p>
          </p:txBody>
        </p:sp>
        <p:sp>
          <p:nvSpPr>
            <p:cNvPr id="94" name="TextBox 18">
              <a:extLst>
                <a:ext uri="{FF2B5EF4-FFF2-40B4-BE49-F238E27FC236}">
                  <a16:creationId xmlns:a16="http://schemas.microsoft.com/office/drawing/2014/main" id="{CDCBE6BB-BD0A-D206-362D-28ABE1715D5F}"/>
                </a:ext>
              </a:extLst>
            </p:cNvPr>
            <p:cNvSpPr txBox="1"/>
            <p:nvPr/>
          </p:nvSpPr>
          <p:spPr>
            <a:xfrm>
              <a:off x="1659022" y="1873415"/>
              <a:ext cx="3099497" cy="28828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427"/>
                </a:lnSpc>
              </a:pPr>
              <a:r>
                <a:rPr lang="en-US" sz="1600" b="1" dirty="0">
                  <a:solidFill>
                    <a:srgbClr val="FFFFFF"/>
                  </a:solidFill>
                  <a:latin typeface="Poppins ExtraBold" panose="00000900000000000000" pitchFamily="2" charset="0"/>
                  <a:ea typeface="Poppins Bold"/>
                  <a:cs typeface="Poppins ExtraBold" panose="00000900000000000000" pitchFamily="2" charset="0"/>
                  <a:sym typeface="Poppins Bold"/>
                </a:rPr>
                <a:t>Structured</a:t>
              </a:r>
            </a:p>
          </p:txBody>
        </p:sp>
        <p:sp>
          <p:nvSpPr>
            <p:cNvPr id="95" name="TextBox 18">
              <a:extLst>
                <a:ext uri="{FF2B5EF4-FFF2-40B4-BE49-F238E27FC236}">
                  <a16:creationId xmlns:a16="http://schemas.microsoft.com/office/drawing/2014/main" id="{E3676AC0-9066-59F6-23CE-E09762341CFD}"/>
                </a:ext>
              </a:extLst>
            </p:cNvPr>
            <p:cNvSpPr txBox="1"/>
            <p:nvPr/>
          </p:nvSpPr>
          <p:spPr>
            <a:xfrm>
              <a:off x="1700840" y="2418128"/>
              <a:ext cx="3099497" cy="28828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427"/>
                </a:lnSpc>
              </a:pPr>
              <a:r>
                <a:rPr lang="en-US" sz="1600" b="1" dirty="0">
                  <a:solidFill>
                    <a:srgbClr val="FFFFFF"/>
                  </a:solidFill>
                  <a:latin typeface="Poppins ExtraBold" panose="00000900000000000000" pitchFamily="2" charset="0"/>
                  <a:ea typeface="Poppins Bold"/>
                  <a:cs typeface="Poppins ExtraBold" panose="00000900000000000000" pitchFamily="2" charset="0"/>
                  <a:sym typeface="Poppins Bold"/>
                </a:rPr>
                <a:t>Professional</a:t>
              </a:r>
            </a:p>
          </p:txBody>
        </p:sp>
        <p:sp>
          <p:nvSpPr>
            <p:cNvPr id="96" name="TextBox 18">
              <a:extLst>
                <a:ext uri="{FF2B5EF4-FFF2-40B4-BE49-F238E27FC236}">
                  <a16:creationId xmlns:a16="http://schemas.microsoft.com/office/drawing/2014/main" id="{EC14A44C-FA33-DECF-EF7D-F060BF010DC2}"/>
                </a:ext>
              </a:extLst>
            </p:cNvPr>
            <p:cNvSpPr txBox="1"/>
            <p:nvPr/>
          </p:nvSpPr>
          <p:spPr>
            <a:xfrm>
              <a:off x="1665810" y="2927134"/>
              <a:ext cx="3099497" cy="28828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427"/>
                </a:lnSpc>
              </a:pPr>
              <a:r>
                <a:rPr lang="en-US" sz="1600" b="1" dirty="0">
                  <a:solidFill>
                    <a:srgbClr val="FFFFFF"/>
                  </a:solidFill>
                  <a:latin typeface="Poppins ExtraBold" panose="00000900000000000000" pitchFamily="2" charset="0"/>
                  <a:ea typeface="Poppins Bold"/>
                  <a:cs typeface="Poppins ExtraBold" panose="00000900000000000000" pitchFamily="2" charset="0"/>
                  <a:sym typeface="Poppins Bold"/>
                </a:rPr>
                <a:t>Analytical</a:t>
              </a:r>
            </a:p>
          </p:txBody>
        </p:sp>
        <p:sp>
          <p:nvSpPr>
            <p:cNvPr id="97" name="TextBox 18">
              <a:extLst>
                <a:ext uri="{FF2B5EF4-FFF2-40B4-BE49-F238E27FC236}">
                  <a16:creationId xmlns:a16="http://schemas.microsoft.com/office/drawing/2014/main" id="{FD8A2D7E-555C-37B9-0B21-DB959B4BE3A1}"/>
                </a:ext>
              </a:extLst>
            </p:cNvPr>
            <p:cNvSpPr txBox="1"/>
            <p:nvPr/>
          </p:nvSpPr>
          <p:spPr>
            <a:xfrm>
              <a:off x="1665809" y="3435142"/>
              <a:ext cx="3099497" cy="28828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427"/>
                </a:lnSpc>
              </a:pPr>
              <a:r>
                <a:rPr lang="en-US" sz="1600" b="1" dirty="0">
                  <a:solidFill>
                    <a:srgbClr val="FFFFFF"/>
                  </a:solidFill>
                  <a:latin typeface="Poppins ExtraBold" panose="00000900000000000000" pitchFamily="2" charset="0"/>
                  <a:ea typeface="Poppins Bold"/>
                  <a:cs typeface="Poppins ExtraBold" panose="00000900000000000000" pitchFamily="2" charset="0"/>
                  <a:sym typeface="Poppins Bold"/>
                </a:rPr>
                <a:t>Prepared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060829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A607C2-D140-0525-30EA-21D110BE48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id="{B8D03446-3412-F616-E034-6332A1D5786B}"/>
              </a:ext>
            </a:extLst>
          </p:cNvPr>
          <p:cNvSpPr/>
          <p:nvPr/>
        </p:nvSpPr>
        <p:spPr>
          <a:xfrm>
            <a:off x="10581" y="-42286"/>
            <a:ext cx="10073219" cy="6900286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32000">
                <a:srgbClr val="F3FAFF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v</a:t>
            </a:r>
          </a:p>
        </p:txBody>
      </p:sp>
      <p:sp>
        <p:nvSpPr>
          <p:cNvPr id="13" name="Freeform: Shape 1">
            <a:extLst>
              <a:ext uri="{FF2B5EF4-FFF2-40B4-BE49-F238E27FC236}">
                <a16:creationId xmlns:a16="http://schemas.microsoft.com/office/drawing/2014/main" id="{4549159C-BAC2-1037-3F83-2EF7F4AC3F72}"/>
              </a:ext>
            </a:extLst>
          </p:cNvPr>
          <p:cNvSpPr/>
          <p:nvPr/>
        </p:nvSpPr>
        <p:spPr>
          <a:xfrm>
            <a:off x="-310672" y="-353194"/>
            <a:ext cx="1047643" cy="790529"/>
          </a:xfrm>
          <a:custGeom>
            <a:avLst/>
            <a:gdLst>
              <a:gd name="connsiteX0" fmla="*/ 1047643 w 1047643"/>
              <a:gd name="connsiteY0" fmla="*/ 308884 h 790529"/>
              <a:gd name="connsiteX1" fmla="*/ 1036404 w 1047643"/>
              <a:gd name="connsiteY1" fmla="*/ 321172 h 790529"/>
              <a:gd name="connsiteX2" fmla="*/ 582347 w 1047643"/>
              <a:gd name="connsiteY2" fmla="*/ 781801 h 790529"/>
              <a:gd name="connsiteX3" fmla="*/ 553201 w 1047643"/>
              <a:gd name="connsiteY3" fmla="*/ 783610 h 790529"/>
              <a:gd name="connsiteX4" fmla="*/ 285929 w 1047643"/>
              <a:gd name="connsiteY4" fmla="*/ 684360 h 790529"/>
              <a:gd name="connsiteX5" fmla="*/ 191060 w 1047643"/>
              <a:gd name="connsiteY5" fmla="*/ 689408 h 790529"/>
              <a:gd name="connsiteX6" fmla="*/ 173725 w 1047643"/>
              <a:gd name="connsiteY6" fmla="*/ 677121 h 790529"/>
              <a:gd name="connsiteX7" fmla="*/ 71140 w 1047643"/>
              <a:gd name="connsiteY7" fmla="*/ 302026 h 790529"/>
              <a:gd name="connsiteX8" fmla="*/ 1798 w 1047643"/>
              <a:gd name="connsiteY8" fmla="*/ 49519 h 790529"/>
              <a:gd name="connsiteX9" fmla="*/ 15419 w 1047643"/>
              <a:gd name="connsiteY9" fmla="*/ 26278 h 790529"/>
              <a:gd name="connsiteX10" fmla="*/ 505480 w 1047643"/>
              <a:gd name="connsiteY10" fmla="*/ 25801 h 790529"/>
              <a:gd name="connsiteX11" fmla="*/ 908007 w 1047643"/>
              <a:gd name="connsiteY11" fmla="*/ 198013 h 790529"/>
              <a:gd name="connsiteX12" fmla="*/ 1003352 w 1047643"/>
              <a:gd name="connsiteY12" fmla="*/ 269546 h 790529"/>
              <a:gd name="connsiteX13" fmla="*/ 1013258 w 1047643"/>
              <a:gd name="connsiteY13" fmla="*/ 274785 h 790529"/>
              <a:gd name="connsiteX14" fmla="*/ 1047643 w 1047643"/>
              <a:gd name="connsiteY14" fmla="*/ 308884 h 790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47643" h="790529">
                <a:moveTo>
                  <a:pt x="1047643" y="308884"/>
                </a:moveTo>
                <a:cubicBezTo>
                  <a:pt x="1043929" y="312980"/>
                  <a:pt x="1040309" y="317171"/>
                  <a:pt x="1036404" y="321172"/>
                </a:cubicBezTo>
                <a:cubicBezTo>
                  <a:pt x="884956" y="474715"/>
                  <a:pt x="733604" y="628258"/>
                  <a:pt x="582347" y="781801"/>
                </a:cubicBezTo>
                <a:cubicBezTo>
                  <a:pt x="571774" y="792564"/>
                  <a:pt x="565964" y="793612"/>
                  <a:pt x="553201" y="783610"/>
                </a:cubicBezTo>
                <a:cubicBezTo>
                  <a:pt x="476810" y="723031"/>
                  <a:pt x="383275" y="688265"/>
                  <a:pt x="285929" y="684360"/>
                </a:cubicBezTo>
                <a:cubicBezTo>
                  <a:pt x="254211" y="682550"/>
                  <a:pt x="222397" y="684265"/>
                  <a:pt x="191060" y="689408"/>
                </a:cubicBezTo>
                <a:cubicBezTo>
                  <a:pt x="179630" y="691408"/>
                  <a:pt x="176487" y="687122"/>
                  <a:pt x="173725" y="677121"/>
                </a:cubicBezTo>
                <a:cubicBezTo>
                  <a:pt x="139816" y="552058"/>
                  <a:pt x="105621" y="426994"/>
                  <a:pt x="71140" y="302026"/>
                </a:cubicBezTo>
                <a:cubicBezTo>
                  <a:pt x="48090" y="217825"/>
                  <a:pt x="25325" y="133624"/>
                  <a:pt x="1798" y="49519"/>
                </a:cubicBezTo>
                <a:cubicBezTo>
                  <a:pt x="-2202" y="35231"/>
                  <a:pt x="-297" y="29516"/>
                  <a:pt x="15419" y="26278"/>
                </a:cubicBezTo>
                <a:cubicBezTo>
                  <a:pt x="176868" y="-8584"/>
                  <a:pt x="343936" y="-8774"/>
                  <a:pt x="505480" y="25801"/>
                </a:cubicBezTo>
                <a:cubicBezTo>
                  <a:pt x="649498" y="56758"/>
                  <a:pt x="786182" y="115241"/>
                  <a:pt x="908007" y="198013"/>
                </a:cubicBezTo>
                <a:cubicBezTo>
                  <a:pt x="940963" y="220207"/>
                  <a:pt x="972586" y="244305"/>
                  <a:pt x="1003352" y="269546"/>
                </a:cubicBezTo>
                <a:cubicBezTo>
                  <a:pt x="1006210" y="271927"/>
                  <a:pt x="1008210" y="276499"/>
                  <a:pt x="1013258" y="274785"/>
                </a:cubicBezTo>
                <a:lnTo>
                  <a:pt x="1047643" y="308884"/>
                </a:lnTo>
              </a:path>
            </a:pathLst>
          </a:custGeom>
          <a:solidFill>
            <a:srgbClr val="A7C83D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PK"/>
          </a:p>
        </p:txBody>
      </p:sp>
      <p:sp>
        <p:nvSpPr>
          <p:cNvPr id="14" name="Freeform: Shape 2">
            <a:extLst>
              <a:ext uri="{FF2B5EF4-FFF2-40B4-BE49-F238E27FC236}">
                <a16:creationId xmlns:a16="http://schemas.microsoft.com/office/drawing/2014/main" id="{FCE710A0-2CA7-B5C7-8F62-98BAE08C2937}"/>
              </a:ext>
            </a:extLst>
          </p:cNvPr>
          <p:cNvSpPr/>
          <p:nvPr/>
        </p:nvSpPr>
        <p:spPr>
          <a:xfrm>
            <a:off x="11714303" y="6204424"/>
            <a:ext cx="892199" cy="951930"/>
          </a:xfrm>
          <a:custGeom>
            <a:avLst/>
            <a:gdLst>
              <a:gd name="connsiteX0" fmla="*/ 373611 w 892199"/>
              <a:gd name="connsiteY0" fmla="*/ 932024 h 951930"/>
              <a:gd name="connsiteX1" fmla="*/ 434286 w 892199"/>
              <a:gd name="connsiteY1" fmla="*/ 886685 h 951930"/>
              <a:gd name="connsiteX2" fmla="*/ 667077 w 892199"/>
              <a:gd name="connsiteY2" fmla="*/ 649988 h 951930"/>
              <a:gd name="connsiteX3" fmla="*/ 857005 w 892199"/>
              <a:gd name="connsiteY3" fmla="*/ 248605 h 951930"/>
              <a:gd name="connsiteX4" fmla="*/ 892152 w 892199"/>
              <a:gd name="connsiteY4" fmla="*/ 12004 h 951930"/>
              <a:gd name="connsiteX5" fmla="*/ 880151 w 892199"/>
              <a:gd name="connsiteY5" fmla="*/ 2 h 951930"/>
              <a:gd name="connsiteX6" fmla="*/ 432952 w 892199"/>
              <a:gd name="connsiteY6" fmla="*/ 2574 h 951930"/>
              <a:gd name="connsiteX7" fmla="*/ 220068 w 892199"/>
              <a:gd name="connsiteY7" fmla="*/ 2860 h 951930"/>
              <a:gd name="connsiteX8" fmla="*/ 201114 w 892199"/>
              <a:gd name="connsiteY8" fmla="*/ 18957 h 951930"/>
              <a:gd name="connsiteX9" fmla="*/ 6613 w 892199"/>
              <a:gd name="connsiteY9" fmla="*/ 353094 h 951930"/>
              <a:gd name="connsiteX10" fmla="*/ 5280 w 892199"/>
              <a:gd name="connsiteY10" fmla="*/ 374049 h 951930"/>
              <a:gd name="connsiteX11" fmla="*/ 254644 w 892199"/>
              <a:gd name="connsiteY11" fmla="*/ 806770 h 951930"/>
              <a:gd name="connsiteX12" fmla="*/ 339131 w 892199"/>
              <a:gd name="connsiteY12" fmla="*/ 951931 h 951930"/>
              <a:gd name="connsiteX13" fmla="*/ 373516 w 892199"/>
              <a:gd name="connsiteY13" fmla="*/ 932119 h 9519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92199" h="951930">
                <a:moveTo>
                  <a:pt x="373611" y="932024"/>
                </a:moveTo>
                <a:cubicBezTo>
                  <a:pt x="393804" y="916879"/>
                  <a:pt x="414188" y="901925"/>
                  <a:pt x="434286" y="886685"/>
                </a:cubicBezTo>
                <a:cubicBezTo>
                  <a:pt x="522963" y="819533"/>
                  <a:pt x="601449" y="739809"/>
                  <a:pt x="667077" y="649988"/>
                </a:cubicBezTo>
                <a:cubicBezTo>
                  <a:pt x="755564" y="529592"/>
                  <a:pt x="820048" y="393290"/>
                  <a:pt x="857005" y="248605"/>
                </a:cubicBezTo>
                <a:cubicBezTo>
                  <a:pt x="876627" y="171071"/>
                  <a:pt x="888438" y="91823"/>
                  <a:pt x="892152" y="12004"/>
                </a:cubicBezTo>
                <a:cubicBezTo>
                  <a:pt x="892629" y="2574"/>
                  <a:pt x="889581" y="-93"/>
                  <a:pt x="880151" y="2"/>
                </a:cubicBezTo>
                <a:cubicBezTo>
                  <a:pt x="731085" y="1050"/>
                  <a:pt x="582018" y="1907"/>
                  <a:pt x="432952" y="2574"/>
                </a:cubicBezTo>
                <a:cubicBezTo>
                  <a:pt x="361991" y="2955"/>
                  <a:pt x="291030" y="3336"/>
                  <a:pt x="220068" y="2860"/>
                </a:cubicBezTo>
                <a:cubicBezTo>
                  <a:pt x="207495" y="2860"/>
                  <a:pt x="202733" y="5336"/>
                  <a:pt x="201114" y="18957"/>
                </a:cubicBezTo>
                <a:cubicBezTo>
                  <a:pt x="187493" y="153164"/>
                  <a:pt x="116627" y="274989"/>
                  <a:pt x="6613" y="353094"/>
                </a:cubicBezTo>
                <a:cubicBezTo>
                  <a:pt x="-4817" y="361476"/>
                  <a:pt x="1184" y="367001"/>
                  <a:pt x="5280" y="374049"/>
                </a:cubicBezTo>
                <a:cubicBezTo>
                  <a:pt x="88338" y="518353"/>
                  <a:pt x="171491" y="662562"/>
                  <a:pt x="254644" y="806770"/>
                </a:cubicBezTo>
                <a:cubicBezTo>
                  <a:pt x="282648" y="855252"/>
                  <a:pt x="311032" y="903544"/>
                  <a:pt x="339131" y="951931"/>
                </a:cubicBezTo>
                <a:lnTo>
                  <a:pt x="373516" y="932119"/>
                </a:lnTo>
                <a:close/>
              </a:path>
            </a:pathLst>
          </a:custGeom>
          <a:solidFill>
            <a:srgbClr val="30A9E0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PK"/>
          </a:p>
        </p:txBody>
      </p:sp>
      <p:sp>
        <p:nvSpPr>
          <p:cNvPr id="15" name="Freeform: Shape 4">
            <a:extLst>
              <a:ext uri="{FF2B5EF4-FFF2-40B4-BE49-F238E27FC236}">
                <a16:creationId xmlns:a16="http://schemas.microsoft.com/office/drawing/2014/main" id="{14BC6C60-F687-CE48-6DB9-FE09956B4E17}"/>
              </a:ext>
            </a:extLst>
          </p:cNvPr>
          <p:cNvSpPr/>
          <p:nvPr/>
        </p:nvSpPr>
        <p:spPr>
          <a:xfrm>
            <a:off x="4495175" y="6489298"/>
            <a:ext cx="1076372" cy="819228"/>
          </a:xfrm>
          <a:custGeom>
            <a:avLst/>
            <a:gdLst>
              <a:gd name="connsiteX0" fmla="*/ 473887 w 1076372"/>
              <a:gd name="connsiteY0" fmla="*/ 759062 h 819228"/>
              <a:gd name="connsiteX1" fmla="*/ 17830 w 1076372"/>
              <a:gd name="connsiteY1" fmla="*/ 480741 h 819228"/>
              <a:gd name="connsiteX2" fmla="*/ 17830 w 1076372"/>
              <a:gd name="connsiteY2" fmla="*/ 439783 h 819228"/>
              <a:gd name="connsiteX3" fmla="*/ 316534 w 1076372"/>
              <a:gd name="connsiteY3" fmla="*/ 166416 h 819228"/>
              <a:gd name="connsiteX4" fmla="*/ 491413 w 1076372"/>
              <a:gd name="connsiteY4" fmla="*/ 6967 h 819228"/>
              <a:gd name="connsiteX5" fmla="*/ 516845 w 1076372"/>
              <a:gd name="connsiteY5" fmla="*/ 6967 h 819228"/>
              <a:gd name="connsiteX6" fmla="*/ 758685 w 1076372"/>
              <a:gd name="connsiteY6" fmla="*/ 123458 h 819228"/>
              <a:gd name="connsiteX7" fmla="*/ 908513 w 1076372"/>
              <a:gd name="connsiteY7" fmla="*/ 122315 h 819228"/>
              <a:gd name="connsiteX8" fmla="*/ 927182 w 1076372"/>
              <a:gd name="connsiteY8" fmla="*/ 138984 h 819228"/>
              <a:gd name="connsiteX9" fmla="*/ 984332 w 1076372"/>
              <a:gd name="connsiteY9" fmla="*/ 387205 h 819228"/>
              <a:gd name="connsiteX10" fmla="*/ 1075677 w 1076372"/>
              <a:gd name="connsiteY10" fmla="*/ 780874 h 819228"/>
              <a:gd name="connsiteX11" fmla="*/ 1064342 w 1076372"/>
              <a:gd name="connsiteY11" fmla="*/ 794685 h 819228"/>
              <a:gd name="connsiteX12" fmla="*/ 808024 w 1076372"/>
              <a:gd name="connsiteY12" fmla="*/ 819069 h 819228"/>
              <a:gd name="connsiteX13" fmla="*/ 598760 w 1076372"/>
              <a:gd name="connsiteY13" fmla="*/ 795828 h 819228"/>
              <a:gd name="connsiteX14" fmla="*/ 473792 w 1076372"/>
              <a:gd name="connsiteY14" fmla="*/ 759157 h 819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76372" h="819228">
                <a:moveTo>
                  <a:pt x="473887" y="759062"/>
                </a:moveTo>
                <a:cubicBezTo>
                  <a:pt x="298532" y="705340"/>
                  <a:pt x="147942" y="609995"/>
                  <a:pt x="17830" y="480741"/>
                </a:cubicBezTo>
                <a:cubicBezTo>
                  <a:pt x="-6840" y="456262"/>
                  <a:pt x="-5030" y="460643"/>
                  <a:pt x="17830" y="439783"/>
                </a:cubicBezTo>
                <a:cubicBezTo>
                  <a:pt x="117176" y="348439"/>
                  <a:pt x="216807" y="257284"/>
                  <a:pt x="316534" y="166416"/>
                </a:cubicBezTo>
                <a:cubicBezTo>
                  <a:pt x="374732" y="113171"/>
                  <a:pt x="433406" y="60403"/>
                  <a:pt x="491413" y="6967"/>
                </a:cubicBezTo>
                <a:cubicBezTo>
                  <a:pt x="501128" y="-1986"/>
                  <a:pt x="506558" y="-2653"/>
                  <a:pt x="516845" y="6967"/>
                </a:cubicBezTo>
                <a:cubicBezTo>
                  <a:pt x="584091" y="68975"/>
                  <a:pt x="668292" y="109552"/>
                  <a:pt x="758685" y="123458"/>
                </a:cubicBezTo>
                <a:cubicBezTo>
                  <a:pt x="808310" y="131555"/>
                  <a:pt x="858983" y="131173"/>
                  <a:pt x="908513" y="122315"/>
                </a:cubicBezTo>
                <a:cubicBezTo>
                  <a:pt x="924324" y="119648"/>
                  <a:pt x="924896" y="129268"/>
                  <a:pt x="927182" y="138984"/>
                </a:cubicBezTo>
                <a:cubicBezTo>
                  <a:pt x="946327" y="221661"/>
                  <a:pt x="965377" y="304433"/>
                  <a:pt x="984332" y="387205"/>
                </a:cubicBezTo>
                <a:cubicBezTo>
                  <a:pt x="1014621" y="518460"/>
                  <a:pt x="1044816" y="649810"/>
                  <a:pt x="1075677" y="780874"/>
                </a:cubicBezTo>
                <a:cubicBezTo>
                  <a:pt x="1078629" y="793542"/>
                  <a:pt x="1071676" y="793161"/>
                  <a:pt x="1064342" y="794685"/>
                </a:cubicBezTo>
                <a:cubicBezTo>
                  <a:pt x="980046" y="812306"/>
                  <a:pt x="894130" y="820498"/>
                  <a:pt x="808024" y="819069"/>
                </a:cubicBezTo>
                <a:cubicBezTo>
                  <a:pt x="737730" y="817545"/>
                  <a:pt x="667721" y="809734"/>
                  <a:pt x="598760" y="795828"/>
                </a:cubicBezTo>
                <a:cubicBezTo>
                  <a:pt x="556469" y="786017"/>
                  <a:pt x="514749" y="773825"/>
                  <a:pt x="473792" y="759157"/>
                </a:cubicBezTo>
              </a:path>
            </a:pathLst>
          </a:custGeom>
          <a:solidFill>
            <a:srgbClr val="FED508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PK"/>
          </a:p>
        </p:txBody>
      </p:sp>
      <p:sp>
        <p:nvSpPr>
          <p:cNvPr id="16" name="Freeform: Shape 5">
            <a:extLst>
              <a:ext uri="{FF2B5EF4-FFF2-40B4-BE49-F238E27FC236}">
                <a16:creationId xmlns:a16="http://schemas.microsoft.com/office/drawing/2014/main" id="{1669E8E9-5DF6-4B56-38F0-2CF3FF1E6065}"/>
              </a:ext>
            </a:extLst>
          </p:cNvPr>
          <p:cNvSpPr/>
          <p:nvPr/>
        </p:nvSpPr>
        <p:spPr>
          <a:xfrm>
            <a:off x="8800823" y="-376616"/>
            <a:ext cx="942950" cy="962057"/>
          </a:xfrm>
          <a:custGeom>
            <a:avLst/>
            <a:gdLst>
              <a:gd name="connsiteX0" fmla="*/ 698326 w 942950"/>
              <a:gd name="connsiteY0" fmla="*/ 621958 h 962057"/>
              <a:gd name="connsiteX1" fmla="*/ 200168 w 942950"/>
              <a:gd name="connsiteY1" fmla="*/ 959524 h 962057"/>
              <a:gd name="connsiteX2" fmla="*/ 179594 w 942950"/>
              <a:gd name="connsiteY2" fmla="*/ 949618 h 962057"/>
              <a:gd name="connsiteX3" fmla="*/ 49292 w 942950"/>
              <a:gd name="connsiteY3" fmla="*/ 484988 h 962057"/>
              <a:gd name="connsiteX4" fmla="*/ 1572 w 942950"/>
              <a:gd name="connsiteY4" fmla="*/ 316015 h 962057"/>
              <a:gd name="connsiteX5" fmla="*/ 12050 w 942950"/>
              <a:gd name="connsiteY5" fmla="*/ 292583 h 962057"/>
              <a:gd name="connsiteX6" fmla="*/ 268558 w 942950"/>
              <a:gd name="connsiteY6" fmla="*/ 11882 h 962057"/>
              <a:gd name="connsiteX7" fmla="*/ 287798 w 942950"/>
              <a:gd name="connsiteY7" fmla="*/ 928 h 962057"/>
              <a:gd name="connsiteX8" fmla="*/ 930736 w 942950"/>
              <a:gd name="connsiteY8" fmla="*/ 143136 h 962057"/>
              <a:gd name="connsiteX9" fmla="*/ 941594 w 942950"/>
              <a:gd name="connsiteY9" fmla="*/ 161424 h 962057"/>
              <a:gd name="connsiteX10" fmla="*/ 786527 w 942950"/>
              <a:gd name="connsiteY10" fmla="*/ 504705 h 962057"/>
              <a:gd name="connsiteX11" fmla="*/ 698230 w 942950"/>
              <a:gd name="connsiteY11" fmla="*/ 621863 h 962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42950" h="962057">
                <a:moveTo>
                  <a:pt x="698326" y="621958"/>
                </a:moveTo>
                <a:cubicBezTo>
                  <a:pt x="545640" y="788741"/>
                  <a:pt x="386192" y="894373"/>
                  <a:pt x="200168" y="959524"/>
                </a:cubicBezTo>
                <a:cubicBezTo>
                  <a:pt x="189310" y="963334"/>
                  <a:pt x="183785" y="964763"/>
                  <a:pt x="179594" y="949618"/>
                </a:cubicBezTo>
                <a:cubicBezTo>
                  <a:pt x="136827" y="794551"/>
                  <a:pt x="92917" y="639865"/>
                  <a:pt x="49292" y="484988"/>
                </a:cubicBezTo>
                <a:cubicBezTo>
                  <a:pt x="33481" y="428600"/>
                  <a:pt x="18050" y="372212"/>
                  <a:pt x="1572" y="316015"/>
                </a:cubicBezTo>
                <a:cubicBezTo>
                  <a:pt x="-2047" y="303632"/>
                  <a:pt x="238" y="297917"/>
                  <a:pt x="12050" y="292583"/>
                </a:cubicBezTo>
                <a:cubicBezTo>
                  <a:pt x="133779" y="240005"/>
                  <a:pt x="227219" y="137897"/>
                  <a:pt x="268558" y="11882"/>
                </a:cubicBezTo>
                <a:cubicBezTo>
                  <a:pt x="272177" y="1499"/>
                  <a:pt x="275606" y="-1834"/>
                  <a:pt x="287798" y="928"/>
                </a:cubicBezTo>
                <a:cubicBezTo>
                  <a:pt x="502016" y="48839"/>
                  <a:pt x="716328" y="96273"/>
                  <a:pt x="930736" y="143136"/>
                </a:cubicBezTo>
                <a:cubicBezTo>
                  <a:pt x="942928" y="145803"/>
                  <a:pt x="944738" y="149899"/>
                  <a:pt x="941594" y="161424"/>
                </a:cubicBezTo>
                <a:cubicBezTo>
                  <a:pt x="908828" y="283439"/>
                  <a:pt x="856441" y="399359"/>
                  <a:pt x="786527" y="504705"/>
                </a:cubicBezTo>
                <a:cubicBezTo>
                  <a:pt x="759857" y="545758"/>
                  <a:pt x="730330" y="584906"/>
                  <a:pt x="698230" y="621863"/>
                </a:cubicBezTo>
              </a:path>
            </a:pathLst>
          </a:custGeom>
          <a:solidFill>
            <a:srgbClr val="E74426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PK"/>
          </a:p>
        </p:txBody>
      </p:sp>
      <p:pic>
        <p:nvPicPr>
          <p:cNvPr id="22" name="Picture 21" descr="A colorful circle with a black background&#10;&#10;AI-generated content may be incorrect.">
            <a:extLst>
              <a:ext uri="{FF2B5EF4-FFF2-40B4-BE49-F238E27FC236}">
                <a16:creationId xmlns:a16="http://schemas.microsoft.com/office/drawing/2014/main" id="{48958906-DB86-D9ED-8328-6DD0FB6E59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799" y="6327314"/>
            <a:ext cx="501649" cy="501649"/>
          </a:xfrm>
          <a:prstGeom prst="rect">
            <a:avLst/>
          </a:prstGeom>
        </p:spPr>
      </p:pic>
      <p:pic>
        <p:nvPicPr>
          <p:cNvPr id="2" name="Picture 5" descr="Picture 5">
            <a:extLst>
              <a:ext uri="{FF2B5EF4-FFF2-40B4-BE49-F238E27FC236}">
                <a16:creationId xmlns:a16="http://schemas.microsoft.com/office/drawing/2014/main" id="{A469FEE3-96DD-54A1-E72F-9C5A92554008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994" t="999" r="952" b="999"/>
          <a:stretch>
            <a:fillRect/>
          </a:stretch>
        </p:blipFill>
        <p:spPr>
          <a:xfrm>
            <a:off x="7839132" y="1587647"/>
            <a:ext cx="3887926" cy="38858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74" h="21463" extrusionOk="0">
                <a:moveTo>
                  <a:pt x="10584" y="0"/>
                </a:moveTo>
                <a:cubicBezTo>
                  <a:pt x="7913" y="21"/>
                  <a:pt x="5224" y="1035"/>
                  <a:pt x="3121" y="3139"/>
                </a:cubicBezTo>
                <a:cubicBezTo>
                  <a:pt x="957" y="5303"/>
                  <a:pt x="-138" y="8175"/>
                  <a:pt x="14" y="11279"/>
                </a:cubicBezTo>
                <a:cubicBezTo>
                  <a:pt x="257" y="16231"/>
                  <a:pt x="3625" y="20210"/>
                  <a:pt x="8484" y="21290"/>
                </a:cubicBezTo>
                <a:cubicBezTo>
                  <a:pt x="9745" y="21570"/>
                  <a:pt x="12287" y="21500"/>
                  <a:pt x="13482" y="21153"/>
                </a:cubicBezTo>
                <a:cubicBezTo>
                  <a:pt x="17367" y="20024"/>
                  <a:pt x="20095" y="17252"/>
                  <a:pt x="21095" y="13412"/>
                </a:cubicBezTo>
                <a:cubicBezTo>
                  <a:pt x="21367" y="12371"/>
                  <a:pt x="21462" y="10161"/>
                  <a:pt x="21284" y="9044"/>
                </a:cubicBezTo>
                <a:cubicBezTo>
                  <a:pt x="21122" y="8029"/>
                  <a:pt x="20744" y="6832"/>
                  <a:pt x="20307" y="5959"/>
                </a:cubicBezTo>
                <a:cubicBezTo>
                  <a:pt x="18357" y="2059"/>
                  <a:pt x="14488" y="-30"/>
                  <a:pt x="10584" y="0"/>
                </a:cubicBezTo>
                <a:close/>
                <a:moveTo>
                  <a:pt x="10648" y="6630"/>
                </a:moveTo>
                <a:cubicBezTo>
                  <a:pt x="11252" y="6629"/>
                  <a:pt x="11869" y="6777"/>
                  <a:pt x="12480" y="7079"/>
                </a:cubicBezTo>
                <a:cubicBezTo>
                  <a:pt x="13958" y="7810"/>
                  <a:pt x="14775" y="9107"/>
                  <a:pt x="14778" y="10732"/>
                </a:cubicBezTo>
                <a:cubicBezTo>
                  <a:pt x="14782" y="12351"/>
                  <a:pt x="13922" y="13743"/>
                  <a:pt x="12487" y="14444"/>
                </a:cubicBezTo>
                <a:cubicBezTo>
                  <a:pt x="10663" y="15334"/>
                  <a:pt x="8580" y="14804"/>
                  <a:pt x="7383" y="13148"/>
                </a:cubicBezTo>
                <a:cubicBezTo>
                  <a:pt x="6187" y="11494"/>
                  <a:pt x="6379" y="9314"/>
                  <a:pt x="7846" y="7866"/>
                </a:cubicBezTo>
                <a:cubicBezTo>
                  <a:pt x="8674" y="7049"/>
                  <a:pt x="9641" y="6632"/>
                  <a:pt x="10648" y="6630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64F2787-294E-732D-D2D4-0E141CDDC5C4}"/>
              </a:ext>
            </a:extLst>
          </p:cNvPr>
          <p:cNvSpPr txBox="1"/>
          <p:nvPr/>
        </p:nvSpPr>
        <p:spPr>
          <a:xfrm>
            <a:off x="112799" y="259866"/>
            <a:ext cx="9309721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4000" b="1" dirty="0">
                <a:solidFill>
                  <a:srgbClr val="002060"/>
                </a:solidFill>
                <a:latin typeface="Poppins ExtraBold" panose="00000900000000000000" pitchFamily="2" charset="0"/>
                <a:cs typeface="Poppins ExtraBold" panose="00000900000000000000" pitchFamily="2" charset="0"/>
              </a:rPr>
              <a:t>Exercise 4: Explore, filter, share</a:t>
            </a:r>
            <a:endParaRPr lang="en-US" sz="4000" dirty="0">
              <a:solidFill>
                <a:srgbClr val="002060"/>
              </a:solidFill>
              <a:latin typeface="Poppins ExtraBold" panose="00000900000000000000" pitchFamily="2" charset="0"/>
              <a:cs typeface="Poppins ExtraBold" panose="000009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12CD99B-003F-2CBD-64C3-13EA6F4FE1EB}"/>
              </a:ext>
            </a:extLst>
          </p:cNvPr>
          <p:cNvSpPr txBox="1"/>
          <p:nvPr/>
        </p:nvSpPr>
        <p:spPr>
          <a:xfrm>
            <a:off x="614448" y="1064335"/>
            <a:ext cx="6723035" cy="544764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Look at the following sections of your own profiles </a:t>
            </a:r>
            <a:endParaRPr lang="en-US" sz="1600" dirty="0">
              <a:solidFill>
                <a:srgbClr val="002060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endParaRPr lang="en-US" sz="1200" dirty="0">
              <a:solidFill>
                <a:srgbClr val="002060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r>
              <a:rPr lang="en-US" sz="2400" b="1" dirty="0">
                <a:solidFill>
                  <a:srgbClr val="002060"/>
                </a:solidFill>
                <a:latin typeface="Poppins ExtraBold" panose="00000900000000000000" pitchFamily="2" charset="0"/>
                <a:cs typeface="Poppins ExtraBold" panose="00000900000000000000" pitchFamily="2" charset="0"/>
              </a:rPr>
              <a:t>Enabling Engagement</a:t>
            </a:r>
          </a:p>
          <a:p>
            <a:endParaRPr lang="en-US" sz="800" b="1" dirty="0">
              <a:solidFill>
                <a:srgbClr val="002060"/>
              </a:solidFill>
              <a:latin typeface="Poppins ExtraBold" panose="00000900000000000000" pitchFamily="2" charset="0"/>
              <a:cs typeface="Poppins ExtraBold" panose="00000900000000000000" pitchFamily="2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solidFill>
                  <a:srgbClr val="002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Which 3 statements best describe what keeps you engaged and committed as a leader? </a:t>
            </a:r>
            <a:endParaRPr lang="en-US" sz="1600" dirty="0">
              <a:solidFill>
                <a:srgbClr val="002060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457200" indent="-457200">
              <a:buFont typeface="Arial"/>
              <a:buChar char="•"/>
            </a:pPr>
            <a:endParaRPr lang="en-US" sz="1200" dirty="0">
              <a:solidFill>
                <a:srgbClr val="002060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r>
              <a:rPr lang="en-US" sz="2400" b="1" dirty="0">
                <a:solidFill>
                  <a:srgbClr val="002060"/>
                </a:solidFill>
                <a:latin typeface="Poppins ExtraBold" panose="00000900000000000000" pitchFamily="2" charset="0"/>
                <a:ea typeface="+mn-lt"/>
                <a:cs typeface="Poppins ExtraBold" panose="00000900000000000000" pitchFamily="2" charset="0"/>
              </a:rPr>
              <a:t>Role Agility</a:t>
            </a:r>
          </a:p>
          <a:p>
            <a:endParaRPr lang="en-US" sz="800" b="1" dirty="0">
              <a:solidFill>
                <a:srgbClr val="002060"/>
              </a:solidFill>
              <a:latin typeface="Poppins ExtraBold" panose="00000900000000000000" pitchFamily="2" charset="0"/>
              <a:ea typeface="+mn-lt"/>
              <a:cs typeface="Poppins ExtraBold" panose="00000900000000000000" pitchFamily="2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solidFill>
                  <a:srgbClr val="002060"/>
                </a:solidFill>
                <a:latin typeface="Poppins" panose="00000500000000000000" pitchFamily="2" charset="0"/>
                <a:ea typeface="+mn-lt"/>
                <a:cs typeface="Poppins" panose="00000500000000000000" pitchFamily="2" charset="0"/>
              </a:rPr>
              <a:t>Which 3 statements best describe your role preference and how you respond to change?</a:t>
            </a:r>
          </a:p>
          <a:p>
            <a:pPr marL="514350" indent="-514350">
              <a:buFont typeface="+mj-lt"/>
              <a:buAutoNum type="arabicPeriod"/>
            </a:pPr>
            <a:endParaRPr lang="en-US" sz="800" dirty="0">
              <a:solidFill>
                <a:srgbClr val="002060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solidFill>
                  <a:srgbClr val="002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In what ways does this impact your leadership?</a:t>
            </a:r>
          </a:p>
        </p:txBody>
      </p:sp>
    </p:spTree>
    <p:extLst>
      <p:ext uri="{BB962C8B-B14F-4D97-AF65-F5344CB8AC3E}">
        <p14:creationId xmlns:p14="http://schemas.microsoft.com/office/powerpoint/2010/main" val="40372076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1D9105-F10D-D6C8-E7F1-2C149D2146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id="{F73E922E-EF56-93D0-FBD6-12C2D6B2CB3C}"/>
              </a:ext>
            </a:extLst>
          </p:cNvPr>
          <p:cNvSpPr/>
          <p:nvPr/>
        </p:nvSpPr>
        <p:spPr>
          <a:xfrm>
            <a:off x="0" y="-21143"/>
            <a:ext cx="10073219" cy="6900286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32000">
                <a:srgbClr val="F3FAFF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v</a:t>
            </a:r>
          </a:p>
        </p:txBody>
      </p:sp>
      <p:sp>
        <p:nvSpPr>
          <p:cNvPr id="13" name="Freeform: Shape 1">
            <a:extLst>
              <a:ext uri="{FF2B5EF4-FFF2-40B4-BE49-F238E27FC236}">
                <a16:creationId xmlns:a16="http://schemas.microsoft.com/office/drawing/2014/main" id="{E59790C8-CC25-6548-0800-B266129D34BD}"/>
              </a:ext>
            </a:extLst>
          </p:cNvPr>
          <p:cNvSpPr/>
          <p:nvPr/>
        </p:nvSpPr>
        <p:spPr>
          <a:xfrm>
            <a:off x="-310672" y="-353194"/>
            <a:ext cx="1047643" cy="790529"/>
          </a:xfrm>
          <a:custGeom>
            <a:avLst/>
            <a:gdLst>
              <a:gd name="connsiteX0" fmla="*/ 1047643 w 1047643"/>
              <a:gd name="connsiteY0" fmla="*/ 308884 h 790529"/>
              <a:gd name="connsiteX1" fmla="*/ 1036404 w 1047643"/>
              <a:gd name="connsiteY1" fmla="*/ 321172 h 790529"/>
              <a:gd name="connsiteX2" fmla="*/ 582347 w 1047643"/>
              <a:gd name="connsiteY2" fmla="*/ 781801 h 790529"/>
              <a:gd name="connsiteX3" fmla="*/ 553201 w 1047643"/>
              <a:gd name="connsiteY3" fmla="*/ 783610 h 790529"/>
              <a:gd name="connsiteX4" fmla="*/ 285929 w 1047643"/>
              <a:gd name="connsiteY4" fmla="*/ 684360 h 790529"/>
              <a:gd name="connsiteX5" fmla="*/ 191060 w 1047643"/>
              <a:gd name="connsiteY5" fmla="*/ 689408 h 790529"/>
              <a:gd name="connsiteX6" fmla="*/ 173725 w 1047643"/>
              <a:gd name="connsiteY6" fmla="*/ 677121 h 790529"/>
              <a:gd name="connsiteX7" fmla="*/ 71140 w 1047643"/>
              <a:gd name="connsiteY7" fmla="*/ 302026 h 790529"/>
              <a:gd name="connsiteX8" fmla="*/ 1798 w 1047643"/>
              <a:gd name="connsiteY8" fmla="*/ 49519 h 790529"/>
              <a:gd name="connsiteX9" fmla="*/ 15419 w 1047643"/>
              <a:gd name="connsiteY9" fmla="*/ 26278 h 790529"/>
              <a:gd name="connsiteX10" fmla="*/ 505480 w 1047643"/>
              <a:gd name="connsiteY10" fmla="*/ 25801 h 790529"/>
              <a:gd name="connsiteX11" fmla="*/ 908007 w 1047643"/>
              <a:gd name="connsiteY11" fmla="*/ 198013 h 790529"/>
              <a:gd name="connsiteX12" fmla="*/ 1003352 w 1047643"/>
              <a:gd name="connsiteY12" fmla="*/ 269546 h 790529"/>
              <a:gd name="connsiteX13" fmla="*/ 1013258 w 1047643"/>
              <a:gd name="connsiteY13" fmla="*/ 274785 h 790529"/>
              <a:gd name="connsiteX14" fmla="*/ 1047643 w 1047643"/>
              <a:gd name="connsiteY14" fmla="*/ 308884 h 790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47643" h="790529">
                <a:moveTo>
                  <a:pt x="1047643" y="308884"/>
                </a:moveTo>
                <a:cubicBezTo>
                  <a:pt x="1043929" y="312980"/>
                  <a:pt x="1040309" y="317171"/>
                  <a:pt x="1036404" y="321172"/>
                </a:cubicBezTo>
                <a:cubicBezTo>
                  <a:pt x="884956" y="474715"/>
                  <a:pt x="733604" y="628258"/>
                  <a:pt x="582347" y="781801"/>
                </a:cubicBezTo>
                <a:cubicBezTo>
                  <a:pt x="571774" y="792564"/>
                  <a:pt x="565964" y="793612"/>
                  <a:pt x="553201" y="783610"/>
                </a:cubicBezTo>
                <a:cubicBezTo>
                  <a:pt x="476810" y="723031"/>
                  <a:pt x="383275" y="688265"/>
                  <a:pt x="285929" y="684360"/>
                </a:cubicBezTo>
                <a:cubicBezTo>
                  <a:pt x="254211" y="682550"/>
                  <a:pt x="222397" y="684265"/>
                  <a:pt x="191060" y="689408"/>
                </a:cubicBezTo>
                <a:cubicBezTo>
                  <a:pt x="179630" y="691408"/>
                  <a:pt x="176487" y="687122"/>
                  <a:pt x="173725" y="677121"/>
                </a:cubicBezTo>
                <a:cubicBezTo>
                  <a:pt x="139816" y="552058"/>
                  <a:pt x="105621" y="426994"/>
                  <a:pt x="71140" y="302026"/>
                </a:cubicBezTo>
                <a:cubicBezTo>
                  <a:pt x="48090" y="217825"/>
                  <a:pt x="25325" y="133624"/>
                  <a:pt x="1798" y="49519"/>
                </a:cubicBezTo>
                <a:cubicBezTo>
                  <a:pt x="-2202" y="35231"/>
                  <a:pt x="-297" y="29516"/>
                  <a:pt x="15419" y="26278"/>
                </a:cubicBezTo>
                <a:cubicBezTo>
                  <a:pt x="176868" y="-8584"/>
                  <a:pt x="343936" y="-8774"/>
                  <a:pt x="505480" y="25801"/>
                </a:cubicBezTo>
                <a:cubicBezTo>
                  <a:pt x="649498" y="56758"/>
                  <a:pt x="786182" y="115241"/>
                  <a:pt x="908007" y="198013"/>
                </a:cubicBezTo>
                <a:cubicBezTo>
                  <a:pt x="940963" y="220207"/>
                  <a:pt x="972586" y="244305"/>
                  <a:pt x="1003352" y="269546"/>
                </a:cubicBezTo>
                <a:cubicBezTo>
                  <a:pt x="1006210" y="271927"/>
                  <a:pt x="1008210" y="276499"/>
                  <a:pt x="1013258" y="274785"/>
                </a:cubicBezTo>
                <a:lnTo>
                  <a:pt x="1047643" y="308884"/>
                </a:lnTo>
              </a:path>
            </a:pathLst>
          </a:custGeom>
          <a:solidFill>
            <a:srgbClr val="A7C83D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PK"/>
          </a:p>
        </p:txBody>
      </p:sp>
      <p:sp>
        <p:nvSpPr>
          <p:cNvPr id="14" name="Freeform: Shape 2">
            <a:extLst>
              <a:ext uri="{FF2B5EF4-FFF2-40B4-BE49-F238E27FC236}">
                <a16:creationId xmlns:a16="http://schemas.microsoft.com/office/drawing/2014/main" id="{32E09CA6-14FE-0112-4BC9-32AB5F6B7F69}"/>
              </a:ext>
            </a:extLst>
          </p:cNvPr>
          <p:cNvSpPr/>
          <p:nvPr/>
        </p:nvSpPr>
        <p:spPr>
          <a:xfrm>
            <a:off x="11714303" y="6204424"/>
            <a:ext cx="892199" cy="951930"/>
          </a:xfrm>
          <a:custGeom>
            <a:avLst/>
            <a:gdLst>
              <a:gd name="connsiteX0" fmla="*/ 373611 w 892199"/>
              <a:gd name="connsiteY0" fmla="*/ 932024 h 951930"/>
              <a:gd name="connsiteX1" fmla="*/ 434286 w 892199"/>
              <a:gd name="connsiteY1" fmla="*/ 886685 h 951930"/>
              <a:gd name="connsiteX2" fmla="*/ 667077 w 892199"/>
              <a:gd name="connsiteY2" fmla="*/ 649988 h 951930"/>
              <a:gd name="connsiteX3" fmla="*/ 857005 w 892199"/>
              <a:gd name="connsiteY3" fmla="*/ 248605 h 951930"/>
              <a:gd name="connsiteX4" fmla="*/ 892152 w 892199"/>
              <a:gd name="connsiteY4" fmla="*/ 12004 h 951930"/>
              <a:gd name="connsiteX5" fmla="*/ 880151 w 892199"/>
              <a:gd name="connsiteY5" fmla="*/ 2 h 951930"/>
              <a:gd name="connsiteX6" fmla="*/ 432952 w 892199"/>
              <a:gd name="connsiteY6" fmla="*/ 2574 h 951930"/>
              <a:gd name="connsiteX7" fmla="*/ 220068 w 892199"/>
              <a:gd name="connsiteY7" fmla="*/ 2860 h 951930"/>
              <a:gd name="connsiteX8" fmla="*/ 201114 w 892199"/>
              <a:gd name="connsiteY8" fmla="*/ 18957 h 951930"/>
              <a:gd name="connsiteX9" fmla="*/ 6613 w 892199"/>
              <a:gd name="connsiteY9" fmla="*/ 353094 h 951930"/>
              <a:gd name="connsiteX10" fmla="*/ 5280 w 892199"/>
              <a:gd name="connsiteY10" fmla="*/ 374049 h 951930"/>
              <a:gd name="connsiteX11" fmla="*/ 254644 w 892199"/>
              <a:gd name="connsiteY11" fmla="*/ 806770 h 951930"/>
              <a:gd name="connsiteX12" fmla="*/ 339131 w 892199"/>
              <a:gd name="connsiteY12" fmla="*/ 951931 h 951930"/>
              <a:gd name="connsiteX13" fmla="*/ 373516 w 892199"/>
              <a:gd name="connsiteY13" fmla="*/ 932119 h 9519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92199" h="951930">
                <a:moveTo>
                  <a:pt x="373611" y="932024"/>
                </a:moveTo>
                <a:cubicBezTo>
                  <a:pt x="393804" y="916879"/>
                  <a:pt x="414188" y="901925"/>
                  <a:pt x="434286" y="886685"/>
                </a:cubicBezTo>
                <a:cubicBezTo>
                  <a:pt x="522963" y="819533"/>
                  <a:pt x="601449" y="739809"/>
                  <a:pt x="667077" y="649988"/>
                </a:cubicBezTo>
                <a:cubicBezTo>
                  <a:pt x="755564" y="529592"/>
                  <a:pt x="820048" y="393290"/>
                  <a:pt x="857005" y="248605"/>
                </a:cubicBezTo>
                <a:cubicBezTo>
                  <a:pt x="876627" y="171071"/>
                  <a:pt x="888438" y="91823"/>
                  <a:pt x="892152" y="12004"/>
                </a:cubicBezTo>
                <a:cubicBezTo>
                  <a:pt x="892629" y="2574"/>
                  <a:pt x="889581" y="-93"/>
                  <a:pt x="880151" y="2"/>
                </a:cubicBezTo>
                <a:cubicBezTo>
                  <a:pt x="731085" y="1050"/>
                  <a:pt x="582018" y="1907"/>
                  <a:pt x="432952" y="2574"/>
                </a:cubicBezTo>
                <a:cubicBezTo>
                  <a:pt x="361991" y="2955"/>
                  <a:pt x="291030" y="3336"/>
                  <a:pt x="220068" y="2860"/>
                </a:cubicBezTo>
                <a:cubicBezTo>
                  <a:pt x="207495" y="2860"/>
                  <a:pt x="202733" y="5336"/>
                  <a:pt x="201114" y="18957"/>
                </a:cubicBezTo>
                <a:cubicBezTo>
                  <a:pt x="187493" y="153164"/>
                  <a:pt x="116627" y="274989"/>
                  <a:pt x="6613" y="353094"/>
                </a:cubicBezTo>
                <a:cubicBezTo>
                  <a:pt x="-4817" y="361476"/>
                  <a:pt x="1184" y="367001"/>
                  <a:pt x="5280" y="374049"/>
                </a:cubicBezTo>
                <a:cubicBezTo>
                  <a:pt x="88338" y="518353"/>
                  <a:pt x="171491" y="662562"/>
                  <a:pt x="254644" y="806770"/>
                </a:cubicBezTo>
                <a:cubicBezTo>
                  <a:pt x="282648" y="855252"/>
                  <a:pt x="311032" y="903544"/>
                  <a:pt x="339131" y="951931"/>
                </a:cubicBezTo>
                <a:lnTo>
                  <a:pt x="373516" y="932119"/>
                </a:lnTo>
                <a:close/>
              </a:path>
            </a:pathLst>
          </a:custGeom>
          <a:solidFill>
            <a:srgbClr val="30A9E0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PK"/>
          </a:p>
        </p:txBody>
      </p:sp>
      <p:sp>
        <p:nvSpPr>
          <p:cNvPr id="15" name="Freeform: Shape 4">
            <a:extLst>
              <a:ext uri="{FF2B5EF4-FFF2-40B4-BE49-F238E27FC236}">
                <a16:creationId xmlns:a16="http://schemas.microsoft.com/office/drawing/2014/main" id="{C596629C-CAD8-CFF4-0771-4CB7B0C53244}"/>
              </a:ext>
            </a:extLst>
          </p:cNvPr>
          <p:cNvSpPr/>
          <p:nvPr/>
        </p:nvSpPr>
        <p:spPr>
          <a:xfrm>
            <a:off x="4495175" y="6489298"/>
            <a:ext cx="1076372" cy="819228"/>
          </a:xfrm>
          <a:custGeom>
            <a:avLst/>
            <a:gdLst>
              <a:gd name="connsiteX0" fmla="*/ 473887 w 1076372"/>
              <a:gd name="connsiteY0" fmla="*/ 759062 h 819228"/>
              <a:gd name="connsiteX1" fmla="*/ 17830 w 1076372"/>
              <a:gd name="connsiteY1" fmla="*/ 480741 h 819228"/>
              <a:gd name="connsiteX2" fmla="*/ 17830 w 1076372"/>
              <a:gd name="connsiteY2" fmla="*/ 439783 h 819228"/>
              <a:gd name="connsiteX3" fmla="*/ 316534 w 1076372"/>
              <a:gd name="connsiteY3" fmla="*/ 166416 h 819228"/>
              <a:gd name="connsiteX4" fmla="*/ 491413 w 1076372"/>
              <a:gd name="connsiteY4" fmla="*/ 6967 h 819228"/>
              <a:gd name="connsiteX5" fmla="*/ 516845 w 1076372"/>
              <a:gd name="connsiteY5" fmla="*/ 6967 h 819228"/>
              <a:gd name="connsiteX6" fmla="*/ 758685 w 1076372"/>
              <a:gd name="connsiteY6" fmla="*/ 123458 h 819228"/>
              <a:gd name="connsiteX7" fmla="*/ 908513 w 1076372"/>
              <a:gd name="connsiteY7" fmla="*/ 122315 h 819228"/>
              <a:gd name="connsiteX8" fmla="*/ 927182 w 1076372"/>
              <a:gd name="connsiteY8" fmla="*/ 138984 h 819228"/>
              <a:gd name="connsiteX9" fmla="*/ 984332 w 1076372"/>
              <a:gd name="connsiteY9" fmla="*/ 387205 h 819228"/>
              <a:gd name="connsiteX10" fmla="*/ 1075677 w 1076372"/>
              <a:gd name="connsiteY10" fmla="*/ 780874 h 819228"/>
              <a:gd name="connsiteX11" fmla="*/ 1064342 w 1076372"/>
              <a:gd name="connsiteY11" fmla="*/ 794685 h 819228"/>
              <a:gd name="connsiteX12" fmla="*/ 808024 w 1076372"/>
              <a:gd name="connsiteY12" fmla="*/ 819069 h 819228"/>
              <a:gd name="connsiteX13" fmla="*/ 598760 w 1076372"/>
              <a:gd name="connsiteY13" fmla="*/ 795828 h 819228"/>
              <a:gd name="connsiteX14" fmla="*/ 473792 w 1076372"/>
              <a:gd name="connsiteY14" fmla="*/ 759157 h 819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76372" h="819228">
                <a:moveTo>
                  <a:pt x="473887" y="759062"/>
                </a:moveTo>
                <a:cubicBezTo>
                  <a:pt x="298532" y="705340"/>
                  <a:pt x="147942" y="609995"/>
                  <a:pt x="17830" y="480741"/>
                </a:cubicBezTo>
                <a:cubicBezTo>
                  <a:pt x="-6840" y="456262"/>
                  <a:pt x="-5030" y="460643"/>
                  <a:pt x="17830" y="439783"/>
                </a:cubicBezTo>
                <a:cubicBezTo>
                  <a:pt x="117176" y="348439"/>
                  <a:pt x="216807" y="257284"/>
                  <a:pt x="316534" y="166416"/>
                </a:cubicBezTo>
                <a:cubicBezTo>
                  <a:pt x="374732" y="113171"/>
                  <a:pt x="433406" y="60403"/>
                  <a:pt x="491413" y="6967"/>
                </a:cubicBezTo>
                <a:cubicBezTo>
                  <a:pt x="501128" y="-1986"/>
                  <a:pt x="506558" y="-2653"/>
                  <a:pt x="516845" y="6967"/>
                </a:cubicBezTo>
                <a:cubicBezTo>
                  <a:pt x="584091" y="68975"/>
                  <a:pt x="668292" y="109552"/>
                  <a:pt x="758685" y="123458"/>
                </a:cubicBezTo>
                <a:cubicBezTo>
                  <a:pt x="808310" y="131555"/>
                  <a:pt x="858983" y="131173"/>
                  <a:pt x="908513" y="122315"/>
                </a:cubicBezTo>
                <a:cubicBezTo>
                  <a:pt x="924324" y="119648"/>
                  <a:pt x="924896" y="129268"/>
                  <a:pt x="927182" y="138984"/>
                </a:cubicBezTo>
                <a:cubicBezTo>
                  <a:pt x="946327" y="221661"/>
                  <a:pt x="965377" y="304433"/>
                  <a:pt x="984332" y="387205"/>
                </a:cubicBezTo>
                <a:cubicBezTo>
                  <a:pt x="1014621" y="518460"/>
                  <a:pt x="1044816" y="649810"/>
                  <a:pt x="1075677" y="780874"/>
                </a:cubicBezTo>
                <a:cubicBezTo>
                  <a:pt x="1078629" y="793542"/>
                  <a:pt x="1071676" y="793161"/>
                  <a:pt x="1064342" y="794685"/>
                </a:cubicBezTo>
                <a:cubicBezTo>
                  <a:pt x="980046" y="812306"/>
                  <a:pt x="894130" y="820498"/>
                  <a:pt x="808024" y="819069"/>
                </a:cubicBezTo>
                <a:cubicBezTo>
                  <a:pt x="737730" y="817545"/>
                  <a:pt x="667721" y="809734"/>
                  <a:pt x="598760" y="795828"/>
                </a:cubicBezTo>
                <a:cubicBezTo>
                  <a:pt x="556469" y="786017"/>
                  <a:pt x="514749" y="773825"/>
                  <a:pt x="473792" y="759157"/>
                </a:cubicBezTo>
              </a:path>
            </a:pathLst>
          </a:custGeom>
          <a:solidFill>
            <a:srgbClr val="FED508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PK"/>
          </a:p>
        </p:txBody>
      </p:sp>
      <p:sp>
        <p:nvSpPr>
          <p:cNvPr id="16" name="Freeform: Shape 5">
            <a:extLst>
              <a:ext uri="{FF2B5EF4-FFF2-40B4-BE49-F238E27FC236}">
                <a16:creationId xmlns:a16="http://schemas.microsoft.com/office/drawing/2014/main" id="{76E6D27A-4F60-EFDC-3E47-043162A5E6F2}"/>
              </a:ext>
            </a:extLst>
          </p:cNvPr>
          <p:cNvSpPr/>
          <p:nvPr/>
        </p:nvSpPr>
        <p:spPr>
          <a:xfrm>
            <a:off x="9140861" y="-322636"/>
            <a:ext cx="942950" cy="962057"/>
          </a:xfrm>
          <a:custGeom>
            <a:avLst/>
            <a:gdLst>
              <a:gd name="connsiteX0" fmla="*/ 698326 w 942950"/>
              <a:gd name="connsiteY0" fmla="*/ 621958 h 962057"/>
              <a:gd name="connsiteX1" fmla="*/ 200168 w 942950"/>
              <a:gd name="connsiteY1" fmla="*/ 959524 h 962057"/>
              <a:gd name="connsiteX2" fmla="*/ 179594 w 942950"/>
              <a:gd name="connsiteY2" fmla="*/ 949618 h 962057"/>
              <a:gd name="connsiteX3" fmla="*/ 49292 w 942950"/>
              <a:gd name="connsiteY3" fmla="*/ 484988 h 962057"/>
              <a:gd name="connsiteX4" fmla="*/ 1572 w 942950"/>
              <a:gd name="connsiteY4" fmla="*/ 316015 h 962057"/>
              <a:gd name="connsiteX5" fmla="*/ 12050 w 942950"/>
              <a:gd name="connsiteY5" fmla="*/ 292583 h 962057"/>
              <a:gd name="connsiteX6" fmla="*/ 268558 w 942950"/>
              <a:gd name="connsiteY6" fmla="*/ 11882 h 962057"/>
              <a:gd name="connsiteX7" fmla="*/ 287798 w 942950"/>
              <a:gd name="connsiteY7" fmla="*/ 928 h 962057"/>
              <a:gd name="connsiteX8" fmla="*/ 930736 w 942950"/>
              <a:gd name="connsiteY8" fmla="*/ 143136 h 962057"/>
              <a:gd name="connsiteX9" fmla="*/ 941594 w 942950"/>
              <a:gd name="connsiteY9" fmla="*/ 161424 h 962057"/>
              <a:gd name="connsiteX10" fmla="*/ 786527 w 942950"/>
              <a:gd name="connsiteY10" fmla="*/ 504705 h 962057"/>
              <a:gd name="connsiteX11" fmla="*/ 698230 w 942950"/>
              <a:gd name="connsiteY11" fmla="*/ 621863 h 962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42950" h="962057">
                <a:moveTo>
                  <a:pt x="698326" y="621958"/>
                </a:moveTo>
                <a:cubicBezTo>
                  <a:pt x="545640" y="788741"/>
                  <a:pt x="386192" y="894373"/>
                  <a:pt x="200168" y="959524"/>
                </a:cubicBezTo>
                <a:cubicBezTo>
                  <a:pt x="189310" y="963334"/>
                  <a:pt x="183785" y="964763"/>
                  <a:pt x="179594" y="949618"/>
                </a:cubicBezTo>
                <a:cubicBezTo>
                  <a:pt x="136827" y="794551"/>
                  <a:pt x="92917" y="639865"/>
                  <a:pt x="49292" y="484988"/>
                </a:cubicBezTo>
                <a:cubicBezTo>
                  <a:pt x="33481" y="428600"/>
                  <a:pt x="18050" y="372212"/>
                  <a:pt x="1572" y="316015"/>
                </a:cubicBezTo>
                <a:cubicBezTo>
                  <a:pt x="-2047" y="303632"/>
                  <a:pt x="238" y="297917"/>
                  <a:pt x="12050" y="292583"/>
                </a:cubicBezTo>
                <a:cubicBezTo>
                  <a:pt x="133779" y="240005"/>
                  <a:pt x="227219" y="137897"/>
                  <a:pt x="268558" y="11882"/>
                </a:cubicBezTo>
                <a:cubicBezTo>
                  <a:pt x="272177" y="1499"/>
                  <a:pt x="275606" y="-1834"/>
                  <a:pt x="287798" y="928"/>
                </a:cubicBezTo>
                <a:cubicBezTo>
                  <a:pt x="502016" y="48839"/>
                  <a:pt x="716328" y="96273"/>
                  <a:pt x="930736" y="143136"/>
                </a:cubicBezTo>
                <a:cubicBezTo>
                  <a:pt x="942928" y="145803"/>
                  <a:pt x="944738" y="149899"/>
                  <a:pt x="941594" y="161424"/>
                </a:cubicBezTo>
                <a:cubicBezTo>
                  <a:pt x="908828" y="283439"/>
                  <a:pt x="856441" y="399359"/>
                  <a:pt x="786527" y="504705"/>
                </a:cubicBezTo>
                <a:cubicBezTo>
                  <a:pt x="759857" y="545758"/>
                  <a:pt x="730330" y="584906"/>
                  <a:pt x="698230" y="621863"/>
                </a:cubicBezTo>
              </a:path>
            </a:pathLst>
          </a:custGeom>
          <a:solidFill>
            <a:srgbClr val="E74426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PK"/>
          </a:p>
        </p:txBody>
      </p:sp>
      <p:pic>
        <p:nvPicPr>
          <p:cNvPr id="22" name="Picture 21" descr="A colorful circle with a black background&#10;&#10;AI-generated content may be incorrect.">
            <a:extLst>
              <a:ext uri="{FF2B5EF4-FFF2-40B4-BE49-F238E27FC236}">
                <a16:creationId xmlns:a16="http://schemas.microsoft.com/office/drawing/2014/main" id="{C2B0B5D4-B395-9A35-AB6A-DEBD17BB07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799" y="6327314"/>
            <a:ext cx="501649" cy="501649"/>
          </a:xfrm>
          <a:prstGeom prst="rect">
            <a:avLst/>
          </a:prstGeom>
        </p:spPr>
      </p:pic>
      <p:pic>
        <p:nvPicPr>
          <p:cNvPr id="2" name="Picture 5" descr="Picture 5">
            <a:extLst>
              <a:ext uri="{FF2B5EF4-FFF2-40B4-BE49-F238E27FC236}">
                <a16:creationId xmlns:a16="http://schemas.microsoft.com/office/drawing/2014/main" id="{965B43FE-605A-2BB0-D9D7-D63DF609D03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994" t="999" r="952" b="999"/>
          <a:stretch>
            <a:fillRect/>
          </a:stretch>
        </p:blipFill>
        <p:spPr>
          <a:xfrm>
            <a:off x="3901599" y="1345759"/>
            <a:ext cx="4388802" cy="43864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74" h="21463" extrusionOk="0">
                <a:moveTo>
                  <a:pt x="10584" y="0"/>
                </a:moveTo>
                <a:cubicBezTo>
                  <a:pt x="7913" y="21"/>
                  <a:pt x="5224" y="1035"/>
                  <a:pt x="3121" y="3139"/>
                </a:cubicBezTo>
                <a:cubicBezTo>
                  <a:pt x="957" y="5303"/>
                  <a:pt x="-138" y="8175"/>
                  <a:pt x="14" y="11279"/>
                </a:cubicBezTo>
                <a:cubicBezTo>
                  <a:pt x="257" y="16231"/>
                  <a:pt x="3625" y="20210"/>
                  <a:pt x="8484" y="21290"/>
                </a:cubicBezTo>
                <a:cubicBezTo>
                  <a:pt x="9745" y="21570"/>
                  <a:pt x="12287" y="21500"/>
                  <a:pt x="13482" y="21153"/>
                </a:cubicBezTo>
                <a:cubicBezTo>
                  <a:pt x="17367" y="20024"/>
                  <a:pt x="20095" y="17252"/>
                  <a:pt x="21095" y="13412"/>
                </a:cubicBezTo>
                <a:cubicBezTo>
                  <a:pt x="21367" y="12371"/>
                  <a:pt x="21462" y="10161"/>
                  <a:pt x="21284" y="9044"/>
                </a:cubicBezTo>
                <a:cubicBezTo>
                  <a:pt x="21122" y="8029"/>
                  <a:pt x="20744" y="6832"/>
                  <a:pt x="20307" y="5959"/>
                </a:cubicBezTo>
                <a:cubicBezTo>
                  <a:pt x="18357" y="2059"/>
                  <a:pt x="14488" y="-30"/>
                  <a:pt x="10584" y="0"/>
                </a:cubicBezTo>
                <a:close/>
                <a:moveTo>
                  <a:pt x="10648" y="6630"/>
                </a:moveTo>
                <a:cubicBezTo>
                  <a:pt x="11252" y="6629"/>
                  <a:pt x="11869" y="6777"/>
                  <a:pt x="12480" y="7079"/>
                </a:cubicBezTo>
                <a:cubicBezTo>
                  <a:pt x="13958" y="7810"/>
                  <a:pt x="14775" y="9107"/>
                  <a:pt x="14778" y="10732"/>
                </a:cubicBezTo>
                <a:cubicBezTo>
                  <a:pt x="14782" y="12351"/>
                  <a:pt x="13922" y="13743"/>
                  <a:pt x="12487" y="14444"/>
                </a:cubicBezTo>
                <a:cubicBezTo>
                  <a:pt x="10663" y="15334"/>
                  <a:pt x="8580" y="14804"/>
                  <a:pt x="7383" y="13148"/>
                </a:cubicBezTo>
                <a:cubicBezTo>
                  <a:pt x="6187" y="11494"/>
                  <a:pt x="6379" y="9314"/>
                  <a:pt x="7846" y="7866"/>
                </a:cubicBezTo>
                <a:cubicBezTo>
                  <a:pt x="8674" y="7049"/>
                  <a:pt x="9641" y="6632"/>
                  <a:pt x="10648" y="6630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792482D1-5B21-69C5-E428-FC029C218D21}"/>
              </a:ext>
            </a:extLst>
          </p:cNvPr>
          <p:cNvSpPr txBox="1">
            <a:spLocks/>
          </p:cNvSpPr>
          <p:nvPr/>
        </p:nvSpPr>
        <p:spPr>
          <a:xfrm>
            <a:off x="363622" y="106747"/>
            <a:ext cx="8899647" cy="60527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>
                <a:solidFill>
                  <a:srgbClr val="28265B"/>
                </a:solidFill>
                <a:latin typeface="Poppins ExtraBold" panose="00000900000000000000" pitchFamily="2" charset="0"/>
                <a:cs typeface="Poppins ExtraBold" panose="00000900000000000000" pitchFamily="2" charset="0"/>
              </a:rPr>
              <a:t>Being C.L.E.A.R in our leadership</a:t>
            </a:r>
          </a:p>
        </p:txBody>
      </p:sp>
      <p:sp>
        <p:nvSpPr>
          <p:cNvPr id="35" name="Freeform 17">
            <a:extLst>
              <a:ext uri="{FF2B5EF4-FFF2-40B4-BE49-F238E27FC236}">
                <a16:creationId xmlns:a16="http://schemas.microsoft.com/office/drawing/2014/main" id="{78B6149E-4D60-D2AC-F54D-C61D105D7EFA}"/>
              </a:ext>
            </a:extLst>
          </p:cNvPr>
          <p:cNvSpPr/>
          <p:nvPr/>
        </p:nvSpPr>
        <p:spPr>
          <a:xfrm>
            <a:off x="702999" y="1719517"/>
            <a:ext cx="3129855" cy="827453"/>
          </a:xfrm>
          <a:custGeom>
            <a:avLst/>
            <a:gdLst/>
            <a:ahLst/>
            <a:cxnLst/>
            <a:rect l="l" t="t" r="r" b="b"/>
            <a:pathLst>
              <a:path w="4007925" h="845308">
                <a:moveTo>
                  <a:pt x="0" y="0"/>
                </a:moveTo>
                <a:lnTo>
                  <a:pt x="4007925" y="0"/>
                </a:lnTo>
                <a:lnTo>
                  <a:pt x="4007925" y="845308"/>
                </a:lnTo>
                <a:lnTo>
                  <a:pt x="0" y="84530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78000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 sz="1200"/>
          </a:p>
        </p:txBody>
      </p:sp>
      <p:sp>
        <p:nvSpPr>
          <p:cNvPr id="37" name="TextBox 6">
            <a:extLst>
              <a:ext uri="{FF2B5EF4-FFF2-40B4-BE49-F238E27FC236}">
                <a16:creationId xmlns:a16="http://schemas.microsoft.com/office/drawing/2014/main" id="{52BD1573-0F00-F95B-6670-12C218A9A241}"/>
              </a:ext>
            </a:extLst>
          </p:cNvPr>
          <p:cNvSpPr txBox="1"/>
          <p:nvPr/>
        </p:nvSpPr>
        <p:spPr>
          <a:xfrm>
            <a:off x="208574" y="1815078"/>
            <a:ext cx="4023368" cy="612934"/>
          </a:xfrm>
          <a:prstGeom prst="round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  <a:latin typeface="Poppins ExtraBold" panose="00000900000000000000" pitchFamily="2" charset="0"/>
                <a:ea typeface="ＭＳ 明朝"/>
                <a:cs typeface="Poppins ExtraBold" panose="00000900000000000000" pitchFamily="2" charset="0"/>
              </a:rPr>
              <a:t>Review</a:t>
            </a:r>
          </a:p>
          <a:p>
            <a:pPr algn="ctr"/>
            <a:r>
              <a:rPr lang="en-GB" b="1" dirty="0">
                <a:solidFill>
                  <a:schemeClr val="bg1"/>
                </a:solidFill>
                <a:latin typeface="Poppins" panose="00000500000000000000" pitchFamily="2" charset="0"/>
                <a:ea typeface="ＭＳ 明朝"/>
                <a:cs typeface="Poppins" panose="00000500000000000000" pitchFamily="2" charset="0"/>
              </a:rPr>
              <a:t>Session + process</a:t>
            </a:r>
            <a:endParaRPr lang="en-GB" b="1" dirty="0">
              <a:solidFill>
                <a:srgbClr val="28265B"/>
              </a:solidFill>
              <a:latin typeface="Poppins" panose="00000500000000000000" pitchFamily="2" charset="0"/>
              <a:ea typeface="ＭＳ 明朝"/>
              <a:cs typeface="Poppins" panose="00000500000000000000" pitchFamily="2" charset="0"/>
            </a:endParaRPr>
          </a:p>
        </p:txBody>
      </p:sp>
      <p:sp>
        <p:nvSpPr>
          <p:cNvPr id="39" name="Freeform 15">
            <a:extLst>
              <a:ext uri="{FF2B5EF4-FFF2-40B4-BE49-F238E27FC236}">
                <a16:creationId xmlns:a16="http://schemas.microsoft.com/office/drawing/2014/main" id="{7EDB1A5D-6ED2-EB0E-4C8B-F00C0649D457}"/>
              </a:ext>
            </a:extLst>
          </p:cNvPr>
          <p:cNvSpPr/>
          <p:nvPr/>
        </p:nvSpPr>
        <p:spPr>
          <a:xfrm>
            <a:off x="668226" y="4262959"/>
            <a:ext cx="3164628" cy="827453"/>
          </a:xfrm>
          <a:custGeom>
            <a:avLst/>
            <a:gdLst/>
            <a:ahLst/>
            <a:cxnLst/>
            <a:rect l="l" t="t" r="r" b="b"/>
            <a:pathLst>
              <a:path w="4007925" h="845308">
                <a:moveTo>
                  <a:pt x="0" y="0"/>
                </a:moveTo>
                <a:lnTo>
                  <a:pt x="4007925" y="0"/>
                </a:lnTo>
                <a:lnTo>
                  <a:pt x="4007925" y="845308"/>
                </a:lnTo>
                <a:lnTo>
                  <a:pt x="0" y="84530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alphaModFix amt="78000"/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 sz="1200">
              <a:latin typeface="Poppins ExtraBold" panose="00000900000000000000" pitchFamily="2" charset="0"/>
              <a:cs typeface="Poppins ExtraBold" panose="00000900000000000000" pitchFamily="2" charset="0"/>
            </a:endParaRPr>
          </a:p>
        </p:txBody>
      </p:sp>
      <p:sp>
        <p:nvSpPr>
          <p:cNvPr id="40" name="TextBox 6">
            <a:extLst>
              <a:ext uri="{FF2B5EF4-FFF2-40B4-BE49-F238E27FC236}">
                <a16:creationId xmlns:a16="http://schemas.microsoft.com/office/drawing/2014/main" id="{E66912BA-6694-526C-43D1-4F758FD955C4}"/>
              </a:ext>
            </a:extLst>
          </p:cNvPr>
          <p:cNvSpPr txBox="1"/>
          <p:nvPr/>
        </p:nvSpPr>
        <p:spPr>
          <a:xfrm>
            <a:off x="668226" y="4364369"/>
            <a:ext cx="3034519" cy="612934"/>
          </a:xfrm>
          <a:prstGeom prst="round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  <a:latin typeface="Poppins ExtraBold" panose="00000900000000000000" pitchFamily="2" charset="0"/>
                <a:ea typeface="ＭＳ 明朝"/>
                <a:cs typeface="Poppins ExtraBold" panose="00000900000000000000" pitchFamily="2" charset="0"/>
              </a:rPr>
              <a:t>Listen</a:t>
            </a:r>
          </a:p>
          <a:p>
            <a:pPr algn="ctr"/>
            <a:r>
              <a:rPr lang="en-GB" b="1" dirty="0">
                <a:solidFill>
                  <a:schemeClr val="bg1"/>
                </a:solidFill>
                <a:latin typeface="Poppins" panose="00000500000000000000" pitchFamily="2" charset="0"/>
                <a:ea typeface="ＭＳ 明朝"/>
                <a:cs typeface="Poppins" panose="00000500000000000000" pitchFamily="2" charset="0"/>
              </a:rPr>
              <a:t>Ask exploratory questions</a:t>
            </a:r>
            <a:endParaRPr lang="en-GB" b="1" dirty="0">
              <a:solidFill>
                <a:srgbClr val="28265B"/>
              </a:solidFill>
              <a:latin typeface="Poppins" panose="00000500000000000000" pitchFamily="2" charset="0"/>
              <a:ea typeface="ＭＳ 明朝"/>
              <a:cs typeface="Poppins" panose="00000500000000000000" pitchFamily="2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C10A609-190B-EE50-63F5-B4128710B8CF}"/>
              </a:ext>
            </a:extLst>
          </p:cNvPr>
          <p:cNvGrpSpPr/>
          <p:nvPr/>
        </p:nvGrpSpPr>
        <p:grpSpPr>
          <a:xfrm>
            <a:off x="8618561" y="1292424"/>
            <a:ext cx="2868774" cy="919401"/>
            <a:chOff x="8618561" y="1292424"/>
            <a:chExt cx="2868774" cy="919401"/>
          </a:xfrm>
        </p:grpSpPr>
        <p:sp>
          <p:nvSpPr>
            <p:cNvPr id="41" name="Freeform 7">
              <a:extLst>
                <a:ext uri="{FF2B5EF4-FFF2-40B4-BE49-F238E27FC236}">
                  <a16:creationId xmlns:a16="http://schemas.microsoft.com/office/drawing/2014/main" id="{A25FD2F7-D2DE-7EDD-978D-4EC9D65237D9}"/>
                </a:ext>
              </a:extLst>
            </p:cNvPr>
            <p:cNvSpPr/>
            <p:nvPr/>
          </p:nvSpPr>
          <p:spPr>
            <a:xfrm>
              <a:off x="8618562" y="1306068"/>
              <a:ext cx="2868773" cy="854036"/>
            </a:xfrm>
            <a:custGeom>
              <a:avLst/>
              <a:gdLst/>
              <a:ahLst/>
              <a:cxnLst/>
              <a:rect l="l" t="t" r="r" b="b"/>
              <a:pathLst>
                <a:path w="3687265" h="777678">
                  <a:moveTo>
                    <a:pt x="0" y="0"/>
                  </a:moveTo>
                  <a:lnTo>
                    <a:pt x="3687265" y="0"/>
                  </a:lnTo>
                  <a:lnTo>
                    <a:pt x="3687265" y="777677"/>
                  </a:lnTo>
                  <a:lnTo>
                    <a:pt x="0" y="7776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alphaModFix amt="78000"/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 sz="1200">
                <a:latin typeface="Poppins ExtraBold" panose="00000900000000000000" pitchFamily="2" charset="0"/>
                <a:cs typeface="Poppins ExtraBold" panose="00000900000000000000" pitchFamily="2" charset="0"/>
              </a:endParaRPr>
            </a:p>
          </p:txBody>
        </p:sp>
        <p:sp>
          <p:nvSpPr>
            <p:cNvPr id="42" name="TextBox 6">
              <a:extLst>
                <a:ext uri="{FF2B5EF4-FFF2-40B4-BE49-F238E27FC236}">
                  <a16:creationId xmlns:a16="http://schemas.microsoft.com/office/drawing/2014/main" id="{8CEE1678-43BE-CE5F-F7B4-9634E69C4CCC}"/>
                </a:ext>
              </a:extLst>
            </p:cNvPr>
            <p:cNvSpPr txBox="1"/>
            <p:nvPr/>
          </p:nvSpPr>
          <p:spPr>
            <a:xfrm>
              <a:off x="8618561" y="1292424"/>
              <a:ext cx="2868773" cy="919401"/>
            </a:xfrm>
            <a:prstGeom prst="round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/>
              <a:r>
                <a:rPr lang="en-GB" b="1" dirty="0">
                  <a:solidFill>
                    <a:schemeClr val="bg1"/>
                  </a:solidFill>
                  <a:latin typeface="Poppins ExtraBold" panose="00000900000000000000" pitchFamily="2" charset="0"/>
                  <a:ea typeface="ＭＳ 明朝"/>
                  <a:cs typeface="Poppins ExtraBold" panose="00000900000000000000" pitchFamily="2" charset="0"/>
                </a:rPr>
                <a:t>Commit</a:t>
              </a:r>
            </a:p>
            <a:p>
              <a:pPr algn="ctr"/>
              <a:r>
                <a:rPr lang="en-GB" b="1" dirty="0">
                  <a:solidFill>
                    <a:schemeClr val="bg1"/>
                  </a:solidFill>
                  <a:latin typeface="Poppins" panose="00000500000000000000" pitchFamily="2" charset="0"/>
                  <a:ea typeface="ＭＳ 明朝"/>
                  <a:cs typeface="Poppins" panose="00000500000000000000" pitchFamily="2" charset="0"/>
                </a:rPr>
                <a:t>Purpose + goal of the conversation </a:t>
              </a:r>
              <a:endParaRPr lang="en-GB" b="1" dirty="0">
                <a:solidFill>
                  <a:srgbClr val="28265B"/>
                </a:solidFill>
                <a:latin typeface="Poppins" panose="00000500000000000000" pitchFamily="2" charset="0"/>
                <a:ea typeface="ＭＳ 明朝"/>
                <a:cs typeface="Poppins" panose="00000500000000000000" pitchFamily="2" charset="0"/>
              </a:endParaRPr>
            </a:p>
          </p:txBody>
        </p:sp>
      </p:grpSp>
      <p:sp>
        <p:nvSpPr>
          <p:cNvPr id="43" name="Freeform 27">
            <a:extLst>
              <a:ext uri="{FF2B5EF4-FFF2-40B4-BE49-F238E27FC236}">
                <a16:creationId xmlns:a16="http://schemas.microsoft.com/office/drawing/2014/main" id="{B5F230C5-CB79-99A7-5D97-F9385C41BE56}"/>
              </a:ext>
            </a:extLst>
          </p:cNvPr>
          <p:cNvSpPr/>
          <p:nvPr/>
        </p:nvSpPr>
        <p:spPr>
          <a:xfrm>
            <a:off x="8618563" y="4814614"/>
            <a:ext cx="2868772" cy="737318"/>
          </a:xfrm>
          <a:custGeom>
            <a:avLst/>
            <a:gdLst/>
            <a:ahLst/>
            <a:cxnLst/>
            <a:rect l="l" t="t" r="r" b="b"/>
            <a:pathLst>
              <a:path w="4007925" h="845308">
                <a:moveTo>
                  <a:pt x="0" y="0"/>
                </a:moveTo>
                <a:lnTo>
                  <a:pt x="4007925" y="0"/>
                </a:lnTo>
                <a:lnTo>
                  <a:pt x="4007925" y="845308"/>
                </a:lnTo>
                <a:lnTo>
                  <a:pt x="0" y="845308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alphaModFix amt="78000"/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 sz="1200">
              <a:latin typeface="Poppins ExtraBold" panose="00000900000000000000" pitchFamily="2" charset="0"/>
              <a:cs typeface="Poppins ExtraBold" panose="00000900000000000000" pitchFamily="2" charset="0"/>
            </a:endParaRPr>
          </a:p>
        </p:txBody>
      </p:sp>
      <p:sp>
        <p:nvSpPr>
          <p:cNvPr id="44" name="TextBox 6">
            <a:extLst>
              <a:ext uri="{FF2B5EF4-FFF2-40B4-BE49-F238E27FC236}">
                <a16:creationId xmlns:a16="http://schemas.microsoft.com/office/drawing/2014/main" id="{0DC97BFC-5325-061F-DE45-078E66812B3F}"/>
              </a:ext>
            </a:extLst>
          </p:cNvPr>
          <p:cNvSpPr txBox="1"/>
          <p:nvPr/>
        </p:nvSpPr>
        <p:spPr>
          <a:xfrm>
            <a:off x="8041263" y="4876806"/>
            <a:ext cx="4023368" cy="612934"/>
          </a:xfrm>
          <a:prstGeom prst="round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  <a:latin typeface="Poppins ExtraBold" panose="00000900000000000000" pitchFamily="2" charset="0"/>
                <a:ea typeface="ＭＳ 明朝"/>
                <a:cs typeface="Poppins ExtraBold" panose="00000900000000000000" pitchFamily="2" charset="0"/>
              </a:rPr>
              <a:t>Explore</a:t>
            </a:r>
          </a:p>
          <a:p>
            <a:pPr algn="ctr"/>
            <a:r>
              <a:rPr lang="en-GB" b="1" dirty="0">
                <a:solidFill>
                  <a:schemeClr val="bg1"/>
                </a:solidFill>
                <a:latin typeface="Poppins" panose="00000500000000000000" pitchFamily="2" charset="0"/>
                <a:ea typeface="ＭＳ 明朝"/>
                <a:cs typeface="Poppins" panose="00000500000000000000" pitchFamily="2" charset="0"/>
              </a:rPr>
              <a:t>Look at options</a:t>
            </a:r>
            <a:endParaRPr lang="en-GB" b="1" dirty="0">
              <a:solidFill>
                <a:srgbClr val="28265B"/>
              </a:solidFill>
              <a:latin typeface="Poppins" panose="00000500000000000000" pitchFamily="2" charset="0"/>
              <a:ea typeface="ＭＳ 明朝"/>
              <a:cs typeface="Poppins" panose="00000500000000000000" pitchFamily="2" charset="0"/>
            </a:endParaRPr>
          </a:p>
        </p:txBody>
      </p:sp>
      <p:sp>
        <p:nvSpPr>
          <p:cNvPr id="11" name="Freeform 12">
            <a:extLst>
              <a:ext uri="{FF2B5EF4-FFF2-40B4-BE49-F238E27FC236}">
                <a16:creationId xmlns:a16="http://schemas.microsoft.com/office/drawing/2014/main" id="{920A844E-DC49-AC62-0EE5-07049D65E235}"/>
              </a:ext>
            </a:extLst>
          </p:cNvPr>
          <p:cNvSpPr/>
          <p:nvPr/>
        </p:nvSpPr>
        <p:spPr>
          <a:xfrm>
            <a:off x="9055883" y="3142773"/>
            <a:ext cx="2868772" cy="792614"/>
          </a:xfrm>
          <a:custGeom>
            <a:avLst/>
            <a:gdLst/>
            <a:ahLst/>
            <a:cxnLst/>
            <a:rect l="l" t="t" r="r" b="b"/>
            <a:pathLst>
              <a:path w="8356340" h="1762428">
                <a:moveTo>
                  <a:pt x="0" y="0"/>
                </a:moveTo>
                <a:lnTo>
                  <a:pt x="8356340" y="0"/>
                </a:lnTo>
                <a:lnTo>
                  <a:pt x="8356340" y="1762428"/>
                </a:lnTo>
                <a:lnTo>
                  <a:pt x="0" y="1762428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alphaModFix amt="78000"/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 sz="1200"/>
          </a:p>
        </p:txBody>
      </p:sp>
      <p:sp>
        <p:nvSpPr>
          <p:cNvPr id="17" name="TextBox 6">
            <a:extLst>
              <a:ext uri="{FF2B5EF4-FFF2-40B4-BE49-F238E27FC236}">
                <a16:creationId xmlns:a16="http://schemas.microsoft.com/office/drawing/2014/main" id="{2E556F35-0732-8C8D-B69F-B0DF1DFE1EAD}"/>
              </a:ext>
            </a:extLst>
          </p:cNvPr>
          <p:cNvSpPr txBox="1"/>
          <p:nvPr/>
        </p:nvSpPr>
        <p:spPr>
          <a:xfrm>
            <a:off x="8982420" y="3194494"/>
            <a:ext cx="2868773" cy="612934"/>
          </a:xfrm>
          <a:prstGeom prst="round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  <a:latin typeface="Poppins ExtraBold" panose="00000900000000000000" pitchFamily="2" charset="0"/>
                <a:ea typeface="ＭＳ 明朝"/>
                <a:cs typeface="Poppins ExtraBold" panose="00000900000000000000" pitchFamily="2" charset="0"/>
              </a:rPr>
              <a:t>Action</a:t>
            </a:r>
          </a:p>
          <a:p>
            <a:pPr algn="ctr"/>
            <a:r>
              <a:rPr lang="en-GB" b="1" dirty="0">
                <a:solidFill>
                  <a:schemeClr val="bg1"/>
                </a:solidFill>
                <a:latin typeface="Poppins" panose="00000500000000000000" pitchFamily="2" charset="0"/>
                <a:ea typeface="ＭＳ 明朝"/>
                <a:cs typeface="Poppins" panose="00000500000000000000" pitchFamily="2" charset="0"/>
              </a:rPr>
              <a:t>Clarify next steps </a:t>
            </a:r>
            <a:endParaRPr lang="en-GB" b="1" dirty="0">
              <a:solidFill>
                <a:srgbClr val="28265B"/>
              </a:solidFill>
              <a:latin typeface="Poppins" panose="00000500000000000000" pitchFamily="2" charset="0"/>
              <a:ea typeface="ＭＳ 明朝"/>
              <a:cs typeface="Poppi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2227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9" grpId="0" animBg="1"/>
      <p:bldP spid="43" grpId="0" animBg="1"/>
      <p:bldP spid="1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56EF94-9294-C8BF-C36B-50D005A3E8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id="{AB248F58-90E4-41CB-6D27-5E73AB31BCA1}"/>
              </a:ext>
            </a:extLst>
          </p:cNvPr>
          <p:cNvSpPr/>
          <p:nvPr/>
        </p:nvSpPr>
        <p:spPr>
          <a:xfrm>
            <a:off x="-3249" y="50089"/>
            <a:ext cx="10073219" cy="6900286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32000">
                <a:srgbClr val="F3FAFF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v</a:t>
            </a:r>
          </a:p>
        </p:txBody>
      </p:sp>
      <p:sp>
        <p:nvSpPr>
          <p:cNvPr id="13" name="Freeform: Shape 1">
            <a:extLst>
              <a:ext uri="{FF2B5EF4-FFF2-40B4-BE49-F238E27FC236}">
                <a16:creationId xmlns:a16="http://schemas.microsoft.com/office/drawing/2014/main" id="{4CE0C962-7B95-C00F-CB99-A6CEF886A2AA}"/>
              </a:ext>
            </a:extLst>
          </p:cNvPr>
          <p:cNvSpPr/>
          <p:nvPr/>
        </p:nvSpPr>
        <p:spPr>
          <a:xfrm>
            <a:off x="-310672" y="-353194"/>
            <a:ext cx="1047643" cy="790529"/>
          </a:xfrm>
          <a:custGeom>
            <a:avLst/>
            <a:gdLst>
              <a:gd name="connsiteX0" fmla="*/ 1047643 w 1047643"/>
              <a:gd name="connsiteY0" fmla="*/ 308884 h 790529"/>
              <a:gd name="connsiteX1" fmla="*/ 1036404 w 1047643"/>
              <a:gd name="connsiteY1" fmla="*/ 321172 h 790529"/>
              <a:gd name="connsiteX2" fmla="*/ 582347 w 1047643"/>
              <a:gd name="connsiteY2" fmla="*/ 781801 h 790529"/>
              <a:gd name="connsiteX3" fmla="*/ 553201 w 1047643"/>
              <a:gd name="connsiteY3" fmla="*/ 783610 h 790529"/>
              <a:gd name="connsiteX4" fmla="*/ 285929 w 1047643"/>
              <a:gd name="connsiteY4" fmla="*/ 684360 h 790529"/>
              <a:gd name="connsiteX5" fmla="*/ 191060 w 1047643"/>
              <a:gd name="connsiteY5" fmla="*/ 689408 h 790529"/>
              <a:gd name="connsiteX6" fmla="*/ 173725 w 1047643"/>
              <a:gd name="connsiteY6" fmla="*/ 677121 h 790529"/>
              <a:gd name="connsiteX7" fmla="*/ 71140 w 1047643"/>
              <a:gd name="connsiteY7" fmla="*/ 302026 h 790529"/>
              <a:gd name="connsiteX8" fmla="*/ 1798 w 1047643"/>
              <a:gd name="connsiteY8" fmla="*/ 49519 h 790529"/>
              <a:gd name="connsiteX9" fmla="*/ 15419 w 1047643"/>
              <a:gd name="connsiteY9" fmla="*/ 26278 h 790529"/>
              <a:gd name="connsiteX10" fmla="*/ 505480 w 1047643"/>
              <a:gd name="connsiteY10" fmla="*/ 25801 h 790529"/>
              <a:gd name="connsiteX11" fmla="*/ 908007 w 1047643"/>
              <a:gd name="connsiteY11" fmla="*/ 198013 h 790529"/>
              <a:gd name="connsiteX12" fmla="*/ 1003352 w 1047643"/>
              <a:gd name="connsiteY12" fmla="*/ 269546 h 790529"/>
              <a:gd name="connsiteX13" fmla="*/ 1013258 w 1047643"/>
              <a:gd name="connsiteY13" fmla="*/ 274785 h 790529"/>
              <a:gd name="connsiteX14" fmla="*/ 1047643 w 1047643"/>
              <a:gd name="connsiteY14" fmla="*/ 308884 h 790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47643" h="790529">
                <a:moveTo>
                  <a:pt x="1047643" y="308884"/>
                </a:moveTo>
                <a:cubicBezTo>
                  <a:pt x="1043929" y="312980"/>
                  <a:pt x="1040309" y="317171"/>
                  <a:pt x="1036404" y="321172"/>
                </a:cubicBezTo>
                <a:cubicBezTo>
                  <a:pt x="884956" y="474715"/>
                  <a:pt x="733604" y="628258"/>
                  <a:pt x="582347" y="781801"/>
                </a:cubicBezTo>
                <a:cubicBezTo>
                  <a:pt x="571774" y="792564"/>
                  <a:pt x="565964" y="793612"/>
                  <a:pt x="553201" y="783610"/>
                </a:cubicBezTo>
                <a:cubicBezTo>
                  <a:pt x="476810" y="723031"/>
                  <a:pt x="383275" y="688265"/>
                  <a:pt x="285929" y="684360"/>
                </a:cubicBezTo>
                <a:cubicBezTo>
                  <a:pt x="254211" y="682550"/>
                  <a:pt x="222397" y="684265"/>
                  <a:pt x="191060" y="689408"/>
                </a:cubicBezTo>
                <a:cubicBezTo>
                  <a:pt x="179630" y="691408"/>
                  <a:pt x="176487" y="687122"/>
                  <a:pt x="173725" y="677121"/>
                </a:cubicBezTo>
                <a:cubicBezTo>
                  <a:pt x="139816" y="552058"/>
                  <a:pt x="105621" y="426994"/>
                  <a:pt x="71140" y="302026"/>
                </a:cubicBezTo>
                <a:cubicBezTo>
                  <a:pt x="48090" y="217825"/>
                  <a:pt x="25325" y="133624"/>
                  <a:pt x="1798" y="49519"/>
                </a:cubicBezTo>
                <a:cubicBezTo>
                  <a:pt x="-2202" y="35231"/>
                  <a:pt x="-297" y="29516"/>
                  <a:pt x="15419" y="26278"/>
                </a:cubicBezTo>
                <a:cubicBezTo>
                  <a:pt x="176868" y="-8584"/>
                  <a:pt x="343936" y="-8774"/>
                  <a:pt x="505480" y="25801"/>
                </a:cubicBezTo>
                <a:cubicBezTo>
                  <a:pt x="649498" y="56758"/>
                  <a:pt x="786182" y="115241"/>
                  <a:pt x="908007" y="198013"/>
                </a:cubicBezTo>
                <a:cubicBezTo>
                  <a:pt x="940963" y="220207"/>
                  <a:pt x="972586" y="244305"/>
                  <a:pt x="1003352" y="269546"/>
                </a:cubicBezTo>
                <a:cubicBezTo>
                  <a:pt x="1006210" y="271927"/>
                  <a:pt x="1008210" y="276499"/>
                  <a:pt x="1013258" y="274785"/>
                </a:cubicBezTo>
                <a:lnTo>
                  <a:pt x="1047643" y="308884"/>
                </a:lnTo>
              </a:path>
            </a:pathLst>
          </a:custGeom>
          <a:solidFill>
            <a:srgbClr val="A7C83D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PK"/>
          </a:p>
        </p:txBody>
      </p:sp>
      <p:sp>
        <p:nvSpPr>
          <p:cNvPr id="14" name="Freeform: Shape 2">
            <a:extLst>
              <a:ext uri="{FF2B5EF4-FFF2-40B4-BE49-F238E27FC236}">
                <a16:creationId xmlns:a16="http://schemas.microsoft.com/office/drawing/2014/main" id="{E273492F-97C7-37C7-FDC7-0429A19BDD07}"/>
              </a:ext>
            </a:extLst>
          </p:cNvPr>
          <p:cNvSpPr/>
          <p:nvPr/>
        </p:nvSpPr>
        <p:spPr>
          <a:xfrm>
            <a:off x="11714303" y="6204424"/>
            <a:ext cx="892199" cy="951930"/>
          </a:xfrm>
          <a:custGeom>
            <a:avLst/>
            <a:gdLst>
              <a:gd name="connsiteX0" fmla="*/ 373611 w 892199"/>
              <a:gd name="connsiteY0" fmla="*/ 932024 h 951930"/>
              <a:gd name="connsiteX1" fmla="*/ 434286 w 892199"/>
              <a:gd name="connsiteY1" fmla="*/ 886685 h 951930"/>
              <a:gd name="connsiteX2" fmla="*/ 667077 w 892199"/>
              <a:gd name="connsiteY2" fmla="*/ 649988 h 951930"/>
              <a:gd name="connsiteX3" fmla="*/ 857005 w 892199"/>
              <a:gd name="connsiteY3" fmla="*/ 248605 h 951930"/>
              <a:gd name="connsiteX4" fmla="*/ 892152 w 892199"/>
              <a:gd name="connsiteY4" fmla="*/ 12004 h 951930"/>
              <a:gd name="connsiteX5" fmla="*/ 880151 w 892199"/>
              <a:gd name="connsiteY5" fmla="*/ 2 h 951930"/>
              <a:gd name="connsiteX6" fmla="*/ 432952 w 892199"/>
              <a:gd name="connsiteY6" fmla="*/ 2574 h 951930"/>
              <a:gd name="connsiteX7" fmla="*/ 220068 w 892199"/>
              <a:gd name="connsiteY7" fmla="*/ 2860 h 951930"/>
              <a:gd name="connsiteX8" fmla="*/ 201114 w 892199"/>
              <a:gd name="connsiteY8" fmla="*/ 18957 h 951930"/>
              <a:gd name="connsiteX9" fmla="*/ 6613 w 892199"/>
              <a:gd name="connsiteY9" fmla="*/ 353094 h 951930"/>
              <a:gd name="connsiteX10" fmla="*/ 5280 w 892199"/>
              <a:gd name="connsiteY10" fmla="*/ 374049 h 951930"/>
              <a:gd name="connsiteX11" fmla="*/ 254644 w 892199"/>
              <a:gd name="connsiteY11" fmla="*/ 806770 h 951930"/>
              <a:gd name="connsiteX12" fmla="*/ 339131 w 892199"/>
              <a:gd name="connsiteY12" fmla="*/ 951931 h 951930"/>
              <a:gd name="connsiteX13" fmla="*/ 373516 w 892199"/>
              <a:gd name="connsiteY13" fmla="*/ 932119 h 9519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92199" h="951930">
                <a:moveTo>
                  <a:pt x="373611" y="932024"/>
                </a:moveTo>
                <a:cubicBezTo>
                  <a:pt x="393804" y="916879"/>
                  <a:pt x="414188" y="901925"/>
                  <a:pt x="434286" y="886685"/>
                </a:cubicBezTo>
                <a:cubicBezTo>
                  <a:pt x="522963" y="819533"/>
                  <a:pt x="601449" y="739809"/>
                  <a:pt x="667077" y="649988"/>
                </a:cubicBezTo>
                <a:cubicBezTo>
                  <a:pt x="755564" y="529592"/>
                  <a:pt x="820048" y="393290"/>
                  <a:pt x="857005" y="248605"/>
                </a:cubicBezTo>
                <a:cubicBezTo>
                  <a:pt x="876627" y="171071"/>
                  <a:pt x="888438" y="91823"/>
                  <a:pt x="892152" y="12004"/>
                </a:cubicBezTo>
                <a:cubicBezTo>
                  <a:pt x="892629" y="2574"/>
                  <a:pt x="889581" y="-93"/>
                  <a:pt x="880151" y="2"/>
                </a:cubicBezTo>
                <a:cubicBezTo>
                  <a:pt x="731085" y="1050"/>
                  <a:pt x="582018" y="1907"/>
                  <a:pt x="432952" y="2574"/>
                </a:cubicBezTo>
                <a:cubicBezTo>
                  <a:pt x="361991" y="2955"/>
                  <a:pt x="291030" y="3336"/>
                  <a:pt x="220068" y="2860"/>
                </a:cubicBezTo>
                <a:cubicBezTo>
                  <a:pt x="207495" y="2860"/>
                  <a:pt x="202733" y="5336"/>
                  <a:pt x="201114" y="18957"/>
                </a:cubicBezTo>
                <a:cubicBezTo>
                  <a:pt x="187493" y="153164"/>
                  <a:pt x="116627" y="274989"/>
                  <a:pt x="6613" y="353094"/>
                </a:cubicBezTo>
                <a:cubicBezTo>
                  <a:pt x="-4817" y="361476"/>
                  <a:pt x="1184" y="367001"/>
                  <a:pt x="5280" y="374049"/>
                </a:cubicBezTo>
                <a:cubicBezTo>
                  <a:pt x="88338" y="518353"/>
                  <a:pt x="171491" y="662562"/>
                  <a:pt x="254644" y="806770"/>
                </a:cubicBezTo>
                <a:cubicBezTo>
                  <a:pt x="282648" y="855252"/>
                  <a:pt x="311032" y="903544"/>
                  <a:pt x="339131" y="951931"/>
                </a:cubicBezTo>
                <a:lnTo>
                  <a:pt x="373516" y="932119"/>
                </a:lnTo>
                <a:close/>
              </a:path>
            </a:pathLst>
          </a:custGeom>
          <a:solidFill>
            <a:srgbClr val="30A9E0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PK"/>
          </a:p>
        </p:txBody>
      </p:sp>
      <p:sp>
        <p:nvSpPr>
          <p:cNvPr id="15" name="Freeform: Shape 4">
            <a:extLst>
              <a:ext uri="{FF2B5EF4-FFF2-40B4-BE49-F238E27FC236}">
                <a16:creationId xmlns:a16="http://schemas.microsoft.com/office/drawing/2014/main" id="{E450047C-5838-28D8-A0BC-84D3E1C857C6}"/>
              </a:ext>
            </a:extLst>
          </p:cNvPr>
          <p:cNvSpPr/>
          <p:nvPr/>
        </p:nvSpPr>
        <p:spPr>
          <a:xfrm>
            <a:off x="4495175" y="6489298"/>
            <a:ext cx="1076372" cy="819228"/>
          </a:xfrm>
          <a:custGeom>
            <a:avLst/>
            <a:gdLst>
              <a:gd name="connsiteX0" fmla="*/ 473887 w 1076372"/>
              <a:gd name="connsiteY0" fmla="*/ 759062 h 819228"/>
              <a:gd name="connsiteX1" fmla="*/ 17830 w 1076372"/>
              <a:gd name="connsiteY1" fmla="*/ 480741 h 819228"/>
              <a:gd name="connsiteX2" fmla="*/ 17830 w 1076372"/>
              <a:gd name="connsiteY2" fmla="*/ 439783 h 819228"/>
              <a:gd name="connsiteX3" fmla="*/ 316534 w 1076372"/>
              <a:gd name="connsiteY3" fmla="*/ 166416 h 819228"/>
              <a:gd name="connsiteX4" fmla="*/ 491413 w 1076372"/>
              <a:gd name="connsiteY4" fmla="*/ 6967 h 819228"/>
              <a:gd name="connsiteX5" fmla="*/ 516845 w 1076372"/>
              <a:gd name="connsiteY5" fmla="*/ 6967 h 819228"/>
              <a:gd name="connsiteX6" fmla="*/ 758685 w 1076372"/>
              <a:gd name="connsiteY6" fmla="*/ 123458 h 819228"/>
              <a:gd name="connsiteX7" fmla="*/ 908513 w 1076372"/>
              <a:gd name="connsiteY7" fmla="*/ 122315 h 819228"/>
              <a:gd name="connsiteX8" fmla="*/ 927182 w 1076372"/>
              <a:gd name="connsiteY8" fmla="*/ 138984 h 819228"/>
              <a:gd name="connsiteX9" fmla="*/ 984332 w 1076372"/>
              <a:gd name="connsiteY9" fmla="*/ 387205 h 819228"/>
              <a:gd name="connsiteX10" fmla="*/ 1075677 w 1076372"/>
              <a:gd name="connsiteY10" fmla="*/ 780874 h 819228"/>
              <a:gd name="connsiteX11" fmla="*/ 1064342 w 1076372"/>
              <a:gd name="connsiteY11" fmla="*/ 794685 h 819228"/>
              <a:gd name="connsiteX12" fmla="*/ 808024 w 1076372"/>
              <a:gd name="connsiteY12" fmla="*/ 819069 h 819228"/>
              <a:gd name="connsiteX13" fmla="*/ 598760 w 1076372"/>
              <a:gd name="connsiteY13" fmla="*/ 795828 h 819228"/>
              <a:gd name="connsiteX14" fmla="*/ 473792 w 1076372"/>
              <a:gd name="connsiteY14" fmla="*/ 759157 h 819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76372" h="819228">
                <a:moveTo>
                  <a:pt x="473887" y="759062"/>
                </a:moveTo>
                <a:cubicBezTo>
                  <a:pt x="298532" y="705340"/>
                  <a:pt x="147942" y="609995"/>
                  <a:pt x="17830" y="480741"/>
                </a:cubicBezTo>
                <a:cubicBezTo>
                  <a:pt x="-6840" y="456262"/>
                  <a:pt x="-5030" y="460643"/>
                  <a:pt x="17830" y="439783"/>
                </a:cubicBezTo>
                <a:cubicBezTo>
                  <a:pt x="117176" y="348439"/>
                  <a:pt x="216807" y="257284"/>
                  <a:pt x="316534" y="166416"/>
                </a:cubicBezTo>
                <a:cubicBezTo>
                  <a:pt x="374732" y="113171"/>
                  <a:pt x="433406" y="60403"/>
                  <a:pt x="491413" y="6967"/>
                </a:cubicBezTo>
                <a:cubicBezTo>
                  <a:pt x="501128" y="-1986"/>
                  <a:pt x="506558" y="-2653"/>
                  <a:pt x="516845" y="6967"/>
                </a:cubicBezTo>
                <a:cubicBezTo>
                  <a:pt x="584091" y="68975"/>
                  <a:pt x="668292" y="109552"/>
                  <a:pt x="758685" y="123458"/>
                </a:cubicBezTo>
                <a:cubicBezTo>
                  <a:pt x="808310" y="131555"/>
                  <a:pt x="858983" y="131173"/>
                  <a:pt x="908513" y="122315"/>
                </a:cubicBezTo>
                <a:cubicBezTo>
                  <a:pt x="924324" y="119648"/>
                  <a:pt x="924896" y="129268"/>
                  <a:pt x="927182" y="138984"/>
                </a:cubicBezTo>
                <a:cubicBezTo>
                  <a:pt x="946327" y="221661"/>
                  <a:pt x="965377" y="304433"/>
                  <a:pt x="984332" y="387205"/>
                </a:cubicBezTo>
                <a:cubicBezTo>
                  <a:pt x="1014621" y="518460"/>
                  <a:pt x="1044816" y="649810"/>
                  <a:pt x="1075677" y="780874"/>
                </a:cubicBezTo>
                <a:cubicBezTo>
                  <a:pt x="1078629" y="793542"/>
                  <a:pt x="1071676" y="793161"/>
                  <a:pt x="1064342" y="794685"/>
                </a:cubicBezTo>
                <a:cubicBezTo>
                  <a:pt x="980046" y="812306"/>
                  <a:pt x="894130" y="820498"/>
                  <a:pt x="808024" y="819069"/>
                </a:cubicBezTo>
                <a:cubicBezTo>
                  <a:pt x="737730" y="817545"/>
                  <a:pt x="667721" y="809734"/>
                  <a:pt x="598760" y="795828"/>
                </a:cubicBezTo>
                <a:cubicBezTo>
                  <a:pt x="556469" y="786017"/>
                  <a:pt x="514749" y="773825"/>
                  <a:pt x="473792" y="759157"/>
                </a:cubicBezTo>
              </a:path>
            </a:pathLst>
          </a:custGeom>
          <a:solidFill>
            <a:srgbClr val="FED508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PK"/>
          </a:p>
        </p:txBody>
      </p:sp>
      <p:sp>
        <p:nvSpPr>
          <p:cNvPr id="16" name="Freeform: Shape 5">
            <a:extLst>
              <a:ext uri="{FF2B5EF4-FFF2-40B4-BE49-F238E27FC236}">
                <a16:creationId xmlns:a16="http://schemas.microsoft.com/office/drawing/2014/main" id="{A25B542F-519C-8E97-2AA4-1FA6B4388092}"/>
              </a:ext>
            </a:extLst>
          </p:cNvPr>
          <p:cNvSpPr/>
          <p:nvPr/>
        </p:nvSpPr>
        <p:spPr>
          <a:xfrm>
            <a:off x="10069970" y="-250034"/>
            <a:ext cx="942950" cy="962057"/>
          </a:xfrm>
          <a:custGeom>
            <a:avLst/>
            <a:gdLst>
              <a:gd name="connsiteX0" fmla="*/ 698326 w 942950"/>
              <a:gd name="connsiteY0" fmla="*/ 621958 h 962057"/>
              <a:gd name="connsiteX1" fmla="*/ 200168 w 942950"/>
              <a:gd name="connsiteY1" fmla="*/ 959524 h 962057"/>
              <a:gd name="connsiteX2" fmla="*/ 179594 w 942950"/>
              <a:gd name="connsiteY2" fmla="*/ 949618 h 962057"/>
              <a:gd name="connsiteX3" fmla="*/ 49292 w 942950"/>
              <a:gd name="connsiteY3" fmla="*/ 484988 h 962057"/>
              <a:gd name="connsiteX4" fmla="*/ 1572 w 942950"/>
              <a:gd name="connsiteY4" fmla="*/ 316015 h 962057"/>
              <a:gd name="connsiteX5" fmla="*/ 12050 w 942950"/>
              <a:gd name="connsiteY5" fmla="*/ 292583 h 962057"/>
              <a:gd name="connsiteX6" fmla="*/ 268558 w 942950"/>
              <a:gd name="connsiteY6" fmla="*/ 11882 h 962057"/>
              <a:gd name="connsiteX7" fmla="*/ 287798 w 942950"/>
              <a:gd name="connsiteY7" fmla="*/ 928 h 962057"/>
              <a:gd name="connsiteX8" fmla="*/ 930736 w 942950"/>
              <a:gd name="connsiteY8" fmla="*/ 143136 h 962057"/>
              <a:gd name="connsiteX9" fmla="*/ 941594 w 942950"/>
              <a:gd name="connsiteY9" fmla="*/ 161424 h 962057"/>
              <a:gd name="connsiteX10" fmla="*/ 786527 w 942950"/>
              <a:gd name="connsiteY10" fmla="*/ 504705 h 962057"/>
              <a:gd name="connsiteX11" fmla="*/ 698230 w 942950"/>
              <a:gd name="connsiteY11" fmla="*/ 621863 h 962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42950" h="962057">
                <a:moveTo>
                  <a:pt x="698326" y="621958"/>
                </a:moveTo>
                <a:cubicBezTo>
                  <a:pt x="545640" y="788741"/>
                  <a:pt x="386192" y="894373"/>
                  <a:pt x="200168" y="959524"/>
                </a:cubicBezTo>
                <a:cubicBezTo>
                  <a:pt x="189310" y="963334"/>
                  <a:pt x="183785" y="964763"/>
                  <a:pt x="179594" y="949618"/>
                </a:cubicBezTo>
                <a:cubicBezTo>
                  <a:pt x="136827" y="794551"/>
                  <a:pt x="92917" y="639865"/>
                  <a:pt x="49292" y="484988"/>
                </a:cubicBezTo>
                <a:cubicBezTo>
                  <a:pt x="33481" y="428600"/>
                  <a:pt x="18050" y="372212"/>
                  <a:pt x="1572" y="316015"/>
                </a:cubicBezTo>
                <a:cubicBezTo>
                  <a:pt x="-2047" y="303632"/>
                  <a:pt x="238" y="297917"/>
                  <a:pt x="12050" y="292583"/>
                </a:cubicBezTo>
                <a:cubicBezTo>
                  <a:pt x="133779" y="240005"/>
                  <a:pt x="227219" y="137897"/>
                  <a:pt x="268558" y="11882"/>
                </a:cubicBezTo>
                <a:cubicBezTo>
                  <a:pt x="272177" y="1499"/>
                  <a:pt x="275606" y="-1834"/>
                  <a:pt x="287798" y="928"/>
                </a:cubicBezTo>
                <a:cubicBezTo>
                  <a:pt x="502016" y="48839"/>
                  <a:pt x="716328" y="96273"/>
                  <a:pt x="930736" y="143136"/>
                </a:cubicBezTo>
                <a:cubicBezTo>
                  <a:pt x="942928" y="145803"/>
                  <a:pt x="944738" y="149899"/>
                  <a:pt x="941594" y="161424"/>
                </a:cubicBezTo>
                <a:cubicBezTo>
                  <a:pt x="908828" y="283439"/>
                  <a:pt x="856441" y="399359"/>
                  <a:pt x="786527" y="504705"/>
                </a:cubicBezTo>
                <a:cubicBezTo>
                  <a:pt x="759857" y="545758"/>
                  <a:pt x="730330" y="584906"/>
                  <a:pt x="698230" y="621863"/>
                </a:cubicBezTo>
              </a:path>
            </a:pathLst>
          </a:custGeom>
          <a:solidFill>
            <a:srgbClr val="E74426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PK"/>
          </a:p>
        </p:txBody>
      </p:sp>
      <p:pic>
        <p:nvPicPr>
          <p:cNvPr id="22" name="Picture 21" descr="A colorful circle with a black background&#10;&#10;AI-generated content may be incorrect.">
            <a:extLst>
              <a:ext uri="{FF2B5EF4-FFF2-40B4-BE49-F238E27FC236}">
                <a16:creationId xmlns:a16="http://schemas.microsoft.com/office/drawing/2014/main" id="{D8880933-D6D4-58C1-1410-DDF339A2EF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799" y="6327314"/>
            <a:ext cx="501649" cy="501649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395D0711-CA24-2BB4-7C03-32E1FEC60A04}"/>
              </a:ext>
            </a:extLst>
          </p:cNvPr>
          <p:cNvSpPr txBox="1">
            <a:spLocks/>
          </p:cNvSpPr>
          <p:nvPr/>
        </p:nvSpPr>
        <p:spPr>
          <a:xfrm>
            <a:off x="363622" y="106747"/>
            <a:ext cx="10013771" cy="60527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rgbClr val="28265B"/>
                </a:solidFill>
                <a:latin typeface="Poppins ExtraBold" panose="00000900000000000000" pitchFamily="2" charset="0"/>
                <a:cs typeface="Poppins ExtraBold" panose="00000900000000000000" pitchFamily="2" charset="0"/>
              </a:rPr>
              <a:t>Exercise 5: Applying C.L.E.A.R in our leadership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FC093CDF-DA0C-E9E3-C9B8-04041B149E0D}"/>
              </a:ext>
            </a:extLst>
          </p:cNvPr>
          <p:cNvGrpSpPr/>
          <p:nvPr/>
        </p:nvGrpSpPr>
        <p:grpSpPr>
          <a:xfrm>
            <a:off x="736970" y="1487641"/>
            <a:ext cx="3284336" cy="4716783"/>
            <a:chOff x="614447" y="793610"/>
            <a:chExt cx="3284336" cy="4716783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2D754FFA-F4FC-493F-73BE-7569128FBA55}"/>
                </a:ext>
              </a:extLst>
            </p:cNvPr>
            <p:cNvGrpSpPr/>
            <p:nvPr/>
          </p:nvGrpSpPr>
          <p:grpSpPr>
            <a:xfrm>
              <a:off x="663509" y="4624166"/>
              <a:ext cx="3235271" cy="886227"/>
              <a:chOff x="685439" y="1785207"/>
              <a:chExt cx="3235271" cy="886227"/>
            </a:xfrm>
          </p:grpSpPr>
          <p:sp>
            <p:nvSpPr>
              <p:cNvPr id="35" name="Freeform 17">
                <a:extLst>
                  <a:ext uri="{FF2B5EF4-FFF2-40B4-BE49-F238E27FC236}">
                    <a16:creationId xmlns:a16="http://schemas.microsoft.com/office/drawing/2014/main" id="{BF5A8383-6EBD-615C-5C33-9AE985513999}"/>
                  </a:ext>
                </a:extLst>
              </p:cNvPr>
              <p:cNvSpPr/>
              <p:nvPr/>
            </p:nvSpPr>
            <p:spPr>
              <a:xfrm>
                <a:off x="685439" y="1785207"/>
                <a:ext cx="3235271" cy="886227"/>
              </a:xfrm>
              <a:custGeom>
                <a:avLst/>
                <a:gdLst/>
                <a:ahLst/>
                <a:cxnLst/>
                <a:rect l="l" t="t" r="r" b="b"/>
                <a:pathLst>
                  <a:path w="4007925" h="845308">
                    <a:moveTo>
                      <a:pt x="0" y="0"/>
                    </a:moveTo>
                    <a:lnTo>
                      <a:pt x="4007925" y="0"/>
                    </a:lnTo>
                    <a:lnTo>
                      <a:pt x="4007925" y="845308"/>
                    </a:lnTo>
                    <a:lnTo>
                      <a:pt x="0" y="845308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4">
                  <a:alphaModFix amt="78000"/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en-GB" sz="1200" dirty="0"/>
              </a:p>
            </p:txBody>
          </p:sp>
          <p:sp>
            <p:nvSpPr>
              <p:cNvPr id="37" name="TextBox 6">
                <a:extLst>
                  <a:ext uri="{FF2B5EF4-FFF2-40B4-BE49-F238E27FC236}">
                    <a16:creationId xmlns:a16="http://schemas.microsoft.com/office/drawing/2014/main" id="{3738EB8F-8213-08C0-3EA7-995F1530D1B0}"/>
                  </a:ext>
                </a:extLst>
              </p:cNvPr>
              <p:cNvSpPr txBox="1"/>
              <p:nvPr/>
            </p:nvSpPr>
            <p:spPr>
              <a:xfrm>
                <a:off x="883320" y="1910186"/>
                <a:ext cx="2809461" cy="612934"/>
              </a:xfrm>
              <a:prstGeom prst="round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/>
                <a:r>
                  <a:rPr lang="en-GB" b="1" dirty="0">
                    <a:solidFill>
                      <a:schemeClr val="bg1"/>
                    </a:solidFill>
                    <a:latin typeface="Poppins ExtraBold" panose="00000900000000000000" pitchFamily="2" charset="0"/>
                    <a:ea typeface="ＭＳ 明朝"/>
                    <a:cs typeface="Poppins ExtraBold" panose="00000900000000000000" pitchFamily="2" charset="0"/>
                  </a:rPr>
                  <a:t>Review</a:t>
                </a:r>
              </a:p>
              <a:p>
                <a:pPr algn="ctr"/>
                <a:r>
                  <a:rPr lang="en-GB" b="1" dirty="0">
                    <a:solidFill>
                      <a:schemeClr val="bg1"/>
                    </a:solidFill>
                    <a:latin typeface="Poppins" panose="00000500000000000000" pitchFamily="2" charset="0"/>
                    <a:ea typeface="ＭＳ 明朝"/>
                    <a:cs typeface="Poppins" panose="00000500000000000000" pitchFamily="2" charset="0"/>
                  </a:rPr>
                  <a:t>Session + process</a:t>
                </a:r>
                <a:endParaRPr lang="en-GB" b="1" dirty="0">
                  <a:solidFill>
                    <a:srgbClr val="28265B"/>
                  </a:solidFill>
                  <a:latin typeface="Poppins" panose="00000500000000000000" pitchFamily="2" charset="0"/>
                  <a:ea typeface="ＭＳ 明朝"/>
                  <a:cs typeface="Poppins" panose="00000500000000000000" pitchFamily="2" charset="0"/>
                </a:endParaRPr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A79D856E-EC4D-2ADE-23A7-40BBD4E3BEEE}"/>
                </a:ext>
              </a:extLst>
            </p:cNvPr>
            <p:cNvGrpSpPr/>
            <p:nvPr/>
          </p:nvGrpSpPr>
          <p:grpSpPr>
            <a:xfrm>
              <a:off x="663509" y="1794598"/>
              <a:ext cx="3235271" cy="827453"/>
              <a:chOff x="597583" y="4262959"/>
              <a:chExt cx="3235271" cy="827453"/>
            </a:xfrm>
          </p:grpSpPr>
          <p:sp>
            <p:nvSpPr>
              <p:cNvPr id="39" name="Freeform 15">
                <a:extLst>
                  <a:ext uri="{FF2B5EF4-FFF2-40B4-BE49-F238E27FC236}">
                    <a16:creationId xmlns:a16="http://schemas.microsoft.com/office/drawing/2014/main" id="{E5D678B1-83DE-487E-EAF0-70196484F2B1}"/>
                  </a:ext>
                </a:extLst>
              </p:cNvPr>
              <p:cNvSpPr/>
              <p:nvPr/>
            </p:nvSpPr>
            <p:spPr>
              <a:xfrm>
                <a:off x="597583" y="4262959"/>
                <a:ext cx="3235271" cy="827453"/>
              </a:xfrm>
              <a:custGeom>
                <a:avLst/>
                <a:gdLst/>
                <a:ahLst/>
                <a:cxnLst/>
                <a:rect l="l" t="t" r="r" b="b"/>
                <a:pathLst>
                  <a:path w="4007925" h="845308">
                    <a:moveTo>
                      <a:pt x="0" y="0"/>
                    </a:moveTo>
                    <a:lnTo>
                      <a:pt x="4007925" y="0"/>
                    </a:lnTo>
                    <a:lnTo>
                      <a:pt x="4007925" y="845308"/>
                    </a:lnTo>
                    <a:lnTo>
                      <a:pt x="0" y="845308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6">
                  <a:alphaModFix amt="78000"/>
                  <a:extLs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en-GB" sz="1200">
                  <a:latin typeface="Poppins ExtraBold" panose="00000900000000000000" pitchFamily="2" charset="0"/>
                  <a:cs typeface="Poppins ExtraBold" panose="00000900000000000000" pitchFamily="2" charset="0"/>
                </a:endParaRPr>
              </a:p>
            </p:txBody>
          </p:sp>
          <p:sp>
            <p:nvSpPr>
              <p:cNvPr id="40" name="TextBox 6">
                <a:extLst>
                  <a:ext uri="{FF2B5EF4-FFF2-40B4-BE49-F238E27FC236}">
                    <a16:creationId xmlns:a16="http://schemas.microsoft.com/office/drawing/2014/main" id="{B82FDDB7-0FFB-53CC-154F-3711EB8DC873}"/>
                  </a:ext>
                </a:extLst>
              </p:cNvPr>
              <p:cNvSpPr txBox="1"/>
              <p:nvPr/>
            </p:nvSpPr>
            <p:spPr>
              <a:xfrm>
                <a:off x="668226" y="4364369"/>
                <a:ext cx="3034519" cy="612934"/>
              </a:xfrm>
              <a:prstGeom prst="round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/>
                <a:r>
                  <a:rPr lang="en-GB" b="1" dirty="0">
                    <a:solidFill>
                      <a:schemeClr val="bg1"/>
                    </a:solidFill>
                    <a:latin typeface="Poppins ExtraBold" panose="00000900000000000000" pitchFamily="2" charset="0"/>
                    <a:ea typeface="ＭＳ 明朝"/>
                    <a:cs typeface="Poppins ExtraBold" panose="00000900000000000000" pitchFamily="2" charset="0"/>
                  </a:rPr>
                  <a:t>Listen</a:t>
                </a:r>
              </a:p>
              <a:p>
                <a:pPr algn="ctr"/>
                <a:r>
                  <a:rPr lang="en-GB" b="1" dirty="0">
                    <a:solidFill>
                      <a:schemeClr val="bg1"/>
                    </a:solidFill>
                    <a:latin typeface="Poppins" panose="00000500000000000000" pitchFamily="2" charset="0"/>
                    <a:ea typeface="ＭＳ 明朝"/>
                    <a:cs typeface="Poppins" panose="00000500000000000000" pitchFamily="2" charset="0"/>
                  </a:rPr>
                  <a:t>Ask exploratory questions</a:t>
                </a:r>
                <a:endParaRPr lang="en-GB" b="1" dirty="0">
                  <a:solidFill>
                    <a:srgbClr val="28265B"/>
                  </a:solidFill>
                  <a:latin typeface="Poppins" panose="00000500000000000000" pitchFamily="2" charset="0"/>
                  <a:ea typeface="ＭＳ 明朝"/>
                  <a:cs typeface="Poppins" panose="00000500000000000000" pitchFamily="2" charset="0"/>
                </a:endParaRPr>
              </a:p>
            </p:txBody>
          </p:sp>
        </p:grp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43C73D0D-5913-4B22-1DC2-10F17B9E6332}"/>
                </a:ext>
              </a:extLst>
            </p:cNvPr>
            <p:cNvGrpSpPr/>
            <p:nvPr/>
          </p:nvGrpSpPr>
          <p:grpSpPr>
            <a:xfrm>
              <a:off x="696453" y="793610"/>
              <a:ext cx="3202330" cy="919401"/>
              <a:chOff x="8583657" y="1292424"/>
              <a:chExt cx="2964712" cy="919401"/>
            </a:xfrm>
          </p:grpSpPr>
          <p:sp>
            <p:nvSpPr>
              <p:cNvPr id="41" name="Freeform 7">
                <a:extLst>
                  <a:ext uri="{FF2B5EF4-FFF2-40B4-BE49-F238E27FC236}">
                    <a16:creationId xmlns:a16="http://schemas.microsoft.com/office/drawing/2014/main" id="{B1AC1EAD-06F3-BAA6-6606-87022CECC4F5}"/>
                  </a:ext>
                </a:extLst>
              </p:cNvPr>
              <p:cNvSpPr/>
              <p:nvPr/>
            </p:nvSpPr>
            <p:spPr>
              <a:xfrm>
                <a:off x="8583657" y="1306068"/>
                <a:ext cx="2964711" cy="854036"/>
              </a:xfrm>
              <a:custGeom>
                <a:avLst/>
                <a:gdLst/>
                <a:ahLst/>
                <a:cxnLst/>
                <a:rect l="l" t="t" r="r" b="b"/>
                <a:pathLst>
                  <a:path w="3687265" h="777678">
                    <a:moveTo>
                      <a:pt x="0" y="0"/>
                    </a:moveTo>
                    <a:lnTo>
                      <a:pt x="3687265" y="0"/>
                    </a:lnTo>
                    <a:lnTo>
                      <a:pt x="3687265" y="777677"/>
                    </a:lnTo>
                    <a:lnTo>
                      <a:pt x="0" y="777677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8">
                  <a:alphaModFix amt="78000"/>
                  <a:extLst>
                    <a:ext uri="{96DAC541-7B7A-43D3-8B79-37D633B846F1}">
                      <asvg:svgBlip xmlns:asvg="http://schemas.microsoft.com/office/drawing/2016/SVG/main" r:embed="rId9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en-GB" sz="1200">
                  <a:latin typeface="Poppins ExtraBold" panose="00000900000000000000" pitchFamily="2" charset="0"/>
                  <a:cs typeface="Poppins ExtraBold" panose="00000900000000000000" pitchFamily="2" charset="0"/>
                </a:endParaRPr>
              </a:p>
            </p:txBody>
          </p:sp>
          <p:sp>
            <p:nvSpPr>
              <p:cNvPr id="42" name="TextBox 6">
                <a:extLst>
                  <a:ext uri="{FF2B5EF4-FFF2-40B4-BE49-F238E27FC236}">
                    <a16:creationId xmlns:a16="http://schemas.microsoft.com/office/drawing/2014/main" id="{95F847EB-9E8A-6AF9-FBF3-B90BBEDB7D54}"/>
                  </a:ext>
                </a:extLst>
              </p:cNvPr>
              <p:cNvSpPr txBox="1"/>
              <p:nvPr/>
            </p:nvSpPr>
            <p:spPr>
              <a:xfrm>
                <a:off x="8618561" y="1292424"/>
                <a:ext cx="2929808" cy="919401"/>
              </a:xfrm>
              <a:prstGeom prst="round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/>
                <a:r>
                  <a:rPr lang="en-GB" b="1" dirty="0">
                    <a:solidFill>
                      <a:schemeClr val="bg1"/>
                    </a:solidFill>
                    <a:latin typeface="Poppins ExtraBold" panose="00000900000000000000" pitchFamily="2" charset="0"/>
                    <a:ea typeface="ＭＳ 明朝"/>
                    <a:cs typeface="Poppins ExtraBold" panose="00000900000000000000" pitchFamily="2" charset="0"/>
                  </a:rPr>
                  <a:t>Commit</a:t>
                </a:r>
              </a:p>
              <a:p>
                <a:pPr algn="ctr"/>
                <a:r>
                  <a:rPr lang="en-GB" b="1" dirty="0">
                    <a:solidFill>
                      <a:schemeClr val="bg1"/>
                    </a:solidFill>
                    <a:latin typeface="Poppins" panose="00000500000000000000" pitchFamily="2" charset="0"/>
                    <a:ea typeface="ＭＳ 明朝"/>
                    <a:cs typeface="Poppins" panose="00000500000000000000" pitchFamily="2" charset="0"/>
                  </a:rPr>
                  <a:t>Purpose + goal of the conversation </a:t>
                </a:r>
                <a:endParaRPr lang="en-GB" b="1" dirty="0">
                  <a:solidFill>
                    <a:srgbClr val="28265B"/>
                  </a:solidFill>
                  <a:latin typeface="Poppins" panose="00000500000000000000" pitchFamily="2" charset="0"/>
                  <a:ea typeface="ＭＳ 明朝"/>
                  <a:cs typeface="Poppins" panose="00000500000000000000" pitchFamily="2" charset="0"/>
                </a:endParaRPr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5ECDBF3F-C46A-A423-2FC6-D99A572F8F0D}"/>
                </a:ext>
              </a:extLst>
            </p:cNvPr>
            <p:cNvGrpSpPr/>
            <p:nvPr/>
          </p:nvGrpSpPr>
          <p:grpSpPr>
            <a:xfrm>
              <a:off x="663509" y="2744009"/>
              <a:ext cx="3197570" cy="827452"/>
              <a:chOff x="8491623" y="4814614"/>
              <a:chExt cx="3197570" cy="827452"/>
            </a:xfrm>
          </p:grpSpPr>
          <p:sp>
            <p:nvSpPr>
              <p:cNvPr id="43" name="Freeform 27">
                <a:extLst>
                  <a:ext uri="{FF2B5EF4-FFF2-40B4-BE49-F238E27FC236}">
                    <a16:creationId xmlns:a16="http://schemas.microsoft.com/office/drawing/2014/main" id="{0AC0F574-4221-9DA8-41F6-0BFA90F78264}"/>
                  </a:ext>
                </a:extLst>
              </p:cNvPr>
              <p:cNvSpPr/>
              <p:nvPr/>
            </p:nvSpPr>
            <p:spPr>
              <a:xfrm>
                <a:off x="8491623" y="4814614"/>
                <a:ext cx="3197570" cy="827452"/>
              </a:xfrm>
              <a:custGeom>
                <a:avLst/>
                <a:gdLst/>
                <a:ahLst/>
                <a:cxnLst/>
                <a:rect l="l" t="t" r="r" b="b"/>
                <a:pathLst>
                  <a:path w="4007925" h="845308">
                    <a:moveTo>
                      <a:pt x="0" y="0"/>
                    </a:moveTo>
                    <a:lnTo>
                      <a:pt x="4007925" y="0"/>
                    </a:lnTo>
                    <a:lnTo>
                      <a:pt x="4007925" y="845308"/>
                    </a:lnTo>
                    <a:lnTo>
                      <a:pt x="0" y="845308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10">
                  <a:alphaModFix amt="78000"/>
                  <a:extLst>
                    <a:ext uri="{96DAC541-7B7A-43D3-8B79-37D633B846F1}">
                      <asvg:svgBlip xmlns:asvg="http://schemas.microsoft.com/office/drawing/2016/SVG/main" r:embed="rId11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en-GB" sz="1200">
                  <a:latin typeface="Poppins ExtraBold" panose="00000900000000000000" pitchFamily="2" charset="0"/>
                  <a:cs typeface="Poppins ExtraBold" panose="00000900000000000000" pitchFamily="2" charset="0"/>
                </a:endParaRPr>
              </a:p>
            </p:txBody>
          </p:sp>
          <p:sp>
            <p:nvSpPr>
              <p:cNvPr id="44" name="TextBox 6">
                <a:extLst>
                  <a:ext uri="{FF2B5EF4-FFF2-40B4-BE49-F238E27FC236}">
                    <a16:creationId xmlns:a16="http://schemas.microsoft.com/office/drawing/2014/main" id="{428C107F-B324-C840-5C61-58F0827E4760}"/>
                  </a:ext>
                </a:extLst>
              </p:cNvPr>
              <p:cNvSpPr txBox="1"/>
              <p:nvPr/>
            </p:nvSpPr>
            <p:spPr>
              <a:xfrm>
                <a:off x="8491623" y="4876806"/>
                <a:ext cx="3105162" cy="612934"/>
              </a:xfrm>
              <a:prstGeom prst="round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/>
                <a:r>
                  <a:rPr lang="en-GB" b="1" dirty="0">
                    <a:solidFill>
                      <a:schemeClr val="bg1"/>
                    </a:solidFill>
                    <a:latin typeface="Poppins ExtraBold" panose="00000900000000000000" pitchFamily="2" charset="0"/>
                    <a:ea typeface="ＭＳ 明朝"/>
                    <a:cs typeface="Poppins ExtraBold" panose="00000900000000000000" pitchFamily="2" charset="0"/>
                  </a:rPr>
                  <a:t>Explore</a:t>
                </a:r>
              </a:p>
              <a:p>
                <a:pPr algn="ctr"/>
                <a:r>
                  <a:rPr lang="en-GB" b="1" dirty="0">
                    <a:solidFill>
                      <a:schemeClr val="bg1"/>
                    </a:solidFill>
                    <a:latin typeface="Poppins" panose="00000500000000000000" pitchFamily="2" charset="0"/>
                    <a:ea typeface="ＭＳ 明朝"/>
                    <a:cs typeface="Poppins" panose="00000500000000000000" pitchFamily="2" charset="0"/>
                  </a:rPr>
                  <a:t>Look at options</a:t>
                </a:r>
                <a:endParaRPr lang="en-GB" b="1" dirty="0">
                  <a:solidFill>
                    <a:srgbClr val="28265B"/>
                  </a:solidFill>
                  <a:latin typeface="Poppins" panose="00000500000000000000" pitchFamily="2" charset="0"/>
                  <a:ea typeface="ＭＳ 明朝"/>
                  <a:cs typeface="Poppins" panose="00000500000000000000" pitchFamily="2" charset="0"/>
                </a:endParaRPr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D043660F-5772-3EE6-A64B-9199A1D4EC5F}"/>
                </a:ext>
              </a:extLst>
            </p:cNvPr>
            <p:cNvGrpSpPr/>
            <p:nvPr/>
          </p:nvGrpSpPr>
          <p:grpSpPr>
            <a:xfrm>
              <a:off x="614447" y="3654700"/>
              <a:ext cx="3246632" cy="886227"/>
              <a:chOff x="8982420" y="3142773"/>
              <a:chExt cx="2908462" cy="792614"/>
            </a:xfrm>
          </p:grpSpPr>
          <p:sp>
            <p:nvSpPr>
              <p:cNvPr id="11" name="Freeform 12">
                <a:extLst>
                  <a:ext uri="{FF2B5EF4-FFF2-40B4-BE49-F238E27FC236}">
                    <a16:creationId xmlns:a16="http://schemas.microsoft.com/office/drawing/2014/main" id="{5E5FCC75-50DC-4E93-B2BD-E3E22B9893F5}"/>
                  </a:ext>
                </a:extLst>
              </p:cNvPr>
              <p:cNvSpPr/>
              <p:nvPr/>
            </p:nvSpPr>
            <p:spPr>
              <a:xfrm>
                <a:off x="9055883" y="3142773"/>
                <a:ext cx="2834999" cy="792614"/>
              </a:xfrm>
              <a:custGeom>
                <a:avLst/>
                <a:gdLst/>
                <a:ahLst/>
                <a:cxnLst/>
                <a:rect l="l" t="t" r="r" b="b"/>
                <a:pathLst>
                  <a:path w="8356340" h="1762428">
                    <a:moveTo>
                      <a:pt x="0" y="0"/>
                    </a:moveTo>
                    <a:lnTo>
                      <a:pt x="8356340" y="0"/>
                    </a:lnTo>
                    <a:lnTo>
                      <a:pt x="8356340" y="1762428"/>
                    </a:lnTo>
                    <a:lnTo>
                      <a:pt x="0" y="1762428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12">
                  <a:alphaModFix amt="78000"/>
                  <a:extLst>
                    <a:ext uri="{96DAC541-7B7A-43D3-8B79-37D633B846F1}">
                      <asvg:svgBlip xmlns:asvg="http://schemas.microsoft.com/office/drawing/2016/SVG/main" r:embed="rId13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en-GB" sz="1200"/>
              </a:p>
            </p:txBody>
          </p:sp>
          <p:sp>
            <p:nvSpPr>
              <p:cNvPr id="17" name="TextBox 6">
                <a:extLst>
                  <a:ext uri="{FF2B5EF4-FFF2-40B4-BE49-F238E27FC236}">
                    <a16:creationId xmlns:a16="http://schemas.microsoft.com/office/drawing/2014/main" id="{B2949EB8-1694-AABF-C345-1D97A3559FDD}"/>
                  </a:ext>
                </a:extLst>
              </p:cNvPr>
              <p:cNvSpPr txBox="1"/>
              <p:nvPr/>
            </p:nvSpPr>
            <p:spPr>
              <a:xfrm>
                <a:off x="8982420" y="3194494"/>
                <a:ext cx="2868773" cy="612934"/>
              </a:xfrm>
              <a:prstGeom prst="round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/>
                <a:r>
                  <a:rPr lang="en-GB" b="1" dirty="0">
                    <a:solidFill>
                      <a:schemeClr val="bg1"/>
                    </a:solidFill>
                    <a:latin typeface="Poppins ExtraBold" panose="00000900000000000000" pitchFamily="2" charset="0"/>
                    <a:ea typeface="ＭＳ 明朝"/>
                    <a:cs typeface="Poppins ExtraBold" panose="00000900000000000000" pitchFamily="2" charset="0"/>
                  </a:rPr>
                  <a:t>Action</a:t>
                </a:r>
              </a:p>
              <a:p>
                <a:pPr algn="ctr"/>
                <a:r>
                  <a:rPr lang="en-GB" b="1" dirty="0">
                    <a:solidFill>
                      <a:schemeClr val="bg1"/>
                    </a:solidFill>
                    <a:latin typeface="Poppins" panose="00000500000000000000" pitchFamily="2" charset="0"/>
                    <a:ea typeface="ＭＳ 明朝"/>
                    <a:cs typeface="Poppins" panose="00000500000000000000" pitchFamily="2" charset="0"/>
                  </a:rPr>
                  <a:t>Clarify next steps </a:t>
                </a:r>
                <a:endParaRPr lang="en-GB" b="1" dirty="0">
                  <a:solidFill>
                    <a:srgbClr val="28265B"/>
                  </a:solidFill>
                  <a:latin typeface="Poppins" panose="00000500000000000000" pitchFamily="2" charset="0"/>
                  <a:ea typeface="ＭＳ 明朝"/>
                  <a:cs typeface="Poppins" panose="00000500000000000000" pitchFamily="2" charset="0"/>
                </a:endParaRPr>
              </a:p>
            </p:txBody>
          </p:sp>
        </p:grp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F8CE102E-A2C9-0742-EF73-036B77B32283}"/>
              </a:ext>
            </a:extLst>
          </p:cNvPr>
          <p:cNvSpPr txBox="1"/>
          <p:nvPr/>
        </p:nvSpPr>
        <p:spPr>
          <a:xfrm>
            <a:off x="4680475" y="1487641"/>
            <a:ext cx="7059624" cy="286232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Think of someone you are currently leading:</a:t>
            </a:r>
          </a:p>
          <a:p>
            <a:endParaRPr lang="en-US" sz="1200" dirty="0">
              <a:solidFill>
                <a:srgbClr val="002060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457200" indent="-457200">
              <a:buFont typeface="Arial"/>
              <a:buChar char="•"/>
            </a:pPr>
            <a:r>
              <a:rPr lang="en-US" sz="2400" dirty="0">
                <a:solidFill>
                  <a:srgbClr val="002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What is their </a:t>
            </a:r>
            <a:r>
              <a:rPr lang="en-US" sz="2400" dirty="0" err="1">
                <a:solidFill>
                  <a:srgbClr val="002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colour</a:t>
            </a:r>
            <a:r>
              <a:rPr lang="en-US" sz="2400" dirty="0">
                <a:solidFill>
                  <a:srgbClr val="002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 preference?  </a:t>
            </a:r>
          </a:p>
          <a:p>
            <a:pPr marL="457200" indent="-457200">
              <a:buFont typeface="Arial"/>
              <a:buChar char="•"/>
            </a:pPr>
            <a:endParaRPr lang="en-US" sz="1200" dirty="0">
              <a:solidFill>
                <a:srgbClr val="002060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457200" indent="-457200">
              <a:buFont typeface="Arial"/>
              <a:buChar char="•"/>
            </a:pPr>
            <a:r>
              <a:rPr lang="en-US" sz="2400" dirty="0">
                <a:solidFill>
                  <a:srgbClr val="002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Which stages are they likely to want to focus on?</a:t>
            </a:r>
          </a:p>
          <a:p>
            <a:endParaRPr lang="en-US" sz="1200" dirty="0">
              <a:solidFill>
                <a:srgbClr val="002060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457200" indent="-457200">
              <a:buFont typeface="Arial"/>
              <a:buChar char="•"/>
            </a:pPr>
            <a:r>
              <a:rPr lang="en-US" sz="2400" dirty="0">
                <a:solidFill>
                  <a:srgbClr val="002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Which are they likely to want to skip over?​</a:t>
            </a:r>
          </a:p>
          <a:p>
            <a:endParaRPr lang="en-US" sz="2400" dirty="0">
              <a:solidFill>
                <a:srgbClr val="002060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4C8C076-4870-2ECA-B5BC-7231A981200A}"/>
              </a:ext>
            </a:extLst>
          </p:cNvPr>
          <p:cNvSpPr txBox="1"/>
          <p:nvPr/>
        </p:nvSpPr>
        <p:spPr>
          <a:xfrm>
            <a:off x="5191583" y="4450128"/>
            <a:ext cx="6388787" cy="15696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Flexing involves adjusting our own preferences to support all 5 stages in order to </a:t>
            </a:r>
            <a:r>
              <a:rPr lang="en-US" sz="2400" dirty="0" err="1">
                <a:solidFill>
                  <a:srgbClr val="002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maximise</a:t>
            </a:r>
            <a:r>
              <a:rPr lang="en-US" sz="2400" dirty="0">
                <a:solidFill>
                  <a:srgbClr val="002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the outcomes of the conversation. </a:t>
            </a:r>
          </a:p>
        </p:txBody>
      </p:sp>
    </p:spTree>
    <p:extLst>
      <p:ext uri="{BB962C8B-B14F-4D97-AF65-F5344CB8AC3E}">
        <p14:creationId xmlns:p14="http://schemas.microsoft.com/office/powerpoint/2010/main" val="2552646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F38505-55EE-60BA-6481-AEFE73C624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id="{EAFC0BF3-4DF8-072F-F15A-75B58CD4A79D}"/>
              </a:ext>
            </a:extLst>
          </p:cNvPr>
          <p:cNvSpPr/>
          <p:nvPr/>
        </p:nvSpPr>
        <p:spPr>
          <a:xfrm>
            <a:off x="-3249" y="0"/>
            <a:ext cx="10073219" cy="6900286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32000">
                <a:srgbClr val="F3FAFF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v</a:t>
            </a:r>
          </a:p>
        </p:txBody>
      </p:sp>
      <p:sp>
        <p:nvSpPr>
          <p:cNvPr id="13" name="Freeform: Shape 1">
            <a:extLst>
              <a:ext uri="{FF2B5EF4-FFF2-40B4-BE49-F238E27FC236}">
                <a16:creationId xmlns:a16="http://schemas.microsoft.com/office/drawing/2014/main" id="{CDA35EFE-345E-294E-A56C-9B77A83F260E}"/>
              </a:ext>
            </a:extLst>
          </p:cNvPr>
          <p:cNvSpPr/>
          <p:nvPr/>
        </p:nvSpPr>
        <p:spPr>
          <a:xfrm>
            <a:off x="-310672" y="-353194"/>
            <a:ext cx="1047643" cy="790529"/>
          </a:xfrm>
          <a:custGeom>
            <a:avLst/>
            <a:gdLst>
              <a:gd name="connsiteX0" fmla="*/ 1047643 w 1047643"/>
              <a:gd name="connsiteY0" fmla="*/ 308884 h 790529"/>
              <a:gd name="connsiteX1" fmla="*/ 1036404 w 1047643"/>
              <a:gd name="connsiteY1" fmla="*/ 321172 h 790529"/>
              <a:gd name="connsiteX2" fmla="*/ 582347 w 1047643"/>
              <a:gd name="connsiteY2" fmla="*/ 781801 h 790529"/>
              <a:gd name="connsiteX3" fmla="*/ 553201 w 1047643"/>
              <a:gd name="connsiteY3" fmla="*/ 783610 h 790529"/>
              <a:gd name="connsiteX4" fmla="*/ 285929 w 1047643"/>
              <a:gd name="connsiteY4" fmla="*/ 684360 h 790529"/>
              <a:gd name="connsiteX5" fmla="*/ 191060 w 1047643"/>
              <a:gd name="connsiteY5" fmla="*/ 689408 h 790529"/>
              <a:gd name="connsiteX6" fmla="*/ 173725 w 1047643"/>
              <a:gd name="connsiteY6" fmla="*/ 677121 h 790529"/>
              <a:gd name="connsiteX7" fmla="*/ 71140 w 1047643"/>
              <a:gd name="connsiteY7" fmla="*/ 302026 h 790529"/>
              <a:gd name="connsiteX8" fmla="*/ 1798 w 1047643"/>
              <a:gd name="connsiteY8" fmla="*/ 49519 h 790529"/>
              <a:gd name="connsiteX9" fmla="*/ 15419 w 1047643"/>
              <a:gd name="connsiteY9" fmla="*/ 26278 h 790529"/>
              <a:gd name="connsiteX10" fmla="*/ 505480 w 1047643"/>
              <a:gd name="connsiteY10" fmla="*/ 25801 h 790529"/>
              <a:gd name="connsiteX11" fmla="*/ 908007 w 1047643"/>
              <a:gd name="connsiteY11" fmla="*/ 198013 h 790529"/>
              <a:gd name="connsiteX12" fmla="*/ 1003352 w 1047643"/>
              <a:gd name="connsiteY12" fmla="*/ 269546 h 790529"/>
              <a:gd name="connsiteX13" fmla="*/ 1013258 w 1047643"/>
              <a:gd name="connsiteY13" fmla="*/ 274785 h 790529"/>
              <a:gd name="connsiteX14" fmla="*/ 1047643 w 1047643"/>
              <a:gd name="connsiteY14" fmla="*/ 308884 h 790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47643" h="790529">
                <a:moveTo>
                  <a:pt x="1047643" y="308884"/>
                </a:moveTo>
                <a:cubicBezTo>
                  <a:pt x="1043929" y="312980"/>
                  <a:pt x="1040309" y="317171"/>
                  <a:pt x="1036404" y="321172"/>
                </a:cubicBezTo>
                <a:cubicBezTo>
                  <a:pt x="884956" y="474715"/>
                  <a:pt x="733604" y="628258"/>
                  <a:pt x="582347" y="781801"/>
                </a:cubicBezTo>
                <a:cubicBezTo>
                  <a:pt x="571774" y="792564"/>
                  <a:pt x="565964" y="793612"/>
                  <a:pt x="553201" y="783610"/>
                </a:cubicBezTo>
                <a:cubicBezTo>
                  <a:pt x="476810" y="723031"/>
                  <a:pt x="383275" y="688265"/>
                  <a:pt x="285929" y="684360"/>
                </a:cubicBezTo>
                <a:cubicBezTo>
                  <a:pt x="254211" y="682550"/>
                  <a:pt x="222397" y="684265"/>
                  <a:pt x="191060" y="689408"/>
                </a:cubicBezTo>
                <a:cubicBezTo>
                  <a:pt x="179630" y="691408"/>
                  <a:pt x="176487" y="687122"/>
                  <a:pt x="173725" y="677121"/>
                </a:cubicBezTo>
                <a:cubicBezTo>
                  <a:pt x="139816" y="552058"/>
                  <a:pt x="105621" y="426994"/>
                  <a:pt x="71140" y="302026"/>
                </a:cubicBezTo>
                <a:cubicBezTo>
                  <a:pt x="48090" y="217825"/>
                  <a:pt x="25325" y="133624"/>
                  <a:pt x="1798" y="49519"/>
                </a:cubicBezTo>
                <a:cubicBezTo>
                  <a:pt x="-2202" y="35231"/>
                  <a:pt x="-297" y="29516"/>
                  <a:pt x="15419" y="26278"/>
                </a:cubicBezTo>
                <a:cubicBezTo>
                  <a:pt x="176868" y="-8584"/>
                  <a:pt x="343936" y="-8774"/>
                  <a:pt x="505480" y="25801"/>
                </a:cubicBezTo>
                <a:cubicBezTo>
                  <a:pt x="649498" y="56758"/>
                  <a:pt x="786182" y="115241"/>
                  <a:pt x="908007" y="198013"/>
                </a:cubicBezTo>
                <a:cubicBezTo>
                  <a:pt x="940963" y="220207"/>
                  <a:pt x="972586" y="244305"/>
                  <a:pt x="1003352" y="269546"/>
                </a:cubicBezTo>
                <a:cubicBezTo>
                  <a:pt x="1006210" y="271927"/>
                  <a:pt x="1008210" y="276499"/>
                  <a:pt x="1013258" y="274785"/>
                </a:cubicBezTo>
                <a:lnTo>
                  <a:pt x="1047643" y="308884"/>
                </a:lnTo>
              </a:path>
            </a:pathLst>
          </a:custGeom>
          <a:solidFill>
            <a:srgbClr val="A7C83D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PK"/>
          </a:p>
        </p:txBody>
      </p:sp>
      <p:sp>
        <p:nvSpPr>
          <p:cNvPr id="14" name="Freeform: Shape 2">
            <a:extLst>
              <a:ext uri="{FF2B5EF4-FFF2-40B4-BE49-F238E27FC236}">
                <a16:creationId xmlns:a16="http://schemas.microsoft.com/office/drawing/2014/main" id="{F86B6A7A-1A4A-EDB2-FDD5-F828C01DC004}"/>
              </a:ext>
            </a:extLst>
          </p:cNvPr>
          <p:cNvSpPr/>
          <p:nvPr/>
        </p:nvSpPr>
        <p:spPr>
          <a:xfrm>
            <a:off x="11714303" y="6204424"/>
            <a:ext cx="892199" cy="951930"/>
          </a:xfrm>
          <a:custGeom>
            <a:avLst/>
            <a:gdLst>
              <a:gd name="connsiteX0" fmla="*/ 373611 w 892199"/>
              <a:gd name="connsiteY0" fmla="*/ 932024 h 951930"/>
              <a:gd name="connsiteX1" fmla="*/ 434286 w 892199"/>
              <a:gd name="connsiteY1" fmla="*/ 886685 h 951930"/>
              <a:gd name="connsiteX2" fmla="*/ 667077 w 892199"/>
              <a:gd name="connsiteY2" fmla="*/ 649988 h 951930"/>
              <a:gd name="connsiteX3" fmla="*/ 857005 w 892199"/>
              <a:gd name="connsiteY3" fmla="*/ 248605 h 951930"/>
              <a:gd name="connsiteX4" fmla="*/ 892152 w 892199"/>
              <a:gd name="connsiteY4" fmla="*/ 12004 h 951930"/>
              <a:gd name="connsiteX5" fmla="*/ 880151 w 892199"/>
              <a:gd name="connsiteY5" fmla="*/ 2 h 951930"/>
              <a:gd name="connsiteX6" fmla="*/ 432952 w 892199"/>
              <a:gd name="connsiteY6" fmla="*/ 2574 h 951930"/>
              <a:gd name="connsiteX7" fmla="*/ 220068 w 892199"/>
              <a:gd name="connsiteY7" fmla="*/ 2860 h 951930"/>
              <a:gd name="connsiteX8" fmla="*/ 201114 w 892199"/>
              <a:gd name="connsiteY8" fmla="*/ 18957 h 951930"/>
              <a:gd name="connsiteX9" fmla="*/ 6613 w 892199"/>
              <a:gd name="connsiteY9" fmla="*/ 353094 h 951930"/>
              <a:gd name="connsiteX10" fmla="*/ 5280 w 892199"/>
              <a:gd name="connsiteY10" fmla="*/ 374049 h 951930"/>
              <a:gd name="connsiteX11" fmla="*/ 254644 w 892199"/>
              <a:gd name="connsiteY11" fmla="*/ 806770 h 951930"/>
              <a:gd name="connsiteX12" fmla="*/ 339131 w 892199"/>
              <a:gd name="connsiteY12" fmla="*/ 951931 h 951930"/>
              <a:gd name="connsiteX13" fmla="*/ 373516 w 892199"/>
              <a:gd name="connsiteY13" fmla="*/ 932119 h 9519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92199" h="951930">
                <a:moveTo>
                  <a:pt x="373611" y="932024"/>
                </a:moveTo>
                <a:cubicBezTo>
                  <a:pt x="393804" y="916879"/>
                  <a:pt x="414188" y="901925"/>
                  <a:pt x="434286" y="886685"/>
                </a:cubicBezTo>
                <a:cubicBezTo>
                  <a:pt x="522963" y="819533"/>
                  <a:pt x="601449" y="739809"/>
                  <a:pt x="667077" y="649988"/>
                </a:cubicBezTo>
                <a:cubicBezTo>
                  <a:pt x="755564" y="529592"/>
                  <a:pt x="820048" y="393290"/>
                  <a:pt x="857005" y="248605"/>
                </a:cubicBezTo>
                <a:cubicBezTo>
                  <a:pt x="876627" y="171071"/>
                  <a:pt x="888438" y="91823"/>
                  <a:pt x="892152" y="12004"/>
                </a:cubicBezTo>
                <a:cubicBezTo>
                  <a:pt x="892629" y="2574"/>
                  <a:pt x="889581" y="-93"/>
                  <a:pt x="880151" y="2"/>
                </a:cubicBezTo>
                <a:cubicBezTo>
                  <a:pt x="731085" y="1050"/>
                  <a:pt x="582018" y="1907"/>
                  <a:pt x="432952" y="2574"/>
                </a:cubicBezTo>
                <a:cubicBezTo>
                  <a:pt x="361991" y="2955"/>
                  <a:pt x="291030" y="3336"/>
                  <a:pt x="220068" y="2860"/>
                </a:cubicBezTo>
                <a:cubicBezTo>
                  <a:pt x="207495" y="2860"/>
                  <a:pt x="202733" y="5336"/>
                  <a:pt x="201114" y="18957"/>
                </a:cubicBezTo>
                <a:cubicBezTo>
                  <a:pt x="187493" y="153164"/>
                  <a:pt x="116627" y="274989"/>
                  <a:pt x="6613" y="353094"/>
                </a:cubicBezTo>
                <a:cubicBezTo>
                  <a:pt x="-4817" y="361476"/>
                  <a:pt x="1184" y="367001"/>
                  <a:pt x="5280" y="374049"/>
                </a:cubicBezTo>
                <a:cubicBezTo>
                  <a:pt x="88338" y="518353"/>
                  <a:pt x="171491" y="662562"/>
                  <a:pt x="254644" y="806770"/>
                </a:cubicBezTo>
                <a:cubicBezTo>
                  <a:pt x="282648" y="855252"/>
                  <a:pt x="311032" y="903544"/>
                  <a:pt x="339131" y="951931"/>
                </a:cubicBezTo>
                <a:lnTo>
                  <a:pt x="373516" y="932119"/>
                </a:lnTo>
                <a:close/>
              </a:path>
            </a:pathLst>
          </a:custGeom>
          <a:solidFill>
            <a:srgbClr val="30A9E0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PK"/>
          </a:p>
        </p:txBody>
      </p:sp>
      <p:sp>
        <p:nvSpPr>
          <p:cNvPr id="15" name="Freeform: Shape 4">
            <a:extLst>
              <a:ext uri="{FF2B5EF4-FFF2-40B4-BE49-F238E27FC236}">
                <a16:creationId xmlns:a16="http://schemas.microsoft.com/office/drawing/2014/main" id="{FCCEB414-CDBF-C168-F961-76594A86AD84}"/>
              </a:ext>
            </a:extLst>
          </p:cNvPr>
          <p:cNvSpPr/>
          <p:nvPr/>
        </p:nvSpPr>
        <p:spPr>
          <a:xfrm>
            <a:off x="4495175" y="6489298"/>
            <a:ext cx="1076372" cy="819228"/>
          </a:xfrm>
          <a:custGeom>
            <a:avLst/>
            <a:gdLst>
              <a:gd name="connsiteX0" fmla="*/ 473887 w 1076372"/>
              <a:gd name="connsiteY0" fmla="*/ 759062 h 819228"/>
              <a:gd name="connsiteX1" fmla="*/ 17830 w 1076372"/>
              <a:gd name="connsiteY1" fmla="*/ 480741 h 819228"/>
              <a:gd name="connsiteX2" fmla="*/ 17830 w 1076372"/>
              <a:gd name="connsiteY2" fmla="*/ 439783 h 819228"/>
              <a:gd name="connsiteX3" fmla="*/ 316534 w 1076372"/>
              <a:gd name="connsiteY3" fmla="*/ 166416 h 819228"/>
              <a:gd name="connsiteX4" fmla="*/ 491413 w 1076372"/>
              <a:gd name="connsiteY4" fmla="*/ 6967 h 819228"/>
              <a:gd name="connsiteX5" fmla="*/ 516845 w 1076372"/>
              <a:gd name="connsiteY5" fmla="*/ 6967 h 819228"/>
              <a:gd name="connsiteX6" fmla="*/ 758685 w 1076372"/>
              <a:gd name="connsiteY6" fmla="*/ 123458 h 819228"/>
              <a:gd name="connsiteX7" fmla="*/ 908513 w 1076372"/>
              <a:gd name="connsiteY7" fmla="*/ 122315 h 819228"/>
              <a:gd name="connsiteX8" fmla="*/ 927182 w 1076372"/>
              <a:gd name="connsiteY8" fmla="*/ 138984 h 819228"/>
              <a:gd name="connsiteX9" fmla="*/ 984332 w 1076372"/>
              <a:gd name="connsiteY9" fmla="*/ 387205 h 819228"/>
              <a:gd name="connsiteX10" fmla="*/ 1075677 w 1076372"/>
              <a:gd name="connsiteY10" fmla="*/ 780874 h 819228"/>
              <a:gd name="connsiteX11" fmla="*/ 1064342 w 1076372"/>
              <a:gd name="connsiteY11" fmla="*/ 794685 h 819228"/>
              <a:gd name="connsiteX12" fmla="*/ 808024 w 1076372"/>
              <a:gd name="connsiteY12" fmla="*/ 819069 h 819228"/>
              <a:gd name="connsiteX13" fmla="*/ 598760 w 1076372"/>
              <a:gd name="connsiteY13" fmla="*/ 795828 h 819228"/>
              <a:gd name="connsiteX14" fmla="*/ 473792 w 1076372"/>
              <a:gd name="connsiteY14" fmla="*/ 759157 h 819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76372" h="819228">
                <a:moveTo>
                  <a:pt x="473887" y="759062"/>
                </a:moveTo>
                <a:cubicBezTo>
                  <a:pt x="298532" y="705340"/>
                  <a:pt x="147942" y="609995"/>
                  <a:pt x="17830" y="480741"/>
                </a:cubicBezTo>
                <a:cubicBezTo>
                  <a:pt x="-6840" y="456262"/>
                  <a:pt x="-5030" y="460643"/>
                  <a:pt x="17830" y="439783"/>
                </a:cubicBezTo>
                <a:cubicBezTo>
                  <a:pt x="117176" y="348439"/>
                  <a:pt x="216807" y="257284"/>
                  <a:pt x="316534" y="166416"/>
                </a:cubicBezTo>
                <a:cubicBezTo>
                  <a:pt x="374732" y="113171"/>
                  <a:pt x="433406" y="60403"/>
                  <a:pt x="491413" y="6967"/>
                </a:cubicBezTo>
                <a:cubicBezTo>
                  <a:pt x="501128" y="-1986"/>
                  <a:pt x="506558" y="-2653"/>
                  <a:pt x="516845" y="6967"/>
                </a:cubicBezTo>
                <a:cubicBezTo>
                  <a:pt x="584091" y="68975"/>
                  <a:pt x="668292" y="109552"/>
                  <a:pt x="758685" y="123458"/>
                </a:cubicBezTo>
                <a:cubicBezTo>
                  <a:pt x="808310" y="131555"/>
                  <a:pt x="858983" y="131173"/>
                  <a:pt x="908513" y="122315"/>
                </a:cubicBezTo>
                <a:cubicBezTo>
                  <a:pt x="924324" y="119648"/>
                  <a:pt x="924896" y="129268"/>
                  <a:pt x="927182" y="138984"/>
                </a:cubicBezTo>
                <a:cubicBezTo>
                  <a:pt x="946327" y="221661"/>
                  <a:pt x="965377" y="304433"/>
                  <a:pt x="984332" y="387205"/>
                </a:cubicBezTo>
                <a:cubicBezTo>
                  <a:pt x="1014621" y="518460"/>
                  <a:pt x="1044816" y="649810"/>
                  <a:pt x="1075677" y="780874"/>
                </a:cubicBezTo>
                <a:cubicBezTo>
                  <a:pt x="1078629" y="793542"/>
                  <a:pt x="1071676" y="793161"/>
                  <a:pt x="1064342" y="794685"/>
                </a:cubicBezTo>
                <a:cubicBezTo>
                  <a:pt x="980046" y="812306"/>
                  <a:pt x="894130" y="820498"/>
                  <a:pt x="808024" y="819069"/>
                </a:cubicBezTo>
                <a:cubicBezTo>
                  <a:pt x="737730" y="817545"/>
                  <a:pt x="667721" y="809734"/>
                  <a:pt x="598760" y="795828"/>
                </a:cubicBezTo>
                <a:cubicBezTo>
                  <a:pt x="556469" y="786017"/>
                  <a:pt x="514749" y="773825"/>
                  <a:pt x="473792" y="759157"/>
                </a:cubicBezTo>
              </a:path>
            </a:pathLst>
          </a:custGeom>
          <a:solidFill>
            <a:srgbClr val="FED508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PK"/>
          </a:p>
        </p:txBody>
      </p:sp>
      <p:sp>
        <p:nvSpPr>
          <p:cNvPr id="16" name="Freeform: Shape 5">
            <a:extLst>
              <a:ext uri="{FF2B5EF4-FFF2-40B4-BE49-F238E27FC236}">
                <a16:creationId xmlns:a16="http://schemas.microsoft.com/office/drawing/2014/main" id="{FBFA4913-262D-08AF-9E06-EE61765DA98D}"/>
              </a:ext>
            </a:extLst>
          </p:cNvPr>
          <p:cNvSpPr/>
          <p:nvPr/>
        </p:nvSpPr>
        <p:spPr>
          <a:xfrm>
            <a:off x="8922718" y="-322274"/>
            <a:ext cx="942950" cy="962057"/>
          </a:xfrm>
          <a:custGeom>
            <a:avLst/>
            <a:gdLst>
              <a:gd name="connsiteX0" fmla="*/ 698326 w 942950"/>
              <a:gd name="connsiteY0" fmla="*/ 621958 h 962057"/>
              <a:gd name="connsiteX1" fmla="*/ 200168 w 942950"/>
              <a:gd name="connsiteY1" fmla="*/ 959524 h 962057"/>
              <a:gd name="connsiteX2" fmla="*/ 179594 w 942950"/>
              <a:gd name="connsiteY2" fmla="*/ 949618 h 962057"/>
              <a:gd name="connsiteX3" fmla="*/ 49292 w 942950"/>
              <a:gd name="connsiteY3" fmla="*/ 484988 h 962057"/>
              <a:gd name="connsiteX4" fmla="*/ 1572 w 942950"/>
              <a:gd name="connsiteY4" fmla="*/ 316015 h 962057"/>
              <a:gd name="connsiteX5" fmla="*/ 12050 w 942950"/>
              <a:gd name="connsiteY5" fmla="*/ 292583 h 962057"/>
              <a:gd name="connsiteX6" fmla="*/ 268558 w 942950"/>
              <a:gd name="connsiteY6" fmla="*/ 11882 h 962057"/>
              <a:gd name="connsiteX7" fmla="*/ 287798 w 942950"/>
              <a:gd name="connsiteY7" fmla="*/ 928 h 962057"/>
              <a:gd name="connsiteX8" fmla="*/ 930736 w 942950"/>
              <a:gd name="connsiteY8" fmla="*/ 143136 h 962057"/>
              <a:gd name="connsiteX9" fmla="*/ 941594 w 942950"/>
              <a:gd name="connsiteY9" fmla="*/ 161424 h 962057"/>
              <a:gd name="connsiteX10" fmla="*/ 786527 w 942950"/>
              <a:gd name="connsiteY10" fmla="*/ 504705 h 962057"/>
              <a:gd name="connsiteX11" fmla="*/ 698230 w 942950"/>
              <a:gd name="connsiteY11" fmla="*/ 621863 h 962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42950" h="962057">
                <a:moveTo>
                  <a:pt x="698326" y="621958"/>
                </a:moveTo>
                <a:cubicBezTo>
                  <a:pt x="545640" y="788741"/>
                  <a:pt x="386192" y="894373"/>
                  <a:pt x="200168" y="959524"/>
                </a:cubicBezTo>
                <a:cubicBezTo>
                  <a:pt x="189310" y="963334"/>
                  <a:pt x="183785" y="964763"/>
                  <a:pt x="179594" y="949618"/>
                </a:cubicBezTo>
                <a:cubicBezTo>
                  <a:pt x="136827" y="794551"/>
                  <a:pt x="92917" y="639865"/>
                  <a:pt x="49292" y="484988"/>
                </a:cubicBezTo>
                <a:cubicBezTo>
                  <a:pt x="33481" y="428600"/>
                  <a:pt x="18050" y="372212"/>
                  <a:pt x="1572" y="316015"/>
                </a:cubicBezTo>
                <a:cubicBezTo>
                  <a:pt x="-2047" y="303632"/>
                  <a:pt x="238" y="297917"/>
                  <a:pt x="12050" y="292583"/>
                </a:cubicBezTo>
                <a:cubicBezTo>
                  <a:pt x="133779" y="240005"/>
                  <a:pt x="227219" y="137897"/>
                  <a:pt x="268558" y="11882"/>
                </a:cubicBezTo>
                <a:cubicBezTo>
                  <a:pt x="272177" y="1499"/>
                  <a:pt x="275606" y="-1834"/>
                  <a:pt x="287798" y="928"/>
                </a:cubicBezTo>
                <a:cubicBezTo>
                  <a:pt x="502016" y="48839"/>
                  <a:pt x="716328" y="96273"/>
                  <a:pt x="930736" y="143136"/>
                </a:cubicBezTo>
                <a:cubicBezTo>
                  <a:pt x="942928" y="145803"/>
                  <a:pt x="944738" y="149899"/>
                  <a:pt x="941594" y="161424"/>
                </a:cubicBezTo>
                <a:cubicBezTo>
                  <a:pt x="908828" y="283439"/>
                  <a:pt x="856441" y="399359"/>
                  <a:pt x="786527" y="504705"/>
                </a:cubicBezTo>
                <a:cubicBezTo>
                  <a:pt x="759857" y="545758"/>
                  <a:pt x="730330" y="584906"/>
                  <a:pt x="698230" y="621863"/>
                </a:cubicBezTo>
              </a:path>
            </a:pathLst>
          </a:custGeom>
          <a:solidFill>
            <a:srgbClr val="E74426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PK"/>
          </a:p>
        </p:txBody>
      </p:sp>
      <p:pic>
        <p:nvPicPr>
          <p:cNvPr id="22" name="Picture 21" descr="A colorful circle with a black background&#10;&#10;AI-generated content may be incorrect.">
            <a:extLst>
              <a:ext uri="{FF2B5EF4-FFF2-40B4-BE49-F238E27FC236}">
                <a16:creationId xmlns:a16="http://schemas.microsoft.com/office/drawing/2014/main" id="{B29A4FE0-0827-E544-4411-2752FC7CA8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799" y="6327314"/>
            <a:ext cx="501649" cy="501649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F35A0F64-88D4-6BD7-0C45-E11784B1D366}"/>
              </a:ext>
            </a:extLst>
          </p:cNvPr>
          <p:cNvSpPr txBox="1">
            <a:spLocks/>
          </p:cNvSpPr>
          <p:nvPr/>
        </p:nvSpPr>
        <p:spPr>
          <a:xfrm>
            <a:off x="380021" y="319435"/>
            <a:ext cx="8899647" cy="60527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rgbClr val="28265B"/>
                </a:solidFill>
                <a:latin typeface="Poppins ExtraBold" panose="00000900000000000000" pitchFamily="2" charset="0"/>
                <a:cs typeface="Poppins ExtraBold" panose="00000900000000000000" pitchFamily="2" charset="0"/>
              </a:rPr>
              <a:t>Exercise 6: Applying C.L.E.A.R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8C4BC2DA-ADBF-B636-9D41-89B4A3C59F3E}"/>
              </a:ext>
            </a:extLst>
          </p:cNvPr>
          <p:cNvGrpSpPr/>
          <p:nvPr/>
        </p:nvGrpSpPr>
        <p:grpSpPr>
          <a:xfrm>
            <a:off x="748334" y="1487641"/>
            <a:ext cx="3272971" cy="4716783"/>
            <a:chOff x="625811" y="793610"/>
            <a:chExt cx="3272971" cy="4716783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7509D856-724F-0566-B94C-565D6E542207}"/>
                </a:ext>
              </a:extLst>
            </p:cNvPr>
            <p:cNvGrpSpPr/>
            <p:nvPr/>
          </p:nvGrpSpPr>
          <p:grpSpPr>
            <a:xfrm>
              <a:off x="696452" y="4624166"/>
              <a:ext cx="3202329" cy="886227"/>
              <a:chOff x="718382" y="1785207"/>
              <a:chExt cx="3202329" cy="886227"/>
            </a:xfrm>
          </p:grpSpPr>
          <p:sp>
            <p:nvSpPr>
              <p:cNvPr id="35" name="Freeform 17">
                <a:extLst>
                  <a:ext uri="{FF2B5EF4-FFF2-40B4-BE49-F238E27FC236}">
                    <a16:creationId xmlns:a16="http://schemas.microsoft.com/office/drawing/2014/main" id="{42A52A5D-5238-7CE5-941D-959AE84E3A57}"/>
                  </a:ext>
                </a:extLst>
              </p:cNvPr>
              <p:cNvSpPr/>
              <p:nvPr/>
            </p:nvSpPr>
            <p:spPr>
              <a:xfrm>
                <a:off x="718382" y="1785207"/>
                <a:ext cx="3202329" cy="886227"/>
              </a:xfrm>
              <a:custGeom>
                <a:avLst/>
                <a:gdLst/>
                <a:ahLst/>
                <a:cxnLst/>
                <a:rect l="l" t="t" r="r" b="b"/>
                <a:pathLst>
                  <a:path w="4007925" h="845308">
                    <a:moveTo>
                      <a:pt x="0" y="0"/>
                    </a:moveTo>
                    <a:lnTo>
                      <a:pt x="4007925" y="0"/>
                    </a:lnTo>
                    <a:lnTo>
                      <a:pt x="4007925" y="845308"/>
                    </a:lnTo>
                    <a:lnTo>
                      <a:pt x="0" y="845308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4">
                  <a:alphaModFix amt="78000"/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en-GB" sz="1200"/>
              </a:p>
            </p:txBody>
          </p:sp>
          <p:sp>
            <p:nvSpPr>
              <p:cNvPr id="37" name="TextBox 6">
                <a:extLst>
                  <a:ext uri="{FF2B5EF4-FFF2-40B4-BE49-F238E27FC236}">
                    <a16:creationId xmlns:a16="http://schemas.microsoft.com/office/drawing/2014/main" id="{2246BE6B-5688-3947-ACF7-F417EBFA4339}"/>
                  </a:ext>
                </a:extLst>
              </p:cNvPr>
              <p:cNvSpPr txBox="1"/>
              <p:nvPr/>
            </p:nvSpPr>
            <p:spPr>
              <a:xfrm>
                <a:off x="883320" y="1910186"/>
                <a:ext cx="2809461" cy="612934"/>
              </a:xfrm>
              <a:prstGeom prst="round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/>
                <a:r>
                  <a:rPr lang="en-GB" b="1" dirty="0">
                    <a:solidFill>
                      <a:schemeClr val="bg1"/>
                    </a:solidFill>
                    <a:latin typeface="Poppins ExtraBold" panose="00000900000000000000" pitchFamily="2" charset="0"/>
                    <a:ea typeface="ＭＳ 明朝"/>
                    <a:cs typeface="Poppins ExtraBold" panose="00000900000000000000" pitchFamily="2" charset="0"/>
                  </a:rPr>
                  <a:t>Review</a:t>
                </a:r>
              </a:p>
              <a:p>
                <a:pPr algn="ctr"/>
                <a:r>
                  <a:rPr lang="en-GB" b="1" dirty="0">
                    <a:solidFill>
                      <a:schemeClr val="bg1"/>
                    </a:solidFill>
                    <a:latin typeface="Poppins" panose="00000500000000000000" pitchFamily="2" charset="0"/>
                    <a:ea typeface="ＭＳ 明朝"/>
                    <a:cs typeface="Poppins" panose="00000500000000000000" pitchFamily="2" charset="0"/>
                  </a:rPr>
                  <a:t>Session + process</a:t>
                </a:r>
                <a:endParaRPr lang="en-GB" b="1" dirty="0">
                  <a:solidFill>
                    <a:srgbClr val="28265B"/>
                  </a:solidFill>
                  <a:latin typeface="Poppins" panose="00000500000000000000" pitchFamily="2" charset="0"/>
                  <a:ea typeface="ＭＳ 明朝"/>
                  <a:cs typeface="Poppins" panose="00000500000000000000" pitchFamily="2" charset="0"/>
                </a:endParaRPr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7B82656F-7D6E-A728-368F-B529AFE4C17D}"/>
                </a:ext>
              </a:extLst>
            </p:cNvPr>
            <p:cNvGrpSpPr/>
            <p:nvPr/>
          </p:nvGrpSpPr>
          <p:grpSpPr>
            <a:xfrm>
              <a:off x="696452" y="1794598"/>
              <a:ext cx="3202328" cy="827453"/>
              <a:chOff x="630526" y="4262959"/>
              <a:chExt cx="3202328" cy="827453"/>
            </a:xfrm>
          </p:grpSpPr>
          <p:sp>
            <p:nvSpPr>
              <p:cNvPr id="39" name="Freeform 15">
                <a:extLst>
                  <a:ext uri="{FF2B5EF4-FFF2-40B4-BE49-F238E27FC236}">
                    <a16:creationId xmlns:a16="http://schemas.microsoft.com/office/drawing/2014/main" id="{701E12B6-F9C8-9D0F-F3F8-E2A74CF8C3E0}"/>
                  </a:ext>
                </a:extLst>
              </p:cNvPr>
              <p:cNvSpPr/>
              <p:nvPr/>
            </p:nvSpPr>
            <p:spPr>
              <a:xfrm>
                <a:off x="630526" y="4262959"/>
                <a:ext cx="3202328" cy="827453"/>
              </a:xfrm>
              <a:custGeom>
                <a:avLst/>
                <a:gdLst/>
                <a:ahLst/>
                <a:cxnLst/>
                <a:rect l="l" t="t" r="r" b="b"/>
                <a:pathLst>
                  <a:path w="4007925" h="845308">
                    <a:moveTo>
                      <a:pt x="0" y="0"/>
                    </a:moveTo>
                    <a:lnTo>
                      <a:pt x="4007925" y="0"/>
                    </a:lnTo>
                    <a:lnTo>
                      <a:pt x="4007925" y="845308"/>
                    </a:lnTo>
                    <a:lnTo>
                      <a:pt x="0" y="845308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6">
                  <a:alphaModFix amt="78000"/>
                  <a:extLs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en-GB" sz="1200">
                  <a:latin typeface="Poppins ExtraBold" panose="00000900000000000000" pitchFamily="2" charset="0"/>
                  <a:cs typeface="Poppins ExtraBold" panose="00000900000000000000" pitchFamily="2" charset="0"/>
                </a:endParaRPr>
              </a:p>
            </p:txBody>
          </p:sp>
          <p:sp>
            <p:nvSpPr>
              <p:cNvPr id="40" name="TextBox 6">
                <a:extLst>
                  <a:ext uri="{FF2B5EF4-FFF2-40B4-BE49-F238E27FC236}">
                    <a16:creationId xmlns:a16="http://schemas.microsoft.com/office/drawing/2014/main" id="{3D407B4E-DE86-5FA1-6EA1-F76F952EA5F7}"/>
                  </a:ext>
                </a:extLst>
              </p:cNvPr>
              <p:cNvSpPr txBox="1"/>
              <p:nvPr/>
            </p:nvSpPr>
            <p:spPr>
              <a:xfrm>
                <a:off x="733280" y="4364544"/>
                <a:ext cx="3034519" cy="612934"/>
              </a:xfrm>
              <a:prstGeom prst="round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/>
                <a:r>
                  <a:rPr lang="en-GB" b="1" dirty="0">
                    <a:solidFill>
                      <a:schemeClr val="bg1"/>
                    </a:solidFill>
                    <a:latin typeface="Poppins ExtraBold" panose="00000900000000000000" pitchFamily="2" charset="0"/>
                    <a:ea typeface="ＭＳ 明朝"/>
                    <a:cs typeface="Poppins ExtraBold" panose="00000900000000000000" pitchFamily="2" charset="0"/>
                  </a:rPr>
                  <a:t>Listen</a:t>
                </a:r>
              </a:p>
              <a:p>
                <a:pPr algn="ctr"/>
                <a:r>
                  <a:rPr lang="en-GB" b="1" dirty="0">
                    <a:solidFill>
                      <a:schemeClr val="bg1"/>
                    </a:solidFill>
                    <a:latin typeface="Poppins" panose="00000500000000000000" pitchFamily="2" charset="0"/>
                    <a:ea typeface="ＭＳ 明朝"/>
                    <a:cs typeface="Poppins" panose="00000500000000000000" pitchFamily="2" charset="0"/>
                  </a:rPr>
                  <a:t>Ask exploratory questions</a:t>
                </a:r>
                <a:endParaRPr lang="en-GB" b="1" dirty="0">
                  <a:solidFill>
                    <a:srgbClr val="28265B"/>
                  </a:solidFill>
                  <a:latin typeface="Poppins" panose="00000500000000000000" pitchFamily="2" charset="0"/>
                  <a:ea typeface="ＭＳ 明朝"/>
                  <a:cs typeface="Poppins" panose="00000500000000000000" pitchFamily="2" charset="0"/>
                </a:endParaRPr>
              </a:p>
            </p:txBody>
          </p:sp>
        </p:grp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850A4D01-6814-08BE-9AB1-BE0D7A8EB912}"/>
                </a:ext>
              </a:extLst>
            </p:cNvPr>
            <p:cNvGrpSpPr/>
            <p:nvPr/>
          </p:nvGrpSpPr>
          <p:grpSpPr>
            <a:xfrm>
              <a:off x="663509" y="793610"/>
              <a:ext cx="3202327" cy="919401"/>
              <a:chOff x="8553160" y="1292424"/>
              <a:chExt cx="2964710" cy="919401"/>
            </a:xfrm>
          </p:grpSpPr>
          <p:sp>
            <p:nvSpPr>
              <p:cNvPr id="41" name="Freeform 7">
                <a:extLst>
                  <a:ext uri="{FF2B5EF4-FFF2-40B4-BE49-F238E27FC236}">
                    <a16:creationId xmlns:a16="http://schemas.microsoft.com/office/drawing/2014/main" id="{701FC24D-A648-7072-5A2D-3DDE76B8307B}"/>
                  </a:ext>
                </a:extLst>
              </p:cNvPr>
              <p:cNvSpPr/>
              <p:nvPr/>
            </p:nvSpPr>
            <p:spPr>
              <a:xfrm>
                <a:off x="8553160" y="1306068"/>
                <a:ext cx="2964710" cy="854036"/>
              </a:xfrm>
              <a:custGeom>
                <a:avLst/>
                <a:gdLst/>
                <a:ahLst/>
                <a:cxnLst/>
                <a:rect l="l" t="t" r="r" b="b"/>
                <a:pathLst>
                  <a:path w="3687265" h="777678">
                    <a:moveTo>
                      <a:pt x="0" y="0"/>
                    </a:moveTo>
                    <a:lnTo>
                      <a:pt x="3687265" y="0"/>
                    </a:lnTo>
                    <a:lnTo>
                      <a:pt x="3687265" y="777677"/>
                    </a:lnTo>
                    <a:lnTo>
                      <a:pt x="0" y="777677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8">
                  <a:alphaModFix amt="78000"/>
                  <a:extLst>
                    <a:ext uri="{96DAC541-7B7A-43D3-8B79-37D633B846F1}">
                      <asvg:svgBlip xmlns:asvg="http://schemas.microsoft.com/office/drawing/2016/SVG/main" r:embed="rId9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en-GB" sz="1200">
                  <a:latin typeface="Poppins ExtraBold" panose="00000900000000000000" pitchFamily="2" charset="0"/>
                  <a:cs typeface="Poppins ExtraBold" panose="00000900000000000000" pitchFamily="2" charset="0"/>
                </a:endParaRPr>
              </a:p>
            </p:txBody>
          </p:sp>
          <p:sp>
            <p:nvSpPr>
              <p:cNvPr id="42" name="TextBox 6">
                <a:extLst>
                  <a:ext uri="{FF2B5EF4-FFF2-40B4-BE49-F238E27FC236}">
                    <a16:creationId xmlns:a16="http://schemas.microsoft.com/office/drawing/2014/main" id="{88481111-A091-9F5A-4410-9207BB13A3C7}"/>
                  </a:ext>
                </a:extLst>
              </p:cNvPr>
              <p:cNvSpPr txBox="1"/>
              <p:nvPr/>
            </p:nvSpPr>
            <p:spPr>
              <a:xfrm>
                <a:off x="8618561" y="1292424"/>
                <a:ext cx="2868773" cy="919401"/>
              </a:xfrm>
              <a:prstGeom prst="round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/>
                <a:r>
                  <a:rPr lang="en-GB" b="1" dirty="0">
                    <a:solidFill>
                      <a:schemeClr val="bg1"/>
                    </a:solidFill>
                    <a:latin typeface="Poppins ExtraBold" panose="00000900000000000000" pitchFamily="2" charset="0"/>
                    <a:ea typeface="ＭＳ 明朝"/>
                    <a:cs typeface="Poppins ExtraBold" panose="00000900000000000000" pitchFamily="2" charset="0"/>
                  </a:rPr>
                  <a:t>Commit</a:t>
                </a:r>
              </a:p>
              <a:p>
                <a:pPr algn="ctr"/>
                <a:r>
                  <a:rPr lang="en-GB" b="1" dirty="0">
                    <a:solidFill>
                      <a:schemeClr val="bg1"/>
                    </a:solidFill>
                    <a:latin typeface="Poppins" panose="00000500000000000000" pitchFamily="2" charset="0"/>
                    <a:ea typeface="ＭＳ 明朝"/>
                    <a:cs typeface="Poppins" panose="00000500000000000000" pitchFamily="2" charset="0"/>
                  </a:rPr>
                  <a:t>Purpose + goal of the conversation </a:t>
                </a:r>
                <a:endParaRPr lang="en-GB" b="1" dirty="0">
                  <a:solidFill>
                    <a:srgbClr val="28265B"/>
                  </a:solidFill>
                  <a:latin typeface="Poppins" panose="00000500000000000000" pitchFamily="2" charset="0"/>
                  <a:ea typeface="ＭＳ 明朝"/>
                  <a:cs typeface="Poppins" panose="00000500000000000000" pitchFamily="2" charset="0"/>
                </a:endParaRPr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668B89C7-C007-25C2-1C81-214BC39F415B}"/>
                </a:ext>
              </a:extLst>
            </p:cNvPr>
            <p:cNvGrpSpPr/>
            <p:nvPr/>
          </p:nvGrpSpPr>
          <p:grpSpPr>
            <a:xfrm>
              <a:off x="663509" y="2744009"/>
              <a:ext cx="3202328" cy="827452"/>
              <a:chOff x="8491623" y="4814614"/>
              <a:chExt cx="3202328" cy="827452"/>
            </a:xfrm>
          </p:grpSpPr>
          <p:sp>
            <p:nvSpPr>
              <p:cNvPr id="43" name="Freeform 27">
                <a:extLst>
                  <a:ext uri="{FF2B5EF4-FFF2-40B4-BE49-F238E27FC236}">
                    <a16:creationId xmlns:a16="http://schemas.microsoft.com/office/drawing/2014/main" id="{1733810B-31FA-6ABE-E601-AC269F1D45FA}"/>
                  </a:ext>
                </a:extLst>
              </p:cNvPr>
              <p:cNvSpPr/>
              <p:nvPr/>
            </p:nvSpPr>
            <p:spPr>
              <a:xfrm>
                <a:off x="8491623" y="4814614"/>
                <a:ext cx="3202328" cy="827452"/>
              </a:xfrm>
              <a:custGeom>
                <a:avLst/>
                <a:gdLst/>
                <a:ahLst/>
                <a:cxnLst/>
                <a:rect l="l" t="t" r="r" b="b"/>
                <a:pathLst>
                  <a:path w="4007925" h="845308">
                    <a:moveTo>
                      <a:pt x="0" y="0"/>
                    </a:moveTo>
                    <a:lnTo>
                      <a:pt x="4007925" y="0"/>
                    </a:lnTo>
                    <a:lnTo>
                      <a:pt x="4007925" y="845308"/>
                    </a:lnTo>
                    <a:lnTo>
                      <a:pt x="0" y="845308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10">
                  <a:alphaModFix amt="78000"/>
                  <a:extLst>
                    <a:ext uri="{96DAC541-7B7A-43D3-8B79-37D633B846F1}">
                      <asvg:svgBlip xmlns:asvg="http://schemas.microsoft.com/office/drawing/2016/SVG/main" r:embed="rId11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en-GB" sz="1200">
                  <a:latin typeface="Poppins ExtraBold" panose="00000900000000000000" pitchFamily="2" charset="0"/>
                  <a:cs typeface="Poppins ExtraBold" panose="00000900000000000000" pitchFamily="2" charset="0"/>
                </a:endParaRPr>
              </a:p>
            </p:txBody>
          </p:sp>
          <p:sp>
            <p:nvSpPr>
              <p:cNvPr id="44" name="TextBox 6">
                <a:extLst>
                  <a:ext uri="{FF2B5EF4-FFF2-40B4-BE49-F238E27FC236}">
                    <a16:creationId xmlns:a16="http://schemas.microsoft.com/office/drawing/2014/main" id="{5D8781D6-FC27-82D9-2172-2F78D9209B99}"/>
                  </a:ext>
                </a:extLst>
              </p:cNvPr>
              <p:cNvSpPr txBox="1"/>
              <p:nvPr/>
            </p:nvSpPr>
            <p:spPr>
              <a:xfrm>
                <a:off x="8491623" y="4935774"/>
                <a:ext cx="3105162" cy="612934"/>
              </a:xfrm>
              <a:prstGeom prst="round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/>
                <a:r>
                  <a:rPr lang="en-GB" b="1" dirty="0">
                    <a:solidFill>
                      <a:schemeClr val="bg1"/>
                    </a:solidFill>
                    <a:latin typeface="Poppins ExtraBold" panose="00000900000000000000" pitchFamily="2" charset="0"/>
                    <a:ea typeface="ＭＳ 明朝"/>
                    <a:cs typeface="Poppins ExtraBold" panose="00000900000000000000" pitchFamily="2" charset="0"/>
                  </a:rPr>
                  <a:t>Explore</a:t>
                </a:r>
              </a:p>
              <a:p>
                <a:pPr algn="ctr"/>
                <a:r>
                  <a:rPr lang="en-GB" b="1" dirty="0">
                    <a:solidFill>
                      <a:schemeClr val="bg1"/>
                    </a:solidFill>
                    <a:latin typeface="Poppins" panose="00000500000000000000" pitchFamily="2" charset="0"/>
                    <a:ea typeface="ＭＳ 明朝"/>
                    <a:cs typeface="Poppins" panose="00000500000000000000" pitchFamily="2" charset="0"/>
                  </a:rPr>
                  <a:t>Look at options</a:t>
                </a:r>
                <a:endParaRPr lang="en-GB" b="1" dirty="0">
                  <a:solidFill>
                    <a:srgbClr val="28265B"/>
                  </a:solidFill>
                  <a:latin typeface="Poppins" panose="00000500000000000000" pitchFamily="2" charset="0"/>
                  <a:ea typeface="ＭＳ 明朝"/>
                  <a:cs typeface="Poppins" panose="00000500000000000000" pitchFamily="2" charset="0"/>
                </a:endParaRPr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9C3D10F7-D106-2BC1-D00C-AB4A1EED2AE8}"/>
                </a:ext>
              </a:extLst>
            </p:cNvPr>
            <p:cNvGrpSpPr/>
            <p:nvPr/>
          </p:nvGrpSpPr>
          <p:grpSpPr>
            <a:xfrm>
              <a:off x="625811" y="3654700"/>
              <a:ext cx="3272971" cy="886227"/>
              <a:chOff x="8992598" y="3142773"/>
              <a:chExt cx="2932057" cy="792614"/>
            </a:xfrm>
          </p:grpSpPr>
          <p:sp>
            <p:nvSpPr>
              <p:cNvPr id="11" name="Freeform 12">
                <a:extLst>
                  <a:ext uri="{FF2B5EF4-FFF2-40B4-BE49-F238E27FC236}">
                    <a16:creationId xmlns:a16="http://schemas.microsoft.com/office/drawing/2014/main" id="{983863E3-DC14-1BDF-02D8-B2E4996C9A40}"/>
                  </a:ext>
                </a:extLst>
              </p:cNvPr>
              <p:cNvSpPr/>
              <p:nvPr/>
            </p:nvSpPr>
            <p:spPr>
              <a:xfrm>
                <a:off x="9055883" y="3142773"/>
                <a:ext cx="2868772" cy="792614"/>
              </a:xfrm>
              <a:custGeom>
                <a:avLst/>
                <a:gdLst/>
                <a:ahLst/>
                <a:cxnLst/>
                <a:rect l="l" t="t" r="r" b="b"/>
                <a:pathLst>
                  <a:path w="8356340" h="1762428">
                    <a:moveTo>
                      <a:pt x="0" y="0"/>
                    </a:moveTo>
                    <a:lnTo>
                      <a:pt x="8356340" y="0"/>
                    </a:lnTo>
                    <a:lnTo>
                      <a:pt x="8356340" y="1762428"/>
                    </a:lnTo>
                    <a:lnTo>
                      <a:pt x="0" y="1762428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12">
                  <a:alphaModFix amt="78000"/>
                  <a:extLst>
                    <a:ext uri="{96DAC541-7B7A-43D3-8B79-37D633B846F1}">
                      <asvg:svgBlip xmlns:asvg="http://schemas.microsoft.com/office/drawing/2016/SVG/main" r:embed="rId13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en-GB" sz="1200"/>
              </a:p>
            </p:txBody>
          </p:sp>
          <p:sp>
            <p:nvSpPr>
              <p:cNvPr id="17" name="TextBox 6">
                <a:extLst>
                  <a:ext uri="{FF2B5EF4-FFF2-40B4-BE49-F238E27FC236}">
                    <a16:creationId xmlns:a16="http://schemas.microsoft.com/office/drawing/2014/main" id="{6751E745-457C-D9F6-743C-7A38F3721663}"/>
                  </a:ext>
                </a:extLst>
              </p:cNvPr>
              <p:cNvSpPr txBox="1"/>
              <p:nvPr/>
            </p:nvSpPr>
            <p:spPr>
              <a:xfrm>
                <a:off x="8992598" y="3252783"/>
                <a:ext cx="2868773" cy="612934"/>
              </a:xfrm>
              <a:prstGeom prst="round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/>
                <a:r>
                  <a:rPr lang="en-GB" b="1" dirty="0">
                    <a:solidFill>
                      <a:schemeClr val="bg1"/>
                    </a:solidFill>
                    <a:latin typeface="Poppins ExtraBold" panose="00000900000000000000" pitchFamily="2" charset="0"/>
                    <a:ea typeface="ＭＳ 明朝"/>
                    <a:cs typeface="Poppins ExtraBold" panose="00000900000000000000" pitchFamily="2" charset="0"/>
                  </a:rPr>
                  <a:t>Action</a:t>
                </a:r>
              </a:p>
              <a:p>
                <a:pPr algn="ctr"/>
                <a:r>
                  <a:rPr lang="en-GB" b="1" dirty="0">
                    <a:solidFill>
                      <a:schemeClr val="bg1"/>
                    </a:solidFill>
                    <a:latin typeface="Poppins" panose="00000500000000000000" pitchFamily="2" charset="0"/>
                    <a:ea typeface="ＭＳ 明朝"/>
                    <a:cs typeface="Poppins" panose="00000500000000000000" pitchFamily="2" charset="0"/>
                  </a:rPr>
                  <a:t>Clarify next steps </a:t>
                </a:r>
                <a:endParaRPr lang="en-GB" b="1" dirty="0">
                  <a:solidFill>
                    <a:srgbClr val="28265B"/>
                  </a:solidFill>
                  <a:latin typeface="Poppins" panose="00000500000000000000" pitchFamily="2" charset="0"/>
                  <a:ea typeface="ＭＳ 明朝"/>
                  <a:cs typeface="Poppins" panose="00000500000000000000" pitchFamily="2" charset="0"/>
                </a:endParaRPr>
              </a:p>
            </p:txBody>
          </p:sp>
        </p:grpSp>
      </p:grpSp>
      <p:pic>
        <p:nvPicPr>
          <p:cNvPr id="2" name="Picture 1" descr="Chart, bar chart&#10;&#10;Description automatically generated">
            <a:extLst>
              <a:ext uri="{FF2B5EF4-FFF2-40B4-BE49-F238E27FC236}">
                <a16:creationId xmlns:a16="http://schemas.microsoft.com/office/drawing/2014/main" id="{5F1B50D6-7ADE-98BA-EE27-7D7E545A9D16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9" t="3366" r="3097" b="4972"/>
          <a:stretch/>
        </p:blipFill>
        <p:spPr>
          <a:xfrm>
            <a:off x="4740411" y="1269904"/>
            <a:ext cx="4308155" cy="2112971"/>
          </a:xfrm>
          <a:prstGeom prst="rect">
            <a:avLst/>
          </a:prstGeom>
          <a:ln w="38100" cap="sq">
            <a:solidFill>
              <a:srgbClr val="00B0F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9" name="Picture 18" descr="Chart, bar chart&#10;&#10;Description automatically generated">
            <a:extLst>
              <a:ext uri="{FF2B5EF4-FFF2-40B4-BE49-F238E27FC236}">
                <a16:creationId xmlns:a16="http://schemas.microsoft.com/office/drawing/2014/main" id="{137C9E8A-2F4F-8AE0-628B-03BC51C75AC6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6" t="4733" r="3750"/>
          <a:stretch/>
        </p:blipFill>
        <p:spPr>
          <a:xfrm>
            <a:off x="7953914" y="3893117"/>
            <a:ext cx="3914939" cy="2105270"/>
          </a:xfrm>
          <a:prstGeom prst="rect">
            <a:avLst/>
          </a:prstGeom>
          <a:ln w="38100" cap="sq">
            <a:solidFill>
              <a:srgbClr val="00B0F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8B44F1B7-8565-C3F6-91E0-D681B376B532}"/>
              </a:ext>
            </a:extLst>
          </p:cNvPr>
          <p:cNvSpPr txBox="1"/>
          <p:nvPr/>
        </p:nvSpPr>
        <p:spPr>
          <a:xfrm>
            <a:off x="9394193" y="1947341"/>
            <a:ext cx="1738746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 dirty="0">
                <a:solidFill>
                  <a:srgbClr val="002060"/>
                </a:solidFill>
                <a:latin typeface="Poppins ExtraBold" panose="00000900000000000000" pitchFamily="2" charset="0"/>
                <a:cs typeface="Poppins ExtraBold" panose="00000900000000000000" pitchFamily="2" charset="0"/>
              </a:rPr>
              <a:t>Profile 1</a:t>
            </a:r>
            <a:endParaRPr lang="en-US" sz="2000" dirty="0">
              <a:solidFill>
                <a:srgbClr val="002060"/>
              </a:solidFill>
              <a:latin typeface="Poppins ExtraBold" panose="00000900000000000000" pitchFamily="2" charset="0"/>
              <a:cs typeface="Poppins ExtraBold" panose="00000900000000000000" pitchFamily="2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E556E2F-69FD-EA0C-AF47-4F5CB16321E7}"/>
              </a:ext>
            </a:extLst>
          </p:cNvPr>
          <p:cNvSpPr txBox="1"/>
          <p:nvPr/>
        </p:nvSpPr>
        <p:spPr>
          <a:xfrm>
            <a:off x="6021572" y="4691777"/>
            <a:ext cx="1738746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 dirty="0">
                <a:solidFill>
                  <a:srgbClr val="002060"/>
                </a:solidFill>
                <a:latin typeface="Poppins ExtraBold" panose="00000900000000000000" pitchFamily="2" charset="0"/>
                <a:cs typeface="Poppins ExtraBold" panose="00000900000000000000" pitchFamily="2" charset="0"/>
              </a:rPr>
              <a:t>Profile 2</a:t>
            </a:r>
            <a:endParaRPr lang="en-US" sz="2000" dirty="0">
              <a:solidFill>
                <a:srgbClr val="002060"/>
              </a:solidFill>
              <a:latin typeface="Poppins ExtraBold" panose="00000900000000000000" pitchFamily="2" charset="0"/>
              <a:cs typeface="Poppins ExtraBold" panose="00000900000000000000" pitchFamily="2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1274246-43FD-5F0A-304C-D5A04DDDA0B1}"/>
              </a:ext>
            </a:extLst>
          </p:cNvPr>
          <p:cNvSpPr txBox="1"/>
          <p:nvPr/>
        </p:nvSpPr>
        <p:spPr>
          <a:xfrm>
            <a:off x="4740411" y="3411273"/>
            <a:ext cx="4143399" cy="30777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1400" b="1" dirty="0">
                <a:solidFill>
                  <a:srgbClr val="002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Adapted 			Natural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12D864F-9DA4-F5A8-3A35-17D6A6E2E785}"/>
              </a:ext>
            </a:extLst>
          </p:cNvPr>
          <p:cNvSpPr txBox="1"/>
          <p:nvPr/>
        </p:nvSpPr>
        <p:spPr>
          <a:xfrm>
            <a:off x="8067292" y="6056110"/>
            <a:ext cx="3737676" cy="30777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1400" b="1" dirty="0">
                <a:solidFill>
                  <a:srgbClr val="002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Adapted 		Natural</a:t>
            </a:r>
          </a:p>
        </p:txBody>
      </p:sp>
    </p:spTree>
    <p:extLst>
      <p:ext uri="{BB962C8B-B14F-4D97-AF65-F5344CB8AC3E}">
        <p14:creationId xmlns:p14="http://schemas.microsoft.com/office/powerpoint/2010/main" val="155365418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4D71A4-8BE0-4F6D-8DCB-BE180809C3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id="{8B703843-18E8-EC71-20B6-CD9E1BDB5FC0}"/>
              </a:ext>
            </a:extLst>
          </p:cNvPr>
          <p:cNvSpPr/>
          <p:nvPr/>
        </p:nvSpPr>
        <p:spPr>
          <a:xfrm>
            <a:off x="10581" y="-42286"/>
            <a:ext cx="10073219" cy="6900286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32000">
                <a:srgbClr val="F3FAFF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v</a:t>
            </a:r>
          </a:p>
        </p:txBody>
      </p:sp>
      <p:sp>
        <p:nvSpPr>
          <p:cNvPr id="13" name="Freeform: Shape 1">
            <a:extLst>
              <a:ext uri="{FF2B5EF4-FFF2-40B4-BE49-F238E27FC236}">
                <a16:creationId xmlns:a16="http://schemas.microsoft.com/office/drawing/2014/main" id="{AD85B133-013B-CCE3-9D66-36EF9BEB1AE7}"/>
              </a:ext>
            </a:extLst>
          </p:cNvPr>
          <p:cNvSpPr/>
          <p:nvPr/>
        </p:nvSpPr>
        <p:spPr>
          <a:xfrm>
            <a:off x="-310672" y="-353194"/>
            <a:ext cx="1047643" cy="790529"/>
          </a:xfrm>
          <a:custGeom>
            <a:avLst/>
            <a:gdLst>
              <a:gd name="connsiteX0" fmla="*/ 1047643 w 1047643"/>
              <a:gd name="connsiteY0" fmla="*/ 308884 h 790529"/>
              <a:gd name="connsiteX1" fmla="*/ 1036404 w 1047643"/>
              <a:gd name="connsiteY1" fmla="*/ 321172 h 790529"/>
              <a:gd name="connsiteX2" fmla="*/ 582347 w 1047643"/>
              <a:gd name="connsiteY2" fmla="*/ 781801 h 790529"/>
              <a:gd name="connsiteX3" fmla="*/ 553201 w 1047643"/>
              <a:gd name="connsiteY3" fmla="*/ 783610 h 790529"/>
              <a:gd name="connsiteX4" fmla="*/ 285929 w 1047643"/>
              <a:gd name="connsiteY4" fmla="*/ 684360 h 790529"/>
              <a:gd name="connsiteX5" fmla="*/ 191060 w 1047643"/>
              <a:gd name="connsiteY5" fmla="*/ 689408 h 790529"/>
              <a:gd name="connsiteX6" fmla="*/ 173725 w 1047643"/>
              <a:gd name="connsiteY6" fmla="*/ 677121 h 790529"/>
              <a:gd name="connsiteX7" fmla="*/ 71140 w 1047643"/>
              <a:gd name="connsiteY7" fmla="*/ 302026 h 790529"/>
              <a:gd name="connsiteX8" fmla="*/ 1798 w 1047643"/>
              <a:gd name="connsiteY8" fmla="*/ 49519 h 790529"/>
              <a:gd name="connsiteX9" fmla="*/ 15419 w 1047643"/>
              <a:gd name="connsiteY9" fmla="*/ 26278 h 790529"/>
              <a:gd name="connsiteX10" fmla="*/ 505480 w 1047643"/>
              <a:gd name="connsiteY10" fmla="*/ 25801 h 790529"/>
              <a:gd name="connsiteX11" fmla="*/ 908007 w 1047643"/>
              <a:gd name="connsiteY11" fmla="*/ 198013 h 790529"/>
              <a:gd name="connsiteX12" fmla="*/ 1003352 w 1047643"/>
              <a:gd name="connsiteY12" fmla="*/ 269546 h 790529"/>
              <a:gd name="connsiteX13" fmla="*/ 1013258 w 1047643"/>
              <a:gd name="connsiteY13" fmla="*/ 274785 h 790529"/>
              <a:gd name="connsiteX14" fmla="*/ 1047643 w 1047643"/>
              <a:gd name="connsiteY14" fmla="*/ 308884 h 790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47643" h="790529">
                <a:moveTo>
                  <a:pt x="1047643" y="308884"/>
                </a:moveTo>
                <a:cubicBezTo>
                  <a:pt x="1043929" y="312980"/>
                  <a:pt x="1040309" y="317171"/>
                  <a:pt x="1036404" y="321172"/>
                </a:cubicBezTo>
                <a:cubicBezTo>
                  <a:pt x="884956" y="474715"/>
                  <a:pt x="733604" y="628258"/>
                  <a:pt x="582347" y="781801"/>
                </a:cubicBezTo>
                <a:cubicBezTo>
                  <a:pt x="571774" y="792564"/>
                  <a:pt x="565964" y="793612"/>
                  <a:pt x="553201" y="783610"/>
                </a:cubicBezTo>
                <a:cubicBezTo>
                  <a:pt x="476810" y="723031"/>
                  <a:pt x="383275" y="688265"/>
                  <a:pt x="285929" y="684360"/>
                </a:cubicBezTo>
                <a:cubicBezTo>
                  <a:pt x="254211" y="682550"/>
                  <a:pt x="222397" y="684265"/>
                  <a:pt x="191060" y="689408"/>
                </a:cubicBezTo>
                <a:cubicBezTo>
                  <a:pt x="179630" y="691408"/>
                  <a:pt x="176487" y="687122"/>
                  <a:pt x="173725" y="677121"/>
                </a:cubicBezTo>
                <a:cubicBezTo>
                  <a:pt x="139816" y="552058"/>
                  <a:pt x="105621" y="426994"/>
                  <a:pt x="71140" y="302026"/>
                </a:cubicBezTo>
                <a:cubicBezTo>
                  <a:pt x="48090" y="217825"/>
                  <a:pt x="25325" y="133624"/>
                  <a:pt x="1798" y="49519"/>
                </a:cubicBezTo>
                <a:cubicBezTo>
                  <a:pt x="-2202" y="35231"/>
                  <a:pt x="-297" y="29516"/>
                  <a:pt x="15419" y="26278"/>
                </a:cubicBezTo>
                <a:cubicBezTo>
                  <a:pt x="176868" y="-8584"/>
                  <a:pt x="343936" y="-8774"/>
                  <a:pt x="505480" y="25801"/>
                </a:cubicBezTo>
                <a:cubicBezTo>
                  <a:pt x="649498" y="56758"/>
                  <a:pt x="786182" y="115241"/>
                  <a:pt x="908007" y="198013"/>
                </a:cubicBezTo>
                <a:cubicBezTo>
                  <a:pt x="940963" y="220207"/>
                  <a:pt x="972586" y="244305"/>
                  <a:pt x="1003352" y="269546"/>
                </a:cubicBezTo>
                <a:cubicBezTo>
                  <a:pt x="1006210" y="271927"/>
                  <a:pt x="1008210" y="276499"/>
                  <a:pt x="1013258" y="274785"/>
                </a:cubicBezTo>
                <a:lnTo>
                  <a:pt x="1047643" y="308884"/>
                </a:lnTo>
              </a:path>
            </a:pathLst>
          </a:custGeom>
          <a:solidFill>
            <a:srgbClr val="A7C83D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PK"/>
          </a:p>
        </p:txBody>
      </p:sp>
      <p:sp>
        <p:nvSpPr>
          <p:cNvPr id="14" name="Freeform: Shape 2">
            <a:extLst>
              <a:ext uri="{FF2B5EF4-FFF2-40B4-BE49-F238E27FC236}">
                <a16:creationId xmlns:a16="http://schemas.microsoft.com/office/drawing/2014/main" id="{B1302C07-1C12-607C-7EC7-F7EE86B84250}"/>
              </a:ext>
            </a:extLst>
          </p:cNvPr>
          <p:cNvSpPr/>
          <p:nvPr/>
        </p:nvSpPr>
        <p:spPr>
          <a:xfrm>
            <a:off x="11714303" y="6204424"/>
            <a:ext cx="892199" cy="951930"/>
          </a:xfrm>
          <a:custGeom>
            <a:avLst/>
            <a:gdLst>
              <a:gd name="connsiteX0" fmla="*/ 373611 w 892199"/>
              <a:gd name="connsiteY0" fmla="*/ 932024 h 951930"/>
              <a:gd name="connsiteX1" fmla="*/ 434286 w 892199"/>
              <a:gd name="connsiteY1" fmla="*/ 886685 h 951930"/>
              <a:gd name="connsiteX2" fmla="*/ 667077 w 892199"/>
              <a:gd name="connsiteY2" fmla="*/ 649988 h 951930"/>
              <a:gd name="connsiteX3" fmla="*/ 857005 w 892199"/>
              <a:gd name="connsiteY3" fmla="*/ 248605 h 951930"/>
              <a:gd name="connsiteX4" fmla="*/ 892152 w 892199"/>
              <a:gd name="connsiteY4" fmla="*/ 12004 h 951930"/>
              <a:gd name="connsiteX5" fmla="*/ 880151 w 892199"/>
              <a:gd name="connsiteY5" fmla="*/ 2 h 951930"/>
              <a:gd name="connsiteX6" fmla="*/ 432952 w 892199"/>
              <a:gd name="connsiteY6" fmla="*/ 2574 h 951930"/>
              <a:gd name="connsiteX7" fmla="*/ 220068 w 892199"/>
              <a:gd name="connsiteY7" fmla="*/ 2860 h 951930"/>
              <a:gd name="connsiteX8" fmla="*/ 201114 w 892199"/>
              <a:gd name="connsiteY8" fmla="*/ 18957 h 951930"/>
              <a:gd name="connsiteX9" fmla="*/ 6613 w 892199"/>
              <a:gd name="connsiteY9" fmla="*/ 353094 h 951930"/>
              <a:gd name="connsiteX10" fmla="*/ 5280 w 892199"/>
              <a:gd name="connsiteY10" fmla="*/ 374049 h 951930"/>
              <a:gd name="connsiteX11" fmla="*/ 254644 w 892199"/>
              <a:gd name="connsiteY11" fmla="*/ 806770 h 951930"/>
              <a:gd name="connsiteX12" fmla="*/ 339131 w 892199"/>
              <a:gd name="connsiteY12" fmla="*/ 951931 h 951930"/>
              <a:gd name="connsiteX13" fmla="*/ 373516 w 892199"/>
              <a:gd name="connsiteY13" fmla="*/ 932119 h 9519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92199" h="951930">
                <a:moveTo>
                  <a:pt x="373611" y="932024"/>
                </a:moveTo>
                <a:cubicBezTo>
                  <a:pt x="393804" y="916879"/>
                  <a:pt x="414188" y="901925"/>
                  <a:pt x="434286" y="886685"/>
                </a:cubicBezTo>
                <a:cubicBezTo>
                  <a:pt x="522963" y="819533"/>
                  <a:pt x="601449" y="739809"/>
                  <a:pt x="667077" y="649988"/>
                </a:cubicBezTo>
                <a:cubicBezTo>
                  <a:pt x="755564" y="529592"/>
                  <a:pt x="820048" y="393290"/>
                  <a:pt x="857005" y="248605"/>
                </a:cubicBezTo>
                <a:cubicBezTo>
                  <a:pt x="876627" y="171071"/>
                  <a:pt x="888438" y="91823"/>
                  <a:pt x="892152" y="12004"/>
                </a:cubicBezTo>
                <a:cubicBezTo>
                  <a:pt x="892629" y="2574"/>
                  <a:pt x="889581" y="-93"/>
                  <a:pt x="880151" y="2"/>
                </a:cubicBezTo>
                <a:cubicBezTo>
                  <a:pt x="731085" y="1050"/>
                  <a:pt x="582018" y="1907"/>
                  <a:pt x="432952" y="2574"/>
                </a:cubicBezTo>
                <a:cubicBezTo>
                  <a:pt x="361991" y="2955"/>
                  <a:pt x="291030" y="3336"/>
                  <a:pt x="220068" y="2860"/>
                </a:cubicBezTo>
                <a:cubicBezTo>
                  <a:pt x="207495" y="2860"/>
                  <a:pt x="202733" y="5336"/>
                  <a:pt x="201114" y="18957"/>
                </a:cubicBezTo>
                <a:cubicBezTo>
                  <a:pt x="187493" y="153164"/>
                  <a:pt x="116627" y="274989"/>
                  <a:pt x="6613" y="353094"/>
                </a:cubicBezTo>
                <a:cubicBezTo>
                  <a:pt x="-4817" y="361476"/>
                  <a:pt x="1184" y="367001"/>
                  <a:pt x="5280" y="374049"/>
                </a:cubicBezTo>
                <a:cubicBezTo>
                  <a:pt x="88338" y="518353"/>
                  <a:pt x="171491" y="662562"/>
                  <a:pt x="254644" y="806770"/>
                </a:cubicBezTo>
                <a:cubicBezTo>
                  <a:pt x="282648" y="855252"/>
                  <a:pt x="311032" y="903544"/>
                  <a:pt x="339131" y="951931"/>
                </a:cubicBezTo>
                <a:lnTo>
                  <a:pt x="373516" y="932119"/>
                </a:lnTo>
                <a:close/>
              </a:path>
            </a:pathLst>
          </a:custGeom>
          <a:solidFill>
            <a:srgbClr val="30A9E0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PK"/>
          </a:p>
        </p:txBody>
      </p:sp>
      <p:sp>
        <p:nvSpPr>
          <p:cNvPr id="15" name="Freeform: Shape 4">
            <a:extLst>
              <a:ext uri="{FF2B5EF4-FFF2-40B4-BE49-F238E27FC236}">
                <a16:creationId xmlns:a16="http://schemas.microsoft.com/office/drawing/2014/main" id="{9D9BCB2E-FA59-F411-FBBE-83DDFFC5A1F6}"/>
              </a:ext>
            </a:extLst>
          </p:cNvPr>
          <p:cNvSpPr/>
          <p:nvPr/>
        </p:nvSpPr>
        <p:spPr>
          <a:xfrm>
            <a:off x="4495175" y="6489298"/>
            <a:ext cx="1076372" cy="819228"/>
          </a:xfrm>
          <a:custGeom>
            <a:avLst/>
            <a:gdLst>
              <a:gd name="connsiteX0" fmla="*/ 473887 w 1076372"/>
              <a:gd name="connsiteY0" fmla="*/ 759062 h 819228"/>
              <a:gd name="connsiteX1" fmla="*/ 17830 w 1076372"/>
              <a:gd name="connsiteY1" fmla="*/ 480741 h 819228"/>
              <a:gd name="connsiteX2" fmla="*/ 17830 w 1076372"/>
              <a:gd name="connsiteY2" fmla="*/ 439783 h 819228"/>
              <a:gd name="connsiteX3" fmla="*/ 316534 w 1076372"/>
              <a:gd name="connsiteY3" fmla="*/ 166416 h 819228"/>
              <a:gd name="connsiteX4" fmla="*/ 491413 w 1076372"/>
              <a:gd name="connsiteY4" fmla="*/ 6967 h 819228"/>
              <a:gd name="connsiteX5" fmla="*/ 516845 w 1076372"/>
              <a:gd name="connsiteY5" fmla="*/ 6967 h 819228"/>
              <a:gd name="connsiteX6" fmla="*/ 758685 w 1076372"/>
              <a:gd name="connsiteY6" fmla="*/ 123458 h 819228"/>
              <a:gd name="connsiteX7" fmla="*/ 908513 w 1076372"/>
              <a:gd name="connsiteY7" fmla="*/ 122315 h 819228"/>
              <a:gd name="connsiteX8" fmla="*/ 927182 w 1076372"/>
              <a:gd name="connsiteY8" fmla="*/ 138984 h 819228"/>
              <a:gd name="connsiteX9" fmla="*/ 984332 w 1076372"/>
              <a:gd name="connsiteY9" fmla="*/ 387205 h 819228"/>
              <a:gd name="connsiteX10" fmla="*/ 1075677 w 1076372"/>
              <a:gd name="connsiteY10" fmla="*/ 780874 h 819228"/>
              <a:gd name="connsiteX11" fmla="*/ 1064342 w 1076372"/>
              <a:gd name="connsiteY11" fmla="*/ 794685 h 819228"/>
              <a:gd name="connsiteX12" fmla="*/ 808024 w 1076372"/>
              <a:gd name="connsiteY12" fmla="*/ 819069 h 819228"/>
              <a:gd name="connsiteX13" fmla="*/ 598760 w 1076372"/>
              <a:gd name="connsiteY13" fmla="*/ 795828 h 819228"/>
              <a:gd name="connsiteX14" fmla="*/ 473792 w 1076372"/>
              <a:gd name="connsiteY14" fmla="*/ 759157 h 819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76372" h="819228">
                <a:moveTo>
                  <a:pt x="473887" y="759062"/>
                </a:moveTo>
                <a:cubicBezTo>
                  <a:pt x="298532" y="705340"/>
                  <a:pt x="147942" y="609995"/>
                  <a:pt x="17830" y="480741"/>
                </a:cubicBezTo>
                <a:cubicBezTo>
                  <a:pt x="-6840" y="456262"/>
                  <a:pt x="-5030" y="460643"/>
                  <a:pt x="17830" y="439783"/>
                </a:cubicBezTo>
                <a:cubicBezTo>
                  <a:pt x="117176" y="348439"/>
                  <a:pt x="216807" y="257284"/>
                  <a:pt x="316534" y="166416"/>
                </a:cubicBezTo>
                <a:cubicBezTo>
                  <a:pt x="374732" y="113171"/>
                  <a:pt x="433406" y="60403"/>
                  <a:pt x="491413" y="6967"/>
                </a:cubicBezTo>
                <a:cubicBezTo>
                  <a:pt x="501128" y="-1986"/>
                  <a:pt x="506558" y="-2653"/>
                  <a:pt x="516845" y="6967"/>
                </a:cubicBezTo>
                <a:cubicBezTo>
                  <a:pt x="584091" y="68975"/>
                  <a:pt x="668292" y="109552"/>
                  <a:pt x="758685" y="123458"/>
                </a:cubicBezTo>
                <a:cubicBezTo>
                  <a:pt x="808310" y="131555"/>
                  <a:pt x="858983" y="131173"/>
                  <a:pt x="908513" y="122315"/>
                </a:cubicBezTo>
                <a:cubicBezTo>
                  <a:pt x="924324" y="119648"/>
                  <a:pt x="924896" y="129268"/>
                  <a:pt x="927182" y="138984"/>
                </a:cubicBezTo>
                <a:cubicBezTo>
                  <a:pt x="946327" y="221661"/>
                  <a:pt x="965377" y="304433"/>
                  <a:pt x="984332" y="387205"/>
                </a:cubicBezTo>
                <a:cubicBezTo>
                  <a:pt x="1014621" y="518460"/>
                  <a:pt x="1044816" y="649810"/>
                  <a:pt x="1075677" y="780874"/>
                </a:cubicBezTo>
                <a:cubicBezTo>
                  <a:pt x="1078629" y="793542"/>
                  <a:pt x="1071676" y="793161"/>
                  <a:pt x="1064342" y="794685"/>
                </a:cubicBezTo>
                <a:cubicBezTo>
                  <a:pt x="980046" y="812306"/>
                  <a:pt x="894130" y="820498"/>
                  <a:pt x="808024" y="819069"/>
                </a:cubicBezTo>
                <a:cubicBezTo>
                  <a:pt x="737730" y="817545"/>
                  <a:pt x="667721" y="809734"/>
                  <a:pt x="598760" y="795828"/>
                </a:cubicBezTo>
                <a:cubicBezTo>
                  <a:pt x="556469" y="786017"/>
                  <a:pt x="514749" y="773825"/>
                  <a:pt x="473792" y="759157"/>
                </a:cubicBezTo>
              </a:path>
            </a:pathLst>
          </a:custGeom>
          <a:solidFill>
            <a:srgbClr val="FED508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PK"/>
          </a:p>
        </p:txBody>
      </p:sp>
      <p:sp>
        <p:nvSpPr>
          <p:cNvPr id="16" name="Freeform: Shape 5">
            <a:extLst>
              <a:ext uri="{FF2B5EF4-FFF2-40B4-BE49-F238E27FC236}">
                <a16:creationId xmlns:a16="http://schemas.microsoft.com/office/drawing/2014/main" id="{FFD189B2-065B-E066-BDF7-F59F37B733F3}"/>
              </a:ext>
            </a:extLst>
          </p:cNvPr>
          <p:cNvSpPr/>
          <p:nvPr/>
        </p:nvSpPr>
        <p:spPr>
          <a:xfrm>
            <a:off x="7728662" y="-365386"/>
            <a:ext cx="942950" cy="962057"/>
          </a:xfrm>
          <a:custGeom>
            <a:avLst/>
            <a:gdLst>
              <a:gd name="connsiteX0" fmla="*/ 698326 w 942950"/>
              <a:gd name="connsiteY0" fmla="*/ 621958 h 962057"/>
              <a:gd name="connsiteX1" fmla="*/ 200168 w 942950"/>
              <a:gd name="connsiteY1" fmla="*/ 959524 h 962057"/>
              <a:gd name="connsiteX2" fmla="*/ 179594 w 942950"/>
              <a:gd name="connsiteY2" fmla="*/ 949618 h 962057"/>
              <a:gd name="connsiteX3" fmla="*/ 49292 w 942950"/>
              <a:gd name="connsiteY3" fmla="*/ 484988 h 962057"/>
              <a:gd name="connsiteX4" fmla="*/ 1572 w 942950"/>
              <a:gd name="connsiteY4" fmla="*/ 316015 h 962057"/>
              <a:gd name="connsiteX5" fmla="*/ 12050 w 942950"/>
              <a:gd name="connsiteY5" fmla="*/ 292583 h 962057"/>
              <a:gd name="connsiteX6" fmla="*/ 268558 w 942950"/>
              <a:gd name="connsiteY6" fmla="*/ 11882 h 962057"/>
              <a:gd name="connsiteX7" fmla="*/ 287798 w 942950"/>
              <a:gd name="connsiteY7" fmla="*/ 928 h 962057"/>
              <a:gd name="connsiteX8" fmla="*/ 930736 w 942950"/>
              <a:gd name="connsiteY8" fmla="*/ 143136 h 962057"/>
              <a:gd name="connsiteX9" fmla="*/ 941594 w 942950"/>
              <a:gd name="connsiteY9" fmla="*/ 161424 h 962057"/>
              <a:gd name="connsiteX10" fmla="*/ 786527 w 942950"/>
              <a:gd name="connsiteY10" fmla="*/ 504705 h 962057"/>
              <a:gd name="connsiteX11" fmla="*/ 698230 w 942950"/>
              <a:gd name="connsiteY11" fmla="*/ 621863 h 962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42950" h="962057">
                <a:moveTo>
                  <a:pt x="698326" y="621958"/>
                </a:moveTo>
                <a:cubicBezTo>
                  <a:pt x="545640" y="788741"/>
                  <a:pt x="386192" y="894373"/>
                  <a:pt x="200168" y="959524"/>
                </a:cubicBezTo>
                <a:cubicBezTo>
                  <a:pt x="189310" y="963334"/>
                  <a:pt x="183785" y="964763"/>
                  <a:pt x="179594" y="949618"/>
                </a:cubicBezTo>
                <a:cubicBezTo>
                  <a:pt x="136827" y="794551"/>
                  <a:pt x="92917" y="639865"/>
                  <a:pt x="49292" y="484988"/>
                </a:cubicBezTo>
                <a:cubicBezTo>
                  <a:pt x="33481" y="428600"/>
                  <a:pt x="18050" y="372212"/>
                  <a:pt x="1572" y="316015"/>
                </a:cubicBezTo>
                <a:cubicBezTo>
                  <a:pt x="-2047" y="303632"/>
                  <a:pt x="238" y="297917"/>
                  <a:pt x="12050" y="292583"/>
                </a:cubicBezTo>
                <a:cubicBezTo>
                  <a:pt x="133779" y="240005"/>
                  <a:pt x="227219" y="137897"/>
                  <a:pt x="268558" y="11882"/>
                </a:cubicBezTo>
                <a:cubicBezTo>
                  <a:pt x="272177" y="1499"/>
                  <a:pt x="275606" y="-1834"/>
                  <a:pt x="287798" y="928"/>
                </a:cubicBezTo>
                <a:cubicBezTo>
                  <a:pt x="502016" y="48839"/>
                  <a:pt x="716328" y="96273"/>
                  <a:pt x="930736" y="143136"/>
                </a:cubicBezTo>
                <a:cubicBezTo>
                  <a:pt x="942928" y="145803"/>
                  <a:pt x="944738" y="149899"/>
                  <a:pt x="941594" y="161424"/>
                </a:cubicBezTo>
                <a:cubicBezTo>
                  <a:pt x="908828" y="283439"/>
                  <a:pt x="856441" y="399359"/>
                  <a:pt x="786527" y="504705"/>
                </a:cubicBezTo>
                <a:cubicBezTo>
                  <a:pt x="759857" y="545758"/>
                  <a:pt x="730330" y="584906"/>
                  <a:pt x="698230" y="621863"/>
                </a:cubicBezTo>
              </a:path>
            </a:pathLst>
          </a:custGeom>
          <a:solidFill>
            <a:srgbClr val="E74426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PK"/>
          </a:p>
        </p:txBody>
      </p:sp>
      <p:pic>
        <p:nvPicPr>
          <p:cNvPr id="22" name="Picture 21" descr="A colorful circle with a black background&#10;&#10;AI-generated content may be incorrect.">
            <a:extLst>
              <a:ext uri="{FF2B5EF4-FFF2-40B4-BE49-F238E27FC236}">
                <a16:creationId xmlns:a16="http://schemas.microsoft.com/office/drawing/2014/main" id="{2D0E87A4-8D28-505A-E0A4-9D091E5B79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799" y="6327314"/>
            <a:ext cx="501649" cy="501649"/>
          </a:xfrm>
          <a:prstGeom prst="rect">
            <a:avLst/>
          </a:prstGeom>
        </p:spPr>
      </p:pic>
      <p:pic>
        <p:nvPicPr>
          <p:cNvPr id="2" name="Picture 5" descr="Picture 5">
            <a:extLst>
              <a:ext uri="{FF2B5EF4-FFF2-40B4-BE49-F238E27FC236}">
                <a16:creationId xmlns:a16="http://schemas.microsoft.com/office/drawing/2014/main" id="{11DD74B7-3B25-0CA0-ACD8-2BE39DC14E4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994" t="999" r="952" b="999"/>
          <a:stretch>
            <a:fillRect/>
          </a:stretch>
        </p:blipFill>
        <p:spPr>
          <a:xfrm>
            <a:off x="7728662" y="1695087"/>
            <a:ext cx="3715649" cy="37136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74" h="21463" extrusionOk="0">
                <a:moveTo>
                  <a:pt x="10584" y="0"/>
                </a:moveTo>
                <a:cubicBezTo>
                  <a:pt x="7913" y="21"/>
                  <a:pt x="5224" y="1035"/>
                  <a:pt x="3121" y="3139"/>
                </a:cubicBezTo>
                <a:cubicBezTo>
                  <a:pt x="957" y="5303"/>
                  <a:pt x="-138" y="8175"/>
                  <a:pt x="14" y="11279"/>
                </a:cubicBezTo>
                <a:cubicBezTo>
                  <a:pt x="257" y="16231"/>
                  <a:pt x="3625" y="20210"/>
                  <a:pt x="8484" y="21290"/>
                </a:cubicBezTo>
                <a:cubicBezTo>
                  <a:pt x="9745" y="21570"/>
                  <a:pt x="12287" y="21500"/>
                  <a:pt x="13482" y="21153"/>
                </a:cubicBezTo>
                <a:cubicBezTo>
                  <a:pt x="17367" y="20024"/>
                  <a:pt x="20095" y="17252"/>
                  <a:pt x="21095" y="13412"/>
                </a:cubicBezTo>
                <a:cubicBezTo>
                  <a:pt x="21367" y="12371"/>
                  <a:pt x="21462" y="10161"/>
                  <a:pt x="21284" y="9044"/>
                </a:cubicBezTo>
                <a:cubicBezTo>
                  <a:pt x="21122" y="8029"/>
                  <a:pt x="20744" y="6832"/>
                  <a:pt x="20307" y="5959"/>
                </a:cubicBezTo>
                <a:cubicBezTo>
                  <a:pt x="18357" y="2059"/>
                  <a:pt x="14488" y="-30"/>
                  <a:pt x="10584" y="0"/>
                </a:cubicBezTo>
                <a:close/>
                <a:moveTo>
                  <a:pt x="10648" y="6630"/>
                </a:moveTo>
                <a:cubicBezTo>
                  <a:pt x="11252" y="6629"/>
                  <a:pt x="11869" y="6777"/>
                  <a:pt x="12480" y="7079"/>
                </a:cubicBezTo>
                <a:cubicBezTo>
                  <a:pt x="13958" y="7810"/>
                  <a:pt x="14775" y="9107"/>
                  <a:pt x="14778" y="10732"/>
                </a:cubicBezTo>
                <a:cubicBezTo>
                  <a:pt x="14782" y="12351"/>
                  <a:pt x="13922" y="13743"/>
                  <a:pt x="12487" y="14444"/>
                </a:cubicBezTo>
                <a:cubicBezTo>
                  <a:pt x="10663" y="15334"/>
                  <a:pt x="8580" y="14804"/>
                  <a:pt x="7383" y="13148"/>
                </a:cubicBezTo>
                <a:cubicBezTo>
                  <a:pt x="6187" y="11494"/>
                  <a:pt x="6379" y="9314"/>
                  <a:pt x="7846" y="7866"/>
                </a:cubicBezTo>
                <a:cubicBezTo>
                  <a:pt x="8674" y="7049"/>
                  <a:pt x="9641" y="6632"/>
                  <a:pt x="10648" y="6630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6A9E158-D05C-17D8-2D7A-BA1A63DBB415}"/>
              </a:ext>
            </a:extLst>
          </p:cNvPr>
          <p:cNvSpPr txBox="1"/>
          <p:nvPr/>
        </p:nvSpPr>
        <p:spPr>
          <a:xfrm>
            <a:off x="-310672" y="712268"/>
            <a:ext cx="6749982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4000" b="1" dirty="0">
                <a:solidFill>
                  <a:srgbClr val="002060"/>
                </a:solidFill>
                <a:latin typeface="Poppins ExtraBold" panose="00000900000000000000" pitchFamily="2" charset="0"/>
                <a:cs typeface="Poppins ExtraBold" panose="00000900000000000000" pitchFamily="2" charset="0"/>
              </a:rPr>
              <a:t>Personal reflection</a:t>
            </a:r>
            <a:endParaRPr lang="en-US" sz="4000" dirty="0">
              <a:solidFill>
                <a:srgbClr val="002060"/>
              </a:solidFill>
              <a:latin typeface="Poppins ExtraBold" panose="00000900000000000000" pitchFamily="2" charset="0"/>
              <a:cs typeface="Poppins ExtraBold" panose="000009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F6B60CA-5993-6272-4573-41ED56782F94}"/>
              </a:ext>
            </a:extLst>
          </p:cNvPr>
          <p:cNvSpPr txBox="1"/>
          <p:nvPr/>
        </p:nvSpPr>
        <p:spPr>
          <a:xfrm>
            <a:off x="428200" y="1695087"/>
            <a:ext cx="6387129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  <a:latin typeface="Poppins" panose="00000500000000000000" pitchFamily="2" charset="0"/>
                <a:ea typeface="+mn-lt"/>
                <a:cs typeface="Poppins" panose="00000500000000000000" pitchFamily="2" charset="0"/>
              </a:rPr>
              <a:t>Consider </a:t>
            </a:r>
            <a:r>
              <a:rPr lang="en-US" sz="2400" b="1" dirty="0">
                <a:solidFill>
                  <a:srgbClr val="002060"/>
                </a:solidFill>
                <a:latin typeface="Poppins" panose="00000500000000000000" pitchFamily="2" charset="0"/>
                <a:ea typeface="+mn-lt"/>
                <a:cs typeface="Poppins" panose="00000500000000000000" pitchFamily="2" charset="0"/>
              </a:rPr>
              <a:t>2 key team members </a:t>
            </a:r>
            <a:r>
              <a:rPr lang="en-US" sz="2400" dirty="0">
                <a:solidFill>
                  <a:srgbClr val="002060"/>
                </a:solidFill>
                <a:latin typeface="Poppins" panose="00000500000000000000" pitchFamily="2" charset="0"/>
                <a:ea typeface="+mn-lt"/>
                <a:cs typeface="Poppins" panose="00000500000000000000" pitchFamily="2" charset="0"/>
              </a:rPr>
              <a:t>with </a:t>
            </a:r>
            <a:r>
              <a:rPr lang="en-US" sz="2400" b="1" dirty="0">
                <a:solidFill>
                  <a:srgbClr val="002060"/>
                </a:solidFill>
                <a:latin typeface="Poppins" panose="00000500000000000000" pitchFamily="2" charset="0"/>
                <a:ea typeface="+mn-lt"/>
                <a:cs typeface="Poppins" panose="00000500000000000000" pitchFamily="2" charset="0"/>
              </a:rPr>
              <a:t>different </a:t>
            </a:r>
            <a:r>
              <a:rPr lang="en-US" sz="2400" dirty="0" err="1">
                <a:solidFill>
                  <a:srgbClr val="002060"/>
                </a:solidFill>
                <a:latin typeface="Poppins" panose="00000500000000000000" pitchFamily="2" charset="0"/>
                <a:ea typeface="+mn-lt"/>
                <a:cs typeface="Poppins" panose="00000500000000000000" pitchFamily="2" charset="0"/>
              </a:rPr>
              <a:t>colour</a:t>
            </a:r>
            <a:r>
              <a:rPr lang="en-US" sz="2400" dirty="0">
                <a:solidFill>
                  <a:srgbClr val="002060"/>
                </a:solidFill>
                <a:latin typeface="Poppins" panose="00000500000000000000" pitchFamily="2" charset="0"/>
                <a:ea typeface="+mn-lt"/>
                <a:cs typeface="Poppins" panose="00000500000000000000" pitchFamily="2" charset="0"/>
              </a:rPr>
              <a:t> preferences to you: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74D3A79-8875-C8D7-F499-39473EE3581C}"/>
              </a:ext>
            </a:extLst>
          </p:cNvPr>
          <p:cNvSpPr txBox="1"/>
          <p:nvPr/>
        </p:nvSpPr>
        <p:spPr>
          <a:xfrm>
            <a:off x="428201" y="2807692"/>
            <a:ext cx="6204247" cy="12003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54013" indent="-354013">
              <a:buFont typeface="+mj-lt"/>
              <a:buAutoNum type="arabicPeriod"/>
            </a:pPr>
            <a:r>
              <a:rPr lang="en-US" sz="2400" dirty="0">
                <a:solidFill>
                  <a:srgbClr val="002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How will you adapt your day-to-day communication style with them from now on? 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522877E-B316-892F-BAD5-D84A25E7B4EA}"/>
              </a:ext>
            </a:extLst>
          </p:cNvPr>
          <p:cNvSpPr txBox="1"/>
          <p:nvPr/>
        </p:nvSpPr>
        <p:spPr>
          <a:xfrm>
            <a:off x="428201" y="4289629"/>
            <a:ext cx="6387128" cy="156966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457200" indent="-457200">
              <a:buFont typeface="+mj-lt"/>
              <a:buAutoNum type="arabicPeriod" startAt="2"/>
            </a:pPr>
            <a:r>
              <a:rPr lang="en-US" sz="2400" dirty="0">
                <a:solidFill>
                  <a:srgbClr val="002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What changes will you make in a coaching session with them next time?</a:t>
            </a:r>
          </a:p>
          <a:p>
            <a:pPr marL="457200" indent="-457200">
              <a:buFont typeface="+mj-lt"/>
              <a:buAutoNum type="arabicPeriod" startAt="2"/>
            </a:pPr>
            <a:endParaRPr lang="en-US" sz="2400" dirty="0">
              <a:solidFill>
                <a:srgbClr val="002060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281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7E1BA5-DF11-F5C8-BCF3-425E0EE5D0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id="{FA35FB60-575F-D44C-B444-F27A240CB41C}"/>
              </a:ext>
            </a:extLst>
          </p:cNvPr>
          <p:cNvSpPr/>
          <p:nvPr/>
        </p:nvSpPr>
        <p:spPr>
          <a:xfrm>
            <a:off x="-21150" y="0"/>
            <a:ext cx="10073219" cy="6900286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32000">
                <a:srgbClr val="F3FAFF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v</a:t>
            </a:r>
          </a:p>
        </p:txBody>
      </p:sp>
      <p:sp>
        <p:nvSpPr>
          <p:cNvPr id="13" name="Freeform: Shape 1">
            <a:extLst>
              <a:ext uri="{FF2B5EF4-FFF2-40B4-BE49-F238E27FC236}">
                <a16:creationId xmlns:a16="http://schemas.microsoft.com/office/drawing/2014/main" id="{799A59CD-E584-AA09-DCD0-1231754DE0A2}"/>
              </a:ext>
            </a:extLst>
          </p:cNvPr>
          <p:cNvSpPr/>
          <p:nvPr/>
        </p:nvSpPr>
        <p:spPr>
          <a:xfrm>
            <a:off x="-310672" y="-353194"/>
            <a:ext cx="1047643" cy="790529"/>
          </a:xfrm>
          <a:custGeom>
            <a:avLst/>
            <a:gdLst>
              <a:gd name="connsiteX0" fmla="*/ 1047643 w 1047643"/>
              <a:gd name="connsiteY0" fmla="*/ 308884 h 790529"/>
              <a:gd name="connsiteX1" fmla="*/ 1036404 w 1047643"/>
              <a:gd name="connsiteY1" fmla="*/ 321172 h 790529"/>
              <a:gd name="connsiteX2" fmla="*/ 582347 w 1047643"/>
              <a:gd name="connsiteY2" fmla="*/ 781801 h 790529"/>
              <a:gd name="connsiteX3" fmla="*/ 553201 w 1047643"/>
              <a:gd name="connsiteY3" fmla="*/ 783610 h 790529"/>
              <a:gd name="connsiteX4" fmla="*/ 285929 w 1047643"/>
              <a:gd name="connsiteY4" fmla="*/ 684360 h 790529"/>
              <a:gd name="connsiteX5" fmla="*/ 191060 w 1047643"/>
              <a:gd name="connsiteY5" fmla="*/ 689408 h 790529"/>
              <a:gd name="connsiteX6" fmla="*/ 173725 w 1047643"/>
              <a:gd name="connsiteY6" fmla="*/ 677121 h 790529"/>
              <a:gd name="connsiteX7" fmla="*/ 71140 w 1047643"/>
              <a:gd name="connsiteY7" fmla="*/ 302026 h 790529"/>
              <a:gd name="connsiteX8" fmla="*/ 1798 w 1047643"/>
              <a:gd name="connsiteY8" fmla="*/ 49519 h 790529"/>
              <a:gd name="connsiteX9" fmla="*/ 15419 w 1047643"/>
              <a:gd name="connsiteY9" fmla="*/ 26278 h 790529"/>
              <a:gd name="connsiteX10" fmla="*/ 505480 w 1047643"/>
              <a:gd name="connsiteY10" fmla="*/ 25801 h 790529"/>
              <a:gd name="connsiteX11" fmla="*/ 908007 w 1047643"/>
              <a:gd name="connsiteY11" fmla="*/ 198013 h 790529"/>
              <a:gd name="connsiteX12" fmla="*/ 1003352 w 1047643"/>
              <a:gd name="connsiteY12" fmla="*/ 269546 h 790529"/>
              <a:gd name="connsiteX13" fmla="*/ 1013258 w 1047643"/>
              <a:gd name="connsiteY13" fmla="*/ 274785 h 790529"/>
              <a:gd name="connsiteX14" fmla="*/ 1047643 w 1047643"/>
              <a:gd name="connsiteY14" fmla="*/ 308884 h 790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47643" h="790529">
                <a:moveTo>
                  <a:pt x="1047643" y="308884"/>
                </a:moveTo>
                <a:cubicBezTo>
                  <a:pt x="1043929" y="312980"/>
                  <a:pt x="1040309" y="317171"/>
                  <a:pt x="1036404" y="321172"/>
                </a:cubicBezTo>
                <a:cubicBezTo>
                  <a:pt x="884956" y="474715"/>
                  <a:pt x="733604" y="628258"/>
                  <a:pt x="582347" y="781801"/>
                </a:cubicBezTo>
                <a:cubicBezTo>
                  <a:pt x="571774" y="792564"/>
                  <a:pt x="565964" y="793612"/>
                  <a:pt x="553201" y="783610"/>
                </a:cubicBezTo>
                <a:cubicBezTo>
                  <a:pt x="476810" y="723031"/>
                  <a:pt x="383275" y="688265"/>
                  <a:pt x="285929" y="684360"/>
                </a:cubicBezTo>
                <a:cubicBezTo>
                  <a:pt x="254211" y="682550"/>
                  <a:pt x="222397" y="684265"/>
                  <a:pt x="191060" y="689408"/>
                </a:cubicBezTo>
                <a:cubicBezTo>
                  <a:pt x="179630" y="691408"/>
                  <a:pt x="176487" y="687122"/>
                  <a:pt x="173725" y="677121"/>
                </a:cubicBezTo>
                <a:cubicBezTo>
                  <a:pt x="139816" y="552058"/>
                  <a:pt x="105621" y="426994"/>
                  <a:pt x="71140" y="302026"/>
                </a:cubicBezTo>
                <a:cubicBezTo>
                  <a:pt x="48090" y="217825"/>
                  <a:pt x="25325" y="133624"/>
                  <a:pt x="1798" y="49519"/>
                </a:cubicBezTo>
                <a:cubicBezTo>
                  <a:pt x="-2202" y="35231"/>
                  <a:pt x="-297" y="29516"/>
                  <a:pt x="15419" y="26278"/>
                </a:cubicBezTo>
                <a:cubicBezTo>
                  <a:pt x="176868" y="-8584"/>
                  <a:pt x="343936" y="-8774"/>
                  <a:pt x="505480" y="25801"/>
                </a:cubicBezTo>
                <a:cubicBezTo>
                  <a:pt x="649498" y="56758"/>
                  <a:pt x="786182" y="115241"/>
                  <a:pt x="908007" y="198013"/>
                </a:cubicBezTo>
                <a:cubicBezTo>
                  <a:pt x="940963" y="220207"/>
                  <a:pt x="972586" y="244305"/>
                  <a:pt x="1003352" y="269546"/>
                </a:cubicBezTo>
                <a:cubicBezTo>
                  <a:pt x="1006210" y="271927"/>
                  <a:pt x="1008210" y="276499"/>
                  <a:pt x="1013258" y="274785"/>
                </a:cubicBezTo>
                <a:lnTo>
                  <a:pt x="1047643" y="308884"/>
                </a:lnTo>
              </a:path>
            </a:pathLst>
          </a:custGeom>
          <a:solidFill>
            <a:srgbClr val="A7C83D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PK"/>
          </a:p>
        </p:txBody>
      </p:sp>
      <p:sp>
        <p:nvSpPr>
          <p:cNvPr id="14" name="Freeform: Shape 2">
            <a:extLst>
              <a:ext uri="{FF2B5EF4-FFF2-40B4-BE49-F238E27FC236}">
                <a16:creationId xmlns:a16="http://schemas.microsoft.com/office/drawing/2014/main" id="{F4B3F7BD-A71B-8B18-7911-A587069A06FC}"/>
              </a:ext>
            </a:extLst>
          </p:cNvPr>
          <p:cNvSpPr/>
          <p:nvPr/>
        </p:nvSpPr>
        <p:spPr>
          <a:xfrm>
            <a:off x="11714303" y="6204424"/>
            <a:ext cx="892199" cy="951930"/>
          </a:xfrm>
          <a:custGeom>
            <a:avLst/>
            <a:gdLst>
              <a:gd name="connsiteX0" fmla="*/ 373611 w 892199"/>
              <a:gd name="connsiteY0" fmla="*/ 932024 h 951930"/>
              <a:gd name="connsiteX1" fmla="*/ 434286 w 892199"/>
              <a:gd name="connsiteY1" fmla="*/ 886685 h 951930"/>
              <a:gd name="connsiteX2" fmla="*/ 667077 w 892199"/>
              <a:gd name="connsiteY2" fmla="*/ 649988 h 951930"/>
              <a:gd name="connsiteX3" fmla="*/ 857005 w 892199"/>
              <a:gd name="connsiteY3" fmla="*/ 248605 h 951930"/>
              <a:gd name="connsiteX4" fmla="*/ 892152 w 892199"/>
              <a:gd name="connsiteY4" fmla="*/ 12004 h 951930"/>
              <a:gd name="connsiteX5" fmla="*/ 880151 w 892199"/>
              <a:gd name="connsiteY5" fmla="*/ 2 h 951930"/>
              <a:gd name="connsiteX6" fmla="*/ 432952 w 892199"/>
              <a:gd name="connsiteY6" fmla="*/ 2574 h 951930"/>
              <a:gd name="connsiteX7" fmla="*/ 220068 w 892199"/>
              <a:gd name="connsiteY7" fmla="*/ 2860 h 951930"/>
              <a:gd name="connsiteX8" fmla="*/ 201114 w 892199"/>
              <a:gd name="connsiteY8" fmla="*/ 18957 h 951930"/>
              <a:gd name="connsiteX9" fmla="*/ 6613 w 892199"/>
              <a:gd name="connsiteY9" fmla="*/ 353094 h 951930"/>
              <a:gd name="connsiteX10" fmla="*/ 5280 w 892199"/>
              <a:gd name="connsiteY10" fmla="*/ 374049 h 951930"/>
              <a:gd name="connsiteX11" fmla="*/ 254644 w 892199"/>
              <a:gd name="connsiteY11" fmla="*/ 806770 h 951930"/>
              <a:gd name="connsiteX12" fmla="*/ 339131 w 892199"/>
              <a:gd name="connsiteY12" fmla="*/ 951931 h 951930"/>
              <a:gd name="connsiteX13" fmla="*/ 373516 w 892199"/>
              <a:gd name="connsiteY13" fmla="*/ 932119 h 9519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92199" h="951930">
                <a:moveTo>
                  <a:pt x="373611" y="932024"/>
                </a:moveTo>
                <a:cubicBezTo>
                  <a:pt x="393804" y="916879"/>
                  <a:pt x="414188" y="901925"/>
                  <a:pt x="434286" y="886685"/>
                </a:cubicBezTo>
                <a:cubicBezTo>
                  <a:pt x="522963" y="819533"/>
                  <a:pt x="601449" y="739809"/>
                  <a:pt x="667077" y="649988"/>
                </a:cubicBezTo>
                <a:cubicBezTo>
                  <a:pt x="755564" y="529592"/>
                  <a:pt x="820048" y="393290"/>
                  <a:pt x="857005" y="248605"/>
                </a:cubicBezTo>
                <a:cubicBezTo>
                  <a:pt x="876627" y="171071"/>
                  <a:pt x="888438" y="91823"/>
                  <a:pt x="892152" y="12004"/>
                </a:cubicBezTo>
                <a:cubicBezTo>
                  <a:pt x="892629" y="2574"/>
                  <a:pt x="889581" y="-93"/>
                  <a:pt x="880151" y="2"/>
                </a:cubicBezTo>
                <a:cubicBezTo>
                  <a:pt x="731085" y="1050"/>
                  <a:pt x="582018" y="1907"/>
                  <a:pt x="432952" y="2574"/>
                </a:cubicBezTo>
                <a:cubicBezTo>
                  <a:pt x="361991" y="2955"/>
                  <a:pt x="291030" y="3336"/>
                  <a:pt x="220068" y="2860"/>
                </a:cubicBezTo>
                <a:cubicBezTo>
                  <a:pt x="207495" y="2860"/>
                  <a:pt x="202733" y="5336"/>
                  <a:pt x="201114" y="18957"/>
                </a:cubicBezTo>
                <a:cubicBezTo>
                  <a:pt x="187493" y="153164"/>
                  <a:pt x="116627" y="274989"/>
                  <a:pt x="6613" y="353094"/>
                </a:cubicBezTo>
                <a:cubicBezTo>
                  <a:pt x="-4817" y="361476"/>
                  <a:pt x="1184" y="367001"/>
                  <a:pt x="5280" y="374049"/>
                </a:cubicBezTo>
                <a:cubicBezTo>
                  <a:pt x="88338" y="518353"/>
                  <a:pt x="171491" y="662562"/>
                  <a:pt x="254644" y="806770"/>
                </a:cubicBezTo>
                <a:cubicBezTo>
                  <a:pt x="282648" y="855252"/>
                  <a:pt x="311032" y="903544"/>
                  <a:pt x="339131" y="951931"/>
                </a:cubicBezTo>
                <a:lnTo>
                  <a:pt x="373516" y="932119"/>
                </a:lnTo>
                <a:close/>
              </a:path>
            </a:pathLst>
          </a:custGeom>
          <a:solidFill>
            <a:srgbClr val="30A9E0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PK"/>
          </a:p>
        </p:txBody>
      </p:sp>
      <p:sp>
        <p:nvSpPr>
          <p:cNvPr id="15" name="Freeform: Shape 4">
            <a:extLst>
              <a:ext uri="{FF2B5EF4-FFF2-40B4-BE49-F238E27FC236}">
                <a16:creationId xmlns:a16="http://schemas.microsoft.com/office/drawing/2014/main" id="{6F18F002-8B18-639C-51B3-15B0210AF1A5}"/>
              </a:ext>
            </a:extLst>
          </p:cNvPr>
          <p:cNvSpPr/>
          <p:nvPr/>
        </p:nvSpPr>
        <p:spPr>
          <a:xfrm>
            <a:off x="4495175" y="6489298"/>
            <a:ext cx="1076372" cy="819228"/>
          </a:xfrm>
          <a:custGeom>
            <a:avLst/>
            <a:gdLst>
              <a:gd name="connsiteX0" fmla="*/ 473887 w 1076372"/>
              <a:gd name="connsiteY0" fmla="*/ 759062 h 819228"/>
              <a:gd name="connsiteX1" fmla="*/ 17830 w 1076372"/>
              <a:gd name="connsiteY1" fmla="*/ 480741 h 819228"/>
              <a:gd name="connsiteX2" fmla="*/ 17830 w 1076372"/>
              <a:gd name="connsiteY2" fmla="*/ 439783 h 819228"/>
              <a:gd name="connsiteX3" fmla="*/ 316534 w 1076372"/>
              <a:gd name="connsiteY3" fmla="*/ 166416 h 819228"/>
              <a:gd name="connsiteX4" fmla="*/ 491413 w 1076372"/>
              <a:gd name="connsiteY4" fmla="*/ 6967 h 819228"/>
              <a:gd name="connsiteX5" fmla="*/ 516845 w 1076372"/>
              <a:gd name="connsiteY5" fmla="*/ 6967 h 819228"/>
              <a:gd name="connsiteX6" fmla="*/ 758685 w 1076372"/>
              <a:gd name="connsiteY6" fmla="*/ 123458 h 819228"/>
              <a:gd name="connsiteX7" fmla="*/ 908513 w 1076372"/>
              <a:gd name="connsiteY7" fmla="*/ 122315 h 819228"/>
              <a:gd name="connsiteX8" fmla="*/ 927182 w 1076372"/>
              <a:gd name="connsiteY8" fmla="*/ 138984 h 819228"/>
              <a:gd name="connsiteX9" fmla="*/ 984332 w 1076372"/>
              <a:gd name="connsiteY9" fmla="*/ 387205 h 819228"/>
              <a:gd name="connsiteX10" fmla="*/ 1075677 w 1076372"/>
              <a:gd name="connsiteY10" fmla="*/ 780874 h 819228"/>
              <a:gd name="connsiteX11" fmla="*/ 1064342 w 1076372"/>
              <a:gd name="connsiteY11" fmla="*/ 794685 h 819228"/>
              <a:gd name="connsiteX12" fmla="*/ 808024 w 1076372"/>
              <a:gd name="connsiteY12" fmla="*/ 819069 h 819228"/>
              <a:gd name="connsiteX13" fmla="*/ 598760 w 1076372"/>
              <a:gd name="connsiteY13" fmla="*/ 795828 h 819228"/>
              <a:gd name="connsiteX14" fmla="*/ 473792 w 1076372"/>
              <a:gd name="connsiteY14" fmla="*/ 759157 h 819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76372" h="819228">
                <a:moveTo>
                  <a:pt x="473887" y="759062"/>
                </a:moveTo>
                <a:cubicBezTo>
                  <a:pt x="298532" y="705340"/>
                  <a:pt x="147942" y="609995"/>
                  <a:pt x="17830" y="480741"/>
                </a:cubicBezTo>
                <a:cubicBezTo>
                  <a:pt x="-6840" y="456262"/>
                  <a:pt x="-5030" y="460643"/>
                  <a:pt x="17830" y="439783"/>
                </a:cubicBezTo>
                <a:cubicBezTo>
                  <a:pt x="117176" y="348439"/>
                  <a:pt x="216807" y="257284"/>
                  <a:pt x="316534" y="166416"/>
                </a:cubicBezTo>
                <a:cubicBezTo>
                  <a:pt x="374732" y="113171"/>
                  <a:pt x="433406" y="60403"/>
                  <a:pt x="491413" y="6967"/>
                </a:cubicBezTo>
                <a:cubicBezTo>
                  <a:pt x="501128" y="-1986"/>
                  <a:pt x="506558" y="-2653"/>
                  <a:pt x="516845" y="6967"/>
                </a:cubicBezTo>
                <a:cubicBezTo>
                  <a:pt x="584091" y="68975"/>
                  <a:pt x="668292" y="109552"/>
                  <a:pt x="758685" y="123458"/>
                </a:cubicBezTo>
                <a:cubicBezTo>
                  <a:pt x="808310" y="131555"/>
                  <a:pt x="858983" y="131173"/>
                  <a:pt x="908513" y="122315"/>
                </a:cubicBezTo>
                <a:cubicBezTo>
                  <a:pt x="924324" y="119648"/>
                  <a:pt x="924896" y="129268"/>
                  <a:pt x="927182" y="138984"/>
                </a:cubicBezTo>
                <a:cubicBezTo>
                  <a:pt x="946327" y="221661"/>
                  <a:pt x="965377" y="304433"/>
                  <a:pt x="984332" y="387205"/>
                </a:cubicBezTo>
                <a:cubicBezTo>
                  <a:pt x="1014621" y="518460"/>
                  <a:pt x="1044816" y="649810"/>
                  <a:pt x="1075677" y="780874"/>
                </a:cubicBezTo>
                <a:cubicBezTo>
                  <a:pt x="1078629" y="793542"/>
                  <a:pt x="1071676" y="793161"/>
                  <a:pt x="1064342" y="794685"/>
                </a:cubicBezTo>
                <a:cubicBezTo>
                  <a:pt x="980046" y="812306"/>
                  <a:pt x="894130" y="820498"/>
                  <a:pt x="808024" y="819069"/>
                </a:cubicBezTo>
                <a:cubicBezTo>
                  <a:pt x="737730" y="817545"/>
                  <a:pt x="667721" y="809734"/>
                  <a:pt x="598760" y="795828"/>
                </a:cubicBezTo>
                <a:cubicBezTo>
                  <a:pt x="556469" y="786017"/>
                  <a:pt x="514749" y="773825"/>
                  <a:pt x="473792" y="759157"/>
                </a:cubicBezTo>
              </a:path>
            </a:pathLst>
          </a:custGeom>
          <a:solidFill>
            <a:srgbClr val="FED508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PK"/>
          </a:p>
        </p:txBody>
      </p:sp>
      <p:sp>
        <p:nvSpPr>
          <p:cNvPr id="16" name="Freeform: Shape 5">
            <a:extLst>
              <a:ext uri="{FF2B5EF4-FFF2-40B4-BE49-F238E27FC236}">
                <a16:creationId xmlns:a16="http://schemas.microsoft.com/office/drawing/2014/main" id="{E7FD5AB5-3387-50FD-3A90-6C337DD4633B}"/>
              </a:ext>
            </a:extLst>
          </p:cNvPr>
          <p:cNvSpPr/>
          <p:nvPr/>
        </p:nvSpPr>
        <p:spPr>
          <a:xfrm>
            <a:off x="8922718" y="-322274"/>
            <a:ext cx="942950" cy="962057"/>
          </a:xfrm>
          <a:custGeom>
            <a:avLst/>
            <a:gdLst>
              <a:gd name="connsiteX0" fmla="*/ 698326 w 942950"/>
              <a:gd name="connsiteY0" fmla="*/ 621958 h 962057"/>
              <a:gd name="connsiteX1" fmla="*/ 200168 w 942950"/>
              <a:gd name="connsiteY1" fmla="*/ 959524 h 962057"/>
              <a:gd name="connsiteX2" fmla="*/ 179594 w 942950"/>
              <a:gd name="connsiteY2" fmla="*/ 949618 h 962057"/>
              <a:gd name="connsiteX3" fmla="*/ 49292 w 942950"/>
              <a:gd name="connsiteY3" fmla="*/ 484988 h 962057"/>
              <a:gd name="connsiteX4" fmla="*/ 1572 w 942950"/>
              <a:gd name="connsiteY4" fmla="*/ 316015 h 962057"/>
              <a:gd name="connsiteX5" fmla="*/ 12050 w 942950"/>
              <a:gd name="connsiteY5" fmla="*/ 292583 h 962057"/>
              <a:gd name="connsiteX6" fmla="*/ 268558 w 942950"/>
              <a:gd name="connsiteY6" fmla="*/ 11882 h 962057"/>
              <a:gd name="connsiteX7" fmla="*/ 287798 w 942950"/>
              <a:gd name="connsiteY7" fmla="*/ 928 h 962057"/>
              <a:gd name="connsiteX8" fmla="*/ 930736 w 942950"/>
              <a:gd name="connsiteY8" fmla="*/ 143136 h 962057"/>
              <a:gd name="connsiteX9" fmla="*/ 941594 w 942950"/>
              <a:gd name="connsiteY9" fmla="*/ 161424 h 962057"/>
              <a:gd name="connsiteX10" fmla="*/ 786527 w 942950"/>
              <a:gd name="connsiteY10" fmla="*/ 504705 h 962057"/>
              <a:gd name="connsiteX11" fmla="*/ 698230 w 942950"/>
              <a:gd name="connsiteY11" fmla="*/ 621863 h 962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42950" h="962057">
                <a:moveTo>
                  <a:pt x="698326" y="621958"/>
                </a:moveTo>
                <a:cubicBezTo>
                  <a:pt x="545640" y="788741"/>
                  <a:pt x="386192" y="894373"/>
                  <a:pt x="200168" y="959524"/>
                </a:cubicBezTo>
                <a:cubicBezTo>
                  <a:pt x="189310" y="963334"/>
                  <a:pt x="183785" y="964763"/>
                  <a:pt x="179594" y="949618"/>
                </a:cubicBezTo>
                <a:cubicBezTo>
                  <a:pt x="136827" y="794551"/>
                  <a:pt x="92917" y="639865"/>
                  <a:pt x="49292" y="484988"/>
                </a:cubicBezTo>
                <a:cubicBezTo>
                  <a:pt x="33481" y="428600"/>
                  <a:pt x="18050" y="372212"/>
                  <a:pt x="1572" y="316015"/>
                </a:cubicBezTo>
                <a:cubicBezTo>
                  <a:pt x="-2047" y="303632"/>
                  <a:pt x="238" y="297917"/>
                  <a:pt x="12050" y="292583"/>
                </a:cubicBezTo>
                <a:cubicBezTo>
                  <a:pt x="133779" y="240005"/>
                  <a:pt x="227219" y="137897"/>
                  <a:pt x="268558" y="11882"/>
                </a:cubicBezTo>
                <a:cubicBezTo>
                  <a:pt x="272177" y="1499"/>
                  <a:pt x="275606" y="-1834"/>
                  <a:pt x="287798" y="928"/>
                </a:cubicBezTo>
                <a:cubicBezTo>
                  <a:pt x="502016" y="48839"/>
                  <a:pt x="716328" y="96273"/>
                  <a:pt x="930736" y="143136"/>
                </a:cubicBezTo>
                <a:cubicBezTo>
                  <a:pt x="942928" y="145803"/>
                  <a:pt x="944738" y="149899"/>
                  <a:pt x="941594" y="161424"/>
                </a:cubicBezTo>
                <a:cubicBezTo>
                  <a:pt x="908828" y="283439"/>
                  <a:pt x="856441" y="399359"/>
                  <a:pt x="786527" y="504705"/>
                </a:cubicBezTo>
                <a:cubicBezTo>
                  <a:pt x="759857" y="545758"/>
                  <a:pt x="730330" y="584906"/>
                  <a:pt x="698230" y="621863"/>
                </a:cubicBezTo>
              </a:path>
            </a:pathLst>
          </a:custGeom>
          <a:solidFill>
            <a:srgbClr val="E74426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PK"/>
          </a:p>
        </p:txBody>
      </p:sp>
      <p:pic>
        <p:nvPicPr>
          <p:cNvPr id="22" name="Picture 21" descr="A colorful circle with a black background&#10;&#10;AI-generated content may be incorrect.">
            <a:extLst>
              <a:ext uri="{FF2B5EF4-FFF2-40B4-BE49-F238E27FC236}">
                <a16:creationId xmlns:a16="http://schemas.microsoft.com/office/drawing/2014/main" id="{AB4FF525-2419-3E3F-9BCC-4E89469711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799" y="6327314"/>
            <a:ext cx="501649" cy="501649"/>
          </a:xfrm>
          <a:prstGeom prst="rect">
            <a:avLst/>
          </a:prstGeom>
        </p:spPr>
      </p:pic>
      <p:pic>
        <p:nvPicPr>
          <p:cNvPr id="2" name="Picture 5" descr="Picture 5">
            <a:extLst>
              <a:ext uri="{FF2B5EF4-FFF2-40B4-BE49-F238E27FC236}">
                <a16:creationId xmlns:a16="http://schemas.microsoft.com/office/drawing/2014/main" id="{C3C800D7-69F6-948B-E30A-F8E47EB24348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994" t="999" r="952" b="999"/>
          <a:stretch>
            <a:fillRect/>
          </a:stretch>
        </p:blipFill>
        <p:spPr>
          <a:xfrm>
            <a:off x="3867115" y="1707991"/>
            <a:ext cx="4388802" cy="43864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74" h="21463" extrusionOk="0">
                <a:moveTo>
                  <a:pt x="10584" y="0"/>
                </a:moveTo>
                <a:cubicBezTo>
                  <a:pt x="7913" y="21"/>
                  <a:pt x="5224" y="1035"/>
                  <a:pt x="3121" y="3139"/>
                </a:cubicBezTo>
                <a:cubicBezTo>
                  <a:pt x="957" y="5303"/>
                  <a:pt x="-138" y="8175"/>
                  <a:pt x="14" y="11279"/>
                </a:cubicBezTo>
                <a:cubicBezTo>
                  <a:pt x="257" y="16231"/>
                  <a:pt x="3625" y="20210"/>
                  <a:pt x="8484" y="21290"/>
                </a:cubicBezTo>
                <a:cubicBezTo>
                  <a:pt x="9745" y="21570"/>
                  <a:pt x="12287" y="21500"/>
                  <a:pt x="13482" y="21153"/>
                </a:cubicBezTo>
                <a:cubicBezTo>
                  <a:pt x="17367" y="20024"/>
                  <a:pt x="20095" y="17252"/>
                  <a:pt x="21095" y="13412"/>
                </a:cubicBezTo>
                <a:cubicBezTo>
                  <a:pt x="21367" y="12371"/>
                  <a:pt x="21462" y="10161"/>
                  <a:pt x="21284" y="9044"/>
                </a:cubicBezTo>
                <a:cubicBezTo>
                  <a:pt x="21122" y="8029"/>
                  <a:pt x="20744" y="6832"/>
                  <a:pt x="20307" y="5959"/>
                </a:cubicBezTo>
                <a:cubicBezTo>
                  <a:pt x="18357" y="2059"/>
                  <a:pt x="14488" y="-30"/>
                  <a:pt x="10584" y="0"/>
                </a:cubicBezTo>
                <a:close/>
                <a:moveTo>
                  <a:pt x="10648" y="6630"/>
                </a:moveTo>
                <a:cubicBezTo>
                  <a:pt x="11252" y="6629"/>
                  <a:pt x="11869" y="6777"/>
                  <a:pt x="12480" y="7079"/>
                </a:cubicBezTo>
                <a:cubicBezTo>
                  <a:pt x="13958" y="7810"/>
                  <a:pt x="14775" y="9107"/>
                  <a:pt x="14778" y="10732"/>
                </a:cubicBezTo>
                <a:cubicBezTo>
                  <a:pt x="14782" y="12351"/>
                  <a:pt x="13922" y="13743"/>
                  <a:pt x="12487" y="14444"/>
                </a:cubicBezTo>
                <a:cubicBezTo>
                  <a:pt x="10663" y="15334"/>
                  <a:pt x="8580" y="14804"/>
                  <a:pt x="7383" y="13148"/>
                </a:cubicBezTo>
                <a:cubicBezTo>
                  <a:pt x="6187" y="11494"/>
                  <a:pt x="6379" y="9314"/>
                  <a:pt x="7846" y="7866"/>
                </a:cubicBezTo>
                <a:cubicBezTo>
                  <a:pt x="8674" y="7049"/>
                  <a:pt x="9641" y="6632"/>
                  <a:pt x="10648" y="6630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869F23DF-F956-6D0C-A665-9E8D288147ED}"/>
              </a:ext>
            </a:extLst>
          </p:cNvPr>
          <p:cNvSpPr txBox="1">
            <a:spLocks/>
          </p:cNvSpPr>
          <p:nvPr/>
        </p:nvSpPr>
        <p:spPr>
          <a:xfrm>
            <a:off x="672832" y="107055"/>
            <a:ext cx="8249886" cy="60527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rgbClr val="28265B"/>
                </a:solidFill>
                <a:latin typeface="Poppins ExtraBold" panose="00000900000000000000" pitchFamily="2" charset="0"/>
                <a:cs typeface="Poppins ExtraBold" panose="00000900000000000000" pitchFamily="2" charset="0"/>
              </a:rPr>
              <a:t>Vision: </a:t>
            </a:r>
          </a:p>
          <a:p>
            <a:r>
              <a:rPr lang="en-US" sz="3200" b="1" dirty="0">
                <a:solidFill>
                  <a:srgbClr val="28265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Each </a:t>
            </a:r>
            <a:r>
              <a:rPr lang="en-US" sz="3200" b="1" dirty="0" err="1">
                <a:solidFill>
                  <a:srgbClr val="28265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colour</a:t>
            </a:r>
            <a:r>
              <a:rPr lang="en-US" sz="3200" b="1" dirty="0">
                <a:solidFill>
                  <a:srgbClr val="28265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preference is likely to bring a different question of focus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0A4083C-D3EB-BADD-4A99-BE057F30E9DB}"/>
              </a:ext>
            </a:extLst>
          </p:cNvPr>
          <p:cNvGrpSpPr/>
          <p:nvPr/>
        </p:nvGrpSpPr>
        <p:grpSpPr>
          <a:xfrm>
            <a:off x="528002" y="2299382"/>
            <a:ext cx="3252150" cy="798811"/>
            <a:chOff x="528002" y="2299382"/>
            <a:chExt cx="3252150" cy="798811"/>
          </a:xfrm>
        </p:grpSpPr>
        <p:sp>
          <p:nvSpPr>
            <p:cNvPr id="35" name="Freeform 17">
              <a:extLst>
                <a:ext uri="{FF2B5EF4-FFF2-40B4-BE49-F238E27FC236}">
                  <a16:creationId xmlns:a16="http://schemas.microsoft.com/office/drawing/2014/main" id="{DF0AFDF7-4CE6-F254-E879-110AFF585657}"/>
                </a:ext>
              </a:extLst>
            </p:cNvPr>
            <p:cNvSpPr/>
            <p:nvPr/>
          </p:nvSpPr>
          <p:spPr>
            <a:xfrm>
              <a:off x="614448" y="2299382"/>
              <a:ext cx="3085097" cy="798811"/>
            </a:xfrm>
            <a:custGeom>
              <a:avLst/>
              <a:gdLst/>
              <a:ahLst/>
              <a:cxnLst/>
              <a:rect l="l" t="t" r="r" b="b"/>
              <a:pathLst>
                <a:path w="4007925" h="845308">
                  <a:moveTo>
                    <a:pt x="0" y="0"/>
                  </a:moveTo>
                  <a:lnTo>
                    <a:pt x="4007925" y="0"/>
                  </a:lnTo>
                  <a:lnTo>
                    <a:pt x="4007925" y="845308"/>
                  </a:lnTo>
                  <a:lnTo>
                    <a:pt x="0" y="84530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alphaModFix amt="78000"/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 sz="1200"/>
            </a:p>
          </p:txBody>
        </p:sp>
        <p:sp>
          <p:nvSpPr>
            <p:cNvPr id="37" name="TextBox 6">
              <a:extLst>
                <a:ext uri="{FF2B5EF4-FFF2-40B4-BE49-F238E27FC236}">
                  <a16:creationId xmlns:a16="http://schemas.microsoft.com/office/drawing/2014/main" id="{A772313B-C0DB-084B-A5E2-9013FF1E0A6C}"/>
                </a:ext>
              </a:extLst>
            </p:cNvPr>
            <p:cNvSpPr txBox="1"/>
            <p:nvPr/>
          </p:nvSpPr>
          <p:spPr>
            <a:xfrm>
              <a:off x="528002" y="2538645"/>
              <a:ext cx="3252150" cy="306467"/>
            </a:xfrm>
            <a:prstGeom prst="round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/>
              <a:r>
                <a:rPr lang="en-GB" b="1" dirty="0">
                  <a:solidFill>
                    <a:schemeClr val="bg1"/>
                  </a:solidFill>
                  <a:latin typeface="Poppins ExtraBold" panose="00000900000000000000" pitchFamily="2" charset="0"/>
                  <a:ea typeface="ＭＳ 明朝"/>
                  <a:cs typeface="Poppins ExtraBold" panose="00000900000000000000" pitchFamily="2" charset="0"/>
                </a:rPr>
                <a:t>HOW are we doing it?</a:t>
              </a:r>
              <a:endParaRPr lang="en-GB" b="1" dirty="0">
                <a:solidFill>
                  <a:srgbClr val="28265B"/>
                </a:solidFill>
                <a:latin typeface="Poppins" panose="00000500000000000000" pitchFamily="2" charset="0"/>
                <a:ea typeface="ＭＳ 明朝"/>
                <a:cs typeface="Poppins" panose="00000500000000000000" pitchFamily="2" charset="0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EBFA79A-C842-50DD-9816-C9DAB1AC5472}"/>
              </a:ext>
            </a:extLst>
          </p:cNvPr>
          <p:cNvGrpSpPr/>
          <p:nvPr/>
        </p:nvGrpSpPr>
        <p:grpSpPr>
          <a:xfrm>
            <a:off x="608610" y="4720927"/>
            <a:ext cx="3090935" cy="701636"/>
            <a:chOff x="608610" y="4720927"/>
            <a:chExt cx="3090935" cy="701636"/>
          </a:xfrm>
        </p:grpSpPr>
        <p:sp>
          <p:nvSpPr>
            <p:cNvPr id="39" name="Freeform 15">
              <a:extLst>
                <a:ext uri="{FF2B5EF4-FFF2-40B4-BE49-F238E27FC236}">
                  <a16:creationId xmlns:a16="http://schemas.microsoft.com/office/drawing/2014/main" id="{CC8BEA2D-7316-2C1D-CB4C-498A8FF31630}"/>
                </a:ext>
              </a:extLst>
            </p:cNvPr>
            <p:cNvSpPr/>
            <p:nvPr/>
          </p:nvSpPr>
          <p:spPr>
            <a:xfrm>
              <a:off x="608610" y="4720927"/>
              <a:ext cx="3090935" cy="701636"/>
            </a:xfrm>
            <a:custGeom>
              <a:avLst/>
              <a:gdLst/>
              <a:ahLst/>
              <a:cxnLst/>
              <a:rect l="l" t="t" r="r" b="b"/>
              <a:pathLst>
                <a:path w="4007925" h="845308">
                  <a:moveTo>
                    <a:pt x="0" y="0"/>
                  </a:moveTo>
                  <a:lnTo>
                    <a:pt x="4007925" y="0"/>
                  </a:lnTo>
                  <a:lnTo>
                    <a:pt x="4007925" y="845308"/>
                  </a:lnTo>
                  <a:lnTo>
                    <a:pt x="0" y="84530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alphaModFix amt="78000"/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 sz="1200">
                <a:latin typeface="Poppins ExtraBold" panose="00000900000000000000" pitchFamily="2" charset="0"/>
                <a:cs typeface="Poppins ExtraBold" panose="00000900000000000000" pitchFamily="2" charset="0"/>
              </a:endParaRPr>
            </a:p>
          </p:txBody>
        </p:sp>
        <p:sp>
          <p:nvSpPr>
            <p:cNvPr id="40" name="TextBox 6">
              <a:extLst>
                <a:ext uri="{FF2B5EF4-FFF2-40B4-BE49-F238E27FC236}">
                  <a16:creationId xmlns:a16="http://schemas.microsoft.com/office/drawing/2014/main" id="{F4AEABC0-499D-E453-25E3-EE1413AD7074}"/>
                </a:ext>
              </a:extLst>
            </p:cNvPr>
            <p:cNvSpPr txBox="1"/>
            <p:nvPr/>
          </p:nvSpPr>
          <p:spPr>
            <a:xfrm>
              <a:off x="651080" y="4918511"/>
              <a:ext cx="3034519" cy="306467"/>
            </a:xfrm>
            <a:prstGeom prst="round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/>
              <a:r>
                <a:rPr lang="en-GB" b="1" dirty="0">
                  <a:solidFill>
                    <a:schemeClr val="bg1"/>
                  </a:solidFill>
                  <a:latin typeface="Poppins ExtraBold" panose="00000900000000000000" pitchFamily="2" charset="0"/>
                  <a:ea typeface="ＭＳ 明朝"/>
                  <a:cs typeface="Poppins ExtraBold" panose="00000900000000000000" pitchFamily="2" charset="0"/>
                </a:rPr>
                <a:t>WHO will be impacted?</a:t>
              </a:r>
              <a:endParaRPr lang="en-GB" b="1" dirty="0">
                <a:solidFill>
                  <a:srgbClr val="28265B"/>
                </a:solidFill>
                <a:latin typeface="Poppins" panose="00000500000000000000" pitchFamily="2" charset="0"/>
                <a:ea typeface="ＭＳ 明朝"/>
                <a:cs typeface="Poppins" panose="00000500000000000000" pitchFamily="2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CC231D58-3789-03E7-D56C-95A891A1AE56}"/>
              </a:ext>
            </a:extLst>
          </p:cNvPr>
          <p:cNvGrpSpPr/>
          <p:nvPr/>
        </p:nvGrpSpPr>
        <p:grpSpPr>
          <a:xfrm>
            <a:off x="8654373" y="2334987"/>
            <a:ext cx="2931086" cy="763206"/>
            <a:chOff x="8654373" y="2334987"/>
            <a:chExt cx="2931086" cy="763206"/>
          </a:xfrm>
        </p:grpSpPr>
        <p:sp>
          <p:nvSpPr>
            <p:cNvPr id="41" name="Freeform 7">
              <a:extLst>
                <a:ext uri="{FF2B5EF4-FFF2-40B4-BE49-F238E27FC236}">
                  <a16:creationId xmlns:a16="http://schemas.microsoft.com/office/drawing/2014/main" id="{DC65DD6D-957A-D92E-5B8C-AD7C8D31C872}"/>
                </a:ext>
              </a:extLst>
            </p:cNvPr>
            <p:cNvSpPr/>
            <p:nvPr/>
          </p:nvSpPr>
          <p:spPr>
            <a:xfrm>
              <a:off x="8654373" y="2334987"/>
              <a:ext cx="2923179" cy="763206"/>
            </a:xfrm>
            <a:custGeom>
              <a:avLst/>
              <a:gdLst/>
              <a:ahLst/>
              <a:cxnLst/>
              <a:rect l="l" t="t" r="r" b="b"/>
              <a:pathLst>
                <a:path w="3687265" h="777678">
                  <a:moveTo>
                    <a:pt x="0" y="0"/>
                  </a:moveTo>
                  <a:lnTo>
                    <a:pt x="3687265" y="0"/>
                  </a:lnTo>
                  <a:lnTo>
                    <a:pt x="3687265" y="777677"/>
                  </a:lnTo>
                  <a:lnTo>
                    <a:pt x="0" y="7776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alphaModFix amt="78000"/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 sz="1200">
                <a:latin typeface="Poppins ExtraBold" panose="00000900000000000000" pitchFamily="2" charset="0"/>
                <a:cs typeface="Poppins ExtraBold" panose="00000900000000000000" pitchFamily="2" charset="0"/>
              </a:endParaRPr>
            </a:p>
          </p:txBody>
        </p:sp>
        <p:sp>
          <p:nvSpPr>
            <p:cNvPr id="42" name="TextBox 6">
              <a:extLst>
                <a:ext uri="{FF2B5EF4-FFF2-40B4-BE49-F238E27FC236}">
                  <a16:creationId xmlns:a16="http://schemas.microsoft.com/office/drawing/2014/main" id="{78C5536E-39F5-38B4-124D-D8FB3FCFEA02}"/>
                </a:ext>
              </a:extLst>
            </p:cNvPr>
            <p:cNvSpPr txBox="1"/>
            <p:nvPr/>
          </p:nvSpPr>
          <p:spPr>
            <a:xfrm>
              <a:off x="8716686" y="2533782"/>
              <a:ext cx="2868773" cy="306467"/>
            </a:xfrm>
            <a:prstGeom prst="round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/>
              <a:r>
                <a:rPr lang="en-GB" b="1" dirty="0">
                  <a:solidFill>
                    <a:schemeClr val="bg1"/>
                  </a:solidFill>
                  <a:latin typeface="Poppins ExtraBold" panose="00000900000000000000" pitchFamily="2" charset="0"/>
                  <a:ea typeface="ＭＳ 明朝"/>
                  <a:cs typeface="Poppins ExtraBold" panose="00000900000000000000" pitchFamily="2" charset="0"/>
                </a:rPr>
                <a:t>WHY are we doing it?</a:t>
              </a:r>
              <a:endParaRPr lang="en-GB" b="1" dirty="0">
                <a:solidFill>
                  <a:srgbClr val="28265B"/>
                </a:solidFill>
                <a:latin typeface="Poppins" panose="00000500000000000000" pitchFamily="2" charset="0"/>
                <a:ea typeface="ＭＳ 明朝"/>
                <a:cs typeface="Poppins" panose="00000500000000000000" pitchFamily="2" charset="0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8721B87E-FA03-EB11-4E3D-EB8159D898C5}"/>
              </a:ext>
            </a:extLst>
          </p:cNvPr>
          <p:cNvGrpSpPr/>
          <p:nvPr/>
        </p:nvGrpSpPr>
        <p:grpSpPr>
          <a:xfrm>
            <a:off x="8640680" y="4685245"/>
            <a:ext cx="2900240" cy="737318"/>
            <a:chOff x="8640680" y="4685245"/>
            <a:chExt cx="2900240" cy="737318"/>
          </a:xfrm>
        </p:grpSpPr>
        <p:sp>
          <p:nvSpPr>
            <p:cNvPr id="43" name="Freeform 27">
              <a:extLst>
                <a:ext uri="{FF2B5EF4-FFF2-40B4-BE49-F238E27FC236}">
                  <a16:creationId xmlns:a16="http://schemas.microsoft.com/office/drawing/2014/main" id="{59AA602B-23C7-024E-856F-873F483F368A}"/>
                </a:ext>
              </a:extLst>
            </p:cNvPr>
            <p:cNvSpPr/>
            <p:nvPr/>
          </p:nvSpPr>
          <p:spPr>
            <a:xfrm>
              <a:off x="8640680" y="4685245"/>
              <a:ext cx="2900240" cy="737318"/>
            </a:xfrm>
            <a:custGeom>
              <a:avLst/>
              <a:gdLst/>
              <a:ahLst/>
              <a:cxnLst/>
              <a:rect l="l" t="t" r="r" b="b"/>
              <a:pathLst>
                <a:path w="4007925" h="845308">
                  <a:moveTo>
                    <a:pt x="0" y="0"/>
                  </a:moveTo>
                  <a:lnTo>
                    <a:pt x="4007925" y="0"/>
                  </a:lnTo>
                  <a:lnTo>
                    <a:pt x="4007925" y="845308"/>
                  </a:lnTo>
                  <a:lnTo>
                    <a:pt x="0" y="84530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>
                <a:alphaModFix amt="78000"/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 sz="1200">
                <a:latin typeface="Poppins ExtraBold" panose="00000900000000000000" pitchFamily="2" charset="0"/>
                <a:cs typeface="Poppins ExtraBold" panose="00000900000000000000" pitchFamily="2" charset="0"/>
              </a:endParaRPr>
            </a:p>
          </p:txBody>
        </p:sp>
        <p:sp>
          <p:nvSpPr>
            <p:cNvPr id="44" name="TextBox 6">
              <a:extLst>
                <a:ext uri="{FF2B5EF4-FFF2-40B4-BE49-F238E27FC236}">
                  <a16:creationId xmlns:a16="http://schemas.microsoft.com/office/drawing/2014/main" id="{51C66CCA-F45C-EDEA-ED76-EFFC7B3033F7}"/>
                </a:ext>
              </a:extLst>
            </p:cNvPr>
            <p:cNvSpPr txBox="1"/>
            <p:nvPr/>
          </p:nvSpPr>
          <p:spPr>
            <a:xfrm>
              <a:off x="8759982" y="4720927"/>
              <a:ext cx="2584174" cy="612934"/>
            </a:xfrm>
            <a:prstGeom prst="round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/>
              <a:r>
                <a:rPr lang="en-GB" b="1" dirty="0">
                  <a:solidFill>
                    <a:schemeClr val="bg1"/>
                  </a:solidFill>
                  <a:latin typeface="Poppins ExtraBold" panose="00000900000000000000" pitchFamily="2" charset="0"/>
                  <a:ea typeface="ＭＳ 明朝"/>
                  <a:cs typeface="Poppins ExtraBold" panose="00000900000000000000" pitchFamily="2" charset="0"/>
                </a:rPr>
                <a:t>WHAT can we do differently?</a:t>
              </a:r>
              <a:endParaRPr lang="en-GB" b="1" dirty="0">
                <a:solidFill>
                  <a:srgbClr val="28265B"/>
                </a:solidFill>
                <a:latin typeface="Poppins" panose="00000500000000000000" pitchFamily="2" charset="0"/>
                <a:ea typeface="ＭＳ 明朝"/>
                <a:cs typeface="Poppins" panose="00000500000000000000" pitchFamily="2" charset="0"/>
              </a:endParaRP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4211673E-3950-A18B-1B3E-0EEF311B1F0E}"/>
              </a:ext>
            </a:extLst>
          </p:cNvPr>
          <p:cNvSpPr txBox="1"/>
          <p:nvPr/>
        </p:nvSpPr>
        <p:spPr>
          <a:xfrm>
            <a:off x="4339551" y="2533782"/>
            <a:ext cx="1310953" cy="67762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150000"/>
              </a:lnSpc>
              <a:spcBef>
                <a:spcPts val="1000"/>
              </a:spcBef>
            </a:pPr>
            <a:r>
              <a:rPr lang="en-US" sz="2800" b="1" dirty="0">
                <a:solidFill>
                  <a:srgbClr val="002060"/>
                </a:solidFill>
                <a:latin typeface="Poppins ExtraBold" panose="00000900000000000000" pitchFamily="2" charset="0"/>
                <a:cs typeface="Poppins ExtraBold" panose="00000900000000000000" pitchFamily="2" charset="0"/>
              </a:rPr>
              <a:t>HOW?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C4E5B3B-F5EF-A3F7-586C-29AA28BC78BF}"/>
              </a:ext>
            </a:extLst>
          </p:cNvPr>
          <p:cNvSpPr txBox="1"/>
          <p:nvPr/>
        </p:nvSpPr>
        <p:spPr>
          <a:xfrm>
            <a:off x="6511420" y="2515304"/>
            <a:ext cx="1310953" cy="67762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150000"/>
              </a:lnSpc>
              <a:spcBef>
                <a:spcPts val="1000"/>
              </a:spcBef>
            </a:pPr>
            <a:r>
              <a:rPr lang="en-US" sz="2800" b="1" dirty="0">
                <a:solidFill>
                  <a:srgbClr val="002060"/>
                </a:solidFill>
                <a:latin typeface="Poppins ExtraBold" panose="00000900000000000000" pitchFamily="2" charset="0"/>
                <a:cs typeface="Poppins ExtraBold" panose="00000900000000000000" pitchFamily="2" charset="0"/>
              </a:rPr>
              <a:t>WHY?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BA1242B-B62A-204A-19EA-E23A18B0E4FE}"/>
              </a:ext>
            </a:extLst>
          </p:cNvPr>
          <p:cNvSpPr txBox="1"/>
          <p:nvPr/>
        </p:nvSpPr>
        <p:spPr>
          <a:xfrm>
            <a:off x="4319770" y="4411965"/>
            <a:ext cx="1310953" cy="67762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150000"/>
              </a:lnSpc>
              <a:spcBef>
                <a:spcPts val="1000"/>
              </a:spcBef>
            </a:pPr>
            <a:r>
              <a:rPr lang="en-US" sz="2800" b="1" dirty="0">
                <a:solidFill>
                  <a:srgbClr val="002060"/>
                </a:solidFill>
                <a:latin typeface="Poppins ExtraBold" panose="00000900000000000000" pitchFamily="2" charset="0"/>
                <a:cs typeface="Poppins ExtraBold" panose="00000900000000000000" pitchFamily="2" charset="0"/>
              </a:rPr>
              <a:t>WHO?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1127ED5-3E08-9239-91F1-4E43F54B4752}"/>
              </a:ext>
            </a:extLst>
          </p:cNvPr>
          <p:cNvSpPr txBox="1"/>
          <p:nvPr/>
        </p:nvSpPr>
        <p:spPr>
          <a:xfrm>
            <a:off x="6358339" y="4414280"/>
            <a:ext cx="1569493" cy="67762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150000"/>
              </a:lnSpc>
              <a:spcBef>
                <a:spcPts val="1000"/>
              </a:spcBef>
            </a:pPr>
            <a:r>
              <a:rPr lang="en-US" sz="2800" b="1" dirty="0">
                <a:solidFill>
                  <a:srgbClr val="002060"/>
                </a:solidFill>
                <a:latin typeface="Poppins ExtraBold" panose="00000900000000000000" pitchFamily="2" charset="0"/>
                <a:cs typeface="Poppins ExtraBold" panose="00000900000000000000" pitchFamily="2" charset="0"/>
              </a:rPr>
              <a:t>WHAT?</a:t>
            </a:r>
          </a:p>
        </p:txBody>
      </p:sp>
    </p:spTree>
    <p:extLst>
      <p:ext uri="{BB962C8B-B14F-4D97-AF65-F5344CB8AC3E}">
        <p14:creationId xmlns:p14="http://schemas.microsoft.com/office/powerpoint/2010/main" val="691432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2587B6-2D55-D706-82EE-BA25ED89CB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id="{109D1B4C-2AB6-D98A-CB96-710D7D489C93}"/>
              </a:ext>
            </a:extLst>
          </p:cNvPr>
          <p:cNvSpPr/>
          <p:nvPr/>
        </p:nvSpPr>
        <p:spPr>
          <a:xfrm>
            <a:off x="0" y="13455"/>
            <a:ext cx="10073219" cy="6900286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32000">
                <a:srgbClr val="F3FAFF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v</a:t>
            </a:r>
          </a:p>
        </p:txBody>
      </p:sp>
      <p:sp>
        <p:nvSpPr>
          <p:cNvPr id="13" name="Freeform: Shape 1">
            <a:extLst>
              <a:ext uri="{FF2B5EF4-FFF2-40B4-BE49-F238E27FC236}">
                <a16:creationId xmlns:a16="http://schemas.microsoft.com/office/drawing/2014/main" id="{A74AFBCE-8D16-49BA-CEF1-4B8A6BE263E7}"/>
              </a:ext>
            </a:extLst>
          </p:cNvPr>
          <p:cNvSpPr/>
          <p:nvPr/>
        </p:nvSpPr>
        <p:spPr>
          <a:xfrm>
            <a:off x="-310672" y="-353194"/>
            <a:ext cx="1047643" cy="790529"/>
          </a:xfrm>
          <a:custGeom>
            <a:avLst/>
            <a:gdLst>
              <a:gd name="connsiteX0" fmla="*/ 1047643 w 1047643"/>
              <a:gd name="connsiteY0" fmla="*/ 308884 h 790529"/>
              <a:gd name="connsiteX1" fmla="*/ 1036404 w 1047643"/>
              <a:gd name="connsiteY1" fmla="*/ 321172 h 790529"/>
              <a:gd name="connsiteX2" fmla="*/ 582347 w 1047643"/>
              <a:gd name="connsiteY2" fmla="*/ 781801 h 790529"/>
              <a:gd name="connsiteX3" fmla="*/ 553201 w 1047643"/>
              <a:gd name="connsiteY3" fmla="*/ 783610 h 790529"/>
              <a:gd name="connsiteX4" fmla="*/ 285929 w 1047643"/>
              <a:gd name="connsiteY4" fmla="*/ 684360 h 790529"/>
              <a:gd name="connsiteX5" fmla="*/ 191060 w 1047643"/>
              <a:gd name="connsiteY5" fmla="*/ 689408 h 790529"/>
              <a:gd name="connsiteX6" fmla="*/ 173725 w 1047643"/>
              <a:gd name="connsiteY6" fmla="*/ 677121 h 790529"/>
              <a:gd name="connsiteX7" fmla="*/ 71140 w 1047643"/>
              <a:gd name="connsiteY7" fmla="*/ 302026 h 790529"/>
              <a:gd name="connsiteX8" fmla="*/ 1798 w 1047643"/>
              <a:gd name="connsiteY8" fmla="*/ 49519 h 790529"/>
              <a:gd name="connsiteX9" fmla="*/ 15419 w 1047643"/>
              <a:gd name="connsiteY9" fmla="*/ 26278 h 790529"/>
              <a:gd name="connsiteX10" fmla="*/ 505480 w 1047643"/>
              <a:gd name="connsiteY10" fmla="*/ 25801 h 790529"/>
              <a:gd name="connsiteX11" fmla="*/ 908007 w 1047643"/>
              <a:gd name="connsiteY11" fmla="*/ 198013 h 790529"/>
              <a:gd name="connsiteX12" fmla="*/ 1003352 w 1047643"/>
              <a:gd name="connsiteY12" fmla="*/ 269546 h 790529"/>
              <a:gd name="connsiteX13" fmla="*/ 1013258 w 1047643"/>
              <a:gd name="connsiteY13" fmla="*/ 274785 h 790529"/>
              <a:gd name="connsiteX14" fmla="*/ 1047643 w 1047643"/>
              <a:gd name="connsiteY14" fmla="*/ 308884 h 790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47643" h="790529">
                <a:moveTo>
                  <a:pt x="1047643" y="308884"/>
                </a:moveTo>
                <a:cubicBezTo>
                  <a:pt x="1043929" y="312980"/>
                  <a:pt x="1040309" y="317171"/>
                  <a:pt x="1036404" y="321172"/>
                </a:cubicBezTo>
                <a:cubicBezTo>
                  <a:pt x="884956" y="474715"/>
                  <a:pt x="733604" y="628258"/>
                  <a:pt x="582347" y="781801"/>
                </a:cubicBezTo>
                <a:cubicBezTo>
                  <a:pt x="571774" y="792564"/>
                  <a:pt x="565964" y="793612"/>
                  <a:pt x="553201" y="783610"/>
                </a:cubicBezTo>
                <a:cubicBezTo>
                  <a:pt x="476810" y="723031"/>
                  <a:pt x="383275" y="688265"/>
                  <a:pt x="285929" y="684360"/>
                </a:cubicBezTo>
                <a:cubicBezTo>
                  <a:pt x="254211" y="682550"/>
                  <a:pt x="222397" y="684265"/>
                  <a:pt x="191060" y="689408"/>
                </a:cubicBezTo>
                <a:cubicBezTo>
                  <a:pt x="179630" y="691408"/>
                  <a:pt x="176487" y="687122"/>
                  <a:pt x="173725" y="677121"/>
                </a:cubicBezTo>
                <a:cubicBezTo>
                  <a:pt x="139816" y="552058"/>
                  <a:pt x="105621" y="426994"/>
                  <a:pt x="71140" y="302026"/>
                </a:cubicBezTo>
                <a:cubicBezTo>
                  <a:pt x="48090" y="217825"/>
                  <a:pt x="25325" y="133624"/>
                  <a:pt x="1798" y="49519"/>
                </a:cubicBezTo>
                <a:cubicBezTo>
                  <a:pt x="-2202" y="35231"/>
                  <a:pt x="-297" y="29516"/>
                  <a:pt x="15419" y="26278"/>
                </a:cubicBezTo>
                <a:cubicBezTo>
                  <a:pt x="176868" y="-8584"/>
                  <a:pt x="343936" y="-8774"/>
                  <a:pt x="505480" y="25801"/>
                </a:cubicBezTo>
                <a:cubicBezTo>
                  <a:pt x="649498" y="56758"/>
                  <a:pt x="786182" y="115241"/>
                  <a:pt x="908007" y="198013"/>
                </a:cubicBezTo>
                <a:cubicBezTo>
                  <a:pt x="940963" y="220207"/>
                  <a:pt x="972586" y="244305"/>
                  <a:pt x="1003352" y="269546"/>
                </a:cubicBezTo>
                <a:cubicBezTo>
                  <a:pt x="1006210" y="271927"/>
                  <a:pt x="1008210" y="276499"/>
                  <a:pt x="1013258" y="274785"/>
                </a:cubicBezTo>
                <a:lnTo>
                  <a:pt x="1047643" y="308884"/>
                </a:lnTo>
              </a:path>
            </a:pathLst>
          </a:custGeom>
          <a:solidFill>
            <a:srgbClr val="A7C83D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PK"/>
          </a:p>
        </p:txBody>
      </p:sp>
      <p:sp>
        <p:nvSpPr>
          <p:cNvPr id="14" name="Freeform: Shape 2">
            <a:extLst>
              <a:ext uri="{FF2B5EF4-FFF2-40B4-BE49-F238E27FC236}">
                <a16:creationId xmlns:a16="http://schemas.microsoft.com/office/drawing/2014/main" id="{2606C417-08D2-6210-061A-4D0D122CBC48}"/>
              </a:ext>
            </a:extLst>
          </p:cNvPr>
          <p:cNvSpPr/>
          <p:nvPr/>
        </p:nvSpPr>
        <p:spPr>
          <a:xfrm>
            <a:off x="11714303" y="6204424"/>
            <a:ext cx="892199" cy="951930"/>
          </a:xfrm>
          <a:custGeom>
            <a:avLst/>
            <a:gdLst>
              <a:gd name="connsiteX0" fmla="*/ 373611 w 892199"/>
              <a:gd name="connsiteY0" fmla="*/ 932024 h 951930"/>
              <a:gd name="connsiteX1" fmla="*/ 434286 w 892199"/>
              <a:gd name="connsiteY1" fmla="*/ 886685 h 951930"/>
              <a:gd name="connsiteX2" fmla="*/ 667077 w 892199"/>
              <a:gd name="connsiteY2" fmla="*/ 649988 h 951930"/>
              <a:gd name="connsiteX3" fmla="*/ 857005 w 892199"/>
              <a:gd name="connsiteY3" fmla="*/ 248605 h 951930"/>
              <a:gd name="connsiteX4" fmla="*/ 892152 w 892199"/>
              <a:gd name="connsiteY4" fmla="*/ 12004 h 951930"/>
              <a:gd name="connsiteX5" fmla="*/ 880151 w 892199"/>
              <a:gd name="connsiteY5" fmla="*/ 2 h 951930"/>
              <a:gd name="connsiteX6" fmla="*/ 432952 w 892199"/>
              <a:gd name="connsiteY6" fmla="*/ 2574 h 951930"/>
              <a:gd name="connsiteX7" fmla="*/ 220068 w 892199"/>
              <a:gd name="connsiteY7" fmla="*/ 2860 h 951930"/>
              <a:gd name="connsiteX8" fmla="*/ 201114 w 892199"/>
              <a:gd name="connsiteY8" fmla="*/ 18957 h 951930"/>
              <a:gd name="connsiteX9" fmla="*/ 6613 w 892199"/>
              <a:gd name="connsiteY9" fmla="*/ 353094 h 951930"/>
              <a:gd name="connsiteX10" fmla="*/ 5280 w 892199"/>
              <a:gd name="connsiteY10" fmla="*/ 374049 h 951930"/>
              <a:gd name="connsiteX11" fmla="*/ 254644 w 892199"/>
              <a:gd name="connsiteY11" fmla="*/ 806770 h 951930"/>
              <a:gd name="connsiteX12" fmla="*/ 339131 w 892199"/>
              <a:gd name="connsiteY12" fmla="*/ 951931 h 951930"/>
              <a:gd name="connsiteX13" fmla="*/ 373516 w 892199"/>
              <a:gd name="connsiteY13" fmla="*/ 932119 h 9519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92199" h="951930">
                <a:moveTo>
                  <a:pt x="373611" y="932024"/>
                </a:moveTo>
                <a:cubicBezTo>
                  <a:pt x="393804" y="916879"/>
                  <a:pt x="414188" y="901925"/>
                  <a:pt x="434286" y="886685"/>
                </a:cubicBezTo>
                <a:cubicBezTo>
                  <a:pt x="522963" y="819533"/>
                  <a:pt x="601449" y="739809"/>
                  <a:pt x="667077" y="649988"/>
                </a:cubicBezTo>
                <a:cubicBezTo>
                  <a:pt x="755564" y="529592"/>
                  <a:pt x="820048" y="393290"/>
                  <a:pt x="857005" y="248605"/>
                </a:cubicBezTo>
                <a:cubicBezTo>
                  <a:pt x="876627" y="171071"/>
                  <a:pt x="888438" y="91823"/>
                  <a:pt x="892152" y="12004"/>
                </a:cubicBezTo>
                <a:cubicBezTo>
                  <a:pt x="892629" y="2574"/>
                  <a:pt x="889581" y="-93"/>
                  <a:pt x="880151" y="2"/>
                </a:cubicBezTo>
                <a:cubicBezTo>
                  <a:pt x="731085" y="1050"/>
                  <a:pt x="582018" y="1907"/>
                  <a:pt x="432952" y="2574"/>
                </a:cubicBezTo>
                <a:cubicBezTo>
                  <a:pt x="361991" y="2955"/>
                  <a:pt x="291030" y="3336"/>
                  <a:pt x="220068" y="2860"/>
                </a:cubicBezTo>
                <a:cubicBezTo>
                  <a:pt x="207495" y="2860"/>
                  <a:pt x="202733" y="5336"/>
                  <a:pt x="201114" y="18957"/>
                </a:cubicBezTo>
                <a:cubicBezTo>
                  <a:pt x="187493" y="153164"/>
                  <a:pt x="116627" y="274989"/>
                  <a:pt x="6613" y="353094"/>
                </a:cubicBezTo>
                <a:cubicBezTo>
                  <a:pt x="-4817" y="361476"/>
                  <a:pt x="1184" y="367001"/>
                  <a:pt x="5280" y="374049"/>
                </a:cubicBezTo>
                <a:cubicBezTo>
                  <a:pt x="88338" y="518353"/>
                  <a:pt x="171491" y="662562"/>
                  <a:pt x="254644" y="806770"/>
                </a:cubicBezTo>
                <a:cubicBezTo>
                  <a:pt x="282648" y="855252"/>
                  <a:pt x="311032" y="903544"/>
                  <a:pt x="339131" y="951931"/>
                </a:cubicBezTo>
                <a:lnTo>
                  <a:pt x="373516" y="932119"/>
                </a:lnTo>
                <a:close/>
              </a:path>
            </a:pathLst>
          </a:custGeom>
          <a:solidFill>
            <a:srgbClr val="30A9E0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PK"/>
          </a:p>
        </p:txBody>
      </p:sp>
      <p:sp>
        <p:nvSpPr>
          <p:cNvPr id="15" name="Freeform: Shape 4">
            <a:extLst>
              <a:ext uri="{FF2B5EF4-FFF2-40B4-BE49-F238E27FC236}">
                <a16:creationId xmlns:a16="http://schemas.microsoft.com/office/drawing/2014/main" id="{91ACF6C9-C517-097B-25E5-ED35BFCE0E88}"/>
              </a:ext>
            </a:extLst>
          </p:cNvPr>
          <p:cNvSpPr/>
          <p:nvPr/>
        </p:nvSpPr>
        <p:spPr>
          <a:xfrm>
            <a:off x="4495175" y="6489298"/>
            <a:ext cx="1076372" cy="819228"/>
          </a:xfrm>
          <a:custGeom>
            <a:avLst/>
            <a:gdLst>
              <a:gd name="connsiteX0" fmla="*/ 473887 w 1076372"/>
              <a:gd name="connsiteY0" fmla="*/ 759062 h 819228"/>
              <a:gd name="connsiteX1" fmla="*/ 17830 w 1076372"/>
              <a:gd name="connsiteY1" fmla="*/ 480741 h 819228"/>
              <a:gd name="connsiteX2" fmla="*/ 17830 w 1076372"/>
              <a:gd name="connsiteY2" fmla="*/ 439783 h 819228"/>
              <a:gd name="connsiteX3" fmla="*/ 316534 w 1076372"/>
              <a:gd name="connsiteY3" fmla="*/ 166416 h 819228"/>
              <a:gd name="connsiteX4" fmla="*/ 491413 w 1076372"/>
              <a:gd name="connsiteY4" fmla="*/ 6967 h 819228"/>
              <a:gd name="connsiteX5" fmla="*/ 516845 w 1076372"/>
              <a:gd name="connsiteY5" fmla="*/ 6967 h 819228"/>
              <a:gd name="connsiteX6" fmla="*/ 758685 w 1076372"/>
              <a:gd name="connsiteY6" fmla="*/ 123458 h 819228"/>
              <a:gd name="connsiteX7" fmla="*/ 908513 w 1076372"/>
              <a:gd name="connsiteY7" fmla="*/ 122315 h 819228"/>
              <a:gd name="connsiteX8" fmla="*/ 927182 w 1076372"/>
              <a:gd name="connsiteY8" fmla="*/ 138984 h 819228"/>
              <a:gd name="connsiteX9" fmla="*/ 984332 w 1076372"/>
              <a:gd name="connsiteY9" fmla="*/ 387205 h 819228"/>
              <a:gd name="connsiteX10" fmla="*/ 1075677 w 1076372"/>
              <a:gd name="connsiteY10" fmla="*/ 780874 h 819228"/>
              <a:gd name="connsiteX11" fmla="*/ 1064342 w 1076372"/>
              <a:gd name="connsiteY11" fmla="*/ 794685 h 819228"/>
              <a:gd name="connsiteX12" fmla="*/ 808024 w 1076372"/>
              <a:gd name="connsiteY12" fmla="*/ 819069 h 819228"/>
              <a:gd name="connsiteX13" fmla="*/ 598760 w 1076372"/>
              <a:gd name="connsiteY13" fmla="*/ 795828 h 819228"/>
              <a:gd name="connsiteX14" fmla="*/ 473792 w 1076372"/>
              <a:gd name="connsiteY14" fmla="*/ 759157 h 819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76372" h="819228">
                <a:moveTo>
                  <a:pt x="473887" y="759062"/>
                </a:moveTo>
                <a:cubicBezTo>
                  <a:pt x="298532" y="705340"/>
                  <a:pt x="147942" y="609995"/>
                  <a:pt x="17830" y="480741"/>
                </a:cubicBezTo>
                <a:cubicBezTo>
                  <a:pt x="-6840" y="456262"/>
                  <a:pt x="-5030" y="460643"/>
                  <a:pt x="17830" y="439783"/>
                </a:cubicBezTo>
                <a:cubicBezTo>
                  <a:pt x="117176" y="348439"/>
                  <a:pt x="216807" y="257284"/>
                  <a:pt x="316534" y="166416"/>
                </a:cubicBezTo>
                <a:cubicBezTo>
                  <a:pt x="374732" y="113171"/>
                  <a:pt x="433406" y="60403"/>
                  <a:pt x="491413" y="6967"/>
                </a:cubicBezTo>
                <a:cubicBezTo>
                  <a:pt x="501128" y="-1986"/>
                  <a:pt x="506558" y="-2653"/>
                  <a:pt x="516845" y="6967"/>
                </a:cubicBezTo>
                <a:cubicBezTo>
                  <a:pt x="584091" y="68975"/>
                  <a:pt x="668292" y="109552"/>
                  <a:pt x="758685" y="123458"/>
                </a:cubicBezTo>
                <a:cubicBezTo>
                  <a:pt x="808310" y="131555"/>
                  <a:pt x="858983" y="131173"/>
                  <a:pt x="908513" y="122315"/>
                </a:cubicBezTo>
                <a:cubicBezTo>
                  <a:pt x="924324" y="119648"/>
                  <a:pt x="924896" y="129268"/>
                  <a:pt x="927182" y="138984"/>
                </a:cubicBezTo>
                <a:cubicBezTo>
                  <a:pt x="946327" y="221661"/>
                  <a:pt x="965377" y="304433"/>
                  <a:pt x="984332" y="387205"/>
                </a:cubicBezTo>
                <a:cubicBezTo>
                  <a:pt x="1014621" y="518460"/>
                  <a:pt x="1044816" y="649810"/>
                  <a:pt x="1075677" y="780874"/>
                </a:cubicBezTo>
                <a:cubicBezTo>
                  <a:pt x="1078629" y="793542"/>
                  <a:pt x="1071676" y="793161"/>
                  <a:pt x="1064342" y="794685"/>
                </a:cubicBezTo>
                <a:cubicBezTo>
                  <a:pt x="980046" y="812306"/>
                  <a:pt x="894130" y="820498"/>
                  <a:pt x="808024" y="819069"/>
                </a:cubicBezTo>
                <a:cubicBezTo>
                  <a:pt x="737730" y="817545"/>
                  <a:pt x="667721" y="809734"/>
                  <a:pt x="598760" y="795828"/>
                </a:cubicBezTo>
                <a:cubicBezTo>
                  <a:pt x="556469" y="786017"/>
                  <a:pt x="514749" y="773825"/>
                  <a:pt x="473792" y="759157"/>
                </a:cubicBezTo>
              </a:path>
            </a:pathLst>
          </a:custGeom>
          <a:solidFill>
            <a:srgbClr val="FED508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PK"/>
          </a:p>
        </p:txBody>
      </p:sp>
      <p:sp>
        <p:nvSpPr>
          <p:cNvPr id="16" name="Freeform: Shape 5">
            <a:extLst>
              <a:ext uri="{FF2B5EF4-FFF2-40B4-BE49-F238E27FC236}">
                <a16:creationId xmlns:a16="http://schemas.microsoft.com/office/drawing/2014/main" id="{3D8A72FE-E1FD-8B21-8073-686283BAD136}"/>
              </a:ext>
            </a:extLst>
          </p:cNvPr>
          <p:cNvSpPr/>
          <p:nvPr/>
        </p:nvSpPr>
        <p:spPr>
          <a:xfrm>
            <a:off x="8922718" y="-322274"/>
            <a:ext cx="942950" cy="962057"/>
          </a:xfrm>
          <a:custGeom>
            <a:avLst/>
            <a:gdLst>
              <a:gd name="connsiteX0" fmla="*/ 698326 w 942950"/>
              <a:gd name="connsiteY0" fmla="*/ 621958 h 962057"/>
              <a:gd name="connsiteX1" fmla="*/ 200168 w 942950"/>
              <a:gd name="connsiteY1" fmla="*/ 959524 h 962057"/>
              <a:gd name="connsiteX2" fmla="*/ 179594 w 942950"/>
              <a:gd name="connsiteY2" fmla="*/ 949618 h 962057"/>
              <a:gd name="connsiteX3" fmla="*/ 49292 w 942950"/>
              <a:gd name="connsiteY3" fmla="*/ 484988 h 962057"/>
              <a:gd name="connsiteX4" fmla="*/ 1572 w 942950"/>
              <a:gd name="connsiteY4" fmla="*/ 316015 h 962057"/>
              <a:gd name="connsiteX5" fmla="*/ 12050 w 942950"/>
              <a:gd name="connsiteY5" fmla="*/ 292583 h 962057"/>
              <a:gd name="connsiteX6" fmla="*/ 268558 w 942950"/>
              <a:gd name="connsiteY6" fmla="*/ 11882 h 962057"/>
              <a:gd name="connsiteX7" fmla="*/ 287798 w 942950"/>
              <a:gd name="connsiteY7" fmla="*/ 928 h 962057"/>
              <a:gd name="connsiteX8" fmla="*/ 930736 w 942950"/>
              <a:gd name="connsiteY8" fmla="*/ 143136 h 962057"/>
              <a:gd name="connsiteX9" fmla="*/ 941594 w 942950"/>
              <a:gd name="connsiteY9" fmla="*/ 161424 h 962057"/>
              <a:gd name="connsiteX10" fmla="*/ 786527 w 942950"/>
              <a:gd name="connsiteY10" fmla="*/ 504705 h 962057"/>
              <a:gd name="connsiteX11" fmla="*/ 698230 w 942950"/>
              <a:gd name="connsiteY11" fmla="*/ 621863 h 962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42950" h="962057">
                <a:moveTo>
                  <a:pt x="698326" y="621958"/>
                </a:moveTo>
                <a:cubicBezTo>
                  <a:pt x="545640" y="788741"/>
                  <a:pt x="386192" y="894373"/>
                  <a:pt x="200168" y="959524"/>
                </a:cubicBezTo>
                <a:cubicBezTo>
                  <a:pt x="189310" y="963334"/>
                  <a:pt x="183785" y="964763"/>
                  <a:pt x="179594" y="949618"/>
                </a:cubicBezTo>
                <a:cubicBezTo>
                  <a:pt x="136827" y="794551"/>
                  <a:pt x="92917" y="639865"/>
                  <a:pt x="49292" y="484988"/>
                </a:cubicBezTo>
                <a:cubicBezTo>
                  <a:pt x="33481" y="428600"/>
                  <a:pt x="18050" y="372212"/>
                  <a:pt x="1572" y="316015"/>
                </a:cubicBezTo>
                <a:cubicBezTo>
                  <a:pt x="-2047" y="303632"/>
                  <a:pt x="238" y="297917"/>
                  <a:pt x="12050" y="292583"/>
                </a:cubicBezTo>
                <a:cubicBezTo>
                  <a:pt x="133779" y="240005"/>
                  <a:pt x="227219" y="137897"/>
                  <a:pt x="268558" y="11882"/>
                </a:cubicBezTo>
                <a:cubicBezTo>
                  <a:pt x="272177" y="1499"/>
                  <a:pt x="275606" y="-1834"/>
                  <a:pt x="287798" y="928"/>
                </a:cubicBezTo>
                <a:cubicBezTo>
                  <a:pt x="502016" y="48839"/>
                  <a:pt x="716328" y="96273"/>
                  <a:pt x="930736" y="143136"/>
                </a:cubicBezTo>
                <a:cubicBezTo>
                  <a:pt x="942928" y="145803"/>
                  <a:pt x="944738" y="149899"/>
                  <a:pt x="941594" y="161424"/>
                </a:cubicBezTo>
                <a:cubicBezTo>
                  <a:pt x="908828" y="283439"/>
                  <a:pt x="856441" y="399359"/>
                  <a:pt x="786527" y="504705"/>
                </a:cubicBezTo>
                <a:cubicBezTo>
                  <a:pt x="759857" y="545758"/>
                  <a:pt x="730330" y="584906"/>
                  <a:pt x="698230" y="621863"/>
                </a:cubicBezTo>
              </a:path>
            </a:pathLst>
          </a:custGeom>
          <a:solidFill>
            <a:srgbClr val="E74426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PK"/>
          </a:p>
        </p:txBody>
      </p:sp>
      <p:pic>
        <p:nvPicPr>
          <p:cNvPr id="22" name="Picture 21" descr="A colorful circle with a black background&#10;&#10;AI-generated content may be incorrect.">
            <a:extLst>
              <a:ext uri="{FF2B5EF4-FFF2-40B4-BE49-F238E27FC236}">
                <a16:creationId xmlns:a16="http://schemas.microsoft.com/office/drawing/2014/main" id="{DEE19ED3-C744-CACD-47C6-A164C81A4B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799" y="6327314"/>
            <a:ext cx="501649" cy="501649"/>
          </a:xfrm>
          <a:prstGeom prst="rect">
            <a:avLst/>
          </a:prstGeom>
        </p:spPr>
      </p:pic>
      <p:pic>
        <p:nvPicPr>
          <p:cNvPr id="2" name="Picture 5" descr="Picture 5">
            <a:extLst>
              <a:ext uri="{FF2B5EF4-FFF2-40B4-BE49-F238E27FC236}">
                <a16:creationId xmlns:a16="http://schemas.microsoft.com/office/drawing/2014/main" id="{B1590E02-6E60-155A-2C86-8E51698E999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994" t="999" r="952" b="999"/>
          <a:stretch>
            <a:fillRect/>
          </a:stretch>
        </p:blipFill>
        <p:spPr>
          <a:xfrm>
            <a:off x="3948177" y="1366266"/>
            <a:ext cx="4388802" cy="43864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74" h="21463" extrusionOk="0">
                <a:moveTo>
                  <a:pt x="10584" y="0"/>
                </a:moveTo>
                <a:cubicBezTo>
                  <a:pt x="7913" y="21"/>
                  <a:pt x="5224" y="1035"/>
                  <a:pt x="3121" y="3139"/>
                </a:cubicBezTo>
                <a:cubicBezTo>
                  <a:pt x="957" y="5303"/>
                  <a:pt x="-138" y="8175"/>
                  <a:pt x="14" y="11279"/>
                </a:cubicBezTo>
                <a:cubicBezTo>
                  <a:pt x="257" y="16231"/>
                  <a:pt x="3625" y="20210"/>
                  <a:pt x="8484" y="21290"/>
                </a:cubicBezTo>
                <a:cubicBezTo>
                  <a:pt x="9745" y="21570"/>
                  <a:pt x="12287" y="21500"/>
                  <a:pt x="13482" y="21153"/>
                </a:cubicBezTo>
                <a:cubicBezTo>
                  <a:pt x="17367" y="20024"/>
                  <a:pt x="20095" y="17252"/>
                  <a:pt x="21095" y="13412"/>
                </a:cubicBezTo>
                <a:cubicBezTo>
                  <a:pt x="21367" y="12371"/>
                  <a:pt x="21462" y="10161"/>
                  <a:pt x="21284" y="9044"/>
                </a:cubicBezTo>
                <a:cubicBezTo>
                  <a:pt x="21122" y="8029"/>
                  <a:pt x="20744" y="6832"/>
                  <a:pt x="20307" y="5959"/>
                </a:cubicBezTo>
                <a:cubicBezTo>
                  <a:pt x="18357" y="2059"/>
                  <a:pt x="14488" y="-30"/>
                  <a:pt x="10584" y="0"/>
                </a:cubicBezTo>
                <a:close/>
                <a:moveTo>
                  <a:pt x="10648" y="6630"/>
                </a:moveTo>
                <a:cubicBezTo>
                  <a:pt x="11252" y="6629"/>
                  <a:pt x="11869" y="6777"/>
                  <a:pt x="12480" y="7079"/>
                </a:cubicBezTo>
                <a:cubicBezTo>
                  <a:pt x="13958" y="7810"/>
                  <a:pt x="14775" y="9107"/>
                  <a:pt x="14778" y="10732"/>
                </a:cubicBezTo>
                <a:cubicBezTo>
                  <a:pt x="14782" y="12351"/>
                  <a:pt x="13922" y="13743"/>
                  <a:pt x="12487" y="14444"/>
                </a:cubicBezTo>
                <a:cubicBezTo>
                  <a:pt x="10663" y="15334"/>
                  <a:pt x="8580" y="14804"/>
                  <a:pt x="7383" y="13148"/>
                </a:cubicBezTo>
                <a:cubicBezTo>
                  <a:pt x="6187" y="11494"/>
                  <a:pt x="6379" y="9314"/>
                  <a:pt x="7846" y="7866"/>
                </a:cubicBezTo>
                <a:cubicBezTo>
                  <a:pt x="8674" y="7049"/>
                  <a:pt x="9641" y="6632"/>
                  <a:pt x="10648" y="6630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D3803D43-1BD0-03A1-AA12-2073CAB36EF7}"/>
              </a:ext>
            </a:extLst>
          </p:cNvPr>
          <p:cNvSpPr txBox="1">
            <a:spLocks/>
          </p:cNvSpPr>
          <p:nvPr/>
        </p:nvSpPr>
        <p:spPr>
          <a:xfrm>
            <a:off x="736971" y="337145"/>
            <a:ext cx="4678934" cy="60527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rgbClr val="28265B"/>
                </a:solidFill>
                <a:latin typeface="Poppins ExtraBold" panose="00000900000000000000" pitchFamily="2" charset="0"/>
                <a:cs typeface="Poppins ExtraBold" panose="00000900000000000000" pitchFamily="2" charset="0"/>
              </a:rPr>
              <a:t>Effective vision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D14743A-3038-0522-04E5-D8D3DF1623D4}"/>
              </a:ext>
            </a:extLst>
          </p:cNvPr>
          <p:cNvGrpSpPr/>
          <p:nvPr/>
        </p:nvGrpSpPr>
        <p:grpSpPr>
          <a:xfrm>
            <a:off x="363621" y="1672649"/>
            <a:ext cx="4023368" cy="1218468"/>
            <a:chOff x="363621" y="1672649"/>
            <a:chExt cx="4023368" cy="1218468"/>
          </a:xfrm>
        </p:grpSpPr>
        <p:sp>
          <p:nvSpPr>
            <p:cNvPr id="35" name="Freeform 17">
              <a:extLst>
                <a:ext uri="{FF2B5EF4-FFF2-40B4-BE49-F238E27FC236}">
                  <a16:creationId xmlns:a16="http://schemas.microsoft.com/office/drawing/2014/main" id="{C4D365D3-FCD4-6B6F-22E2-3359330CC812}"/>
                </a:ext>
              </a:extLst>
            </p:cNvPr>
            <p:cNvSpPr/>
            <p:nvPr/>
          </p:nvSpPr>
          <p:spPr>
            <a:xfrm>
              <a:off x="857241" y="1672649"/>
              <a:ext cx="3090934" cy="1218468"/>
            </a:xfrm>
            <a:prstGeom prst="roundRect">
              <a:avLst/>
            </a:prstGeom>
            <a:blipFill>
              <a:blip r:embed="rId5">
                <a:alphaModFix amt="78000"/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 sz="1200"/>
            </a:p>
          </p:txBody>
        </p:sp>
        <p:sp>
          <p:nvSpPr>
            <p:cNvPr id="37" name="TextBox 6">
              <a:extLst>
                <a:ext uri="{FF2B5EF4-FFF2-40B4-BE49-F238E27FC236}">
                  <a16:creationId xmlns:a16="http://schemas.microsoft.com/office/drawing/2014/main" id="{EF3606A8-CD97-9FE1-D8E5-2F157C3F26E1}"/>
                </a:ext>
              </a:extLst>
            </p:cNvPr>
            <p:cNvSpPr txBox="1"/>
            <p:nvPr/>
          </p:nvSpPr>
          <p:spPr>
            <a:xfrm>
              <a:off x="363621" y="1846936"/>
              <a:ext cx="4023368" cy="851297"/>
            </a:xfrm>
            <a:prstGeom prst="round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/>
              <a:r>
                <a:rPr lang="en-GB" sz="2000" b="1" dirty="0">
                  <a:solidFill>
                    <a:schemeClr val="bg1"/>
                  </a:solidFill>
                  <a:latin typeface="Poppins ExtraBold" panose="00000900000000000000" pitchFamily="2" charset="0"/>
                  <a:ea typeface="ＭＳ 明朝"/>
                  <a:cs typeface="Poppins ExtraBold" panose="00000900000000000000" pitchFamily="2" charset="0"/>
                </a:rPr>
                <a:t>Vision + process</a:t>
              </a:r>
            </a:p>
            <a:p>
              <a:pPr algn="ctr"/>
              <a:endParaRPr lang="en-GB" sz="1000" b="1" dirty="0">
                <a:solidFill>
                  <a:schemeClr val="bg1"/>
                </a:solidFill>
                <a:latin typeface="Poppins ExtraBold" panose="00000900000000000000" pitchFamily="2" charset="0"/>
                <a:ea typeface="ＭＳ 明朝"/>
                <a:cs typeface="Poppins ExtraBold" panose="00000900000000000000" pitchFamily="2" charset="0"/>
              </a:endParaRPr>
            </a:p>
            <a:p>
              <a:pPr algn="ctr"/>
              <a:r>
                <a:rPr lang="en-GB" sz="2000" b="1" dirty="0">
                  <a:solidFill>
                    <a:schemeClr val="bg1"/>
                  </a:solidFill>
                  <a:latin typeface="Poppins ExtraBold" panose="00000900000000000000" pitchFamily="2" charset="0"/>
                  <a:ea typeface="ＭＳ 明朝"/>
                  <a:cs typeface="Poppins ExtraBold" panose="00000900000000000000" pitchFamily="2" charset="0"/>
                </a:rPr>
                <a:t>= </a:t>
              </a:r>
              <a:r>
                <a:rPr lang="en-GB" sz="2000" b="1" dirty="0">
                  <a:solidFill>
                    <a:srgbClr val="002060"/>
                  </a:solidFill>
                  <a:latin typeface="Poppins ExtraBold" panose="00000900000000000000" pitchFamily="2" charset="0"/>
                  <a:ea typeface="ＭＳ 明朝"/>
                  <a:cs typeface="Poppins ExtraBold" panose="00000900000000000000" pitchFamily="2" charset="0"/>
                </a:rPr>
                <a:t>ORDER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F72459D7-7BF8-ADF8-A8B2-D73ACFEE8576}"/>
              </a:ext>
            </a:extLst>
          </p:cNvPr>
          <p:cNvGrpSpPr/>
          <p:nvPr/>
        </p:nvGrpSpPr>
        <p:grpSpPr>
          <a:xfrm>
            <a:off x="7906327" y="1663350"/>
            <a:ext cx="4023368" cy="1218468"/>
            <a:chOff x="7906327" y="1663350"/>
            <a:chExt cx="4023368" cy="1218468"/>
          </a:xfrm>
        </p:grpSpPr>
        <p:sp>
          <p:nvSpPr>
            <p:cNvPr id="41" name="Freeform 7">
              <a:extLst>
                <a:ext uri="{FF2B5EF4-FFF2-40B4-BE49-F238E27FC236}">
                  <a16:creationId xmlns:a16="http://schemas.microsoft.com/office/drawing/2014/main" id="{1890F1C6-4641-AA84-BA0F-34A05C1E26D1}"/>
                </a:ext>
              </a:extLst>
            </p:cNvPr>
            <p:cNvSpPr/>
            <p:nvPr/>
          </p:nvSpPr>
          <p:spPr>
            <a:xfrm>
              <a:off x="8345141" y="1663350"/>
              <a:ext cx="3090933" cy="1218468"/>
            </a:xfrm>
            <a:prstGeom prst="roundRect">
              <a:avLst/>
            </a:prstGeom>
            <a:blipFill>
              <a:blip r:embed="rId7">
                <a:alphaModFix amt="78000"/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 sz="1200">
                <a:latin typeface="Poppins ExtraBold" panose="00000900000000000000" pitchFamily="2" charset="0"/>
                <a:cs typeface="Poppins ExtraBold" panose="00000900000000000000" pitchFamily="2" charset="0"/>
              </a:endParaRPr>
            </a:p>
          </p:txBody>
        </p:sp>
        <p:sp>
          <p:nvSpPr>
            <p:cNvPr id="9" name="TextBox 6">
              <a:extLst>
                <a:ext uri="{FF2B5EF4-FFF2-40B4-BE49-F238E27FC236}">
                  <a16:creationId xmlns:a16="http://schemas.microsoft.com/office/drawing/2014/main" id="{00672EB3-E880-74EE-8CB4-AA63CC004862}"/>
                </a:ext>
              </a:extLst>
            </p:cNvPr>
            <p:cNvSpPr txBox="1"/>
            <p:nvPr/>
          </p:nvSpPr>
          <p:spPr>
            <a:xfrm>
              <a:off x="7906327" y="1856201"/>
              <a:ext cx="4023368" cy="851297"/>
            </a:xfrm>
            <a:prstGeom prst="round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/>
              <a:r>
                <a:rPr lang="en-GB" sz="2000" b="1" dirty="0">
                  <a:solidFill>
                    <a:schemeClr val="bg1"/>
                  </a:solidFill>
                  <a:latin typeface="Poppins ExtraBold" panose="00000900000000000000" pitchFamily="2" charset="0"/>
                  <a:ea typeface="ＭＳ 明朝"/>
                  <a:cs typeface="Poppins ExtraBold" panose="00000900000000000000" pitchFamily="2" charset="0"/>
                </a:rPr>
                <a:t>Vision + decision</a:t>
              </a:r>
            </a:p>
            <a:p>
              <a:pPr algn="ctr"/>
              <a:endParaRPr lang="en-GB" sz="1000" b="1" dirty="0">
                <a:solidFill>
                  <a:schemeClr val="bg1"/>
                </a:solidFill>
                <a:latin typeface="Poppins ExtraBold" panose="00000900000000000000" pitchFamily="2" charset="0"/>
                <a:ea typeface="ＭＳ 明朝"/>
                <a:cs typeface="Poppins ExtraBold" panose="00000900000000000000" pitchFamily="2" charset="0"/>
              </a:endParaRPr>
            </a:p>
            <a:p>
              <a:pPr algn="ctr"/>
              <a:r>
                <a:rPr lang="en-GB" sz="2000" b="1" dirty="0">
                  <a:solidFill>
                    <a:schemeClr val="bg1"/>
                  </a:solidFill>
                  <a:latin typeface="Poppins ExtraBold" panose="00000900000000000000" pitchFamily="2" charset="0"/>
                  <a:ea typeface="ＭＳ 明朝"/>
                  <a:cs typeface="Poppins ExtraBold" panose="00000900000000000000" pitchFamily="2" charset="0"/>
                </a:rPr>
                <a:t>= </a:t>
              </a:r>
              <a:r>
                <a:rPr lang="en-GB" sz="2000" b="1" dirty="0">
                  <a:solidFill>
                    <a:srgbClr val="002060"/>
                  </a:solidFill>
                  <a:latin typeface="Poppins ExtraBold" panose="00000900000000000000" pitchFamily="2" charset="0"/>
                  <a:ea typeface="ＭＳ 明朝"/>
                  <a:cs typeface="Poppins ExtraBold" panose="00000900000000000000" pitchFamily="2" charset="0"/>
                </a:rPr>
                <a:t>PROGRESS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6B0AD8DC-8189-A7E4-9AE9-789743A7BE8B}"/>
              </a:ext>
            </a:extLst>
          </p:cNvPr>
          <p:cNvGrpSpPr/>
          <p:nvPr/>
        </p:nvGrpSpPr>
        <p:grpSpPr>
          <a:xfrm>
            <a:off x="391024" y="4305618"/>
            <a:ext cx="4023368" cy="1218468"/>
            <a:chOff x="391024" y="4305618"/>
            <a:chExt cx="4023368" cy="1218468"/>
          </a:xfrm>
        </p:grpSpPr>
        <p:sp>
          <p:nvSpPr>
            <p:cNvPr id="39" name="Freeform 15">
              <a:extLst>
                <a:ext uri="{FF2B5EF4-FFF2-40B4-BE49-F238E27FC236}">
                  <a16:creationId xmlns:a16="http://schemas.microsoft.com/office/drawing/2014/main" id="{20B8E34D-4A93-9901-4A22-9F66DCE2D981}"/>
                </a:ext>
              </a:extLst>
            </p:cNvPr>
            <p:cNvSpPr/>
            <p:nvPr/>
          </p:nvSpPr>
          <p:spPr>
            <a:xfrm>
              <a:off x="857241" y="4305618"/>
              <a:ext cx="3090934" cy="1218468"/>
            </a:xfrm>
            <a:prstGeom prst="roundRect">
              <a:avLst/>
            </a:prstGeom>
            <a:blipFill>
              <a:blip r:embed="rId9">
                <a:alphaModFix amt="78000"/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 sz="1200">
                <a:latin typeface="Poppins ExtraBold" panose="00000900000000000000" pitchFamily="2" charset="0"/>
                <a:cs typeface="Poppins ExtraBold" panose="00000900000000000000" pitchFamily="2" charset="0"/>
              </a:endParaRPr>
            </a:p>
          </p:txBody>
        </p:sp>
        <p:sp>
          <p:nvSpPr>
            <p:cNvPr id="10" name="TextBox 6">
              <a:extLst>
                <a:ext uri="{FF2B5EF4-FFF2-40B4-BE49-F238E27FC236}">
                  <a16:creationId xmlns:a16="http://schemas.microsoft.com/office/drawing/2014/main" id="{0A8F1233-3094-42E9-6046-F432883AEFD0}"/>
                </a:ext>
              </a:extLst>
            </p:cNvPr>
            <p:cNvSpPr txBox="1"/>
            <p:nvPr/>
          </p:nvSpPr>
          <p:spPr>
            <a:xfrm>
              <a:off x="391024" y="4471401"/>
              <a:ext cx="4023368" cy="851297"/>
            </a:xfrm>
            <a:prstGeom prst="round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/>
              <a:r>
                <a:rPr lang="en-GB" sz="2000" b="1" dirty="0">
                  <a:solidFill>
                    <a:schemeClr val="bg1"/>
                  </a:solidFill>
                  <a:latin typeface="Poppins ExtraBold" panose="00000900000000000000" pitchFamily="2" charset="0"/>
                  <a:ea typeface="ＭＳ 明朝"/>
                  <a:cs typeface="Poppins ExtraBold" panose="00000900000000000000" pitchFamily="2" charset="0"/>
                </a:rPr>
                <a:t>Vision + collaboration</a:t>
              </a:r>
            </a:p>
            <a:p>
              <a:pPr algn="ctr"/>
              <a:endParaRPr lang="en-GB" sz="1000" b="1" dirty="0">
                <a:solidFill>
                  <a:schemeClr val="bg1"/>
                </a:solidFill>
                <a:latin typeface="Poppins ExtraBold" panose="00000900000000000000" pitchFamily="2" charset="0"/>
                <a:ea typeface="ＭＳ 明朝"/>
                <a:cs typeface="Poppins ExtraBold" panose="00000900000000000000" pitchFamily="2" charset="0"/>
              </a:endParaRPr>
            </a:p>
            <a:p>
              <a:pPr algn="ctr"/>
              <a:r>
                <a:rPr lang="en-GB" sz="2000" b="1" dirty="0">
                  <a:solidFill>
                    <a:schemeClr val="bg1"/>
                  </a:solidFill>
                  <a:latin typeface="Poppins ExtraBold" panose="00000900000000000000" pitchFamily="2" charset="0"/>
                  <a:ea typeface="ＭＳ 明朝"/>
                  <a:cs typeface="Poppins ExtraBold" panose="00000900000000000000" pitchFamily="2" charset="0"/>
                </a:rPr>
                <a:t>= </a:t>
              </a:r>
              <a:r>
                <a:rPr lang="en-GB" sz="2000" b="1" dirty="0">
                  <a:solidFill>
                    <a:srgbClr val="002060"/>
                  </a:solidFill>
                  <a:latin typeface="Poppins ExtraBold" panose="00000900000000000000" pitchFamily="2" charset="0"/>
                  <a:ea typeface="ＭＳ 明朝"/>
                  <a:cs typeface="Poppins ExtraBold" panose="00000900000000000000" pitchFamily="2" charset="0"/>
                </a:rPr>
                <a:t>BUY-IN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0A6706DF-5E77-2478-5B58-C1CD765D2ED2}"/>
              </a:ext>
            </a:extLst>
          </p:cNvPr>
          <p:cNvGrpSpPr/>
          <p:nvPr/>
        </p:nvGrpSpPr>
        <p:grpSpPr>
          <a:xfrm>
            <a:off x="7805011" y="4255127"/>
            <a:ext cx="4023368" cy="1218468"/>
            <a:chOff x="7805011" y="4255127"/>
            <a:chExt cx="4023368" cy="1218468"/>
          </a:xfrm>
        </p:grpSpPr>
        <p:sp>
          <p:nvSpPr>
            <p:cNvPr id="43" name="Freeform 27">
              <a:extLst>
                <a:ext uri="{FF2B5EF4-FFF2-40B4-BE49-F238E27FC236}">
                  <a16:creationId xmlns:a16="http://schemas.microsoft.com/office/drawing/2014/main" id="{D19D52F1-AEFB-32D3-CC3C-CDAA27666E14}"/>
                </a:ext>
              </a:extLst>
            </p:cNvPr>
            <p:cNvSpPr/>
            <p:nvPr/>
          </p:nvSpPr>
          <p:spPr>
            <a:xfrm>
              <a:off x="8345141" y="4255127"/>
              <a:ext cx="3090932" cy="1218468"/>
            </a:xfrm>
            <a:prstGeom prst="roundRect">
              <a:avLst/>
            </a:prstGeom>
            <a:blipFill>
              <a:blip r:embed="rId11">
                <a:alphaModFix amt="78000"/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 sz="1200">
                <a:latin typeface="Poppins ExtraBold" panose="00000900000000000000" pitchFamily="2" charset="0"/>
                <a:cs typeface="Poppins ExtraBold" panose="00000900000000000000" pitchFamily="2" charset="0"/>
              </a:endParaRPr>
            </a:p>
          </p:txBody>
        </p:sp>
        <p:sp>
          <p:nvSpPr>
            <p:cNvPr id="11" name="TextBox 6">
              <a:extLst>
                <a:ext uri="{FF2B5EF4-FFF2-40B4-BE49-F238E27FC236}">
                  <a16:creationId xmlns:a16="http://schemas.microsoft.com/office/drawing/2014/main" id="{C9F0644E-6C41-BCC1-2826-3346F5C9E4BC}"/>
                </a:ext>
              </a:extLst>
            </p:cNvPr>
            <p:cNvSpPr txBox="1"/>
            <p:nvPr/>
          </p:nvSpPr>
          <p:spPr>
            <a:xfrm>
              <a:off x="7805011" y="4403371"/>
              <a:ext cx="4023368" cy="851297"/>
            </a:xfrm>
            <a:prstGeom prst="round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/>
              <a:r>
                <a:rPr lang="en-GB" sz="2000" b="1" dirty="0">
                  <a:solidFill>
                    <a:schemeClr val="bg1"/>
                  </a:solidFill>
                  <a:latin typeface="Poppins ExtraBold" panose="00000900000000000000" pitchFamily="2" charset="0"/>
                  <a:ea typeface="ＭＳ 明朝"/>
                  <a:cs typeface="Poppins ExtraBold" panose="00000900000000000000" pitchFamily="2" charset="0"/>
                </a:rPr>
                <a:t>Vision + ideas</a:t>
              </a:r>
            </a:p>
            <a:p>
              <a:pPr algn="ctr"/>
              <a:endParaRPr lang="en-GB" sz="1000" b="1" dirty="0">
                <a:solidFill>
                  <a:schemeClr val="bg1"/>
                </a:solidFill>
                <a:latin typeface="Poppins ExtraBold" panose="00000900000000000000" pitchFamily="2" charset="0"/>
                <a:ea typeface="ＭＳ 明朝"/>
                <a:cs typeface="Poppins ExtraBold" panose="00000900000000000000" pitchFamily="2" charset="0"/>
              </a:endParaRPr>
            </a:p>
            <a:p>
              <a:pPr algn="ctr"/>
              <a:r>
                <a:rPr lang="en-GB" sz="2000" b="1" dirty="0">
                  <a:solidFill>
                    <a:schemeClr val="bg1"/>
                  </a:solidFill>
                  <a:latin typeface="Poppins ExtraBold" panose="00000900000000000000" pitchFamily="2" charset="0"/>
                  <a:ea typeface="ＭＳ 明朝"/>
                  <a:cs typeface="Poppins ExtraBold" panose="00000900000000000000" pitchFamily="2" charset="0"/>
                </a:rPr>
                <a:t>= </a:t>
              </a:r>
              <a:r>
                <a:rPr lang="en-GB" sz="2000" b="1" dirty="0">
                  <a:solidFill>
                    <a:srgbClr val="002060"/>
                  </a:solidFill>
                  <a:latin typeface="Poppins ExtraBold" panose="00000900000000000000" pitchFamily="2" charset="0"/>
                  <a:ea typeface="ＭＳ 明朝"/>
                  <a:cs typeface="Poppins ExtraBold" panose="00000900000000000000" pitchFamily="2" charset="0"/>
                </a:rPr>
                <a:t>INSPIRATION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78382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5681DE-DFC6-07B6-4B8C-1BE961264F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id="{DCEE777B-FC4F-2215-6418-2B47CA517C3A}"/>
              </a:ext>
            </a:extLst>
          </p:cNvPr>
          <p:cNvSpPr/>
          <p:nvPr/>
        </p:nvSpPr>
        <p:spPr>
          <a:xfrm>
            <a:off x="-54226" y="-9601"/>
            <a:ext cx="10073219" cy="6900286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32000">
                <a:srgbClr val="F3FAFF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v</a:t>
            </a:r>
          </a:p>
        </p:txBody>
      </p:sp>
      <p:sp>
        <p:nvSpPr>
          <p:cNvPr id="13" name="Freeform: Shape 1">
            <a:extLst>
              <a:ext uri="{FF2B5EF4-FFF2-40B4-BE49-F238E27FC236}">
                <a16:creationId xmlns:a16="http://schemas.microsoft.com/office/drawing/2014/main" id="{6AC2A42D-0F1F-B19D-6049-2D63B2D716C7}"/>
              </a:ext>
            </a:extLst>
          </p:cNvPr>
          <p:cNvSpPr/>
          <p:nvPr/>
        </p:nvSpPr>
        <p:spPr>
          <a:xfrm>
            <a:off x="-310672" y="-353194"/>
            <a:ext cx="1047643" cy="790529"/>
          </a:xfrm>
          <a:custGeom>
            <a:avLst/>
            <a:gdLst>
              <a:gd name="connsiteX0" fmla="*/ 1047643 w 1047643"/>
              <a:gd name="connsiteY0" fmla="*/ 308884 h 790529"/>
              <a:gd name="connsiteX1" fmla="*/ 1036404 w 1047643"/>
              <a:gd name="connsiteY1" fmla="*/ 321172 h 790529"/>
              <a:gd name="connsiteX2" fmla="*/ 582347 w 1047643"/>
              <a:gd name="connsiteY2" fmla="*/ 781801 h 790529"/>
              <a:gd name="connsiteX3" fmla="*/ 553201 w 1047643"/>
              <a:gd name="connsiteY3" fmla="*/ 783610 h 790529"/>
              <a:gd name="connsiteX4" fmla="*/ 285929 w 1047643"/>
              <a:gd name="connsiteY4" fmla="*/ 684360 h 790529"/>
              <a:gd name="connsiteX5" fmla="*/ 191060 w 1047643"/>
              <a:gd name="connsiteY5" fmla="*/ 689408 h 790529"/>
              <a:gd name="connsiteX6" fmla="*/ 173725 w 1047643"/>
              <a:gd name="connsiteY6" fmla="*/ 677121 h 790529"/>
              <a:gd name="connsiteX7" fmla="*/ 71140 w 1047643"/>
              <a:gd name="connsiteY7" fmla="*/ 302026 h 790529"/>
              <a:gd name="connsiteX8" fmla="*/ 1798 w 1047643"/>
              <a:gd name="connsiteY8" fmla="*/ 49519 h 790529"/>
              <a:gd name="connsiteX9" fmla="*/ 15419 w 1047643"/>
              <a:gd name="connsiteY9" fmla="*/ 26278 h 790529"/>
              <a:gd name="connsiteX10" fmla="*/ 505480 w 1047643"/>
              <a:gd name="connsiteY10" fmla="*/ 25801 h 790529"/>
              <a:gd name="connsiteX11" fmla="*/ 908007 w 1047643"/>
              <a:gd name="connsiteY11" fmla="*/ 198013 h 790529"/>
              <a:gd name="connsiteX12" fmla="*/ 1003352 w 1047643"/>
              <a:gd name="connsiteY12" fmla="*/ 269546 h 790529"/>
              <a:gd name="connsiteX13" fmla="*/ 1013258 w 1047643"/>
              <a:gd name="connsiteY13" fmla="*/ 274785 h 790529"/>
              <a:gd name="connsiteX14" fmla="*/ 1047643 w 1047643"/>
              <a:gd name="connsiteY14" fmla="*/ 308884 h 790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47643" h="790529">
                <a:moveTo>
                  <a:pt x="1047643" y="308884"/>
                </a:moveTo>
                <a:cubicBezTo>
                  <a:pt x="1043929" y="312980"/>
                  <a:pt x="1040309" y="317171"/>
                  <a:pt x="1036404" y="321172"/>
                </a:cubicBezTo>
                <a:cubicBezTo>
                  <a:pt x="884956" y="474715"/>
                  <a:pt x="733604" y="628258"/>
                  <a:pt x="582347" y="781801"/>
                </a:cubicBezTo>
                <a:cubicBezTo>
                  <a:pt x="571774" y="792564"/>
                  <a:pt x="565964" y="793612"/>
                  <a:pt x="553201" y="783610"/>
                </a:cubicBezTo>
                <a:cubicBezTo>
                  <a:pt x="476810" y="723031"/>
                  <a:pt x="383275" y="688265"/>
                  <a:pt x="285929" y="684360"/>
                </a:cubicBezTo>
                <a:cubicBezTo>
                  <a:pt x="254211" y="682550"/>
                  <a:pt x="222397" y="684265"/>
                  <a:pt x="191060" y="689408"/>
                </a:cubicBezTo>
                <a:cubicBezTo>
                  <a:pt x="179630" y="691408"/>
                  <a:pt x="176487" y="687122"/>
                  <a:pt x="173725" y="677121"/>
                </a:cubicBezTo>
                <a:cubicBezTo>
                  <a:pt x="139816" y="552058"/>
                  <a:pt x="105621" y="426994"/>
                  <a:pt x="71140" y="302026"/>
                </a:cubicBezTo>
                <a:cubicBezTo>
                  <a:pt x="48090" y="217825"/>
                  <a:pt x="25325" y="133624"/>
                  <a:pt x="1798" y="49519"/>
                </a:cubicBezTo>
                <a:cubicBezTo>
                  <a:pt x="-2202" y="35231"/>
                  <a:pt x="-297" y="29516"/>
                  <a:pt x="15419" y="26278"/>
                </a:cubicBezTo>
                <a:cubicBezTo>
                  <a:pt x="176868" y="-8584"/>
                  <a:pt x="343936" y="-8774"/>
                  <a:pt x="505480" y="25801"/>
                </a:cubicBezTo>
                <a:cubicBezTo>
                  <a:pt x="649498" y="56758"/>
                  <a:pt x="786182" y="115241"/>
                  <a:pt x="908007" y="198013"/>
                </a:cubicBezTo>
                <a:cubicBezTo>
                  <a:pt x="940963" y="220207"/>
                  <a:pt x="972586" y="244305"/>
                  <a:pt x="1003352" y="269546"/>
                </a:cubicBezTo>
                <a:cubicBezTo>
                  <a:pt x="1006210" y="271927"/>
                  <a:pt x="1008210" y="276499"/>
                  <a:pt x="1013258" y="274785"/>
                </a:cubicBezTo>
                <a:lnTo>
                  <a:pt x="1047643" y="308884"/>
                </a:lnTo>
              </a:path>
            </a:pathLst>
          </a:custGeom>
          <a:solidFill>
            <a:srgbClr val="A7C83D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PK"/>
          </a:p>
        </p:txBody>
      </p:sp>
      <p:sp>
        <p:nvSpPr>
          <p:cNvPr id="14" name="Freeform: Shape 2">
            <a:extLst>
              <a:ext uri="{FF2B5EF4-FFF2-40B4-BE49-F238E27FC236}">
                <a16:creationId xmlns:a16="http://schemas.microsoft.com/office/drawing/2014/main" id="{7BCBE008-1922-BA21-B5F1-8E032736F95F}"/>
              </a:ext>
            </a:extLst>
          </p:cNvPr>
          <p:cNvSpPr/>
          <p:nvPr/>
        </p:nvSpPr>
        <p:spPr>
          <a:xfrm>
            <a:off x="11714303" y="6204424"/>
            <a:ext cx="892199" cy="951930"/>
          </a:xfrm>
          <a:custGeom>
            <a:avLst/>
            <a:gdLst>
              <a:gd name="connsiteX0" fmla="*/ 373611 w 892199"/>
              <a:gd name="connsiteY0" fmla="*/ 932024 h 951930"/>
              <a:gd name="connsiteX1" fmla="*/ 434286 w 892199"/>
              <a:gd name="connsiteY1" fmla="*/ 886685 h 951930"/>
              <a:gd name="connsiteX2" fmla="*/ 667077 w 892199"/>
              <a:gd name="connsiteY2" fmla="*/ 649988 h 951930"/>
              <a:gd name="connsiteX3" fmla="*/ 857005 w 892199"/>
              <a:gd name="connsiteY3" fmla="*/ 248605 h 951930"/>
              <a:gd name="connsiteX4" fmla="*/ 892152 w 892199"/>
              <a:gd name="connsiteY4" fmla="*/ 12004 h 951930"/>
              <a:gd name="connsiteX5" fmla="*/ 880151 w 892199"/>
              <a:gd name="connsiteY5" fmla="*/ 2 h 951930"/>
              <a:gd name="connsiteX6" fmla="*/ 432952 w 892199"/>
              <a:gd name="connsiteY6" fmla="*/ 2574 h 951930"/>
              <a:gd name="connsiteX7" fmla="*/ 220068 w 892199"/>
              <a:gd name="connsiteY7" fmla="*/ 2860 h 951930"/>
              <a:gd name="connsiteX8" fmla="*/ 201114 w 892199"/>
              <a:gd name="connsiteY8" fmla="*/ 18957 h 951930"/>
              <a:gd name="connsiteX9" fmla="*/ 6613 w 892199"/>
              <a:gd name="connsiteY9" fmla="*/ 353094 h 951930"/>
              <a:gd name="connsiteX10" fmla="*/ 5280 w 892199"/>
              <a:gd name="connsiteY10" fmla="*/ 374049 h 951930"/>
              <a:gd name="connsiteX11" fmla="*/ 254644 w 892199"/>
              <a:gd name="connsiteY11" fmla="*/ 806770 h 951930"/>
              <a:gd name="connsiteX12" fmla="*/ 339131 w 892199"/>
              <a:gd name="connsiteY12" fmla="*/ 951931 h 951930"/>
              <a:gd name="connsiteX13" fmla="*/ 373516 w 892199"/>
              <a:gd name="connsiteY13" fmla="*/ 932119 h 9519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92199" h="951930">
                <a:moveTo>
                  <a:pt x="373611" y="932024"/>
                </a:moveTo>
                <a:cubicBezTo>
                  <a:pt x="393804" y="916879"/>
                  <a:pt x="414188" y="901925"/>
                  <a:pt x="434286" y="886685"/>
                </a:cubicBezTo>
                <a:cubicBezTo>
                  <a:pt x="522963" y="819533"/>
                  <a:pt x="601449" y="739809"/>
                  <a:pt x="667077" y="649988"/>
                </a:cubicBezTo>
                <a:cubicBezTo>
                  <a:pt x="755564" y="529592"/>
                  <a:pt x="820048" y="393290"/>
                  <a:pt x="857005" y="248605"/>
                </a:cubicBezTo>
                <a:cubicBezTo>
                  <a:pt x="876627" y="171071"/>
                  <a:pt x="888438" y="91823"/>
                  <a:pt x="892152" y="12004"/>
                </a:cubicBezTo>
                <a:cubicBezTo>
                  <a:pt x="892629" y="2574"/>
                  <a:pt x="889581" y="-93"/>
                  <a:pt x="880151" y="2"/>
                </a:cubicBezTo>
                <a:cubicBezTo>
                  <a:pt x="731085" y="1050"/>
                  <a:pt x="582018" y="1907"/>
                  <a:pt x="432952" y="2574"/>
                </a:cubicBezTo>
                <a:cubicBezTo>
                  <a:pt x="361991" y="2955"/>
                  <a:pt x="291030" y="3336"/>
                  <a:pt x="220068" y="2860"/>
                </a:cubicBezTo>
                <a:cubicBezTo>
                  <a:pt x="207495" y="2860"/>
                  <a:pt x="202733" y="5336"/>
                  <a:pt x="201114" y="18957"/>
                </a:cubicBezTo>
                <a:cubicBezTo>
                  <a:pt x="187493" y="153164"/>
                  <a:pt x="116627" y="274989"/>
                  <a:pt x="6613" y="353094"/>
                </a:cubicBezTo>
                <a:cubicBezTo>
                  <a:pt x="-4817" y="361476"/>
                  <a:pt x="1184" y="367001"/>
                  <a:pt x="5280" y="374049"/>
                </a:cubicBezTo>
                <a:cubicBezTo>
                  <a:pt x="88338" y="518353"/>
                  <a:pt x="171491" y="662562"/>
                  <a:pt x="254644" y="806770"/>
                </a:cubicBezTo>
                <a:cubicBezTo>
                  <a:pt x="282648" y="855252"/>
                  <a:pt x="311032" y="903544"/>
                  <a:pt x="339131" y="951931"/>
                </a:cubicBezTo>
                <a:lnTo>
                  <a:pt x="373516" y="932119"/>
                </a:lnTo>
                <a:close/>
              </a:path>
            </a:pathLst>
          </a:custGeom>
          <a:solidFill>
            <a:srgbClr val="30A9E0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PK"/>
          </a:p>
        </p:txBody>
      </p:sp>
      <p:sp>
        <p:nvSpPr>
          <p:cNvPr id="15" name="Freeform: Shape 4">
            <a:extLst>
              <a:ext uri="{FF2B5EF4-FFF2-40B4-BE49-F238E27FC236}">
                <a16:creationId xmlns:a16="http://schemas.microsoft.com/office/drawing/2014/main" id="{33E9AB50-F3C6-2B16-3DDA-5ACDF182090D}"/>
              </a:ext>
            </a:extLst>
          </p:cNvPr>
          <p:cNvSpPr/>
          <p:nvPr/>
        </p:nvSpPr>
        <p:spPr>
          <a:xfrm>
            <a:off x="4495175" y="6489298"/>
            <a:ext cx="1076372" cy="819228"/>
          </a:xfrm>
          <a:custGeom>
            <a:avLst/>
            <a:gdLst>
              <a:gd name="connsiteX0" fmla="*/ 473887 w 1076372"/>
              <a:gd name="connsiteY0" fmla="*/ 759062 h 819228"/>
              <a:gd name="connsiteX1" fmla="*/ 17830 w 1076372"/>
              <a:gd name="connsiteY1" fmla="*/ 480741 h 819228"/>
              <a:gd name="connsiteX2" fmla="*/ 17830 w 1076372"/>
              <a:gd name="connsiteY2" fmla="*/ 439783 h 819228"/>
              <a:gd name="connsiteX3" fmla="*/ 316534 w 1076372"/>
              <a:gd name="connsiteY3" fmla="*/ 166416 h 819228"/>
              <a:gd name="connsiteX4" fmla="*/ 491413 w 1076372"/>
              <a:gd name="connsiteY4" fmla="*/ 6967 h 819228"/>
              <a:gd name="connsiteX5" fmla="*/ 516845 w 1076372"/>
              <a:gd name="connsiteY5" fmla="*/ 6967 h 819228"/>
              <a:gd name="connsiteX6" fmla="*/ 758685 w 1076372"/>
              <a:gd name="connsiteY6" fmla="*/ 123458 h 819228"/>
              <a:gd name="connsiteX7" fmla="*/ 908513 w 1076372"/>
              <a:gd name="connsiteY7" fmla="*/ 122315 h 819228"/>
              <a:gd name="connsiteX8" fmla="*/ 927182 w 1076372"/>
              <a:gd name="connsiteY8" fmla="*/ 138984 h 819228"/>
              <a:gd name="connsiteX9" fmla="*/ 984332 w 1076372"/>
              <a:gd name="connsiteY9" fmla="*/ 387205 h 819228"/>
              <a:gd name="connsiteX10" fmla="*/ 1075677 w 1076372"/>
              <a:gd name="connsiteY10" fmla="*/ 780874 h 819228"/>
              <a:gd name="connsiteX11" fmla="*/ 1064342 w 1076372"/>
              <a:gd name="connsiteY11" fmla="*/ 794685 h 819228"/>
              <a:gd name="connsiteX12" fmla="*/ 808024 w 1076372"/>
              <a:gd name="connsiteY12" fmla="*/ 819069 h 819228"/>
              <a:gd name="connsiteX13" fmla="*/ 598760 w 1076372"/>
              <a:gd name="connsiteY13" fmla="*/ 795828 h 819228"/>
              <a:gd name="connsiteX14" fmla="*/ 473792 w 1076372"/>
              <a:gd name="connsiteY14" fmla="*/ 759157 h 819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76372" h="819228">
                <a:moveTo>
                  <a:pt x="473887" y="759062"/>
                </a:moveTo>
                <a:cubicBezTo>
                  <a:pt x="298532" y="705340"/>
                  <a:pt x="147942" y="609995"/>
                  <a:pt x="17830" y="480741"/>
                </a:cubicBezTo>
                <a:cubicBezTo>
                  <a:pt x="-6840" y="456262"/>
                  <a:pt x="-5030" y="460643"/>
                  <a:pt x="17830" y="439783"/>
                </a:cubicBezTo>
                <a:cubicBezTo>
                  <a:pt x="117176" y="348439"/>
                  <a:pt x="216807" y="257284"/>
                  <a:pt x="316534" y="166416"/>
                </a:cubicBezTo>
                <a:cubicBezTo>
                  <a:pt x="374732" y="113171"/>
                  <a:pt x="433406" y="60403"/>
                  <a:pt x="491413" y="6967"/>
                </a:cubicBezTo>
                <a:cubicBezTo>
                  <a:pt x="501128" y="-1986"/>
                  <a:pt x="506558" y="-2653"/>
                  <a:pt x="516845" y="6967"/>
                </a:cubicBezTo>
                <a:cubicBezTo>
                  <a:pt x="584091" y="68975"/>
                  <a:pt x="668292" y="109552"/>
                  <a:pt x="758685" y="123458"/>
                </a:cubicBezTo>
                <a:cubicBezTo>
                  <a:pt x="808310" y="131555"/>
                  <a:pt x="858983" y="131173"/>
                  <a:pt x="908513" y="122315"/>
                </a:cubicBezTo>
                <a:cubicBezTo>
                  <a:pt x="924324" y="119648"/>
                  <a:pt x="924896" y="129268"/>
                  <a:pt x="927182" y="138984"/>
                </a:cubicBezTo>
                <a:cubicBezTo>
                  <a:pt x="946327" y="221661"/>
                  <a:pt x="965377" y="304433"/>
                  <a:pt x="984332" y="387205"/>
                </a:cubicBezTo>
                <a:cubicBezTo>
                  <a:pt x="1014621" y="518460"/>
                  <a:pt x="1044816" y="649810"/>
                  <a:pt x="1075677" y="780874"/>
                </a:cubicBezTo>
                <a:cubicBezTo>
                  <a:pt x="1078629" y="793542"/>
                  <a:pt x="1071676" y="793161"/>
                  <a:pt x="1064342" y="794685"/>
                </a:cubicBezTo>
                <a:cubicBezTo>
                  <a:pt x="980046" y="812306"/>
                  <a:pt x="894130" y="820498"/>
                  <a:pt x="808024" y="819069"/>
                </a:cubicBezTo>
                <a:cubicBezTo>
                  <a:pt x="737730" y="817545"/>
                  <a:pt x="667721" y="809734"/>
                  <a:pt x="598760" y="795828"/>
                </a:cubicBezTo>
                <a:cubicBezTo>
                  <a:pt x="556469" y="786017"/>
                  <a:pt x="514749" y="773825"/>
                  <a:pt x="473792" y="759157"/>
                </a:cubicBezTo>
              </a:path>
            </a:pathLst>
          </a:custGeom>
          <a:solidFill>
            <a:srgbClr val="FED508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PK"/>
          </a:p>
        </p:txBody>
      </p:sp>
      <p:sp>
        <p:nvSpPr>
          <p:cNvPr id="16" name="Freeform: Shape 5">
            <a:extLst>
              <a:ext uri="{FF2B5EF4-FFF2-40B4-BE49-F238E27FC236}">
                <a16:creationId xmlns:a16="http://schemas.microsoft.com/office/drawing/2014/main" id="{CBD01C83-B086-C3A3-E5F0-96827F9DB4B7}"/>
              </a:ext>
            </a:extLst>
          </p:cNvPr>
          <p:cNvSpPr/>
          <p:nvPr/>
        </p:nvSpPr>
        <p:spPr>
          <a:xfrm>
            <a:off x="8922718" y="-322274"/>
            <a:ext cx="942950" cy="962057"/>
          </a:xfrm>
          <a:custGeom>
            <a:avLst/>
            <a:gdLst>
              <a:gd name="connsiteX0" fmla="*/ 698326 w 942950"/>
              <a:gd name="connsiteY0" fmla="*/ 621958 h 962057"/>
              <a:gd name="connsiteX1" fmla="*/ 200168 w 942950"/>
              <a:gd name="connsiteY1" fmla="*/ 959524 h 962057"/>
              <a:gd name="connsiteX2" fmla="*/ 179594 w 942950"/>
              <a:gd name="connsiteY2" fmla="*/ 949618 h 962057"/>
              <a:gd name="connsiteX3" fmla="*/ 49292 w 942950"/>
              <a:gd name="connsiteY3" fmla="*/ 484988 h 962057"/>
              <a:gd name="connsiteX4" fmla="*/ 1572 w 942950"/>
              <a:gd name="connsiteY4" fmla="*/ 316015 h 962057"/>
              <a:gd name="connsiteX5" fmla="*/ 12050 w 942950"/>
              <a:gd name="connsiteY5" fmla="*/ 292583 h 962057"/>
              <a:gd name="connsiteX6" fmla="*/ 268558 w 942950"/>
              <a:gd name="connsiteY6" fmla="*/ 11882 h 962057"/>
              <a:gd name="connsiteX7" fmla="*/ 287798 w 942950"/>
              <a:gd name="connsiteY7" fmla="*/ 928 h 962057"/>
              <a:gd name="connsiteX8" fmla="*/ 930736 w 942950"/>
              <a:gd name="connsiteY8" fmla="*/ 143136 h 962057"/>
              <a:gd name="connsiteX9" fmla="*/ 941594 w 942950"/>
              <a:gd name="connsiteY9" fmla="*/ 161424 h 962057"/>
              <a:gd name="connsiteX10" fmla="*/ 786527 w 942950"/>
              <a:gd name="connsiteY10" fmla="*/ 504705 h 962057"/>
              <a:gd name="connsiteX11" fmla="*/ 698230 w 942950"/>
              <a:gd name="connsiteY11" fmla="*/ 621863 h 962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42950" h="962057">
                <a:moveTo>
                  <a:pt x="698326" y="621958"/>
                </a:moveTo>
                <a:cubicBezTo>
                  <a:pt x="545640" y="788741"/>
                  <a:pt x="386192" y="894373"/>
                  <a:pt x="200168" y="959524"/>
                </a:cubicBezTo>
                <a:cubicBezTo>
                  <a:pt x="189310" y="963334"/>
                  <a:pt x="183785" y="964763"/>
                  <a:pt x="179594" y="949618"/>
                </a:cubicBezTo>
                <a:cubicBezTo>
                  <a:pt x="136827" y="794551"/>
                  <a:pt x="92917" y="639865"/>
                  <a:pt x="49292" y="484988"/>
                </a:cubicBezTo>
                <a:cubicBezTo>
                  <a:pt x="33481" y="428600"/>
                  <a:pt x="18050" y="372212"/>
                  <a:pt x="1572" y="316015"/>
                </a:cubicBezTo>
                <a:cubicBezTo>
                  <a:pt x="-2047" y="303632"/>
                  <a:pt x="238" y="297917"/>
                  <a:pt x="12050" y="292583"/>
                </a:cubicBezTo>
                <a:cubicBezTo>
                  <a:pt x="133779" y="240005"/>
                  <a:pt x="227219" y="137897"/>
                  <a:pt x="268558" y="11882"/>
                </a:cubicBezTo>
                <a:cubicBezTo>
                  <a:pt x="272177" y="1499"/>
                  <a:pt x="275606" y="-1834"/>
                  <a:pt x="287798" y="928"/>
                </a:cubicBezTo>
                <a:cubicBezTo>
                  <a:pt x="502016" y="48839"/>
                  <a:pt x="716328" y="96273"/>
                  <a:pt x="930736" y="143136"/>
                </a:cubicBezTo>
                <a:cubicBezTo>
                  <a:pt x="942928" y="145803"/>
                  <a:pt x="944738" y="149899"/>
                  <a:pt x="941594" y="161424"/>
                </a:cubicBezTo>
                <a:cubicBezTo>
                  <a:pt x="908828" y="283439"/>
                  <a:pt x="856441" y="399359"/>
                  <a:pt x="786527" y="504705"/>
                </a:cubicBezTo>
                <a:cubicBezTo>
                  <a:pt x="759857" y="545758"/>
                  <a:pt x="730330" y="584906"/>
                  <a:pt x="698230" y="621863"/>
                </a:cubicBezTo>
              </a:path>
            </a:pathLst>
          </a:custGeom>
          <a:solidFill>
            <a:srgbClr val="E74426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PK"/>
          </a:p>
        </p:txBody>
      </p:sp>
      <p:pic>
        <p:nvPicPr>
          <p:cNvPr id="22" name="Picture 21" descr="A colorful circle with a black background&#10;&#10;AI-generated content may be incorrect.">
            <a:extLst>
              <a:ext uri="{FF2B5EF4-FFF2-40B4-BE49-F238E27FC236}">
                <a16:creationId xmlns:a16="http://schemas.microsoft.com/office/drawing/2014/main" id="{570F447A-0029-AA41-BD82-E67EE6FCE7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799" y="6327314"/>
            <a:ext cx="501649" cy="501649"/>
          </a:xfrm>
          <a:prstGeom prst="rect">
            <a:avLst/>
          </a:prstGeom>
        </p:spPr>
      </p:pic>
      <p:pic>
        <p:nvPicPr>
          <p:cNvPr id="2" name="Picture 5" descr="Picture 5">
            <a:extLst>
              <a:ext uri="{FF2B5EF4-FFF2-40B4-BE49-F238E27FC236}">
                <a16:creationId xmlns:a16="http://schemas.microsoft.com/office/drawing/2014/main" id="{97EFB05E-B3B2-03E3-1BFB-C22DC1249DBA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994" t="999" r="952" b="999"/>
          <a:stretch>
            <a:fillRect/>
          </a:stretch>
        </p:blipFill>
        <p:spPr>
          <a:xfrm>
            <a:off x="3948177" y="1366266"/>
            <a:ext cx="4388802" cy="43864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74" h="21463" extrusionOk="0">
                <a:moveTo>
                  <a:pt x="10584" y="0"/>
                </a:moveTo>
                <a:cubicBezTo>
                  <a:pt x="7913" y="21"/>
                  <a:pt x="5224" y="1035"/>
                  <a:pt x="3121" y="3139"/>
                </a:cubicBezTo>
                <a:cubicBezTo>
                  <a:pt x="957" y="5303"/>
                  <a:pt x="-138" y="8175"/>
                  <a:pt x="14" y="11279"/>
                </a:cubicBezTo>
                <a:cubicBezTo>
                  <a:pt x="257" y="16231"/>
                  <a:pt x="3625" y="20210"/>
                  <a:pt x="8484" y="21290"/>
                </a:cubicBezTo>
                <a:cubicBezTo>
                  <a:pt x="9745" y="21570"/>
                  <a:pt x="12287" y="21500"/>
                  <a:pt x="13482" y="21153"/>
                </a:cubicBezTo>
                <a:cubicBezTo>
                  <a:pt x="17367" y="20024"/>
                  <a:pt x="20095" y="17252"/>
                  <a:pt x="21095" y="13412"/>
                </a:cubicBezTo>
                <a:cubicBezTo>
                  <a:pt x="21367" y="12371"/>
                  <a:pt x="21462" y="10161"/>
                  <a:pt x="21284" y="9044"/>
                </a:cubicBezTo>
                <a:cubicBezTo>
                  <a:pt x="21122" y="8029"/>
                  <a:pt x="20744" y="6832"/>
                  <a:pt x="20307" y="5959"/>
                </a:cubicBezTo>
                <a:cubicBezTo>
                  <a:pt x="18357" y="2059"/>
                  <a:pt x="14488" y="-30"/>
                  <a:pt x="10584" y="0"/>
                </a:cubicBezTo>
                <a:close/>
                <a:moveTo>
                  <a:pt x="10648" y="6630"/>
                </a:moveTo>
                <a:cubicBezTo>
                  <a:pt x="11252" y="6629"/>
                  <a:pt x="11869" y="6777"/>
                  <a:pt x="12480" y="7079"/>
                </a:cubicBezTo>
                <a:cubicBezTo>
                  <a:pt x="13958" y="7810"/>
                  <a:pt x="14775" y="9107"/>
                  <a:pt x="14778" y="10732"/>
                </a:cubicBezTo>
                <a:cubicBezTo>
                  <a:pt x="14782" y="12351"/>
                  <a:pt x="13922" y="13743"/>
                  <a:pt x="12487" y="14444"/>
                </a:cubicBezTo>
                <a:cubicBezTo>
                  <a:pt x="10663" y="15334"/>
                  <a:pt x="8580" y="14804"/>
                  <a:pt x="7383" y="13148"/>
                </a:cubicBezTo>
                <a:cubicBezTo>
                  <a:pt x="6187" y="11494"/>
                  <a:pt x="6379" y="9314"/>
                  <a:pt x="7846" y="7866"/>
                </a:cubicBezTo>
                <a:cubicBezTo>
                  <a:pt x="8674" y="7049"/>
                  <a:pt x="9641" y="6632"/>
                  <a:pt x="10648" y="6630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8E6D49AE-1A26-D083-291A-6E3804F77D43}"/>
              </a:ext>
            </a:extLst>
          </p:cNvPr>
          <p:cNvSpPr txBox="1">
            <a:spLocks/>
          </p:cNvSpPr>
          <p:nvPr/>
        </p:nvSpPr>
        <p:spPr>
          <a:xfrm>
            <a:off x="719932" y="278330"/>
            <a:ext cx="5422646" cy="60527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rgbClr val="28265B"/>
                </a:solidFill>
                <a:latin typeface="Poppins ExtraBold" panose="00000900000000000000" pitchFamily="2" charset="0"/>
                <a:cs typeface="Poppins ExtraBold" panose="00000900000000000000" pitchFamily="2" charset="0"/>
              </a:rPr>
              <a:t>Ineffective vision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5CBB8763-AD1F-04E5-2487-703D83EBDA21}"/>
              </a:ext>
            </a:extLst>
          </p:cNvPr>
          <p:cNvGrpSpPr/>
          <p:nvPr/>
        </p:nvGrpSpPr>
        <p:grpSpPr>
          <a:xfrm>
            <a:off x="363621" y="1672649"/>
            <a:ext cx="4023368" cy="1218468"/>
            <a:chOff x="363621" y="1672649"/>
            <a:chExt cx="4023368" cy="1218468"/>
          </a:xfrm>
        </p:grpSpPr>
        <p:sp>
          <p:nvSpPr>
            <p:cNvPr id="35" name="Freeform 17">
              <a:extLst>
                <a:ext uri="{FF2B5EF4-FFF2-40B4-BE49-F238E27FC236}">
                  <a16:creationId xmlns:a16="http://schemas.microsoft.com/office/drawing/2014/main" id="{75B4D903-E538-38B3-61DD-36148E2C6343}"/>
                </a:ext>
              </a:extLst>
            </p:cNvPr>
            <p:cNvSpPr/>
            <p:nvPr/>
          </p:nvSpPr>
          <p:spPr>
            <a:xfrm>
              <a:off x="857241" y="1672649"/>
              <a:ext cx="3090934" cy="1218468"/>
            </a:xfrm>
            <a:prstGeom prst="roundRect">
              <a:avLst/>
            </a:prstGeom>
            <a:blipFill>
              <a:blip r:embed="rId5">
                <a:alphaModFix amt="78000"/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 sz="1200"/>
            </a:p>
          </p:txBody>
        </p:sp>
        <p:sp>
          <p:nvSpPr>
            <p:cNvPr id="37" name="TextBox 6">
              <a:extLst>
                <a:ext uri="{FF2B5EF4-FFF2-40B4-BE49-F238E27FC236}">
                  <a16:creationId xmlns:a16="http://schemas.microsoft.com/office/drawing/2014/main" id="{DAB5420D-8BCA-A9D7-C74C-1254A25BECF6}"/>
                </a:ext>
              </a:extLst>
            </p:cNvPr>
            <p:cNvSpPr txBox="1"/>
            <p:nvPr/>
          </p:nvSpPr>
          <p:spPr>
            <a:xfrm>
              <a:off x="363621" y="1846936"/>
              <a:ext cx="4023368" cy="851297"/>
            </a:xfrm>
            <a:prstGeom prst="round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/>
              <a:r>
                <a:rPr lang="en-GB" sz="2000" b="1" dirty="0">
                  <a:solidFill>
                    <a:schemeClr val="bg1"/>
                  </a:solidFill>
                  <a:latin typeface="Poppins ExtraBold" panose="00000900000000000000" pitchFamily="2" charset="0"/>
                  <a:ea typeface="ＭＳ 明朝"/>
                  <a:cs typeface="Poppins ExtraBold" panose="00000900000000000000" pitchFamily="2" charset="0"/>
                </a:rPr>
                <a:t>Vision - process</a:t>
              </a:r>
            </a:p>
            <a:p>
              <a:pPr algn="ctr"/>
              <a:endParaRPr lang="en-GB" sz="1000" b="1" dirty="0">
                <a:solidFill>
                  <a:schemeClr val="bg1"/>
                </a:solidFill>
                <a:latin typeface="Poppins ExtraBold" panose="00000900000000000000" pitchFamily="2" charset="0"/>
                <a:ea typeface="ＭＳ 明朝"/>
                <a:cs typeface="Poppins ExtraBold" panose="00000900000000000000" pitchFamily="2" charset="0"/>
              </a:endParaRPr>
            </a:p>
            <a:p>
              <a:pPr algn="ctr"/>
              <a:r>
                <a:rPr lang="en-GB" sz="2000" b="1" dirty="0">
                  <a:solidFill>
                    <a:schemeClr val="bg1"/>
                  </a:solidFill>
                  <a:latin typeface="Poppins ExtraBold" panose="00000900000000000000" pitchFamily="2" charset="0"/>
                  <a:ea typeface="ＭＳ 明朝"/>
                  <a:cs typeface="Poppins ExtraBold" panose="00000900000000000000" pitchFamily="2" charset="0"/>
                </a:rPr>
                <a:t>= </a:t>
              </a:r>
              <a:r>
                <a:rPr lang="en-GB" sz="2000" b="1" dirty="0">
                  <a:solidFill>
                    <a:srgbClr val="002060"/>
                  </a:solidFill>
                  <a:latin typeface="Poppins ExtraBold" panose="00000900000000000000" pitchFamily="2" charset="0"/>
                  <a:ea typeface="ＭＳ 明朝"/>
                  <a:cs typeface="Poppins ExtraBold" panose="00000900000000000000" pitchFamily="2" charset="0"/>
                </a:rPr>
                <a:t>CHAOS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1871FE63-F76F-DE9A-FD8D-F3D92B554840}"/>
              </a:ext>
            </a:extLst>
          </p:cNvPr>
          <p:cNvGrpSpPr/>
          <p:nvPr/>
        </p:nvGrpSpPr>
        <p:grpSpPr>
          <a:xfrm>
            <a:off x="7906327" y="1663350"/>
            <a:ext cx="4023368" cy="1218468"/>
            <a:chOff x="7906327" y="1663350"/>
            <a:chExt cx="4023368" cy="1218468"/>
          </a:xfrm>
        </p:grpSpPr>
        <p:sp>
          <p:nvSpPr>
            <p:cNvPr id="41" name="Freeform 7">
              <a:extLst>
                <a:ext uri="{FF2B5EF4-FFF2-40B4-BE49-F238E27FC236}">
                  <a16:creationId xmlns:a16="http://schemas.microsoft.com/office/drawing/2014/main" id="{044DF9E6-C698-E0FE-F013-6F55DFE54CE2}"/>
                </a:ext>
              </a:extLst>
            </p:cNvPr>
            <p:cNvSpPr/>
            <p:nvPr/>
          </p:nvSpPr>
          <p:spPr>
            <a:xfrm>
              <a:off x="8345141" y="1663350"/>
              <a:ext cx="3090933" cy="1218468"/>
            </a:xfrm>
            <a:prstGeom prst="roundRect">
              <a:avLst/>
            </a:prstGeom>
            <a:blipFill>
              <a:blip r:embed="rId7">
                <a:alphaModFix amt="78000"/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 sz="1200">
                <a:latin typeface="Poppins ExtraBold" panose="00000900000000000000" pitchFamily="2" charset="0"/>
                <a:cs typeface="Poppins ExtraBold" panose="00000900000000000000" pitchFamily="2" charset="0"/>
              </a:endParaRPr>
            </a:p>
          </p:txBody>
        </p:sp>
        <p:sp>
          <p:nvSpPr>
            <p:cNvPr id="9" name="TextBox 6">
              <a:extLst>
                <a:ext uri="{FF2B5EF4-FFF2-40B4-BE49-F238E27FC236}">
                  <a16:creationId xmlns:a16="http://schemas.microsoft.com/office/drawing/2014/main" id="{08E8AB98-DE7C-8507-944F-94791D28C328}"/>
                </a:ext>
              </a:extLst>
            </p:cNvPr>
            <p:cNvSpPr txBox="1"/>
            <p:nvPr/>
          </p:nvSpPr>
          <p:spPr>
            <a:xfrm>
              <a:off x="7906327" y="1856201"/>
              <a:ext cx="4023368" cy="851297"/>
            </a:xfrm>
            <a:prstGeom prst="round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/>
              <a:r>
                <a:rPr lang="en-GB" sz="2000" b="1" dirty="0">
                  <a:solidFill>
                    <a:schemeClr val="bg1"/>
                  </a:solidFill>
                  <a:latin typeface="Poppins ExtraBold" panose="00000900000000000000" pitchFamily="2" charset="0"/>
                  <a:ea typeface="ＭＳ 明朝"/>
                  <a:cs typeface="Poppins ExtraBold" panose="00000900000000000000" pitchFamily="2" charset="0"/>
                </a:rPr>
                <a:t>Vision - decision</a:t>
              </a:r>
            </a:p>
            <a:p>
              <a:pPr algn="ctr"/>
              <a:endParaRPr lang="en-GB" sz="1000" b="1" dirty="0">
                <a:solidFill>
                  <a:schemeClr val="bg1"/>
                </a:solidFill>
                <a:latin typeface="Poppins ExtraBold" panose="00000900000000000000" pitchFamily="2" charset="0"/>
                <a:ea typeface="ＭＳ 明朝"/>
                <a:cs typeface="Poppins ExtraBold" panose="00000900000000000000" pitchFamily="2" charset="0"/>
              </a:endParaRPr>
            </a:p>
            <a:p>
              <a:pPr algn="ctr"/>
              <a:r>
                <a:rPr lang="en-GB" sz="2000" b="1" dirty="0">
                  <a:solidFill>
                    <a:schemeClr val="bg1"/>
                  </a:solidFill>
                  <a:latin typeface="Poppins ExtraBold" panose="00000900000000000000" pitchFamily="2" charset="0"/>
                  <a:ea typeface="ＭＳ 明朝"/>
                  <a:cs typeface="Poppins ExtraBold" panose="00000900000000000000" pitchFamily="2" charset="0"/>
                </a:rPr>
                <a:t>= </a:t>
              </a:r>
              <a:r>
                <a:rPr lang="en-GB" sz="2000" b="1" dirty="0">
                  <a:solidFill>
                    <a:srgbClr val="002060"/>
                  </a:solidFill>
                  <a:latin typeface="Poppins ExtraBold" panose="00000900000000000000" pitchFamily="2" charset="0"/>
                  <a:ea typeface="ＭＳ 明朝"/>
                  <a:cs typeface="Poppins ExtraBold" panose="00000900000000000000" pitchFamily="2" charset="0"/>
                </a:rPr>
                <a:t>THEORY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BD910722-8EEB-8A20-DC99-AF99A1BE5FCD}"/>
              </a:ext>
            </a:extLst>
          </p:cNvPr>
          <p:cNvGrpSpPr/>
          <p:nvPr/>
        </p:nvGrpSpPr>
        <p:grpSpPr>
          <a:xfrm>
            <a:off x="391024" y="4305618"/>
            <a:ext cx="4023368" cy="1218468"/>
            <a:chOff x="391024" y="4305618"/>
            <a:chExt cx="4023368" cy="1218468"/>
          </a:xfrm>
        </p:grpSpPr>
        <p:sp>
          <p:nvSpPr>
            <p:cNvPr id="39" name="Freeform 15">
              <a:extLst>
                <a:ext uri="{FF2B5EF4-FFF2-40B4-BE49-F238E27FC236}">
                  <a16:creationId xmlns:a16="http://schemas.microsoft.com/office/drawing/2014/main" id="{C53783C3-1B48-3B3D-A4EF-398495D0AE40}"/>
                </a:ext>
              </a:extLst>
            </p:cNvPr>
            <p:cNvSpPr/>
            <p:nvPr/>
          </p:nvSpPr>
          <p:spPr>
            <a:xfrm>
              <a:off x="857241" y="4305618"/>
              <a:ext cx="3090934" cy="1218468"/>
            </a:xfrm>
            <a:prstGeom prst="roundRect">
              <a:avLst/>
            </a:prstGeom>
            <a:blipFill>
              <a:blip r:embed="rId9">
                <a:alphaModFix amt="78000"/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 sz="1200">
                <a:latin typeface="Poppins ExtraBold" panose="00000900000000000000" pitchFamily="2" charset="0"/>
                <a:cs typeface="Poppins ExtraBold" panose="00000900000000000000" pitchFamily="2" charset="0"/>
              </a:endParaRPr>
            </a:p>
          </p:txBody>
        </p:sp>
        <p:sp>
          <p:nvSpPr>
            <p:cNvPr id="10" name="TextBox 6">
              <a:extLst>
                <a:ext uri="{FF2B5EF4-FFF2-40B4-BE49-F238E27FC236}">
                  <a16:creationId xmlns:a16="http://schemas.microsoft.com/office/drawing/2014/main" id="{601389D1-8196-035F-9696-4BFCB8963CBA}"/>
                </a:ext>
              </a:extLst>
            </p:cNvPr>
            <p:cNvSpPr txBox="1"/>
            <p:nvPr/>
          </p:nvSpPr>
          <p:spPr>
            <a:xfrm>
              <a:off x="391024" y="4478170"/>
              <a:ext cx="4023368" cy="851297"/>
            </a:xfrm>
            <a:prstGeom prst="round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/>
              <a:r>
                <a:rPr lang="en-GB" sz="2000" b="1" dirty="0">
                  <a:solidFill>
                    <a:schemeClr val="bg1"/>
                  </a:solidFill>
                  <a:latin typeface="Poppins ExtraBold" panose="00000900000000000000" pitchFamily="2" charset="0"/>
                  <a:ea typeface="ＭＳ 明朝"/>
                  <a:cs typeface="Poppins ExtraBold" panose="00000900000000000000" pitchFamily="2" charset="0"/>
                </a:rPr>
                <a:t>Vision - collaboration</a:t>
              </a:r>
            </a:p>
            <a:p>
              <a:pPr algn="ctr"/>
              <a:endParaRPr lang="en-GB" sz="1000" b="1" dirty="0">
                <a:solidFill>
                  <a:schemeClr val="bg1"/>
                </a:solidFill>
                <a:latin typeface="Poppins ExtraBold" panose="00000900000000000000" pitchFamily="2" charset="0"/>
                <a:ea typeface="ＭＳ 明朝"/>
                <a:cs typeface="Poppins ExtraBold" panose="00000900000000000000" pitchFamily="2" charset="0"/>
              </a:endParaRPr>
            </a:p>
            <a:p>
              <a:pPr algn="ctr"/>
              <a:r>
                <a:rPr lang="en-GB" sz="2000" b="1" dirty="0">
                  <a:solidFill>
                    <a:schemeClr val="bg1"/>
                  </a:solidFill>
                  <a:latin typeface="Poppins ExtraBold" panose="00000900000000000000" pitchFamily="2" charset="0"/>
                  <a:ea typeface="ＭＳ 明朝"/>
                  <a:cs typeface="Poppins ExtraBold" panose="00000900000000000000" pitchFamily="2" charset="0"/>
                </a:rPr>
                <a:t>= </a:t>
              </a:r>
              <a:r>
                <a:rPr lang="en-GB" sz="2000" b="1" dirty="0">
                  <a:solidFill>
                    <a:srgbClr val="002060"/>
                  </a:solidFill>
                  <a:latin typeface="Poppins ExtraBold" panose="00000900000000000000" pitchFamily="2" charset="0"/>
                  <a:ea typeface="ＭＳ 明朝"/>
                  <a:cs typeface="Poppins ExtraBold" panose="00000900000000000000" pitchFamily="2" charset="0"/>
                </a:rPr>
                <a:t>DISENGAGEMENT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A7DD1FC5-5323-E4A8-C7FA-81BE8899FFDC}"/>
              </a:ext>
            </a:extLst>
          </p:cNvPr>
          <p:cNvGrpSpPr/>
          <p:nvPr/>
        </p:nvGrpSpPr>
        <p:grpSpPr>
          <a:xfrm>
            <a:off x="7805011" y="4255127"/>
            <a:ext cx="4023368" cy="1218468"/>
            <a:chOff x="7805011" y="4255127"/>
            <a:chExt cx="4023368" cy="1218468"/>
          </a:xfrm>
        </p:grpSpPr>
        <p:sp>
          <p:nvSpPr>
            <p:cNvPr id="43" name="Freeform 27">
              <a:extLst>
                <a:ext uri="{FF2B5EF4-FFF2-40B4-BE49-F238E27FC236}">
                  <a16:creationId xmlns:a16="http://schemas.microsoft.com/office/drawing/2014/main" id="{7B7F3008-F25B-9F29-8DFC-BA9624D5B462}"/>
                </a:ext>
              </a:extLst>
            </p:cNvPr>
            <p:cNvSpPr/>
            <p:nvPr/>
          </p:nvSpPr>
          <p:spPr>
            <a:xfrm>
              <a:off x="8345141" y="4255127"/>
              <a:ext cx="3090932" cy="1218468"/>
            </a:xfrm>
            <a:prstGeom prst="roundRect">
              <a:avLst/>
            </a:prstGeom>
            <a:blipFill>
              <a:blip r:embed="rId11">
                <a:alphaModFix amt="78000"/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 sz="1200">
                <a:latin typeface="Poppins ExtraBold" panose="00000900000000000000" pitchFamily="2" charset="0"/>
                <a:cs typeface="Poppins ExtraBold" panose="00000900000000000000" pitchFamily="2" charset="0"/>
              </a:endParaRPr>
            </a:p>
          </p:txBody>
        </p:sp>
        <p:sp>
          <p:nvSpPr>
            <p:cNvPr id="11" name="TextBox 6">
              <a:extLst>
                <a:ext uri="{FF2B5EF4-FFF2-40B4-BE49-F238E27FC236}">
                  <a16:creationId xmlns:a16="http://schemas.microsoft.com/office/drawing/2014/main" id="{BB290D7C-2F75-CEC6-A7B9-EA9D633C4953}"/>
                </a:ext>
              </a:extLst>
            </p:cNvPr>
            <p:cNvSpPr txBox="1"/>
            <p:nvPr/>
          </p:nvSpPr>
          <p:spPr>
            <a:xfrm>
              <a:off x="7805011" y="4403371"/>
              <a:ext cx="4023368" cy="851297"/>
            </a:xfrm>
            <a:prstGeom prst="round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/>
              <a:r>
                <a:rPr lang="en-GB" sz="2000" b="1" dirty="0">
                  <a:solidFill>
                    <a:schemeClr val="bg1"/>
                  </a:solidFill>
                  <a:latin typeface="Poppins ExtraBold" panose="00000900000000000000" pitchFamily="2" charset="0"/>
                  <a:ea typeface="ＭＳ 明朝"/>
                  <a:cs typeface="Poppins ExtraBold" panose="00000900000000000000" pitchFamily="2" charset="0"/>
                </a:rPr>
                <a:t>Vision - ideas</a:t>
              </a:r>
            </a:p>
            <a:p>
              <a:pPr algn="ctr"/>
              <a:endParaRPr lang="en-GB" sz="1000" b="1" dirty="0">
                <a:solidFill>
                  <a:schemeClr val="bg1"/>
                </a:solidFill>
                <a:latin typeface="Poppins ExtraBold" panose="00000900000000000000" pitchFamily="2" charset="0"/>
                <a:ea typeface="ＭＳ 明朝"/>
                <a:cs typeface="Poppins ExtraBold" panose="00000900000000000000" pitchFamily="2" charset="0"/>
              </a:endParaRPr>
            </a:p>
            <a:p>
              <a:pPr algn="ctr"/>
              <a:r>
                <a:rPr lang="en-GB" sz="2000" b="1" dirty="0">
                  <a:solidFill>
                    <a:schemeClr val="bg1"/>
                  </a:solidFill>
                  <a:latin typeface="Poppins ExtraBold" panose="00000900000000000000" pitchFamily="2" charset="0"/>
                  <a:ea typeface="ＭＳ 明朝"/>
                  <a:cs typeface="Poppins ExtraBold" panose="00000900000000000000" pitchFamily="2" charset="0"/>
                </a:rPr>
                <a:t>= </a:t>
              </a:r>
              <a:r>
                <a:rPr lang="en-GB" sz="2000" b="1" dirty="0">
                  <a:solidFill>
                    <a:srgbClr val="002060"/>
                  </a:solidFill>
                  <a:latin typeface="Poppins ExtraBold" panose="00000900000000000000" pitchFamily="2" charset="0"/>
                  <a:ea typeface="ＭＳ 明朝"/>
                  <a:cs typeface="Poppins ExtraBold" panose="00000900000000000000" pitchFamily="2" charset="0"/>
                </a:rPr>
                <a:t>LIMITATION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25108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082D0F2-0D47-B921-C0A3-A77EEB51E6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: Shape 1">
            <a:extLst>
              <a:ext uri="{FF2B5EF4-FFF2-40B4-BE49-F238E27FC236}">
                <a16:creationId xmlns:a16="http://schemas.microsoft.com/office/drawing/2014/main" id="{68CAEDCF-0630-1570-59A5-A88ED9D96CC9}"/>
              </a:ext>
            </a:extLst>
          </p:cNvPr>
          <p:cNvSpPr/>
          <p:nvPr/>
        </p:nvSpPr>
        <p:spPr>
          <a:xfrm>
            <a:off x="8269802" y="-395265"/>
            <a:ext cx="1047643" cy="790529"/>
          </a:xfrm>
          <a:custGeom>
            <a:avLst/>
            <a:gdLst>
              <a:gd name="connsiteX0" fmla="*/ 1047643 w 1047643"/>
              <a:gd name="connsiteY0" fmla="*/ 308884 h 790529"/>
              <a:gd name="connsiteX1" fmla="*/ 1036404 w 1047643"/>
              <a:gd name="connsiteY1" fmla="*/ 321172 h 790529"/>
              <a:gd name="connsiteX2" fmla="*/ 582347 w 1047643"/>
              <a:gd name="connsiteY2" fmla="*/ 781801 h 790529"/>
              <a:gd name="connsiteX3" fmla="*/ 553201 w 1047643"/>
              <a:gd name="connsiteY3" fmla="*/ 783610 h 790529"/>
              <a:gd name="connsiteX4" fmla="*/ 285929 w 1047643"/>
              <a:gd name="connsiteY4" fmla="*/ 684360 h 790529"/>
              <a:gd name="connsiteX5" fmla="*/ 191060 w 1047643"/>
              <a:gd name="connsiteY5" fmla="*/ 689408 h 790529"/>
              <a:gd name="connsiteX6" fmla="*/ 173725 w 1047643"/>
              <a:gd name="connsiteY6" fmla="*/ 677121 h 790529"/>
              <a:gd name="connsiteX7" fmla="*/ 71140 w 1047643"/>
              <a:gd name="connsiteY7" fmla="*/ 302026 h 790529"/>
              <a:gd name="connsiteX8" fmla="*/ 1798 w 1047643"/>
              <a:gd name="connsiteY8" fmla="*/ 49519 h 790529"/>
              <a:gd name="connsiteX9" fmla="*/ 15419 w 1047643"/>
              <a:gd name="connsiteY9" fmla="*/ 26278 h 790529"/>
              <a:gd name="connsiteX10" fmla="*/ 505480 w 1047643"/>
              <a:gd name="connsiteY10" fmla="*/ 25801 h 790529"/>
              <a:gd name="connsiteX11" fmla="*/ 908007 w 1047643"/>
              <a:gd name="connsiteY11" fmla="*/ 198013 h 790529"/>
              <a:gd name="connsiteX12" fmla="*/ 1003352 w 1047643"/>
              <a:gd name="connsiteY12" fmla="*/ 269546 h 790529"/>
              <a:gd name="connsiteX13" fmla="*/ 1013258 w 1047643"/>
              <a:gd name="connsiteY13" fmla="*/ 274785 h 790529"/>
              <a:gd name="connsiteX14" fmla="*/ 1047643 w 1047643"/>
              <a:gd name="connsiteY14" fmla="*/ 308884 h 790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47643" h="790529">
                <a:moveTo>
                  <a:pt x="1047643" y="308884"/>
                </a:moveTo>
                <a:cubicBezTo>
                  <a:pt x="1043929" y="312980"/>
                  <a:pt x="1040309" y="317171"/>
                  <a:pt x="1036404" y="321172"/>
                </a:cubicBezTo>
                <a:cubicBezTo>
                  <a:pt x="884956" y="474715"/>
                  <a:pt x="733604" y="628258"/>
                  <a:pt x="582347" y="781801"/>
                </a:cubicBezTo>
                <a:cubicBezTo>
                  <a:pt x="571774" y="792564"/>
                  <a:pt x="565964" y="793612"/>
                  <a:pt x="553201" y="783610"/>
                </a:cubicBezTo>
                <a:cubicBezTo>
                  <a:pt x="476810" y="723031"/>
                  <a:pt x="383275" y="688265"/>
                  <a:pt x="285929" y="684360"/>
                </a:cubicBezTo>
                <a:cubicBezTo>
                  <a:pt x="254211" y="682550"/>
                  <a:pt x="222397" y="684265"/>
                  <a:pt x="191060" y="689408"/>
                </a:cubicBezTo>
                <a:cubicBezTo>
                  <a:pt x="179630" y="691408"/>
                  <a:pt x="176487" y="687122"/>
                  <a:pt x="173725" y="677121"/>
                </a:cubicBezTo>
                <a:cubicBezTo>
                  <a:pt x="139816" y="552058"/>
                  <a:pt x="105621" y="426994"/>
                  <a:pt x="71140" y="302026"/>
                </a:cubicBezTo>
                <a:cubicBezTo>
                  <a:pt x="48090" y="217825"/>
                  <a:pt x="25325" y="133624"/>
                  <a:pt x="1798" y="49519"/>
                </a:cubicBezTo>
                <a:cubicBezTo>
                  <a:pt x="-2202" y="35231"/>
                  <a:pt x="-297" y="29516"/>
                  <a:pt x="15419" y="26278"/>
                </a:cubicBezTo>
                <a:cubicBezTo>
                  <a:pt x="176868" y="-8584"/>
                  <a:pt x="343936" y="-8774"/>
                  <a:pt x="505480" y="25801"/>
                </a:cubicBezTo>
                <a:cubicBezTo>
                  <a:pt x="649498" y="56758"/>
                  <a:pt x="786182" y="115241"/>
                  <a:pt x="908007" y="198013"/>
                </a:cubicBezTo>
                <a:cubicBezTo>
                  <a:pt x="940963" y="220207"/>
                  <a:pt x="972586" y="244305"/>
                  <a:pt x="1003352" y="269546"/>
                </a:cubicBezTo>
                <a:cubicBezTo>
                  <a:pt x="1006210" y="271927"/>
                  <a:pt x="1008210" y="276499"/>
                  <a:pt x="1013258" y="274785"/>
                </a:cubicBezTo>
                <a:lnTo>
                  <a:pt x="1047643" y="308884"/>
                </a:lnTo>
              </a:path>
            </a:pathLst>
          </a:custGeom>
          <a:solidFill>
            <a:srgbClr val="A7C83D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PK"/>
          </a:p>
        </p:txBody>
      </p:sp>
      <p:sp>
        <p:nvSpPr>
          <p:cNvPr id="17" name="Freeform: Shape 2">
            <a:extLst>
              <a:ext uri="{FF2B5EF4-FFF2-40B4-BE49-F238E27FC236}">
                <a16:creationId xmlns:a16="http://schemas.microsoft.com/office/drawing/2014/main" id="{9DD08F1A-7A78-E111-E549-75644B038855}"/>
              </a:ext>
            </a:extLst>
          </p:cNvPr>
          <p:cNvSpPr/>
          <p:nvPr/>
        </p:nvSpPr>
        <p:spPr>
          <a:xfrm>
            <a:off x="8009861" y="6356350"/>
            <a:ext cx="892199" cy="951930"/>
          </a:xfrm>
          <a:custGeom>
            <a:avLst/>
            <a:gdLst>
              <a:gd name="connsiteX0" fmla="*/ 373611 w 892199"/>
              <a:gd name="connsiteY0" fmla="*/ 932024 h 951930"/>
              <a:gd name="connsiteX1" fmla="*/ 434286 w 892199"/>
              <a:gd name="connsiteY1" fmla="*/ 886685 h 951930"/>
              <a:gd name="connsiteX2" fmla="*/ 667077 w 892199"/>
              <a:gd name="connsiteY2" fmla="*/ 649988 h 951930"/>
              <a:gd name="connsiteX3" fmla="*/ 857005 w 892199"/>
              <a:gd name="connsiteY3" fmla="*/ 248605 h 951930"/>
              <a:gd name="connsiteX4" fmla="*/ 892152 w 892199"/>
              <a:gd name="connsiteY4" fmla="*/ 12004 h 951930"/>
              <a:gd name="connsiteX5" fmla="*/ 880151 w 892199"/>
              <a:gd name="connsiteY5" fmla="*/ 2 h 951930"/>
              <a:gd name="connsiteX6" fmla="*/ 432952 w 892199"/>
              <a:gd name="connsiteY6" fmla="*/ 2574 h 951930"/>
              <a:gd name="connsiteX7" fmla="*/ 220068 w 892199"/>
              <a:gd name="connsiteY7" fmla="*/ 2860 h 951930"/>
              <a:gd name="connsiteX8" fmla="*/ 201114 w 892199"/>
              <a:gd name="connsiteY8" fmla="*/ 18957 h 951930"/>
              <a:gd name="connsiteX9" fmla="*/ 6613 w 892199"/>
              <a:gd name="connsiteY9" fmla="*/ 353094 h 951930"/>
              <a:gd name="connsiteX10" fmla="*/ 5280 w 892199"/>
              <a:gd name="connsiteY10" fmla="*/ 374049 h 951930"/>
              <a:gd name="connsiteX11" fmla="*/ 254644 w 892199"/>
              <a:gd name="connsiteY11" fmla="*/ 806770 h 951930"/>
              <a:gd name="connsiteX12" fmla="*/ 339131 w 892199"/>
              <a:gd name="connsiteY12" fmla="*/ 951931 h 951930"/>
              <a:gd name="connsiteX13" fmla="*/ 373516 w 892199"/>
              <a:gd name="connsiteY13" fmla="*/ 932119 h 9519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92199" h="951930">
                <a:moveTo>
                  <a:pt x="373611" y="932024"/>
                </a:moveTo>
                <a:cubicBezTo>
                  <a:pt x="393804" y="916879"/>
                  <a:pt x="414188" y="901925"/>
                  <a:pt x="434286" y="886685"/>
                </a:cubicBezTo>
                <a:cubicBezTo>
                  <a:pt x="522963" y="819533"/>
                  <a:pt x="601449" y="739809"/>
                  <a:pt x="667077" y="649988"/>
                </a:cubicBezTo>
                <a:cubicBezTo>
                  <a:pt x="755564" y="529592"/>
                  <a:pt x="820048" y="393290"/>
                  <a:pt x="857005" y="248605"/>
                </a:cubicBezTo>
                <a:cubicBezTo>
                  <a:pt x="876627" y="171071"/>
                  <a:pt x="888438" y="91823"/>
                  <a:pt x="892152" y="12004"/>
                </a:cubicBezTo>
                <a:cubicBezTo>
                  <a:pt x="892629" y="2574"/>
                  <a:pt x="889581" y="-93"/>
                  <a:pt x="880151" y="2"/>
                </a:cubicBezTo>
                <a:cubicBezTo>
                  <a:pt x="731085" y="1050"/>
                  <a:pt x="582018" y="1907"/>
                  <a:pt x="432952" y="2574"/>
                </a:cubicBezTo>
                <a:cubicBezTo>
                  <a:pt x="361991" y="2955"/>
                  <a:pt x="291030" y="3336"/>
                  <a:pt x="220068" y="2860"/>
                </a:cubicBezTo>
                <a:cubicBezTo>
                  <a:pt x="207495" y="2860"/>
                  <a:pt x="202733" y="5336"/>
                  <a:pt x="201114" y="18957"/>
                </a:cubicBezTo>
                <a:cubicBezTo>
                  <a:pt x="187493" y="153164"/>
                  <a:pt x="116627" y="274989"/>
                  <a:pt x="6613" y="353094"/>
                </a:cubicBezTo>
                <a:cubicBezTo>
                  <a:pt x="-4817" y="361476"/>
                  <a:pt x="1184" y="367001"/>
                  <a:pt x="5280" y="374049"/>
                </a:cubicBezTo>
                <a:cubicBezTo>
                  <a:pt x="88338" y="518353"/>
                  <a:pt x="171491" y="662562"/>
                  <a:pt x="254644" y="806770"/>
                </a:cubicBezTo>
                <a:cubicBezTo>
                  <a:pt x="282648" y="855252"/>
                  <a:pt x="311032" y="903544"/>
                  <a:pt x="339131" y="951931"/>
                </a:cubicBezTo>
                <a:lnTo>
                  <a:pt x="373516" y="932119"/>
                </a:lnTo>
                <a:close/>
              </a:path>
            </a:pathLst>
          </a:custGeom>
          <a:solidFill>
            <a:srgbClr val="30A9E0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PK"/>
          </a:p>
        </p:txBody>
      </p:sp>
      <p:sp>
        <p:nvSpPr>
          <p:cNvPr id="18" name="Freeform: Shape 4">
            <a:extLst>
              <a:ext uri="{FF2B5EF4-FFF2-40B4-BE49-F238E27FC236}">
                <a16:creationId xmlns:a16="http://schemas.microsoft.com/office/drawing/2014/main" id="{846D6F86-42A6-83F0-E1F5-AA8019B94657}"/>
              </a:ext>
            </a:extLst>
          </p:cNvPr>
          <p:cNvSpPr/>
          <p:nvPr/>
        </p:nvSpPr>
        <p:spPr>
          <a:xfrm>
            <a:off x="11653814" y="1382191"/>
            <a:ext cx="1076372" cy="819228"/>
          </a:xfrm>
          <a:custGeom>
            <a:avLst/>
            <a:gdLst>
              <a:gd name="connsiteX0" fmla="*/ 473887 w 1076372"/>
              <a:gd name="connsiteY0" fmla="*/ 759062 h 819228"/>
              <a:gd name="connsiteX1" fmla="*/ 17830 w 1076372"/>
              <a:gd name="connsiteY1" fmla="*/ 480741 h 819228"/>
              <a:gd name="connsiteX2" fmla="*/ 17830 w 1076372"/>
              <a:gd name="connsiteY2" fmla="*/ 439783 h 819228"/>
              <a:gd name="connsiteX3" fmla="*/ 316534 w 1076372"/>
              <a:gd name="connsiteY3" fmla="*/ 166416 h 819228"/>
              <a:gd name="connsiteX4" fmla="*/ 491413 w 1076372"/>
              <a:gd name="connsiteY4" fmla="*/ 6967 h 819228"/>
              <a:gd name="connsiteX5" fmla="*/ 516845 w 1076372"/>
              <a:gd name="connsiteY5" fmla="*/ 6967 h 819228"/>
              <a:gd name="connsiteX6" fmla="*/ 758685 w 1076372"/>
              <a:gd name="connsiteY6" fmla="*/ 123458 h 819228"/>
              <a:gd name="connsiteX7" fmla="*/ 908513 w 1076372"/>
              <a:gd name="connsiteY7" fmla="*/ 122315 h 819228"/>
              <a:gd name="connsiteX8" fmla="*/ 927182 w 1076372"/>
              <a:gd name="connsiteY8" fmla="*/ 138984 h 819228"/>
              <a:gd name="connsiteX9" fmla="*/ 984332 w 1076372"/>
              <a:gd name="connsiteY9" fmla="*/ 387205 h 819228"/>
              <a:gd name="connsiteX10" fmla="*/ 1075677 w 1076372"/>
              <a:gd name="connsiteY10" fmla="*/ 780874 h 819228"/>
              <a:gd name="connsiteX11" fmla="*/ 1064342 w 1076372"/>
              <a:gd name="connsiteY11" fmla="*/ 794685 h 819228"/>
              <a:gd name="connsiteX12" fmla="*/ 808024 w 1076372"/>
              <a:gd name="connsiteY12" fmla="*/ 819069 h 819228"/>
              <a:gd name="connsiteX13" fmla="*/ 598760 w 1076372"/>
              <a:gd name="connsiteY13" fmla="*/ 795828 h 819228"/>
              <a:gd name="connsiteX14" fmla="*/ 473792 w 1076372"/>
              <a:gd name="connsiteY14" fmla="*/ 759157 h 819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76372" h="819228">
                <a:moveTo>
                  <a:pt x="473887" y="759062"/>
                </a:moveTo>
                <a:cubicBezTo>
                  <a:pt x="298532" y="705340"/>
                  <a:pt x="147942" y="609995"/>
                  <a:pt x="17830" y="480741"/>
                </a:cubicBezTo>
                <a:cubicBezTo>
                  <a:pt x="-6840" y="456262"/>
                  <a:pt x="-5030" y="460643"/>
                  <a:pt x="17830" y="439783"/>
                </a:cubicBezTo>
                <a:cubicBezTo>
                  <a:pt x="117176" y="348439"/>
                  <a:pt x="216807" y="257284"/>
                  <a:pt x="316534" y="166416"/>
                </a:cubicBezTo>
                <a:cubicBezTo>
                  <a:pt x="374732" y="113171"/>
                  <a:pt x="433406" y="60403"/>
                  <a:pt x="491413" y="6967"/>
                </a:cubicBezTo>
                <a:cubicBezTo>
                  <a:pt x="501128" y="-1986"/>
                  <a:pt x="506558" y="-2653"/>
                  <a:pt x="516845" y="6967"/>
                </a:cubicBezTo>
                <a:cubicBezTo>
                  <a:pt x="584091" y="68975"/>
                  <a:pt x="668292" y="109552"/>
                  <a:pt x="758685" y="123458"/>
                </a:cubicBezTo>
                <a:cubicBezTo>
                  <a:pt x="808310" y="131555"/>
                  <a:pt x="858983" y="131173"/>
                  <a:pt x="908513" y="122315"/>
                </a:cubicBezTo>
                <a:cubicBezTo>
                  <a:pt x="924324" y="119648"/>
                  <a:pt x="924896" y="129268"/>
                  <a:pt x="927182" y="138984"/>
                </a:cubicBezTo>
                <a:cubicBezTo>
                  <a:pt x="946327" y="221661"/>
                  <a:pt x="965377" y="304433"/>
                  <a:pt x="984332" y="387205"/>
                </a:cubicBezTo>
                <a:cubicBezTo>
                  <a:pt x="1014621" y="518460"/>
                  <a:pt x="1044816" y="649810"/>
                  <a:pt x="1075677" y="780874"/>
                </a:cubicBezTo>
                <a:cubicBezTo>
                  <a:pt x="1078629" y="793542"/>
                  <a:pt x="1071676" y="793161"/>
                  <a:pt x="1064342" y="794685"/>
                </a:cubicBezTo>
                <a:cubicBezTo>
                  <a:pt x="980046" y="812306"/>
                  <a:pt x="894130" y="820498"/>
                  <a:pt x="808024" y="819069"/>
                </a:cubicBezTo>
                <a:cubicBezTo>
                  <a:pt x="737730" y="817545"/>
                  <a:pt x="667721" y="809734"/>
                  <a:pt x="598760" y="795828"/>
                </a:cubicBezTo>
                <a:cubicBezTo>
                  <a:pt x="556469" y="786017"/>
                  <a:pt x="514749" y="773825"/>
                  <a:pt x="473792" y="759157"/>
                </a:cubicBezTo>
              </a:path>
            </a:pathLst>
          </a:custGeom>
          <a:solidFill>
            <a:srgbClr val="FED508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PK"/>
          </a:p>
        </p:txBody>
      </p:sp>
      <p:sp>
        <p:nvSpPr>
          <p:cNvPr id="19" name="Freeform: Shape 5">
            <a:extLst>
              <a:ext uri="{FF2B5EF4-FFF2-40B4-BE49-F238E27FC236}">
                <a16:creationId xmlns:a16="http://schemas.microsoft.com/office/drawing/2014/main" id="{DD8CEDF9-3C4F-7E3F-23F2-525338640BC6}"/>
              </a:ext>
            </a:extLst>
          </p:cNvPr>
          <p:cNvSpPr/>
          <p:nvPr/>
        </p:nvSpPr>
        <p:spPr>
          <a:xfrm>
            <a:off x="-317056" y="3255171"/>
            <a:ext cx="942950" cy="962057"/>
          </a:xfrm>
          <a:custGeom>
            <a:avLst/>
            <a:gdLst>
              <a:gd name="connsiteX0" fmla="*/ 698326 w 942950"/>
              <a:gd name="connsiteY0" fmla="*/ 621958 h 962057"/>
              <a:gd name="connsiteX1" fmla="*/ 200168 w 942950"/>
              <a:gd name="connsiteY1" fmla="*/ 959524 h 962057"/>
              <a:gd name="connsiteX2" fmla="*/ 179594 w 942950"/>
              <a:gd name="connsiteY2" fmla="*/ 949618 h 962057"/>
              <a:gd name="connsiteX3" fmla="*/ 49292 w 942950"/>
              <a:gd name="connsiteY3" fmla="*/ 484988 h 962057"/>
              <a:gd name="connsiteX4" fmla="*/ 1572 w 942950"/>
              <a:gd name="connsiteY4" fmla="*/ 316015 h 962057"/>
              <a:gd name="connsiteX5" fmla="*/ 12050 w 942950"/>
              <a:gd name="connsiteY5" fmla="*/ 292583 h 962057"/>
              <a:gd name="connsiteX6" fmla="*/ 268558 w 942950"/>
              <a:gd name="connsiteY6" fmla="*/ 11882 h 962057"/>
              <a:gd name="connsiteX7" fmla="*/ 287798 w 942950"/>
              <a:gd name="connsiteY7" fmla="*/ 928 h 962057"/>
              <a:gd name="connsiteX8" fmla="*/ 930736 w 942950"/>
              <a:gd name="connsiteY8" fmla="*/ 143136 h 962057"/>
              <a:gd name="connsiteX9" fmla="*/ 941594 w 942950"/>
              <a:gd name="connsiteY9" fmla="*/ 161424 h 962057"/>
              <a:gd name="connsiteX10" fmla="*/ 786527 w 942950"/>
              <a:gd name="connsiteY10" fmla="*/ 504705 h 962057"/>
              <a:gd name="connsiteX11" fmla="*/ 698230 w 942950"/>
              <a:gd name="connsiteY11" fmla="*/ 621863 h 962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42950" h="962057">
                <a:moveTo>
                  <a:pt x="698326" y="621958"/>
                </a:moveTo>
                <a:cubicBezTo>
                  <a:pt x="545640" y="788741"/>
                  <a:pt x="386192" y="894373"/>
                  <a:pt x="200168" y="959524"/>
                </a:cubicBezTo>
                <a:cubicBezTo>
                  <a:pt x="189310" y="963334"/>
                  <a:pt x="183785" y="964763"/>
                  <a:pt x="179594" y="949618"/>
                </a:cubicBezTo>
                <a:cubicBezTo>
                  <a:pt x="136827" y="794551"/>
                  <a:pt x="92917" y="639865"/>
                  <a:pt x="49292" y="484988"/>
                </a:cubicBezTo>
                <a:cubicBezTo>
                  <a:pt x="33481" y="428600"/>
                  <a:pt x="18050" y="372212"/>
                  <a:pt x="1572" y="316015"/>
                </a:cubicBezTo>
                <a:cubicBezTo>
                  <a:pt x="-2047" y="303632"/>
                  <a:pt x="238" y="297917"/>
                  <a:pt x="12050" y="292583"/>
                </a:cubicBezTo>
                <a:cubicBezTo>
                  <a:pt x="133779" y="240005"/>
                  <a:pt x="227219" y="137897"/>
                  <a:pt x="268558" y="11882"/>
                </a:cubicBezTo>
                <a:cubicBezTo>
                  <a:pt x="272177" y="1499"/>
                  <a:pt x="275606" y="-1834"/>
                  <a:pt x="287798" y="928"/>
                </a:cubicBezTo>
                <a:cubicBezTo>
                  <a:pt x="502016" y="48839"/>
                  <a:pt x="716328" y="96273"/>
                  <a:pt x="930736" y="143136"/>
                </a:cubicBezTo>
                <a:cubicBezTo>
                  <a:pt x="942928" y="145803"/>
                  <a:pt x="944738" y="149899"/>
                  <a:pt x="941594" y="161424"/>
                </a:cubicBezTo>
                <a:cubicBezTo>
                  <a:pt x="908828" y="283439"/>
                  <a:pt x="856441" y="399359"/>
                  <a:pt x="786527" y="504705"/>
                </a:cubicBezTo>
                <a:cubicBezTo>
                  <a:pt x="759857" y="545758"/>
                  <a:pt x="730330" y="584906"/>
                  <a:pt x="698230" y="621863"/>
                </a:cubicBezTo>
              </a:path>
            </a:pathLst>
          </a:custGeom>
          <a:solidFill>
            <a:srgbClr val="E74426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PK"/>
          </a:p>
        </p:txBody>
      </p:sp>
      <p:pic>
        <p:nvPicPr>
          <p:cNvPr id="21" name="Picture 20" descr="A colorful circle with white text&#10;&#10;AI-generated content may be incorrect.">
            <a:extLst>
              <a:ext uri="{FF2B5EF4-FFF2-40B4-BE49-F238E27FC236}">
                <a16:creationId xmlns:a16="http://schemas.microsoft.com/office/drawing/2014/main" id="{3FA936E5-8ED8-5630-A6F7-7E0A762A7C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419" y="6169152"/>
            <a:ext cx="695295" cy="552323"/>
          </a:xfrm>
          <a:prstGeom prst="rect">
            <a:avLst/>
          </a:prstGeom>
        </p:spPr>
      </p:pic>
      <p:sp>
        <p:nvSpPr>
          <p:cNvPr id="2" name="TextBox 10">
            <a:extLst>
              <a:ext uri="{FF2B5EF4-FFF2-40B4-BE49-F238E27FC236}">
                <a16:creationId xmlns:a16="http://schemas.microsoft.com/office/drawing/2014/main" id="{45E4EE23-F594-3EEC-879B-F4C3DC91A05C}"/>
              </a:ext>
            </a:extLst>
          </p:cNvPr>
          <p:cNvSpPr txBox="1"/>
          <p:nvPr/>
        </p:nvSpPr>
        <p:spPr>
          <a:xfrm>
            <a:off x="941312" y="529921"/>
            <a:ext cx="9832704" cy="12618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tIns="45720" rIns="45719" bIns="45720" anchor="t">
            <a:spAutoFit/>
          </a:bodyPr>
          <a:lstStyle>
            <a:lvl1pPr defTabSz="457200">
              <a:defRPr sz="2600" b="1">
                <a:solidFill>
                  <a:srgbClr val="0D3E56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lvl1pPr>
          </a:lstStyle>
          <a:p>
            <a:r>
              <a:rPr lang="en-US" sz="380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rPr>
              <a:t>Exercise 7: </a:t>
            </a:r>
            <a:r>
              <a:rPr lang="en-GB" sz="3800" dirty="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rPr>
              <a:t>Powerfully communicating vision</a:t>
            </a:r>
            <a:endParaRPr sz="3800" dirty="0">
              <a:solidFill>
                <a:schemeClr val="bg1"/>
              </a:solidFill>
              <a:latin typeface="Poppins ExtraBold" panose="00000900000000000000" pitchFamily="2" charset="0"/>
              <a:cs typeface="Poppins ExtraBold" panose="00000900000000000000" pitchFamily="2" charset="0"/>
            </a:endParaRPr>
          </a:p>
        </p:txBody>
      </p:sp>
      <p:sp>
        <p:nvSpPr>
          <p:cNvPr id="3" name="TextBox 10">
            <a:extLst>
              <a:ext uri="{FF2B5EF4-FFF2-40B4-BE49-F238E27FC236}">
                <a16:creationId xmlns:a16="http://schemas.microsoft.com/office/drawing/2014/main" id="{E6F2B874-9F5C-1468-EFE6-66E15A1736E6}"/>
              </a:ext>
            </a:extLst>
          </p:cNvPr>
          <p:cNvSpPr txBox="1"/>
          <p:nvPr/>
        </p:nvSpPr>
        <p:spPr>
          <a:xfrm>
            <a:off x="941312" y="1926462"/>
            <a:ext cx="10588079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tIns="45720" rIns="45719" bIns="45720" anchor="t">
            <a:spAutoFit/>
          </a:bodyPr>
          <a:lstStyle>
            <a:lvl1pPr defTabSz="457200">
              <a:defRPr sz="2600" b="1">
                <a:solidFill>
                  <a:srgbClr val="0D3E56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lvl1pPr>
          </a:lstStyle>
          <a:p>
            <a:r>
              <a:rPr lang="en-GB" sz="2400" b="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Vision involves taking people from </a:t>
            </a:r>
            <a:r>
              <a:rPr lang="en-GB" sz="2400" dirty="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rPr>
              <a:t>HERE to ..………...………… THERE</a:t>
            </a:r>
            <a:endParaRPr sz="2400" dirty="0">
              <a:solidFill>
                <a:schemeClr val="bg1"/>
              </a:solidFill>
              <a:latin typeface="Poppins ExtraBold" panose="00000900000000000000" pitchFamily="2" charset="0"/>
              <a:cs typeface="Poppins ExtraBold" panose="00000900000000000000" pitchFamily="2" charset="0"/>
            </a:endParaRPr>
          </a:p>
        </p:txBody>
      </p:sp>
      <p:sp>
        <p:nvSpPr>
          <p:cNvPr id="5" name="TextBox 10">
            <a:extLst>
              <a:ext uri="{FF2B5EF4-FFF2-40B4-BE49-F238E27FC236}">
                <a16:creationId xmlns:a16="http://schemas.microsoft.com/office/drawing/2014/main" id="{38277999-4945-6399-4188-14F227F67E8F}"/>
              </a:ext>
            </a:extLst>
          </p:cNvPr>
          <p:cNvSpPr txBox="1"/>
          <p:nvPr/>
        </p:nvSpPr>
        <p:spPr>
          <a:xfrm>
            <a:off x="941312" y="2892116"/>
            <a:ext cx="9832705" cy="12003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tIns="45720" rIns="45719" bIns="45720" anchor="t">
            <a:spAutoFit/>
          </a:bodyPr>
          <a:lstStyle>
            <a:lvl1pPr defTabSz="457200">
              <a:defRPr sz="2600" b="1">
                <a:solidFill>
                  <a:srgbClr val="0D3E56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lvl1pPr>
          </a:lstStyle>
          <a:p>
            <a:pPr marL="457200" indent="-457200">
              <a:buFont typeface="Arial"/>
              <a:buChar char="•"/>
            </a:pPr>
            <a:r>
              <a:rPr lang="en-US" sz="2400" b="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What adjustments would you make when communicating vision to people with </a:t>
            </a:r>
            <a:r>
              <a:rPr lang="en-US" sz="2400" b="0" dirty="0" err="1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colour</a:t>
            </a:r>
            <a:r>
              <a:rPr lang="en-US" sz="2400" b="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 preferences different to your own?</a:t>
            </a:r>
          </a:p>
        </p:txBody>
      </p:sp>
      <p:sp>
        <p:nvSpPr>
          <p:cNvPr id="6" name="TextBox 10">
            <a:extLst>
              <a:ext uri="{FF2B5EF4-FFF2-40B4-BE49-F238E27FC236}">
                <a16:creationId xmlns:a16="http://schemas.microsoft.com/office/drawing/2014/main" id="{EEEDB6F7-0F6D-413E-A256-904A95B61F18}"/>
              </a:ext>
            </a:extLst>
          </p:cNvPr>
          <p:cNvSpPr txBox="1"/>
          <p:nvPr/>
        </p:nvSpPr>
        <p:spPr>
          <a:xfrm>
            <a:off x="941312" y="4227102"/>
            <a:ext cx="10281203" cy="12003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tIns="45720" rIns="45719" bIns="45720" anchor="t">
            <a:spAutoFit/>
          </a:bodyPr>
          <a:lstStyle>
            <a:lvl1pPr defTabSz="457200">
              <a:defRPr sz="2600" b="1">
                <a:solidFill>
                  <a:srgbClr val="0D3E56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lvl1pPr>
          </a:lstStyle>
          <a:p>
            <a:pPr marL="457200" indent="-457200">
              <a:buFont typeface="Arial"/>
              <a:buChar char="•"/>
            </a:pPr>
            <a:r>
              <a:rPr lang="en-US" sz="2400" b="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Which might you want to be more aware of in your communication of vision?</a:t>
            </a:r>
          </a:p>
          <a:p>
            <a:pPr marL="457200" indent="-457200">
              <a:buFont typeface="Arial"/>
              <a:buChar char="•"/>
            </a:pPr>
            <a:endParaRPr lang="en-GB" sz="2400" b="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7" name="TextBox 10">
            <a:extLst>
              <a:ext uri="{FF2B5EF4-FFF2-40B4-BE49-F238E27FC236}">
                <a16:creationId xmlns:a16="http://schemas.microsoft.com/office/drawing/2014/main" id="{2AC97F15-5D0B-FAA9-586F-51096B2C3A5B}"/>
              </a:ext>
            </a:extLst>
          </p:cNvPr>
          <p:cNvSpPr txBox="1"/>
          <p:nvPr/>
        </p:nvSpPr>
        <p:spPr>
          <a:xfrm>
            <a:off x="941312" y="5146589"/>
            <a:ext cx="9832705" cy="8309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tIns="45720" rIns="45719" bIns="45720" anchor="t">
            <a:spAutoFit/>
          </a:bodyPr>
          <a:lstStyle>
            <a:lvl1pPr defTabSz="457200">
              <a:defRPr sz="2600" b="1">
                <a:solidFill>
                  <a:srgbClr val="0D3E56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lvl1pPr>
          </a:lstStyle>
          <a:p>
            <a:pPr marL="457200" indent="-457200">
              <a:buFont typeface="Arial"/>
              <a:buChar char="•"/>
            </a:pPr>
            <a:r>
              <a:rPr lang="en-US" sz="2400" b="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How might this be impacting your team?</a:t>
            </a:r>
          </a:p>
          <a:p>
            <a:pPr marL="457200" indent="-457200">
              <a:buFont typeface="Arial"/>
              <a:buChar char="•"/>
            </a:pPr>
            <a:endParaRPr lang="en-GB" sz="2400" b="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1776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D7BC9A-3AA2-32DC-1CC3-DB05FD1BCF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555CEF10-DF80-5C34-8866-4A026C9DE1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4306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647191AB-62B0-9B7B-64DB-3A0E6707D627}"/>
              </a:ext>
            </a:extLst>
          </p:cNvPr>
          <p:cNvSpPr/>
          <p:nvPr/>
        </p:nvSpPr>
        <p:spPr>
          <a:xfrm>
            <a:off x="-1" y="0"/>
            <a:ext cx="12192001" cy="694306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55000">
                <a:srgbClr val="28265B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4462544-1AC8-98FA-BC0A-402297944B24}"/>
              </a:ext>
            </a:extLst>
          </p:cNvPr>
          <p:cNvSpPr txBox="1"/>
          <p:nvPr/>
        </p:nvSpPr>
        <p:spPr>
          <a:xfrm>
            <a:off x="386077" y="2499344"/>
            <a:ext cx="1111384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rPr>
              <a:t>C-me Leadership  Development Workshop</a:t>
            </a:r>
          </a:p>
          <a:p>
            <a:endParaRPr lang="en-US" sz="6000" b="1" dirty="0">
              <a:solidFill>
                <a:schemeClr val="bg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9CF8571-C3A0-72AF-E94E-0563D1120222}"/>
              </a:ext>
            </a:extLst>
          </p:cNvPr>
          <p:cNvSpPr txBox="1"/>
          <p:nvPr/>
        </p:nvSpPr>
        <p:spPr>
          <a:xfrm>
            <a:off x="386076" y="4481357"/>
            <a:ext cx="7985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Helping teams communicate, collaborate and perform at their best</a:t>
            </a:r>
          </a:p>
        </p:txBody>
      </p:sp>
      <p:pic>
        <p:nvPicPr>
          <p:cNvPr id="7" name="Picture 6" descr="A colorful circle with white text&#10;&#10;AI-generated content may be incorrect.">
            <a:extLst>
              <a:ext uri="{FF2B5EF4-FFF2-40B4-BE49-F238E27FC236}">
                <a16:creationId xmlns:a16="http://schemas.microsoft.com/office/drawing/2014/main" id="{712F6A9C-1580-7816-A4BF-E72175B0F8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466" y="397125"/>
            <a:ext cx="1001927" cy="795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542636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B7E238-D22B-3BA5-19CF-D93168F479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7AA170A1-EB7E-89A6-B9D2-9A4AFC727710}"/>
              </a:ext>
            </a:extLst>
          </p:cNvPr>
          <p:cNvSpPr/>
          <p:nvPr/>
        </p:nvSpPr>
        <p:spPr>
          <a:xfrm>
            <a:off x="0" y="0"/>
            <a:ext cx="12192000" cy="6900286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66000">
                <a:srgbClr val="F3FAFF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: Shape 1">
            <a:extLst>
              <a:ext uri="{FF2B5EF4-FFF2-40B4-BE49-F238E27FC236}">
                <a16:creationId xmlns:a16="http://schemas.microsoft.com/office/drawing/2014/main" id="{F1663BBD-D128-2A92-F6A4-E05D06EF5BE5}"/>
              </a:ext>
            </a:extLst>
          </p:cNvPr>
          <p:cNvSpPr/>
          <p:nvPr/>
        </p:nvSpPr>
        <p:spPr>
          <a:xfrm rot="16505813">
            <a:off x="-477387" y="1281322"/>
            <a:ext cx="1047643" cy="790529"/>
          </a:xfrm>
          <a:custGeom>
            <a:avLst/>
            <a:gdLst>
              <a:gd name="connsiteX0" fmla="*/ 1047643 w 1047643"/>
              <a:gd name="connsiteY0" fmla="*/ 308884 h 790529"/>
              <a:gd name="connsiteX1" fmla="*/ 1036404 w 1047643"/>
              <a:gd name="connsiteY1" fmla="*/ 321172 h 790529"/>
              <a:gd name="connsiteX2" fmla="*/ 582347 w 1047643"/>
              <a:gd name="connsiteY2" fmla="*/ 781801 h 790529"/>
              <a:gd name="connsiteX3" fmla="*/ 553201 w 1047643"/>
              <a:gd name="connsiteY3" fmla="*/ 783610 h 790529"/>
              <a:gd name="connsiteX4" fmla="*/ 285929 w 1047643"/>
              <a:gd name="connsiteY4" fmla="*/ 684360 h 790529"/>
              <a:gd name="connsiteX5" fmla="*/ 191060 w 1047643"/>
              <a:gd name="connsiteY5" fmla="*/ 689408 h 790529"/>
              <a:gd name="connsiteX6" fmla="*/ 173725 w 1047643"/>
              <a:gd name="connsiteY6" fmla="*/ 677121 h 790529"/>
              <a:gd name="connsiteX7" fmla="*/ 71140 w 1047643"/>
              <a:gd name="connsiteY7" fmla="*/ 302026 h 790529"/>
              <a:gd name="connsiteX8" fmla="*/ 1798 w 1047643"/>
              <a:gd name="connsiteY8" fmla="*/ 49519 h 790529"/>
              <a:gd name="connsiteX9" fmla="*/ 15419 w 1047643"/>
              <a:gd name="connsiteY9" fmla="*/ 26278 h 790529"/>
              <a:gd name="connsiteX10" fmla="*/ 505480 w 1047643"/>
              <a:gd name="connsiteY10" fmla="*/ 25801 h 790529"/>
              <a:gd name="connsiteX11" fmla="*/ 908007 w 1047643"/>
              <a:gd name="connsiteY11" fmla="*/ 198013 h 790529"/>
              <a:gd name="connsiteX12" fmla="*/ 1003352 w 1047643"/>
              <a:gd name="connsiteY12" fmla="*/ 269546 h 790529"/>
              <a:gd name="connsiteX13" fmla="*/ 1013258 w 1047643"/>
              <a:gd name="connsiteY13" fmla="*/ 274785 h 790529"/>
              <a:gd name="connsiteX14" fmla="*/ 1047643 w 1047643"/>
              <a:gd name="connsiteY14" fmla="*/ 308884 h 790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47643" h="790529">
                <a:moveTo>
                  <a:pt x="1047643" y="308884"/>
                </a:moveTo>
                <a:cubicBezTo>
                  <a:pt x="1043929" y="312980"/>
                  <a:pt x="1040309" y="317171"/>
                  <a:pt x="1036404" y="321172"/>
                </a:cubicBezTo>
                <a:cubicBezTo>
                  <a:pt x="884956" y="474715"/>
                  <a:pt x="733604" y="628258"/>
                  <a:pt x="582347" y="781801"/>
                </a:cubicBezTo>
                <a:cubicBezTo>
                  <a:pt x="571774" y="792564"/>
                  <a:pt x="565964" y="793612"/>
                  <a:pt x="553201" y="783610"/>
                </a:cubicBezTo>
                <a:cubicBezTo>
                  <a:pt x="476810" y="723031"/>
                  <a:pt x="383275" y="688265"/>
                  <a:pt x="285929" y="684360"/>
                </a:cubicBezTo>
                <a:cubicBezTo>
                  <a:pt x="254211" y="682550"/>
                  <a:pt x="222397" y="684265"/>
                  <a:pt x="191060" y="689408"/>
                </a:cubicBezTo>
                <a:cubicBezTo>
                  <a:pt x="179630" y="691408"/>
                  <a:pt x="176487" y="687122"/>
                  <a:pt x="173725" y="677121"/>
                </a:cubicBezTo>
                <a:cubicBezTo>
                  <a:pt x="139816" y="552058"/>
                  <a:pt x="105621" y="426994"/>
                  <a:pt x="71140" y="302026"/>
                </a:cubicBezTo>
                <a:cubicBezTo>
                  <a:pt x="48090" y="217825"/>
                  <a:pt x="25325" y="133624"/>
                  <a:pt x="1798" y="49519"/>
                </a:cubicBezTo>
                <a:cubicBezTo>
                  <a:pt x="-2202" y="35231"/>
                  <a:pt x="-297" y="29516"/>
                  <a:pt x="15419" y="26278"/>
                </a:cubicBezTo>
                <a:cubicBezTo>
                  <a:pt x="176868" y="-8584"/>
                  <a:pt x="343936" y="-8774"/>
                  <a:pt x="505480" y="25801"/>
                </a:cubicBezTo>
                <a:cubicBezTo>
                  <a:pt x="649498" y="56758"/>
                  <a:pt x="786182" y="115241"/>
                  <a:pt x="908007" y="198013"/>
                </a:cubicBezTo>
                <a:cubicBezTo>
                  <a:pt x="940963" y="220207"/>
                  <a:pt x="972586" y="244305"/>
                  <a:pt x="1003352" y="269546"/>
                </a:cubicBezTo>
                <a:cubicBezTo>
                  <a:pt x="1006210" y="271927"/>
                  <a:pt x="1008210" y="276499"/>
                  <a:pt x="1013258" y="274785"/>
                </a:cubicBezTo>
                <a:lnTo>
                  <a:pt x="1047643" y="308884"/>
                </a:lnTo>
              </a:path>
            </a:pathLst>
          </a:custGeom>
          <a:solidFill>
            <a:srgbClr val="A7C83D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PK"/>
          </a:p>
        </p:txBody>
      </p:sp>
      <p:sp>
        <p:nvSpPr>
          <p:cNvPr id="13" name="Freeform: Shape 5">
            <a:extLst>
              <a:ext uri="{FF2B5EF4-FFF2-40B4-BE49-F238E27FC236}">
                <a16:creationId xmlns:a16="http://schemas.microsoft.com/office/drawing/2014/main" id="{3B50D4B7-EC5C-51DE-E5C6-556B7A7E292F}"/>
              </a:ext>
            </a:extLst>
          </p:cNvPr>
          <p:cNvSpPr/>
          <p:nvPr/>
        </p:nvSpPr>
        <p:spPr>
          <a:xfrm>
            <a:off x="4280453" y="6569821"/>
            <a:ext cx="942950" cy="962057"/>
          </a:xfrm>
          <a:custGeom>
            <a:avLst/>
            <a:gdLst>
              <a:gd name="connsiteX0" fmla="*/ 698326 w 942950"/>
              <a:gd name="connsiteY0" fmla="*/ 621958 h 962057"/>
              <a:gd name="connsiteX1" fmla="*/ 200168 w 942950"/>
              <a:gd name="connsiteY1" fmla="*/ 959524 h 962057"/>
              <a:gd name="connsiteX2" fmla="*/ 179594 w 942950"/>
              <a:gd name="connsiteY2" fmla="*/ 949618 h 962057"/>
              <a:gd name="connsiteX3" fmla="*/ 49292 w 942950"/>
              <a:gd name="connsiteY3" fmla="*/ 484988 h 962057"/>
              <a:gd name="connsiteX4" fmla="*/ 1572 w 942950"/>
              <a:gd name="connsiteY4" fmla="*/ 316015 h 962057"/>
              <a:gd name="connsiteX5" fmla="*/ 12050 w 942950"/>
              <a:gd name="connsiteY5" fmla="*/ 292583 h 962057"/>
              <a:gd name="connsiteX6" fmla="*/ 268558 w 942950"/>
              <a:gd name="connsiteY6" fmla="*/ 11882 h 962057"/>
              <a:gd name="connsiteX7" fmla="*/ 287798 w 942950"/>
              <a:gd name="connsiteY7" fmla="*/ 928 h 962057"/>
              <a:gd name="connsiteX8" fmla="*/ 930736 w 942950"/>
              <a:gd name="connsiteY8" fmla="*/ 143136 h 962057"/>
              <a:gd name="connsiteX9" fmla="*/ 941594 w 942950"/>
              <a:gd name="connsiteY9" fmla="*/ 161424 h 962057"/>
              <a:gd name="connsiteX10" fmla="*/ 786527 w 942950"/>
              <a:gd name="connsiteY10" fmla="*/ 504705 h 962057"/>
              <a:gd name="connsiteX11" fmla="*/ 698230 w 942950"/>
              <a:gd name="connsiteY11" fmla="*/ 621863 h 962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42950" h="962057">
                <a:moveTo>
                  <a:pt x="698326" y="621958"/>
                </a:moveTo>
                <a:cubicBezTo>
                  <a:pt x="545640" y="788741"/>
                  <a:pt x="386192" y="894373"/>
                  <a:pt x="200168" y="959524"/>
                </a:cubicBezTo>
                <a:cubicBezTo>
                  <a:pt x="189310" y="963334"/>
                  <a:pt x="183785" y="964763"/>
                  <a:pt x="179594" y="949618"/>
                </a:cubicBezTo>
                <a:cubicBezTo>
                  <a:pt x="136827" y="794551"/>
                  <a:pt x="92917" y="639865"/>
                  <a:pt x="49292" y="484988"/>
                </a:cubicBezTo>
                <a:cubicBezTo>
                  <a:pt x="33481" y="428600"/>
                  <a:pt x="18050" y="372212"/>
                  <a:pt x="1572" y="316015"/>
                </a:cubicBezTo>
                <a:cubicBezTo>
                  <a:pt x="-2047" y="303632"/>
                  <a:pt x="238" y="297917"/>
                  <a:pt x="12050" y="292583"/>
                </a:cubicBezTo>
                <a:cubicBezTo>
                  <a:pt x="133779" y="240005"/>
                  <a:pt x="227219" y="137897"/>
                  <a:pt x="268558" y="11882"/>
                </a:cubicBezTo>
                <a:cubicBezTo>
                  <a:pt x="272177" y="1499"/>
                  <a:pt x="275606" y="-1834"/>
                  <a:pt x="287798" y="928"/>
                </a:cubicBezTo>
                <a:cubicBezTo>
                  <a:pt x="502016" y="48839"/>
                  <a:pt x="716328" y="96273"/>
                  <a:pt x="930736" y="143136"/>
                </a:cubicBezTo>
                <a:cubicBezTo>
                  <a:pt x="942928" y="145803"/>
                  <a:pt x="944738" y="149899"/>
                  <a:pt x="941594" y="161424"/>
                </a:cubicBezTo>
                <a:cubicBezTo>
                  <a:pt x="908828" y="283439"/>
                  <a:pt x="856441" y="399359"/>
                  <a:pt x="786527" y="504705"/>
                </a:cubicBezTo>
                <a:cubicBezTo>
                  <a:pt x="759857" y="545758"/>
                  <a:pt x="730330" y="584906"/>
                  <a:pt x="698230" y="621863"/>
                </a:cubicBezTo>
              </a:path>
            </a:pathLst>
          </a:custGeom>
          <a:solidFill>
            <a:srgbClr val="E74426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PK"/>
          </a:p>
        </p:txBody>
      </p:sp>
      <p:pic>
        <p:nvPicPr>
          <p:cNvPr id="23" name="Picture 22" descr="A colorful circle with a black background&#10;&#10;AI-generated content may be incorrect.">
            <a:extLst>
              <a:ext uri="{FF2B5EF4-FFF2-40B4-BE49-F238E27FC236}">
                <a16:creationId xmlns:a16="http://schemas.microsoft.com/office/drawing/2014/main" id="{009CCA68-7664-BEF2-5A13-438B62EA54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799" y="6327314"/>
            <a:ext cx="501649" cy="50164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91AE53E5-E238-C0B0-D0A9-D6A2166A8FF0}"/>
              </a:ext>
            </a:extLst>
          </p:cNvPr>
          <p:cNvSpPr txBox="1"/>
          <p:nvPr/>
        </p:nvSpPr>
        <p:spPr>
          <a:xfrm>
            <a:off x="416073" y="291003"/>
            <a:ext cx="4759947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4000" b="1" dirty="0">
                <a:solidFill>
                  <a:srgbClr val="28265B"/>
                </a:solidFill>
                <a:latin typeface="Poppins ExtraBold" panose="00000900000000000000" pitchFamily="2" charset="0"/>
                <a:cs typeface="Poppins ExtraBold" panose="00000900000000000000" pitchFamily="2" charset="0"/>
              </a:rPr>
              <a:t>Final reflection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5416CFF-8D30-3FCB-FC7A-8F5578F8C0C2}"/>
              </a:ext>
            </a:extLst>
          </p:cNvPr>
          <p:cNvSpPr/>
          <p:nvPr/>
        </p:nvSpPr>
        <p:spPr>
          <a:xfrm>
            <a:off x="436480" y="1267620"/>
            <a:ext cx="4315448" cy="1446550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endParaRPr lang="en-US" sz="1000" dirty="0">
              <a:solidFill>
                <a:srgbClr val="28265B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r>
              <a:rPr lang="en-US" sz="2600" dirty="0">
                <a:solidFill>
                  <a:srgbClr val="28265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What do people most appreciate about how you lead?</a:t>
            </a:r>
            <a:endParaRPr lang="en-US" dirty="0">
              <a:solidFill>
                <a:srgbClr val="28265B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03A6BE9-2AE9-382D-3277-5FCB98426D0E}"/>
              </a:ext>
            </a:extLst>
          </p:cNvPr>
          <p:cNvGrpSpPr/>
          <p:nvPr/>
        </p:nvGrpSpPr>
        <p:grpSpPr>
          <a:xfrm>
            <a:off x="4875171" y="730976"/>
            <a:ext cx="3531382" cy="2600999"/>
            <a:chOff x="1011936" y="3645408"/>
            <a:chExt cx="3742944" cy="2633472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14516FDC-0956-464A-23AD-35AB66FF0FB1}"/>
                </a:ext>
              </a:extLst>
            </p:cNvPr>
            <p:cNvSpPr/>
            <p:nvPr/>
          </p:nvSpPr>
          <p:spPr>
            <a:xfrm>
              <a:off x="1011936" y="3645408"/>
              <a:ext cx="3742944" cy="2633472"/>
            </a:xfrm>
            <a:prstGeom prst="roundRect">
              <a:avLst/>
            </a:prstGeom>
            <a:solidFill>
              <a:srgbClr val="2DAAE2">
                <a:alpha val="82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Poppins" panose="00000500000000000000" pitchFamily="2" charset="0"/>
                <a:cs typeface="Poppins" panose="00000500000000000000" pitchFamily="2" charset="0"/>
              </a:endParaRPr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27C16B92-D58F-CB2B-C84E-E4B1879603B6}"/>
                </a:ext>
              </a:extLst>
            </p:cNvPr>
            <p:cNvSpPr txBox="1"/>
            <p:nvPr/>
          </p:nvSpPr>
          <p:spPr>
            <a:xfrm>
              <a:off x="1330965" y="3781897"/>
              <a:ext cx="3389377" cy="22124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>
                  <a:solidFill>
                    <a:srgbClr val="FFFFFF"/>
                  </a:solidFill>
                  <a:latin typeface="Poppins ExtraBold" panose="00000900000000000000" pitchFamily="2" charset="0"/>
                  <a:cs typeface="Poppins ExtraBold" panose="00000900000000000000" pitchFamily="2" charset="0"/>
                </a:rPr>
                <a:t>What more do I want to know?</a:t>
              </a:r>
            </a:p>
            <a:p>
              <a:endParaRPr lang="en-GB" sz="1000" b="1" dirty="0">
                <a:solidFill>
                  <a:srgbClr val="FFFFFF"/>
                </a:solidFill>
                <a:latin typeface="Poppins ExtraBold" panose="00000900000000000000" pitchFamily="2" charset="0"/>
                <a:cs typeface="Poppins ExtraBold" panose="00000900000000000000" pitchFamily="2" charset="0"/>
              </a:endParaRPr>
            </a:p>
            <a:p>
              <a:pPr marL="342900" indent="-342900">
                <a:buFont typeface="+mj-lt"/>
                <a:buAutoNum type="arabicPeriod"/>
              </a:pPr>
              <a:r>
                <a:rPr lang="en-GB" b="1" dirty="0">
                  <a:solidFill>
                    <a:srgbClr val="FFFFFF"/>
                  </a:solidFill>
                  <a:latin typeface="Poppins ExtraBold" panose="00000900000000000000" pitchFamily="2" charset="0"/>
                  <a:cs typeface="Poppins ExtraBold" panose="00000900000000000000" pitchFamily="2" charset="0"/>
                </a:rPr>
                <a:t>  </a:t>
              </a:r>
            </a:p>
            <a:p>
              <a:pPr marL="342900" indent="-342900">
                <a:buFont typeface="+mj-lt"/>
                <a:buAutoNum type="arabicPeriod"/>
              </a:pPr>
              <a:endParaRPr lang="en-GB" b="1" dirty="0">
                <a:solidFill>
                  <a:srgbClr val="FFFFFF"/>
                </a:solidFill>
                <a:latin typeface="Poppins ExtraBold" panose="00000900000000000000" pitchFamily="2" charset="0"/>
                <a:cs typeface="Poppins ExtraBold" panose="00000900000000000000" pitchFamily="2" charset="0"/>
              </a:endParaRPr>
            </a:p>
            <a:p>
              <a:pPr marL="342900" indent="-342900">
                <a:buFont typeface="+mj-lt"/>
                <a:buAutoNum type="arabicPeriod"/>
              </a:pPr>
              <a:r>
                <a:rPr lang="en-GB" b="1" dirty="0">
                  <a:solidFill>
                    <a:srgbClr val="FFFFFF"/>
                  </a:solidFill>
                  <a:latin typeface="Poppins ExtraBold" panose="00000900000000000000" pitchFamily="2" charset="0"/>
                  <a:cs typeface="Poppins ExtraBold" panose="00000900000000000000" pitchFamily="2" charset="0"/>
                </a:rPr>
                <a:t>  </a:t>
              </a:r>
            </a:p>
            <a:p>
              <a:pPr marL="342900" indent="-342900">
                <a:buFont typeface="+mj-lt"/>
                <a:buAutoNum type="arabicPeriod"/>
              </a:pPr>
              <a:endParaRPr lang="en-GB" b="1" dirty="0">
                <a:solidFill>
                  <a:srgbClr val="FFFFFF"/>
                </a:solidFill>
                <a:latin typeface="Poppins ExtraBold" panose="00000900000000000000" pitchFamily="2" charset="0"/>
                <a:cs typeface="Poppins ExtraBold" panose="00000900000000000000" pitchFamily="2" charset="0"/>
              </a:endParaRPr>
            </a:p>
            <a:p>
              <a:pPr marL="342900" indent="-342900">
                <a:buFont typeface="+mj-lt"/>
                <a:buAutoNum type="arabicPeriod"/>
              </a:pPr>
              <a:r>
                <a:rPr lang="en-GB" b="1" dirty="0">
                  <a:solidFill>
                    <a:srgbClr val="FFFFFF"/>
                  </a:solidFill>
                  <a:latin typeface="Poppins ExtraBold" panose="00000900000000000000" pitchFamily="2" charset="0"/>
                  <a:cs typeface="Poppins ExtraBold" panose="00000900000000000000" pitchFamily="2" charset="0"/>
                </a:rPr>
                <a:t> 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35CC98F9-8102-D457-7D84-1E47469ADEBF}"/>
              </a:ext>
            </a:extLst>
          </p:cNvPr>
          <p:cNvGrpSpPr/>
          <p:nvPr/>
        </p:nvGrpSpPr>
        <p:grpSpPr>
          <a:xfrm>
            <a:off x="8543667" y="718877"/>
            <a:ext cx="3460685" cy="2600999"/>
            <a:chOff x="5187696" y="902208"/>
            <a:chExt cx="3700272" cy="2526792"/>
          </a:xfrm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F425E54B-354D-C66E-D236-262005068E02}"/>
                </a:ext>
              </a:extLst>
            </p:cNvPr>
            <p:cNvSpPr/>
            <p:nvPr/>
          </p:nvSpPr>
          <p:spPr>
            <a:xfrm>
              <a:off x="5187696" y="902208"/>
              <a:ext cx="3700272" cy="2526792"/>
            </a:xfrm>
            <a:prstGeom prst="roundRect">
              <a:avLst/>
            </a:prstGeom>
            <a:solidFill>
              <a:srgbClr val="E84427">
                <a:alpha val="82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100EE9D2-9C01-CEE1-B17B-96EFB05E0435}"/>
                </a:ext>
              </a:extLst>
            </p:cNvPr>
            <p:cNvSpPr txBox="1"/>
            <p:nvPr/>
          </p:nvSpPr>
          <p:spPr>
            <a:xfrm>
              <a:off x="5498592" y="1047105"/>
              <a:ext cx="3389376" cy="21852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>
                  <a:solidFill>
                    <a:srgbClr val="FFFFFF"/>
                  </a:solidFill>
                  <a:latin typeface="Poppins ExtraBold" panose="00000900000000000000" pitchFamily="2" charset="0"/>
                  <a:cs typeface="Poppins ExtraBold" panose="00000900000000000000" pitchFamily="2" charset="0"/>
                </a:rPr>
                <a:t>What are my personal goals?</a:t>
              </a:r>
            </a:p>
            <a:p>
              <a:endParaRPr lang="en-GB" sz="1000" b="1" dirty="0">
                <a:solidFill>
                  <a:srgbClr val="FFFFFF"/>
                </a:solidFill>
                <a:latin typeface="Poppins ExtraBold" panose="00000900000000000000" pitchFamily="2" charset="0"/>
                <a:cs typeface="Poppins ExtraBold" panose="00000900000000000000" pitchFamily="2" charset="0"/>
              </a:endParaRPr>
            </a:p>
            <a:p>
              <a:pPr marL="342900" indent="-342900">
                <a:buFont typeface="+mj-lt"/>
                <a:buAutoNum type="arabicPeriod"/>
              </a:pPr>
              <a:r>
                <a:rPr lang="en-GB" b="1" dirty="0">
                  <a:solidFill>
                    <a:srgbClr val="FFFFFF"/>
                  </a:solidFill>
                  <a:latin typeface="Poppins ExtraBold" panose="00000900000000000000" pitchFamily="2" charset="0"/>
                  <a:cs typeface="Poppins ExtraBold" panose="00000900000000000000" pitchFamily="2" charset="0"/>
                </a:rPr>
                <a:t>  </a:t>
              </a:r>
            </a:p>
            <a:p>
              <a:pPr marL="342900" indent="-342900">
                <a:buFont typeface="+mj-lt"/>
                <a:buAutoNum type="arabicPeriod"/>
              </a:pPr>
              <a:endParaRPr lang="en-GB" b="1" dirty="0">
                <a:solidFill>
                  <a:srgbClr val="FFFFFF"/>
                </a:solidFill>
                <a:latin typeface="Poppins ExtraBold" panose="00000900000000000000" pitchFamily="2" charset="0"/>
                <a:cs typeface="Poppins ExtraBold" panose="00000900000000000000" pitchFamily="2" charset="0"/>
              </a:endParaRPr>
            </a:p>
            <a:p>
              <a:pPr marL="342900" indent="-342900">
                <a:buFont typeface="+mj-lt"/>
                <a:buAutoNum type="arabicPeriod"/>
              </a:pPr>
              <a:r>
                <a:rPr lang="en-GB" b="1" dirty="0">
                  <a:solidFill>
                    <a:srgbClr val="FFFFFF"/>
                  </a:solidFill>
                  <a:latin typeface="Poppins ExtraBold" panose="00000900000000000000" pitchFamily="2" charset="0"/>
                  <a:cs typeface="Poppins ExtraBold" panose="00000900000000000000" pitchFamily="2" charset="0"/>
                </a:rPr>
                <a:t>  </a:t>
              </a:r>
            </a:p>
            <a:p>
              <a:pPr marL="342900" indent="-342900">
                <a:buFont typeface="+mj-lt"/>
                <a:buAutoNum type="arabicPeriod"/>
              </a:pPr>
              <a:endParaRPr lang="en-GB" b="1" dirty="0">
                <a:solidFill>
                  <a:srgbClr val="FFFFFF"/>
                </a:solidFill>
                <a:latin typeface="Poppins ExtraBold" panose="00000900000000000000" pitchFamily="2" charset="0"/>
                <a:cs typeface="Poppins ExtraBold" panose="00000900000000000000" pitchFamily="2" charset="0"/>
              </a:endParaRPr>
            </a:p>
            <a:p>
              <a:pPr marL="342900" indent="-342900">
                <a:buFont typeface="+mj-lt"/>
                <a:buAutoNum type="arabicPeriod"/>
              </a:pPr>
              <a:r>
                <a:rPr lang="en-GB" b="1" dirty="0">
                  <a:solidFill>
                    <a:srgbClr val="FFFFFF"/>
                  </a:solidFill>
                  <a:latin typeface="Poppins ExtraBold" panose="00000900000000000000" pitchFamily="2" charset="0"/>
                  <a:cs typeface="Poppins ExtraBold" panose="00000900000000000000" pitchFamily="2" charset="0"/>
                </a:rPr>
                <a:t> </a:t>
              </a:r>
            </a:p>
          </p:txBody>
        </p:sp>
      </p:grpSp>
      <p:sp>
        <p:nvSpPr>
          <p:cNvPr id="12" name="Freeform: Shape 4">
            <a:extLst>
              <a:ext uri="{FF2B5EF4-FFF2-40B4-BE49-F238E27FC236}">
                <a16:creationId xmlns:a16="http://schemas.microsoft.com/office/drawing/2014/main" id="{1BCF4C50-54EB-4997-225A-526EB53E24E3}"/>
              </a:ext>
            </a:extLst>
          </p:cNvPr>
          <p:cNvSpPr/>
          <p:nvPr/>
        </p:nvSpPr>
        <p:spPr>
          <a:xfrm>
            <a:off x="6767188" y="-409614"/>
            <a:ext cx="1076372" cy="819228"/>
          </a:xfrm>
          <a:custGeom>
            <a:avLst/>
            <a:gdLst>
              <a:gd name="connsiteX0" fmla="*/ 473887 w 1076372"/>
              <a:gd name="connsiteY0" fmla="*/ 759062 h 819228"/>
              <a:gd name="connsiteX1" fmla="*/ 17830 w 1076372"/>
              <a:gd name="connsiteY1" fmla="*/ 480741 h 819228"/>
              <a:gd name="connsiteX2" fmla="*/ 17830 w 1076372"/>
              <a:gd name="connsiteY2" fmla="*/ 439783 h 819228"/>
              <a:gd name="connsiteX3" fmla="*/ 316534 w 1076372"/>
              <a:gd name="connsiteY3" fmla="*/ 166416 h 819228"/>
              <a:gd name="connsiteX4" fmla="*/ 491413 w 1076372"/>
              <a:gd name="connsiteY4" fmla="*/ 6967 h 819228"/>
              <a:gd name="connsiteX5" fmla="*/ 516845 w 1076372"/>
              <a:gd name="connsiteY5" fmla="*/ 6967 h 819228"/>
              <a:gd name="connsiteX6" fmla="*/ 758685 w 1076372"/>
              <a:gd name="connsiteY6" fmla="*/ 123458 h 819228"/>
              <a:gd name="connsiteX7" fmla="*/ 908513 w 1076372"/>
              <a:gd name="connsiteY7" fmla="*/ 122315 h 819228"/>
              <a:gd name="connsiteX8" fmla="*/ 927182 w 1076372"/>
              <a:gd name="connsiteY8" fmla="*/ 138984 h 819228"/>
              <a:gd name="connsiteX9" fmla="*/ 984332 w 1076372"/>
              <a:gd name="connsiteY9" fmla="*/ 387205 h 819228"/>
              <a:gd name="connsiteX10" fmla="*/ 1075677 w 1076372"/>
              <a:gd name="connsiteY10" fmla="*/ 780874 h 819228"/>
              <a:gd name="connsiteX11" fmla="*/ 1064342 w 1076372"/>
              <a:gd name="connsiteY11" fmla="*/ 794685 h 819228"/>
              <a:gd name="connsiteX12" fmla="*/ 808024 w 1076372"/>
              <a:gd name="connsiteY12" fmla="*/ 819069 h 819228"/>
              <a:gd name="connsiteX13" fmla="*/ 598760 w 1076372"/>
              <a:gd name="connsiteY13" fmla="*/ 795828 h 819228"/>
              <a:gd name="connsiteX14" fmla="*/ 473792 w 1076372"/>
              <a:gd name="connsiteY14" fmla="*/ 759157 h 819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76372" h="819228">
                <a:moveTo>
                  <a:pt x="473887" y="759062"/>
                </a:moveTo>
                <a:cubicBezTo>
                  <a:pt x="298532" y="705340"/>
                  <a:pt x="147942" y="609995"/>
                  <a:pt x="17830" y="480741"/>
                </a:cubicBezTo>
                <a:cubicBezTo>
                  <a:pt x="-6840" y="456262"/>
                  <a:pt x="-5030" y="460643"/>
                  <a:pt x="17830" y="439783"/>
                </a:cubicBezTo>
                <a:cubicBezTo>
                  <a:pt x="117176" y="348439"/>
                  <a:pt x="216807" y="257284"/>
                  <a:pt x="316534" y="166416"/>
                </a:cubicBezTo>
                <a:cubicBezTo>
                  <a:pt x="374732" y="113171"/>
                  <a:pt x="433406" y="60403"/>
                  <a:pt x="491413" y="6967"/>
                </a:cubicBezTo>
                <a:cubicBezTo>
                  <a:pt x="501128" y="-1986"/>
                  <a:pt x="506558" y="-2653"/>
                  <a:pt x="516845" y="6967"/>
                </a:cubicBezTo>
                <a:cubicBezTo>
                  <a:pt x="584091" y="68975"/>
                  <a:pt x="668292" y="109552"/>
                  <a:pt x="758685" y="123458"/>
                </a:cubicBezTo>
                <a:cubicBezTo>
                  <a:pt x="808310" y="131555"/>
                  <a:pt x="858983" y="131173"/>
                  <a:pt x="908513" y="122315"/>
                </a:cubicBezTo>
                <a:cubicBezTo>
                  <a:pt x="924324" y="119648"/>
                  <a:pt x="924896" y="129268"/>
                  <a:pt x="927182" y="138984"/>
                </a:cubicBezTo>
                <a:cubicBezTo>
                  <a:pt x="946327" y="221661"/>
                  <a:pt x="965377" y="304433"/>
                  <a:pt x="984332" y="387205"/>
                </a:cubicBezTo>
                <a:cubicBezTo>
                  <a:pt x="1014621" y="518460"/>
                  <a:pt x="1044816" y="649810"/>
                  <a:pt x="1075677" y="780874"/>
                </a:cubicBezTo>
                <a:cubicBezTo>
                  <a:pt x="1078629" y="793542"/>
                  <a:pt x="1071676" y="793161"/>
                  <a:pt x="1064342" y="794685"/>
                </a:cubicBezTo>
                <a:cubicBezTo>
                  <a:pt x="980046" y="812306"/>
                  <a:pt x="894130" y="820498"/>
                  <a:pt x="808024" y="819069"/>
                </a:cubicBezTo>
                <a:cubicBezTo>
                  <a:pt x="737730" y="817545"/>
                  <a:pt x="667721" y="809734"/>
                  <a:pt x="598760" y="795828"/>
                </a:cubicBezTo>
                <a:cubicBezTo>
                  <a:pt x="556469" y="786017"/>
                  <a:pt x="514749" y="773825"/>
                  <a:pt x="473792" y="759157"/>
                </a:cubicBezTo>
              </a:path>
            </a:pathLst>
          </a:custGeom>
          <a:solidFill>
            <a:srgbClr val="FED508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PK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9BD93AA6-C27A-68A5-B863-CE554554F0F8}"/>
              </a:ext>
            </a:extLst>
          </p:cNvPr>
          <p:cNvGrpSpPr/>
          <p:nvPr/>
        </p:nvGrpSpPr>
        <p:grpSpPr>
          <a:xfrm>
            <a:off x="4867291" y="3600706"/>
            <a:ext cx="3547143" cy="2600999"/>
            <a:chOff x="1011936" y="463296"/>
            <a:chExt cx="3925824" cy="2657856"/>
          </a:xfrm>
        </p:grpSpPr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3003E018-9216-6244-29BB-9D6B8EFBD243}"/>
                </a:ext>
              </a:extLst>
            </p:cNvPr>
            <p:cNvSpPr/>
            <p:nvPr/>
          </p:nvSpPr>
          <p:spPr>
            <a:xfrm>
              <a:off x="1011936" y="463296"/>
              <a:ext cx="3925824" cy="2657856"/>
            </a:xfrm>
            <a:prstGeom prst="roundRect">
              <a:avLst/>
            </a:prstGeom>
            <a:solidFill>
              <a:srgbClr val="A7C93F">
                <a:alpha val="82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Poppins ExtraBold" panose="00000900000000000000" pitchFamily="2" charset="0"/>
                <a:cs typeface="Poppins ExtraBold" panose="00000900000000000000" pitchFamily="2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A9F7DDE8-C464-23D4-5470-5640082EDBCB}"/>
                </a:ext>
              </a:extLst>
            </p:cNvPr>
            <p:cNvSpPr txBox="1"/>
            <p:nvPr/>
          </p:nvSpPr>
          <p:spPr>
            <a:xfrm>
              <a:off x="1410776" y="604616"/>
              <a:ext cx="3197799" cy="22329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>
                  <a:solidFill>
                    <a:srgbClr val="FFFFFF"/>
                  </a:solidFill>
                  <a:latin typeface="Poppins ExtraBold" panose="00000900000000000000" pitchFamily="2" charset="0"/>
                  <a:cs typeface="Poppins ExtraBold" panose="00000900000000000000" pitchFamily="2" charset="0"/>
                </a:rPr>
                <a:t>How could this impact others?</a:t>
              </a:r>
            </a:p>
            <a:p>
              <a:endParaRPr lang="en-GB" sz="1000" b="1" dirty="0">
                <a:solidFill>
                  <a:srgbClr val="FFFFFF"/>
                </a:solidFill>
                <a:latin typeface="Poppins ExtraBold" panose="00000900000000000000" pitchFamily="2" charset="0"/>
                <a:cs typeface="Poppins ExtraBold" panose="00000900000000000000" pitchFamily="2" charset="0"/>
              </a:endParaRPr>
            </a:p>
            <a:p>
              <a:pPr marL="342900" indent="-342900">
                <a:buFont typeface="+mj-lt"/>
                <a:buAutoNum type="arabicPeriod"/>
              </a:pPr>
              <a:r>
                <a:rPr lang="en-GB" b="1" dirty="0">
                  <a:solidFill>
                    <a:srgbClr val="FFFFFF"/>
                  </a:solidFill>
                  <a:latin typeface="Poppins ExtraBold" panose="00000900000000000000" pitchFamily="2" charset="0"/>
                  <a:cs typeface="Poppins ExtraBold" panose="00000900000000000000" pitchFamily="2" charset="0"/>
                </a:rPr>
                <a:t>  </a:t>
              </a:r>
            </a:p>
            <a:p>
              <a:pPr marL="342900" indent="-342900">
                <a:buFont typeface="+mj-lt"/>
                <a:buAutoNum type="arabicPeriod"/>
              </a:pPr>
              <a:endParaRPr lang="en-GB" b="1" dirty="0">
                <a:solidFill>
                  <a:srgbClr val="FFFFFF"/>
                </a:solidFill>
                <a:latin typeface="Poppins ExtraBold" panose="00000900000000000000" pitchFamily="2" charset="0"/>
                <a:cs typeface="Poppins ExtraBold" panose="00000900000000000000" pitchFamily="2" charset="0"/>
              </a:endParaRPr>
            </a:p>
            <a:p>
              <a:pPr marL="342900" indent="-342900">
                <a:buFont typeface="+mj-lt"/>
                <a:buAutoNum type="arabicPeriod"/>
              </a:pPr>
              <a:r>
                <a:rPr lang="en-GB" b="1" dirty="0">
                  <a:solidFill>
                    <a:srgbClr val="FFFFFF"/>
                  </a:solidFill>
                  <a:latin typeface="Poppins ExtraBold" panose="00000900000000000000" pitchFamily="2" charset="0"/>
                  <a:cs typeface="Poppins ExtraBold" panose="00000900000000000000" pitchFamily="2" charset="0"/>
                </a:rPr>
                <a:t>  </a:t>
              </a:r>
            </a:p>
            <a:p>
              <a:pPr marL="342900" indent="-342900">
                <a:buFont typeface="+mj-lt"/>
                <a:buAutoNum type="arabicPeriod"/>
              </a:pPr>
              <a:endParaRPr lang="en-GB" b="1" dirty="0">
                <a:solidFill>
                  <a:srgbClr val="FFFFFF"/>
                </a:solidFill>
                <a:latin typeface="Poppins ExtraBold" panose="00000900000000000000" pitchFamily="2" charset="0"/>
                <a:cs typeface="Poppins ExtraBold" panose="00000900000000000000" pitchFamily="2" charset="0"/>
              </a:endParaRPr>
            </a:p>
            <a:p>
              <a:pPr marL="342900" indent="-342900">
                <a:buFont typeface="+mj-lt"/>
                <a:buAutoNum type="arabicPeriod"/>
              </a:pPr>
              <a:r>
                <a:rPr lang="en-GB" b="1" dirty="0">
                  <a:solidFill>
                    <a:srgbClr val="FFFFFF"/>
                  </a:solidFill>
                  <a:latin typeface="Poppins ExtraBold" panose="00000900000000000000" pitchFamily="2" charset="0"/>
                  <a:cs typeface="Poppins ExtraBold" panose="00000900000000000000" pitchFamily="2" charset="0"/>
                </a:rPr>
                <a:t> 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92F8455-1A57-E356-921A-56200F391C40}"/>
              </a:ext>
            </a:extLst>
          </p:cNvPr>
          <p:cNvGrpSpPr/>
          <p:nvPr/>
        </p:nvGrpSpPr>
        <p:grpSpPr>
          <a:xfrm>
            <a:off x="8585768" y="3600706"/>
            <a:ext cx="3418584" cy="2635226"/>
            <a:chOff x="1011936" y="3121152"/>
            <a:chExt cx="3938016" cy="2621280"/>
          </a:xfrm>
        </p:grpSpPr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85EBA625-A19C-E423-432B-AA07E3EF3C31}"/>
                </a:ext>
              </a:extLst>
            </p:cNvPr>
            <p:cNvSpPr/>
            <p:nvPr/>
          </p:nvSpPr>
          <p:spPr>
            <a:xfrm>
              <a:off x="1011936" y="3121152"/>
              <a:ext cx="3938016" cy="2621280"/>
            </a:xfrm>
            <a:prstGeom prst="roundRect">
              <a:avLst/>
            </a:prstGeom>
            <a:solidFill>
              <a:srgbClr val="FFD508">
                <a:alpha val="82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Poppins ExtraBold" panose="00000900000000000000" pitchFamily="2" charset="0"/>
                <a:cs typeface="Poppins ExtraBold" panose="00000900000000000000" pitchFamily="2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9DE35DD5-AA83-9816-BBBB-290568E19A8B}"/>
                </a:ext>
              </a:extLst>
            </p:cNvPr>
            <p:cNvSpPr txBox="1"/>
            <p:nvPr/>
          </p:nvSpPr>
          <p:spPr>
            <a:xfrm>
              <a:off x="1289932" y="3344002"/>
              <a:ext cx="3621836" cy="18981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>
                  <a:solidFill>
                    <a:srgbClr val="FFFFFF"/>
                  </a:solidFill>
                  <a:latin typeface="Poppins ExtraBold" panose="00000900000000000000" pitchFamily="2" charset="0"/>
                  <a:cs typeface="Poppins ExtraBold" panose="00000900000000000000" pitchFamily="2" charset="0"/>
                </a:rPr>
                <a:t>How can this be applied?</a:t>
              </a:r>
            </a:p>
            <a:p>
              <a:endParaRPr lang="en-GB" sz="1000" b="1" dirty="0">
                <a:solidFill>
                  <a:srgbClr val="FFFFFF"/>
                </a:solidFill>
                <a:latin typeface="Poppins ExtraBold" panose="00000900000000000000" pitchFamily="2" charset="0"/>
                <a:cs typeface="Poppins ExtraBold" panose="00000900000000000000" pitchFamily="2" charset="0"/>
              </a:endParaRPr>
            </a:p>
            <a:p>
              <a:pPr marL="342900" indent="-342900">
                <a:buFont typeface="+mj-lt"/>
                <a:buAutoNum type="arabicPeriod"/>
              </a:pPr>
              <a:r>
                <a:rPr lang="en-GB" b="1" dirty="0">
                  <a:solidFill>
                    <a:srgbClr val="FFFFFF"/>
                  </a:solidFill>
                  <a:latin typeface="Poppins ExtraBold" panose="00000900000000000000" pitchFamily="2" charset="0"/>
                  <a:cs typeface="Poppins ExtraBold" panose="00000900000000000000" pitchFamily="2" charset="0"/>
                </a:rPr>
                <a:t>  </a:t>
              </a:r>
            </a:p>
            <a:p>
              <a:pPr marL="342900" indent="-342900">
                <a:buFont typeface="+mj-lt"/>
                <a:buAutoNum type="arabicPeriod"/>
              </a:pPr>
              <a:endParaRPr lang="en-GB" b="1" dirty="0">
                <a:solidFill>
                  <a:srgbClr val="FFFFFF"/>
                </a:solidFill>
                <a:latin typeface="Poppins ExtraBold" panose="00000900000000000000" pitchFamily="2" charset="0"/>
                <a:cs typeface="Poppins ExtraBold" panose="00000900000000000000" pitchFamily="2" charset="0"/>
              </a:endParaRPr>
            </a:p>
            <a:p>
              <a:pPr marL="342900" indent="-342900">
                <a:buFont typeface="+mj-lt"/>
                <a:buAutoNum type="arabicPeriod"/>
              </a:pPr>
              <a:r>
                <a:rPr lang="en-GB" b="1" dirty="0">
                  <a:solidFill>
                    <a:srgbClr val="FFFFFF"/>
                  </a:solidFill>
                  <a:latin typeface="Poppins ExtraBold" panose="00000900000000000000" pitchFamily="2" charset="0"/>
                  <a:cs typeface="Poppins ExtraBold" panose="00000900000000000000" pitchFamily="2" charset="0"/>
                </a:rPr>
                <a:t>  </a:t>
              </a:r>
            </a:p>
            <a:p>
              <a:pPr marL="342900" indent="-342900">
                <a:buFont typeface="+mj-lt"/>
                <a:buAutoNum type="arabicPeriod"/>
              </a:pPr>
              <a:endParaRPr lang="en-GB" b="1" dirty="0">
                <a:solidFill>
                  <a:srgbClr val="FFFFFF"/>
                </a:solidFill>
                <a:latin typeface="Poppins ExtraBold" panose="00000900000000000000" pitchFamily="2" charset="0"/>
                <a:cs typeface="Poppins ExtraBold" panose="00000900000000000000" pitchFamily="2" charset="0"/>
              </a:endParaRPr>
            </a:p>
            <a:p>
              <a:pPr marL="342900" indent="-342900">
                <a:buFont typeface="+mj-lt"/>
                <a:buAutoNum type="arabicPeriod"/>
              </a:pPr>
              <a:r>
                <a:rPr lang="en-GB" b="1" dirty="0">
                  <a:solidFill>
                    <a:srgbClr val="FFFFFF"/>
                  </a:solidFill>
                  <a:latin typeface="Poppins ExtraBold" panose="00000900000000000000" pitchFamily="2" charset="0"/>
                  <a:cs typeface="Poppins ExtraBold" panose="00000900000000000000" pitchFamily="2" charset="0"/>
                </a:rPr>
                <a:t> </a:t>
              </a:r>
            </a:p>
          </p:txBody>
        </p:sp>
      </p:grpSp>
      <p:sp>
        <p:nvSpPr>
          <p:cNvPr id="11" name="Freeform: Shape 2">
            <a:extLst>
              <a:ext uri="{FF2B5EF4-FFF2-40B4-BE49-F238E27FC236}">
                <a16:creationId xmlns:a16="http://schemas.microsoft.com/office/drawing/2014/main" id="{4C86D2C7-E347-B1CD-8E02-A3A1F5CFD7FD}"/>
              </a:ext>
            </a:extLst>
          </p:cNvPr>
          <p:cNvSpPr/>
          <p:nvPr/>
        </p:nvSpPr>
        <p:spPr>
          <a:xfrm>
            <a:off x="11815871" y="2975662"/>
            <a:ext cx="892199" cy="951930"/>
          </a:xfrm>
          <a:custGeom>
            <a:avLst/>
            <a:gdLst>
              <a:gd name="connsiteX0" fmla="*/ 373611 w 892199"/>
              <a:gd name="connsiteY0" fmla="*/ 932024 h 951930"/>
              <a:gd name="connsiteX1" fmla="*/ 434286 w 892199"/>
              <a:gd name="connsiteY1" fmla="*/ 886685 h 951930"/>
              <a:gd name="connsiteX2" fmla="*/ 667077 w 892199"/>
              <a:gd name="connsiteY2" fmla="*/ 649988 h 951930"/>
              <a:gd name="connsiteX3" fmla="*/ 857005 w 892199"/>
              <a:gd name="connsiteY3" fmla="*/ 248605 h 951930"/>
              <a:gd name="connsiteX4" fmla="*/ 892152 w 892199"/>
              <a:gd name="connsiteY4" fmla="*/ 12004 h 951930"/>
              <a:gd name="connsiteX5" fmla="*/ 880151 w 892199"/>
              <a:gd name="connsiteY5" fmla="*/ 2 h 951930"/>
              <a:gd name="connsiteX6" fmla="*/ 432952 w 892199"/>
              <a:gd name="connsiteY6" fmla="*/ 2574 h 951930"/>
              <a:gd name="connsiteX7" fmla="*/ 220068 w 892199"/>
              <a:gd name="connsiteY7" fmla="*/ 2860 h 951930"/>
              <a:gd name="connsiteX8" fmla="*/ 201114 w 892199"/>
              <a:gd name="connsiteY8" fmla="*/ 18957 h 951930"/>
              <a:gd name="connsiteX9" fmla="*/ 6613 w 892199"/>
              <a:gd name="connsiteY9" fmla="*/ 353094 h 951930"/>
              <a:gd name="connsiteX10" fmla="*/ 5280 w 892199"/>
              <a:gd name="connsiteY10" fmla="*/ 374049 h 951930"/>
              <a:gd name="connsiteX11" fmla="*/ 254644 w 892199"/>
              <a:gd name="connsiteY11" fmla="*/ 806770 h 951930"/>
              <a:gd name="connsiteX12" fmla="*/ 339131 w 892199"/>
              <a:gd name="connsiteY12" fmla="*/ 951931 h 951930"/>
              <a:gd name="connsiteX13" fmla="*/ 373516 w 892199"/>
              <a:gd name="connsiteY13" fmla="*/ 932119 h 9519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92199" h="951930">
                <a:moveTo>
                  <a:pt x="373611" y="932024"/>
                </a:moveTo>
                <a:cubicBezTo>
                  <a:pt x="393804" y="916879"/>
                  <a:pt x="414188" y="901925"/>
                  <a:pt x="434286" y="886685"/>
                </a:cubicBezTo>
                <a:cubicBezTo>
                  <a:pt x="522963" y="819533"/>
                  <a:pt x="601449" y="739809"/>
                  <a:pt x="667077" y="649988"/>
                </a:cubicBezTo>
                <a:cubicBezTo>
                  <a:pt x="755564" y="529592"/>
                  <a:pt x="820048" y="393290"/>
                  <a:pt x="857005" y="248605"/>
                </a:cubicBezTo>
                <a:cubicBezTo>
                  <a:pt x="876627" y="171071"/>
                  <a:pt x="888438" y="91823"/>
                  <a:pt x="892152" y="12004"/>
                </a:cubicBezTo>
                <a:cubicBezTo>
                  <a:pt x="892629" y="2574"/>
                  <a:pt x="889581" y="-93"/>
                  <a:pt x="880151" y="2"/>
                </a:cubicBezTo>
                <a:cubicBezTo>
                  <a:pt x="731085" y="1050"/>
                  <a:pt x="582018" y="1907"/>
                  <a:pt x="432952" y="2574"/>
                </a:cubicBezTo>
                <a:cubicBezTo>
                  <a:pt x="361991" y="2955"/>
                  <a:pt x="291030" y="3336"/>
                  <a:pt x="220068" y="2860"/>
                </a:cubicBezTo>
                <a:cubicBezTo>
                  <a:pt x="207495" y="2860"/>
                  <a:pt x="202733" y="5336"/>
                  <a:pt x="201114" y="18957"/>
                </a:cubicBezTo>
                <a:cubicBezTo>
                  <a:pt x="187493" y="153164"/>
                  <a:pt x="116627" y="274989"/>
                  <a:pt x="6613" y="353094"/>
                </a:cubicBezTo>
                <a:cubicBezTo>
                  <a:pt x="-4817" y="361476"/>
                  <a:pt x="1184" y="367001"/>
                  <a:pt x="5280" y="374049"/>
                </a:cubicBezTo>
                <a:cubicBezTo>
                  <a:pt x="88338" y="518353"/>
                  <a:pt x="171491" y="662562"/>
                  <a:pt x="254644" y="806770"/>
                </a:cubicBezTo>
                <a:cubicBezTo>
                  <a:pt x="282648" y="855252"/>
                  <a:pt x="311032" y="903544"/>
                  <a:pt x="339131" y="951931"/>
                </a:cubicBezTo>
                <a:lnTo>
                  <a:pt x="373516" y="932119"/>
                </a:lnTo>
                <a:close/>
              </a:path>
            </a:pathLst>
          </a:custGeom>
          <a:solidFill>
            <a:srgbClr val="30A9E0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PK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2A510E2-1980-5D38-AFF8-59B1B97FFD47}"/>
              </a:ext>
            </a:extLst>
          </p:cNvPr>
          <p:cNvSpPr txBox="1"/>
          <p:nvPr/>
        </p:nvSpPr>
        <p:spPr>
          <a:xfrm>
            <a:off x="434526" y="3050996"/>
            <a:ext cx="4440349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solidFill>
                  <a:srgbClr val="28265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How can you better release the potential in others?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7F85183-1783-9B18-AC1B-8BEC821447E4}"/>
              </a:ext>
            </a:extLst>
          </p:cNvPr>
          <p:cNvSpPr txBox="1"/>
          <p:nvPr/>
        </p:nvSpPr>
        <p:spPr>
          <a:xfrm>
            <a:off x="434526" y="4567902"/>
            <a:ext cx="4440349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solidFill>
                  <a:srgbClr val="28265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How will you lead differently in light of this workshop?</a:t>
            </a:r>
          </a:p>
        </p:txBody>
      </p:sp>
    </p:spTree>
    <p:extLst>
      <p:ext uri="{BB962C8B-B14F-4D97-AF65-F5344CB8AC3E}">
        <p14:creationId xmlns:p14="http://schemas.microsoft.com/office/powerpoint/2010/main" val="1850755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1" grpId="0"/>
      <p:bldP spid="9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33CA69E-AFC8-A7AC-080D-52077DEB26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: Shape 1">
            <a:extLst>
              <a:ext uri="{FF2B5EF4-FFF2-40B4-BE49-F238E27FC236}">
                <a16:creationId xmlns:a16="http://schemas.microsoft.com/office/drawing/2014/main" id="{7A4D20E4-2A9F-250A-C2F3-4EEC6983F93C}"/>
              </a:ext>
            </a:extLst>
          </p:cNvPr>
          <p:cNvSpPr/>
          <p:nvPr/>
        </p:nvSpPr>
        <p:spPr>
          <a:xfrm>
            <a:off x="8269802" y="-395265"/>
            <a:ext cx="1047643" cy="790529"/>
          </a:xfrm>
          <a:custGeom>
            <a:avLst/>
            <a:gdLst>
              <a:gd name="connsiteX0" fmla="*/ 1047643 w 1047643"/>
              <a:gd name="connsiteY0" fmla="*/ 308884 h 790529"/>
              <a:gd name="connsiteX1" fmla="*/ 1036404 w 1047643"/>
              <a:gd name="connsiteY1" fmla="*/ 321172 h 790529"/>
              <a:gd name="connsiteX2" fmla="*/ 582347 w 1047643"/>
              <a:gd name="connsiteY2" fmla="*/ 781801 h 790529"/>
              <a:gd name="connsiteX3" fmla="*/ 553201 w 1047643"/>
              <a:gd name="connsiteY3" fmla="*/ 783610 h 790529"/>
              <a:gd name="connsiteX4" fmla="*/ 285929 w 1047643"/>
              <a:gd name="connsiteY4" fmla="*/ 684360 h 790529"/>
              <a:gd name="connsiteX5" fmla="*/ 191060 w 1047643"/>
              <a:gd name="connsiteY5" fmla="*/ 689408 h 790529"/>
              <a:gd name="connsiteX6" fmla="*/ 173725 w 1047643"/>
              <a:gd name="connsiteY6" fmla="*/ 677121 h 790529"/>
              <a:gd name="connsiteX7" fmla="*/ 71140 w 1047643"/>
              <a:gd name="connsiteY7" fmla="*/ 302026 h 790529"/>
              <a:gd name="connsiteX8" fmla="*/ 1798 w 1047643"/>
              <a:gd name="connsiteY8" fmla="*/ 49519 h 790529"/>
              <a:gd name="connsiteX9" fmla="*/ 15419 w 1047643"/>
              <a:gd name="connsiteY9" fmla="*/ 26278 h 790529"/>
              <a:gd name="connsiteX10" fmla="*/ 505480 w 1047643"/>
              <a:gd name="connsiteY10" fmla="*/ 25801 h 790529"/>
              <a:gd name="connsiteX11" fmla="*/ 908007 w 1047643"/>
              <a:gd name="connsiteY11" fmla="*/ 198013 h 790529"/>
              <a:gd name="connsiteX12" fmla="*/ 1003352 w 1047643"/>
              <a:gd name="connsiteY12" fmla="*/ 269546 h 790529"/>
              <a:gd name="connsiteX13" fmla="*/ 1013258 w 1047643"/>
              <a:gd name="connsiteY13" fmla="*/ 274785 h 790529"/>
              <a:gd name="connsiteX14" fmla="*/ 1047643 w 1047643"/>
              <a:gd name="connsiteY14" fmla="*/ 308884 h 790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47643" h="790529">
                <a:moveTo>
                  <a:pt x="1047643" y="308884"/>
                </a:moveTo>
                <a:cubicBezTo>
                  <a:pt x="1043929" y="312980"/>
                  <a:pt x="1040309" y="317171"/>
                  <a:pt x="1036404" y="321172"/>
                </a:cubicBezTo>
                <a:cubicBezTo>
                  <a:pt x="884956" y="474715"/>
                  <a:pt x="733604" y="628258"/>
                  <a:pt x="582347" y="781801"/>
                </a:cubicBezTo>
                <a:cubicBezTo>
                  <a:pt x="571774" y="792564"/>
                  <a:pt x="565964" y="793612"/>
                  <a:pt x="553201" y="783610"/>
                </a:cubicBezTo>
                <a:cubicBezTo>
                  <a:pt x="476810" y="723031"/>
                  <a:pt x="383275" y="688265"/>
                  <a:pt x="285929" y="684360"/>
                </a:cubicBezTo>
                <a:cubicBezTo>
                  <a:pt x="254211" y="682550"/>
                  <a:pt x="222397" y="684265"/>
                  <a:pt x="191060" y="689408"/>
                </a:cubicBezTo>
                <a:cubicBezTo>
                  <a:pt x="179630" y="691408"/>
                  <a:pt x="176487" y="687122"/>
                  <a:pt x="173725" y="677121"/>
                </a:cubicBezTo>
                <a:cubicBezTo>
                  <a:pt x="139816" y="552058"/>
                  <a:pt x="105621" y="426994"/>
                  <a:pt x="71140" y="302026"/>
                </a:cubicBezTo>
                <a:cubicBezTo>
                  <a:pt x="48090" y="217825"/>
                  <a:pt x="25325" y="133624"/>
                  <a:pt x="1798" y="49519"/>
                </a:cubicBezTo>
                <a:cubicBezTo>
                  <a:pt x="-2202" y="35231"/>
                  <a:pt x="-297" y="29516"/>
                  <a:pt x="15419" y="26278"/>
                </a:cubicBezTo>
                <a:cubicBezTo>
                  <a:pt x="176868" y="-8584"/>
                  <a:pt x="343936" y="-8774"/>
                  <a:pt x="505480" y="25801"/>
                </a:cubicBezTo>
                <a:cubicBezTo>
                  <a:pt x="649498" y="56758"/>
                  <a:pt x="786182" y="115241"/>
                  <a:pt x="908007" y="198013"/>
                </a:cubicBezTo>
                <a:cubicBezTo>
                  <a:pt x="940963" y="220207"/>
                  <a:pt x="972586" y="244305"/>
                  <a:pt x="1003352" y="269546"/>
                </a:cubicBezTo>
                <a:cubicBezTo>
                  <a:pt x="1006210" y="271927"/>
                  <a:pt x="1008210" y="276499"/>
                  <a:pt x="1013258" y="274785"/>
                </a:cubicBezTo>
                <a:lnTo>
                  <a:pt x="1047643" y="308884"/>
                </a:lnTo>
              </a:path>
            </a:pathLst>
          </a:custGeom>
          <a:solidFill>
            <a:srgbClr val="A7C83D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PK"/>
          </a:p>
        </p:txBody>
      </p:sp>
      <p:sp>
        <p:nvSpPr>
          <p:cNvPr id="17" name="Freeform: Shape 2">
            <a:extLst>
              <a:ext uri="{FF2B5EF4-FFF2-40B4-BE49-F238E27FC236}">
                <a16:creationId xmlns:a16="http://schemas.microsoft.com/office/drawing/2014/main" id="{4BE25968-6422-486C-6639-36D42096F7B8}"/>
              </a:ext>
            </a:extLst>
          </p:cNvPr>
          <p:cNvSpPr/>
          <p:nvPr/>
        </p:nvSpPr>
        <p:spPr>
          <a:xfrm>
            <a:off x="8009861" y="6356350"/>
            <a:ext cx="892199" cy="951930"/>
          </a:xfrm>
          <a:custGeom>
            <a:avLst/>
            <a:gdLst>
              <a:gd name="connsiteX0" fmla="*/ 373611 w 892199"/>
              <a:gd name="connsiteY0" fmla="*/ 932024 h 951930"/>
              <a:gd name="connsiteX1" fmla="*/ 434286 w 892199"/>
              <a:gd name="connsiteY1" fmla="*/ 886685 h 951930"/>
              <a:gd name="connsiteX2" fmla="*/ 667077 w 892199"/>
              <a:gd name="connsiteY2" fmla="*/ 649988 h 951930"/>
              <a:gd name="connsiteX3" fmla="*/ 857005 w 892199"/>
              <a:gd name="connsiteY3" fmla="*/ 248605 h 951930"/>
              <a:gd name="connsiteX4" fmla="*/ 892152 w 892199"/>
              <a:gd name="connsiteY4" fmla="*/ 12004 h 951930"/>
              <a:gd name="connsiteX5" fmla="*/ 880151 w 892199"/>
              <a:gd name="connsiteY5" fmla="*/ 2 h 951930"/>
              <a:gd name="connsiteX6" fmla="*/ 432952 w 892199"/>
              <a:gd name="connsiteY6" fmla="*/ 2574 h 951930"/>
              <a:gd name="connsiteX7" fmla="*/ 220068 w 892199"/>
              <a:gd name="connsiteY7" fmla="*/ 2860 h 951930"/>
              <a:gd name="connsiteX8" fmla="*/ 201114 w 892199"/>
              <a:gd name="connsiteY8" fmla="*/ 18957 h 951930"/>
              <a:gd name="connsiteX9" fmla="*/ 6613 w 892199"/>
              <a:gd name="connsiteY9" fmla="*/ 353094 h 951930"/>
              <a:gd name="connsiteX10" fmla="*/ 5280 w 892199"/>
              <a:gd name="connsiteY10" fmla="*/ 374049 h 951930"/>
              <a:gd name="connsiteX11" fmla="*/ 254644 w 892199"/>
              <a:gd name="connsiteY11" fmla="*/ 806770 h 951930"/>
              <a:gd name="connsiteX12" fmla="*/ 339131 w 892199"/>
              <a:gd name="connsiteY12" fmla="*/ 951931 h 951930"/>
              <a:gd name="connsiteX13" fmla="*/ 373516 w 892199"/>
              <a:gd name="connsiteY13" fmla="*/ 932119 h 9519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92199" h="951930">
                <a:moveTo>
                  <a:pt x="373611" y="932024"/>
                </a:moveTo>
                <a:cubicBezTo>
                  <a:pt x="393804" y="916879"/>
                  <a:pt x="414188" y="901925"/>
                  <a:pt x="434286" y="886685"/>
                </a:cubicBezTo>
                <a:cubicBezTo>
                  <a:pt x="522963" y="819533"/>
                  <a:pt x="601449" y="739809"/>
                  <a:pt x="667077" y="649988"/>
                </a:cubicBezTo>
                <a:cubicBezTo>
                  <a:pt x="755564" y="529592"/>
                  <a:pt x="820048" y="393290"/>
                  <a:pt x="857005" y="248605"/>
                </a:cubicBezTo>
                <a:cubicBezTo>
                  <a:pt x="876627" y="171071"/>
                  <a:pt x="888438" y="91823"/>
                  <a:pt x="892152" y="12004"/>
                </a:cubicBezTo>
                <a:cubicBezTo>
                  <a:pt x="892629" y="2574"/>
                  <a:pt x="889581" y="-93"/>
                  <a:pt x="880151" y="2"/>
                </a:cubicBezTo>
                <a:cubicBezTo>
                  <a:pt x="731085" y="1050"/>
                  <a:pt x="582018" y="1907"/>
                  <a:pt x="432952" y="2574"/>
                </a:cubicBezTo>
                <a:cubicBezTo>
                  <a:pt x="361991" y="2955"/>
                  <a:pt x="291030" y="3336"/>
                  <a:pt x="220068" y="2860"/>
                </a:cubicBezTo>
                <a:cubicBezTo>
                  <a:pt x="207495" y="2860"/>
                  <a:pt x="202733" y="5336"/>
                  <a:pt x="201114" y="18957"/>
                </a:cubicBezTo>
                <a:cubicBezTo>
                  <a:pt x="187493" y="153164"/>
                  <a:pt x="116627" y="274989"/>
                  <a:pt x="6613" y="353094"/>
                </a:cubicBezTo>
                <a:cubicBezTo>
                  <a:pt x="-4817" y="361476"/>
                  <a:pt x="1184" y="367001"/>
                  <a:pt x="5280" y="374049"/>
                </a:cubicBezTo>
                <a:cubicBezTo>
                  <a:pt x="88338" y="518353"/>
                  <a:pt x="171491" y="662562"/>
                  <a:pt x="254644" y="806770"/>
                </a:cubicBezTo>
                <a:cubicBezTo>
                  <a:pt x="282648" y="855252"/>
                  <a:pt x="311032" y="903544"/>
                  <a:pt x="339131" y="951931"/>
                </a:cubicBezTo>
                <a:lnTo>
                  <a:pt x="373516" y="932119"/>
                </a:lnTo>
                <a:close/>
              </a:path>
            </a:pathLst>
          </a:custGeom>
          <a:solidFill>
            <a:srgbClr val="30A9E0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PK"/>
          </a:p>
        </p:txBody>
      </p:sp>
      <p:sp>
        <p:nvSpPr>
          <p:cNvPr id="18" name="Freeform: Shape 4">
            <a:extLst>
              <a:ext uri="{FF2B5EF4-FFF2-40B4-BE49-F238E27FC236}">
                <a16:creationId xmlns:a16="http://schemas.microsoft.com/office/drawing/2014/main" id="{ED16C0B9-1473-A0CB-E3BE-47DAB64DB208}"/>
              </a:ext>
            </a:extLst>
          </p:cNvPr>
          <p:cNvSpPr/>
          <p:nvPr/>
        </p:nvSpPr>
        <p:spPr>
          <a:xfrm>
            <a:off x="11653814" y="1382191"/>
            <a:ext cx="1076372" cy="819228"/>
          </a:xfrm>
          <a:custGeom>
            <a:avLst/>
            <a:gdLst>
              <a:gd name="connsiteX0" fmla="*/ 473887 w 1076372"/>
              <a:gd name="connsiteY0" fmla="*/ 759062 h 819228"/>
              <a:gd name="connsiteX1" fmla="*/ 17830 w 1076372"/>
              <a:gd name="connsiteY1" fmla="*/ 480741 h 819228"/>
              <a:gd name="connsiteX2" fmla="*/ 17830 w 1076372"/>
              <a:gd name="connsiteY2" fmla="*/ 439783 h 819228"/>
              <a:gd name="connsiteX3" fmla="*/ 316534 w 1076372"/>
              <a:gd name="connsiteY3" fmla="*/ 166416 h 819228"/>
              <a:gd name="connsiteX4" fmla="*/ 491413 w 1076372"/>
              <a:gd name="connsiteY4" fmla="*/ 6967 h 819228"/>
              <a:gd name="connsiteX5" fmla="*/ 516845 w 1076372"/>
              <a:gd name="connsiteY5" fmla="*/ 6967 h 819228"/>
              <a:gd name="connsiteX6" fmla="*/ 758685 w 1076372"/>
              <a:gd name="connsiteY6" fmla="*/ 123458 h 819228"/>
              <a:gd name="connsiteX7" fmla="*/ 908513 w 1076372"/>
              <a:gd name="connsiteY7" fmla="*/ 122315 h 819228"/>
              <a:gd name="connsiteX8" fmla="*/ 927182 w 1076372"/>
              <a:gd name="connsiteY8" fmla="*/ 138984 h 819228"/>
              <a:gd name="connsiteX9" fmla="*/ 984332 w 1076372"/>
              <a:gd name="connsiteY9" fmla="*/ 387205 h 819228"/>
              <a:gd name="connsiteX10" fmla="*/ 1075677 w 1076372"/>
              <a:gd name="connsiteY10" fmla="*/ 780874 h 819228"/>
              <a:gd name="connsiteX11" fmla="*/ 1064342 w 1076372"/>
              <a:gd name="connsiteY11" fmla="*/ 794685 h 819228"/>
              <a:gd name="connsiteX12" fmla="*/ 808024 w 1076372"/>
              <a:gd name="connsiteY12" fmla="*/ 819069 h 819228"/>
              <a:gd name="connsiteX13" fmla="*/ 598760 w 1076372"/>
              <a:gd name="connsiteY13" fmla="*/ 795828 h 819228"/>
              <a:gd name="connsiteX14" fmla="*/ 473792 w 1076372"/>
              <a:gd name="connsiteY14" fmla="*/ 759157 h 819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76372" h="819228">
                <a:moveTo>
                  <a:pt x="473887" y="759062"/>
                </a:moveTo>
                <a:cubicBezTo>
                  <a:pt x="298532" y="705340"/>
                  <a:pt x="147942" y="609995"/>
                  <a:pt x="17830" y="480741"/>
                </a:cubicBezTo>
                <a:cubicBezTo>
                  <a:pt x="-6840" y="456262"/>
                  <a:pt x="-5030" y="460643"/>
                  <a:pt x="17830" y="439783"/>
                </a:cubicBezTo>
                <a:cubicBezTo>
                  <a:pt x="117176" y="348439"/>
                  <a:pt x="216807" y="257284"/>
                  <a:pt x="316534" y="166416"/>
                </a:cubicBezTo>
                <a:cubicBezTo>
                  <a:pt x="374732" y="113171"/>
                  <a:pt x="433406" y="60403"/>
                  <a:pt x="491413" y="6967"/>
                </a:cubicBezTo>
                <a:cubicBezTo>
                  <a:pt x="501128" y="-1986"/>
                  <a:pt x="506558" y="-2653"/>
                  <a:pt x="516845" y="6967"/>
                </a:cubicBezTo>
                <a:cubicBezTo>
                  <a:pt x="584091" y="68975"/>
                  <a:pt x="668292" y="109552"/>
                  <a:pt x="758685" y="123458"/>
                </a:cubicBezTo>
                <a:cubicBezTo>
                  <a:pt x="808310" y="131555"/>
                  <a:pt x="858983" y="131173"/>
                  <a:pt x="908513" y="122315"/>
                </a:cubicBezTo>
                <a:cubicBezTo>
                  <a:pt x="924324" y="119648"/>
                  <a:pt x="924896" y="129268"/>
                  <a:pt x="927182" y="138984"/>
                </a:cubicBezTo>
                <a:cubicBezTo>
                  <a:pt x="946327" y="221661"/>
                  <a:pt x="965377" y="304433"/>
                  <a:pt x="984332" y="387205"/>
                </a:cubicBezTo>
                <a:cubicBezTo>
                  <a:pt x="1014621" y="518460"/>
                  <a:pt x="1044816" y="649810"/>
                  <a:pt x="1075677" y="780874"/>
                </a:cubicBezTo>
                <a:cubicBezTo>
                  <a:pt x="1078629" y="793542"/>
                  <a:pt x="1071676" y="793161"/>
                  <a:pt x="1064342" y="794685"/>
                </a:cubicBezTo>
                <a:cubicBezTo>
                  <a:pt x="980046" y="812306"/>
                  <a:pt x="894130" y="820498"/>
                  <a:pt x="808024" y="819069"/>
                </a:cubicBezTo>
                <a:cubicBezTo>
                  <a:pt x="737730" y="817545"/>
                  <a:pt x="667721" y="809734"/>
                  <a:pt x="598760" y="795828"/>
                </a:cubicBezTo>
                <a:cubicBezTo>
                  <a:pt x="556469" y="786017"/>
                  <a:pt x="514749" y="773825"/>
                  <a:pt x="473792" y="759157"/>
                </a:cubicBezTo>
              </a:path>
            </a:pathLst>
          </a:custGeom>
          <a:solidFill>
            <a:srgbClr val="FED508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PK"/>
          </a:p>
        </p:txBody>
      </p:sp>
      <p:sp>
        <p:nvSpPr>
          <p:cNvPr id="19" name="Freeform: Shape 5">
            <a:extLst>
              <a:ext uri="{FF2B5EF4-FFF2-40B4-BE49-F238E27FC236}">
                <a16:creationId xmlns:a16="http://schemas.microsoft.com/office/drawing/2014/main" id="{0E413F33-07DF-BC8E-B05E-86EA48A4BDAD}"/>
              </a:ext>
            </a:extLst>
          </p:cNvPr>
          <p:cNvSpPr/>
          <p:nvPr/>
        </p:nvSpPr>
        <p:spPr>
          <a:xfrm>
            <a:off x="-317056" y="3428998"/>
            <a:ext cx="942950" cy="962057"/>
          </a:xfrm>
          <a:custGeom>
            <a:avLst/>
            <a:gdLst>
              <a:gd name="connsiteX0" fmla="*/ 698326 w 942950"/>
              <a:gd name="connsiteY0" fmla="*/ 621958 h 962057"/>
              <a:gd name="connsiteX1" fmla="*/ 200168 w 942950"/>
              <a:gd name="connsiteY1" fmla="*/ 959524 h 962057"/>
              <a:gd name="connsiteX2" fmla="*/ 179594 w 942950"/>
              <a:gd name="connsiteY2" fmla="*/ 949618 h 962057"/>
              <a:gd name="connsiteX3" fmla="*/ 49292 w 942950"/>
              <a:gd name="connsiteY3" fmla="*/ 484988 h 962057"/>
              <a:gd name="connsiteX4" fmla="*/ 1572 w 942950"/>
              <a:gd name="connsiteY4" fmla="*/ 316015 h 962057"/>
              <a:gd name="connsiteX5" fmla="*/ 12050 w 942950"/>
              <a:gd name="connsiteY5" fmla="*/ 292583 h 962057"/>
              <a:gd name="connsiteX6" fmla="*/ 268558 w 942950"/>
              <a:gd name="connsiteY6" fmla="*/ 11882 h 962057"/>
              <a:gd name="connsiteX7" fmla="*/ 287798 w 942950"/>
              <a:gd name="connsiteY7" fmla="*/ 928 h 962057"/>
              <a:gd name="connsiteX8" fmla="*/ 930736 w 942950"/>
              <a:gd name="connsiteY8" fmla="*/ 143136 h 962057"/>
              <a:gd name="connsiteX9" fmla="*/ 941594 w 942950"/>
              <a:gd name="connsiteY9" fmla="*/ 161424 h 962057"/>
              <a:gd name="connsiteX10" fmla="*/ 786527 w 942950"/>
              <a:gd name="connsiteY10" fmla="*/ 504705 h 962057"/>
              <a:gd name="connsiteX11" fmla="*/ 698230 w 942950"/>
              <a:gd name="connsiteY11" fmla="*/ 621863 h 962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42950" h="962057">
                <a:moveTo>
                  <a:pt x="698326" y="621958"/>
                </a:moveTo>
                <a:cubicBezTo>
                  <a:pt x="545640" y="788741"/>
                  <a:pt x="386192" y="894373"/>
                  <a:pt x="200168" y="959524"/>
                </a:cubicBezTo>
                <a:cubicBezTo>
                  <a:pt x="189310" y="963334"/>
                  <a:pt x="183785" y="964763"/>
                  <a:pt x="179594" y="949618"/>
                </a:cubicBezTo>
                <a:cubicBezTo>
                  <a:pt x="136827" y="794551"/>
                  <a:pt x="92917" y="639865"/>
                  <a:pt x="49292" y="484988"/>
                </a:cubicBezTo>
                <a:cubicBezTo>
                  <a:pt x="33481" y="428600"/>
                  <a:pt x="18050" y="372212"/>
                  <a:pt x="1572" y="316015"/>
                </a:cubicBezTo>
                <a:cubicBezTo>
                  <a:pt x="-2047" y="303632"/>
                  <a:pt x="238" y="297917"/>
                  <a:pt x="12050" y="292583"/>
                </a:cubicBezTo>
                <a:cubicBezTo>
                  <a:pt x="133779" y="240005"/>
                  <a:pt x="227219" y="137897"/>
                  <a:pt x="268558" y="11882"/>
                </a:cubicBezTo>
                <a:cubicBezTo>
                  <a:pt x="272177" y="1499"/>
                  <a:pt x="275606" y="-1834"/>
                  <a:pt x="287798" y="928"/>
                </a:cubicBezTo>
                <a:cubicBezTo>
                  <a:pt x="502016" y="48839"/>
                  <a:pt x="716328" y="96273"/>
                  <a:pt x="930736" y="143136"/>
                </a:cubicBezTo>
                <a:cubicBezTo>
                  <a:pt x="942928" y="145803"/>
                  <a:pt x="944738" y="149899"/>
                  <a:pt x="941594" y="161424"/>
                </a:cubicBezTo>
                <a:cubicBezTo>
                  <a:pt x="908828" y="283439"/>
                  <a:pt x="856441" y="399359"/>
                  <a:pt x="786527" y="504705"/>
                </a:cubicBezTo>
                <a:cubicBezTo>
                  <a:pt x="759857" y="545758"/>
                  <a:pt x="730330" y="584906"/>
                  <a:pt x="698230" y="621863"/>
                </a:cubicBezTo>
              </a:path>
            </a:pathLst>
          </a:custGeom>
          <a:solidFill>
            <a:srgbClr val="E74426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PK"/>
          </a:p>
        </p:txBody>
      </p:sp>
      <p:pic>
        <p:nvPicPr>
          <p:cNvPr id="21" name="Picture 20" descr="A colorful circle with white text&#10;&#10;AI-generated content may be incorrect.">
            <a:extLst>
              <a:ext uri="{FF2B5EF4-FFF2-40B4-BE49-F238E27FC236}">
                <a16:creationId xmlns:a16="http://schemas.microsoft.com/office/drawing/2014/main" id="{957B74DD-5C93-5A2F-C018-D7C6C00802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595" y="5741262"/>
            <a:ext cx="1284237" cy="102016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AA73CB6-6F15-6E9A-E608-09EED3520D4E}"/>
              </a:ext>
            </a:extLst>
          </p:cNvPr>
          <p:cNvSpPr txBox="1"/>
          <p:nvPr/>
        </p:nvSpPr>
        <p:spPr>
          <a:xfrm>
            <a:off x="849714" y="590661"/>
            <a:ext cx="507783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rPr>
              <a:t>Thank you and please stay in touch</a:t>
            </a:r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D32765FA-99D7-00D2-2CA8-D4B1A2D91A30}"/>
              </a:ext>
            </a:extLst>
          </p:cNvPr>
          <p:cNvSpPr/>
          <p:nvPr/>
        </p:nvSpPr>
        <p:spPr>
          <a:xfrm>
            <a:off x="6269058" y="1966379"/>
            <a:ext cx="771636" cy="771636"/>
          </a:xfrm>
          <a:custGeom>
            <a:avLst/>
            <a:gdLst/>
            <a:ahLst/>
            <a:cxnLst/>
            <a:rect l="l" t="t" r="r" b="b"/>
            <a:pathLst>
              <a:path w="1157454" h="1157454">
                <a:moveTo>
                  <a:pt x="0" y="0"/>
                </a:moveTo>
                <a:lnTo>
                  <a:pt x="1157454" y="0"/>
                </a:lnTo>
                <a:lnTo>
                  <a:pt x="1157454" y="1157453"/>
                </a:lnTo>
                <a:lnTo>
                  <a:pt x="0" y="115745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 sz="1200"/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B72C1054-CC57-2D49-9BF4-C790DB41E34F}"/>
              </a:ext>
            </a:extLst>
          </p:cNvPr>
          <p:cNvSpPr/>
          <p:nvPr/>
        </p:nvSpPr>
        <p:spPr>
          <a:xfrm>
            <a:off x="6354207" y="4122148"/>
            <a:ext cx="788911" cy="788911"/>
          </a:xfrm>
          <a:custGeom>
            <a:avLst/>
            <a:gdLst/>
            <a:ahLst/>
            <a:cxnLst/>
            <a:rect l="l" t="t" r="r" b="b"/>
            <a:pathLst>
              <a:path w="1183366" h="1183366">
                <a:moveTo>
                  <a:pt x="0" y="0"/>
                </a:moveTo>
                <a:lnTo>
                  <a:pt x="1183366" y="0"/>
                </a:lnTo>
                <a:lnTo>
                  <a:pt x="1183366" y="1183366"/>
                </a:lnTo>
                <a:lnTo>
                  <a:pt x="0" y="118336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 sz="1200"/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02560BE4-4297-7570-80CA-315EBC4A013D}"/>
              </a:ext>
            </a:extLst>
          </p:cNvPr>
          <p:cNvSpPr/>
          <p:nvPr/>
        </p:nvSpPr>
        <p:spPr>
          <a:xfrm>
            <a:off x="6354207" y="5253959"/>
            <a:ext cx="851567" cy="726154"/>
          </a:xfrm>
          <a:custGeom>
            <a:avLst/>
            <a:gdLst/>
            <a:ahLst/>
            <a:cxnLst/>
            <a:rect l="l" t="t" r="r" b="b"/>
            <a:pathLst>
              <a:path w="1277350" h="1089231">
                <a:moveTo>
                  <a:pt x="0" y="0"/>
                </a:moveTo>
                <a:lnTo>
                  <a:pt x="1277351" y="0"/>
                </a:lnTo>
                <a:lnTo>
                  <a:pt x="1277351" y="1089231"/>
                </a:lnTo>
                <a:lnTo>
                  <a:pt x="0" y="108923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 sz="1200"/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5B47105D-5B3D-A71E-10F0-17ADA9DF26AF}"/>
              </a:ext>
            </a:extLst>
          </p:cNvPr>
          <p:cNvSpPr/>
          <p:nvPr/>
        </p:nvSpPr>
        <p:spPr>
          <a:xfrm>
            <a:off x="6354208" y="3078752"/>
            <a:ext cx="686486" cy="700496"/>
          </a:xfrm>
          <a:custGeom>
            <a:avLst/>
            <a:gdLst/>
            <a:ahLst/>
            <a:cxnLst/>
            <a:rect l="l" t="t" r="r" b="b"/>
            <a:pathLst>
              <a:path w="1029729" h="1050744">
                <a:moveTo>
                  <a:pt x="0" y="0"/>
                </a:moveTo>
                <a:lnTo>
                  <a:pt x="1029730" y="0"/>
                </a:lnTo>
                <a:lnTo>
                  <a:pt x="1029730" y="1050744"/>
                </a:lnTo>
                <a:lnTo>
                  <a:pt x="0" y="105074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 sz="1200"/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0D139EC3-8F8F-5AFE-8DCD-4E8B675D655B}"/>
              </a:ext>
            </a:extLst>
          </p:cNvPr>
          <p:cNvSpPr/>
          <p:nvPr/>
        </p:nvSpPr>
        <p:spPr>
          <a:xfrm>
            <a:off x="6269059" y="865155"/>
            <a:ext cx="747127" cy="747127"/>
          </a:xfrm>
          <a:custGeom>
            <a:avLst/>
            <a:gdLst/>
            <a:ahLst/>
            <a:cxnLst/>
            <a:rect l="l" t="t" r="r" b="b"/>
            <a:pathLst>
              <a:path w="1120691" h="1120691">
                <a:moveTo>
                  <a:pt x="0" y="0"/>
                </a:moveTo>
                <a:lnTo>
                  <a:pt x="1120691" y="0"/>
                </a:lnTo>
                <a:lnTo>
                  <a:pt x="1120691" y="1120691"/>
                </a:lnTo>
                <a:lnTo>
                  <a:pt x="0" y="1120691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 sz="120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A389237-B6F7-A078-EF74-DD526BD27FC7}"/>
              </a:ext>
            </a:extLst>
          </p:cNvPr>
          <p:cNvSpPr txBox="1"/>
          <p:nvPr/>
        </p:nvSpPr>
        <p:spPr>
          <a:xfrm>
            <a:off x="7777704" y="1009484"/>
            <a:ext cx="2820908" cy="3770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79"/>
              </a:lnSpc>
              <a:spcBef>
                <a:spcPct val="0"/>
              </a:spcBef>
            </a:pPr>
            <a:r>
              <a:rPr lang="en-US" sz="2199" dirty="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colour-profiling.com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C7F2544-FF29-F1B3-FF6B-A114075A6285}"/>
              </a:ext>
            </a:extLst>
          </p:cNvPr>
          <p:cNvSpPr txBox="1"/>
          <p:nvPr/>
        </p:nvSpPr>
        <p:spPr>
          <a:xfrm>
            <a:off x="7777704" y="2122962"/>
            <a:ext cx="2268935" cy="3770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79"/>
              </a:lnSpc>
              <a:spcBef>
                <a:spcPct val="0"/>
              </a:spcBef>
            </a:pPr>
            <a:r>
              <a:rPr lang="en-US" sz="2199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@colourprofiling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CD2B73A-E4BB-AA41-D258-81FC73F26403}"/>
              </a:ext>
            </a:extLst>
          </p:cNvPr>
          <p:cNvSpPr txBox="1"/>
          <p:nvPr/>
        </p:nvSpPr>
        <p:spPr>
          <a:xfrm>
            <a:off x="7777705" y="3199765"/>
            <a:ext cx="2027555" cy="3770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79"/>
              </a:lnSpc>
              <a:spcBef>
                <a:spcPct val="0"/>
              </a:spcBef>
            </a:pPr>
            <a:r>
              <a:rPr lang="en-US" sz="2199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@cmeprofiling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BC2E166-E6BE-3C53-9043-4C6D4F99E449}"/>
              </a:ext>
            </a:extLst>
          </p:cNvPr>
          <p:cNvSpPr txBox="1"/>
          <p:nvPr/>
        </p:nvSpPr>
        <p:spPr>
          <a:xfrm>
            <a:off x="7777704" y="4287368"/>
            <a:ext cx="2663666" cy="3770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79"/>
              </a:lnSpc>
              <a:spcBef>
                <a:spcPct val="0"/>
              </a:spcBef>
            </a:pPr>
            <a:r>
              <a:rPr lang="en-US" sz="2199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Cmecolourprofiling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F701BE2-4FB9-AD5F-2189-D84959647108}"/>
              </a:ext>
            </a:extLst>
          </p:cNvPr>
          <p:cNvSpPr txBox="1"/>
          <p:nvPr/>
        </p:nvSpPr>
        <p:spPr>
          <a:xfrm>
            <a:off x="7777704" y="5364171"/>
            <a:ext cx="3254772" cy="3770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79"/>
              </a:lnSpc>
              <a:spcBef>
                <a:spcPct val="0"/>
              </a:spcBef>
            </a:pPr>
            <a:r>
              <a:rPr lang="en-US" sz="2199" dirty="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@C-me Colour Profiling</a:t>
            </a:r>
          </a:p>
        </p:txBody>
      </p:sp>
    </p:spTree>
    <p:extLst>
      <p:ext uri="{BB962C8B-B14F-4D97-AF65-F5344CB8AC3E}">
        <p14:creationId xmlns:p14="http://schemas.microsoft.com/office/powerpoint/2010/main" val="34702472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3048EA-8425-A9F4-204D-CA553EE50E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id="{8C7B92E5-456B-991D-F389-4690AF93AB2E}"/>
              </a:ext>
            </a:extLst>
          </p:cNvPr>
          <p:cNvSpPr/>
          <p:nvPr/>
        </p:nvSpPr>
        <p:spPr>
          <a:xfrm>
            <a:off x="0" y="-21145"/>
            <a:ext cx="12192000" cy="690028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">
            <a:extLst>
              <a:ext uri="{FF2B5EF4-FFF2-40B4-BE49-F238E27FC236}">
                <a16:creationId xmlns:a16="http://schemas.microsoft.com/office/drawing/2014/main" id="{C4E46F51-E9B2-8458-D20E-0B2F55FCABD5}"/>
              </a:ext>
            </a:extLst>
          </p:cNvPr>
          <p:cNvSpPr/>
          <p:nvPr/>
        </p:nvSpPr>
        <p:spPr>
          <a:xfrm>
            <a:off x="9842075" y="-377439"/>
            <a:ext cx="1047643" cy="790529"/>
          </a:xfrm>
          <a:custGeom>
            <a:avLst/>
            <a:gdLst>
              <a:gd name="connsiteX0" fmla="*/ 1047643 w 1047643"/>
              <a:gd name="connsiteY0" fmla="*/ 308884 h 790529"/>
              <a:gd name="connsiteX1" fmla="*/ 1036404 w 1047643"/>
              <a:gd name="connsiteY1" fmla="*/ 321172 h 790529"/>
              <a:gd name="connsiteX2" fmla="*/ 582347 w 1047643"/>
              <a:gd name="connsiteY2" fmla="*/ 781801 h 790529"/>
              <a:gd name="connsiteX3" fmla="*/ 553201 w 1047643"/>
              <a:gd name="connsiteY3" fmla="*/ 783610 h 790529"/>
              <a:gd name="connsiteX4" fmla="*/ 285929 w 1047643"/>
              <a:gd name="connsiteY4" fmla="*/ 684360 h 790529"/>
              <a:gd name="connsiteX5" fmla="*/ 191060 w 1047643"/>
              <a:gd name="connsiteY5" fmla="*/ 689408 h 790529"/>
              <a:gd name="connsiteX6" fmla="*/ 173725 w 1047643"/>
              <a:gd name="connsiteY6" fmla="*/ 677121 h 790529"/>
              <a:gd name="connsiteX7" fmla="*/ 71140 w 1047643"/>
              <a:gd name="connsiteY7" fmla="*/ 302026 h 790529"/>
              <a:gd name="connsiteX8" fmla="*/ 1798 w 1047643"/>
              <a:gd name="connsiteY8" fmla="*/ 49519 h 790529"/>
              <a:gd name="connsiteX9" fmla="*/ 15419 w 1047643"/>
              <a:gd name="connsiteY9" fmla="*/ 26278 h 790529"/>
              <a:gd name="connsiteX10" fmla="*/ 505480 w 1047643"/>
              <a:gd name="connsiteY10" fmla="*/ 25801 h 790529"/>
              <a:gd name="connsiteX11" fmla="*/ 908007 w 1047643"/>
              <a:gd name="connsiteY11" fmla="*/ 198013 h 790529"/>
              <a:gd name="connsiteX12" fmla="*/ 1003352 w 1047643"/>
              <a:gd name="connsiteY12" fmla="*/ 269546 h 790529"/>
              <a:gd name="connsiteX13" fmla="*/ 1013258 w 1047643"/>
              <a:gd name="connsiteY13" fmla="*/ 274785 h 790529"/>
              <a:gd name="connsiteX14" fmla="*/ 1047643 w 1047643"/>
              <a:gd name="connsiteY14" fmla="*/ 308884 h 790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47643" h="790529">
                <a:moveTo>
                  <a:pt x="1047643" y="308884"/>
                </a:moveTo>
                <a:cubicBezTo>
                  <a:pt x="1043929" y="312980"/>
                  <a:pt x="1040309" y="317171"/>
                  <a:pt x="1036404" y="321172"/>
                </a:cubicBezTo>
                <a:cubicBezTo>
                  <a:pt x="884956" y="474715"/>
                  <a:pt x="733604" y="628258"/>
                  <a:pt x="582347" y="781801"/>
                </a:cubicBezTo>
                <a:cubicBezTo>
                  <a:pt x="571774" y="792564"/>
                  <a:pt x="565964" y="793612"/>
                  <a:pt x="553201" y="783610"/>
                </a:cubicBezTo>
                <a:cubicBezTo>
                  <a:pt x="476810" y="723031"/>
                  <a:pt x="383275" y="688265"/>
                  <a:pt x="285929" y="684360"/>
                </a:cubicBezTo>
                <a:cubicBezTo>
                  <a:pt x="254211" y="682550"/>
                  <a:pt x="222397" y="684265"/>
                  <a:pt x="191060" y="689408"/>
                </a:cubicBezTo>
                <a:cubicBezTo>
                  <a:pt x="179630" y="691408"/>
                  <a:pt x="176487" y="687122"/>
                  <a:pt x="173725" y="677121"/>
                </a:cubicBezTo>
                <a:cubicBezTo>
                  <a:pt x="139816" y="552058"/>
                  <a:pt x="105621" y="426994"/>
                  <a:pt x="71140" y="302026"/>
                </a:cubicBezTo>
                <a:cubicBezTo>
                  <a:pt x="48090" y="217825"/>
                  <a:pt x="25325" y="133624"/>
                  <a:pt x="1798" y="49519"/>
                </a:cubicBezTo>
                <a:cubicBezTo>
                  <a:pt x="-2202" y="35231"/>
                  <a:pt x="-297" y="29516"/>
                  <a:pt x="15419" y="26278"/>
                </a:cubicBezTo>
                <a:cubicBezTo>
                  <a:pt x="176868" y="-8584"/>
                  <a:pt x="343936" y="-8774"/>
                  <a:pt x="505480" y="25801"/>
                </a:cubicBezTo>
                <a:cubicBezTo>
                  <a:pt x="649498" y="56758"/>
                  <a:pt x="786182" y="115241"/>
                  <a:pt x="908007" y="198013"/>
                </a:cubicBezTo>
                <a:cubicBezTo>
                  <a:pt x="940963" y="220207"/>
                  <a:pt x="972586" y="244305"/>
                  <a:pt x="1003352" y="269546"/>
                </a:cubicBezTo>
                <a:cubicBezTo>
                  <a:pt x="1006210" y="271927"/>
                  <a:pt x="1008210" y="276499"/>
                  <a:pt x="1013258" y="274785"/>
                </a:cubicBezTo>
                <a:lnTo>
                  <a:pt x="1047643" y="308884"/>
                </a:lnTo>
              </a:path>
            </a:pathLst>
          </a:custGeom>
          <a:solidFill>
            <a:srgbClr val="A7C83D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PK"/>
          </a:p>
        </p:txBody>
      </p:sp>
      <p:sp>
        <p:nvSpPr>
          <p:cNvPr id="17" name="Freeform: Shape 2">
            <a:extLst>
              <a:ext uri="{FF2B5EF4-FFF2-40B4-BE49-F238E27FC236}">
                <a16:creationId xmlns:a16="http://schemas.microsoft.com/office/drawing/2014/main" id="{82D05567-B64D-03FD-9686-29A459C220FF}"/>
              </a:ext>
            </a:extLst>
          </p:cNvPr>
          <p:cNvSpPr/>
          <p:nvPr/>
        </p:nvSpPr>
        <p:spPr>
          <a:xfrm>
            <a:off x="8009861" y="6356350"/>
            <a:ext cx="892199" cy="951930"/>
          </a:xfrm>
          <a:custGeom>
            <a:avLst/>
            <a:gdLst>
              <a:gd name="connsiteX0" fmla="*/ 373611 w 892199"/>
              <a:gd name="connsiteY0" fmla="*/ 932024 h 951930"/>
              <a:gd name="connsiteX1" fmla="*/ 434286 w 892199"/>
              <a:gd name="connsiteY1" fmla="*/ 886685 h 951930"/>
              <a:gd name="connsiteX2" fmla="*/ 667077 w 892199"/>
              <a:gd name="connsiteY2" fmla="*/ 649988 h 951930"/>
              <a:gd name="connsiteX3" fmla="*/ 857005 w 892199"/>
              <a:gd name="connsiteY3" fmla="*/ 248605 h 951930"/>
              <a:gd name="connsiteX4" fmla="*/ 892152 w 892199"/>
              <a:gd name="connsiteY4" fmla="*/ 12004 h 951930"/>
              <a:gd name="connsiteX5" fmla="*/ 880151 w 892199"/>
              <a:gd name="connsiteY5" fmla="*/ 2 h 951930"/>
              <a:gd name="connsiteX6" fmla="*/ 432952 w 892199"/>
              <a:gd name="connsiteY6" fmla="*/ 2574 h 951930"/>
              <a:gd name="connsiteX7" fmla="*/ 220068 w 892199"/>
              <a:gd name="connsiteY7" fmla="*/ 2860 h 951930"/>
              <a:gd name="connsiteX8" fmla="*/ 201114 w 892199"/>
              <a:gd name="connsiteY8" fmla="*/ 18957 h 951930"/>
              <a:gd name="connsiteX9" fmla="*/ 6613 w 892199"/>
              <a:gd name="connsiteY9" fmla="*/ 353094 h 951930"/>
              <a:gd name="connsiteX10" fmla="*/ 5280 w 892199"/>
              <a:gd name="connsiteY10" fmla="*/ 374049 h 951930"/>
              <a:gd name="connsiteX11" fmla="*/ 254644 w 892199"/>
              <a:gd name="connsiteY11" fmla="*/ 806770 h 951930"/>
              <a:gd name="connsiteX12" fmla="*/ 339131 w 892199"/>
              <a:gd name="connsiteY12" fmla="*/ 951931 h 951930"/>
              <a:gd name="connsiteX13" fmla="*/ 373516 w 892199"/>
              <a:gd name="connsiteY13" fmla="*/ 932119 h 9519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92199" h="951930">
                <a:moveTo>
                  <a:pt x="373611" y="932024"/>
                </a:moveTo>
                <a:cubicBezTo>
                  <a:pt x="393804" y="916879"/>
                  <a:pt x="414188" y="901925"/>
                  <a:pt x="434286" y="886685"/>
                </a:cubicBezTo>
                <a:cubicBezTo>
                  <a:pt x="522963" y="819533"/>
                  <a:pt x="601449" y="739809"/>
                  <a:pt x="667077" y="649988"/>
                </a:cubicBezTo>
                <a:cubicBezTo>
                  <a:pt x="755564" y="529592"/>
                  <a:pt x="820048" y="393290"/>
                  <a:pt x="857005" y="248605"/>
                </a:cubicBezTo>
                <a:cubicBezTo>
                  <a:pt x="876627" y="171071"/>
                  <a:pt x="888438" y="91823"/>
                  <a:pt x="892152" y="12004"/>
                </a:cubicBezTo>
                <a:cubicBezTo>
                  <a:pt x="892629" y="2574"/>
                  <a:pt x="889581" y="-93"/>
                  <a:pt x="880151" y="2"/>
                </a:cubicBezTo>
                <a:cubicBezTo>
                  <a:pt x="731085" y="1050"/>
                  <a:pt x="582018" y="1907"/>
                  <a:pt x="432952" y="2574"/>
                </a:cubicBezTo>
                <a:cubicBezTo>
                  <a:pt x="361991" y="2955"/>
                  <a:pt x="291030" y="3336"/>
                  <a:pt x="220068" y="2860"/>
                </a:cubicBezTo>
                <a:cubicBezTo>
                  <a:pt x="207495" y="2860"/>
                  <a:pt x="202733" y="5336"/>
                  <a:pt x="201114" y="18957"/>
                </a:cubicBezTo>
                <a:cubicBezTo>
                  <a:pt x="187493" y="153164"/>
                  <a:pt x="116627" y="274989"/>
                  <a:pt x="6613" y="353094"/>
                </a:cubicBezTo>
                <a:cubicBezTo>
                  <a:pt x="-4817" y="361476"/>
                  <a:pt x="1184" y="367001"/>
                  <a:pt x="5280" y="374049"/>
                </a:cubicBezTo>
                <a:cubicBezTo>
                  <a:pt x="88338" y="518353"/>
                  <a:pt x="171491" y="662562"/>
                  <a:pt x="254644" y="806770"/>
                </a:cubicBezTo>
                <a:cubicBezTo>
                  <a:pt x="282648" y="855252"/>
                  <a:pt x="311032" y="903544"/>
                  <a:pt x="339131" y="951931"/>
                </a:cubicBezTo>
                <a:lnTo>
                  <a:pt x="373516" y="932119"/>
                </a:lnTo>
                <a:close/>
              </a:path>
            </a:pathLst>
          </a:custGeom>
          <a:solidFill>
            <a:srgbClr val="30A9E0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PK"/>
          </a:p>
        </p:txBody>
      </p:sp>
      <p:sp>
        <p:nvSpPr>
          <p:cNvPr id="18" name="Freeform: Shape 4">
            <a:extLst>
              <a:ext uri="{FF2B5EF4-FFF2-40B4-BE49-F238E27FC236}">
                <a16:creationId xmlns:a16="http://schemas.microsoft.com/office/drawing/2014/main" id="{D3B51478-A2E1-F7E6-FA61-70C3D4B354CF}"/>
              </a:ext>
            </a:extLst>
          </p:cNvPr>
          <p:cNvSpPr/>
          <p:nvPr/>
        </p:nvSpPr>
        <p:spPr>
          <a:xfrm>
            <a:off x="11653814" y="1382191"/>
            <a:ext cx="1076372" cy="819228"/>
          </a:xfrm>
          <a:custGeom>
            <a:avLst/>
            <a:gdLst>
              <a:gd name="connsiteX0" fmla="*/ 473887 w 1076372"/>
              <a:gd name="connsiteY0" fmla="*/ 759062 h 819228"/>
              <a:gd name="connsiteX1" fmla="*/ 17830 w 1076372"/>
              <a:gd name="connsiteY1" fmla="*/ 480741 h 819228"/>
              <a:gd name="connsiteX2" fmla="*/ 17830 w 1076372"/>
              <a:gd name="connsiteY2" fmla="*/ 439783 h 819228"/>
              <a:gd name="connsiteX3" fmla="*/ 316534 w 1076372"/>
              <a:gd name="connsiteY3" fmla="*/ 166416 h 819228"/>
              <a:gd name="connsiteX4" fmla="*/ 491413 w 1076372"/>
              <a:gd name="connsiteY4" fmla="*/ 6967 h 819228"/>
              <a:gd name="connsiteX5" fmla="*/ 516845 w 1076372"/>
              <a:gd name="connsiteY5" fmla="*/ 6967 h 819228"/>
              <a:gd name="connsiteX6" fmla="*/ 758685 w 1076372"/>
              <a:gd name="connsiteY6" fmla="*/ 123458 h 819228"/>
              <a:gd name="connsiteX7" fmla="*/ 908513 w 1076372"/>
              <a:gd name="connsiteY7" fmla="*/ 122315 h 819228"/>
              <a:gd name="connsiteX8" fmla="*/ 927182 w 1076372"/>
              <a:gd name="connsiteY8" fmla="*/ 138984 h 819228"/>
              <a:gd name="connsiteX9" fmla="*/ 984332 w 1076372"/>
              <a:gd name="connsiteY9" fmla="*/ 387205 h 819228"/>
              <a:gd name="connsiteX10" fmla="*/ 1075677 w 1076372"/>
              <a:gd name="connsiteY10" fmla="*/ 780874 h 819228"/>
              <a:gd name="connsiteX11" fmla="*/ 1064342 w 1076372"/>
              <a:gd name="connsiteY11" fmla="*/ 794685 h 819228"/>
              <a:gd name="connsiteX12" fmla="*/ 808024 w 1076372"/>
              <a:gd name="connsiteY12" fmla="*/ 819069 h 819228"/>
              <a:gd name="connsiteX13" fmla="*/ 598760 w 1076372"/>
              <a:gd name="connsiteY13" fmla="*/ 795828 h 819228"/>
              <a:gd name="connsiteX14" fmla="*/ 473792 w 1076372"/>
              <a:gd name="connsiteY14" fmla="*/ 759157 h 819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76372" h="819228">
                <a:moveTo>
                  <a:pt x="473887" y="759062"/>
                </a:moveTo>
                <a:cubicBezTo>
                  <a:pt x="298532" y="705340"/>
                  <a:pt x="147942" y="609995"/>
                  <a:pt x="17830" y="480741"/>
                </a:cubicBezTo>
                <a:cubicBezTo>
                  <a:pt x="-6840" y="456262"/>
                  <a:pt x="-5030" y="460643"/>
                  <a:pt x="17830" y="439783"/>
                </a:cubicBezTo>
                <a:cubicBezTo>
                  <a:pt x="117176" y="348439"/>
                  <a:pt x="216807" y="257284"/>
                  <a:pt x="316534" y="166416"/>
                </a:cubicBezTo>
                <a:cubicBezTo>
                  <a:pt x="374732" y="113171"/>
                  <a:pt x="433406" y="60403"/>
                  <a:pt x="491413" y="6967"/>
                </a:cubicBezTo>
                <a:cubicBezTo>
                  <a:pt x="501128" y="-1986"/>
                  <a:pt x="506558" y="-2653"/>
                  <a:pt x="516845" y="6967"/>
                </a:cubicBezTo>
                <a:cubicBezTo>
                  <a:pt x="584091" y="68975"/>
                  <a:pt x="668292" y="109552"/>
                  <a:pt x="758685" y="123458"/>
                </a:cubicBezTo>
                <a:cubicBezTo>
                  <a:pt x="808310" y="131555"/>
                  <a:pt x="858983" y="131173"/>
                  <a:pt x="908513" y="122315"/>
                </a:cubicBezTo>
                <a:cubicBezTo>
                  <a:pt x="924324" y="119648"/>
                  <a:pt x="924896" y="129268"/>
                  <a:pt x="927182" y="138984"/>
                </a:cubicBezTo>
                <a:cubicBezTo>
                  <a:pt x="946327" y="221661"/>
                  <a:pt x="965377" y="304433"/>
                  <a:pt x="984332" y="387205"/>
                </a:cubicBezTo>
                <a:cubicBezTo>
                  <a:pt x="1014621" y="518460"/>
                  <a:pt x="1044816" y="649810"/>
                  <a:pt x="1075677" y="780874"/>
                </a:cubicBezTo>
                <a:cubicBezTo>
                  <a:pt x="1078629" y="793542"/>
                  <a:pt x="1071676" y="793161"/>
                  <a:pt x="1064342" y="794685"/>
                </a:cubicBezTo>
                <a:cubicBezTo>
                  <a:pt x="980046" y="812306"/>
                  <a:pt x="894130" y="820498"/>
                  <a:pt x="808024" y="819069"/>
                </a:cubicBezTo>
                <a:cubicBezTo>
                  <a:pt x="737730" y="817545"/>
                  <a:pt x="667721" y="809734"/>
                  <a:pt x="598760" y="795828"/>
                </a:cubicBezTo>
                <a:cubicBezTo>
                  <a:pt x="556469" y="786017"/>
                  <a:pt x="514749" y="773825"/>
                  <a:pt x="473792" y="759157"/>
                </a:cubicBezTo>
              </a:path>
            </a:pathLst>
          </a:custGeom>
          <a:solidFill>
            <a:srgbClr val="FED508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PK"/>
          </a:p>
        </p:txBody>
      </p:sp>
      <p:sp>
        <p:nvSpPr>
          <p:cNvPr id="19" name="Freeform: Shape 5">
            <a:extLst>
              <a:ext uri="{FF2B5EF4-FFF2-40B4-BE49-F238E27FC236}">
                <a16:creationId xmlns:a16="http://schemas.microsoft.com/office/drawing/2014/main" id="{0C0994C3-BC5B-7AC6-3301-311744D3B09F}"/>
              </a:ext>
            </a:extLst>
          </p:cNvPr>
          <p:cNvSpPr/>
          <p:nvPr/>
        </p:nvSpPr>
        <p:spPr>
          <a:xfrm>
            <a:off x="-317056" y="3428998"/>
            <a:ext cx="942950" cy="962057"/>
          </a:xfrm>
          <a:custGeom>
            <a:avLst/>
            <a:gdLst>
              <a:gd name="connsiteX0" fmla="*/ 698326 w 942950"/>
              <a:gd name="connsiteY0" fmla="*/ 621958 h 962057"/>
              <a:gd name="connsiteX1" fmla="*/ 200168 w 942950"/>
              <a:gd name="connsiteY1" fmla="*/ 959524 h 962057"/>
              <a:gd name="connsiteX2" fmla="*/ 179594 w 942950"/>
              <a:gd name="connsiteY2" fmla="*/ 949618 h 962057"/>
              <a:gd name="connsiteX3" fmla="*/ 49292 w 942950"/>
              <a:gd name="connsiteY3" fmla="*/ 484988 h 962057"/>
              <a:gd name="connsiteX4" fmla="*/ 1572 w 942950"/>
              <a:gd name="connsiteY4" fmla="*/ 316015 h 962057"/>
              <a:gd name="connsiteX5" fmla="*/ 12050 w 942950"/>
              <a:gd name="connsiteY5" fmla="*/ 292583 h 962057"/>
              <a:gd name="connsiteX6" fmla="*/ 268558 w 942950"/>
              <a:gd name="connsiteY6" fmla="*/ 11882 h 962057"/>
              <a:gd name="connsiteX7" fmla="*/ 287798 w 942950"/>
              <a:gd name="connsiteY7" fmla="*/ 928 h 962057"/>
              <a:gd name="connsiteX8" fmla="*/ 930736 w 942950"/>
              <a:gd name="connsiteY8" fmla="*/ 143136 h 962057"/>
              <a:gd name="connsiteX9" fmla="*/ 941594 w 942950"/>
              <a:gd name="connsiteY9" fmla="*/ 161424 h 962057"/>
              <a:gd name="connsiteX10" fmla="*/ 786527 w 942950"/>
              <a:gd name="connsiteY10" fmla="*/ 504705 h 962057"/>
              <a:gd name="connsiteX11" fmla="*/ 698230 w 942950"/>
              <a:gd name="connsiteY11" fmla="*/ 621863 h 962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42950" h="962057">
                <a:moveTo>
                  <a:pt x="698326" y="621958"/>
                </a:moveTo>
                <a:cubicBezTo>
                  <a:pt x="545640" y="788741"/>
                  <a:pt x="386192" y="894373"/>
                  <a:pt x="200168" y="959524"/>
                </a:cubicBezTo>
                <a:cubicBezTo>
                  <a:pt x="189310" y="963334"/>
                  <a:pt x="183785" y="964763"/>
                  <a:pt x="179594" y="949618"/>
                </a:cubicBezTo>
                <a:cubicBezTo>
                  <a:pt x="136827" y="794551"/>
                  <a:pt x="92917" y="639865"/>
                  <a:pt x="49292" y="484988"/>
                </a:cubicBezTo>
                <a:cubicBezTo>
                  <a:pt x="33481" y="428600"/>
                  <a:pt x="18050" y="372212"/>
                  <a:pt x="1572" y="316015"/>
                </a:cubicBezTo>
                <a:cubicBezTo>
                  <a:pt x="-2047" y="303632"/>
                  <a:pt x="238" y="297917"/>
                  <a:pt x="12050" y="292583"/>
                </a:cubicBezTo>
                <a:cubicBezTo>
                  <a:pt x="133779" y="240005"/>
                  <a:pt x="227219" y="137897"/>
                  <a:pt x="268558" y="11882"/>
                </a:cubicBezTo>
                <a:cubicBezTo>
                  <a:pt x="272177" y="1499"/>
                  <a:pt x="275606" y="-1834"/>
                  <a:pt x="287798" y="928"/>
                </a:cubicBezTo>
                <a:cubicBezTo>
                  <a:pt x="502016" y="48839"/>
                  <a:pt x="716328" y="96273"/>
                  <a:pt x="930736" y="143136"/>
                </a:cubicBezTo>
                <a:cubicBezTo>
                  <a:pt x="942928" y="145803"/>
                  <a:pt x="944738" y="149899"/>
                  <a:pt x="941594" y="161424"/>
                </a:cubicBezTo>
                <a:cubicBezTo>
                  <a:pt x="908828" y="283439"/>
                  <a:pt x="856441" y="399359"/>
                  <a:pt x="786527" y="504705"/>
                </a:cubicBezTo>
                <a:cubicBezTo>
                  <a:pt x="759857" y="545758"/>
                  <a:pt x="730330" y="584906"/>
                  <a:pt x="698230" y="621863"/>
                </a:cubicBezTo>
              </a:path>
            </a:pathLst>
          </a:custGeom>
          <a:solidFill>
            <a:srgbClr val="E74426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PK"/>
          </a:p>
        </p:txBody>
      </p:sp>
      <p:pic>
        <p:nvPicPr>
          <p:cNvPr id="21" name="Picture 20" descr="A colorful circle with white text&#10;&#10;AI-generated content may be incorrect.">
            <a:extLst>
              <a:ext uri="{FF2B5EF4-FFF2-40B4-BE49-F238E27FC236}">
                <a16:creationId xmlns:a16="http://schemas.microsoft.com/office/drawing/2014/main" id="{98095D65-BF9A-B0A7-6FFC-4D5F94E142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419" y="6169152"/>
            <a:ext cx="695295" cy="552323"/>
          </a:xfrm>
          <a:prstGeom prst="rect">
            <a:avLst/>
          </a:prstGeom>
        </p:spPr>
      </p:pic>
      <p:grpSp>
        <p:nvGrpSpPr>
          <p:cNvPr id="46" name="Group 45">
            <a:extLst>
              <a:ext uri="{FF2B5EF4-FFF2-40B4-BE49-F238E27FC236}">
                <a16:creationId xmlns:a16="http://schemas.microsoft.com/office/drawing/2014/main" id="{A98DB537-0450-4A9F-B687-BA473F6ED993}"/>
              </a:ext>
            </a:extLst>
          </p:cNvPr>
          <p:cNvGrpSpPr/>
          <p:nvPr/>
        </p:nvGrpSpPr>
        <p:grpSpPr>
          <a:xfrm>
            <a:off x="708097" y="657618"/>
            <a:ext cx="11072283" cy="4757663"/>
            <a:chOff x="439711" y="299720"/>
            <a:chExt cx="5136888" cy="3616549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2B78EEC-833F-BE00-D4CF-931028923682}"/>
                </a:ext>
              </a:extLst>
            </p:cNvPr>
            <p:cNvSpPr txBox="1"/>
            <p:nvPr/>
          </p:nvSpPr>
          <p:spPr>
            <a:xfrm>
              <a:off x="462318" y="299720"/>
              <a:ext cx="3819048" cy="5381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>
                  <a:solidFill>
                    <a:schemeClr val="bg1"/>
                  </a:solidFill>
                  <a:latin typeface="Poppins ExtraBold" panose="00000900000000000000" pitchFamily="2" charset="0"/>
                  <a:cs typeface="Poppins ExtraBold" panose="00000900000000000000" pitchFamily="2" charset="0"/>
                </a:rPr>
                <a:t>Our aims for this session</a:t>
              </a:r>
              <a:endParaRPr lang="en-US" sz="3600" b="1" dirty="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endParaRPr>
            </a:p>
          </p:txBody>
        </p: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AD8C31EC-7122-CC7C-12C6-64BA2E6F15C3}"/>
                </a:ext>
              </a:extLst>
            </p:cNvPr>
            <p:cNvGrpSpPr/>
            <p:nvPr/>
          </p:nvGrpSpPr>
          <p:grpSpPr>
            <a:xfrm>
              <a:off x="439711" y="1071333"/>
              <a:ext cx="5136888" cy="2844936"/>
              <a:chOff x="1350804" y="1331958"/>
              <a:chExt cx="4673288" cy="2844936"/>
            </a:xfrm>
          </p:grpSpPr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8E008B2-DF87-B756-8E32-3244459A67D9}"/>
                  </a:ext>
                </a:extLst>
              </p:cNvPr>
              <p:cNvSpPr txBox="1"/>
              <p:nvPr/>
            </p:nvSpPr>
            <p:spPr>
              <a:xfrm>
                <a:off x="1856391" y="2049673"/>
                <a:ext cx="4167701" cy="6784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600" dirty="0">
                    <a:solidFill>
                      <a:schemeClr val="bg1"/>
                    </a:solidFill>
                    <a:latin typeface="Poppins" pitchFamily="2" charset="77"/>
                    <a:cs typeface="Poppins" pitchFamily="2" charset="77"/>
                  </a:rPr>
                  <a:t>Reflect on </a:t>
                </a:r>
                <a:r>
                  <a:rPr lang="en-US" sz="2600" dirty="0">
                    <a:solidFill>
                      <a:schemeClr val="bg1"/>
                    </a:solidFill>
                    <a:latin typeface="Poppins ExtraBold" panose="00000900000000000000" pitchFamily="2" charset="0"/>
                    <a:cs typeface="Poppins ExtraBold" panose="00000900000000000000" pitchFamily="2" charset="0"/>
                  </a:rPr>
                  <a:t>your leadership </a:t>
                </a:r>
                <a:r>
                  <a:rPr lang="en-US" sz="2600" dirty="0">
                    <a:solidFill>
                      <a:schemeClr val="bg1"/>
                    </a:solidFill>
                    <a:latin typeface="Poppins" pitchFamily="2" charset="77"/>
                    <a:cs typeface="Poppins" pitchFamily="2" charset="77"/>
                  </a:rPr>
                  <a:t>style in the context of your personal profile</a:t>
                </a:r>
                <a:endParaRPr lang="en-US" dirty="0">
                  <a:solidFill>
                    <a:schemeClr val="bg1"/>
                  </a:solidFill>
                  <a:latin typeface="Poppins" pitchFamily="2" charset="77"/>
                  <a:cs typeface="Poppins" pitchFamily="2" charset="77"/>
                </a:endParaRPr>
              </a:p>
            </p:txBody>
          </p:sp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378BE697-5D1B-DA9E-A835-B980077BB3A4}"/>
                  </a:ext>
                </a:extLst>
              </p:cNvPr>
              <p:cNvSpPr txBox="1"/>
              <p:nvPr/>
            </p:nvSpPr>
            <p:spPr>
              <a:xfrm>
                <a:off x="1856391" y="2784442"/>
                <a:ext cx="3977269" cy="6784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600" dirty="0">
                    <a:solidFill>
                      <a:schemeClr val="bg1"/>
                    </a:solidFill>
                    <a:latin typeface="Poppins" pitchFamily="2" charset="77"/>
                    <a:cs typeface="Poppins" pitchFamily="2" charset="77"/>
                  </a:rPr>
                  <a:t>Consider how to best </a:t>
                </a:r>
                <a:r>
                  <a:rPr lang="en-US" sz="2600" dirty="0">
                    <a:solidFill>
                      <a:schemeClr val="bg1"/>
                    </a:solidFill>
                    <a:latin typeface="Poppins ExtraBold" panose="00000900000000000000" pitchFamily="2" charset="0"/>
                    <a:cs typeface="Poppins ExtraBold" panose="00000900000000000000" pitchFamily="2" charset="0"/>
                  </a:rPr>
                  <a:t>adapt your communication style </a:t>
                </a:r>
                <a:r>
                  <a:rPr lang="en-US" sz="2600" dirty="0">
                    <a:solidFill>
                      <a:schemeClr val="bg1"/>
                    </a:solidFill>
                    <a:latin typeface="Poppins" panose="00000500000000000000" pitchFamily="2" charset="0"/>
                    <a:cs typeface="Poppins" panose="00000500000000000000" pitchFamily="2" charset="0"/>
                  </a:rPr>
                  <a:t>and </a:t>
                </a:r>
                <a:r>
                  <a:rPr lang="en-US" sz="2600" dirty="0">
                    <a:solidFill>
                      <a:schemeClr val="bg1"/>
                    </a:solidFill>
                    <a:latin typeface="Poppins" pitchFamily="2" charset="77"/>
                    <a:cs typeface="Poppins" pitchFamily="2" charset="77"/>
                  </a:rPr>
                  <a:t>be </a:t>
                </a:r>
                <a:r>
                  <a:rPr lang="en-US" sz="2600" dirty="0">
                    <a:solidFill>
                      <a:schemeClr val="bg1"/>
                    </a:solidFill>
                    <a:latin typeface="Poppins ExtraBold" panose="00000900000000000000" pitchFamily="2" charset="0"/>
                    <a:cs typeface="Poppins ExtraBold" panose="00000900000000000000" pitchFamily="2" charset="0"/>
                  </a:rPr>
                  <a:t>more influential </a:t>
                </a:r>
                <a:r>
                  <a:rPr lang="en-US" sz="2600" dirty="0">
                    <a:solidFill>
                      <a:schemeClr val="bg1"/>
                    </a:solidFill>
                    <a:latin typeface="Poppins" pitchFamily="2" charset="77"/>
                    <a:cs typeface="Poppins" pitchFamily="2" charset="77"/>
                  </a:rPr>
                  <a:t>as a leader</a:t>
                </a:r>
                <a:endParaRPr lang="en-US" sz="2600" dirty="0">
                  <a:solidFill>
                    <a:schemeClr val="bg1"/>
                  </a:solidFill>
                  <a:latin typeface="Poppins ExtraBold" panose="00000900000000000000" pitchFamily="2" charset="0"/>
                  <a:cs typeface="Poppins ExtraBold" panose="00000900000000000000" pitchFamily="2" charset="0"/>
                </a:endParaRPr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CA7118F-DD2B-F708-E24F-697F8FA84623}"/>
                  </a:ext>
                </a:extLst>
              </p:cNvPr>
              <p:cNvSpPr txBox="1"/>
              <p:nvPr/>
            </p:nvSpPr>
            <p:spPr>
              <a:xfrm>
                <a:off x="1856391" y="3498418"/>
                <a:ext cx="3704571" cy="6784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600" dirty="0">
                    <a:solidFill>
                      <a:schemeClr val="bg1"/>
                    </a:solidFill>
                    <a:latin typeface="Poppins" pitchFamily="2" charset="77"/>
                    <a:cs typeface="Poppins" pitchFamily="2" charset="77"/>
                  </a:rPr>
                  <a:t>Understand the impact of leadership style on </a:t>
                </a:r>
                <a:r>
                  <a:rPr lang="en-US" sz="2600" dirty="0">
                    <a:solidFill>
                      <a:schemeClr val="bg1"/>
                    </a:solidFill>
                    <a:latin typeface="Poppins ExtraBold" panose="00000900000000000000" pitchFamily="2" charset="0"/>
                    <a:cs typeface="Poppins ExtraBold" panose="00000900000000000000" pitchFamily="2" charset="0"/>
                  </a:rPr>
                  <a:t>communicating vision</a:t>
                </a:r>
                <a:endParaRPr lang="en-US" sz="2600" b="1" dirty="0">
                  <a:solidFill>
                    <a:schemeClr val="bg1"/>
                  </a:solidFill>
                  <a:latin typeface="Poppins ExtraBold" panose="00000900000000000000" pitchFamily="2" charset="0"/>
                  <a:cs typeface="Poppins ExtraBold" panose="00000900000000000000" pitchFamily="2" charset="0"/>
                </a:endParaRPr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B5AB79FD-A905-4002-78E5-78F9C167A72D}"/>
                  </a:ext>
                </a:extLst>
              </p:cNvPr>
              <p:cNvSpPr txBox="1"/>
              <p:nvPr/>
            </p:nvSpPr>
            <p:spPr>
              <a:xfrm>
                <a:off x="1357040" y="2068318"/>
                <a:ext cx="544397" cy="49244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600" b="1" dirty="0">
                    <a:solidFill>
                      <a:srgbClr val="29A7DD"/>
                    </a:solidFill>
                    <a:latin typeface="Poppins" pitchFamily="2" charset="77"/>
                    <a:cs typeface="Poppins" pitchFamily="2" charset="77"/>
                  </a:rPr>
                  <a:t>02</a:t>
                </a:r>
                <a:endParaRPr lang="en-US" sz="2600" b="1" dirty="0">
                  <a:solidFill>
                    <a:srgbClr val="29A7DD"/>
                  </a:solidFill>
                </a:endParaRP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7FCB49F0-18D9-73D1-D7CB-431F0D26D14E}"/>
                  </a:ext>
                </a:extLst>
              </p:cNvPr>
              <p:cNvSpPr txBox="1"/>
              <p:nvPr/>
            </p:nvSpPr>
            <p:spPr>
              <a:xfrm>
                <a:off x="1350804" y="2788946"/>
                <a:ext cx="544397" cy="49244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600" b="1" dirty="0">
                    <a:solidFill>
                      <a:srgbClr val="29A7DD"/>
                    </a:solidFill>
                    <a:latin typeface="Poppins" pitchFamily="2" charset="77"/>
                    <a:cs typeface="Poppins" pitchFamily="2" charset="77"/>
                  </a:rPr>
                  <a:t>03</a:t>
                </a:r>
                <a:endParaRPr lang="en-US" sz="2600" b="1" dirty="0">
                  <a:solidFill>
                    <a:srgbClr val="29A7DD"/>
                  </a:solidFill>
                </a:endParaRP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62D8CBDC-89E0-6B0E-0E8D-2754F084AF7E}"/>
                  </a:ext>
                </a:extLst>
              </p:cNvPr>
              <p:cNvSpPr txBox="1"/>
              <p:nvPr/>
            </p:nvSpPr>
            <p:spPr>
              <a:xfrm>
                <a:off x="1367815" y="3488387"/>
                <a:ext cx="544397" cy="49244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600" b="1" dirty="0">
                    <a:solidFill>
                      <a:srgbClr val="29A7DD"/>
                    </a:solidFill>
                    <a:latin typeface="Poppins" pitchFamily="2" charset="77"/>
                    <a:cs typeface="Poppins" pitchFamily="2" charset="77"/>
                  </a:rPr>
                  <a:t>04</a:t>
                </a:r>
                <a:endParaRPr lang="en-US" sz="2600" b="1" dirty="0">
                  <a:solidFill>
                    <a:srgbClr val="29A7DD"/>
                  </a:solidFill>
                </a:endParaRPr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EECAAED9-8085-9434-0E18-FCFA554A0314}"/>
                  </a:ext>
                </a:extLst>
              </p:cNvPr>
              <p:cNvSpPr txBox="1"/>
              <p:nvPr/>
            </p:nvSpPr>
            <p:spPr>
              <a:xfrm>
                <a:off x="1357040" y="1331958"/>
                <a:ext cx="544397" cy="49244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600" b="1" dirty="0">
                    <a:solidFill>
                      <a:srgbClr val="29A7DD"/>
                    </a:solidFill>
                    <a:latin typeface="Poppins" pitchFamily="2" charset="77"/>
                    <a:cs typeface="Poppins" pitchFamily="2" charset="77"/>
                  </a:rPr>
                  <a:t>01</a:t>
                </a:r>
                <a:endParaRPr lang="en-US" sz="2600" b="1" dirty="0">
                  <a:solidFill>
                    <a:srgbClr val="29A7DD"/>
                  </a:solidFill>
                </a:endParaRPr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048F1E6F-5EC3-E2F1-B253-78DB2C849392}"/>
                  </a:ext>
                </a:extLst>
              </p:cNvPr>
              <p:cNvSpPr txBox="1"/>
              <p:nvPr/>
            </p:nvSpPr>
            <p:spPr>
              <a:xfrm>
                <a:off x="1856391" y="1341876"/>
                <a:ext cx="4084475" cy="6784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600" dirty="0">
                    <a:solidFill>
                      <a:schemeClr val="bg1"/>
                    </a:solidFill>
                    <a:latin typeface="Poppins" pitchFamily="2" charset="77"/>
                    <a:cs typeface="Poppins" pitchFamily="2" charset="77"/>
                  </a:rPr>
                  <a:t>Explore the </a:t>
                </a:r>
                <a:r>
                  <a:rPr lang="en-US" sz="2600" dirty="0">
                    <a:solidFill>
                      <a:schemeClr val="bg1"/>
                    </a:solidFill>
                    <a:latin typeface="Poppins ExtraBold" panose="00000900000000000000" pitchFamily="2" charset="0"/>
                    <a:cs typeface="Poppins ExtraBold" panose="00000900000000000000" pitchFamily="2" charset="0"/>
                  </a:rPr>
                  <a:t>specific leadership contributions </a:t>
                </a:r>
                <a:r>
                  <a:rPr lang="en-US" sz="2600" dirty="0">
                    <a:solidFill>
                      <a:schemeClr val="bg1"/>
                    </a:solidFill>
                    <a:latin typeface="Poppins" pitchFamily="2" charset="77"/>
                    <a:cs typeface="Poppins" pitchFamily="2" charset="77"/>
                  </a:rPr>
                  <a:t>for each </a:t>
                </a:r>
                <a:r>
                  <a:rPr lang="en-US" sz="2600" dirty="0" err="1">
                    <a:solidFill>
                      <a:schemeClr val="bg1"/>
                    </a:solidFill>
                    <a:latin typeface="Poppins" pitchFamily="2" charset="77"/>
                    <a:cs typeface="Poppins" pitchFamily="2" charset="77"/>
                  </a:rPr>
                  <a:t>colour</a:t>
                </a:r>
                <a:r>
                  <a:rPr lang="en-US" sz="2600" dirty="0">
                    <a:solidFill>
                      <a:schemeClr val="bg1"/>
                    </a:solidFill>
                    <a:latin typeface="Poppins" pitchFamily="2" charset="77"/>
                    <a:cs typeface="Poppins" pitchFamily="2" charset="77"/>
                  </a:rPr>
                  <a:t> preference</a:t>
                </a:r>
                <a:endParaRPr lang="en-US" sz="2600" dirty="0">
                  <a:solidFill>
                    <a:schemeClr val="bg1"/>
                  </a:solidFill>
                  <a:latin typeface="Poppins ExtraBold" panose="00000900000000000000" pitchFamily="2" charset="0"/>
                  <a:cs typeface="Poppins ExtraBold" panose="00000900000000000000" pitchFamily="2" charset="0"/>
                </a:endParaRPr>
              </a:p>
            </p:txBody>
          </p:sp>
        </p:grpSp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id="{C25E4756-0CE2-5647-6037-45F018D4921F}"/>
              </a:ext>
            </a:extLst>
          </p:cNvPr>
          <p:cNvSpPr txBox="1"/>
          <p:nvPr/>
        </p:nvSpPr>
        <p:spPr>
          <a:xfrm>
            <a:off x="2806754" y="5771575"/>
            <a:ext cx="97023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What specific questions are you bringing? …..</a:t>
            </a:r>
          </a:p>
        </p:txBody>
      </p:sp>
    </p:spTree>
    <p:extLst>
      <p:ext uri="{BB962C8B-B14F-4D97-AF65-F5344CB8AC3E}">
        <p14:creationId xmlns:p14="http://schemas.microsoft.com/office/powerpoint/2010/main" val="1037825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BB55B6-A6A8-F690-0A94-E395D91FA8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id="{A71FB421-88B9-AB14-C93E-FB80B23533D2}"/>
              </a:ext>
            </a:extLst>
          </p:cNvPr>
          <p:cNvSpPr/>
          <p:nvPr/>
        </p:nvSpPr>
        <p:spPr>
          <a:xfrm>
            <a:off x="-115999" y="-21143"/>
            <a:ext cx="10073219" cy="6900286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32000">
                <a:srgbClr val="F3FAFF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v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5A79649-085E-CD03-D22C-E758C78324F3}"/>
              </a:ext>
            </a:extLst>
          </p:cNvPr>
          <p:cNvSpPr txBox="1"/>
          <p:nvPr/>
        </p:nvSpPr>
        <p:spPr>
          <a:xfrm>
            <a:off x="747564" y="40449"/>
            <a:ext cx="94952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2060"/>
                </a:solidFill>
                <a:latin typeface="Poppins ExtraBold" panose="00000900000000000000" pitchFamily="2" charset="0"/>
                <a:cs typeface="Poppins ExtraBold" panose="00000900000000000000" pitchFamily="2" charset="0"/>
              </a:rPr>
              <a:t>C-me preference around the wheel</a:t>
            </a:r>
            <a:endParaRPr lang="en-US" sz="3200" b="1" dirty="0">
              <a:solidFill>
                <a:srgbClr val="002060"/>
              </a:solidFill>
              <a:latin typeface="Poppins ExtraBold" panose="00000900000000000000" pitchFamily="2" charset="0"/>
              <a:cs typeface="Poppins ExtraBold" panose="00000900000000000000" pitchFamily="2" charset="0"/>
            </a:endParaRPr>
          </a:p>
        </p:txBody>
      </p:sp>
      <p:sp>
        <p:nvSpPr>
          <p:cNvPr id="13" name="Freeform: Shape 1">
            <a:extLst>
              <a:ext uri="{FF2B5EF4-FFF2-40B4-BE49-F238E27FC236}">
                <a16:creationId xmlns:a16="http://schemas.microsoft.com/office/drawing/2014/main" id="{3AE7E154-CBFC-7761-BCAF-096DC520FA29}"/>
              </a:ext>
            </a:extLst>
          </p:cNvPr>
          <p:cNvSpPr/>
          <p:nvPr/>
        </p:nvSpPr>
        <p:spPr>
          <a:xfrm>
            <a:off x="-433195" y="1030491"/>
            <a:ext cx="1047643" cy="790529"/>
          </a:xfrm>
          <a:custGeom>
            <a:avLst/>
            <a:gdLst>
              <a:gd name="connsiteX0" fmla="*/ 1047643 w 1047643"/>
              <a:gd name="connsiteY0" fmla="*/ 308884 h 790529"/>
              <a:gd name="connsiteX1" fmla="*/ 1036404 w 1047643"/>
              <a:gd name="connsiteY1" fmla="*/ 321172 h 790529"/>
              <a:gd name="connsiteX2" fmla="*/ 582347 w 1047643"/>
              <a:gd name="connsiteY2" fmla="*/ 781801 h 790529"/>
              <a:gd name="connsiteX3" fmla="*/ 553201 w 1047643"/>
              <a:gd name="connsiteY3" fmla="*/ 783610 h 790529"/>
              <a:gd name="connsiteX4" fmla="*/ 285929 w 1047643"/>
              <a:gd name="connsiteY4" fmla="*/ 684360 h 790529"/>
              <a:gd name="connsiteX5" fmla="*/ 191060 w 1047643"/>
              <a:gd name="connsiteY5" fmla="*/ 689408 h 790529"/>
              <a:gd name="connsiteX6" fmla="*/ 173725 w 1047643"/>
              <a:gd name="connsiteY6" fmla="*/ 677121 h 790529"/>
              <a:gd name="connsiteX7" fmla="*/ 71140 w 1047643"/>
              <a:gd name="connsiteY7" fmla="*/ 302026 h 790529"/>
              <a:gd name="connsiteX8" fmla="*/ 1798 w 1047643"/>
              <a:gd name="connsiteY8" fmla="*/ 49519 h 790529"/>
              <a:gd name="connsiteX9" fmla="*/ 15419 w 1047643"/>
              <a:gd name="connsiteY9" fmla="*/ 26278 h 790529"/>
              <a:gd name="connsiteX10" fmla="*/ 505480 w 1047643"/>
              <a:gd name="connsiteY10" fmla="*/ 25801 h 790529"/>
              <a:gd name="connsiteX11" fmla="*/ 908007 w 1047643"/>
              <a:gd name="connsiteY11" fmla="*/ 198013 h 790529"/>
              <a:gd name="connsiteX12" fmla="*/ 1003352 w 1047643"/>
              <a:gd name="connsiteY12" fmla="*/ 269546 h 790529"/>
              <a:gd name="connsiteX13" fmla="*/ 1013258 w 1047643"/>
              <a:gd name="connsiteY13" fmla="*/ 274785 h 790529"/>
              <a:gd name="connsiteX14" fmla="*/ 1047643 w 1047643"/>
              <a:gd name="connsiteY14" fmla="*/ 308884 h 790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47643" h="790529">
                <a:moveTo>
                  <a:pt x="1047643" y="308884"/>
                </a:moveTo>
                <a:cubicBezTo>
                  <a:pt x="1043929" y="312980"/>
                  <a:pt x="1040309" y="317171"/>
                  <a:pt x="1036404" y="321172"/>
                </a:cubicBezTo>
                <a:cubicBezTo>
                  <a:pt x="884956" y="474715"/>
                  <a:pt x="733604" y="628258"/>
                  <a:pt x="582347" y="781801"/>
                </a:cubicBezTo>
                <a:cubicBezTo>
                  <a:pt x="571774" y="792564"/>
                  <a:pt x="565964" y="793612"/>
                  <a:pt x="553201" y="783610"/>
                </a:cubicBezTo>
                <a:cubicBezTo>
                  <a:pt x="476810" y="723031"/>
                  <a:pt x="383275" y="688265"/>
                  <a:pt x="285929" y="684360"/>
                </a:cubicBezTo>
                <a:cubicBezTo>
                  <a:pt x="254211" y="682550"/>
                  <a:pt x="222397" y="684265"/>
                  <a:pt x="191060" y="689408"/>
                </a:cubicBezTo>
                <a:cubicBezTo>
                  <a:pt x="179630" y="691408"/>
                  <a:pt x="176487" y="687122"/>
                  <a:pt x="173725" y="677121"/>
                </a:cubicBezTo>
                <a:cubicBezTo>
                  <a:pt x="139816" y="552058"/>
                  <a:pt x="105621" y="426994"/>
                  <a:pt x="71140" y="302026"/>
                </a:cubicBezTo>
                <a:cubicBezTo>
                  <a:pt x="48090" y="217825"/>
                  <a:pt x="25325" y="133624"/>
                  <a:pt x="1798" y="49519"/>
                </a:cubicBezTo>
                <a:cubicBezTo>
                  <a:pt x="-2202" y="35231"/>
                  <a:pt x="-297" y="29516"/>
                  <a:pt x="15419" y="26278"/>
                </a:cubicBezTo>
                <a:cubicBezTo>
                  <a:pt x="176868" y="-8584"/>
                  <a:pt x="343936" y="-8774"/>
                  <a:pt x="505480" y="25801"/>
                </a:cubicBezTo>
                <a:cubicBezTo>
                  <a:pt x="649498" y="56758"/>
                  <a:pt x="786182" y="115241"/>
                  <a:pt x="908007" y="198013"/>
                </a:cubicBezTo>
                <a:cubicBezTo>
                  <a:pt x="940963" y="220207"/>
                  <a:pt x="972586" y="244305"/>
                  <a:pt x="1003352" y="269546"/>
                </a:cubicBezTo>
                <a:cubicBezTo>
                  <a:pt x="1006210" y="271927"/>
                  <a:pt x="1008210" y="276499"/>
                  <a:pt x="1013258" y="274785"/>
                </a:cubicBezTo>
                <a:lnTo>
                  <a:pt x="1047643" y="308884"/>
                </a:lnTo>
              </a:path>
            </a:pathLst>
          </a:custGeom>
          <a:solidFill>
            <a:srgbClr val="A7C83D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PK"/>
          </a:p>
        </p:txBody>
      </p:sp>
      <p:sp>
        <p:nvSpPr>
          <p:cNvPr id="14" name="Freeform: Shape 2">
            <a:extLst>
              <a:ext uri="{FF2B5EF4-FFF2-40B4-BE49-F238E27FC236}">
                <a16:creationId xmlns:a16="http://schemas.microsoft.com/office/drawing/2014/main" id="{458B3C0D-F1DA-11B9-139B-89DF913D558A}"/>
              </a:ext>
            </a:extLst>
          </p:cNvPr>
          <p:cNvSpPr/>
          <p:nvPr/>
        </p:nvSpPr>
        <p:spPr>
          <a:xfrm>
            <a:off x="11714303" y="6204424"/>
            <a:ext cx="892199" cy="951930"/>
          </a:xfrm>
          <a:custGeom>
            <a:avLst/>
            <a:gdLst>
              <a:gd name="connsiteX0" fmla="*/ 373611 w 892199"/>
              <a:gd name="connsiteY0" fmla="*/ 932024 h 951930"/>
              <a:gd name="connsiteX1" fmla="*/ 434286 w 892199"/>
              <a:gd name="connsiteY1" fmla="*/ 886685 h 951930"/>
              <a:gd name="connsiteX2" fmla="*/ 667077 w 892199"/>
              <a:gd name="connsiteY2" fmla="*/ 649988 h 951930"/>
              <a:gd name="connsiteX3" fmla="*/ 857005 w 892199"/>
              <a:gd name="connsiteY3" fmla="*/ 248605 h 951930"/>
              <a:gd name="connsiteX4" fmla="*/ 892152 w 892199"/>
              <a:gd name="connsiteY4" fmla="*/ 12004 h 951930"/>
              <a:gd name="connsiteX5" fmla="*/ 880151 w 892199"/>
              <a:gd name="connsiteY5" fmla="*/ 2 h 951930"/>
              <a:gd name="connsiteX6" fmla="*/ 432952 w 892199"/>
              <a:gd name="connsiteY6" fmla="*/ 2574 h 951930"/>
              <a:gd name="connsiteX7" fmla="*/ 220068 w 892199"/>
              <a:gd name="connsiteY7" fmla="*/ 2860 h 951930"/>
              <a:gd name="connsiteX8" fmla="*/ 201114 w 892199"/>
              <a:gd name="connsiteY8" fmla="*/ 18957 h 951930"/>
              <a:gd name="connsiteX9" fmla="*/ 6613 w 892199"/>
              <a:gd name="connsiteY9" fmla="*/ 353094 h 951930"/>
              <a:gd name="connsiteX10" fmla="*/ 5280 w 892199"/>
              <a:gd name="connsiteY10" fmla="*/ 374049 h 951930"/>
              <a:gd name="connsiteX11" fmla="*/ 254644 w 892199"/>
              <a:gd name="connsiteY11" fmla="*/ 806770 h 951930"/>
              <a:gd name="connsiteX12" fmla="*/ 339131 w 892199"/>
              <a:gd name="connsiteY12" fmla="*/ 951931 h 951930"/>
              <a:gd name="connsiteX13" fmla="*/ 373516 w 892199"/>
              <a:gd name="connsiteY13" fmla="*/ 932119 h 9519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92199" h="951930">
                <a:moveTo>
                  <a:pt x="373611" y="932024"/>
                </a:moveTo>
                <a:cubicBezTo>
                  <a:pt x="393804" y="916879"/>
                  <a:pt x="414188" y="901925"/>
                  <a:pt x="434286" y="886685"/>
                </a:cubicBezTo>
                <a:cubicBezTo>
                  <a:pt x="522963" y="819533"/>
                  <a:pt x="601449" y="739809"/>
                  <a:pt x="667077" y="649988"/>
                </a:cubicBezTo>
                <a:cubicBezTo>
                  <a:pt x="755564" y="529592"/>
                  <a:pt x="820048" y="393290"/>
                  <a:pt x="857005" y="248605"/>
                </a:cubicBezTo>
                <a:cubicBezTo>
                  <a:pt x="876627" y="171071"/>
                  <a:pt x="888438" y="91823"/>
                  <a:pt x="892152" y="12004"/>
                </a:cubicBezTo>
                <a:cubicBezTo>
                  <a:pt x="892629" y="2574"/>
                  <a:pt x="889581" y="-93"/>
                  <a:pt x="880151" y="2"/>
                </a:cubicBezTo>
                <a:cubicBezTo>
                  <a:pt x="731085" y="1050"/>
                  <a:pt x="582018" y="1907"/>
                  <a:pt x="432952" y="2574"/>
                </a:cubicBezTo>
                <a:cubicBezTo>
                  <a:pt x="361991" y="2955"/>
                  <a:pt x="291030" y="3336"/>
                  <a:pt x="220068" y="2860"/>
                </a:cubicBezTo>
                <a:cubicBezTo>
                  <a:pt x="207495" y="2860"/>
                  <a:pt x="202733" y="5336"/>
                  <a:pt x="201114" y="18957"/>
                </a:cubicBezTo>
                <a:cubicBezTo>
                  <a:pt x="187493" y="153164"/>
                  <a:pt x="116627" y="274989"/>
                  <a:pt x="6613" y="353094"/>
                </a:cubicBezTo>
                <a:cubicBezTo>
                  <a:pt x="-4817" y="361476"/>
                  <a:pt x="1184" y="367001"/>
                  <a:pt x="5280" y="374049"/>
                </a:cubicBezTo>
                <a:cubicBezTo>
                  <a:pt x="88338" y="518353"/>
                  <a:pt x="171491" y="662562"/>
                  <a:pt x="254644" y="806770"/>
                </a:cubicBezTo>
                <a:cubicBezTo>
                  <a:pt x="282648" y="855252"/>
                  <a:pt x="311032" y="903544"/>
                  <a:pt x="339131" y="951931"/>
                </a:cubicBezTo>
                <a:lnTo>
                  <a:pt x="373516" y="932119"/>
                </a:lnTo>
                <a:close/>
              </a:path>
            </a:pathLst>
          </a:custGeom>
          <a:solidFill>
            <a:srgbClr val="30A9E0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PK"/>
          </a:p>
        </p:txBody>
      </p:sp>
      <p:sp>
        <p:nvSpPr>
          <p:cNvPr id="15" name="Freeform: Shape 4">
            <a:extLst>
              <a:ext uri="{FF2B5EF4-FFF2-40B4-BE49-F238E27FC236}">
                <a16:creationId xmlns:a16="http://schemas.microsoft.com/office/drawing/2014/main" id="{4CB2DD32-A8DC-9072-D0DE-7C21FE9B9DC7}"/>
              </a:ext>
            </a:extLst>
          </p:cNvPr>
          <p:cNvSpPr/>
          <p:nvPr/>
        </p:nvSpPr>
        <p:spPr>
          <a:xfrm>
            <a:off x="4495175" y="6489298"/>
            <a:ext cx="1076372" cy="819228"/>
          </a:xfrm>
          <a:custGeom>
            <a:avLst/>
            <a:gdLst>
              <a:gd name="connsiteX0" fmla="*/ 473887 w 1076372"/>
              <a:gd name="connsiteY0" fmla="*/ 759062 h 819228"/>
              <a:gd name="connsiteX1" fmla="*/ 17830 w 1076372"/>
              <a:gd name="connsiteY1" fmla="*/ 480741 h 819228"/>
              <a:gd name="connsiteX2" fmla="*/ 17830 w 1076372"/>
              <a:gd name="connsiteY2" fmla="*/ 439783 h 819228"/>
              <a:gd name="connsiteX3" fmla="*/ 316534 w 1076372"/>
              <a:gd name="connsiteY3" fmla="*/ 166416 h 819228"/>
              <a:gd name="connsiteX4" fmla="*/ 491413 w 1076372"/>
              <a:gd name="connsiteY4" fmla="*/ 6967 h 819228"/>
              <a:gd name="connsiteX5" fmla="*/ 516845 w 1076372"/>
              <a:gd name="connsiteY5" fmla="*/ 6967 h 819228"/>
              <a:gd name="connsiteX6" fmla="*/ 758685 w 1076372"/>
              <a:gd name="connsiteY6" fmla="*/ 123458 h 819228"/>
              <a:gd name="connsiteX7" fmla="*/ 908513 w 1076372"/>
              <a:gd name="connsiteY7" fmla="*/ 122315 h 819228"/>
              <a:gd name="connsiteX8" fmla="*/ 927182 w 1076372"/>
              <a:gd name="connsiteY8" fmla="*/ 138984 h 819228"/>
              <a:gd name="connsiteX9" fmla="*/ 984332 w 1076372"/>
              <a:gd name="connsiteY9" fmla="*/ 387205 h 819228"/>
              <a:gd name="connsiteX10" fmla="*/ 1075677 w 1076372"/>
              <a:gd name="connsiteY10" fmla="*/ 780874 h 819228"/>
              <a:gd name="connsiteX11" fmla="*/ 1064342 w 1076372"/>
              <a:gd name="connsiteY11" fmla="*/ 794685 h 819228"/>
              <a:gd name="connsiteX12" fmla="*/ 808024 w 1076372"/>
              <a:gd name="connsiteY12" fmla="*/ 819069 h 819228"/>
              <a:gd name="connsiteX13" fmla="*/ 598760 w 1076372"/>
              <a:gd name="connsiteY13" fmla="*/ 795828 h 819228"/>
              <a:gd name="connsiteX14" fmla="*/ 473792 w 1076372"/>
              <a:gd name="connsiteY14" fmla="*/ 759157 h 819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76372" h="819228">
                <a:moveTo>
                  <a:pt x="473887" y="759062"/>
                </a:moveTo>
                <a:cubicBezTo>
                  <a:pt x="298532" y="705340"/>
                  <a:pt x="147942" y="609995"/>
                  <a:pt x="17830" y="480741"/>
                </a:cubicBezTo>
                <a:cubicBezTo>
                  <a:pt x="-6840" y="456262"/>
                  <a:pt x="-5030" y="460643"/>
                  <a:pt x="17830" y="439783"/>
                </a:cubicBezTo>
                <a:cubicBezTo>
                  <a:pt x="117176" y="348439"/>
                  <a:pt x="216807" y="257284"/>
                  <a:pt x="316534" y="166416"/>
                </a:cubicBezTo>
                <a:cubicBezTo>
                  <a:pt x="374732" y="113171"/>
                  <a:pt x="433406" y="60403"/>
                  <a:pt x="491413" y="6967"/>
                </a:cubicBezTo>
                <a:cubicBezTo>
                  <a:pt x="501128" y="-1986"/>
                  <a:pt x="506558" y="-2653"/>
                  <a:pt x="516845" y="6967"/>
                </a:cubicBezTo>
                <a:cubicBezTo>
                  <a:pt x="584091" y="68975"/>
                  <a:pt x="668292" y="109552"/>
                  <a:pt x="758685" y="123458"/>
                </a:cubicBezTo>
                <a:cubicBezTo>
                  <a:pt x="808310" y="131555"/>
                  <a:pt x="858983" y="131173"/>
                  <a:pt x="908513" y="122315"/>
                </a:cubicBezTo>
                <a:cubicBezTo>
                  <a:pt x="924324" y="119648"/>
                  <a:pt x="924896" y="129268"/>
                  <a:pt x="927182" y="138984"/>
                </a:cubicBezTo>
                <a:cubicBezTo>
                  <a:pt x="946327" y="221661"/>
                  <a:pt x="965377" y="304433"/>
                  <a:pt x="984332" y="387205"/>
                </a:cubicBezTo>
                <a:cubicBezTo>
                  <a:pt x="1014621" y="518460"/>
                  <a:pt x="1044816" y="649810"/>
                  <a:pt x="1075677" y="780874"/>
                </a:cubicBezTo>
                <a:cubicBezTo>
                  <a:pt x="1078629" y="793542"/>
                  <a:pt x="1071676" y="793161"/>
                  <a:pt x="1064342" y="794685"/>
                </a:cubicBezTo>
                <a:cubicBezTo>
                  <a:pt x="980046" y="812306"/>
                  <a:pt x="894130" y="820498"/>
                  <a:pt x="808024" y="819069"/>
                </a:cubicBezTo>
                <a:cubicBezTo>
                  <a:pt x="737730" y="817545"/>
                  <a:pt x="667721" y="809734"/>
                  <a:pt x="598760" y="795828"/>
                </a:cubicBezTo>
                <a:cubicBezTo>
                  <a:pt x="556469" y="786017"/>
                  <a:pt x="514749" y="773825"/>
                  <a:pt x="473792" y="759157"/>
                </a:cubicBezTo>
              </a:path>
            </a:pathLst>
          </a:custGeom>
          <a:solidFill>
            <a:srgbClr val="FED508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PK"/>
          </a:p>
        </p:txBody>
      </p:sp>
      <p:sp>
        <p:nvSpPr>
          <p:cNvPr id="16" name="Freeform: Shape 5">
            <a:extLst>
              <a:ext uri="{FF2B5EF4-FFF2-40B4-BE49-F238E27FC236}">
                <a16:creationId xmlns:a16="http://schemas.microsoft.com/office/drawing/2014/main" id="{758C8060-7E79-B7FB-4A96-F8B79D731956}"/>
              </a:ext>
            </a:extLst>
          </p:cNvPr>
          <p:cNvSpPr/>
          <p:nvPr/>
        </p:nvSpPr>
        <p:spPr>
          <a:xfrm>
            <a:off x="10667117" y="-384120"/>
            <a:ext cx="942950" cy="962057"/>
          </a:xfrm>
          <a:custGeom>
            <a:avLst/>
            <a:gdLst>
              <a:gd name="connsiteX0" fmla="*/ 698326 w 942950"/>
              <a:gd name="connsiteY0" fmla="*/ 621958 h 962057"/>
              <a:gd name="connsiteX1" fmla="*/ 200168 w 942950"/>
              <a:gd name="connsiteY1" fmla="*/ 959524 h 962057"/>
              <a:gd name="connsiteX2" fmla="*/ 179594 w 942950"/>
              <a:gd name="connsiteY2" fmla="*/ 949618 h 962057"/>
              <a:gd name="connsiteX3" fmla="*/ 49292 w 942950"/>
              <a:gd name="connsiteY3" fmla="*/ 484988 h 962057"/>
              <a:gd name="connsiteX4" fmla="*/ 1572 w 942950"/>
              <a:gd name="connsiteY4" fmla="*/ 316015 h 962057"/>
              <a:gd name="connsiteX5" fmla="*/ 12050 w 942950"/>
              <a:gd name="connsiteY5" fmla="*/ 292583 h 962057"/>
              <a:gd name="connsiteX6" fmla="*/ 268558 w 942950"/>
              <a:gd name="connsiteY6" fmla="*/ 11882 h 962057"/>
              <a:gd name="connsiteX7" fmla="*/ 287798 w 942950"/>
              <a:gd name="connsiteY7" fmla="*/ 928 h 962057"/>
              <a:gd name="connsiteX8" fmla="*/ 930736 w 942950"/>
              <a:gd name="connsiteY8" fmla="*/ 143136 h 962057"/>
              <a:gd name="connsiteX9" fmla="*/ 941594 w 942950"/>
              <a:gd name="connsiteY9" fmla="*/ 161424 h 962057"/>
              <a:gd name="connsiteX10" fmla="*/ 786527 w 942950"/>
              <a:gd name="connsiteY10" fmla="*/ 504705 h 962057"/>
              <a:gd name="connsiteX11" fmla="*/ 698230 w 942950"/>
              <a:gd name="connsiteY11" fmla="*/ 621863 h 962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42950" h="962057">
                <a:moveTo>
                  <a:pt x="698326" y="621958"/>
                </a:moveTo>
                <a:cubicBezTo>
                  <a:pt x="545640" y="788741"/>
                  <a:pt x="386192" y="894373"/>
                  <a:pt x="200168" y="959524"/>
                </a:cubicBezTo>
                <a:cubicBezTo>
                  <a:pt x="189310" y="963334"/>
                  <a:pt x="183785" y="964763"/>
                  <a:pt x="179594" y="949618"/>
                </a:cubicBezTo>
                <a:cubicBezTo>
                  <a:pt x="136827" y="794551"/>
                  <a:pt x="92917" y="639865"/>
                  <a:pt x="49292" y="484988"/>
                </a:cubicBezTo>
                <a:cubicBezTo>
                  <a:pt x="33481" y="428600"/>
                  <a:pt x="18050" y="372212"/>
                  <a:pt x="1572" y="316015"/>
                </a:cubicBezTo>
                <a:cubicBezTo>
                  <a:pt x="-2047" y="303632"/>
                  <a:pt x="238" y="297917"/>
                  <a:pt x="12050" y="292583"/>
                </a:cubicBezTo>
                <a:cubicBezTo>
                  <a:pt x="133779" y="240005"/>
                  <a:pt x="227219" y="137897"/>
                  <a:pt x="268558" y="11882"/>
                </a:cubicBezTo>
                <a:cubicBezTo>
                  <a:pt x="272177" y="1499"/>
                  <a:pt x="275606" y="-1834"/>
                  <a:pt x="287798" y="928"/>
                </a:cubicBezTo>
                <a:cubicBezTo>
                  <a:pt x="502016" y="48839"/>
                  <a:pt x="716328" y="96273"/>
                  <a:pt x="930736" y="143136"/>
                </a:cubicBezTo>
                <a:cubicBezTo>
                  <a:pt x="942928" y="145803"/>
                  <a:pt x="944738" y="149899"/>
                  <a:pt x="941594" y="161424"/>
                </a:cubicBezTo>
                <a:cubicBezTo>
                  <a:pt x="908828" y="283439"/>
                  <a:pt x="856441" y="399359"/>
                  <a:pt x="786527" y="504705"/>
                </a:cubicBezTo>
                <a:cubicBezTo>
                  <a:pt x="759857" y="545758"/>
                  <a:pt x="730330" y="584906"/>
                  <a:pt x="698230" y="621863"/>
                </a:cubicBezTo>
              </a:path>
            </a:pathLst>
          </a:custGeom>
          <a:solidFill>
            <a:srgbClr val="E74426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PK"/>
          </a:p>
        </p:txBody>
      </p:sp>
      <p:pic>
        <p:nvPicPr>
          <p:cNvPr id="22" name="Picture 21" descr="A colorful circle with a black background&#10;&#10;AI-generated content may be incorrect.">
            <a:extLst>
              <a:ext uri="{FF2B5EF4-FFF2-40B4-BE49-F238E27FC236}">
                <a16:creationId xmlns:a16="http://schemas.microsoft.com/office/drawing/2014/main" id="{5E51D698-E81C-9F50-AE74-1F54800DE4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799" y="6327314"/>
            <a:ext cx="501649" cy="501649"/>
          </a:xfrm>
          <a:prstGeom prst="rect">
            <a:avLst/>
          </a:prstGeom>
        </p:spPr>
      </p:pic>
      <p:pic>
        <p:nvPicPr>
          <p:cNvPr id="2" name="Picture 5" descr="Picture 5">
            <a:extLst>
              <a:ext uri="{FF2B5EF4-FFF2-40B4-BE49-F238E27FC236}">
                <a16:creationId xmlns:a16="http://schemas.microsoft.com/office/drawing/2014/main" id="{FA0BECD1-F44E-76B3-269C-98C313C3CCEC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994" t="999" r="952" b="999"/>
          <a:stretch>
            <a:fillRect/>
          </a:stretch>
        </p:blipFill>
        <p:spPr>
          <a:xfrm>
            <a:off x="3438144" y="1048907"/>
            <a:ext cx="5057137" cy="505441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74" h="21463" extrusionOk="0">
                <a:moveTo>
                  <a:pt x="10584" y="0"/>
                </a:moveTo>
                <a:cubicBezTo>
                  <a:pt x="7913" y="21"/>
                  <a:pt x="5224" y="1035"/>
                  <a:pt x="3121" y="3139"/>
                </a:cubicBezTo>
                <a:cubicBezTo>
                  <a:pt x="957" y="5303"/>
                  <a:pt x="-138" y="8175"/>
                  <a:pt x="14" y="11279"/>
                </a:cubicBezTo>
                <a:cubicBezTo>
                  <a:pt x="257" y="16231"/>
                  <a:pt x="3625" y="20210"/>
                  <a:pt x="8484" y="21290"/>
                </a:cubicBezTo>
                <a:cubicBezTo>
                  <a:pt x="9745" y="21570"/>
                  <a:pt x="12287" y="21500"/>
                  <a:pt x="13482" y="21153"/>
                </a:cubicBezTo>
                <a:cubicBezTo>
                  <a:pt x="17367" y="20024"/>
                  <a:pt x="20095" y="17252"/>
                  <a:pt x="21095" y="13412"/>
                </a:cubicBezTo>
                <a:cubicBezTo>
                  <a:pt x="21367" y="12371"/>
                  <a:pt x="21462" y="10161"/>
                  <a:pt x="21284" y="9044"/>
                </a:cubicBezTo>
                <a:cubicBezTo>
                  <a:pt x="21122" y="8029"/>
                  <a:pt x="20744" y="6832"/>
                  <a:pt x="20307" y="5959"/>
                </a:cubicBezTo>
                <a:cubicBezTo>
                  <a:pt x="18357" y="2059"/>
                  <a:pt x="14488" y="-30"/>
                  <a:pt x="10584" y="0"/>
                </a:cubicBezTo>
                <a:close/>
                <a:moveTo>
                  <a:pt x="10648" y="6630"/>
                </a:moveTo>
                <a:cubicBezTo>
                  <a:pt x="11252" y="6629"/>
                  <a:pt x="11869" y="6777"/>
                  <a:pt x="12480" y="7079"/>
                </a:cubicBezTo>
                <a:cubicBezTo>
                  <a:pt x="13958" y="7810"/>
                  <a:pt x="14775" y="9107"/>
                  <a:pt x="14778" y="10732"/>
                </a:cubicBezTo>
                <a:cubicBezTo>
                  <a:pt x="14782" y="12351"/>
                  <a:pt x="13922" y="13743"/>
                  <a:pt x="12487" y="14444"/>
                </a:cubicBezTo>
                <a:cubicBezTo>
                  <a:pt x="10663" y="15334"/>
                  <a:pt x="8580" y="14804"/>
                  <a:pt x="7383" y="13148"/>
                </a:cubicBezTo>
                <a:cubicBezTo>
                  <a:pt x="6187" y="11494"/>
                  <a:pt x="6379" y="9314"/>
                  <a:pt x="7846" y="7866"/>
                </a:cubicBezTo>
                <a:cubicBezTo>
                  <a:pt x="8674" y="7049"/>
                  <a:pt x="9641" y="6632"/>
                  <a:pt x="10648" y="6630"/>
                </a:cubicBezTo>
                <a:close/>
              </a:path>
            </a:pathLst>
          </a:custGeom>
          <a:ln w="12700">
            <a:miter lim="400000"/>
          </a:ln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F253FFDF-C7FA-4ECE-EE58-D6C6894A0821}"/>
              </a:ext>
            </a:extLst>
          </p:cNvPr>
          <p:cNvGrpSpPr/>
          <p:nvPr/>
        </p:nvGrpSpPr>
        <p:grpSpPr>
          <a:xfrm>
            <a:off x="7248607" y="845628"/>
            <a:ext cx="3168696" cy="2514476"/>
            <a:chOff x="7248607" y="845628"/>
            <a:chExt cx="3168696" cy="2514476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803E5CEE-5657-0521-CAC3-5A6417C212EC}"/>
                </a:ext>
              </a:extLst>
            </p:cNvPr>
            <p:cNvGrpSpPr/>
            <p:nvPr/>
          </p:nvGrpSpPr>
          <p:grpSpPr>
            <a:xfrm>
              <a:off x="7248607" y="845628"/>
              <a:ext cx="1278128" cy="1740325"/>
              <a:chOff x="3291840" y="477520"/>
              <a:chExt cx="1981200" cy="2646680"/>
            </a:xfrm>
            <a:solidFill>
              <a:schemeClr val="bg1"/>
            </a:solidFill>
          </p:grpSpPr>
          <p:sp>
            <p:nvSpPr>
              <p:cNvPr id="6" name="Rectangle: Rounded Corners 5">
                <a:extLst>
                  <a:ext uri="{FF2B5EF4-FFF2-40B4-BE49-F238E27FC236}">
                    <a16:creationId xmlns:a16="http://schemas.microsoft.com/office/drawing/2014/main" id="{D75B0CB3-2F86-D98A-3B9B-59D7181C4158}"/>
                  </a:ext>
                </a:extLst>
              </p:cNvPr>
              <p:cNvSpPr/>
              <p:nvPr/>
            </p:nvSpPr>
            <p:spPr>
              <a:xfrm>
                <a:off x="3291840" y="477520"/>
                <a:ext cx="1981200" cy="2646680"/>
              </a:xfrm>
              <a:prstGeom prst="roundRect">
                <a:avLst/>
              </a:prstGeom>
              <a:grpFill/>
              <a:ln w="762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511759C7-32FB-50FF-263D-0D7575D82AC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433502" y="615600"/>
                <a:ext cx="1697876" cy="2369952"/>
              </a:xfrm>
              <a:prstGeom prst="rect">
                <a:avLst/>
              </a:prstGeom>
              <a:grpFill/>
            </p:spPr>
          </p:pic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482EC3FB-B7D9-55FC-7518-E53D8E84AD0E}"/>
                </a:ext>
              </a:extLst>
            </p:cNvPr>
            <p:cNvGrpSpPr/>
            <p:nvPr/>
          </p:nvGrpSpPr>
          <p:grpSpPr>
            <a:xfrm>
              <a:off x="8806059" y="845628"/>
              <a:ext cx="1278128" cy="1740325"/>
              <a:chOff x="8473440" y="477520"/>
              <a:chExt cx="1981200" cy="2646680"/>
            </a:xfrm>
          </p:grpSpPr>
          <p:sp>
            <p:nvSpPr>
              <p:cNvPr id="9" name="Rectangle: Rounded Corners 8">
                <a:extLst>
                  <a:ext uri="{FF2B5EF4-FFF2-40B4-BE49-F238E27FC236}">
                    <a16:creationId xmlns:a16="http://schemas.microsoft.com/office/drawing/2014/main" id="{E23075CE-3733-4044-AE62-684E78840D89}"/>
                  </a:ext>
                </a:extLst>
              </p:cNvPr>
              <p:cNvSpPr/>
              <p:nvPr/>
            </p:nvSpPr>
            <p:spPr>
              <a:xfrm>
                <a:off x="8473440" y="477520"/>
                <a:ext cx="1981200" cy="2646680"/>
              </a:xfrm>
              <a:prstGeom prst="roundRect">
                <a:avLst/>
              </a:prstGeom>
              <a:noFill/>
              <a:ln w="762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42B3D1A8-72C3-4413-32B8-C42603E2F64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677816" y="660400"/>
                <a:ext cx="1653880" cy="2245795"/>
              </a:xfrm>
              <a:prstGeom prst="rect">
                <a:avLst/>
              </a:prstGeom>
            </p:spPr>
          </p:pic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3FDB9FF6-7C74-15C2-F4D9-FD7BF47AC829}"/>
                </a:ext>
              </a:extLst>
            </p:cNvPr>
            <p:cNvGrpSpPr/>
            <p:nvPr/>
          </p:nvGrpSpPr>
          <p:grpSpPr>
            <a:xfrm>
              <a:off x="7592691" y="1587548"/>
              <a:ext cx="1256917" cy="1740325"/>
              <a:chOff x="701040" y="477520"/>
              <a:chExt cx="1981200" cy="2646680"/>
            </a:xfrm>
            <a:solidFill>
              <a:schemeClr val="bg1"/>
            </a:solidFill>
          </p:grpSpPr>
          <p:sp>
            <p:nvSpPr>
              <p:cNvPr id="17" name="Rectangle: Rounded Corners 16">
                <a:extLst>
                  <a:ext uri="{FF2B5EF4-FFF2-40B4-BE49-F238E27FC236}">
                    <a16:creationId xmlns:a16="http://schemas.microsoft.com/office/drawing/2014/main" id="{5A14A99F-E4BD-5527-07C6-2B79EAB6231C}"/>
                  </a:ext>
                </a:extLst>
              </p:cNvPr>
              <p:cNvSpPr/>
              <p:nvPr/>
            </p:nvSpPr>
            <p:spPr>
              <a:xfrm>
                <a:off x="701040" y="477520"/>
                <a:ext cx="1981200" cy="2646680"/>
              </a:xfrm>
              <a:prstGeom prst="roundRect">
                <a:avLst/>
              </a:prstGeom>
              <a:grpFill/>
              <a:ln w="762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59A7F53A-E709-8308-9638-98B946B9A1F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918122" y="660400"/>
                <a:ext cx="1638475" cy="2280352"/>
              </a:xfrm>
              <a:prstGeom prst="rect">
                <a:avLst/>
              </a:prstGeom>
              <a:grpFill/>
            </p:spPr>
          </p:pic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AAFC7214-A7BC-512D-DE4A-659D6290242A}"/>
                </a:ext>
              </a:extLst>
            </p:cNvPr>
            <p:cNvGrpSpPr/>
            <p:nvPr/>
          </p:nvGrpSpPr>
          <p:grpSpPr>
            <a:xfrm>
              <a:off x="9160386" y="1619779"/>
              <a:ext cx="1256917" cy="1740325"/>
              <a:chOff x="5882640" y="477520"/>
              <a:chExt cx="1981200" cy="2646680"/>
            </a:xfrm>
            <a:solidFill>
              <a:schemeClr val="bg1"/>
            </a:solidFill>
          </p:grpSpPr>
          <p:sp>
            <p:nvSpPr>
              <p:cNvPr id="20" name="Rectangle: Rounded Corners 19">
                <a:extLst>
                  <a:ext uri="{FF2B5EF4-FFF2-40B4-BE49-F238E27FC236}">
                    <a16:creationId xmlns:a16="http://schemas.microsoft.com/office/drawing/2014/main" id="{DC35F921-384E-0262-D578-FD7ADB750AAD}"/>
                  </a:ext>
                </a:extLst>
              </p:cNvPr>
              <p:cNvSpPr/>
              <p:nvPr/>
            </p:nvSpPr>
            <p:spPr>
              <a:xfrm>
                <a:off x="5882640" y="477520"/>
                <a:ext cx="1981200" cy="2646680"/>
              </a:xfrm>
              <a:prstGeom prst="roundRect">
                <a:avLst/>
              </a:prstGeom>
              <a:grpFill/>
              <a:ln w="762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21" name="Picture 20">
                <a:extLst>
                  <a:ext uri="{FF2B5EF4-FFF2-40B4-BE49-F238E27FC236}">
                    <a16:creationId xmlns:a16="http://schemas.microsoft.com/office/drawing/2014/main" id="{D2B28BE9-3246-1B12-7424-BC73E2BF609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096000" y="660400"/>
                <a:ext cx="1597755" cy="2245795"/>
              </a:xfrm>
              <a:prstGeom prst="rect">
                <a:avLst/>
              </a:prstGeom>
              <a:grpFill/>
            </p:spPr>
          </p:pic>
        </p:grp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776FF7C2-A6AD-79C6-977A-08B0DD3EBE98}"/>
              </a:ext>
            </a:extLst>
          </p:cNvPr>
          <p:cNvGrpSpPr/>
          <p:nvPr/>
        </p:nvGrpSpPr>
        <p:grpSpPr>
          <a:xfrm>
            <a:off x="7527824" y="3876499"/>
            <a:ext cx="3354027" cy="2587391"/>
            <a:chOff x="7527824" y="3876499"/>
            <a:chExt cx="3354027" cy="2587391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EA2A73AE-0ED4-E214-9722-9CFBB050E40D}"/>
                </a:ext>
              </a:extLst>
            </p:cNvPr>
            <p:cNvGrpSpPr/>
            <p:nvPr/>
          </p:nvGrpSpPr>
          <p:grpSpPr>
            <a:xfrm>
              <a:off x="7527824" y="3876499"/>
              <a:ext cx="1285955" cy="1740325"/>
              <a:chOff x="569000" y="1525024"/>
              <a:chExt cx="1981200" cy="2646680"/>
            </a:xfrm>
          </p:grpSpPr>
          <p:sp>
            <p:nvSpPr>
              <p:cNvPr id="25" name="Rectangle: Rounded Corners 24">
                <a:extLst>
                  <a:ext uri="{FF2B5EF4-FFF2-40B4-BE49-F238E27FC236}">
                    <a16:creationId xmlns:a16="http://schemas.microsoft.com/office/drawing/2014/main" id="{13BFC77E-B098-1F29-A458-9D275B1C5E05}"/>
                  </a:ext>
                </a:extLst>
              </p:cNvPr>
              <p:cNvSpPr/>
              <p:nvPr/>
            </p:nvSpPr>
            <p:spPr>
              <a:xfrm>
                <a:off x="569000" y="1525024"/>
                <a:ext cx="1981200" cy="2646680"/>
              </a:xfrm>
              <a:prstGeom prst="roundRect">
                <a:avLst/>
              </a:prstGeom>
              <a:solidFill>
                <a:schemeClr val="bg1"/>
              </a:solidFill>
              <a:ln w="76200"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26" name="Picture 25">
                <a:extLst>
                  <a:ext uri="{FF2B5EF4-FFF2-40B4-BE49-F238E27FC236}">
                    <a16:creationId xmlns:a16="http://schemas.microsoft.com/office/drawing/2014/main" id="{9EFEB78C-B6D0-5E93-DCAD-40EA8B31DBB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13906" y="1702552"/>
                <a:ext cx="1618510" cy="2254556"/>
              </a:xfrm>
              <a:prstGeom prst="rect">
                <a:avLst/>
              </a:prstGeom>
            </p:spPr>
          </p:pic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CAB0AA68-B9B5-0534-337F-91DD425AC6F1}"/>
                </a:ext>
              </a:extLst>
            </p:cNvPr>
            <p:cNvGrpSpPr/>
            <p:nvPr/>
          </p:nvGrpSpPr>
          <p:grpSpPr>
            <a:xfrm>
              <a:off x="9057683" y="3876499"/>
              <a:ext cx="1367346" cy="1740325"/>
              <a:chOff x="2908884" y="1525024"/>
              <a:chExt cx="1981200" cy="2646680"/>
            </a:xfrm>
          </p:grpSpPr>
          <p:sp>
            <p:nvSpPr>
              <p:cNvPr id="28" name="Rectangle: Rounded Corners 27">
                <a:extLst>
                  <a:ext uri="{FF2B5EF4-FFF2-40B4-BE49-F238E27FC236}">
                    <a16:creationId xmlns:a16="http://schemas.microsoft.com/office/drawing/2014/main" id="{13E727A3-22C0-8326-1682-535AD4DA7A84}"/>
                  </a:ext>
                </a:extLst>
              </p:cNvPr>
              <p:cNvSpPr/>
              <p:nvPr/>
            </p:nvSpPr>
            <p:spPr>
              <a:xfrm>
                <a:off x="2908884" y="1525024"/>
                <a:ext cx="1981200" cy="2646680"/>
              </a:xfrm>
              <a:prstGeom prst="roundRect">
                <a:avLst/>
              </a:prstGeom>
              <a:solidFill>
                <a:schemeClr val="bg1"/>
              </a:solidFill>
              <a:ln w="76200"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29" name="Picture 28">
                <a:extLst>
                  <a:ext uri="{FF2B5EF4-FFF2-40B4-BE49-F238E27FC236}">
                    <a16:creationId xmlns:a16="http://schemas.microsoft.com/office/drawing/2014/main" id="{5A713B72-A724-A667-3BA0-7A66995155C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155010" y="1663599"/>
                <a:ext cx="1617290" cy="2293509"/>
              </a:xfrm>
              <a:prstGeom prst="rect">
                <a:avLst/>
              </a:prstGeom>
            </p:spPr>
          </p:pic>
        </p:grp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893D210D-4A13-6090-9C7D-B3B5379C8990}"/>
                </a:ext>
              </a:extLst>
            </p:cNvPr>
            <p:cNvGrpSpPr/>
            <p:nvPr/>
          </p:nvGrpSpPr>
          <p:grpSpPr>
            <a:xfrm>
              <a:off x="7991477" y="4710277"/>
              <a:ext cx="1278128" cy="1740325"/>
              <a:chOff x="5248768" y="1525024"/>
              <a:chExt cx="1981200" cy="2646680"/>
            </a:xfrm>
          </p:grpSpPr>
          <p:sp>
            <p:nvSpPr>
              <p:cNvPr id="31" name="Rectangle: Rounded Corners 30">
                <a:extLst>
                  <a:ext uri="{FF2B5EF4-FFF2-40B4-BE49-F238E27FC236}">
                    <a16:creationId xmlns:a16="http://schemas.microsoft.com/office/drawing/2014/main" id="{64509CA2-7CE8-50CC-EE72-D8601F4DA51A}"/>
                  </a:ext>
                </a:extLst>
              </p:cNvPr>
              <p:cNvSpPr/>
              <p:nvPr/>
            </p:nvSpPr>
            <p:spPr>
              <a:xfrm>
                <a:off x="5248768" y="1525024"/>
                <a:ext cx="1981200" cy="2646680"/>
              </a:xfrm>
              <a:prstGeom prst="roundRect">
                <a:avLst/>
              </a:prstGeom>
              <a:solidFill>
                <a:schemeClr val="bg1"/>
              </a:solidFill>
              <a:ln w="76200"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32" name="Picture 31">
                <a:extLst>
                  <a:ext uri="{FF2B5EF4-FFF2-40B4-BE49-F238E27FC236}">
                    <a16:creationId xmlns:a16="http://schemas.microsoft.com/office/drawing/2014/main" id="{A415B0E7-3D5B-28A8-BBD9-AE2B4978FEA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422408" y="1702552"/>
                <a:ext cx="1645826" cy="2254556"/>
              </a:xfrm>
              <a:prstGeom prst="rect">
                <a:avLst/>
              </a:prstGeom>
            </p:spPr>
          </p:pic>
        </p:grp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34707FB6-76F3-F950-CF22-097E38B17A1E}"/>
                </a:ext>
              </a:extLst>
            </p:cNvPr>
            <p:cNvGrpSpPr/>
            <p:nvPr/>
          </p:nvGrpSpPr>
          <p:grpSpPr>
            <a:xfrm>
              <a:off x="9603723" y="4704825"/>
              <a:ext cx="1278128" cy="1759065"/>
              <a:chOff x="7706436" y="1508761"/>
              <a:chExt cx="1981200" cy="2646680"/>
            </a:xfrm>
          </p:grpSpPr>
          <p:sp>
            <p:nvSpPr>
              <p:cNvPr id="35" name="Rectangle: Rounded Corners 34">
                <a:extLst>
                  <a:ext uri="{FF2B5EF4-FFF2-40B4-BE49-F238E27FC236}">
                    <a16:creationId xmlns:a16="http://schemas.microsoft.com/office/drawing/2014/main" id="{1212993D-A1C7-3D28-0D7E-55EE2DA99B2B}"/>
                  </a:ext>
                </a:extLst>
              </p:cNvPr>
              <p:cNvSpPr/>
              <p:nvPr/>
            </p:nvSpPr>
            <p:spPr>
              <a:xfrm>
                <a:off x="7706436" y="1508761"/>
                <a:ext cx="1981200" cy="2646680"/>
              </a:xfrm>
              <a:prstGeom prst="roundRect">
                <a:avLst/>
              </a:prstGeom>
              <a:solidFill>
                <a:schemeClr val="bg1"/>
              </a:solidFill>
              <a:ln w="76200"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36" name="Picture 35">
                <a:extLst>
                  <a:ext uri="{FF2B5EF4-FFF2-40B4-BE49-F238E27FC236}">
                    <a16:creationId xmlns:a16="http://schemas.microsoft.com/office/drawing/2014/main" id="{209CC5CD-214B-C44D-0914-C038AE1101F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7875204" y="1739620"/>
                <a:ext cx="1657459" cy="2217488"/>
              </a:xfrm>
              <a:prstGeom prst="rect">
                <a:avLst/>
              </a:prstGeom>
            </p:spPr>
          </p:pic>
        </p:grp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CDD392DE-8258-AA6A-032C-9292D1FD18B9}"/>
              </a:ext>
            </a:extLst>
          </p:cNvPr>
          <p:cNvGrpSpPr/>
          <p:nvPr/>
        </p:nvGrpSpPr>
        <p:grpSpPr>
          <a:xfrm>
            <a:off x="1508396" y="929884"/>
            <a:ext cx="3346132" cy="2477702"/>
            <a:chOff x="1508396" y="929884"/>
            <a:chExt cx="3346132" cy="2477702"/>
          </a:xfrm>
        </p:grpSpPr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42BF6CA8-272C-5FAC-D018-8BA33D4FB5C4}"/>
                </a:ext>
              </a:extLst>
            </p:cNvPr>
            <p:cNvGrpSpPr/>
            <p:nvPr/>
          </p:nvGrpSpPr>
          <p:grpSpPr>
            <a:xfrm>
              <a:off x="1508396" y="929884"/>
              <a:ext cx="1297347" cy="1757913"/>
              <a:chOff x="569000" y="1525024"/>
              <a:chExt cx="1981200" cy="2646680"/>
            </a:xfrm>
          </p:grpSpPr>
          <p:sp>
            <p:nvSpPr>
              <p:cNvPr id="38" name="Rectangle: Rounded Corners 37">
                <a:extLst>
                  <a:ext uri="{FF2B5EF4-FFF2-40B4-BE49-F238E27FC236}">
                    <a16:creationId xmlns:a16="http://schemas.microsoft.com/office/drawing/2014/main" id="{10E81B15-35C0-17A1-9E87-A47A8D7FC401}"/>
                  </a:ext>
                </a:extLst>
              </p:cNvPr>
              <p:cNvSpPr/>
              <p:nvPr/>
            </p:nvSpPr>
            <p:spPr>
              <a:xfrm>
                <a:off x="569000" y="1525024"/>
                <a:ext cx="1981200" cy="2646680"/>
              </a:xfrm>
              <a:prstGeom prst="roundRect">
                <a:avLst/>
              </a:prstGeom>
              <a:solidFill>
                <a:schemeClr val="bg1"/>
              </a:solidFill>
              <a:ln w="762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39" name="Picture 38">
                <a:extLst>
                  <a:ext uri="{FF2B5EF4-FFF2-40B4-BE49-F238E27FC236}">
                    <a16:creationId xmlns:a16="http://schemas.microsoft.com/office/drawing/2014/main" id="{C497A744-B3FC-BE4A-2181-C244E4AB65F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767481" y="1739620"/>
                <a:ext cx="1664935" cy="2203096"/>
              </a:xfrm>
              <a:prstGeom prst="rect">
                <a:avLst/>
              </a:prstGeom>
            </p:spPr>
          </p:pic>
        </p:grp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C5D2D19B-C81A-6F8B-A485-686D2F5B9805}"/>
                </a:ext>
              </a:extLst>
            </p:cNvPr>
            <p:cNvGrpSpPr/>
            <p:nvPr/>
          </p:nvGrpSpPr>
          <p:grpSpPr>
            <a:xfrm>
              <a:off x="3086334" y="929884"/>
              <a:ext cx="1256918" cy="1740325"/>
              <a:chOff x="2908884" y="1525024"/>
              <a:chExt cx="1981200" cy="2646680"/>
            </a:xfrm>
          </p:grpSpPr>
          <p:sp>
            <p:nvSpPr>
              <p:cNvPr id="41" name="Rectangle: Rounded Corners 40">
                <a:extLst>
                  <a:ext uri="{FF2B5EF4-FFF2-40B4-BE49-F238E27FC236}">
                    <a16:creationId xmlns:a16="http://schemas.microsoft.com/office/drawing/2014/main" id="{B1E691C7-21F0-0010-28DB-1FA2000E51D3}"/>
                  </a:ext>
                </a:extLst>
              </p:cNvPr>
              <p:cNvSpPr/>
              <p:nvPr/>
            </p:nvSpPr>
            <p:spPr>
              <a:xfrm>
                <a:off x="2908884" y="1525024"/>
                <a:ext cx="1981200" cy="2646680"/>
              </a:xfrm>
              <a:prstGeom prst="roundRect">
                <a:avLst/>
              </a:prstGeom>
              <a:solidFill>
                <a:schemeClr val="bg1"/>
              </a:solidFill>
              <a:ln w="762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42" name="Picture 41">
                <a:extLst>
                  <a:ext uri="{FF2B5EF4-FFF2-40B4-BE49-F238E27FC236}">
                    <a16:creationId xmlns:a16="http://schemas.microsoft.com/office/drawing/2014/main" id="{33AE6DD6-7C82-DFE8-9F4F-2FAF818C9AC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129432" y="1702552"/>
                <a:ext cx="1642868" cy="2256130"/>
              </a:xfrm>
              <a:prstGeom prst="rect">
                <a:avLst/>
              </a:prstGeom>
            </p:spPr>
          </p:pic>
        </p:grp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7AE4CF9F-6430-82C7-C30C-8D975544C086}"/>
                </a:ext>
              </a:extLst>
            </p:cNvPr>
            <p:cNvGrpSpPr/>
            <p:nvPr/>
          </p:nvGrpSpPr>
          <p:grpSpPr>
            <a:xfrm>
              <a:off x="2010223" y="1661752"/>
              <a:ext cx="1256919" cy="1716343"/>
              <a:chOff x="5248768" y="1525024"/>
              <a:chExt cx="1981200" cy="2646680"/>
            </a:xfrm>
          </p:grpSpPr>
          <p:sp>
            <p:nvSpPr>
              <p:cNvPr id="44" name="Rectangle: Rounded Corners 43">
                <a:extLst>
                  <a:ext uri="{FF2B5EF4-FFF2-40B4-BE49-F238E27FC236}">
                    <a16:creationId xmlns:a16="http://schemas.microsoft.com/office/drawing/2014/main" id="{F0247E37-766B-D26E-2EB5-047B37B0FF54}"/>
                  </a:ext>
                </a:extLst>
              </p:cNvPr>
              <p:cNvSpPr/>
              <p:nvPr/>
            </p:nvSpPr>
            <p:spPr>
              <a:xfrm>
                <a:off x="5248768" y="1525024"/>
                <a:ext cx="1981200" cy="2646680"/>
              </a:xfrm>
              <a:prstGeom prst="roundRect">
                <a:avLst/>
              </a:prstGeom>
              <a:solidFill>
                <a:schemeClr val="bg1"/>
              </a:solidFill>
              <a:ln w="762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45" name="Picture 44">
                <a:extLst>
                  <a:ext uri="{FF2B5EF4-FFF2-40B4-BE49-F238E27FC236}">
                    <a16:creationId xmlns:a16="http://schemas.microsoft.com/office/drawing/2014/main" id="{3A79B05E-2881-1ACF-242F-D05F558534F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407445" y="1702552"/>
                <a:ext cx="1663846" cy="2239142"/>
              </a:xfrm>
              <a:prstGeom prst="rect">
                <a:avLst/>
              </a:prstGeom>
            </p:spPr>
          </p:pic>
        </p:grp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C441219F-B279-31A8-2DD8-C67D918807C0}"/>
                </a:ext>
              </a:extLst>
            </p:cNvPr>
            <p:cNvGrpSpPr/>
            <p:nvPr/>
          </p:nvGrpSpPr>
          <p:grpSpPr>
            <a:xfrm>
              <a:off x="3596532" y="1652687"/>
              <a:ext cx="1257996" cy="1754899"/>
              <a:chOff x="7706436" y="1508761"/>
              <a:chExt cx="1981200" cy="2646680"/>
            </a:xfrm>
          </p:grpSpPr>
          <p:sp>
            <p:nvSpPr>
              <p:cNvPr id="47" name="Rectangle: Rounded Corners 46">
                <a:extLst>
                  <a:ext uri="{FF2B5EF4-FFF2-40B4-BE49-F238E27FC236}">
                    <a16:creationId xmlns:a16="http://schemas.microsoft.com/office/drawing/2014/main" id="{CEDA8F01-AC63-DF02-1DB4-8ECC50445E5F}"/>
                  </a:ext>
                </a:extLst>
              </p:cNvPr>
              <p:cNvSpPr/>
              <p:nvPr/>
            </p:nvSpPr>
            <p:spPr>
              <a:xfrm>
                <a:off x="7706436" y="1508761"/>
                <a:ext cx="1981200" cy="2646680"/>
              </a:xfrm>
              <a:prstGeom prst="roundRect">
                <a:avLst/>
              </a:prstGeom>
              <a:solidFill>
                <a:schemeClr val="bg1"/>
              </a:solidFill>
              <a:ln w="762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48" name="Picture 47">
                <a:extLst>
                  <a:ext uri="{FF2B5EF4-FFF2-40B4-BE49-F238E27FC236}">
                    <a16:creationId xmlns:a16="http://schemas.microsoft.com/office/drawing/2014/main" id="{7A8D2A09-E4C3-24C7-1CE5-AA0583F84A1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7859543" y="1639028"/>
                <a:ext cx="1674986" cy="2319654"/>
              </a:xfrm>
              <a:prstGeom prst="rect">
                <a:avLst/>
              </a:prstGeom>
            </p:spPr>
          </p:pic>
        </p:grp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FB488C21-0AB8-5B9D-D802-C97FC8D5E65B}"/>
              </a:ext>
            </a:extLst>
          </p:cNvPr>
          <p:cNvGrpSpPr/>
          <p:nvPr/>
        </p:nvGrpSpPr>
        <p:grpSpPr>
          <a:xfrm>
            <a:off x="1824380" y="3860914"/>
            <a:ext cx="3361656" cy="2561827"/>
            <a:chOff x="1824380" y="3860914"/>
            <a:chExt cx="3361656" cy="2561827"/>
          </a:xfrm>
        </p:grpSpPr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08AC108D-3B35-C59F-A36E-0301435BA443}"/>
                </a:ext>
              </a:extLst>
            </p:cNvPr>
            <p:cNvGrpSpPr/>
            <p:nvPr/>
          </p:nvGrpSpPr>
          <p:grpSpPr>
            <a:xfrm>
              <a:off x="1824380" y="3888708"/>
              <a:ext cx="1256919" cy="1691731"/>
              <a:chOff x="569000" y="1525024"/>
              <a:chExt cx="1981200" cy="2646680"/>
            </a:xfrm>
          </p:grpSpPr>
          <p:sp>
            <p:nvSpPr>
              <p:cNvPr id="49" name="Rectangle: Rounded Corners 48">
                <a:extLst>
                  <a:ext uri="{FF2B5EF4-FFF2-40B4-BE49-F238E27FC236}">
                    <a16:creationId xmlns:a16="http://schemas.microsoft.com/office/drawing/2014/main" id="{D1B0715B-5735-EAC1-DA2A-A77A102855AF}"/>
                  </a:ext>
                </a:extLst>
              </p:cNvPr>
              <p:cNvSpPr/>
              <p:nvPr/>
            </p:nvSpPr>
            <p:spPr>
              <a:xfrm>
                <a:off x="569000" y="1525024"/>
                <a:ext cx="1981200" cy="2646680"/>
              </a:xfrm>
              <a:prstGeom prst="roundRect">
                <a:avLst/>
              </a:prstGeom>
              <a:solidFill>
                <a:schemeClr val="bg1"/>
              </a:solidFill>
              <a:ln w="76200"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50" name="Picture 49">
                <a:extLst>
                  <a:ext uri="{FF2B5EF4-FFF2-40B4-BE49-F238E27FC236}">
                    <a16:creationId xmlns:a16="http://schemas.microsoft.com/office/drawing/2014/main" id="{508255BC-34FA-B87A-8DAF-5BD5B06D1F0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752614" y="1702552"/>
                <a:ext cx="1679802" cy="2312604"/>
              </a:xfrm>
              <a:prstGeom prst="rect">
                <a:avLst/>
              </a:prstGeom>
            </p:spPr>
          </p:pic>
        </p:grpSp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87EB8E36-F25A-AB88-C373-13D5E547508E}"/>
                </a:ext>
              </a:extLst>
            </p:cNvPr>
            <p:cNvGrpSpPr/>
            <p:nvPr/>
          </p:nvGrpSpPr>
          <p:grpSpPr>
            <a:xfrm>
              <a:off x="3382748" y="3860914"/>
              <a:ext cx="1285954" cy="1691731"/>
              <a:chOff x="2908884" y="1525024"/>
              <a:chExt cx="1981200" cy="2646680"/>
            </a:xfrm>
          </p:grpSpPr>
          <p:sp>
            <p:nvSpPr>
              <p:cNvPr id="53" name="Rectangle: Rounded Corners 52">
                <a:extLst>
                  <a:ext uri="{FF2B5EF4-FFF2-40B4-BE49-F238E27FC236}">
                    <a16:creationId xmlns:a16="http://schemas.microsoft.com/office/drawing/2014/main" id="{9F399CC2-73B8-7D6D-E579-ABB989F1FAC6}"/>
                  </a:ext>
                </a:extLst>
              </p:cNvPr>
              <p:cNvSpPr/>
              <p:nvPr/>
            </p:nvSpPr>
            <p:spPr>
              <a:xfrm>
                <a:off x="2908884" y="1525024"/>
                <a:ext cx="1981200" cy="2646680"/>
              </a:xfrm>
              <a:prstGeom prst="roundRect">
                <a:avLst/>
              </a:prstGeom>
              <a:solidFill>
                <a:schemeClr val="bg1"/>
              </a:solidFill>
              <a:ln w="76200"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54" name="Picture 53">
                <a:extLst>
                  <a:ext uri="{FF2B5EF4-FFF2-40B4-BE49-F238E27FC236}">
                    <a16:creationId xmlns:a16="http://schemas.microsoft.com/office/drawing/2014/main" id="{4D7C97A4-1FE7-585B-842A-15AD065C077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3120490" y="1702552"/>
                <a:ext cx="1651810" cy="2256130"/>
              </a:xfrm>
              <a:prstGeom prst="rect">
                <a:avLst/>
              </a:prstGeom>
            </p:spPr>
          </p:pic>
        </p:grpSp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AB0904D0-90D7-C8EF-28D4-B0E7EC08FCB6}"/>
                </a:ext>
              </a:extLst>
            </p:cNvPr>
            <p:cNvGrpSpPr/>
            <p:nvPr/>
          </p:nvGrpSpPr>
          <p:grpSpPr>
            <a:xfrm>
              <a:off x="2234422" y="4682548"/>
              <a:ext cx="1285954" cy="1740193"/>
              <a:chOff x="5248768" y="1525024"/>
              <a:chExt cx="1981200" cy="2646680"/>
            </a:xfrm>
          </p:grpSpPr>
          <p:sp>
            <p:nvSpPr>
              <p:cNvPr id="56" name="Rectangle: Rounded Corners 55">
                <a:extLst>
                  <a:ext uri="{FF2B5EF4-FFF2-40B4-BE49-F238E27FC236}">
                    <a16:creationId xmlns:a16="http://schemas.microsoft.com/office/drawing/2014/main" id="{7CAA453F-4122-F8D4-201A-EE5FC2AC8368}"/>
                  </a:ext>
                </a:extLst>
              </p:cNvPr>
              <p:cNvSpPr/>
              <p:nvPr/>
            </p:nvSpPr>
            <p:spPr>
              <a:xfrm>
                <a:off x="5248768" y="1525024"/>
                <a:ext cx="1981200" cy="2646680"/>
              </a:xfrm>
              <a:prstGeom prst="roundRect">
                <a:avLst/>
              </a:prstGeom>
              <a:solidFill>
                <a:schemeClr val="bg1"/>
              </a:solidFill>
              <a:ln w="76200"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57" name="Picture 56">
                <a:extLst>
                  <a:ext uri="{FF2B5EF4-FFF2-40B4-BE49-F238E27FC236}">
                    <a16:creationId xmlns:a16="http://schemas.microsoft.com/office/drawing/2014/main" id="{B2FFD7F0-3011-8227-EA57-B7CA5596A16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5366552" y="1702552"/>
                <a:ext cx="1716309" cy="2319654"/>
              </a:xfrm>
              <a:prstGeom prst="rect">
                <a:avLst/>
              </a:prstGeom>
            </p:spPr>
          </p:pic>
        </p:grpSp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6E644D97-666A-60E3-0EAD-46039CB9960A}"/>
                </a:ext>
              </a:extLst>
            </p:cNvPr>
            <p:cNvGrpSpPr/>
            <p:nvPr/>
          </p:nvGrpSpPr>
          <p:grpSpPr>
            <a:xfrm>
              <a:off x="3825642" y="4650929"/>
              <a:ext cx="1360394" cy="1764722"/>
              <a:chOff x="7706436" y="1508761"/>
              <a:chExt cx="1981200" cy="2646680"/>
            </a:xfrm>
          </p:grpSpPr>
          <p:sp>
            <p:nvSpPr>
              <p:cNvPr id="59" name="Rectangle: Rounded Corners 58">
                <a:extLst>
                  <a:ext uri="{FF2B5EF4-FFF2-40B4-BE49-F238E27FC236}">
                    <a16:creationId xmlns:a16="http://schemas.microsoft.com/office/drawing/2014/main" id="{BB62826E-1D9E-2839-97F7-19ABF3BB1BE2}"/>
                  </a:ext>
                </a:extLst>
              </p:cNvPr>
              <p:cNvSpPr/>
              <p:nvPr/>
            </p:nvSpPr>
            <p:spPr>
              <a:xfrm>
                <a:off x="7706436" y="1508761"/>
                <a:ext cx="1981200" cy="2646680"/>
              </a:xfrm>
              <a:prstGeom prst="roundRect">
                <a:avLst/>
              </a:prstGeom>
              <a:solidFill>
                <a:schemeClr val="bg1"/>
              </a:solidFill>
              <a:ln w="76200"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60" name="Picture 59">
                <a:extLst>
                  <a:ext uri="{FF2B5EF4-FFF2-40B4-BE49-F238E27FC236}">
                    <a16:creationId xmlns:a16="http://schemas.microsoft.com/office/drawing/2014/main" id="{E63C00E7-7031-F805-EC11-A47AFA68ADC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7863035" y="1688899"/>
                <a:ext cx="1668001" cy="2283435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2889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9B0F3D-35B8-7079-0E26-A33FC2FE90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id="{BBD7053C-3B5B-6F13-F1A3-01D7B4CA79CE}"/>
              </a:ext>
            </a:extLst>
          </p:cNvPr>
          <p:cNvSpPr/>
          <p:nvPr/>
        </p:nvSpPr>
        <p:spPr>
          <a:xfrm>
            <a:off x="-115999" y="-21143"/>
            <a:ext cx="10073219" cy="6900286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32000">
                <a:srgbClr val="F3FAFF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v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E652082-2FC9-F8CE-ECD1-EB1B9A5E83CD}"/>
              </a:ext>
            </a:extLst>
          </p:cNvPr>
          <p:cNvSpPr txBox="1"/>
          <p:nvPr/>
        </p:nvSpPr>
        <p:spPr>
          <a:xfrm>
            <a:off x="495008" y="32982"/>
            <a:ext cx="79174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2060"/>
                </a:solidFill>
                <a:latin typeface="Poppins ExtraBold" panose="00000900000000000000" pitchFamily="2" charset="0"/>
                <a:cs typeface="Poppins ExtraBold" panose="00000900000000000000" pitchFamily="2" charset="0"/>
              </a:rPr>
              <a:t>C-me and the Jungian axes</a:t>
            </a:r>
          </a:p>
        </p:txBody>
      </p:sp>
      <p:sp>
        <p:nvSpPr>
          <p:cNvPr id="13" name="Freeform: Shape 1">
            <a:extLst>
              <a:ext uri="{FF2B5EF4-FFF2-40B4-BE49-F238E27FC236}">
                <a16:creationId xmlns:a16="http://schemas.microsoft.com/office/drawing/2014/main" id="{7363C2C0-6F7C-05C5-3FB9-E0037DF2242A}"/>
              </a:ext>
            </a:extLst>
          </p:cNvPr>
          <p:cNvSpPr/>
          <p:nvPr/>
        </p:nvSpPr>
        <p:spPr>
          <a:xfrm>
            <a:off x="-310672" y="-353194"/>
            <a:ext cx="1047643" cy="790529"/>
          </a:xfrm>
          <a:custGeom>
            <a:avLst/>
            <a:gdLst>
              <a:gd name="connsiteX0" fmla="*/ 1047643 w 1047643"/>
              <a:gd name="connsiteY0" fmla="*/ 308884 h 790529"/>
              <a:gd name="connsiteX1" fmla="*/ 1036404 w 1047643"/>
              <a:gd name="connsiteY1" fmla="*/ 321172 h 790529"/>
              <a:gd name="connsiteX2" fmla="*/ 582347 w 1047643"/>
              <a:gd name="connsiteY2" fmla="*/ 781801 h 790529"/>
              <a:gd name="connsiteX3" fmla="*/ 553201 w 1047643"/>
              <a:gd name="connsiteY3" fmla="*/ 783610 h 790529"/>
              <a:gd name="connsiteX4" fmla="*/ 285929 w 1047643"/>
              <a:gd name="connsiteY4" fmla="*/ 684360 h 790529"/>
              <a:gd name="connsiteX5" fmla="*/ 191060 w 1047643"/>
              <a:gd name="connsiteY5" fmla="*/ 689408 h 790529"/>
              <a:gd name="connsiteX6" fmla="*/ 173725 w 1047643"/>
              <a:gd name="connsiteY6" fmla="*/ 677121 h 790529"/>
              <a:gd name="connsiteX7" fmla="*/ 71140 w 1047643"/>
              <a:gd name="connsiteY7" fmla="*/ 302026 h 790529"/>
              <a:gd name="connsiteX8" fmla="*/ 1798 w 1047643"/>
              <a:gd name="connsiteY8" fmla="*/ 49519 h 790529"/>
              <a:gd name="connsiteX9" fmla="*/ 15419 w 1047643"/>
              <a:gd name="connsiteY9" fmla="*/ 26278 h 790529"/>
              <a:gd name="connsiteX10" fmla="*/ 505480 w 1047643"/>
              <a:gd name="connsiteY10" fmla="*/ 25801 h 790529"/>
              <a:gd name="connsiteX11" fmla="*/ 908007 w 1047643"/>
              <a:gd name="connsiteY11" fmla="*/ 198013 h 790529"/>
              <a:gd name="connsiteX12" fmla="*/ 1003352 w 1047643"/>
              <a:gd name="connsiteY12" fmla="*/ 269546 h 790529"/>
              <a:gd name="connsiteX13" fmla="*/ 1013258 w 1047643"/>
              <a:gd name="connsiteY13" fmla="*/ 274785 h 790529"/>
              <a:gd name="connsiteX14" fmla="*/ 1047643 w 1047643"/>
              <a:gd name="connsiteY14" fmla="*/ 308884 h 790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47643" h="790529">
                <a:moveTo>
                  <a:pt x="1047643" y="308884"/>
                </a:moveTo>
                <a:cubicBezTo>
                  <a:pt x="1043929" y="312980"/>
                  <a:pt x="1040309" y="317171"/>
                  <a:pt x="1036404" y="321172"/>
                </a:cubicBezTo>
                <a:cubicBezTo>
                  <a:pt x="884956" y="474715"/>
                  <a:pt x="733604" y="628258"/>
                  <a:pt x="582347" y="781801"/>
                </a:cubicBezTo>
                <a:cubicBezTo>
                  <a:pt x="571774" y="792564"/>
                  <a:pt x="565964" y="793612"/>
                  <a:pt x="553201" y="783610"/>
                </a:cubicBezTo>
                <a:cubicBezTo>
                  <a:pt x="476810" y="723031"/>
                  <a:pt x="383275" y="688265"/>
                  <a:pt x="285929" y="684360"/>
                </a:cubicBezTo>
                <a:cubicBezTo>
                  <a:pt x="254211" y="682550"/>
                  <a:pt x="222397" y="684265"/>
                  <a:pt x="191060" y="689408"/>
                </a:cubicBezTo>
                <a:cubicBezTo>
                  <a:pt x="179630" y="691408"/>
                  <a:pt x="176487" y="687122"/>
                  <a:pt x="173725" y="677121"/>
                </a:cubicBezTo>
                <a:cubicBezTo>
                  <a:pt x="139816" y="552058"/>
                  <a:pt x="105621" y="426994"/>
                  <a:pt x="71140" y="302026"/>
                </a:cubicBezTo>
                <a:cubicBezTo>
                  <a:pt x="48090" y="217825"/>
                  <a:pt x="25325" y="133624"/>
                  <a:pt x="1798" y="49519"/>
                </a:cubicBezTo>
                <a:cubicBezTo>
                  <a:pt x="-2202" y="35231"/>
                  <a:pt x="-297" y="29516"/>
                  <a:pt x="15419" y="26278"/>
                </a:cubicBezTo>
                <a:cubicBezTo>
                  <a:pt x="176868" y="-8584"/>
                  <a:pt x="343936" y="-8774"/>
                  <a:pt x="505480" y="25801"/>
                </a:cubicBezTo>
                <a:cubicBezTo>
                  <a:pt x="649498" y="56758"/>
                  <a:pt x="786182" y="115241"/>
                  <a:pt x="908007" y="198013"/>
                </a:cubicBezTo>
                <a:cubicBezTo>
                  <a:pt x="940963" y="220207"/>
                  <a:pt x="972586" y="244305"/>
                  <a:pt x="1003352" y="269546"/>
                </a:cubicBezTo>
                <a:cubicBezTo>
                  <a:pt x="1006210" y="271927"/>
                  <a:pt x="1008210" y="276499"/>
                  <a:pt x="1013258" y="274785"/>
                </a:cubicBezTo>
                <a:lnTo>
                  <a:pt x="1047643" y="308884"/>
                </a:lnTo>
              </a:path>
            </a:pathLst>
          </a:custGeom>
          <a:solidFill>
            <a:srgbClr val="A7C83D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PK"/>
          </a:p>
        </p:txBody>
      </p:sp>
      <p:sp>
        <p:nvSpPr>
          <p:cNvPr id="14" name="Freeform: Shape 2">
            <a:extLst>
              <a:ext uri="{FF2B5EF4-FFF2-40B4-BE49-F238E27FC236}">
                <a16:creationId xmlns:a16="http://schemas.microsoft.com/office/drawing/2014/main" id="{01C7A4FE-81A4-43FE-8554-98DB5B8B529A}"/>
              </a:ext>
            </a:extLst>
          </p:cNvPr>
          <p:cNvSpPr/>
          <p:nvPr/>
        </p:nvSpPr>
        <p:spPr>
          <a:xfrm>
            <a:off x="11714303" y="6204424"/>
            <a:ext cx="892199" cy="951930"/>
          </a:xfrm>
          <a:custGeom>
            <a:avLst/>
            <a:gdLst>
              <a:gd name="connsiteX0" fmla="*/ 373611 w 892199"/>
              <a:gd name="connsiteY0" fmla="*/ 932024 h 951930"/>
              <a:gd name="connsiteX1" fmla="*/ 434286 w 892199"/>
              <a:gd name="connsiteY1" fmla="*/ 886685 h 951930"/>
              <a:gd name="connsiteX2" fmla="*/ 667077 w 892199"/>
              <a:gd name="connsiteY2" fmla="*/ 649988 h 951930"/>
              <a:gd name="connsiteX3" fmla="*/ 857005 w 892199"/>
              <a:gd name="connsiteY3" fmla="*/ 248605 h 951930"/>
              <a:gd name="connsiteX4" fmla="*/ 892152 w 892199"/>
              <a:gd name="connsiteY4" fmla="*/ 12004 h 951930"/>
              <a:gd name="connsiteX5" fmla="*/ 880151 w 892199"/>
              <a:gd name="connsiteY5" fmla="*/ 2 h 951930"/>
              <a:gd name="connsiteX6" fmla="*/ 432952 w 892199"/>
              <a:gd name="connsiteY6" fmla="*/ 2574 h 951930"/>
              <a:gd name="connsiteX7" fmla="*/ 220068 w 892199"/>
              <a:gd name="connsiteY7" fmla="*/ 2860 h 951930"/>
              <a:gd name="connsiteX8" fmla="*/ 201114 w 892199"/>
              <a:gd name="connsiteY8" fmla="*/ 18957 h 951930"/>
              <a:gd name="connsiteX9" fmla="*/ 6613 w 892199"/>
              <a:gd name="connsiteY9" fmla="*/ 353094 h 951930"/>
              <a:gd name="connsiteX10" fmla="*/ 5280 w 892199"/>
              <a:gd name="connsiteY10" fmla="*/ 374049 h 951930"/>
              <a:gd name="connsiteX11" fmla="*/ 254644 w 892199"/>
              <a:gd name="connsiteY11" fmla="*/ 806770 h 951930"/>
              <a:gd name="connsiteX12" fmla="*/ 339131 w 892199"/>
              <a:gd name="connsiteY12" fmla="*/ 951931 h 951930"/>
              <a:gd name="connsiteX13" fmla="*/ 373516 w 892199"/>
              <a:gd name="connsiteY13" fmla="*/ 932119 h 9519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92199" h="951930">
                <a:moveTo>
                  <a:pt x="373611" y="932024"/>
                </a:moveTo>
                <a:cubicBezTo>
                  <a:pt x="393804" y="916879"/>
                  <a:pt x="414188" y="901925"/>
                  <a:pt x="434286" y="886685"/>
                </a:cubicBezTo>
                <a:cubicBezTo>
                  <a:pt x="522963" y="819533"/>
                  <a:pt x="601449" y="739809"/>
                  <a:pt x="667077" y="649988"/>
                </a:cubicBezTo>
                <a:cubicBezTo>
                  <a:pt x="755564" y="529592"/>
                  <a:pt x="820048" y="393290"/>
                  <a:pt x="857005" y="248605"/>
                </a:cubicBezTo>
                <a:cubicBezTo>
                  <a:pt x="876627" y="171071"/>
                  <a:pt x="888438" y="91823"/>
                  <a:pt x="892152" y="12004"/>
                </a:cubicBezTo>
                <a:cubicBezTo>
                  <a:pt x="892629" y="2574"/>
                  <a:pt x="889581" y="-93"/>
                  <a:pt x="880151" y="2"/>
                </a:cubicBezTo>
                <a:cubicBezTo>
                  <a:pt x="731085" y="1050"/>
                  <a:pt x="582018" y="1907"/>
                  <a:pt x="432952" y="2574"/>
                </a:cubicBezTo>
                <a:cubicBezTo>
                  <a:pt x="361991" y="2955"/>
                  <a:pt x="291030" y="3336"/>
                  <a:pt x="220068" y="2860"/>
                </a:cubicBezTo>
                <a:cubicBezTo>
                  <a:pt x="207495" y="2860"/>
                  <a:pt x="202733" y="5336"/>
                  <a:pt x="201114" y="18957"/>
                </a:cubicBezTo>
                <a:cubicBezTo>
                  <a:pt x="187493" y="153164"/>
                  <a:pt x="116627" y="274989"/>
                  <a:pt x="6613" y="353094"/>
                </a:cubicBezTo>
                <a:cubicBezTo>
                  <a:pt x="-4817" y="361476"/>
                  <a:pt x="1184" y="367001"/>
                  <a:pt x="5280" y="374049"/>
                </a:cubicBezTo>
                <a:cubicBezTo>
                  <a:pt x="88338" y="518353"/>
                  <a:pt x="171491" y="662562"/>
                  <a:pt x="254644" y="806770"/>
                </a:cubicBezTo>
                <a:cubicBezTo>
                  <a:pt x="282648" y="855252"/>
                  <a:pt x="311032" y="903544"/>
                  <a:pt x="339131" y="951931"/>
                </a:cubicBezTo>
                <a:lnTo>
                  <a:pt x="373516" y="932119"/>
                </a:lnTo>
                <a:close/>
              </a:path>
            </a:pathLst>
          </a:custGeom>
          <a:solidFill>
            <a:srgbClr val="30A9E0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PK"/>
          </a:p>
        </p:txBody>
      </p:sp>
      <p:sp>
        <p:nvSpPr>
          <p:cNvPr id="15" name="Freeform: Shape 4">
            <a:extLst>
              <a:ext uri="{FF2B5EF4-FFF2-40B4-BE49-F238E27FC236}">
                <a16:creationId xmlns:a16="http://schemas.microsoft.com/office/drawing/2014/main" id="{F3E84101-643B-B06D-3411-52AF43C61791}"/>
              </a:ext>
            </a:extLst>
          </p:cNvPr>
          <p:cNvSpPr/>
          <p:nvPr/>
        </p:nvSpPr>
        <p:spPr>
          <a:xfrm>
            <a:off x="3155269" y="6415404"/>
            <a:ext cx="1076372" cy="819228"/>
          </a:xfrm>
          <a:custGeom>
            <a:avLst/>
            <a:gdLst>
              <a:gd name="connsiteX0" fmla="*/ 473887 w 1076372"/>
              <a:gd name="connsiteY0" fmla="*/ 759062 h 819228"/>
              <a:gd name="connsiteX1" fmla="*/ 17830 w 1076372"/>
              <a:gd name="connsiteY1" fmla="*/ 480741 h 819228"/>
              <a:gd name="connsiteX2" fmla="*/ 17830 w 1076372"/>
              <a:gd name="connsiteY2" fmla="*/ 439783 h 819228"/>
              <a:gd name="connsiteX3" fmla="*/ 316534 w 1076372"/>
              <a:gd name="connsiteY3" fmla="*/ 166416 h 819228"/>
              <a:gd name="connsiteX4" fmla="*/ 491413 w 1076372"/>
              <a:gd name="connsiteY4" fmla="*/ 6967 h 819228"/>
              <a:gd name="connsiteX5" fmla="*/ 516845 w 1076372"/>
              <a:gd name="connsiteY5" fmla="*/ 6967 h 819228"/>
              <a:gd name="connsiteX6" fmla="*/ 758685 w 1076372"/>
              <a:gd name="connsiteY6" fmla="*/ 123458 h 819228"/>
              <a:gd name="connsiteX7" fmla="*/ 908513 w 1076372"/>
              <a:gd name="connsiteY7" fmla="*/ 122315 h 819228"/>
              <a:gd name="connsiteX8" fmla="*/ 927182 w 1076372"/>
              <a:gd name="connsiteY8" fmla="*/ 138984 h 819228"/>
              <a:gd name="connsiteX9" fmla="*/ 984332 w 1076372"/>
              <a:gd name="connsiteY9" fmla="*/ 387205 h 819228"/>
              <a:gd name="connsiteX10" fmla="*/ 1075677 w 1076372"/>
              <a:gd name="connsiteY10" fmla="*/ 780874 h 819228"/>
              <a:gd name="connsiteX11" fmla="*/ 1064342 w 1076372"/>
              <a:gd name="connsiteY11" fmla="*/ 794685 h 819228"/>
              <a:gd name="connsiteX12" fmla="*/ 808024 w 1076372"/>
              <a:gd name="connsiteY12" fmla="*/ 819069 h 819228"/>
              <a:gd name="connsiteX13" fmla="*/ 598760 w 1076372"/>
              <a:gd name="connsiteY13" fmla="*/ 795828 h 819228"/>
              <a:gd name="connsiteX14" fmla="*/ 473792 w 1076372"/>
              <a:gd name="connsiteY14" fmla="*/ 759157 h 819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76372" h="819228">
                <a:moveTo>
                  <a:pt x="473887" y="759062"/>
                </a:moveTo>
                <a:cubicBezTo>
                  <a:pt x="298532" y="705340"/>
                  <a:pt x="147942" y="609995"/>
                  <a:pt x="17830" y="480741"/>
                </a:cubicBezTo>
                <a:cubicBezTo>
                  <a:pt x="-6840" y="456262"/>
                  <a:pt x="-5030" y="460643"/>
                  <a:pt x="17830" y="439783"/>
                </a:cubicBezTo>
                <a:cubicBezTo>
                  <a:pt x="117176" y="348439"/>
                  <a:pt x="216807" y="257284"/>
                  <a:pt x="316534" y="166416"/>
                </a:cubicBezTo>
                <a:cubicBezTo>
                  <a:pt x="374732" y="113171"/>
                  <a:pt x="433406" y="60403"/>
                  <a:pt x="491413" y="6967"/>
                </a:cubicBezTo>
                <a:cubicBezTo>
                  <a:pt x="501128" y="-1986"/>
                  <a:pt x="506558" y="-2653"/>
                  <a:pt x="516845" y="6967"/>
                </a:cubicBezTo>
                <a:cubicBezTo>
                  <a:pt x="584091" y="68975"/>
                  <a:pt x="668292" y="109552"/>
                  <a:pt x="758685" y="123458"/>
                </a:cubicBezTo>
                <a:cubicBezTo>
                  <a:pt x="808310" y="131555"/>
                  <a:pt x="858983" y="131173"/>
                  <a:pt x="908513" y="122315"/>
                </a:cubicBezTo>
                <a:cubicBezTo>
                  <a:pt x="924324" y="119648"/>
                  <a:pt x="924896" y="129268"/>
                  <a:pt x="927182" y="138984"/>
                </a:cubicBezTo>
                <a:cubicBezTo>
                  <a:pt x="946327" y="221661"/>
                  <a:pt x="965377" y="304433"/>
                  <a:pt x="984332" y="387205"/>
                </a:cubicBezTo>
                <a:cubicBezTo>
                  <a:pt x="1014621" y="518460"/>
                  <a:pt x="1044816" y="649810"/>
                  <a:pt x="1075677" y="780874"/>
                </a:cubicBezTo>
                <a:cubicBezTo>
                  <a:pt x="1078629" y="793542"/>
                  <a:pt x="1071676" y="793161"/>
                  <a:pt x="1064342" y="794685"/>
                </a:cubicBezTo>
                <a:cubicBezTo>
                  <a:pt x="980046" y="812306"/>
                  <a:pt x="894130" y="820498"/>
                  <a:pt x="808024" y="819069"/>
                </a:cubicBezTo>
                <a:cubicBezTo>
                  <a:pt x="737730" y="817545"/>
                  <a:pt x="667721" y="809734"/>
                  <a:pt x="598760" y="795828"/>
                </a:cubicBezTo>
                <a:cubicBezTo>
                  <a:pt x="556469" y="786017"/>
                  <a:pt x="514749" y="773825"/>
                  <a:pt x="473792" y="759157"/>
                </a:cubicBezTo>
              </a:path>
            </a:pathLst>
          </a:custGeom>
          <a:solidFill>
            <a:srgbClr val="FED508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PK"/>
          </a:p>
        </p:txBody>
      </p:sp>
      <p:sp>
        <p:nvSpPr>
          <p:cNvPr id="16" name="Freeform: Shape 5">
            <a:extLst>
              <a:ext uri="{FF2B5EF4-FFF2-40B4-BE49-F238E27FC236}">
                <a16:creationId xmlns:a16="http://schemas.microsoft.com/office/drawing/2014/main" id="{87E5A157-871E-3376-17D2-18E425D53B24}"/>
              </a:ext>
            </a:extLst>
          </p:cNvPr>
          <p:cNvSpPr/>
          <p:nvPr/>
        </p:nvSpPr>
        <p:spPr>
          <a:xfrm>
            <a:off x="7770425" y="-510584"/>
            <a:ext cx="942950" cy="962057"/>
          </a:xfrm>
          <a:custGeom>
            <a:avLst/>
            <a:gdLst>
              <a:gd name="connsiteX0" fmla="*/ 698326 w 942950"/>
              <a:gd name="connsiteY0" fmla="*/ 621958 h 962057"/>
              <a:gd name="connsiteX1" fmla="*/ 200168 w 942950"/>
              <a:gd name="connsiteY1" fmla="*/ 959524 h 962057"/>
              <a:gd name="connsiteX2" fmla="*/ 179594 w 942950"/>
              <a:gd name="connsiteY2" fmla="*/ 949618 h 962057"/>
              <a:gd name="connsiteX3" fmla="*/ 49292 w 942950"/>
              <a:gd name="connsiteY3" fmla="*/ 484988 h 962057"/>
              <a:gd name="connsiteX4" fmla="*/ 1572 w 942950"/>
              <a:gd name="connsiteY4" fmla="*/ 316015 h 962057"/>
              <a:gd name="connsiteX5" fmla="*/ 12050 w 942950"/>
              <a:gd name="connsiteY5" fmla="*/ 292583 h 962057"/>
              <a:gd name="connsiteX6" fmla="*/ 268558 w 942950"/>
              <a:gd name="connsiteY6" fmla="*/ 11882 h 962057"/>
              <a:gd name="connsiteX7" fmla="*/ 287798 w 942950"/>
              <a:gd name="connsiteY7" fmla="*/ 928 h 962057"/>
              <a:gd name="connsiteX8" fmla="*/ 930736 w 942950"/>
              <a:gd name="connsiteY8" fmla="*/ 143136 h 962057"/>
              <a:gd name="connsiteX9" fmla="*/ 941594 w 942950"/>
              <a:gd name="connsiteY9" fmla="*/ 161424 h 962057"/>
              <a:gd name="connsiteX10" fmla="*/ 786527 w 942950"/>
              <a:gd name="connsiteY10" fmla="*/ 504705 h 962057"/>
              <a:gd name="connsiteX11" fmla="*/ 698230 w 942950"/>
              <a:gd name="connsiteY11" fmla="*/ 621863 h 962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42950" h="962057">
                <a:moveTo>
                  <a:pt x="698326" y="621958"/>
                </a:moveTo>
                <a:cubicBezTo>
                  <a:pt x="545640" y="788741"/>
                  <a:pt x="386192" y="894373"/>
                  <a:pt x="200168" y="959524"/>
                </a:cubicBezTo>
                <a:cubicBezTo>
                  <a:pt x="189310" y="963334"/>
                  <a:pt x="183785" y="964763"/>
                  <a:pt x="179594" y="949618"/>
                </a:cubicBezTo>
                <a:cubicBezTo>
                  <a:pt x="136827" y="794551"/>
                  <a:pt x="92917" y="639865"/>
                  <a:pt x="49292" y="484988"/>
                </a:cubicBezTo>
                <a:cubicBezTo>
                  <a:pt x="33481" y="428600"/>
                  <a:pt x="18050" y="372212"/>
                  <a:pt x="1572" y="316015"/>
                </a:cubicBezTo>
                <a:cubicBezTo>
                  <a:pt x="-2047" y="303632"/>
                  <a:pt x="238" y="297917"/>
                  <a:pt x="12050" y="292583"/>
                </a:cubicBezTo>
                <a:cubicBezTo>
                  <a:pt x="133779" y="240005"/>
                  <a:pt x="227219" y="137897"/>
                  <a:pt x="268558" y="11882"/>
                </a:cubicBezTo>
                <a:cubicBezTo>
                  <a:pt x="272177" y="1499"/>
                  <a:pt x="275606" y="-1834"/>
                  <a:pt x="287798" y="928"/>
                </a:cubicBezTo>
                <a:cubicBezTo>
                  <a:pt x="502016" y="48839"/>
                  <a:pt x="716328" y="96273"/>
                  <a:pt x="930736" y="143136"/>
                </a:cubicBezTo>
                <a:cubicBezTo>
                  <a:pt x="942928" y="145803"/>
                  <a:pt x="944738" y="149899"/>
                  <a:pt x="941594" y="161424"/>
                </a:cubicBezTo>
                <a:cubicBezTo>
                  <a:pt x="908828" y="283439"/>
                  <a:pt x="856441" y="399359"/>
                  <a:pt x="786527" y="504705"/>
                </a:cubicBezTo>
                <a:cubicBezTo>
                  <a:pt x="759857" y="545758"/>
                  <a:pt x="730330" y="584906"/>
                  <a:pt x="698230" y="621863"/>
                </a:cubicBezTo>
              </a:path>
            </a:pathLst>
          </a:custGeom>
          <a:solidFill>
            <a:srgbClr val="E74426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PK"/>
          </a:p>
        </p:txBody>
      </p:sp>
      <p:pic>
        <p:nvPicPr>
          <p:cNvPr id="22" name="Picture 21" descr="A colorful circle with a black background&#10;&#10;AI-generated content may be incorrect.">
            <a:extLst>
              <a:ext uri="{FF2B5EF4-FFF2-40B4-BE49-F238E27FC236}">
                <a16:creationId xmlns:a16="http://schemas.microsoft.com/office/drawing/2014/main" id="{F779C20F-BC46-D960-F3EA-E45CF9335C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799" y="6327314"/>
            <a:ext cx="501649" cy="501649"/>
          </a:xfrm>
          <a:prstGeom prst="rect">
            <a:avLst/>
          </a:prstGeom>
        </p:spPr>
      </p:pic>
      <p:pic>
        <p:nvPicPr>
          <p:cNvPr id="2" name="Picture 5" descr="Picture 5">
            <a:extLst>
              <a:ext uri="{FF2B5EF4-FFF2-40B4-BE49-F238E27FC236}">
                <a16:creationId xmlns:a16="http://schemas.microsoft.com/office/drawing/2014/main" id="{24237B40-110D-6ADB-A606-CA89F9F8751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994" t="999" r="952" b="999"/>
          <a:stretch>
            <a:fillRect/>
          </a:stretch>
        </p:blipFill>
        <p:spPr>
          <a:xfrm>
            <a:off x="3991863" y="1852534"/>
            <a:ext cx="3968496" cy="396636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74" h="21463" extrusionOk="0">
                <a:moveTo>
                  <a:pt x="10584" y="0"/>
                </a:moveTo>
                <a:cubicBezTo>
                  <a:pt x="7913" y="21"/>
                  <a:pt x="5224" y="1035"/>
                  <a:pt x="3121" y="3139"/>
                </a:cubicBezTo>
                <a:cubicBezTo>
                  <a:pt x="957" y="5303"/>
                  <a:pt x="-138" y="8175"/>
                  <a:pt x="14" y="11279"/>
                </a:cubicBezTo>
                <a:cubicBezTo>
                  <a:pt x="257" y="16231"/>
                  <a:pt x="3625" y="20210"/>
                  <a:pt x="8484" y="21290"/>
                </a:cubicBezTo>
                <a:cubicBezTo>
                  <a:pt x="9745" y="21570"/>
                  <a:pt x="12287" y="21500"/>
                  <a:pt x="13482" y="21153"/>
                </a:cubicBezTo>
                <a:cubicBezTo>
                  <a:pt x="17367" y="20024"/>
                  <a:pt x="20095" y="17252"/>
                  <a:pt x="21095" y="13412"/>
                </a:cubicBezTo>
                <a:cubicBezTo>
                  <a:pt x="21367" y="12371"/>
                  <a:pt x="21462" y="10161"/>
                  <a:pt x="21284" y="9044"/>
                </a:cubicBezTo>
                <a:cubicBezTo>
                  <a:pt x="21122" y="8029"/>
                  <a:pt x="20744" y="6832"/>
                  <a:pt x="20307" y="5959"/>
                </a:cubicBezTo>
                <a:cubicBezTo>
                  <a:pt x="18357" y="2059"/>
                  <a:pt x="14488" y="-30"/>
                  <a:pt x="10584" y="0"/>
                </a:cubicBezTo>
                <a:close/>
                <a:moveTo>
                  <a:pt x="10648" y="6630"/>
                </a:moveTo>
                <a:cubicBezTo>
                  <a:pt x="11252" y="6629"/>
                  <a:pt x="11869" y="6777"/>
                  <a:pt x="12480" y="7079"/>
                </a:cubicBezTo>
                <a:cubicBezTo>
                  <a:pt x="13958" y="7810"/>
                  <a:pt x="14775" y="9107"/>
                  <a:pt x="14778" y="10732"/>
                </a:cubicBezTo>
                <a:cubicBezTo>
                  <a:pt x="14782" y="12351"/>
                  <a:pt x="13922" y="13743"/>
                  <a:pt x="12487" y="14444"/>
                </a:cubicBezTo>
                <a:cubicBezTo>
                  <a:pt x="10663" y="15334"/>
                  <a:pt x="8580" y="14804"/>
                  <a:pt x="7383" y="13148"/>
                </a:cubicBezTo>
                <a:cubicBezTo>
                  <a:pt x="6187" y="11494"/>
                  <a:pt x="6379" y="9314"/>
                  <a:pt x="7846" y="7866"/>
                </a:cubicBezTo>
                <a:cubicBezTo>
                  <a:pt x="8674" y="7049"/>
                  <a:pt x="9641" y="6632"/>
                  <a:pt x="10648" y="6630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C2D5FD3-0226-DBEF-B686-1028F3E2E6C0}"/>
              </a:ext>
            </a:extLst>
          </p:cNvPr>
          <p:cNvSpPr txBox="1"/>
          <p:nvPr/>
        </p:nvSpPr>
        <p:spPr>
          <a:xfrm>
            <a:off x="3991863" y="962035"/>
            <a:ext cx="42082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rgbClr val="28265B"/>
                </a:solidFill>
                <a:latin typeface="Poppins ExtraBold" panose="00000900000000000000" pitchFamily="2" charset="0"/>
                <a:cs typeface="Poppins ExtraBold" panose="00000900000000000000" pitchFamily="2" charset="0"/>
              </a:rPr>
              <a:t>Thinking</a:t>
            </a:r>
            <a:r>
              <a:rPr lang="en-GB" sz="2800" b="1" dirty="0">
                <a:solidFill>
                  <a:srgbClr val="28265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preference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0E13300-D947-AC5F-AAF1-E58BFFBA0D53}"/>
              </a:ext>
            </a:extLst>
          </p:cNvPr>
          <p:cNvSpPr txBox="1"/>
          <p:nvPr/>
        </p:nvSpPr>
        <p:spPr>
          <a:xfrm>
            <a:off x="4324098" y="6156258"/>
            <a:ext cx="39684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rgbClr val="28265B"/>
                </a:solidFill>
                <a:latin typeface="Poppins ExtraBold" panose="00000900000000000000" pitchFamily="2" charset="0"/>
                <a:cs typeface="Poppins ExtraBold" panose="00000900000000000000" pitchFamily="2" charset="0"/>
              </a:rPr>
              <a:t>Feeling</a:t>
            </a:r>
            <a:r>
              <a:rPr lang="en-GB" sz="2800" b="1" dirty="0">
                <a:solidFill>
                  <a:srgbClr val="28265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preference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D0D9837-0BF9-A034-3E32-69560ABD61A4}"/>
              </a:ext>
            </a:extLst>
          </p:cNvPr>
          <p:cNvCxnSpPr>
            <a:cxnSpLocks/>
          </p:cNvCxnSpPr>
          <p:nvPr/>
        </p:nvCxnSpPr>
        <p:spPr>
          <a:xfrm>
            <a:off x="3379304" y="3835715"/>
            <a:ext cx="5208105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3E08415-FCA6-9379-90BE-38E754511C4B}"/>
              </a:ext>
            </a:extLst>
          </p:cNvPr>
          <p:cNvCxnSpPr>
            <a:cxnSpLocks/>
          </p:cNvCxnSpPr>
          <p:nvPr/>
        </p:nvCxnSpPr>
        <p:spPr>
          <a:xfrm>
            <a:off x="5976111" y="1521899"/>
            <a:ext cx="0" cy="4634359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C06A0B21-6DBC-6462-AE63-F0EBC5DACC11}"/>
              </a:ext>
            </a:extLst>
          </p:cNvPr>
          <p:cNvSpPr txBox="1"/>
          <p:nvPr/>
        </p:nvSpPr>
        <p:spPr>
          <a:xfrm>
            <a:off x="7745807" y="3342920"/>
            <a:ext cx="39684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rgbClr val="28265B"/>
                </a:solidFill>
                <a:latin typeface="Poppins ExtraBold" panose="00000900000000000000" pitchFamily="2" charset="0"/>
                <a:cs typeface="Poppins ExtraBold" panose="00000900000000000000" pitchFamily="2" charset="0"/>
              </a:rPr>
              <a:t>Expressive</a:t>
            </a:r>
            <a:r>
              <a:rPr lang="en-GB" sz="2800" b="1" dirty="0">
                <a:solidFill>
                  <a:srgbClr val="28265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preference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508F92F-4BF2-236C-BB71-119A4E403535}"/>
              </a:ext>
            </a:extLst>
          </p:cNvPr>
          <p:cNvSpPr txBox="1"/>
          <p:nvPr/>
        </p:nvSpPr>
        <p:spPr>
          <a:xfrm>
            <a:off x="363623" y="3342920"/>
            <a:ext cx="39122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rgbClr val="28265B"/>
                </a:solidFill>
                <a:latin typeface="Poppins ExtraBold" panose="00000900000000000000" pitchFamily="2" charset="0"/>
                <a:cs typeface="Poppins ExtraBold" panose="00000900000000000000" pitchFamily="2" charset="0"/>
              </a:rPr>
              <a:t>Reflective</a:t>
            </a:r>
          </a:p>
          <a:p>
            <a:pPr algn="ctr"/>
            <a:r>
              <a:rPr lang="en-GB" sz="2800" b="1" dirty="0">
                <a:solidFill>
                  <a:srgbClr val="28265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preference</a:t>
            </a:r>
          </a:p>
        </p:txBody>
      </p:sp>
    </p:spTree>
    <p:extLst>
      <p:ext uri="{BB962C8B-B14F-4D97-AF65-F5344CB8AC3E}">
        <p14:creationId xmlns:p14="http://schemas.microsoft.com/office/powerpoint/2010/main" val="1557790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24" grpId="0"/>
      <p:bldP spid="2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5D6AA6-97EB-4D5D-F1F7-8C33DF6B35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: Shape 2">
            <a:extLst>
              <a:ext uri="{FF2B5EF4-FFF2-40B4-BE49-F238E27FC236}">
                <a16:creationId xmlns:a16="http://schemas.microsoft.com/office/drawing/2014/main" id="{36AF91F5-E726-11A6-6844-D28B63AAE17B}"/>
              </a:ext>
            </a:extLst>
          </p:cNvPr>
          <p:cNvSpPr/>
          <p:nvPr/>
        </p:nvSpPr>
        <p:spPr>
          <a:xfrm>
            <a:off x="11714303" y="6204424"/>
            <a:ext cx="892199" cy="951930"/>
          </a:xfrm>
          <a:custGeom>
            <a:avLst/>
            <a:gdLst>
              <a:gd name="connsiteX0" fmla="*/ 373611 w 892199"/>
              <a:gd name="connsiteY0" fmla="*/ 932024 h 951930"/>
              <a:gd name="connsiteX1" fmla="*/ 434286 w 892199"/>
              <a:gd name="connsiteY1" fmla="*/ 886685 h 951930"/>
              <a:gd name="connsiteX2" fmla="*/ 667077 w 892199"/>
              <a:gd name="connsiteY2" fmla="*/ 649988 h 951930"/>
              <a:gd name="connsiteX3" fmla="*/ 857005 w 892199"/>
              <a:gd name="connsiteY3" fmla="*/ 248605 h 951930"/>
              <a:gd name="connsiteX4" fmla="*/ 892152 w 892199"/>
              <a:gd name="connsiteY4" fmla="*/ 12004 h 951930"/>
              <a:gd name="connsiteX5" fmla="*/ 880151 w 892199"/>
              <a:gd name="connsiteY5" fmla="*/ 2 h 951930"/>
              <a:gd name="connsiteX6" fmla="*/ 432952 w 892199"/>
              <a:gd name="connsiteY6" fmla="*/ 2574 h 951930"/>
              <a:gd name="connsiteX7" fmla="*/ 220068 w 892199"/>
              <a:gd name="connsiteY7" fmla="*/ 2860 h 951930"/>
              <a:gd name="connsiteX8" fmla="*/ 201114 w 892199"/>
              <a:gd name="connsiteY8" fmla="*/ 18957 h 951930"/>
              <a:gd name="connsiteX9" fmla="*/ 6613 w 892199"/>
              <a:gd name="connsiteY9" fmla="*/ 353094 h 951930"/>
              <a:gd name="connsiteX10" fmla="*/ 5280 w 892199"/>
              <a:gd name="connsiteY10" fmla="*/ 374049 h 951930"/>
              <a:gd name="connsiteX11" fmla="*/ 254644 w 892199"/>
              <a:gd name="connsiteY11" fmla="*/ 806770 h 951930"/>
              <a:gd name="connsiteX12" fmla="*/ 339131 w 892199"/>
              <a:gd name="connsiteY12" fmla="*/ 951931 h 951930"/>
              <a:gd name="connsiteX13" fmla="*/ 373516 w 892199"/>
              <a:gd name="connsiteY13" fmla="*/ 932119 h 9519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92199" h="951930">
                <a:moveTo>
                  <a:pt x="373611" y="932024"/>
                </a:moveTo>
                <a:cubicBezTo>
                  <a:pt x="393804" y="916879"/>
                  <a:pt x="414188" y="901925"/>
                  <a:pt x="434286" y="886685"/>
                </a:cubicBezTo>
                <a:cubicBezTo>
                  <a:pt x="522963" y="819533"/>
                  <a:pt x="601449" y="739809"/>
                  <a:pt x="667077" y="649988"/>
                </a:cubicBezTo>
                <a:cubicBezTo>
                  <a:pt x="755564" y="529592"/>
                  <a:pt x="820048" y="393290"/>
                  <a:pt x="857005" y="248605"/>
                </a:cubicBezTo>
                <a:cubicBezTo>
                  <a:pt x="876627" y="171071"/>
                  <a:pt x="888438" y="91823"/>
                  <a:pt x="892152" y="12004"/>
                </a:cubicBezTo>
                <a:cubicBezTo>
                  <a:pt x="892629" y="2574"/>
                  <a:pt x="889581" y="-93"/>
                  <a:pt x="880151" y="2"/>
                </a:cubicBezTo>
                <a:cubicBezTo>
                  <a:pt x="731085" y="1050"/>
                  <a:pt x="582018" y="1907"/>
                  <a:pt x="432952" y="2574"/>
                </a:cubicBezTo>
                <a:cubicBezTo>
                  <a:pt x="361991" y="2955"/>
                  <a:pt x="291030" y="3336"/>
                  <a:pt x="220068" y="2860"/>
                </a:cubicBezTo>
                <a:cubicBezTo>
                  <a:pt x="207495" y="2860"/>
                  <a:pt x="202733" y="5336"/>
                  <a:pt x="201114" y="18957"/>
                </a:cubicBezTo>
                <a:cubicBezTo>
                  <a:pt x="187493" y="153164"/>
                  <a:pt x="116627" y="274989"/>
                  <a:pt x="6613" y="353094"/>
                </a:cubicBezTo>
                <a:cubicBezTo>
                  <a:pt x="-4817" y="361476"/>
                  <a:pt x="1184" y="367001"/>
                  <a:pt x="5280" y="374049"/>
                </a:cubicBezTo>
                <a:cubicBezTo>
                  <a:pt x="88338" y="518353"/>
                  <a:pt x="171491" y="662562"/>
                  <a:pt x="254644" y="806770"/>
                </a:cubicBezTo>
                <a:cubicBezTo>
                  <a:pt x="282648" y="855252"/>
                  <a:pt x="311032" y="903544"/>
                  <a:pt x="339131" y="951931"/>
                </a:cubicBezTo>
                <a:lnTo>
                  <a:pt x="373516" y="932119"/>
                </a:lnTo>
                <a:close/>
              </a:path>
            </a:pathLst>
          </a:custGeom>
          <a:solidFill>
            <a:srgbClr val="30A9E0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PK"/>
          </a:p>
        </p:txBody>
      </p:sp>
      <p:sp>
        <p:nvSpPr>
          <p:cNvPr id="16" name="Freeform: Shape 5">
            <a:extLst>
              <a:ext uri="{FF2B5EF4-FFF2-40B4-BE49-F238E27FC236}">
                <a16:creationId xmlns:a16="http://schemas.microsoft.com/office/drawing/2014/main" id="{24760397-A2D2-A3F5-4CA4-CC0E1A586F74}"/>
              </a:ext>
            </a:extLst>
          </p:cNvPr>
          <p:cNvSpPr/>
          <p:nvPr/>
        </p:nvSpPr>
        <p:spPr>
          <a:xfrm>
            <a:off x="10667117" y="-384120"/>
            <a:ext cx="942950" cy="962057"/>
          </a:xfrm>
          <a:custGeom>
            <a:avLst/>
            <a:gdLst>
              <a:gd name="connsiteX0" fmla="*/ 698326 w 942950"/>
              <a:gd name="connsiteY0" fmla="*/ 621958 h 962057"/>
              <a:gd name="connsiteX1" fmla="*/ 200168 w 942950"/>
              <a:gd name="connsiteY1" fmla="*/ 959524 h 962057"/>
              <a:gd name="connsiteX2" fmla="*/ 179594 w 942950"/>
              <a:gd name="connsiteY2" fmla="*/ 949618 h 962057"/>
              <a:gd name="connsiteX3" fmla="*/ 49292 w 942950"/>
              <a:gd name="connsiteY3" fmla="*/ 484988 h 962057"/>
              <a:gd name="connsiteX4" fmla="*/ 1572 w 942950"/>
              <a:gd name="connsiteY4" fmla="*/ 316015 h 962057"/>
              <a:gd name="connsiteX5" fmla="*/ 12050 w 942950"/>
              <a:gd name="connsiteY5" fmla="*/ 292583 h 962057"/>
              <a:gd name="connsiteX6" fmla="*/ 268558 w 942950"/>
              <a:gd name="connsiteY6" fmla="*/ 11882 h 962057"/>
              <a:gd name="connsiteX7" fmla="*/ 287798 w 942950"/>
              <a:gd name="connsiteY7" fmla="*/ 928 h 962057"/>
              <a:gd name="connsiteX8" fmla="*/ 930736 w 942950"/>
              <a:gd name="connsiteY8" fmla="*/ 143136 h 962057"/>
              <a:gd name="connsiteX9" fmla="*/ 941594 w 942950"/>
              <a:gd name="connsiteY9" fmla="*/ 161424 h 962057"/>
              <a:gd name="connsiteX10" fmla="*/ 786527 w 942950"/>
              <a:gd name="connsiteY10" fmla="*/ 504705 h 962057"/>
              <a:gd name="connsiteX11" fmla="*/ 698230 w 942950"/>
              <a:gd name="connsiteY11" fmla="*/ 621863 h 962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42950" h="962057">
                <a:moveTo>
                  <a:pt x="698326" y="621958"/>
                </a:moveTo>
                <a:cubicBezTo>
                  <a:pt x="545640" y="788741"/>
                  <a:pt x="386192" y="894373"/>
                  <a:pt x="200168" y="959524"/>
                </a:cubicBezTo>
                <a:cubicBezTo>
                  <a:pt x="189310" y="963334"/>
                  <a:pt x="183785" y="964763"/>
                  <a:pt x="179594" y="949618"/>
                </a:cubicBezTo>
                <a:cubicBezTo>
                  <a:pt x="136827" y="794551"/>
                  <a:pt x="92917" y="639865"/>
                  <a:pt x="49292" y="484988"/>
                </a:cubicBezTo>
                <a:cubicBezTo>
                  <a:pt x="33481" y="428600"/>
                  <a:pt x="18050" y="372212"/>
                  <a:pt x="1572" y="316015"/>
                </a:cubicBezTo>
                <a:cubicBezTo>
                  <a:pt x="-2047" y="303632"/>
                  <a:pt x="238" y="297917"/>
                  <a:pt x="12050" y="292583"/>
                </a:cubicBezTo>
                <a:cubicBezTo>
                  <a:pt x="133779" y="240005"/>
                  <a:pt x="227219" y="137897"/>
                  <a:pt x="268558" y="11882"/>
                </a:cubicBezTo>
                <a:cubicBezTo>
                  <a:pt x="272177" y="1499"/>
                  <a:pt x="275606" y="-1834"/>
                  <a:pt x="287798" y="928"/>
                </a:cubicBezTo>
                <a:cubicBezTo>
                  <a:pt x="502016" y="48839"/>
                  <a:pt x="716328" y="96273"/>
                  <a:pt x="930736" y="143136"/>
                </a:cubicBezTo>
                <a:cubicBezTo>
                  <a:pt x="942928" y="145803"/>
                  <a:pt x="944738" y="149899"/>
                  <a:pt x="941594" y="161424"/>
                </a:cubicBezTo>
                <a:cubicBezTo>
                  <a:pt x="908828" y="283439"/>
                  <a:pt x="856441" y="399359"/>
                  <a:pt x="786527" y="504705"/>
                </a:cubicBezTo>
                <a:cubicBezTo>
                  <a:pt x="759857" y="545758"/>
                  <a:pt x="730330" y="584906"/>
                  <a:pt x="698230" y="621863"/>
                </a:cubicBezTo>
              </a:path>
            </a:pathLst>
          </a:custGeom>
          <a:solidFill>
            <a:srgbClr val="E74426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PK"/>
          </a:p>
        </p:txBody>
      </p:sp>
      <p:pic>
        <p:nvPicPr>
          <p:cNvPr id="22" name="Picture 21" descr="A colorful circle with a black background&#10;&#10;AI-generated content may be incorrect.">
            <a:extLst>
              <a:ext uri="{FF2B5EF4-FFF2-40B4-BE49-F238E27FC236}">
                <a16:creationId xmlns:a16="http://schemas.microsoft.com/office/drawing/2014/main" id="{A0A85622-11EF-979D-A6B4-3C51D1A29C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799" y="6327314"/>
            <a:ext cx="501649" cy="501649"/>
          </a:xfrm>
          <a:prstGeom prst="rect">
            <a:avLst/>
          </a:prstGeom>
        </p:spPr>
      </p:pic>
      <p:sp>
        <p:nvSpPr>
          <p:cNvPr id="117" name="Rectangle 116">
            <a:extLst>
              <a:ext uri="{FF2B5EF4-FFF2-40B4-BE49-F238E27FC236}">
                <a16:creationId xmlns:a16="http://schemas.microsoft.com/office/drawing/2014/main" id="{73436EF6-D7B3-44A0-F86E-AD15D96CC6F5}"/>
              </a:ext>
            </a:extLst>
          </p:cNvPr>
          <p:cNvSpPr/>
          <p:nvPr/>
        </p:nvSpPr>
        <p:spPr>
          <a:xfrm>
            <a:off x="26212" y="-19095"/>
            <a:ext cx="10073219" cy="6900286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32000">
                <a:srgbClr val="F3FAFF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v</a:t>
            </a:r>
          </a:p>
        </p:txBody>
      </p:sp>
      <p:grpSp>
        <p:nvGrpSpPr>
          <p:cNvPr id="63" name="Group 62">
            <a:extLst>
              <a:ext uri="{FF2B5EF4-FFF2-40B4-BE49-F238E27FC236}">
                <a16:creationId xmlns:a16="http://schemas.microsoft.com/office/drawing/2014/main" id="{206C8AB2-0F7A-3B0D-31AF-73F14B11CF1B}"/>
              </a:ext>
            </a:extLst>
          </p:cNvPr>
          <p:cNvGrpSpPr/>
          <p:nvPr/>
        </p:nvGrpSpPr>
        <p:grpSpPr>
          <a:xfrm>
            <a:off x="5168348" y="1425755"/>
            <a:ext cx="6824869" cy="4174434"/>
            <a:chOff x="1508396" y="845628"/>
            <a:chExt cx="9373455" cy="5618262"/>
          </a:xfrm>
        </p:grpSpPr>
        <p:pic>
          <p:nvPicPr>
            <p:cNvPr id="64" name="Picture 5" descr="Picture 5">
              <a:extLst>
                <a:ext uri="{FF2B5EF4-FFF2-40B4-BE49-F238E27FC236}">
                  <a16:creationId xmlns:a16="http://schemas.microsoft.com/office/drawing/2014/main" id="{DA83659C-87F7-332E-C546-8EC9E0751DA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l="994" t="999" r="952" b="999"/>
            <a:stretch>
              <a:fillRect/>
            </a:stretch>
          </p:blipFill>
          <p:spPr>
            <a:xfrm>
              <a:off x="3438144" y="1048907"/>
              <a:ext cx="5057137" cy="50544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4" h="21463" extrusionOk="0">
                  <a:moveTo>
                    <a:pt x="10584" y="0"/>
                  </a:moveTo>
                  <a:cubicBezTo>
                    <a:pt x="7913" y="21"/>
                    <a:pt x="5224" y="1035"/>
                    <a:pt x="3121" y="3139"/>
                  </a:cubicBezTo>
                  <a:cubicBezTo>
                    <a:pt x="957" y="5303"/>
                    <a:pt x="-138" y="8175"/>
                    <a:pt x="14" y="11279"/>
                  </a:cubicBezTo>
                  <a:cubicBezTo>
                    <a:pt x="257" y="16231"/>
                    <a:pt x="3625" y="20210"/>
                    <a:pt x="8484" y="21290"/>
                  </a:cubicBezTo>
                  <a:cubicBezTo>
                    <a:pt x="9745" y="21570"/>
                    <a:pt x="12287" y="21500"/>
                    <a:pt x="13482" y="21153"/>
                  </a:cubicBezTo>
                  <a:cubicBezTo>
                    <a:pt x="17367" y="20024"/>
                    <a:pt x="20095" y="17252"/>
                    <a:pt x="21095" y="13412"/>
                  </a:cubicBezTo>
                  <a:cubicBezTo>
                    <a:pt x="21367" y="12371"/>
                    <a:pt x="21462" y="10161"/>
                    <a:pt x="21284" y="9044"/>
                  </a:cubicBezTo>
                  <a:cubicBezTo>
                    <a:pt x="21122" y="8029"/>
                    <a:pt x="20744" y="6832"/>
                    <a:pt x="20307" y="5959"/>
                  </a:cubicBezTo>
                  <a:cubicBezTo>
                    <a:pt x="18357" y="2059"/>
                    <a:pt x="14488" y="-30"/>
                    <a:pt x="10584" y="0"/>
                  </a:cubicBezTo>
                  <a:close/>
                  <a:moveTo>
                    <a:pt x="10648" y="6630"/>
                  </a:moveTo>
                  <a:cubicBezTo>
                    <a:pt x="11252" y="6629"/>
                    <a:pt x="11869" y="6777"/>
                    <a:pt x="12480" y="7079"/>
                  </a:cubicBezTo>
                  <a:cubicBezTo>
                    <a:pt x="13958" y="7810"/>
                    <a:pt x="14775" y="9107"/>
                    <a:pt x="14778" y="10732"/>
                  </a:cubicBezTo>
                  <a:cubicBezTo>
                    <a:pt x="14782" y="12351"/>
                    <a:pt x="13922" y="13743"/>
                    <a:pt x="12487" y="14444"/>
                  </a:cubicBezTo>
                  <a:cubicBezTo>
                    <a:pt x="10663" y="15334"/>
                    <a:pt x="8580" y="14804"/>
                    <a:pt x="7383" y="13148"/>
                  </a:cubicBezTo>
                  <a:cubicBezTo>
                    <a:pt x="6187" y="11494"/>
                    <a:pt x="6379" y="9314"/>
                    <a:pt x="7846" y="7866"/>
                  </a:cubicBezTo>
                  <a:cubicBezTo>
                    <a:pt x="8674" y="7049"/>
                    <a:pt x="9641" y="6632"/>
                    <a:pt x="10648" y="6630"/>
                  </a:cubicBezTo>
                  <a:close/>
                </a:path>
              </a:pathLst>
            </a:custGeom>
            <a:ln w="12700">
              <a:miter lim="400000"/>
            </a:ln>
          </p:spPr>
        </p:pic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id="{B9B7BE25-210F-652D-28C4-6E95490BB8CB}"/>
                </a:ext>
              </a:extLst>
            </p:cNvPr>
            <p:cNvGrpSpPr/>
            <p:nvPr/>
          </p:nvGrpSpPr>
          <p:grpSpPr>
            <a:xfrm>
              <a:off x="7248607" y="845628"/>
              <a:ext cx="3168696" cy="2514476"/>
              <a:chOff x="7248607" y="845628"/>
              <a:chExt cx="3168696" cy="2514476"/>
            </a:xfrm>
          </p:grpSpPr>
          <p:grpSp>
            <p:nvGrpSpPr>
              <p:cNvPr id="105" name="Group 104">
                <a:extLst>
                  <a:ext uri="{FF2B5EF4-FFF2-40B4-BE49-F238E27FC236}">
                    <a16:creationId xmlns:a16="http://schemas.microsoft.com/office/drawing/2014/main" id="{98D1843F-4177-4DFF-2E84-4CC865A9FAF9}"/>
                  </a:ext>
                </a:extLst>
              </p:cNvPr>
              <p:cNvGrpSpPr/>
              <p:nvPr/>
            </p:nvGrpSpPr>
            <p:grpSpPr>
              <a:xfrm>
                <a:off x="7248607" y="845628"/>
                <a:ext cx="1278128" cy="1740325"/>
                <a:chOff x="3291840" y="477520"/>
                <a:chExt cx="1981200" cy="2646680"/>
              </a:xfrm>
              <a:solidFill>
                <a:schemeClr val="bg1"/>
              </a:solidFill>
            </p:grpSpPr>
            <p:sp>
              <p:nvSpPr>
                <p:cNvPr id="115" name="Rectangle: Rounded Corners 114">
                  <a:extLst>
                    <a:ext uri="{FF2B5EF4-FFF2-40B4-BE49-F238E27FC236}">
                      <a16:creationId xmlns:a16="http://schemas.microsoft.com/office/drawing/2014/main" id="{5FCD6FDE-A3C4-E375-F333-E11B9D95FDDF}"/>
                    </a:ext>
                  </a:extLst>
                </p:cNvPr>
                <p:cNvSpPr/>
                <p:nvPr/>
              </p:nvSpPr>
              <p:spPr>
                <a:xfrm>
                  <a:off x="3291840" y="477520"/>
                  <a:ext cx="1981200" cy="2646680"/>
                </a:xfrm>
                <a:prstGeom prst="roundRect">
                  <a:avLst/>
                </a:prstGeom>
                <a:grpFill/>
                <a:ln w="7620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pic>
              <p:nvPicPr>
                <p:cNvPr id="116" name="Picture 115">
                  <a:extLst>
                    <a:ext uri="{FF2B5EF4-FFF2-40B4-BE49-F238E27FC236}">
                      <a16:creationId xmlns:a16="http://schemas.microsoft.com/office/drawing/2014/main" id="{7F9CDCDF-0615-D928-4D3E-D614A612189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3433502" y="615600"/>
                  <a:ext cx="1697876" cy="2369952"/>
                </a:xfrm>
                <a:prstGeom prst="rect">
                  <a:avLst/>
                </a:prstGeom>
                <a:grpFill/>
              </p:spPr>
            </p:pic>
          </p:grpSp>
          <p:grpSp>
            <p:nvGrpSpPr>
              <p:cNvPr id="106" name="Group 105">
                <a:extLst>
                  <a:ext uri="{FF2B5EF4-FFF2-40B4-BE49-F238E27FC236}">
                    <a16:creationId xmlns:a16="http://schemas.microsoft.com/office/drawing/2014/main" id="{DE77B413-CDF7-5B19-726A-6276574BECFC}"/>
                  </a:ext>
                </a:extLst>
              </p:cNvPr>
              <p:cNvGrpSpPr/>
              <p:nvPr/>
            </p:nvGrpSpPr>
            <p:grpSpPr>
              <a:xfrm>
                <a:off x="8806059" y="845628"/>
                <a:ext cx="1278128" cy="1740325"/>
                <a:chOff x="8473440" y="477520"/>
                <a:chExt cx="1981200" cy="2646680"/>
              </a:xfrm>
            </p:grpSpPr>
            <p:sp>
              <p:nvSpPr>
                <p:cNvPr id="113" name="Rectangle: Rounded Corners 112">
                  <a:extLst>
                    <a:ext uri="{FF2B5EF4-FFF2-40B4-BE49-F238E27FC236}">
                      <a16:creationId xmlns:a16="http://schemas.microsoft.com/office/drawing/2014/main" id="{88C499E7-8B5A-AAE0-2920-FA7F594ECC3D}"/>
                    </a:ext>
                  </a:extLst>
                </p:cNvPr>
                <p:cNvSpPr/>
                <p:nvPr/>
              </p:nvSpPr>
              <p:spPr>
                <a:xfrm>
                  <a:off x="8473440" y="477520"/>
                  <a:ext cx="1981200" cy="2646680"/>
                </a:xfrm>
                <a:prstGeom prst="roundRect">
                  <a:avLst/>
                </a:prstGeom>
                <a:noFill/>
                <a:ln w="7620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pic>
              <p:nvPicPr>
                <p:cNvPr id="114" name="Picture 113">
                  <a:extLst>
                    <a:ext uri="{FF2B5EF4-FFF2-40B4-BE49-F238E27FC236}">
                      <a16:creationId xmlns:a16="http://schemas.microsoft.com/office/drawing/2014/main" id="{6A646B8E-183B-0CA0-DF22-AF505979A77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8677816" y="660400"/>
                  <a:ext cx="1653880" cy="2245795"/>
                </a:xfrm>
                <a:prstGeom prst="rect">
                  <a:avLst/>
                </a:prstGeom>
              </p:spPr>
            </p:pic>
          </p:grpSp>
          <p:grpSp>
            <p:nvGrpSpPr>
              <p:cNvPr id="107" name="Group 106">
                <a:extLst>
                  <a:ext uri="{FF2B5EF4-FFF2-40B4-BE49-F238E27FC236}">
                    <a16:creationId xmlns:a16="http://schemas.microsoft.com/office/drawing/2014/main" id="{786D8E48-058D-9D8C-94C2-23CDEB6DC3BC}"/>
                  </a:ext>
                </a:extLst>
              </p:cNvPr>
              <p:cNvGrpSpPr/>
              <p:nvPr/>
            </p:nvGrpSpPr>
            <p:grpSpPr>
              <a:xfrm>
                <a:off x="7592691" y="1587548"/>
                <a:ext cx="1256917" cy="1740325"/>
                <a:chOff x="701040" y="477520"/>
                <a:chExt cx="1981200" cy="2646680"/>
              </a:xfrm>
              <a:solidFill>
                <a:schemeClr val="bg1"/>
              </a:solidFill>
            </p:grpSpPr>
            <p:sp>
              <p:nvSpPr>
                <p:cNvPr id="111" name="Rectangle: Rounded Corners 110">
                  <a:extLst>
                    <a:ext uri="{FF2B5EF4-FFF2-40B4-BE49-F238E27FC236}">
                      <a16:creationId xmlns:a16="http://schemas.microsoft.com/office/drawing/2014/main" id="{10C3E2EC-55FC-B1A3-36CC-0782B9C5EA94}"/>
                    </a:ext>
                  </a:extLst>
                </p:cNvPr>
                <p:cNvSpPr/>
                <p:nvPr/>
              </p:nvSpPr>
              <p:spPr>
                <a:xfrm>
                  <a:off x="701040" y="477520"/>
                  <a:ext cx="1981200" cy="2646680"/>
                </a:xfrm>
                <a:prstGeom prst="roundRect">
                  <a:avLst/>
                </a:prstGeom>
                <a:grpFill/>
                <a:ln w="7620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pic>
              <p:nvPicPr>
                <p:cNvPr id="112" name="Picture 111">
                  <a:extLst>
                    <a:ext uri="{FF2B5EF4-FFF2-40B4-BE49-F238E27FC236}">
                      <a16:creationId xmlns:a16="http://schemas.microsoft.com/office/drawing/2014/main" id="{A133A59F-CE7C-CEEF-4C51-217E70B2909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918122" y="660400"/>
                  <a:ext cx="1638475" cy="2280352"/>
                </a:xfrm>
                <a:prstGeom prst="rect">
                  <a:avLst/>
                </a:prstGeom>
                <a:grpFill/>
              </p:spPr>
            </p:pic>
          </p:grpSp>
          <p:grpSp>
            <p:nvGrpSpPr>
              <p:cNvPr id="108" name="Group 107">
                <a:extLst>
                  <a:ext uri="{FF2B5EF4-FFF2-40B4-BE49-F238E27FC236}">
                    <a16:creationId xmlns:a16="http://schemas.microsoft.com/office/drawing/2014/main" id="{DF2B2710-15A7-C2DE-CA7D-804F2C792E76}"/>
                  </a:ext>
                </a:extLst>
              </p:cNvPr>
              <p:cNvGrpSpPr/>
              <p:nvPr/>
            </p:nvGrpSpPr>
            <p:grpSpPr>
              <a:xfrm>
                <a:off x="9160386" y="1619779"/>
                <a:ext cx="1256917" cy="1740325"/>
                <a:chOff x="5882640" y="477520"/>
                <a:chExt cx="1981200" cy="2646680"/>
              </a:xfrm>
              <a:solidFill>
                <a:schemeClr val="bg1"/>
              </a:solidFill>
            </p:grpSpPr>
            <p:sp>
              <p:nvSpPr>
                <p:cNvPr id="109" name="Rectangle: Rounded Corners 108">
                  <a:extLst>
                    <a:ext uri="{FF2B5EF4-FFF2-40B4-BE49-F238E27FC236}">
                      <a16:creationId xmlns:a16="http://schemas.microsoft.com/office/drawing/2014/main" id="{49D8C902-A88D-6147-FAEB-8E25619E9267}"/>
                    </a:ext>
                  </a:extLst>
                </p:cNvPr>
                <p:cNvSpPr/>
                <p:nvPr/>
              </p:nvSpPr>
              <p:spPr>
                <a:xfrm>
                  <a:off x="5882640" y="477520"/>
                  <a:ext cx="1981200" cy="2646680"/>
                </a:xfrm>
                <a:prstGeom prst="roundRect">
                  <a:avLst/>
                </a:prstGeom>
                <a:grpFill/>
                <a:ln w="7620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pic>
              <p:nvPicPr>
                <p:cNvPr id="110" name="Picture 109">
                  <a:extLst>
                    <a:ext uri="{FF2B5EF4-FFF2-40B4-BE49-F238E27FC236}">
                      <a16:creationId xmlns:a16="http://schemas.microsoft.com/office/drawing/2014/main" id="{EB485129-71AF-B233-5908-BD79D2F95EC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6096000" y="660400"/>
                  <a:ext cx="1597755" cy="2245795"/>
                </a:xfrm>
                <a:prstGeom prst="rect">
                  <a:avLst/>
                </a:prstGeom>
                <a:grpFill/>
              </p:spPr>
            </p:pic>
          </p:grpSp>
        </p:grp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6DB20803-76CD-A50E-9D8E-DA40F886337F}"/>
                </a:ext>
              </a:extLst>
            </p:cNvPr>
            <p:cNvGrpSpPr/>
            <p:nvPr/>
          </p:nvGrpSpPr>
          <p:grpSpPr>
            <a:xfrm>
              <a:off x="7527824" y="3876499"/>
              <a:ext cx="3354027" cy="2587391"/>
              <a:chOff x="7527824" y="3876499"/>
              <a:chExt cx="3354027" cy="2587391"/>
            </a:xfrm>
          </p:grpSpPr>
          <p:grpSp>
            <p:nvGrpSpPr>
              <p:cNvPr id="93" name="Group 92">
                <a:extLst>
                  <a:ext uri="{FF2B5EF4-FFF2-40B4-BE49-F238E27FC236}">
                    <a16:creationId xmlns:a16="http://schemas.microsoft.com/office/drawing/2014/main" id="{831B29AE-1BBD-117C-2501-B066A48ABF83}"/>
                  </a:ext>
                </a:extLst>
              </p:cNvPr>
              <p:cNvGrpSpPr/>
              <p:nvPr/>
            </p:nvGrpSpPr>
            <p:grpSpPr>
              <a:xfrm>
                <a:off x="7527824" y="3876499"/>
                <a:ext cx="1285955" cy="1740325"/>
                <a:chOff x="569000" y="1525024"/>
                <a:chExt cx="1981200" cy="2646680"/>
              </a:xfrm>
            </p:grpSpPr>
            <p:sp>
              <p:nvSpPr>
                <p:cNvPr id="103" name="Rectangle: Rounded Corners 102">
                  <a:extLst>
                    <a:ext uri="{FF2B5EF4-FFF2-40B4-BE49-F238E27FC236}">
                      <a16:creationId xmlns:a16="http://schemas.microsoft.com/office/drawing/2014/main" id="{17BFCBE5-3DCC-353A-FEDB-921DDE2D244E}"/>
                    </a:ext>
                  </a:extLst>
                </p:cNvPr>
                <p:cNvSpPr/>
                <p:nvPr/>
              </p:nvSpPr>
              <p:spPr>
                <a:xfrm>
                  <a:off x="569000" y="1525024"/>
                  <a:ext cx="1981200" cy="2646680"/>
                </a:xfrm>
                <a:prstGeom prst="roundRect">
                  <a:avLst/>
                </a:prstGeom>
                <a:solidFill>
                  <a:schemeClr val="bg1"/>
                </a:solidFill>
                <a:ln w="76200">
                  <a:solidFill>
                    <a:srgbClr val="FFFF00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pic>
              <p:nvPicPr>
                <p:cNvPr id="104" name="Picture 103">
                  <a:extLst>
                    <a:ext uri="{FF2B5EF4-FFF2-40B4-BE49-F238E27FC236}">
                      <a16:creationId xmlns:a16="http://schemas.microsoft.com/office/drawing/2014/main" id="{B10892A5-227A-7ECD-863B-4B47ACC0117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813906" y="1702552"/>
                  <a:ext cx="1618510" cy="2254556"/>
                </a:xfrm>
                <a:prstGeom prst="rect">
                  <a:avLst/>
                </a:prstGeom>
              </p:spPr>
            </p:pic>
          </p:grpSp>
          <p:grpSp>
            <p:nvGrpSpPr>
              <p:cNvPr id="94" name="Group 93">
                <a:extLst>
                  <a:ext uri="{FF2B5EF4-FFF2-40B4-BE49-F238E27FC236}">
                    <a16:creationId xmlns:a16="http://schemas.microsoft.com/office/drawing/2014/main" id="{2C5C3A08-2869-F5FE-9FF6-1B69E638FB6D}"/>
                  </a:ext>
                </a:extLst>
              </p:cNvPr>
              <p:cNvGrpSpPr/>
              <p:nvPr/>
            </p:nvGrpSpPr>
            <p:grpSpPr>
              <a:xfrm>
                <a:off x="9057683" y="3876499"/>
                <a:ext cx="1367346" cy="1740325"/>
                <a:chOff x="2908884" y="1525024"/>
                <a:chExt cx="1981200" cy="2646680"/>
              </a:xfrm>
            </p:grpSpPr>
            <p:sp>
              <p:nvSpPr>
                <p:cNvPr id="101" name="Rectangle: Rounded Corners 100">
                  <a:extLst>
                    <a:ext uri="{FF2B5EF4-FFF2-40B4-BE49-F238E27FC236}">
                      <a16:creationId xmlns:a16="http://schemas.microsoft.com/office/drawing/2014/main" id="{B154B68F-7BEA-16A9-07C4-99428E17BE96}"/>
                    </a:ext>
                  </a:extLst>
                </p:cNvPr>
                <p:cNvSpPr/>
                <p:nvPr/>
              </p:nvSpPr>
              <p:spPr>
                <a:xfrm>
                  <a:off x="2908884" y="1525024"/>
                  <a:ext cx="1981200" cy="2646680"/>
                </a:xfrm>
                <a:prstGeom prst="roundRect">
                  <a:avLst/>
                </a:prstGeom>
                <a:solidFill>
                  <a:schemeClr val="bg1"/>
                </a:solidFill>
                <a:ln w="76200">
                  <a:solidFill>
                    <a:srgbClr val="FFFF00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pic>
              <p:nvPicPr>
                <p:cNvPr id="102" name="Picture 101">
                  <a:extLst>
                    <a:ext uri="{FF2B5EF4-FFF2-40B4-BE49-F238E27FC236}">
                      <a16:creationId xmlns:a16="http://schemas.microsoft.com/office/drawing/2014/main" id="{0FFDFF0D-F992-CB1F-38C2-E33936D9D3A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3155010" y="1663599"/>
                  <a:ext cx="1617290" cy="2293509"/>
                </a:xfrm>
                <a:prstGeom prst="rect">
                  <a:avLst/>
                </a:prstGeom>
              </p:spPr>
            </p:pic>
          </p:grpSp>
          <p:grpSp>
            <p:nvGrpSpPr>
              <p:cNvPr id="95" name="Group 94">
                <a:extLst>
                  <a:ext uri="{FF2B5EF4-FFF2-40B4-BE49-F238E27FC236}">
                    <a16:creationId xmlns:a16="http://schemas.microsoft.com/office/drawing/2014/main" id="{87394E11-178B-1203-D39B-EDA838E1B97F}"/>
                  </a:ext>
                </a:extLst>
              </p:cNvPr>
              <p:cNvGrpSpPr/>
              <p:nvPr/>
            </p:nvGrpSpPr>
            <p:grpSpPr>
              <a:xfrm>
                <a:off x="7991477" y="4710277"/>
                <a:ext cx="1278128" cy="1740325"/>
                <a:chOff x="5248768" y="1525024"/>
                <a:chExt cx="1981200" cy="2646680"/>
              </a:xfrm>
            </p:grpSpPr>
            <p:sp>
              <p:nvSpPr>
                <p:cNvPr id="99" name="Rectangle: Rounded Corners 98">
                  <a:extLst>
                    <a:ext uri="{FF2B5EF4-FFF2-40B4-BE49-F238E27FC236}">
                      <a16:creationId xmlns:a16="http://schemas.microsoft.com/office/drawing/2014/main" id="{51754ED8-B704-5825-8EBF-731A1F6BA04D}"/>
                    </a:ext>
                  </a:extLst>
                </p:cNvPr>
                <p:cNvSpPr/>
                <p:nvPr/>
              </p:nvSpPr>
              <p:spPr>
                <a:xfrm>
                  <a:off x="5248768" y="1525024"/>
                  <a:ext cx="1981200" cy="2646680"/>
                </a:xfrm>
                <a:prstGeom prst="roundRect">
                  <a:avLst/>
                </a:prstGeom>
                <a:solidFill>
                  <a:schemeClr val="bg1"/>
                </a:solidFill>
                <a:ln w="76200">
                  <a:solidFill>
                    <a:srgbClr val="FFFF00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pic>
              <p:nvPicPr>
                <p:cNvPr id="100" name="Picture 99">
                  <a:extLst>
                    <a:ext uri="{FF2B5EF4-FFF2-40B4-BE49-F238E27FC236}">
                      <a16:creationId xmlns:a16="http://schemas.microsoft.com/office/drawing/2014/main" id="{B2422CE4-5D46-62BE-A0D3-37F05E260B9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5422408" y="1702552"/>
                  <a:ext cx="1645826" cy="2254556"/>
                </a:xfrm>
                <a:prstGeom prst="rect">
                  <a:avLst/>
                </a:prstGeom>
              </p:spPr>
            </p:pic>
          </p:grpSp>
          <p:grpSp>
            <p:nvGrpSpPr>
              <p:cNvPr id="96" name="Group 95">
                <a:extLst>
                  <a:ext uri="{FF2B5EF4-FFF2-40B4-BE49-F238E27FC236}">
                    <a16:creationId xmlns:a16="http://schemas.microsoft.com/office/drawing/2014/main" id="{F32D1AD8-3B14-B33C-4080-36ED833D42AA}"/>
                  </a:ext>
                </a:extLst>
              </p:cNvPr>
              <p:cNvGrpSpPr/>
              <p:nvPr/>
            </p:nvGrpSpPr>
            <p:grpSpPr>
              <a:xfrm>
                <a:off x="9603723" y="4704825"/>
                <a:ext cx="1278128" cy="1759065"/>
                <a:chOff x="7706436" y="1508761"/>
                <a:chExt cx="1981200" cy="2646680"/>
              </a:xfrm>
            </p:grpSpPr>
            <p:sp>
              <p:nvSpPr>
                <p:cNvPr id="97" name="Rectangle: Rounded Corners 96">
                  <a:extLst>
                    <a:ext uri="{FF2B5EF4-FFF2-40B4-BE49-F238E27FC236}">
                      <a16:creationId xmlns:a16="http://schemas.microsoft.com/office/drawing/2014/main" id="{2F2F0AEB-B3FC-32A1-A2F7-FD2C4229F6C1}"/>
                    </a:ext>
                  </a:extLst>
                </p:cNvPr>
                <p:cNvSpPr/>
                <p:nvPr/>
              </p:nvSpPr>
              <p:spPr>
                <a:xfrm>
                  <a:off x="7706436" y="1508761"/>
                  <a:ext cx="1981200" cy="2646680"/>
                </a:xfrm>
                <a:prstGeom prst="roundRect">
                  <a:avLst/>
                </a:prstGeom>
                <a:solidFill>
                  <a:schemeClr val="bg1"/>
                </a:solidFill>
                <a:ln w="76200">
                  <a:solidFill>
                    <a:srgbClr val="FFFF00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pic>
              <p:nvPicPr>
                <p:cNvPr id="98" name="Picture 97">
                  <a:extLst>
                    <a:ext uri="{FF2B5EF4-FFF2-40B4-BE49-F238E27FC236}">
                      <a16:creationId xmlns:a16="http://schemas.microsoft.com/office/drawing/2014/main" id="{4D0BFDF7-9FFB-DE0C-0515-B38EE0EA0E1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7875204" y="1739620"/>
                  <a:ext cx="1657459" cy="2217488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67" name="Group 66">
              <a:extLst>
                <a:ext uri="{FF2B5EF4-FFF2-40B4-BE49-F238E27FC236}">
                  <a16:creationId xmlns:a16="http://schemas.microsoft.com/office/drawing/2014/main" id="{64C80482-45CC-189D-A076-8AE5B144DBCE}"/>
                </a:ext>
              </a:extLst>
            </p:cNvPr>
            <p:cNvGrpSpPr/>
            <p:nvPr/>
          </p:nvGrpSpPr>
          <p:grpSpPr>
            <a:xfrm>
              <a:off x="1508396" y="929884"/>
              <a:ext cx="3346132" cy="2477702"/>
              <a:chOff x="1508396" y="929884"/>
              <a:chExt cx="3346132" cy="2477702"/>
            </a:xfrm>
          </p:grpSpPr>
          <p:grpSp>
            <p:nvGrpSpPr>
              <p:cNvPr id="81" name="Group 80">
                <a:extLst>
                  <a:ext uri="{FF2B5EF4-FFF2-40B4-BE49-F238E27FC236}">
                    <a16:creationId xmlns:a16="http://schemas.microsoft.com/office/drawing/2014/main" id="{3D252143-1D73-81A7-2AE7-68BA439ACC60}"/>
                  </a:ext>
                </a:extLst>
              </p:cNvPr>
              <p:cNvGrpSpPr/>
              <p:nvPr/>
            </p:nvGrpSpPr>
            <p:grpSpPr>
              <a:xfrm>
                <a:off x="1508396" y="929884"/>
                <a:ext cx="1297347" cy="1757913"/>
                <a:chOff x="569000" y="1525024"/>
                <a:chExt cx="1981200" cy="2646680"/>
              </a:xfrm>
            </p:grpSpPr>
            <p:sp>
              <p:nvSpPr>
                <p:cNvPr id="91" name="Rectangle: Rounded Corners 90">
                  <a:extLst>
                    <a:ext uri="{FF2B5EF4-FFF2-40B4-BE49-F238E27FC236}">
                      <a16:creationId xmlns:a16="http://schemas.microsoft.com/office/drawing/2014/main" id="{05ED4544-EBAC-7079-8A59-494499AD8685}"/>
                    </a:ext>
                  </a:extLst>
                </p:cNvPr>
                <p:cNvSpPr/>
                <p:nvPr/>
              </p:nvSpPr>
              <p:spPr>
                <a:xfrm>
                  <a:off x="569000" y="1525024"/>
                  <a:ext cx="1981200" cy="2646680"/>
                </a:xfrm>
                <a:prstGeom prst="roundRect">
                  <a:avLst/>
                </a:prstGeom>
                <a:solidFill>
                  <a:schemeClr val="bg1"/>
                </a:solidFill>
                <a:ln w="76200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pic>
              <p:nvPicPr>
                <p:cNvPr id="92" name="Picture 91">
                  <a:extLst>
                    <a:ext uri="{FF2B5EF4-FFF2-40B4-BE49-F238E27FC236}">
                      <a16:creationId xmlns:a16="http://schemas.microsoft.com/office/drawing/2014/main" id="{39338383-DEF6-7E85-5F67-F1DCEABEA7E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767481" y="1739620"/>
                  <a:ext cx="1664935" cy="2203096"/>
                </a:xfrm>
                <a:prstGeom prst="rect">
                  <a:avLst/>
                </a:prstGeom>
              </p:spPr>
            </p:pic>
          </p:grpSp>
          <p:grpSp>
            <p:nvGrpSpPr>
              <p:cNvPr id="82" name="Group 81">
                <a:extLst>
                  <a:ext uri="{FF2B5EF4-FFF2-40B4-BE49-F238E27FC236}">
                    <a16:creationId xmlns:a16="http://schemas.microsoft.com/office/drawing/2014/main" id="{094F9270-8B2D-A367-2C89-F8337F0400A0}"/>
                  </a:ext>
                </a:extLst>
              </p:cNvPr>
              <p:cNvGrpSpPr/>
              <p:nvPr/>
            </p:nvGrpSpPr>
            <p:grpSpPr>
              <a:xfrm>
                <a:off x="3086334" y="929884"/>
                <a:ext cx="1256918" cy="1740325"/>
                <a:chOff x="2908884" y="1525024"/>
                <a:chExt cx="1981200" cy="2646680"/>
              </a:xfrm>
            </p:grpSpPr>
            <p:sp>
              <p:nvSpPr>
                <p:cNvPr id="89" name="Rectangle: Rounded Corners 88">
                  <a:extLst>
                    <a:ext uri="{FF2B5EF4-FFF2-40B4-BE49-F238E27FC236}">
                      <a16:creationId xmlns:a16="http://schemas.microsoft.com/office/drawing/2014/main" id="{F26E6242-7616-5526-5670-C4FD77202E84}"/>
                    </a:ext>
                  </a:extLst>
                </p:cNvPr>
                <p:cNvSpPr/>
                <p:nvPr/>
              </p:nvSpPr>
              <p:spPr>
                <a:xfrm>
                  <a:off x="2908884" y="1525024"/>
                  <a:ext cx="1981200" cy="2646680"/>
                </a:xfrm>
                <a:prstGeom prst="roundRect">
                  <a:avLst/>
                </a:prstGeom>
                <a:solidFill>
                  <a:schemeClr val="bg1"/>
                </a:solidFill>
                <a:ln w="76200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pic>
              <p:nvPicPr>
                <p:cNvPr id="90" name="Picture 89">
                  <a:extLst>
                    <a:ext uri="{FF2B5EF4-FFF2-40B4-BE49-F238E27FC236}">
                      <a16:creationId xmlns:a16="http://schemas.microsoft.com/office/drawing/2014/main" id="{5BCFCA6B-7065-52D3-0FCF-87F284DC35D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3129432" y="1702552"/>
                  <a:ext cx="1642868" cy="2256130"/>
                </a:xfrm>
                <a:prstGeom prst="rect">
                  <a:avLst/>
                </a:prstGeom>
              </p:spPr>
            </p:pic>
          </p:grpSp>
          <p:grpSp>
            <p:nvGrpSpPr>
              <p:cNvPr id="83" name="Group 82">
                <a:extLst>
                  <a:ext uri="{FF2B5EF4-FFF2-40B4-BE49-F238E27FC236}">
                    <a16:creationId xmlns:a16="http://schemas.microsoft.com/office/drawing/2014/main" id="{6B743458-724B-2DC4-AF1A-EA15340CF0D5}"/>
                  </a:ext>
                </a:extLst>
              </p:cNvPr>
              <p:cNvGrpSpPr/>
              <p:nvPr/>
            </p:nvGrpSpPr>
            <p:grpSpPr>
              <a:xfrm>
                <a:off x="2010223" y="1661752"/>
                <a:ext cx="1256919" cy="1716343"/>
                <a:chOff x="5248768" y="1525024"/>
                <a:chExt cx="1981200" cy="2646680"/>
              </a:xfrm>
            </p:grpSpPr>
            <p:sp>
              <p:nvSpPr>
                <p:cNvPr id="87" name="Rectangle: Rounded Corners 86">
                  <a:extLst>
                    <a:ext uri="{FF2B5EF4-FFF2-40B4-BE49-F238E27FC236}">
                      <a16:creationId xmlns:a16="http://schemas.microsoft.com/office/drawing/2014/main" id="{FA3F25FF-690E-4CCB-3564-61A74454C9A7}"/>
                    </a:ext>
                  </a:extLst>
                </p:cNvPr>
                <p:cNvSpPr/>
                <p:nvPr/>
              </p:nvSpPr>
              <p:spPr>
                <a:xfrm>
                  <a:off x="5248768" y="1525024"/>
                  <a:ext cx="1981200" cy="2646680"/>
                </a:xfrm>
                <a:prstGeom prst="roundRect">
                  <a:avLst/>
                </a:prstGeom>
                <a:solidFill>
                  <a:schemeClr val="bg1"/>
                </a:solidFill>
                <a:ln w="76200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pic>
              <p:nvPicPr>
                <p:cNvPr id="88" name="Picture 87">
                  <a:extLst>
                    <a:ext uri="{FF2B5EF4-FFF2-40B4-BE49-F238E27FC236}">
                      <a16:creationId xmlns:a16="http://schemas.microsoft.com/office/drawing/2014/main" id="{22CBC48B-EF2D-3E84-9EFF-862ADBA8884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5407445" y="1702552"/>
                  <a:ext cx="1663846" cy="2239142"/>
                </a:xfrm>
                <a:prstGeom prst="rect">
                  <a:avLst/>
                </a:prstGeom>
              </p:spPr>
            </p:pic>
          </p:grpSp>
          <p:grpSp>
            <p:nvGrpSpPr>
              <p:cNvPr id="84" name="Group 83">
                <a:extLst>
                  <a:ext uri="{FF2B5EF4-FFF2-40B4-BE49-F238E27FC236}">
                    <a16:creationId xmlns:a16="http://schemas.microsoft.com/office/drawing/2014/main" id="{76487469-3318-53C4-4738-3C92F5912426}"/>
                  </a:ext>
                </a:extLst>
              </p:cNvPr>
              <p:cNvGrpSpPr/>
              <p:nvPr/>
            </p:nvGrpSpPr>
            <p:grpSpPr>
              <a:xfrm>
                <a:off x="3596532" y="1652687"/>
                <a:ext cx="1257996" cy="1754899"/>
                <a:chOff x="7706436" y="1508761"/>
                <a:chExt cx="1981200" cy="2646680"/>
              </a:xfrm>
            </p:grpSpPr>
            <p:sp>
              <p:nvSpPr>
                <p:cNvPr id="85" name="Rectangle: Rounded Corners 84">
                  <a:extLst>
                    <a:ext uri="{FF2B5EF4-FFF2-40B4-BE49-F238E27FC236}">
                      <a16:creationId xmlns:a16="http://schemas.microsoft.com/office/drawing/2014/main" id="{B70E9D3F-B2D3-4FB8-C556-845BC683C5D6}"/>
                    </a:ext>
                  </a:extLst>
                </p:cNvPr>
                <p:cNvSpPr/>
                <p:nvPr/>
              </p:nvSpPr>
              <p:spPr>
                <a:xfrm>
                  <a:off x="7706436" y="1508761"/>
                  <a:ext cx="1981200" cy="2646680"/>
                </a:xfrm>
                <a:prstGeom prst="roundRect">
                  <a:avLst/>
                </a:prstGeom>
                <a:solidFill>
                  <a:schemeClr val="bg1"/>
                </a:solidFill>
                <a:ln w="76200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pic>
              <p:nvPicPr>
                <p:cNvPr id="86" name="Picture 85">
                  <a:extLst>
                    <a:ext uri="{FF2B5EF4-FFF2-40B4-BE49-F238E27FC236}">
                      <a16:creationId xmlns:a16="http://schemas.microsoft.com/office/drawing/2014/main" id="{48E2C88C-0AC7-4980-76F0-5278F955FEC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7859543" y="1639028"/>
                  <a:ext cx="1674986" cy="2319654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id="{FB5284E2-AE55-0D4E-9F3C-45BCFA291169}"/>
                </a:ext>
              </a:extLst>
            </p:cNvPr>
            <p:cNvGrpSpPr/>
            <p:nvPr/>
          </p:nvGrpSpPr>
          <p:grpSpPr>
            <a:xfrm>
              <a:off x="1824380" y="3860914"/>
              <a:ext cx="3361656" cy="2561827"/>
              <a:chOff x="1824380" y="3860914"/>
              <a:chExt cx="3361656" cy="2561827"/>
            </a:xfrm>
          </p:grpSpPr>
          <p:grpSp>
            <p:nvGrpSpPr>
              <p:cNvPr id="69" name="Group 68">
                <a:extLst>
                  <a:ext uri="{FF2B5EF4-FFF2-40B4-BE49-F238E27FC236}">
                    <a16:creationId xmlns:a16="http://schemas.microsoft.com/office/drawing/2014/main" id="{7527A0E9-CEBD-6656-D269-B31CF223EB0C}"/>
                  </a:ext>
                </a:extLst>
              </p:cNvPr>
              <p:cNvGrpSpPr/>
              <p:nvPr/>
            </p:nvGrpSpPr>
            <p:grpSpPr>
              <a:xfrm>
                <a:off x="1824380" y="3888708"/>
                <a:ext cx="1256919" cy="1691731"/>
                <a:chOff x="569000" y="1525024"/>
                <a:chExt cx="1981200" cy="2646680"/>
              </a:xfrm>
            </p:grpSpPr>
            <p:sp>
              <p:nvSpPr>
                <p:cNvPr id="79" name="Rectangle: Rounded Corners 78">
                  <a:extLst>
                    <a:ext uri="{FF2B5EF4-FFF2-40B4-BE49-F238E27FC236}">
                      <a16:creationId xmlns:a16="http://schemas.microsoft.com/office/drawing/2014/main" id="{EFACD260-15A2-DAC3-4D57-C10EC738E745}"/>
                    </a:ext>
                  </a:extLst>
                </p:cNvPr>
                <p:cNvSpPr/>
                <p:nvPr/>
              </p:nvSpPr>
              <p:spPr>
                <a:xfrm>
                  <a:off x="569000" y="1525024"/>
                  <a:ext cx="1981200" cy="2646680"/>
                </a:xfrm>
                <a:prstGeom prst="roundRect">
                  <a:avLst/>
                </a:prstGeom>
                <a:solidFill>
                  <a:schemeClr val="bg1"/>
                </a:solidFill>
                <a:ln w="76200">
                  <a:solidFill>
                    <a:srgbClr val="92D050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pic>
              <p:nvPicPr>
                <p:cNvPr id="80" name="Picture 79">
                  <a:extLst>
                    <a:ext uri="{FF2B5EF4-FFF2-40B4-BE49-F238E27FC236}">
                      <a16:creationId xmlns:a16="http://schemas.microsoft.com/office/drawing/2014/main" id="{454D512B-B7C7-F742-166E-3E7B443C749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752614" y="1702552"/>
                  <a:ext cx="1679802" cy="2312604"/>
                </a:xfrm>
                <a:prstGeom prst="rect">
                  <a:avLst/>
                </a:prstGeom>
              </p:spPr>
            </p:pic>
          </p:grpSp>
          <p:grpSp>
            <p:nvGrpSpPr>
              <p:cNvPr id="70" name="Group 69">
                <a:extLst>
                  <a:ext uri="{FF2B5EF4-FFF2-40B4-BE49-F238E27FC236}">
                    <a16:creationId xmlns:a16="http://schemas.microsoft.com/office/drawing/2014/main" id="{98CBE61C-ED14-9D8C-E29E-E03E592FD946}"/>
                  </a:ext>
                </a:extLst>
              </p:cNvPr>
              <p:cNvGrpSpPr/>
              <p:nvPr/>
            </p:nvGrpSpPr>
            <p:grpSpPr>
              <a:xfrm>
                <a:off x="3382748" y="3860914"/>
                <a:ext cx="1285954" cy="1691731"/>
                <a:chOff x="2908884" y="1525024"/>
                <a:chExt cx="1981200" cy="2646680"/>
              </a:xfrm>
            </p:grpSpPr>
            <p:sp>
              <p:nvSpPr>
                <p:cNvPr id="77" name="Rectangle: Rounded Corners 76">
                  <a:extLst>
                    <a:ext uri="{FF2B5EF4-FFF2-40B4-BE49-F238E27FC236}">
                      <a16:creationId xmlns:a16="http://schemas.microsoft.com/office/drawing/2014/main" id="{5292E2B5-276B-80E0-7C96-B9B52A6088E5}"/>
                    </a:ext>
                  </a:extLst>
                </p:cNvPr>
                <p:cNvSpPr/>
                <p:nvPr/>
              </p:nvSpPr>
              <p:spPr>
                <a:xfrm>
                  <a:off x="2908884" y="1525024"/>
                  <a:ext cx="1981200" cy="2646680"/>
                </a:xfrm>
                <a:prstGeom prst="roundRect">
                  <a:avLst/>
                </a:prstGeom>
                <a:solidFill>
                  <a:schemeClr val="bg1"/>
                </a:solidFill>
                <a:ln w="76200">
                  <a:solidFill>
                    <a:srgbClr val="92D050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pic>
              <p:nvPicPr>
                <p:cNvPr id="78" name="Picture 77">
                  <a:extLst>
                    <a:ext uri="{FF2B5EF4-FFF2-40B4-BE49-F238E27FC236}">
                      <a16:creationId xmlns:a16="http://schemas.microsoft.com/office/drawing/2014/main" id="{9410E48E-8EBC-4231-DDFD-18985D14804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3120490" y="1702552"/>
                  <a:ext cx="1651810" cy="2256130"/>
                </a:xfrm>
                <a:prstGeom prst="rect">
                  <a:avLst/>
                </a:prstGeom>
              </p:spPr>
            </p:pic>
          </p:grpSp>
          <p:grpSp>
            <p:nvGrpSpPr>
              <p:cNvPr id="71" name="Group 70">
                <a:extLst>
                  <a:ext uri="{FF2B5EF4-FFF2-40B4-BE49-F238E27FC236}">
                    <a16:creationId xmlns:a16="http://schemas.microsoft.com/office/drawing/2014/main" id="{B4481B16-C696-B523-974E-3E08E26D383D}"/>
                  </a:ext>
                </a:extLst>
              </p:cNvPr>
              <p:cNvGrpSpPr/>
              <p:nvPr/>
            </p:nvGrpSpPr>
            <p:grpSpPr>
              <a:xfrm>
                <a:off x="2234422" y="4682548"/>
                <a:ext cx="1285954" cy="1740193"/>
                <a:chOff x="5248768" y="1525024"/>
                <a:chExt cx="1981200" cy="2646680"/>
              </a:xfrm>
            </p:grpSpPr>
            <p:sp>
              <p:nvSpPr>
                <p:cNvPr id="75" name="Rectangle: Rounded Corners 74">
                  <a:extLst>
                    <a:ext uri="{FF2B5EF4-FFF2-40B4-BE49-F238E27FC236}">
                      <a16:creationId xmlns:a16="http://schemas.microsoft.com/office/drawing/2014/main" id="{8CDD2CFC-73CC-DC8C-7E0C-81D5852E1063}"/>
                    </a:ext>
                  </a:extLst>
                </p:cNvPr>
                <p:cNvSpPr/>
                <p:nvPr/>
              </p:nvSpPr>
              <p:spPr>
                <a:xfrm>
                  <a:off x="5248768" y="1525024"/>
                  <a:ext cx="1981200" cy="2646680"/>
                </a:xfrm>
                <a:prstGeom prst="roundRect">
                  <a:avLst/>
                </a:prstGeom>
                <a:solidFill>
                  <a:schemeClr val="bg1"/>
                </a:solidFill>
                <a:ln w="76200">
                  <a:solidFill>
                    <a:srgbClr val="92D050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pic>
              <p:nvPicPr>
                <p:cNvPr id="76" name="Picture 75">
                  <a:extLst>
                    <a:ext uri="{FF2B5EF4-FFF2-40B4-BE49-F238E27FC236}">
                      <a16:creationId xmlns:a16="http://schemas.microsoft.com/office/drawing/2014/main" id="{755DE390-33E7-8C4E-3651-0CFA6522B44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5366552" y="1702552"/>
                  <a:ext cx="1716309" cy="2319654"/>
                </a:xfrm>
                <a:prstGeom prst="rect">
                  <a:avLst/>
                </a:prstGeom>
              </p:spPr>
            </p:pic>
          </p:grpSp>
          <p:grpSp>
            <p:nvGrpSpPr>
              <p:cNvPr id="72" name="Group 71">
                <a:extLst>
                  <a:ext uri="{FF2B5EF4-FFF2-40B4-BE49-F238E27FC236}">
                    <a16:creationId xmlns:a16="http://schemas.microsoft.com/office/drawing/2014/main" id="{6BF41A57-F066-9B33-2EE3-3A88A1FDFCAE}"/>
                  </a:ext>
                </a:extLst>
              </p:cNvPr>
              <p:cNvGrpSpPr/>
              <p:nvPr/>
            </p:nvGrpSpPr>
            <p:grpSpPr>
              <a:xfrm>
                <a:off x="3825642" y="4650929"/>
                <a:ext cx="1360394" cy="1764722"/>
                <a:chOff x="7706436" y="1508761"/>
                <a:chExt cx="1981200" cy="2646680"/>
              </a:xfrm>
            </p:grpSpPr>
            <p:sp>
              <p:nvSpPr>
                <p:cNvPr id="73" name="Rectangle: Rounded Corners 72">
                  <a:extLst>
                    <a:ext uri="{FF2B5EF4-FFF2-40B4-BE49-F238E27FC236}">
                      <a16:creationId xmlns:a16="http://schemas.microsoft.com/office/drawing/2014/main" id="{015399E5-F026-1747-772E-F08DC7723249}"/>
                    </a:ext>
                  </a:extLst>
                </p:cNvPr>
                <p:cNvSpPr/>
                <p:nvPr/>
              </p:nvSpPr>
              <p:spPr>
                <a:xfrm>
                  <a:off x="7706436" y="1508761"/>
                  <a:ext cx="1981200" cy="2646680"/>
                </a:xfrm>
                <a:prstGeom prst="roundRect">
                  <a:avLst/>
                </a:prstGeom>
                <a:solidFill>
                  <a:schemeClr val="bg1"/>
                </a:solidFill>
                <a:ln w="76200">
                  <a:solidFill>
                    <a:srgbClr val="92D050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pic>
              <p:nvPicPr>
                <p:cNvPr id="74" name="Picture 73">
                  <a:extLst>
                    <a:ext uri="{FF2B5EF4-FFF2-40B4-BE49-F238E27FC236}">
                      <a16:creationId xmlns:a16="http://schemas.microsoft.com/office/drawing/2014/main" id="{A79FC5AA-F4F6-3E17-71B5-48B044FBF83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7863035" y="1688899"/>
                  <a:ext cx="1668001" cy="2283435"/>
                </a:xfrm>
                <a:prstGeom prst="rect">
                  <a:avLst/>
                </a:prstGeom>
              </p:spPr>
            </p:pic>
          </p:grpSp>
        </p:grpSp>
      </p:grpSp>
      <p:sp>
        <p:nvSpPr>
          <p:cNvPr id="13" name="Freeform: Shape 1">
            <a:extLst>
              <a:ext uri="{FF2B5EF4-FFF2-40B4-BE49-F238E27FC236}">
                <a16:creationId xmlns:a16="http://schemas.microsoft.com/office/drawing/2014/main" id="{B1BD0234-C8F2-B39D-4B98-D379462FA804}"/>
              </a:ext>
            </a:extLst>
          </p:cNvPr>
          <p:cNvSpPr/>
          <p:nvPr/>
        </p:nvSpPr>
        <p:spPr>
          <a:xfrm>
            <a:off x="-433195" y="1030491"/>
            <a:ext cx="1047643" cy="790529"/>
          </a:xfrm>
          <a:custGeom>
            <a:avLst/>
            <a:gdLst>
              <a:gd name="connsiteX0" fmla="*/ 1047643 w 1047643"/>
              <a:gd name="connsiteY0" fmla="*/ 308884 h 790529"/>
              <a:gd name="connsiteX1" fmla="*/ 1036404 w 1047643"/>
              <a:gd name="connsiteY1" fmla="*/ 321172 h 790529"/>
              <a:gd name="connsiteX2" fmla="*/ 582347 w 1047643"/>
              <a:gd name="connsiteY2" fmla="*/ 781801 h 790529"/>
              <a:gd name="connsiteX3" fmla="*/ 553201 w 1047643"/>
              <a:gd name="connsiteY3" fmla="*/ 783610 h 790529"/>
              <a:gd name="connsiteX4" fmla="*/ 285929 w 1047643"/>
              <a:gd name="connsiteY4" fmla="*/ 684360 h 790529"/>
              <a:gd name="connsiteX5" fmla="*/ 191060 w 1047643"/>
              <a:gd name="connsiteY5" fmla="*/ 689408 h 790529"/>
              <a:gd name="connsiteX6" fmla="*/ 173725 w 1047643"/>
              <a:gd name="connsiteY6" fmla="*/ 677121 h 790529"/>
              <a:gd name="connsiteX7" fmla="*/ 71140 w 1047643"/>
              <a:gd name="connsiteY7" fmla="*/ 302026 h 790529"/>
              <a:gd name="connsiteX8" fmla="*/ 1798 w 1047643"/>
              <a:gd name="connsiteY8" fmla="*/ 49519 h 790529"/>
              <a:gd name="connsiteX9" fmla="*/ 15419 w 1047643"/>
              <a:gd name="connsiteY9" fmla="*/ 26278 h 790529"/>
              <a:gd name="connsiteX10" fmla="*/ 505480 w 1047643"/>
              <a:gd name="connsiteY10" fmla="*/ 25801 h 790529"/>
              <a:gd name="connsiteX11" fmla="*/ 908007 w 1047643"/>
              <a:gd name="connsiteY11" fmla="*/ 198013 h 790529"/>
              <a:gd name="connsiteX12" fmla="*/ 1003352 w 1047643"/>
              <a:gd name="connsiteY12" fmla="*/ 269546 h 790529"/>
              <a:gd name="connsiteX13" fmla="*/ 1013258 w 1047643"/>
              <a:gd name="connsiteY13" fmla="*/ 274785 h 790529"/>
              <a:gd name="connsiteX14" fmla="*/ 1047643 w 1047643"/>
              <a:gd name="connsiteY14" fmla="*/ 308884 h 790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47643" h="790529">
                <a:moveTo>
                  <a:pt x="1047643" y="308884"/>
                </a:moveTo>
                <a:cubicBezTo>
                  <a:pt x="1043929" y="312980"/>
                  <a:pt x="1040309" y="317171"/>
                  <a:pt x="1036404" y="321172"/>
                </a:cubicBezTo>
                <a:cubicBezTo>
                  <a:pt x="884956" y="474715"/>
                  <a:pt x="733604" y="628258"/>
                  <a:pt x="582347" y="781801"/>
                </a:cubicBezTo>
                <a:cubicBezTo>
                  <a:pt x="571774" y="792564"/>
                  <a:pt x="565964" y="793612"/>
                  <a:pt x="553201" y="783610"/>
                </a:cubicBezTo>
                <a:cubicBezTo>
                  <a:pt x="476810" y="723031"/>
                  <a:pt x="383275" y="688265"/>
                  <a:pt x="285929" y="684360"/>
                </a:cubicBezTo>
                <a:cubicBezTo>
                  <a:pt x="254211" y="682550"/>
                  <a:pt x="222397" y="684265"/>
                  <a:pt x="191060" y="689408"/>
                </a:cubicBezTo>
                <a:cubicBezTo>
                  <a:pt x="179630" y="691408"/>
                  <a:pt x="176487" y="687122"/>
                  <a:pt x="173725" y="677121"/>
                </a:cubicBezTo>
                <a:cubicBezTo>
                  <a:pt x="139816" y="552058"/>
                  <a:pt x="105621" y="426994"/>
                  <a:pt x="71140" y="302026"/>
                </a:cubicBezTo>
                <a:cubicBezTo>
                  <a:pt x="48090" y="217825"/>
                  <a:pt x="25325" y="133624"/>
                  <a:pt x="1798" y="49519"/>
                </a:cubicBezTo>
                <a:cubicBezTo>
                  <a:pt x="-2202" y="35231"/>
                  <a:pt x="-297" y="29516"/>
                  <a:pt x="15419" y="26278"/>
                </a:cubicBezTo>
                <a:cubicBezTo>
                  <a:pt x="176868" y="-8584"/>
                  <a:pt x="343936" y="-8774"/>
                  <a:pt x="505480" y="25801"/>
                </a:cubicBezTo>
                <a:cubicBezTo>
                  <a:pt x="649498" y="56758"/>
                  <a:pt x="786182" y="115241"/>
                  <a:pt x="908007" y="198013"/>
                </a:cubicBezTo>
                <a:cubicBezTo>
                  <a:pt x="940963" y="220207"/>
                  <a:pt x="972586" y="244305"/>
                  <a:pt x="1003352" y="269546"/>
                </a:cubicBezTo>
                <a:cubicBezTo>
                  <a:pt x="1006210" y="271927"/>
                  <a:pt x="1008210" y="276499"/>
                  <a:pt x="1013258" y="274785"/>
                </a:cubicBezTo>
                <a:lnTo>
                  <a:pt x="1047643" y="308884"/>
                </a:lnTo>
              </a:path>
            </a:pathLst>
          </a:custGeom>
          <a:solidFill>
            <a:srgbClr val="A7C83D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PK"/>
          </a:p>
        </p:txBody>
      </p:sp>
      <p:sp>
        <p:nvSpPr>
          <p:cNvPr id="15" name="Freeform: Shape 4">
            <a:extLst>
              <a:ext uri="{FF2B5EF4-FFF2-40B4-BE49-F238E27FC236}">
                <a16:creationId xmlns:a16="http://schemas.microsoft.com/office/drawing/2014/main" id="{448E1A33-DA74-0351-4FE6-B0AC869CCA2D}"/>
              </a:ext>
            </a:extLst>
          </p:cNvPr>
          <p:cNvSpPr/>
          <p:nvPr/>
        </p:nvSpPr>
        <p:spPr>
          <a:xfrm>
            <a:off x="4495175" y="6489298"/>
            <a:ext cx="1076372" cy="819228"/>
          </a:xfrm>
          <a:custGeom>
            <a:avLst/>
            <a:gdLst>
              <a:gd name="connsiteX0" fmla="*/ 473887 w 1076372"/>
              <a:gd name="connsiteY0" fmla="*/ 759062 h 819228"/>
              <a:gd name="connsiteX1" fmla="*/ 17830 w 1076372"/>
              <a:gd name="connsiteY1" fmla="*/ 480741 h 819228"/>
              <a:gd name="connsiteX2" fmla="*/ 17830 w 1076372"/>
              <a:gd name="connsiteY2" fmla="*/ 439783 h 819228"/>
              <a:gd name="connsiteX3" fmla="*/ 316534 w 1076372"/>
              <a:gd name="connsiteY3" fmla="*/ 166416 h 819228"/>
              <a:gd name="connsiteX4" fmla="*/ 491413 w 1076372"/>
              <a:gd name="connsiteY4" fmla="*/ 6967 h 819228"/>
              <a:gd name="connsiteX5" fmla="*/ 516845 w 1076372"/>
              <a:gd name="connsiteY5" fmla="*/ 6967 h 819228"/>
              <a:gd name="connsiteX6" fmla="*/ 758685 w 1076372"/>
              <a:gd name="connsiteY6" fmla="*/ 123458 h 819228"/>
              <a:gd name="connsiteX7" fmla="*/ 908513 w 1076372"/>
              <a:gd name="connsiteY7" fmla="*/ 122315 h 819228"/>
              <a:gd name="connsiteX8" fmla="*/ 927182 w 1076372"/>
              <a:gd name="connsiteY8" fmla="*/ 138984 h 819228"/>
              <a:gd name="connsiteX9" fmla="*/ 984332 w 1076372"/>
              <a:gd name="connsiteY9" fmla="*/ 387205 h 819228"/>
              <a:gd name="connsiteX10" fmla="*/ 1075677 w 1076372"/>
              <a:gd name="connsiteY10" fmla="*/ 780874 h 819228"/>
              <a:gd name="connsiteX11" fmla="*/ 1064342 w 1076372"/>
              <a:gd name="connsiteY11" fmla="*/ 794685 h 819228"/>
              <a:gd name="connsiteX12" fmla="*/ 808024 w 1076372"/>
              <a:gd name="connsiteY12" fmla="*/ 819069 h 819228"/>
              <a:gd name="connsiteX13" fmla="*/ 598760 w 1076372"/>
              <a:gd name="connsiteY13" fmla="*/ 795828 h 819228"/>
              <a:gd name="connsiteX14" fmla="*/ 473792 w 1076372"/>
              <a:gd name="connsiteY14" fmla="*/ 759157 h 819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76372" h="819228">
                <a:moveTo>
                  <a:pt x="473887" y="759062"/>
                </a:moveTo>
                <a:cubicBezTo>
                  <a:pt x="298532" y="705340"/>
                  <a:pt x="147942" y="609995"/>
                  <a:pt x="17830" y="480741"/>
                </a:cubicBezTo>
                <a:cubicBezTo>
                  <a:pt x="-6840" y="456262"/>
                  <a:pt x="-5030" y="460643"/>
                  <a:pt x="17830" y="439783"/>
                </a:cubicBezTo>
                <a:cubicBezTo>
                  <a:pt x="117176" y="348439"/>
                  <a:pt x="216807" y="257284"/>
                  <a:pt x="316534" y="166416"/>
                </a:cubicBezTo>
                <a:cubicBezTo>
                  <a:pt x="374732" y="113171"/>
                  <a:pt x="433406" y="60403"/>
                  <a:pt x="491413" y="6967"/>
                </a:cubicBezTo>
                <a:cubicBezTo>
                  <a:pt x="501128" y="-1986"/>
                  <a:pt x="506558" y="-2653"/>
                  <a:pt x="516845" y="6967"/>
                </a:cubicBezTo>
                <a:cubicBezTo>
                  <a:pt x="584091" y="68975"/>
                  <a:pt x="668292" y="109552"/>
                  <a:pt x="758685" y="123458"/>
                </a:cubicBezTo>
                <a:cubicBezTo>
                  <a:pt x="808310" y="131555"/>
                  <a:pt x="858983" y="131173"/>
                  <a:pt x="908513" y="122315"/>
                </a:cubicBezTo>
                <a:cubicBezTo>
                  <a:pt x="924324" y="119648"/>
                  <a:pt x="924896" y="129268"/>
                  <a:pt x="927182" y="138984"/>
                </a:cubicBezTo>
                <a:cubicBezTo>
                  <a:pt x="946327" y="221661"/>
                  <a:pt x="965377" y="304433"/>
                  <a:pt x="984332" y="387205"/>
                </a:cubicBezTo>
                <a:cubicBezTo>
                  <a:pt x="1014621" y="518460"/>
                  <a:pt x="1044816" y="649810"/>
                  <a:pt x="1075677" y="780874"/>
                </a:cubicBezTo>
                <a:cubicBezTo>
                  <a:pt x="1078629" y="793542"/>
                  <a:pt x="1071676" y="793161"/>
                  <a:pt x="1064342" y="794685"/>
                </a:cubicBezTo>
                <a:cubicBezTo>
                  <a:pt x="980046" y="812306"/>
                  <a:pt x="894130" y="820498"/>
                  <a:pt x="808024" y="819069"/>
                </a:cubicBezTo>
                <a:cubicBezTo>
                  <a:pt x="737730" y="817545"/>
                  <a:pt x="667721" y="809734"/>
                  <a:pt x="598760" y="795828"/>
                </a:cubicBezTo>
                <a:cubicBezTo>
                  <a:pt x="556469" y="786017"/>
                  <a:pt x="514749" y="773825"/>
                  <a:pt x="473792" y="759157"/>
                </a:cubicBezTo>
              </a:path>
            </a:pathLst>
          </a:custGeom>
          <a:solidFill>
            <a:srgbClr val="FED508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PK"/>
          </a:p>
        </p:txBody>
      </p:sp>
      <p:sp>
        <p:nvSpPr>
          <p:cNvPr id="118" name="Rectangle 117">
            <a:extLst>
              <a:ext uri="{FF2B5EF4-FFF2-40B4-BE49-F238E27FC236}">
                <a16:creationId xmlns:a16="http://schemas.microsoft.com/office/drawing/2014/main" id="{3C50F4E9-962F-E3FF-19D0-1C79F9669C76}"/>
              </a:ext>
            </a:extLst>
          </p:cNvPr>
          <p:cNvSpPr/>
          <p:nvPr/>
        </p:nvSpPr>
        <p:spPr>
          <a:xfrm>
            <a:off x="523428" y="2166214"/>
            <a:ext cx="5002606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800" b="1" dirty="0">
                <a:solidFill>
                  <a:srgbClr val="002060"/>
                </a:solidFill>
                <a:latin typeface="Poppins ExtraBold" panose="00000900000000000000" pitchFamily="2" charset="0"/>
                <a:cs typeface="Poppins ExtraBold" panose="00000900000000000000" pitchFamily="2" charset="0"/>
              </a:rPr>
              <a:t>360 Card Game</a:t>
            </a:r>
          </a:p>
          <a:p>
            <a:endParaRPr lang="en-US" sz="3200" b="1" dirty="0">
              <a:solidFill>
                <a:srgbClr val="002060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r>
              <a:rPr lang="en-US" sz="2400" dirty="0">
                <a:solidFill>
                  <a:srgbClr val="002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What do you observe about other team members? </a:t>
            </a:r>
          </a:p>
          <a:p>
            <a:endParaRPr lang="en-US" sz="3200" b="1" dirty="0">
              <a:solidFill>
                <a:srgbClr val="002060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47656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5DE1FBC-BDB7-0A8D-2F33-9D9D5907BC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: Shape 1">
            <a:extLst>
              <a:ext uri="{FF2B5EF4-FFF2-40B4-BE49-F238E27FC236}">
                <a16:creationId xmlns:a16="http://schemas.microsoft.com/office/drawing/2014/main" id="{73B15FE8-65AF-F172-ED8D-77C0621A6A69}"/>
              </a:ext>
            </a:extLst>
          </p:cNvPr>
          <p:cNvSpPr/>
          <p:nvPr/>
        </p:nvSpPr>
        <p:spPr>
          <a:xfrm>
            <a:off x="8269802" y="-395265"/>
            <a:ext cx="1047643" cy="790529"/>
          </a:xfrm>
          <a:custGeom>
            <a:avLst/>
            <a:gdLst>
              <a:gd name="connsiteX0" fmla="*/ 1047643 w 1047643"/>
              <a:gd name="connsiteY0" fmla="*/ 308884 h 790529"/>
              <a:gd name="connsiteX1" fmla="*/ 1036404 w 1047643"/>
              <a:gd name="connsiteY1" fmla="*/ 321172 h 790529"/>
              <a:gd name="connsiteX2" fmla="*/ 582347 w 1047643"/>
              <a:gd name="connsiteY2" fmla="*/ 781801 h 790529"/>
              <a:gd name="connsiteX3" fmla="*/ 553201 w 1047643"/>
              <a:gd name="connsiteY3" fmla="*/ 783610 h 790529"/>
              <a:gd name="connsiteX4" fmla="*/ 285929 w 1047643"/>
              <a:gd name="connsiteY4" fmla="*/ 684360 h 790529"/>
              <a:gd name="connsiteX5" fmla="*/ 191060 w 1047643"/>
              <a:gd name="connsiteY5" fmla="*/ 689408 h 790529"/>
              <a:gd name="connsiteX6" fmla="*/ 173725 w 1047643"/>
              <a:gd name="connsiteY6" fmla="*/ 677121 h 790529"/>
              <a:gd name="connsiteX7" fmla="*/ 71140 w 1047643"/>
              <a:gd name="connsiteY7" fmla="*/ 302026 h 790529"/>
              <a:gd name="connsiteX8" fmla="*/ 1798 w 1047643"/>
              <a:gd name="connsiteY8" fmla="*/ 49519 h 790529"/>
              <a:gd name="connsiteX9" fmla="*/ 15419 w 1047643"/>
              <a:gd name="connsiteY9" fmla="*/ 26278 h 790529"/>
              <a:gd name="connsiteX10" fmla="*/ 505480 w 1047643"/>
              <a:gd name="connsiteY10" fmla="*/ 25801 h 790529"/>
              <a:gd name="connsiteX11" fmla="*/ 908007 w 1047643"/>
              <a:gd name="connsiteY11" fmla="*/ 198013 h 790529"/>
              <a:gd name="connsiteX12" fmla="*/ 1003352 w 1047643"/>
              <a:gd name="connsiteY12" fmla="*/ 269546 h 790529"/>
              <a:gd name="connsiteX13" fmla="*/ 1013258 w 1047643"/>
              <a:gd name="connsiteY13" fmla="*/ 274785 h 790529"/>
              <a:gd name="connsiteX14" fmla="*/ 1047643 w 1047643"/>
              <a:gd name="connsiteY14" fmla="*/ 308884 h 790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47643" h="790529">
                <a:moveTo>
                  <a:pt x="1047643" y="308884"/>
                </a:moveTo>
                <a:cubicBezTo>
                  <a:pt x="1043929" y="312980"/>
                  <a:pt x="1040309" y="317171"/>
                  <a:pt x="1036404" y="321172"/>
                </a:cubicBezTo>
                <a:cubicBezTo>
                  <a:pt x="884956" y="474715"/>
                  <a:pt x="733604" y="628258"/>
                  <a:pt x="582347" y="781801"/>
                </a:cubicBezTo>
                <a:cubicBezTo>
                  <a:pt x="571774" y="792564"/>
                  <a:pt x="565964" y="793612"/>
                  <a:pt x="553201" y="783610"/>
                </a:cubicBezTo>
                <a:cubicBezTo>
                  <a:pt x="476810" y="723031"/>
                  <a:pt x="383275" y="688265"/>
                  <a:pt x="285929" y="684360"/>
                </a:cubicBezTo>
                <a:cubicBezTo>
                  <a:pt x="254211" y="682550"/>
                  <a:pt x="222397" y="684265"/>
                  <a:pt x="191060" y="689408"/>
                </a:cubicBezTo>
                <a:cubicBezTo>
                  <a:pt x="179630" y="691408"/>
                  <a:pt x="176487" y="687122"/>
                  <a:pt x="173725" y="677121"/>
                </a:cubicBezTo>
                <a:cubicBezTo>
                  <a:pt x="139816" y="552058"/>
                  <a:pt x="105621" y="426994"/>
                  <a:pt x="71140" y="302026"/>
                </a:cubicBezTo>
                <a:cubicBezTo>
                  <a:pt x="48090" y="217825"/>
                  <a:pt x="25325" y="133624"/>
                  <a:pt x="1798" y="49519"/>
                </a:cubicBezTo>
                <a:cubicBezTo>
                  <a:pt x="-2202" y="35231"/>
                  <a:pt x="-297" y="29516"/>
                  <a:pt x="15419" y="26278"/>
                </a:cubicBezTo>
                <a:cubicBezTo>
                  <a:pt x="176868" y="-8584"/>
                  <a:pt x="343936" y="-8774"/>
                  <a:pt x="505480" y="25801"/>
                </a:cubicBezTo>
                <a:cubicBezTo>
                  <a:pt x="649498" y="56758"/>
                  <a:pt x="786182" y="115241"/>
                  <a:pt x="908007" y="198013"/>
                </a:cubicBezTo>
                <a:cubicBezTo>
                  <a:pt x="940963" y="220207"/>
                  <a:pt x="972586" y="244305"/>
                  <a:pt x="1003352" y="269546"/>
                </a:cubicBezTo>
                <a:cubicBezTo>
                  <a:pt x="1006210" y="271927"/>
                  <a:pt x="1008210" y="276499"/>
                  <a:pt x="1013258" y="274785"/>
                </a:cubicBezTo>
                <a:lnTo>
                  <a:pt x="1047643" y="308884"/>
                </a:lnTo>
              </a:path>
            </a:pathLst>
          </a:custGeom>
          <a:solidFill>
            <a:srgbClr val="A7C83D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PK"/>
          </a:p>
        </p:txBody>
      </p:sp>
      <p:sp>
        <p:nvSpPr>
          <p:cNvPr id="17" name="Freeform: Shape 2">
            <a:extLst>
              <a:ext uri="{FF2B5EF4-FFF2-40B4-BE49-F238E27FC236}">
                <a16:creationId xmlns:a16="http://schemas.microsoft.com/office/drawing/2014/main" id="{926EE01F-B0E5-DA9B-422F-F2C43616C167}"/>
              </a:ext>
            </a:extLst>
          </p:cNvPr>
          <p:cNvSpPr/>
          <p:nvPr/>
        </p:nvSpPr>
        <p:spPr>
          <a:xfrm>
            <a:off x="8009861" y="6356350"/>
            <a:ext cx="892199" cy="951930"/>
          </a:xfrm>
          <a:custGeom>
            <a:avLst/>
            <a:gdLst>
              <a:gd name="connsiteX0" fmla="*/ 373611 w 892199"/>
              <a:gd name="connsiteY0" fmla="*/ 932024 h 951930"/>
              <a:gd name="connsiteX1" fmla="*/ 434286 w 892199"/>
              <a:gd name="connsiteY1" fmla="*/ 886685 h 951930"/>
              <a:gd name="connsiteX2" fmla="*/ 667077 w 892199"/>
              <a:gd name="connsiteY2" fmla="*/ 649988 h 951930"/>
              <a:gd name="connsiteX3" fmla="*/ 857005 w 892199"/>
              <a:gd name="connsiteY3" fmla="*/ 248605 h 951930"/>
              <a:gd name="connsiteX4" fmla="*/ 892152 w 892199"/>
              <a:gd name="connsiteY4" fmla="*/ 12004 h 951930"/>
              <a:gd name="connsiteX5" fmla="*/ 880151 w 892199"/>
              <a:gd name="connsiteY5" fmla="*/ 2 h 951930"/>
              <a:gd name="connsiteX6" fmla="*/ 432952 w 892199"/>
              <a:gd name="connsiteY6" fmla="*/ 2574 h 951930"/>
              <a:gd name="connsiteX7" fmla="*/ 220068 w 892199"/>
              <a:gd name="connsiteY7" fmla="*/ 2860 h 951930"/>
              <a:gd name="connsiteX8" fmla="*/ 201114 w 892199"/>
              <a:gd name="connsiteY8" fmla="*/ 18957 h 951930"/>
              <a:gd name="connsiteX9" fmla="*/ 6613 w 892199"/>
              <a:gd name="connsiteY9" fmla="*/ 353094 h 951930"/>
              <a:gd name="connsiteX10" fmla="*/ 5280 w 892199"/>
              <a:gd name="connsiteY10" fmla="*/ 374049 h 951930"/>
              <a:gd name="connsiteX11" fmla="*/ 254644 w 892199"/>
              <a:gd name="connsiteY11" fmla="*/ 806770 h 951930"/>
              <a:gd name="connsiteX12" fmla="*/ 339131 w 892199"/>
              <a:gd name="connsiteY12" fmla="*/ 951931 h 951930"/>
              <a:gd name="connsiteX13" fmla="*/ 373516 w 892199"/>
              <a:gd name="connsiteY13" fmla="*/ 932119 h 9519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92199" h="951930">
                <a:moveTo>
                  <a:pt x="373611" y="932024"/>
                </a:moveTo>
                <a:cubicBezTo>
                  <a:pt x="393804" y="916879"/>
                  <a:pt x="414188" y="901925"/>
                  <a:pt x="434286" y="886685"/>
                </a:cubicBezTo>
                <a:cubicBezTo>
                  <a:pt x="522963" y="819533"/>
                  <a:pt x="601449" y="739809"/>
                  <a:pt x="667077" y="649988"/>
                </a:cubicBezTo>
                <a:cubicBezTo>
                  <a:pt x="755564" y="529592"/>
                  <a:pt x="820048" y="393290"/>
                  <a:pt x="857005" y="248605"/>
                </a:cubicBezTo>
                <a:cubicBezTo>
                  <a:pt x="876627" y="171071"/>
                  <a:pt x="888438" y="91823"/>
                  <a:pt x="892152" y="12004"/>
                </a:cubicBezTo>
                <a:cubicBezTo>
                  <a:pt x="892629" y="2574"/>
                  <a:pt x="889581" y="-93"/>
                  <a:pt x="880151" y="2"/>
                </a:cubicBezTo>
                <a:cubicBezTo>
                  <a:pt x="731085" y="1050"/>
                  <a:pt x="582018" y="1907"/>
                  <a:pt x="432952" y="2574"/>
                </a:cubicBezTo>
                <a:cubicBezTo>
                  <a:pt x="361991" y="2955"/>
                  <a:pt x="291030" y="3336"/>
                  <a:pt x="220068" y="2860"/>
                </a:cubicBezTo>
                <a:cubicBezTo>
                  <a:pt x="207495" y="2860"/>
                  <a:pt x="202733" y="5336"/>
                  <a:pt x="201114" y="18957"/>
                </a:cubicBezTo>
                <a:cubicBezTo>
                  <a:pt x="187493" y="153164"/>
                  <a:pt x="116627" y="274989"/>
                  <a:pt x="6613" y="353094"/>
                </a:cubicBezTo>
                <a:cubicBezTo>
                  <a:pt x="-4817" y="361476"/>
                  <a:pt x="1184" y="367001"/>
                  <a:pt x="5280" y="374049"/>
                </a:cubicBezTo>
                <a:cubicBezTo>
                  <a:pt x="88338" y="518353"/>
                  <a:pt x="171491" y="662562"/>
                  <a:pt x="254644" y="806770"/>
                </a:cubicBezTo>
                <a:cubicBezTo>
                  <a:pt x="282648" y="855252"/>
                  <a:pt x="311032" y="903544"/>
                  <a:pt x="339131" y="951931"/>
                </a:cubicBezTo>
                <a:lnTo>
                  <a:pt x="373516" y="932119"/>
                </a:lnTo>
                <a:close/>
              </a:path>
            </a:pathLst>
          </a:custGeom>
          <a:solidFill>
            <a:srgbClr val="30A9E0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PK"/>
          </a:p>
        </p:txBody>
      </p:sp>
      <p:sp>
        <p:nvSpPr>
          <p:cNvPr id="18" name="Freeform: Shape 4">
            <a:extLst>
              <a:ext uri="{FF2B5EF4-FFF2-40B4-BE49-F238E27FC236}">
                <a16:creationId xmlns:a16="http://schemas.microsoft.com/office/drawing/2014/main" id="{EB3B5E48-91D6-1A4D-C57C-A5AFA9C19690}"/>
              </a:ext>
            </a:extLst>
          </p:cNvPr>
          <p:cNvSpPr/>
          <p:nvPr/>
        </p:nvSpPr>
        <p:spPr>
          <a:xfrm>
            <a:off x="11653814" y="1382191"/>
            <a:ext cx="1076372" cy="819228"/>
          </a:xfrm>
          <a:custGeom>
            <a:avLst/>
            <a:gdLst>
              <a:gd name="connsiteX0" fmla="*/ 473887 w 1076372"/>
              <a:gd name="connsiteY0" fmla="*/ 759062 h 819228"/>
              <a:gd name="connsiteX1" fmla="*/ 17830 w 1076372"/>
              <a:gd name="connsiteY1" fmla="*/ 480741 h 819228"/>
              <a:gd name="connsiteX2" fmla="*/ 17830 w 1076372"/>
              <a:gd name="connsiteY2" fmla="*/ 439783 h 819228"/>
              <a:gd name="connsiteX3" fmla="*/ 316534 w 1076372"/>
              <a:gd name="connsiteY3" fmla="*/ 166416 h 819228"/>
              <a:gd name="connsiteX4" fmla="*/ 491413 w 1076372"/>
              <a:gd name="connsiteY4" fmla="*/ 6967 h 819228"/>
              <a:gd name="connsiteX5" fmla="*/ 516845 w 1076372"/>
              <a:gd name="connsiteY5" fmla="*/ 6967 h 819228"/>
              <a:gd name="connsiteX6" fmla="*/ 758685 w 1076372"/>
              <a:gd name="connsiteY6" fmla="*/ 123458 h 819228"/>
              <a:gd name="connsiteX7" fmla="*/ 908513 w 1076372"/>
              <a:gd name="connsiteY7" fmla="*/ 122315 h 819228"/>
              <a:gd name="connsiteX8" fmla="*/ 927182 w 1076372"/>
              <a:gd name="connsiteY8" fmla="*/ 138984 h 819228"/>
              <a:gd name="connsiteX9" fmla="*/ 984332 w 1076372"/>
              <a:gd name="connsiteY9" fmla="*/ 387205 h 819228"/>
              <a:gd name="connsiteX10" fmla="*/ 1075677 w 1076372"/>
              <a:gd name="connsiteY10" fmla="*/ 780874 h 819228"/>
              <a:gd name="connsiteX11" fmla="*/ 1064342 w 1076372"/>
              <a:gd name="connsiteY11" fmla="*/ 794685 h 819228"/>
              <a:gd name="connsiteX12" fmla="*/ 808024 w 1076372"/>
              <a:gd name="connsiteY12" fmla="*/ 819069 h 819228"/>
              <a:gd name="connsiteX13" fmla="*/ 598760 w 1076372"/>
              <a:gd name="connsiteY13" fmla="*/ 795828 h 819228"/>
              <a:gd name="connsiteX14" fmla="*/ 473792 w 1076372"/>
              <a:gd name="connsiteY14" fmla="*/ 759157 h 819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76372" h="819228">
                <a:moveTo>
                  <a:pt x="473887" y="759062"/>
                </a:moveTo>
                <a:cubicBezTo>
                  <a:pt x="298532" y="705340"/>
                  <a:pt x="147942" y="609995"/>
                  <a:pt x="17830" y="480741"/>
                </a:cubicBezTo>
                <a:cubicBezTo>
                  <a:pt x="-6840" y="456262"/>
                  <a:pt x="-5030" y="460643"/>
                  <a:pt x="17830" y="439783"/>
                </a:cubicBezTo>
                <a:cubicBezTo>
                  <a:pt x="117176" y="348439"/>
                  <a:pt x="216807" y="257284"/>
                  <a:pt x="316534" y="166416"/>
                </a:cubicBezTo>
                <a:cubicBezTo>
                  <a:pt x="374732" y="113171"/>
                  <a:pt x="433406" y="60403"/>
                  <a:pt x="491413" y="6967"/>
                </a:cubicBezTo>
                <a:cubicBezTo>
                  <a:pt x="501128" y="-1986"/>
                  <a:pt x="506558" y="-2653"/>
                  <a:pt x="516845" y="6967"/>
                </a:cubicBezTo>
                <a:cubicBezTo>
                  <a:pt x="584091" y="68975"/>
                  <a:pt x="668292" y="109552"/>
                  <a:pt x="758685" y="123458"/>
                </a:cubicBezTo>
                <a:cubicBezTo>
                  <a:pt x="808310" y="131555"/>
                  <a:pt x="858983" y="131173"/>
                  <a:pt x="908513" y="122315"/>
                </a:cubicBezTo>
                <a:cubicBezTo>
                  <a:pt x="924324" y="119648"/>
                  <a:pt x="924896" y="129268"/>
                  <a:pt x="927182" y="138984"/>
                </a:cubicBezTo>
                <a:cubicBezTo>
                  <a:pt x="946327" y="221661"/>
                  <a:pt x="965377" y="304433"/>
                  <a:pt x="984332" y="387205"/>
                </a:cubicBezTo>
                <a:cubicBezTo>
                  <a:pt x="1014621" y="518460"/>
                  <a:pt x="1044816" y="649810"/>
                  <a:pt x="1075677" y="780874"/>
                </a:cubicBezTo>
                <a:cubicBezTo>
                  <a:pt x="1078629" y="793542"/>
                  <a:pt x="1071676" y="793161"/>
                  <a:pt x="1064342" y="794685"/>
                </a:cubicBezTo>
                <a:cubicBezTo>
                  <a:pt x="980046" y="812306"/>
                  <a:pt x="894130" y="820498"/>
                  <a:pt x="808024" y="819069"/>
                </a:cubicBezTo>
                <a:cubicBezTo>
                  <a:pt x="737730" y="817545"/>
                  <a:pt x="667721" y="809734"/>
                  <a:pt x="598760" y="795828"/>
                </a:cubicBezTo>
                <a:cubicBezTo>
                  <a:pt x="556469" y="786017"/>
                  <a:pt x="514749" y="773825"/>
                  <a:pt x="473792" y="759157"/>
                </a:cubicBezTo>
              </a:path>
            </a:pathLst>
          </a:custGeom>
          <a:solidFill>
            <a:srgbClr val="FED508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PK"/>
          </a:p>
        </p:txBody>
      </p:sp>
      <p:sp>
        <p:nvSpPr>
          <p:cNvPr id="19" name="Freeform: Shape 5">
            <a:extLst>
              <a:ext uri="{FF2B5EF4-FFF2-40B4-BE49-F238E27FC236}">
                <a16:creationId xmlns:a16="http://schemas.microsoft.com/office/drawing/2014/main" id="{75994668-D370-6591-C86C-44C502ED17D1}"/>
              </a:ext>
            </a:extLst>
          </p:cNvPr>
          <p:cNvSpPr/>
          <p:nvPr/>
        </p:nvSpPr>
        <p:spPr>
          <a:xfrm>
            <a:off x="-317056" y="3428998"/>
            <a:ext cx="942950" cy="962057"/>
          </a:xfrm>
          <a:custGeom>
            <a:avLst/>
            <a:gdLst>
              <a:gd name="connsiteX0" fmla="*/ 698326 w 942950"/>
              <a:gd name="connsiteY0" fmla="*/ 621958 h 962057"/>
              <a:gd name="connsiteX1" fmla="*/ 200168 w 942950"/>
              <a:gd name="connsiteY1" fmla="*/ 959524 h 962057"/>
              <a:gd name="connsiteX2" fmla="*/ 179594 w 942950"/>
              <a:gd name="connsiteY2" fmla="*/ 949618 h 962057"/>
              <a:gd name="connsiteX3" fmla="*/ 49292 w 942950"/>
              <a:gd name="connsiteY3" fmla="*/ 484988 h 962057"/>
              <a:gd name="connsiteX4" fmla="*/ 1572 w 942950"/>
              <a:gd name="connsiteY4" fmla="*/ 316015 h 962057"/>
              <a:gd name="connsiteX5" fmla="*/ 12050 w 942950"/>
              <a:gd name="connsiteY5" fmla="*/ 292583 h 962057"/>
              <a:gd name="connsiteX6" fmla="*/ 268558 w 942950"/>
              <a:gd name="connsiteY6" fmla="*/ 11882 h 962057"/>
              <a:gd name="connsiteX7" fmla="*/ 287798 w 942950"/>
              <a:gd name="connsiteY7" fmla="*/ 928 h 962057"/>
              <a:gd name="connsiteX8" fmla="*/ 930736 w 942950"/>
              <a:gd name="connsiteY8" fmla="*/ 143136 h 962057"/>
              <a:gd name="connsiteX9" fmla="*/ 941594 w 942950"/>
              <a:gd name="connsiteY9" fmla="*/ 161424 h 962057"/>
              <a:gd name="connsiteX10" fmla="*/ 786527 w 942950"/>
              <a:gd name="connsiteY10" fmla="*/ 504705 h 962057"/>
              <a:gd name="connsiteX11" fmla="*/ 698230 w 942950"/>
              <a:gd name="connsiteY11" fmla="*/ 621863 h 962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42950" h="962057">
                <a:moveTo>
                  <a:pt x="698326" y="621958"/>
                </a:moveTo>
                <a:cubicBezTo>
                  <a:pt x="545640" y="788741"/>
                  <a:pt x="386192" y="894373"/>
                  <a:pt x="200168" y="959524"/>
                </a:cubicBezTo>
                <a:cubicBezTo>
                  <a:pt x="189310" y="963334"/>
                  <a:pt x="183785" y="964763"/>
                  <a:pt x="179594" y="949618"/>
                </a:cubicBezTo>
                <a:cubicBezTo>
                  <a:pt x="136827" y="794551"/>
                  <a:pt x="92917" y="639865"/>
                  <a:pt x="49292" y="484988"/>
                </a:cubicBezTo>
                <a:cubicBezTo>
                  <a:pt x="33481" y="428600"/>
                  <a:pt x="18050" y="372212"/>
                  <a:pt x="1572" y="316015"/>
                </a:cubicBezTo>
                <a:cubicBezTo>
                  <a:pt x="-2047" y="303632"/>
                  <a:pt x="238" y="297917"/>
                  <a:pt x="12050" y="292583"/>
                </a:cubicBezTo>
                <a:cubicBezTo>
                  <a:pt x="133779" y="240005"/>
                  <a:pt x="227219" y="137897"/>
                  <a:pt x="268558" y="11882"/>
                </a:cubicBezTo>
                <a:cubicBezTo>
                  <a:pt x="272177" y="1499"/>
                  <a:pt x="275606" y="-1834"/>
                  <a:pt x="287798" y="928"/>
                </a:cubicBezTo>
                <a:cubicBezTo>
                  <a:pt x="502016" y="48839"/>
                  <a:pt x="716328" y="96273"/>
                  <a:pt x="930736" y="143136"/>
                </a:cubicBezTo>
                <a:cubicBezTo>
                  <a:pt x="942928" y="145803"/>
                  <a:pt x="944738" y="149899"/>
                  <a:pt x="941594" y="161424"/>
                </a:cubicBezTo>
                <a:cubicBezTo>
                  <a:pt x="908828" y="283439"/>
                  <a:pt x="856441" y="399359"/>
                  <a:pt x="786527" y="504705"/>
                </a:cubicBezTo>
                <a:cubicBezTo>
                  <a:pt x="759857" y="545758"/>
                  <a:pt x="730330" y="584906"/>
                  <a:pt x="698230" y="621863"/>
                </a:cubicBezTo>
              </a:path>
            </a:pathLst>
          </a:custGeom>
          <a:solidFill>
            <a:srgbClr val="E74426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PK"/>
          </a:p>
        </p:txBody>
      </p:sp>
      <p:pic>
        <p:nvPicPr>
          <p:cNvPr id="21" name="Picture 20" descr="A colorful circle with white text&#10;&#10;AI-generated content may be incorrect.">
            <a:extLst>
              <a:ext uri="{FF2B5EF4-FFF2-40B4-BE49-F238E27FC236}">
                <a16:creationId xmlns:a16="http://schemas.microsoft.com/office/drawing/2014/main" id="{EC223194-3CB3-EBB6-ECB9-1336F05EE5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419" y="6169152"/>
            <a:ext cx="695295" cy="552323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9B179B9C-612C-0ADB-65DC-E38A569F2945}"/>
              </a:ext>
            </a:extLst>
          </p:cNvPr>
          <p:cNvGrpSpPr/>
          <p:nvPr/>
        </p:nvGrpSpPr>
        <p:grpSpPr>
          <a:xfrm>
            <a:off x="1916782" y="664480"/>
            <a:ext cx="8075900" cy="5489039"/>
            <a:chOff x="1916782" y="664480"/>
            <a:chExt cx="8075900" cy="5489039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6F759333-898B-6CEC-C82B-FFF8BC7274E4}"/>
                </a:ext>
              </a:extLst>
            </p:cNvPr>
            <p:cNvGrpSpPr/>
            <p:nvPr/>
          </p:nvGrpSpPr>
          <p:grpSpPr>
            <a:xfrm>
              <a:off x="1916782" y="676509"/>
              <a:ext cx="1703412" cy="2646263"/>
              <a:chOff x="1916782" y="676509"/>
              <a:chExt cx="1703412" cy="2646263"/>
            </a:xfrm>
          </p:grpSpPr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5658D422-405C-F8DF-F825-312DB77D8A2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916782" y="1033812"/>
                <a:ext cx="1703412" cy="2288960"/>
              </a:xfrm>
              <a:prstGeom prst="roundRect">
                <a:avLst>
                  <a:gd name="adj" fmla="val 16667"/>
                </a:avLst>
              </a:prstGeom>
              <a:ln>
                <a:noFill/>
              </a:ln>
              <a:effectLst>
                <a:outerShdw blurRad="76200" dist="38100" dir="78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contrasting" dir="t">
                  <a:rot lat="0" lon="0" rev="4200000"/>
                </a:lightRig>
              </a:scene3d>
              <a:sp3d prstMaterial="plastic">
                <a:bevelT w="381000" h="114300" prst="relaxedInset"/>
                <a:contourClr>
                  <a:srgbClr val="969696"/>
                </a:contourClr>
              </a:sp3d>
            </p:spPr>
          </p:pic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0CD4D89B-5C91-B80C-821C-21D25F068F78}"/>
                  </a:ext>
                </a:extLst>
              </p:cNvPr>
              <p:cNvSpPr txBox="1"/>
              <p:nvPr/>
            </p:nvSpPr>
            <p:spPr>
              <a:xfrm>
                <a:off x="2565243" y="676509"/>
                <a:ext cx="25603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chemeClr val="bg1"/>
                    </a:solidFill>
                    <a:latin typeface="Poppins" panose="00000500000000000000" pitchFamily="2" charset="0"/>
                    <a:cs typeface="Poppins" panose="00000500000000000000" pitchFamily="2" charset="0"/>
                  </a:rPr>
                  <a:t>1</a:t>
                </a:r>
                <a:endParaRPr lang="en-GB" dirty="0">
                  <a:solidFill>
                    <a:schemeClr val="bg1"/>
                  </a:solidFill>
                  <a:latin typeface="Poppins" panose="00000500000000000000" pitchFamily="2" charset="0"/>
                  <a:cs typeface="Poppins" panose="00000500000000000000" pitchFamily="2" charset="0"/>
                </a:endParaRPr>
              </a:p>
            </p:txBody>
          </p:sp>
        </p:grpSp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E7AB1DFC-BF88-877C-6DF5-1C8263185650}"/>
                </a:ext>
              </a:extLst>
            </p:cNvPr>
            <p:cNvGrpSpPr/>
            <p:nvPr/>
          </p:nvGrpSpPr>
          <p:grpSpPr>
            <a:xfrm>
              <a:off x="4084441" y="664480"/>
              <a:ext cx="1663651" cy="2677588"/>
              <a:chOff x="4084441" y="664480"/>
              <a:chExt cx="1663651" cy="2677588"/>
            </a:xfrm>
          </p:grpSpPr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32F182E8-F162-EB74-3772-2676D57AB58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084441" y="1033812"/>
                <a:ext cx="1663651" cy="2308256"/>
              </a:xfrm>
              <a:prstGeom prst="roundRect">
                <a:avLst>
                  <a:gd name="adj" fmla="val 16667"/>
                </a:avLst>
              </a:prstGeom>
              <a:ln>
                <a:noFill/>
              </a:ln>
              <a:effectLst>
                <a:outerShdw blurRad="76200" dist="38100" dir="78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contrasting" dir="t">
                  <a:rot lat="0" lon="0" rev="4200000"/>
                </a:lightRig>
              </a:scene3d>
              <a:sp3d prstMaterial="plastic">
                <a:bevelT w="381000" h="114300" prst="relaxedInset"/>
                <a:contourClr>
                  <a:srgbClr val="969696"/>
                </a:contourClr>
              </a:sp3d>
            </p:spPr>
          </p:pic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26E5A089-975F-7BD5-A1E7-4943F3E922E8}"/>
                  </a:ext>
                </a:extLst>
              </p:cNvPr>
              <p:cNvSpPr txBox="1"/>
              <p:nvPr/>
            </p:nvSpPr>
            <p:spPr>
              <a:xfrm>
                <a:off x="4685270" y="664480"/>
                <a:ext cx="25603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chemeClr val="bg1"/>
                    </a:solidFill>
                    <a:latin typeface="Poppins" panose="00000500000000000000" pitchFamily="2" charset="0"/>
                    <a:cs typeface="Poppins" panose="00000500000000000000" pitchFamily="2" charset="0"/>
                  </a:rPr>
                  <a:t>2</a:t>
                </a:r>
                <a:endParaRPr lang="en-GB" dirty="0">
                  <a:solidFill>
                    <a:schemeClr val="bg1"/>
                  </a:solidFill>
                  <a:latin typeface="Poppins" panose="00000500000000000000" pitchFamily="2" charset="0"/>
                  <a:cs typeface="Poppins" panose="00000500000000000000" pitchFamily="2" charset="0"/>
                </a:endParaRPr>
              </a:p>
            </p:txBody>
          </p:sp>
        </p:grp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CB98F45C-0E1C-F69A-31C0-C9BA8577A62F}"/>
                </a:ext>
              </a:extLst>
            </p:cNvPr>
            <p:cNvGrpSpPr/>
            <p:nvPr/>
          </p:nvGrpSpPr>
          <p:grpSpPr>
            <a:xfrm>
              <a:off x="6212339" y="676509"/>
              <a:ext cx="1655780" cy="2646263"/>
              <a:chOff x="6212339" y="676509"/>
              <a:chExt cx="1655780" cy="2646263"/>
            </a:xfrm>
          </p:grpSpPr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7D37AB88-CD6A-03A5-6B7D-AE668DB7206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212339" y="1028334"/>
                <a:ext cx="1655780" cy="2294438"/>
              </a:xfrm>
              <a:prstGeom prst="roundRect">
                <a:avLst>
                  <a:gd name="adj" fmla="val 16667"/>
                </a:avLst>
              </a:prstGeom>
              <a:ln>
                <a:noFill/>
              </a:ln>
              <a:effectLst>
                <a:outerShdw blurRad="76200" dist="38100" dir="78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contrasting" dir="t">
                  <a:rot lat="0" lon="0" rev="4200000"/>
                </a:lightRig>
              </a:scene3d>
              <a:sp3d prstMaterial="plastic">
                <a:bevelT w="381000" h="114300" prst="relaxedInset"/>
                <a:contourClr>
                  <a:srgbClr val="969696"/>
                </a:contourClr>
              </a:sp3d>
            </p:spPr>
          </p:pic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F0BF0EDB-78BF-A6CC-375F-668AEC529127}"/>
                  </a:ext>
                </a:extLst>
              </p:cNvPr>
              <p:cNvSpPr txBox="1"/>
              <p:nvPr/>
            </p:nvSpPr>
            <p:spPr>
              <a:xfrm>
                <a:off x="6830997" y="676509"/>
                <a:ext cx="25603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chemeClr val="bg1"/>
                    </a:solidFill>
                    <a:latin typeface="Poppins" panose="00000500000000000000" pitchFamily="2" charset="0"/>
                    <a:cs typeface="Poppins" panose="00000500000000000000" pitchFamily="2" charset="0"/>
                  </a:rPr>
                  <a:t>3</a:t>
                </a:r>
                <a:endParaRPr lang="en-GB" dirty="0">
                  <a:solidFill>
                    <a:schemeClr val="bg1"/>
                  </a:solidFill>
                  <a:latin typeface="Poppins" panose="00000500000000000000" pitchFamily="2" charset="0"/>
                  <a:cs typeface="Poppins" panose="00000500000000000000" pitchFamily="2" charset="0"/>
                </a:endParaRPr>
              </a:p>
            </p:txBody>
          </p: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D821FAD1-CA4B-977D-4400-33800DFAC639}"/>
                </a:ext>
              </a:extLst>
            </p:cNvPr>
            <p:cNvGrpSpPr/>
            <p:nvPr/>
          </p:nvGrpSpPr>
          <p:grpSpPr>
            <a:xfrm>
              <a:off x="8329267" y="701664"/>
              <a:ext cx="1663415" cy="2615642"/>
              <a:chOff x="8329267" y="701664"/>
              <a:chExt cx="1663415" cy="2615642"/>
            </a:xfrm>
          </p:grpSpPr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E6F46304-7804-79CF-E6E2-058B13A7155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329267" y="1028334"/>
                <a:ext cx="1663415" cy="2288972"/>
              </a:xfrm>
              <a:prstGeom prst="roundRect">
                <a:avLst>
                  <a:gd name="adj" fmla="val 16667"/>
                </a:avLst>
              </a:prstGeom>
              <a:ln>
                <a:noFill/>
              </a:ln>
              <a:effectLst>
                <a:outerShdw blurRad="76200" dist="38100" dir="78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contrasting" dir="t">
                  <a:rot lat="0" lon="0" rev="4200000"/>
                </a:lightRig>
              </a:scene3d>
              <a:sp3d prstMaterial="plastic">
                <a:bevelT w="381000" h="114300" prst="relaxedInset"/>
                <a:contourClr>
                  <a:srgbClr val="969696"/>
                </a:contourClr>
              </a:sp3d>
            </p:spPr>
          </p:pic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E84C4E60-5E2D-3FAD-6EA0-6FAB66E39F8C}"/>
                  </a:ext>
                </a:extLst>
              </p:cNvPr>
              <p:cNvSpPr txBox="1"/>
              <p:nvPr/>
            </p:nvSpPr>
            <p:spPr>
              <a:xfrm>
                <a:off x="8951024" y="701664"/>
                <a:ext cx="25603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chemeClr val="bg1"/>
                    </a:solidFill>
                    <a:latin typeface="Poppins" panose="00000500000000000000" pitchFamily="2" charset="0"/>
                    <a:cs typeface="Poppins" panose="00000500000000000000" pitchFamily="2" charset="0"/>
                  </a:rPr>
                  <a:t>4</a:t>
                </a:r>
                <a:endParaRPr lang="en-GB" dirty="0">
                  <a:solidFill>
                    <a:schemeClr val="bg1"/>
                  </a:solidFill>
                  <a:latin typeface="Poppins" panose="00000500000000000000" pitchFamily="2" charset="0"/>
                  <a:cs typeface="Poppins" panose="00000500000000000000" pitchFamily="2" charset="0"/>
                </a:endParaRPr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0977AF55-7EB7-005C-A5CF-A0D7603AE4B7}"/>
                </a:ext>
              </a:extLst>
            </p:cNvPr>
            <p:cNvGrpSpPr/>
            <p:nvPr/>
          </p:nvGrpSpPr>
          <p:grpSpPr>
            <a:xfrm>
              <a:off x="1936955" y="3513891"/>
              <a:ext cx="1665752" cy="2638039"/>
              <a:chOff x="1936955" y="3513891"/>
              <a:chExt cx="1665752" cy="2638039"/>
            </a:xfrm>
          </p:grpSpPr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D1773ABF-A824-EC93-8FC6-3E0ADA1CD65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936955" y="3825539"/>
                <a:ext cx="1665752" cy="2326391"/>
              </a:xfrm>
              <a:prstGeom prst="roundRect">
                <a:avLst>
                  <a:gd name="adj" fmla="val 16667"/>
                </a:avLst>
              </a:prstGeom>
              <a:ln>
                <a:noFill/>
              </a:ln>
              <a:effectLst>
                <a:outerShdw blurRad="76200" dist="38100" dir="78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contrasting" dir="t">
                  <a:rot lat="0" lon="0" rev="4200000"/>
                </a:lightRig>
              </a:scene3d>
              <a:sp3d prstMaterial="plastic">
                <a:bevelT w="381000" h="114300" prst="relaxedInset"/>
                <a:contourClr>
                  <a:srgbClr val="969696"/>
                </a:contourClr>
              </a:sp3d>
            </p:spPr>
          </p:pic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6B4D292F-FCE4-505C-FC34-C09618B0C2A7}"/>
                  </a:ext>
                </a:extLst>
              </p:cNvPr>
              <p:cNvSpPr txBox="1"/>
              <p:nvPr/>
            </p:nvSpPr>
            <p:spPr>
              <a:xfrm>
                <a:off x="2546554" y="3513891"/>
                <a:ext cx="25603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chemeClr val="bg1"/>
                    </a:solidFill>
                    <a:latin typeface="Poppins" panose="00000500000000000000" pitchFamily="2" charset="0"/>
                    <a:cs typeface="Poppins" panose="00000500000000000000" pitchFamily="2" charset="0"/>
                  </a:rPr>
                  <a:t>5</a:t>
                </a:r>
                <a:endParaRPr lang="en-GB" dirty="0">
                  <a:solidFill>
                    <a:schemeClr val="bg1"/>
                  </a:solidFill>
                  <a:latin typeface="Poppins" panose="00000500000000000000" pitchFamily="2" charset="0"/>
                  <a:cs typeface="Poppins" panose="00000500000000000000" pitchFamily="2" charset="0"/>
                </a:endParaRPr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BB74763D-B75A-5E55-26F4-4C4261530070}"/>
                </a:ext>
              </a:extLst>
            </p:cNvPr>
            <p:cNvGrpSpPr/>
            <p:nvPr/>
          </p:nvGrpSpPr>
          <p:grpSpPr>
            <a:xfrm>
              <a:off x="4099735" y="3474342"/>
              <a:ext cx="1671796" cy="2677587"/>
              <a:chOff x="4099735" y="3474342"/>
              <a:chExt cx="1671796" cy="2677587"/>
            </a:xfrm>
          </p:grpSpPr>
          <p:pic>
            <p:nvPicPr>
              <p:cNvPr id="24" name="Picture 23">
                <a:extLst>
                  <a:ext uri="{FF2B5EF4-FFF2-40B4-BE49-F238E27FC236}">
                    <a16:creationId xmlns:a16="http://schemas.microsoft.com/office/drawing/2014/main" id="{7FFB537D-903B-7CC9-9BC0-9A15C60C9AF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099735" y="3850249"/>
                <a:ext cx="1671796" cy="2301680"/>
              </a:xfrm>
              <a:prstGeom prst="roundRect">
                <a:avLst>
                  <a:gd name="adj" fmla="val 16667"/>
                </a:avLst>
              </a:prstGeom>
              <a:ln>
                <a:noFill/>
              </a:ln>
              <a:effectLst>
                <a:outerShdw blurRad="76200" dist="38100" dir="78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contrasting" dir="t">
                  <a:rot lat="0" lon="0" rev="4200000"/>
                </a:lightRig>
              </a:scene3d>
              <a:sp3d prstMaterial="plastic">
                <a:bevelT w="381000" h="114300" prst="relaxedInset"/>
                <a:contourClr>
                  <a:srgbClr val="969696"/>
                </a:contourClr>
              </a:sp3d>
            </p:spPr>
          </p:pic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81D21187-E56C-6F62-EC8F-E427B0617679}"/>
                  </a:ext>
                </a:extLst>
              </p:cNvPr>
              <p:cNvSpPr txBox="1"/>
              <p:nvPr/>
            </p:nvSpPr>
            <p:spPr>
              <a:xfrm>
                <a:off x="4723248" y="3474342"/>
                <a:ext cx="25603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chemeClr val="bg1"/>
                    </a:solidFill>
                    <a:latin typeface="Poppins" panose="00000500000000000000" pitchFamily="2" charset="0"/>
                    <a:cs typeface="Poppins" panose="00000500000000000000" pitchFamily="2" charset="0"/>
                  </a:rPr>
                  <a:t>6</a:t>
                </a:r>
                <a:endParaRPr lang="en-GB" dirty="0">
                  <a:solidFill>
                    <a:schemeClr val="bg1"/>
                  </a:solidFill>
                  <a:latin typeface="Poppins" panose="00000500000000000000" pitchFamily="2" charset="0"/>
                  <a:cs typeface="Poppins" panose="00000500000000000000" pitchFamily="2" charset="0"/>
                </a:endParaRPr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C2AF9C27-145A-ECBA-C24C-FFA3D3B0B04E}"/>
                </a:ext>
              </a:extLst>
            </p:cNvPr>
            <p:cNvGrpSpPr/>
            <p:nvPr/>
          </p:nvGrpSpPr>
          <p:grpSpPr>
            <a:xfrm>
              <a:off x="6196495" y="3515932"/>
              <a:ext cx="1665752" cy="2635998"/>
              <a:chOff x="6196495" y="3515932"/>
              <a:chExt cx="1665752" cy="2635998"/>
            </a:xfrm>
          </p:grpSpPr>
          <p:pic>
            <p:nvPicPr>
              <p:cNvPr id="26" name="Picture 25">
                <a:extLst>
                  <a:ext uri="{FF2B5EF4-FFF2-40B4-BE49-F238E27FC236}">
                    <a16:creationId xmlns:a16="http://schemas.microsoft.com/office/drawing/2014/main" id="{625B0A6B-A806-78C2-366C-03A151D5930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196495" y="3850250"/>
                <a:ext cx="1665752" cy="2301680"/>
              </a:xfrm>
              <a:prstGeom prst="roundRect">
                <a:avLst>
                  <a:gd name="adj" fmla="val 16667"/>
                </a:avLst>
              </a:prstGeom>
              <a:ln>
                <a:noFill/>
              </a:ln>
              <a:effectLst>
                <a:outerShdw blurRad="76200" dist="38100" dir="78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contrasting" dir="t">
                  <a:rot lat="0" lon="0" rev="4200000"/>
                </a:lightRig>
              </a:scene3d>
              <a:sp3d prstMaterial="plastic">
                <a:bevelT w="381000" h="114300" prst="relaxedInset"/>
                <a:contourClr>
                  <a:srgbClr val="969696"/>
                </a:contourClr>
              </a:sp3d>
            </p:spPr>
          </p:pic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74E99122-228D-1B07-8FE3-B3445C0217FD}"/>
                  </a:ext>
                </a:extLst>
              </p:cNvPr>
              <p:cNvSpPr txBox="1"/>
              <p:nvPr/>
            </p:nvSpPr>
            <p:spPr>
              <a:xfrm>
                <a:off x="6805931" y="3515932"/>
                <a:ext cx="25603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chemeClr val="bg1"/>
                    </a:solidFill>
                    <a:latin typeface="Poppins" panose="00000500000000000000" pitchFamily="2" charset="0"/>
                    <a:cs typeface="Poppins" panose="00000500000000000000" pitchFamily="2" charset="0"/>
                  </a:rPr>
                  <a:t>7</a:t>
                </a:r>
                <a:endParaRPr lang="en-GB" dirty="0">
                  <a:solidFill>
                    <a:schemeClr val="bg1"/>
                  </a:solidFill>
                  <a:latin typeface="Poppins" panose="00000500000000000000" pitchFamily="2" charset="0"/>
                  <a:cs typeface="Poppins" panose="00000500000000000000" pitchFamily="2" charset="0"/>
                </a:endParaRPr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9BAC3B14-9B25-C9CB-057F-52846BB277CD}"/>
                </a:ext>
              </a:extLst>
            </p:cNvPr>
            <p:cNvGrpSpPr/>
            <p:nvPr/>
          </p:nvGrpSpPr>
          <p:grpSpPr>
            <a:xfrm>
              <a:off x="8326930" y="3513891"/>
              <a:ext cx="1665752" cy="2639628"/>
              <a:chOff x="8326930" y="3513891"/>
              <a:chExt cx="1665752" cy="2639628"/>
            </a:xfrm>
          </p:grpSpPr>
          <p:pic>
            <p:nvPicPr>
              <p:cNvPr id="28" name="Picture 27">
                <a:extLst>
                  <a:ext uri="{FF2B5EF4-FFF2-40B4-BE49-F238E27FC236}">
                    <a16:creationId xmlns:a16="http://schemas.microsoft.com/office/drawing/2014/main" id="{C24DAC42-E595-1358-FE5B-9F7C420A9BB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8326930" y="3847094"/>
                <a:ext cx="1665752" cy="2306425"/>
              </a:xfrm>
              <a:prstGeom prst="roundRect">
                <a:avLst>
                  <a:gd name="adj" fmla="val 16667"/>
                </a:avLst>
              </a:prstGeom>
              <a:ln>
                <a:noFill/>
              </a:ln>
              <a:effectLst>
                <a:outerShdw blurRad="76200" dist="38100" dir="78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contrasting" dir="t">
                  <a:rot lat="0" lon="0" rev="4200000"/>
                </a:lightRig>
              </a:scene3d>
              <a:sp3d prstMaterial="plastic">
                <a:bevelT w="381000" h="114300" prst="relaxedInset"/>
                <a:contourClr>
                  <a:srgbClr val="969696"/>
                </a:contourClr>
              </a:sp3d>
            </p:spPr>
          </p:pic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AF3D4197-DF7B-7A4C-FA0F-4A33277201A3}"/>
                  </a:ext>
                </a:extLst>
              </p:cNvPr>
              <p:cNvSpPr txBox="1"/>
              <p:nvPr/>
            </p:nvSpPr>
            <p:spPr>
              <a:xfrm>
                <a:off x="8970755" y="3513891"/>
                <a:ext cx="25603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chemeClr val="bg1"/>
                    </a:solidFill>
                    <a:latin typeface="Poppins" panose="00000500000000000000" pitchFamily="2" charset="0"/>
                    <a:cs typeface="Poppins" panose="00000500000000000000" pitchFamily="2" charset="0"/>
                  </a:rPr>
                  <a:t>8</a:t>
                </a:r>
                <a:endParaRPr lang="en-GB" dirty="0">
                  <a:solidFill>
                    <a:schemeClr val="bg1"/>
                  </a:solidFill>
                  <a:latin typeface="Poppins" panose="00000500000000000000" pitchFamily="2" charset="0"/>
                  <a:cs typeface="Poppins" panose="00000500000000000000" pitchFamily="2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6651214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71E6CA7-4D7A-70AB-D217-810D08E2AE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: Shape 1">
            <a:extLst>
              <a:ext uri="{FF2B5EF4-FFF2-40B4-BE49-F238E27FC236}">
                <a16:creationId xmlns:a16="http://schemas.microsoft.com/office/drawing/2014/main" id="{DA5EB0FD-EBB5-25F8-E570-F7C9CF337E20}"/>
              </a:ext>
            </a:extLst>
          </p:cNvPr>
          <p:cNvSpPr/>
          <p:nvPr/>
        </p:nvSpPr>
        <p:spPr>
          <a:xfrm>
            <a:off x="8269802" y="-395265"/>
            <a:ext cx="1047643" cy="790529"/>
          </a:xfrm>
          <a:custGeom>
            <a:avLst/>
            <a:gdLst>
              <a:gd name="connsiteX0" fmla="*/ 1047643 w 1047643"/>
              <a:gd name="connsiteY0" fmla="*/ 308884 h 790529"/>
              <a:gd name="connsiteX1" fmla="*/ 1036404 w 1047643"/>
              <a:gd name="connsiteY1" fmla="*/ 321172 h 790529"/>
              <a:gd name="connsiteX2" fmla="*/ 582347 w 1047643"/>
              <a:gd name="connsiteY2" fmla="*/ 781801 h 790529"/>
              <a:gd name="connsiteX3" fmla="*/ 553201 w 1047643"/>
              <a:gd name="connsiteY3" fmla="*/ 783610 h 790529"/>
              <a:gd name="connsiteX4" fmla="*/ 285929 w 1047643"/>
              <a:gd name="connsiteY4" fmla="*/ 684360 h 790529"/>
              <a:gd name="connsiteX5" fmla="*/ 191060 w 1047643"/>
              <a:gd name="connsiteY5" fmla="*/ 689408 h 790529"/>
              <a:gd name="connsiteX6" fmla="*/ 173725 w 1047643"/>
              <a:gd name="connsiteY6" fmla="*/ 677121 h 790529"/>
              <a:gd name="connsiteX7" fmla="*/ 71140 w 1047643"/>
              <a:gd name="connsiteY7" fmla="*/ 302026 h 790529"/>
              <a:gd name="connsiteX8" fmla="*/ 1798 w 1047643"/>
              <a:gd name="connsiteY8" fmla="*/ 49519 h 790529"/>
              <a:gd name="connsiteX9" fmla="*/ 15419 w 1047643"/>
              <a:gd name="connsiteY9" fmla="*/ 26278 h 790529"/>
              <a:gd name="connsiteX10" fmla="*/ 505480 w 1047643"/>
              <a:gd name="connsiteY10" fmla="*/ 25801 h 790529"/>
              <a:gd name="connsiteX11" fmla="*/ 908007 w 1047643"/>
              <a:gd name="connsiteY11" fmla="*/ 198013 h 790529"/>
              <a:gd name="connsiteX12" fmla="*/ 1003352 w 1047643"/>
              <a:gd name="connsiteY12" fmla="*/ 269546 h 790529"/>
              <a:gd name="connsiteX13" fmla="*/ 1013258 w 1047643"/>
              <a:gd name="connsiteY13" fmla="*/ 274785 h 790529"/>
              <a:gd name="connsiteX14" fmla="*/ 1047643 w 1047643"/>
              <a:gd name="connsiteY14" fmla="*/ 308884 h 790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47643" h="790529">
                <a:moveTo>
                  <a:pt x="1047643" y="308884"/>
                </a:moveTo>
                <a:cubicBezTo>
                  <a:pt x="1043929" y="312980"/>
                  <a:pt x="1040309" y="317171"/>
                  <a:pt x="1036404" y="321172"/>
                </a:cubicBezTo>
                <a:cubicBezTo>
                  <a:pt x="884956" y="474715"/>
                  <a:pt x="733604" y="628258"/>
                  <a:pt x="582347" y="781801"/>
                </a:cubicBezTo>
                <a:cubicBezTo>
                  <a:pt x="571774" y="792564"/>
                  <a:pt x="565964" y="793612"/>
                  <a:pt x="553201" y="783610"/>
                </a:cubicBezTo>
                <a:cubicBezTo>
                  <a:pt x="476810" y="723031"/>
                  <a:pt x="383275" y="688265"/>
                  <a:pt x="285929" y="684360"/>
                </a:cubicBezTo>
                <a:cubicBezTo>
                  <a:pt x="254211" y="682550"/>
                  <a:pt x="222397" y="684265"/>
                  <a:pt x="191060" y="689408"/>
                </a:cubicBezTo>
                <a:cubicBezTo>
                  <a:pt x="179630" y="691408"/>
                  <a:pt x="176487" y="687122"/>
                  <a:pt x="173725" y="677121"/>
                </a:cubicBezTo>
                <a:cubicBezTo>
                  <a:pt x="139816" y="552058"/>
                  <a:pt x="105621" y="426994"/>
                  <a:pt x="71140" y="302026"/>
                </a:cubicBezTo>
                <a:cubicBezTo>
                  <a:pt x="48090" y="217825"/>
                  <a:pt x="25325" y="133624"/>
                  <a:pt x="1798" y="49519"/>
                </a:cubicBezTo>
                <a:cubicBezTo>
                  <a:pt x="-2202" y="35231"/>
                  <a:pt x="-297" y="29516"/>
                  <a:pt x="15419" y="26278"/>
                </a:cubicBezTo>
                <a:cubicBezTo>
                  <a:pt x="176868" y="-8584"/>
                  <a:pt x="343936" y="-8774"/>
                  <a:pt x="505480" y="25801"/>
                </a:cubicBezTo>
                <a:cubicBezTo>
                  <a:pt x="649498" y="56758"/>
                  <a:pt x="786182" y="115241"/>
                  <a:pt x="908007" y="198013"/>
                </a:cubicBezTo>
                <a:cubicBezTo>
                  <a:pt x="940963" y="220207"/>
                  <a:pt x="972586" y="244305"/>
                  <a:pt x="1003352" y="269546"/>
                </a:cubicBezTo>
                <a:cubicBezTo>
                  <a:pt x="1006210" y="271927"/>
                  <a:pt x="1008210" y="276499"/>
                  <a:pt x="1013258" y="274785"/>
                </a:cubicBezTo>
                <a:lnTo>
                  <a:pt x="1047643" y="308884"/>
                </a:lnTo>
              </a:path>
            </a:pathLst>
          </a:custGeom>
          <a:solidFill>
            <a:srgbClr val="A7C83D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PK"/>
          </a:p>
        </p:txBody>
      </p:sp>
      <p:sp>
        <p:nvSpPr>
          <p:cNvPr id="17" name="Freeform: Shape 2">
            <a:extLst>
              <a:ext uri="{FF2B5EF4-FFF2-40B4-BE49-F238E27FC236}">
                <a16:creationId xmlns:a16="http://schemas.microsoft.com/office/drawing/2014/main" id="{B9C4BF87-45B1-B37B-C343-36089CF68CA7}"/>
              </a:ext>
            </a:extLst>
          </p:cNvPr>
          <p:cNvSpPr/>
          <p:nvPr/>
        </p:nvSpPr>
        <p:spPr>
          <a:xfrm>
            <a:off x="8009861" y="6356350"/>
            <a:ext cx="892199" cy="951930"/>
          </a:xfrm>
          <a:custGeom>
            <a:avLst/>
            <a:gdLst>
              <a:gd name="connsiteX0" fmla="*/ 373611 w 892199"/>
              <a:gd name="connsiteY0" fmla="*/ 932024 h 951930"/>
              <a:gd name="connsiteX1" fmla="*/ 434286 w 892199"/>
              <a:gd name="connsiteY1" fmla="*/ 886685 h 951930"/>
              <a:gd name="connsiteX2" fmla="*/ 667077 w 892199"/>
              <a:gd name="connsiteY2" fmla="*/ 649988 h 951930"/>
              <a:gd name="connsiteX3" fmla="*/ 857005 w 892199"/>
              <a:gd name="connsiteY3" fmla="*/ 248605 h 951930"/>
              <a:gd name="connsiteX4" fmla="*/ 892152 w 892199"/>
              <a:gd name="connsiteY4" fmla="*/ 12004 h 951930"/>
              <a:gd name="connsiteX5" fmla="*/ 880151 w 892199"/>
              <a:gd name="connsiteY5" fmla="*/ 2 h 951930"/>
              <a:gd name="connsiteX6" fmla="*/ 432952 w 892199"/>
              <a:gd name="connsiteY6" fmla="*/ 2574 h 951930"/>
              <a:gd name="connsiteX7" fmla="*/ 220068 w 892199"/>
              <a:gd name="connsiteY7" fmla="*/ 2860 h 951930"/>
              <a:gd name="connsiteX8" fmla="*/ 201114 w 892199"/>
              <a:gd name="connsiteY8" fmla="*/ 18957 h 951930"/>
              <a:gd name="connsiteX9" fmla="*/ 6613 w 892199"/>
              <a:gd name="connsiteY9" fmla="*/ 353094 h 951930"/>
              <a:gd name="connsiteX10" fmla="*/ 5280 w 892199"/>
              <a:gd name="connsiteY10" fmla="*/ 374049 h 951930"/>
              <a:gd name="connsiteX11" fmla="*/ 254644 w 892199"/>
              <a:gd name="connsiteY11" fmla="*/ 806770 h 951930"/>
              <a:gd name="connsiteX12" fmla="*/ 339131 w 892199"/>
              <a:gd name="connsiteY12" fmla="*/ 951931 h 951930"/>
              <a:gd name="connsiteX13" fmla="*/ 373516 w 892199"/>
              <a:gd name="connsiteY13" fmla="*/ 932119 h 9519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92199" h="951930">
                <a:moveTo>
                  <a:pt x="373611" y="932024"/>
                </a:moveTo>
                <a:cubicBezTo>
                  <a:pt x="393804" y="916879"/>
                  <a:pt x="414188" y="901925"/>
                  <a:pt x="434286" y="886685"/>
                </a:cubicBezTo>
                <a:cubicBezTo>
                  <a:pt x="522963" y="819533"/>
                  <a:pt x="601449" y="739809"/>
                  <a:pt x="667077" y="649988"/>
                </a:cubicBezTo>
                <a:cubicBezTo>
                  <a:pt x="755564" y="529592"/>
                  <a:pt x="820048" y="393290"/>
                  <a:pt x="857005" y="248605"/>
                </a:cubicBezTo>
                <a:cubicBezTo>
                  <a:pt x="876627" y="171071"/>
                  <a:pt x="888438" y="91823"/>
                  <a:pt x="892152" y="12004"/>
                </a:cubicBezTo>
                <a:cubicBezTo>
                  <a:pt x="892629" y="2574"/>
                  <a:pt x="889581" y="-93"/>
                  <a:pt x="880151" y="2"/>
                </a:cubicBezTo>
                <a:cubicBezTo>
                  <a:pt x="731085" y="1050"/>
                  <a:pt x="582018" y="1907"/>
                  <a:pt x="432952" y="2574"/>
                </a:cubicBezTo>
                <a:cubicBezTo>
                  <a:pt x="361991" y="2955"/>
                  <a:pt x="291030" y="3336"/>
                  <a:pt x="220068" y="2860"/>
                </a:cubicBezTo>
                <a:cubicBezTo>
                  <a:pt x="207495" y="2860"/>
                  <a:pt x="202733" y="5336"/>
                  <a:pt x="201114" y="18957"/>
                </a:cubicBezTo>
                <a:cubicBezTo>
                  <a:pt x="187493" y="153164"/>
                  <a:pt x="116627" y="274989"/>
                  <a:pt x="6613" y="353094"/>
                </a:cubicBezTo>
                <a:cubicBezTo>
                  <a:pt x="-4817" y="361476"/>
                  <a:pt x="1184" y="367001"/>
                  <a:pt x="5280" y="374049"/>
                </a:cubicBezTo>
                <a:cubicBezTo>
                  <a:pt x="88338" y="518353"/>
                  <a:pt x="171491" y="662562"/>
                  <a:pt x="254644" y="806770"/>
                </a:cubicBezTo>
                <a:cubicBezTo>
                  <a:pt x="282648" y="855252"/>
                  <a:pt x="311032" y="903544"/>
                  <a:pt x="339131" y="951931"/>
                </a:cubicBezTo>
                <a:lnTo>
                  <a:pt x="373516" y="932119"/>
                </a:lnTo>
                <a:close/>
              </a:path>
            </a:pathLst>
          </a:custGeom>
          <a:solidFill>
            <a:srgbClr val="30A9E0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PK"/>
          </a:p>
        </p:txBody>
      </p:sp>
      <p:sp>
        <p:nvSpPr>
          <p:cNvPr id="18" name="Freeform: Shape 4">
            <a:extLst>
              <a:ext uri="{FF2B5EF4-FFF2-40B4-BE49-F238E27FC236}">
                <a16:creationId xmlns:a16="http://schemas.microsoft.com/office/drawing/2014/main" id="{3E48602A-B341-3154-8704-B6101661C318}"/>
              </a:ext>
            </a:extLst>
          </p:cNvPr>
          <p:cNvSpPr/>
          <p:nvPr/>
        </p:nvSpPr>
        <p:spPr>
          <a:xfrm>
            <a:off x="11653814" y="1382191"/>
            <a:ext cx="1076372" cy="819228"/>
          </a:xfrm>
          <a:custGeom>
            <a:avLst/>
            <a:gdLst>
              <a:gd name="connsiteX0" fmla="*/ 473887 w 1076372"/>
              <a:gd name="connsiteY0" fmla="*/ 759062 h 819228"/>
              <a:gd name="connsiteX1" fmla="*/ 17830 w 1076372"/>
              <a:gd name="connsiteY1" fmla="*/ 480741 h 819228"/>
              <a:gd name="connsiteX2" fmla="*/ 17830 w 1076372"/>
              <a:gd name="connsiteY2" fmla="*/ 439783 h 819228"/>
              <a:gd name="connsiteX3" fmla="*/ 316534 w 1076372"/>
              <a:gd name="connsiteY3" fmla="*/ 166416 h 819228"/>
              <a:gd name="connsiteX4" fmla="*/ 491413 w 1076372"/>
              <a:gd name="connsiteY4" fmla="*/ 6967 h 819228"/>
              <a:gd name="connsiteX5" fmla="*/ 516845 w 1076372"/>
              <a:gd name="connsiteY5" fmla="*/ 6967 h 819228"/>
              <a:gd name="connsiteX6" fmla="*/ 758685 w 1076372"/>
              <a:gd name="connsiteY6" fmla="*/ 123458 h 819228"/>
              <a:gd name="connsiteX7" fmla="*/ 908513 w 1076372"/>
              <a:gd name="connsiteY7" fmla="*/ 122315 h 819228"/>
              <a:gd name="connsiteX8" fmla="*/ 927182 w 1076372"/>
              <a:gd name="connsiteY8" fmla="*/ 138984 h 819228"/>
              <a:gd name="connsiteX9" fmla="*/ 984332 w 1076372"/>
              <a:gd name="connsiteY9" fmla="*/ 387205 h 819228"/>
              <a:gd name="connsiteX10" fmla="*/ 1075677 w 1076372"/>
              <a:gd name="connsiteY10" fmla="*/ 780874 h 819228"/>
              <a:gd name="connsiteX11" fmla="*/ 1064342 w 1076372"/>
              <a:gd name="connsiteY11" fmla="*/ 794685 h 819228"/>
              <a:gd name="connsiteX12" fmla="*/ 808024 w 1076372"/>
              <a:gd name="connsiteY12" fmla="*/ 819069 h 819228"/>
              <a:gd name="connsiteX13" fmla="*/ 598760 w 1076372"/>
              <a:gd name="connsiteY13" fmla="*/ 795828 h 819228"/>
              <a:gd name="connsiteX14" fmla="*/ 473792 w 1076372"/>
              <a:gd name="connsiteY14" fmla="*/ 759157 h 819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76372" h="819228">
                <a:moveTo>
                  <a:pt x="473887" y="759062"/>
                </a:moveTo>
                <a:cubicBezTo>
                  <a:pt x="298532" y="705340"/>
                  <a:pt x="147942" y="609995"/>
                  <a:pt x="17830" y="480741"/>
                </a:cubicBezTo>
                <a:cubicBezTo>
                  <a:pt x="-6840" y="456262"/>
                  <a:pt x="-5030" y="460643"/>
                  <a:pt x="17830" y="439783"/>
                </a:cubicBezTo>
                <a:cubicBezTo>
                  <a:pt x="117176" y="348439"/>
                  <a:pt x="216807" y="257284"/>
                  <a:pt x="316534" y="166416"/>
                </a:cubicBezTo>
                <a:cubicBezTo>
                  <a:pt x="374732" y="113171"/>
                  <a:pt x="433406" y="60403"/>
                  <a:pt x="491413" y="6967"/>
                </a:cubicBezTo>
                <a:cubicBezTo>
                  <a:pt x="501128" y="-1986"/>
                  <a:pt x="506558" y="-2653"/>
                  <a:pt x="516845" y="6967"/>
                </a:cubicBezTo>
                <a:cubicBezTo>
                  <a:pt x="584091" y="68975"/>
                  <a:pt x="668292" y="109552"/>
                  <a:pt x="758685" y="123458"/>
                </a:cubicBezTo>
                <a:cubicBezTo>
                  <a:pt x="808310" y="131555"/>
                  <a:pt x="858983" y="131173"/>
                  <a:pt x="908513" y="122315"/>
                </a:cubicBezTo>
                <a:cubicBezTo>
                  <a:pt x="924324" y="119648"/>
                  <a:pt x="924896" y="129268"/>
                  <a:pt x="927182" y="138984"/>
                </a:cubicBezTo>
                <a:cubicBezTo>
                  <a:pt x="946327" y="221661"/>
                  <a:pt x="965377" y="304433"/>
                  <a:pt x="984332" y="387205"/>
                </a:cubicBezTo>
                <a:cubicBezTo>
                  <a:pt x="1014621" y="518460"/>
                  <a:pt x="1044816" y="649810"/>
                  <a:pt x="1075677" y="780874"/>
                </a:cubicBezTo>
                <a:cubicBezTo>
                  <a:pt x="1078629" y="793542"/>
                  <a:pt x="1071676" y="793161"/>
                  <a:pt x="1064342" y="794685"/>
                </a:cubicBezTo>
                <a:cubicBezTo>
                  <a:pt x="980046" y="812306"/>
                  <a:pt x="894130" y="820498"/>
                  <a:pt x="808024" y="819069"/>
                </a:cubicBezTo>
                <a:cubicBezTo>
                  <a:pt x="737730" y="817545"/>
                  <a:pt x="667721" y="809734"/>
                  <a:pt x="598760" y="795828"/>
                </a:cubicBezTo>
                <a:cubicBezTo>
                  <a:pt x="556469" y="786017"/>
                  <a:pt x="514749" y="773825"/>
                  <a:pt x="473792" y="759157"/>
                </a:cubicBezTo>
              </a:path>
            </a:pathLst>
          </a:custGeom>
          <a:solidFill>
            <a:srgbClr val="FED508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PK"/>
          </a:p>
        </p:txBody>
      </p:sp>
      <p:sp>
        <p:nvSpPr>
          <p:cNvPr id="19" name="Freeform: Shape 5">
            <a:extLst>
              <a:ext uri="{FF2B5EF4-FFF2-40B4-BE49-F238E27FC236}">
                <a16:creationId xmlns:a16="http://schemas.microsoft.com/office/drawing/2014/main" id="{85161044-C4EE-AC63-FDFF-FFCDFA174FE0}"/>
              </a:ext>
            </a:extLst>
          </p:cNvPr>
          <p:cNvSpPr/>
          <p:nvPr/>
        </p:nvSpPr>
        <p:spPr>
          <a:xfrm>
            <a:off x="-317056" y="3428998"/>
            <a:ext cx="942950" cy="962057"/>
          </a:xfrm>
          <a:custGeom>
            <a:avLst/>
            <a:gdLst>
              <a:gd name="connsiteX0" fmla="*/ 698326 w 942950"/>
              <a:gd name="connsiteY0" fmla="*/ 621958 h 962057"/>
              <a:gd name="connsiteX1" fmla="*/ 200168 w 942950"/>
              <a:gd name="connsiteY1" fmla="*/ 959524 h 962057"/>
              <a:gd name="connsiteX2" fmla="*/ 179594 w 942950"/>
              <a:gd name="connsiteY2" fmla="*/ 949618 h 962057"/>
              <a:gd name="connsiteX3" fmla="*/ 49292 w 942950"/>
              <a:gd name="connsiteY3" fmla="*/ 484988 h 962057"/>
              <a:gd name="connsiteX4" fmla="*/ 1572 w 942950"/>
              <a:gd name="connsiteY4" fmla="*/ 316015 h 962057"/>
              <a:gd name="connsiteX5" fmla="*/ 12050 w 942950"/>
              <a:gd name="connsiteY5" fmla="*/ 292583 h 962057"/>
              <a:gd name="connsiteX6" fmla="*/ 268558 w 942950"/>
              <a:gd name="connsiteY6" fmla="*/ 11882 h 962057"/>
              <a:gd name="connsiteX7" fmla="*/ 287798 w 942950"/>
              <a:gd name="connsiteY7" fmla="*/ 928 h 962057"/>
              <a:gd name="connsiteX8" fmla="*/ 930736 w 942950"/>
              <a:gd name="connsiteY8" fmla="*/ 143136 h 962057"/>
              <a:gd name="connsiteX9" fmla="*/ 941594 w 942950"/>
              <a:gd name="connsiteY9" fmla="*/ 161424 h 962057"/>
              <a:gd name="connsiteX10" fmla="*/ 786527 w 942950"/>
              <a:gd name="connsiteY10" fmla="*/ 504705 h 962057"/>
              <a:gd name="connsiteX11" fmla="*/ 698230 w 942950"/>
              <a:gd name="connsiteY11" fmla="*/ 621863 h 962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42950" h="962057">
                <a:moveTo>
                  <a:pt x="698326" y="621958"/>
                </a:moveTo>
                <a:cubicBezTo>
                  <a:pt x="545640" y="788741"/>
                  <a:pt x="386192" y="894373"/>
                  <a:pt x="200168" y="959524"/>
                </a:cubicBezTo>
                <a:cubicBezTo>
                  <a:pt x="189310" y="963334"/>
                  <a:pt x="183785" y="964763"/>
                  <a:pt x="179594" y="949618"/>
                </a:cubicBezTo>
                <a:cubicBezTo>
                  <a:pt x="136827" y="794551"/>
                  <a:pt x="92917" y="639865"/>
                  <a:pt x="49292" y="484988"/>
                </a:cubicBezTo>
                <a:cubicBezTo>
                  <a:pt x="33481" y="428600"/>
                  <a:pt x="18050" y="372212"/>
                  <a:pt x="1572" y="316015"/>
                </a:cubicBezTo>
                <a:cubicBezTo>
                  <a:pt x="-2047" y="303632"/>
                  <a:pt x="238" y="297917"/>
                  <a:pt x="12050" y="292583"/>
                </a:cubicBezTo>
                <a:cubicBezTo>
                  <a:pt x="133779" y="240005"/>
                  <a:pt x="227219" y="137897"/>
                  <a:pt x="268558" y="11882"/>
                </a:cubicBezTo>
                <a:cubicBezTo>
                  <a:pt x="272177" y="1499"/>
                  <a:pt x="275606" y="-1834"/>
                  <a:pt x="287798" y="928"/>
                </a:cubicBezTo>
                <a:cubicBezTo>
                  <a:pt x="502016" y="48839"/>
                  <a:pt x="716328" y="96273"/>
                  <a:pt x="930736" y="143136"/>
                </a:cubicBezTo>
                <a:cubicBezTo>
                  <a:pt x="942928" y="145803"/>
                  <a:pt x="944738" y="149899"/>
                  <a:pt x="941594" y="161424"/>
                </a:cubicBezTo>
                <a:cubicBezTo>
                  <a:pt x="908828" y="283439"/>
                  <a:pt x="856441" y="399359"/>
                  <a:pt x="786527" y="504705"/>
                </a:cubicBezTo>
                <a:cubicBezTo>
                  <a:pt x="759857" y="545758"/>
                  <a:pt x="730330" y="584906"/>
                  <a:pt x="698230" y="621863"/>
                </a:cubicBezTo>
              </a:path>
            </a:pathLst>
          </a:custGeom>
          <a:solidFill>
            <a:srgbClr val="E74426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PK"/>
          </a:p>
        </p:txBody>
      </p:sp>
      <p:pic>
        <p:nvPicPr>
          <p:cNvPr id="21" name="Picture 20" descr="A colorful circle with white text&#10;&#10;AI-generated content may be incorrect.">
            <a:extLst>
              <a:ext uri="{FF2B5EF4-FFF2-40B4-BE49-F238E27FC236}">
                <a16:creationId xmlns:a16="http://schemas.microsoft.com/office/drawing/2014/main" id="{92BCB3C5-17CF-07E0-8668-4A2E82D04C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419" y="6169152"/>
            <a:ext cx="695295" cy="552323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94367BFA-849F-FD3C-BB8C-B12C25A84145}"/>
              </a:ext>
            </a:extLst>
          </p:cNvPr>
          <p:cNvGrpSpPr/>
          <p:nvPr/>
        </p:nvGrpSpPr>
        <p:grpSpPr>
          <a:xfrm>
            <a:off x="1916782" y="664480"/>
            <a:ext cx="8075900" cy="5489039"/>
            <a:chOff x="1916782" y="664480"/>
            <a:chExt cx="8075900" cy="5489039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DB942C1A-545C-83FE-BD8E-CF787070F68A}"/>
                </a:ext>
              </a:extLst>
            </p:cNvPr>
            <p:cNvGrpSpPr/>
            <p:nvPr/>
          </p:nvGrpSpPr>
          <p:grpSpPr>
            <a:xfrm>
              <a:off x="1916782" y="676509"/>
              <a:ext cx="1703412" cy="2646263"/>
              <a:chOff x="1916782" y="676509"/>
              <a:chExt cx="1703412" cy="2646263"/>
            </a:xfrm>
          </p:grpSpPr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F220727F-8AA6-F2BF-F681-CC6192F5A4C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916782" y="1033812"/>
                <a:ext cx="1703412" cy="2288960"/>
              </a:xfrm>
              <a:prstGeom prst="roundRect">
                <a:avLst>
                  <a:gd name="adj" fmla="val 16667"/>
                </a:avLst>
              </a:prstGeom>
              <a:ln w="76200">
                <a:solidFill>
                  <a:srgbClr val="FF0000"/>
                </a:solidFill>
              </a:ln>
              <a:effectLst>
                <a:outerShdw blurRad="76200" dist="38100" dir="78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contrasting" dir="t">
                  <a:rot lat="0" lon="0" rev="4200000"/>
                </a:lightRig>
              </a:scene3d>
              <a:sp3d prstMaterial="plastic">
                <a:bevelT w="381000" h="114300" prst="relaxedInset"/>
                <a:contourClr>
                  <a:srgbClr val="969696"/>
                </a:contourClr>
              </a:sp3d>
            </p:spPr>
          </p:pic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75CA4413-455C-F763-902F-4C4FA027DBCA}"/>
                  </a:ext>
                </a:extLst>
              </p:cNvPr>
              <p:cNvSpPr txBox="1"/>
              <p:nvPr/>
            </p:nvSpPr>
            <p:spPr>
              <a:xfrm>
                <a:off x="2565243" y="676509"/>
                <a:ext cx="25603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chemeClr val="bg1"/>
                    </a:solidFill>
                    <a:latin typeface="Poppins" panose="00000500000000000000" pitchFamily="2" charset="0"/>
                    <a:cs typeface="Poppins" panose="00000500000000000000" pitchFamily="2" charset="0"/>
                  </a:rPr>
                  <a:t>1</a:t>
                </a:r>
                <a:endParaRPr lang="en-GB" dirty="0">
                  <a:solidFill>
                    <a:schemeClr val="bg1"/>
                  </a:solidFill>
                  <a:latin typeface="Poppins" panose="00000500000000000000" pitchFamily="2" charset="0"/>
                  <a:cs typeface="Poppins" panose="00000500000000000000" pitchFamily="2" charset="0"/>
                </a:endParaRPr>
              </a:p>
            </p:txBody>
          </p:sp>
        </p:grpSp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F39319EC-3D72-6E34-9953-725D6E5895C7}"/>
                </a:ext>
              </a:extLst>
            </p:cNvPr>
            <p:cNvGrpSpPr/>
            <p:nvPr/>
          </p:nvGrpSpPr>
          <p:grpSpPr>
            <a:xfrm>
              <a:off x="4084441" y="664480"/>
              <a:ext cx="1663651" cy="2677588"/>
              <a:chOff x="4084441" y="664480"/>
              <a:chExt cx="1663651" cy="2677588"/>
            </a:xfrm>
          </p:grpSpPr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61E46268-54E2-2357-9591-A99D505CD2F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084441" y="1033812"/>
                <a:ext cx="1663651" cy="2308256"/>
              </a:xfrm>
              <a:prstGeom prst="roundRect">
                <a:avLst>
                  <a:gd name="adj" fmla="val 16667"/>
                </a:avLst>
              </a:prstGeom>
              <a:ln w="76200">
                <a:solidFill>
                  <a:srgbClr val="92D050"/>
                </a:solidFill>
              </a:ln>
              <a:effectLst>
                <a:outerShdw blurRad="76200" dist="38100" dir="78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contrasting" dir="t">
                  <a:rot lat="0" lon="0" rev="4200000"/>
                </a:lightRig>
              </a:scene3d>
              <a:sp3d prstMaterial="plastic">
                <a:bevelT w="381000" h="114300" prst="relaxedInset"/>
                <a:contourClr>
                  <a:srgbClr val="969696"/>
                </a:contourClr>
              </a:sp3d>
            </p:spPr>
          </p:pic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B3CC0E0F-42CF-425B-AD43-6BA447083C4F}"/>
                  </a:ext>
                </a:extLst>
              </p:cNvPr>
              <p:cNvSpPr txBox="1"/>
              <p:nvPr/>
            </p:nvSpPr>
            <p:spPr>
              <a:xfrm>
                <a:off x="4685270" y="664480"/>
                <a:ext cx="25603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chemeClr val="bg1"/>
                    </a:solidFill>
                    <a:latin typeface="Poppins" panose="00000500000000000000" pitchFamily="2" charset="0"/>
                    <a:cs typeface="Poppins" panose="00000500000000000000" pitchFamily="2" charset="0"/>
                  </a:rPr>
                  <a:t>2</a:t>
                </a:r>
                <a:endParaRPr lang="en-GB" dirty="0">
                  <a:solidFill>
                    <a:schemeClr val="bg1"/>
                  </a:solidFill>
                  <a:latin typeface="Poppins" panose="00000500000000000000" pitchFamily="2" charset="0"/>
                  <a:cs typeface="Poppins" panose="00000500000000000000" pitchFamily="2" charset="0"/>
                </a:endParaRPr>
              </a:p>
            </p:txBody>
          </p:sp>
        </p:grp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FE68D7B2-1517-3C76-9123-54FBB3FAF667}"/>
                </a:ext>
              </a:extLst>
            </p:cNvPr>
            <p:cNvGrpSpPr/>
            <p:nvPr/>
          </p:nvGrpSpPr>
          <p:grpSpPr>
            <a:xfrm>
              <a:off x="6212339" y="676509"/>
              <a:ext cx="1655780" cy="2646263"/>
              <a:chOff x="6212339" y="676509"/>
              <a:chExt cx="1655780" cy="2646263"/>
            </a:xfrm>
          </p:grpSpPr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87325426-26F9-D37B-9AFC-6C958A91C4E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212339" y="1028334"/>
                <a:ext cx="1655780" cy="2294438"/>
              </a:xfrm>
              <a:prstGeom prst="roundRect">
                <a:avLst>
                  <a:gd name="adj" fmla="val 16667"/>
                </a:avLst>
              </a:prstGeom>
              <a:ln w="76200">
                <a:solidFill>
                  <a:srgbClr val="FFFF00"/>
                </a:solidFill>
              </a:ln>
              <a:effectLst>
                <a:outerShdw blurRad="76200" dist="38100" dir="78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contrasting" dir="t">
                  <a:rot lat="0" lon="0" rev="4200000"/>
                </a:lightRig>
              </a:scene3d>
              <a:sp3d prstMaterial="plastic">
                <a:bevelT w="381000" h="114300" prst="relaxedInset"/>
                <a:contourClr>
                  <a:srgbClr val="969696"/>
                </a:contourClr>
              </a:sp3d>
            </p:spPr>
          </p:pic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6DE05B10-434C-6E46-02B6-03AFC4110323}"/>
                  </a:ext>
                </a:extLst>
              </p:cNvPr>
              <p:cNvSpPr txBox="1"/>
              <p:nvPr/>
            </p:nvSpPr>
            <p:spPr>
              <a:xfrm>
                <a:off x="6830997" y="676509"/>
                <a:ext cx="25603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chemeClr val="bg1"/>
                    </a:solidFill>
                    <a:latin typeface="Poppins" panose="00000500000000000000" pitchFamily="2" charset="0"/>
                    <a:cs typeface="Poppins" panose="00000500000000000000" pitchFamily="2" charset="0"/>
                  </a:rPr>
                  <a:t>3</a:t>
                </a:r>
                <a:endParaRPr lang="en-GB" dirty="0">
                  <a:solidFill>
                    <a:schemeClr val="bg1"/>
                  </a:solidFill>
                  <a:latin typeface="Poppins" panose="00000500000000000000" pitchFamily="2" charset="0"/>
                  <a:cs typeface="Poppins" panose="00000500000000000000" pitchFamily="2" charset="0"/>
                </a:endParaRPr>
              </a:p>
            </p:txBody>
          </p: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E9F6AB39-6D5A-BD0C-E6AA-A0D3FE8BC24E}"/>
                </a:ext>
              </a:extLst>
            </p:cNvPr>
            <p:cNvGrpSpPr/>
            <p:nvPr/>
          </p:nvGrpSpPr>
          <p:grpSpPr>
            <a:xfrm>
              <a:off x="8329267" y="701664"/>
              <a:ext cx="1663415" cy="2615642"/>
              <a:chOff x="8329267" y="701664"/>
              <a:chExt cx="1663415" cy="2615642"/>
            </a:xfrm>
          </p:grpSpPr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E53B6811-4106-B27B-EE8C-A9D76D64D96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329267" y="1028334"/>
                <a:ext cx="1663415" cy="2288972"/>
              </a:xfrm>
              <a:prstGeom prst="roundRect">
                <a:avLst>
                  <a:gd name="adj" fmla="val 16667"/>
                </a:avLst>
              </a:prstGeom>
              <a:ln w="76200">
                <a:solidFill>
                  <a:srgbClr val="00B0F0"/>
                </a:solidFill>
              </a:ln>
              <a:effectLst>
                <a:outerShdw blurRad="76200" dist="38100" dir="78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contrasting" dir="t">
                  <a:rot lat="0" lon="0" rev="4200000"/>
                </a:lightRig>
              </a:scene3d>
              <a:sp3d prstMaterial="plastic">
                <a:bevelT w="381000" h="114300" prst="relaxedInset"/>
                <a:contourClr>
                  <a:srgbClr val="969696"/>
                </a:contourClr>
              </a:sp3d>
            </p:spPr>
          </p:pic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2DF7BAE8-834D-03E0-E3C2-89806B895A1E}"/>
                  </a:ext>
                </a:extLst>
              </p:cNvPr>
              <p:cNvSpPr txBox="1"/>
              <p:nvPr/>
            </p:nvSpPr>
            <p:spPr>
              <a:xfrm>
                <a:off x="8951024" y="701664"/>
                <a:ext cx="25603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chemeClr val="bg1"/>
                    </a:solidFill>
                    <a:latin typeface="Poppins" panose="00000500000000000000" pitchFamily="2" charset="0"/>
                    <a:cs typeface="Poppins" panose="00000500000000000000" pitchFamily="2" charset="0"/>
                  </a:rPr>
                  <a:t>4</a:t>
                </a:r>
                <a:endParaRPr lang="en-GB" dirty="0">
                  <a:solidFill>
                    <a:schemeClr val="bg1"/>
                  </a:solidFill>
                  <a:latin typeface="Poppins" panose="00000500000000000000" pitchFamily="2" charset="0"/>
                  <a:cs typeface="Poppins" panose="00000500000000000000" pitchFamily="2" charset="0"/>
                </a:endParaRPr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54B54B47-6740-50A7-CB11-F3EBEF4B918E}"/>
                </a:ext>
              </a:extLst>
            </p:cNvPr>
            <p:cNvGrpSpPr/>
            <p:nvPr/>
          </p:nvGrpSpPr>
          <p:grpSpPr>
            <a:xfrm>
              <a:off x="1936955" y="3513891"/>
              <a:ext cx="1665752" cy="2638039"/>
              <a:chOff x="1936955" y="3513891"/>
              <a:chExt cx="1665752" cy="2638039"/>
            </a:xfrm>
          </p:grpSpPr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C8E804B2-4597-71A0-97F8-697DECA4884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936955" y="3825539"/>
                <a:ext cx="1665752" cy="2326391"/>
              </a:xfrm>
              <a:prstGeom prst="roundRect">
                <a:avLst>
                  <a:gd name="adj" fmla="val 16667"/>
                </a:avLst>
              </a:prstGeom>
              <a:ln w="76200">
                <a:solidFill>
                  <a:srgbClr val="92D050"/>
                </a:solidFill>
              </a:ln>
              <a:effectLst>
                <a:outerShdw blurRad="76200" dist="38100" dir="78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contrasting" dir="t">
                  <a:rot lat="0" lon="0" rev="4200000"/>
                </a:lightRig>
              </a:scene3d>
              <a:sp3d prstMaterial="plastic">
                <a:bevelT w="381000" h="114300" prst="relaxedInset"/>
                <a:contourClr>
                  <a:srgbClr val="969696"/>
                </a:contourClr>
              </a:sp3d>
            </p:spPr>
          </p:pic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741FBC86-F8F9-E98E-7C8F-2E7CDA26896F}"/>
                  </a:ext>
                </a:extLst>
              </p:cNvPr>
              <p:cNvSpPr txBox="1"/>
              <p:nvPr/>
            </p:nvSpPr>
            <p:spPr>
              <a:xfrm>
                <a:off x="2546554" y="3513891"/>
                <a:ext cx="25603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chemeClr val="bg1"/>
                    </a:solidFill>
                    <a:latin typeface="Poppins" panose="00000500000000000000" pitchFamily="2" charset="0"/>
                    <a:cs typeface="Poppins" panose="00000500000000000000" pitchFamily="2" charset="0"/>
                  </a:rPr>
                  <a:t>5</a:t>
                </a:r>
                <a:endParaRPr lang="en-GB" dirty="0">
                  <a:solidFill>
                    <a:schemeClr val="bg1"/>
                  </a:solidFill>
                  <a:latin typeface="Poppins" panose="00000500000000000000" pitchFamily="2" charset="0"/>
                  <a:cs typeface="Poppins" panose="00000500000000000000" pitchFamily="2" charset="0"/>
                </a:endParaRPr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BB8C8B3D-46B0-CBD5-BC4E-92D393FEA4D4}"/>
                </a:ext>
              </a:extLst>
            </p:cNvPr>
            <p:cNvGrpSpPr/>
            <p:nvPr/>
          </p:nvGrpSpPr>
          <p:grpSpPr>
            <a:xfrm>
              <a:off x="4099735" y="3474342"/>
              <a:ext cx="1671796" cy="2677587"/>
              <a:chOff x="4099735" y="3474342"/>
              <a:chExt cx="1671796" cy="2677587"/>
            </a:xfrm>
          </p:grpSpPr>
          <p:pic>
            <p:nvPicPr>
              <p:cNvPr id="24" name="Picture 23">
                <a:extLst>
                  <a:ext uri="{FF2B5EF4-FFF2-40B4-BE49-F238E27FC236}">
                    <a16:creationId xmlns:a16="http://schemas.microsoft.com/office/drawing/2014/main" id="{A561ACA0-A0BB-1B1B-0840-09440063867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099735" y="3850249"/>
                <a:ext cx="1671796" cy="2301680"/>
              </a:xfrm>
              <a:prstGeom prst="roundRect">
                <a:avLst>
                  <a:gd name="adj" fmla="val 16667"/>
                </a:avLst>
              </a:prstGeom>
              <a:ln w="76200">
                <a:solidFill>
                  <a:srgbClr val="FFFF00"/>
                </a:solidFill>
              </a:ln>
              <a:effectLst>
                <a:outerShdw blurRad="76200" dist="38100" dir="78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contrasting" dir="t">
                  <a:rot lat="0" lon="0" rev="4200000"/>
                </a:lightRig>
              </a:scene3d>
              <a:sp3d prstMaterial="plastic">
                <a:bevelT w="381000" h="114300" prst="relaxedInset"/>
                <a:contourClr>
                  <a:srgbClr val="969696"/>
                </a:contourClr>
              </a:sp3d>
            </p:spPr>
          </p:pic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5A590251-0B6C-BCEC-BEF3-1B0E1EFF6F83}"/>
                  </a:ext>
                </a:extLst>
              </p:cNvPr>
              <p:cNvSpPr txBox="1"/>
              <p:nvPr/>
            </p:nvSpPr>
            <p:spPr>
              <a:xfrm>
                <a:off x="4723248" y="3474342"/>
                <a:ext cx="25603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chemeClr val="bg1"/>
                    </a:solidFill>
                    <a:latin typeface="Poppins" panose="00000500000000000000" pitchFamily="2" charset="0"/>
                    <a:cs typeface="Poppins" panose="00000500000000000000" pitchFamily="2" charset="0"/>
                  </a:rPr>
                  <a:t>6</a:t>
                </a:r>
                <a:endParaRPr lang="en-GB" dirty="0">
                  <a:solidFill>
                    <a:schemeClr val="bg1"/>
                  </a:solidFill>
                  <a:latin typeface="Poppins" panose="00000500000000000000" pitchFamily="2" charset="0"/>
                  <a:cs typeface="Poppins" panose="00000500000000000000" pitchFamily="2" charset="0"/>
                </a:endParaRPr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FD30D844-B90A-1EFF-8E0C-55B5C4B2C0EE}"/>
                </a:ext>
              </a:extLst>
            </p:cNvPr>
            <p:cNvGrpSpPr/>
            <p:nvPr/>
          </p:nvGrpSpPr>
          <p:grpSpPr>
            <a:xfrm>
              <a:off x="6196495" y="3515932"/>
              <a:ext cx="1665752" cy="2635998"/>
              <a:chOff x="6196495" y="3515932"/>
              <a:chExt cx="1665752" cy="2635998"/>
            </a:xfrm>
          </p:grpSpPr>
          <p:pic>
            <p:nvPicPr>
              <p:cNvPr id="26" name="Picture 25">
                <a:extLst>
                  <a:ext uri="{FF2B5EF4-FFF2-40B4-BE49-F238E27FC236}">
                    <a16:creationId xmlns:a16="http://schemas.microsoft.com/office/drawing/2014/main" id="{211C75FA-0503-572A-7514-D541A50EE42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196495" y="3850250"/>
                <a:ext cx="1665752" cy="2301680"/>
              </a:xfrm>
              <a:prstGeom prst="roundRect">
                <a:avLst>
                  <a:gd name="adj" fmla="val 16667"/>
                </a:avLst>
              </a:prstGeom>
              <a:ln w="76200">
                <a:solidFill>
                  <a:srgbClr val="FF0000"/>
                </a:solidFill>
              </a:ln>
              <a:effectLst>
                <a:outerShdw blurRad="76200" dist="38100" dir="78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contrasting" dir="t">
                  <a:rot lat="0" lon="0" rev="4200000"/>
                </a:lightRig>
              </a:scene3d>
              <a:sp3d prstMaterial="plastic">
                <a:bevelT w="381000" h="114300" prst="relaxedInset"/>
                <a:contourClr>
                  <a:srgbClr val="969696"/>
                </a:contourClr>
              </a:sp3d>
            </p:spPr>
          </p:pic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D0FED8FE-ED42-3AC5-6AB4-349D32951569}"/>
                  </a:ext>
                </a:extLst>
              </p:cNvPr>
              <p:cNvSpPr txBox="1"/>
              <p:nvPr/>
            </p:nvSpPr>
            <p:spPr>
              <a:xfrm>
                <a:off x="6805931" y="3515932"/>
                <a:ext cx="25603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chemeClr val="bg1"/>
                    </a:solidFill>
                    <a:latin typeface="Poppins" panose="00000500000000000000" pitchFamily="2" charset="0"/>
                    <a:cs typeface="Poppins" panose="00000500000000000000" pitchFamily="2" charset="0"/>
                  </a:rPr>
                  <a:t>7</a:t>
                </a:r>
                <a:endParaRPr lang="en-GB" dirty="0">
                  <a:solidFill>
                    <a:schemeClr val="bg1"/>
                  </a:solidFill>
                  <a:latin typeface="Poppins" panose="00000500000000000000" pitchFamily="2" charset="0"/>
                  <a:cs typeface="Poppins" panose="00000500000000000000" pitchFamily="2" charset="0"/>
                </a:endParaRPr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96583F3A-6357-6896-EC6D-6B20C56563C7}"/>
                </a:ext>
              </a:extLst>
            </p:cNvPr>
            <p:cNvGrpSpPr/>
            <p:nvPr/>
          </p:nvGrpSpPr>
          <p:grpSpPr>
            <a:xfrm>
              <a:off x="8326930" y="3513891"/>
              <a:ext cx="1665752" cy="2639628"/>
              <a:chOff x="8326930" y="3513891"/>
              <a:chExt cx="1665752" cy="2639628"/>
            </a:xfrm>
          </p:grpSpPr>
          <p:pic>
            <p:nvPicPr>
              <p:cNvPr id="28" name="Picture 27">
                <a:extLst>
                  <a:ext uri="{FF2B5EF4-FFF2-40B4-BE49-F238E27FC236}">
                    <a16:creationId xmlns:a16="http://schemas.microsoft.com/office/drawing/2014/main" id="{991F6D75-E1FE-57C9-3F62-DA8CAC25D5C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8326930" y="3847094"/>
                <a:ext cx="1665752" cy="2306425"/>
              </a:xfrm>
              <a:prstGeom prst="roundRect">
                <a:avLst>
                  <a:gd name="adj" fmla="val 16667"/>
                </a:avLst>
              </a:prstGeom>
              <a:ln w="76200">
                <a:solidFill>
                  <a:srgbClr val="00B0F0"/>
                </a:solidFill>
              </a:ln>
              <a:effectLst>
                <a:outerShdw blurRad="76200" dist="38100" dir="78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contrasting" dir="t">
                  <a:rot lat="0" lon="0" rev="4200000"/>
                </a:lightRig>
              </a:scene3d>
              <a:sp3d prstMaterial="plastic">
                <a:bevelT w="381000" h="114300" prst="relaxedInset"/>
                <a:contourClr>
                  <a:srgbClr val="969696"/>
                </a:contourClr>
              </a:sp3d>
            </p:spPr>
          </p:pic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20639E2B-78DD-1339-3962-B9CECC50C572}"/>
                  </a:ext>
                </a:extLst>
              </p:cNvPr>
              <p:cNvSpPr txBox="1"/>
              <p:nvPr/>
            </p:nvSpPr>
            <p:spPr>
              <a:xfrm>
                <a:off x="8970755" y="3513891"/>
                <a:ext cx="25603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chemeClr val="bg1"/>
                    </a:solidFill>
                    <a:latin typeface="Poppins" panose="00000500000000000000" pitchFamily="2" charset="0"/>
                    <a:cs typeface="Poppins" panose="00000500000000000000" pitchFamily="2" charset="0"/>
                  </a:rPr>
                  <a:t>8</a:t>
                </a:r>
                <a:endParaRPr lang="en-GB" dirty="0">
                  <a:solidFill>
                    <a:schemeClr val="bg1"/>
                  </a:solidFill>
                  <a:latin typeface="Poppins" panose="00000500000000000000" pitchFamily="2" charset="0"/>
                  <a:cs typeface="Poppins" panose="00000500000000000000" pitchFamily="2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0688406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E4FBA451087214FACFD5ECD779766AF" ma:contentTypeVersion="17" ma:contentTypeDescription="Create a new document." ma:contentTypeScope="" ma:versionID="fdb76dfb946639003c8b4e779f5f7eac">
  <xsd:schema xmlns:xsd="http://www.w3.org/2001/XMLSchema" xmlns:xs="http://www.w3.org/2001/XMLSchema" xmlns:p="http://schemas.microsoft.com/office/2006/metadata/properties" xmlns:ns2="07df4daf-58d6-45cc-bacb-221c7e4144a6" xmlns:ns3="e56a6910-d9b8-4bde-85e3-fc231a43f308" targetNamespace="http://schemas.microsoft.com/office/2006/metadata/properties" ma:root="true" ma:fieldsID="8ade77ab843b23947cb4a35127ff9771" ns2:_="" ns3:_="">
    <xsd:import namespace="07df4daf-58d6-45cc-bacb-221c7e4144a6"/>
    <xsd:import namespace="e56a6910-d9b8-4bde-85e3-fc231a43f30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7df4daf-58d6-45cc-bacb-221c7e4144a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ec425c08-834a-45c1-9f0c-7e944c91adf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56a6910-d9b8-4bde-85e3-fc231a43f308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8b5c08af-1139-4212-90d4-53bbf510771c}" ma:internalName="TaxCatchAll" ma:showField="CatchAllData" ma:web="e56a6910-d9b8-4bde-85e3-fc231a43f30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e56a6910-d9b8-4bde-85e3-fc231a43f308">
      <UserInfo>
        <DisplayName>Daniel Brooks</DisplayName>
        <AccountId>17</AccountId>
        <AccountType/>
      </UserInfo>
    </SharedWithUsers>
    <lcf76f155ced4ddcb4097134ff3c332f xmlns="07df4daf-58d6-45cc-bacb-221c7e4144a6">
      <Terms xmlns="http://schemas.microsoft.com/office/infopath/2007/PartnerControls"/>
    </lcf76f155ced4ddcb4097134ff3c332f>
    <TaxCatchAll xmlns="e56a6910-d9b8-4bde-85e3-fc231a43f308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FCDA736-8D1B-4874-8177-4924736B28F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7df4daf-58d6-45cc-bacb-221c7e4144a6"/>
    <ds:schemaRef ds:uri="e56a6910-d9b8-4bde-85e3-fc231a43f30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F084F7A-71B0-4891-9E9C-323D20A2F241}">
  <ds:schemaRefs>
    <ds:schemaRef ds:uri="http://schemas.microsoft.com/office/2006/documentManagement/types"/>
    <ds:schemaRef ds:uri="http://schemas.microsoft.com/office/infopath/2007/PartnerControls"/>
    <ds:schemaRef ds:uri="http://purl.org/dc/terms/"/>
    <ds:schemaRef ds:uri="http://purl.org/dc/dcmitype/"/>
    <ds:schemaRef ds:uri="http://schemas.microsoft.com/office/2006/metadata/properties"/>
    <ds:schemaRef ds:uri="http://schemas.openxmlformats.org/package/2006/metadata/core-properties"/>
    <ds:schemaRef ds:uri="http://www.w3.org/XML/1998/namespace"/>
    <ds:schemaRef ds:uri="e56a6910-d9b8-4bde-85e3-fc231a43f308"/>
    <ds:schemaRef ds:uri="07df4daf-58d6-45cc-bacb-221c7e4144a6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07024CF8-BD4A-4522-AA19-279E019FDAA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486</TotalTime>
  <Words>3368</Words>
  <Application>Microsoft Office PowerPoint</Application>
  <PresentationFormat>Widescreen</PresentationFormat>
  <Paragraphs>607</Paragraphs>
  <Slides>31</Slides>
  <Notes>31</Notes>
  <HiddenSlides>5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9" baseType="lpstr">
      <vt:lpstr>Arial</vt:lpstr>
      <vt:lpstr>Calibri</vt:lpstr>
      <vt:lpstr>Calibri Light</vt:lpstr>
      <vt:lpstr>Poppins</vt:lpstr>
      <vt:lpstr>Poppins Bold</vt:lpstr>
      <vt:lpstr>Poppins ExtraBold</vt:lpstr>
      <vt:lpstr>Poppins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Daniel Brooks</dc:creator>
  <cp:lastModifiedBy>Jayne Holloway</cp:lastModifiedBy>
  <cp:revision>8</cp:revision>
  <dcterms:created xsi:type="dcterms:W3CDTF">2020-12-17T14:02:25Z</dcterms:created>
  <dcterms:modified xsi:type="dcterms:W3CDTF">2026-02-17T14:22:35Z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0x0101001E4FBA451087214FACFD5ECD779766AF</vt:lpwstr>
  </property>
  <property fmtid="{D5CDD505-2E9C-101B-9397-08002B2CF9AE}" pid="3" name="MediaServiceImageTags">
    <vt:lpwstr/>
  </property>
</Properties>
</file>