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Lst>
  <p:notesMasterIdLst>
    <p:notesMasterId r:id="rId66"/>
  </p:notesMasterIdLst>
  <p:sldIdLst>
    <p:sldId id="579" r:id="rId6"/>
    <p:sldId id="580" r:id="rId7"/>
    <p:sldId id="615" r:id="rId8"/>
    <p:sldId id="257" r:id="rId9"/>
    <p:sldId id="422" r:id="rId10"/>
    <p:sldId id="631" r:id="rId11"/>
    <p:sldId id="569" r:id="rId12"/>
    <p:sldId id="581" r:id="rId13"/>
    <p:sldId id="632" r:id="rId14"/>
    <p:sldId id="582" r:id="rId15"/>
    <p:sldId id="442" r:id="rId16"/>
    <p:sldId id="262" r:id="rId17"/>
    <p:sldId id="426" r:id="rId18"/>
    <p:sldId id="443" r:id="rId19"/>
    <p:sldId id="566" r:id="rId20"/>
    <p:sldId id="567" r:id="rId21"/>
    <p:sldId id="444" r:id="rId22"/>
    <p:sldId id="445" r:id="rId23"/>
    <p:sldId id="583" r:id="rId24"/>
    <p:sldId id="446" r:id="rId25"/>
    <p:sldId id="723" r:id="rId26"/>
    <p:sldId id="724" r:id="rId27"/>
    <p:sldId id="728" r:id="rId28"/>
    <p:sldId id="729" r:id="rId29"/>
    <p:sldId id="603" r:id="rId30"/>
    <p:sldId id="524" r:id="rId31"/>
    <p:sldId id="611" r:id="rId32"/>
    <p:sldId id="604" r:id="rId33"/>
    <p:sldId id="605" r:id="rId34"/>
    <p:sldId id="620" r:id="rId35"/>
    <p:sldId id="613" r:id="rId36"/>
    <p:sldId id="612" r:id="rId37"/>
    <p:sldId id="626" r:id="rId38"/>
    <p:sldId id="625" r:id="rId39"/>
    <p:sldId id="624" r:id="rId40"/>
    <p:sldId id="627" r:id="rId41"/>
    <p:sldId id="628" r:id="rId42"/>
    <p:sldId id="629" r:id="rId43"/>
    <p:sldId id="595" r:id="rId44"/>
    <p:sldId id="596" r:id="rId45"/>
    <p:sldId id="270" r:id="rId46"/>
    <p:sldId id="275" r:id="rId47"/>
    <p:sldId id="321" r:id="rId48"/>
    <p:sldId id="597" r:id="rId49"/>
    <p:sldId id="636" r:id="rId50"/>
    <p:sldId id="720" r:id="rId51"/>
    <p:sldId id="637" r:id="rId52"/>
    <p:sldId id="483" r:id="rId53"/>
    <p:sldId id="722" r:id="rId54"/>
    <p:sldId id="464" r:id="rId55"/>
    <p:sldId id="441" r:id="rId56"/>
    <p:sldId id="721" r:id="rId57"/>
    <p:sldId id="503" r:id="rId58"/>
    <p:sldId id="454" r:id="rId59"/>
    <p:sldId id="730" r:id="rId60"/>
    <p:sldId id="731" r:id="rId61"/>
    <p:sldId id="401" r:id="rId62"/>
    <p:sldId id="639" r:id="rId63"/>
    <p:sldId id="630" r:id="rId64"/>
    <p:sldId id="61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Brooks" initials="DB" lastIdx="12" clrIdx="0">
    <p:extLst>
      <p:ext uri="{19B8F6BF-5375-455C-9EA6-DF929625EA0E}">
        <p15:presenceInfo xmlns:p15="http://schemas.microsoft.com/office/powerpoint/2012/main" userId="S::daniel@colour-profiling.com::ff9cde6f-c1b3-47fc-ac58-e71bedd0b91c" providerId="AD"/>
      </p:ext>
    </p:extLst>
  </p:cmAuthor>
  <p:cmAuthor id="2" name="Grace Golf" initials="GG" lastIdx="20" clrIdx="1">
    <p:extLst>
      <p:ext uri="{19B8F6BF-5375-455C-9EA6-DF929625EA0E}">
        <p15:presenceInfo xmlns:p15="http://schemas.microsoft.com/office/powerpoint/2012/main" userId="S::grace@colour-profiling.com::4dde5f68-09e9-4618-b964-3a36d85cd12f" providerId="AD"/>
      </p:ext>
    </p:extLst>
  </p:cmAuthor>
  <p:cmAuthor id="3" name="Mark Herbert" initials="MH" lastIdx="1" clrIdx="2">
    <p:extLst>
      <p:ext uri="{19B8F6BF-5375-455C-9EA6-DF929625EA0E}">
        <p15:presenceInfo xmlns:p15="http://schemas.microsoft.com/office/powerpoint/2012/main" userId="S::mark.herbert@lcbc.org.uk::2018b251-adfe-4d54-a02d-dfee7d4f90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CA5AF"/>
    <a:srgbClr val="0D3E56"/>
    <a:srgbClr val="CCE3E8"/>
    <a:srgbClr val="4186A2"/>
    <a:srgbClr val="0F3D56"/>
    <a:srgbClr val="39AFEF"/>
    <a:srgbClr val="A6CE39"/>
    <a:srgbClr val="EF4023"/>
    <a:srgbClr val="FBD5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CC9A8C-70C4-4056-BD13-F7B94CF238ED}" v="6" dt="2023-04-06T15:16:34.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6"/>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ne Holloway" userId="S::jayne@colour-profiling.com::acd824e0-849b-439c-b4c6-53770188c5fe" providerId="AD" clId="Web-{3657B114-0BFB-1F56-7630-A37A26E8CA30}"/>
    <pc:docChg chg="modSld">
      <pc:chgData name="Jayne Holloway" userId="S::jayne@colour-profiling.com::acd824e0-849b-439c-b4c6-53770188c5fe" providerId="AD" clId="Web-{3657B114-0BFB-1F56-7630-A37A26E8CA30}" dt="2021-08-23T16:48:26.502" v="1208" actId="20577"/>
      <pc:docMkLst>
        <pc:docMk/>
      </pc:docMkLst>
      <pc:sldChg chg="modSp">
        <pc:chgData name="Jayne Holloway" userId="S::jayne@colour-profiling.com::acd824e0-849b-439c-b4c6-53770188c5fe" providerId="AD" clId="Web-{3657B114-0BFB-1F56-7630-A37A26E8CA30}" dt="2021-08-23T12:02:03.324" v="25" actId="20577"/>
        <pc:sldMkLst>
          <pc:docMk/>
          <pc:sldMk cId="3281789462" sldId="257"/>
        </pc:sldMkLst>
        <pc:spChg chg="mod">
          <ac:chgData name="Jayne Holloway" userId="S::jayne@colour-profiling.com::acd824e0-849b-439c-b4c6-53770188c5fe" providerId="AD" clId="Web-{3657B114-0BFB-1F56-7630-A37A26E8CA30}" dt="2021-08-23T12:02:03.324" v="25" actId="20577"/>
          <ac:spMkLst>
            <pc:docMk/>
            <pc:sldMk cId="3281789462" sldId="257"/>
            <ac:spMk id="10" creationId="{EEB9125D-C721-4E82-B256-143CBEA73417}"/>
          </ac:spMkLst>
        </pc:spChg>
      </pc:sldChg>
      <pc:sldChg chg="modSp modNotes">
        <pc:chgData name="Jayne Holloway" userId="S::jayne@colour-profiling.com::acd824e0-849b-439c-b4c6-53770188c5fe" providerId="AD" clId="Web-{3657B114-0BFB-1F56-7630-A37A26E8CA30}" dt="2021-08-23T12:54:11.965" v="138"/>
        <pc:sldMkLst>
          <pc:docMk/>
          <pc:sldMk cId="3359438963" sldId="262"/>
        </pc:sldMkLst>
        <pc:spChg chg="mod">
          <ac:chgData name="Jayne Holloway" userId="S::jayne@colour-profiling.com::acd824e0-849b-439c-b4c6-53770188c5fe" providerId="AD" clId="Web-{3657B114-0BFB-1F56-7630-A37A26E8CA30}" dt="2021-08-23T12:06:15.417" v="59" actId="20577"/>
          <ac:spMkLst>
            <pc:docMk/>
            <pc:sldMk cId="3359438963" sldId="262"/>
            <ac:spMk id="2" creationId="{5E9AFB81-A4F3-41A4-94A1-9257D3605CE2}"/>
          </ac:spMkLst>
        </pc:spChg>
      </pc:sldChg>
      <pc:sldChg chg="modSp">
        <pc:chgData name="Jayne Holloway" userId="S::jayne@colour-profiling.com::acd824e0-849b-439c-b4c6-53770188c5fe" providerId="AD" clId="Web-{3657B114-0BFB-1F56-7630-A37A26E8CA30}" dt="2021-08-23T13:26:16.592" v="434" actId="20577"/>
        <pc:sldMkLst>
          <pc:docMk/>
          <pc:sldMk cId="1013613560" sldId="270"/>
        </pc:sldMkLst>
        <pc:spChg chg="mod">
          <ac:chgData name="Jayne Holloway" userId="S::jayne@colour-profiling.com::acd824e0-849b-439c-b4c6-53770188c5fe" providerId="AD" clId="Web-{3657B114-0BFB-1F56-7630-A37A26E8CA30}" dt="2021-08-23T13:26:16.592" v="434" actId="20577"/>
          <ac:spMkLst>
            <pc:docMk/>
            <pc:sldMk cId="1013613560" sldId="270"/>
            <ac:spMk id="2" creationId="{9FA6763F-0DA4-4250-9EE3-E9C81F21BAFA}"/>
          </ac:spMkLst>
        </pc:spChg>
      </pc:sldChg>
      <pc:sldChg chg="modSp modNotes">
        <pc:chgData name="Jayne Holloway" userId="S::jayne@colour-profiling.com::acd824e0-849b-439c-b4c6-53770188c5fe" providerId="AD" clId="Web-{3657B114-0BFB-1F56-7630-A37A26E8CA30}" dt="2021-08-23T13:37:34.271" v="446"/>
        <pc:sldMkLst>
          <pc:docMk/>
          <pc:sldMk cId="3963370198" sldId="275"/>
        </pc:sldMkLst>
        <pc:spChg chg="mod">
          <ac:chgData name="Jayne Holloway" userId="S::jayne@colour-profiling.com::acd824e0-849b-439c-b4c6-53770188c5fe" providerId="AD" clId="Web-{3657B114-0BFB-1F56-7630-A37A26E8CA30}" dt="2021-08-23T13:27:07.110" v="440" actId="20577"/>
          <ac:spMkLst>
            <pc:docMk/>
            <pc:sldMk cId="3963370198" sldId="275"/>
            <ac:spMk id="2" creationId="{D0D68C58-1BB4-4C50-A94D-CF917779CDCA}"/>
          </ac:spMkLst>
        </pc:spChg>
      </pc:sldChg>
      <pc:sldChg chg="modSp">
        <pc:chgData name="Jayne Holloway" userId="S::jayne@colour-profiling.com::acd824e0-849b-439c-b4c6-53770188c5fe" providerId="AD" clId="Web-{3657B114-0BFB-1F56-7630-A37A26E8CA30}" dt="2021-08-23T13:37:37.850" v="451" actId="20577"/>
        <pc:sldMkLst>
          <pc:docMk/>
          <pc:sldMk cId="2099084929" sldId="321"/>
        </pc:sldMkLst>
        <pc:spChg chg="mod">
          <ac:chgData name="Jayne Holloway" userId="S::jayne@colour-profiling.com::acd824e0-849b-439c-b4c6-53770188c5fe" providerId="AD" clId="Web-{3657B114-0BFB-1F56-7630-A37A26E8CA30}" dt="2021-08-23T13:37:37.850" v="451" actId="20577"/>
          <ac:spMkLst>
            <pc:docMk/>
            <pc:sldMk cId="2099084929" sldId="321"/>
            <ac:spMk id="3" creationId="{723192F5-FCB2-4CA0-9F1E-9B6538B6117E}"/>
          </ac:spMkLst>
        </pc:spChg>
      </pc:sldChg>
      <pc:sldChg chg="modSp">
        <pc:chgData name="Jayne Holloway" userId="S::jayne@colour-profiling.com::acd824e0-849b-439c-b4c6-53770188c5fe" providerId="AD" clId="Web-{3657B114-0BFB-1F56-7630-A37A26E8CA30}" dt="2021-08-23T16:48:26.502" v="1208" actId="20577"/>
        <pc:sldMkLst>
          <pc:docMk/>
          <pc:sldMk cId="3763935200" sldId="369"/>
        </pc:sldMkLst>
        <pc:spChg chg="mod">
          <ac:chgData name="Jayne Holloway" userId="S::jayne@colour-profiling.com::acd824e0-849b-439c-b4c6-53770188c5fe" providerId="AD" clId="Web-{3657B114-0BFB-1F56-7630-A37A26E8CA30}" dt="2021-08-23T16:48:26.502" v="1208" actId="20577"/>
          <ac:spMkLst>
            <pc:docMk/>
            <pc:sldMk cId="3763935200" sldId="369"/>
            <ac:spMk id="6" creationId="{A85B4C85-86E5-485F-95F2-B3AF9A398963}"/>
          </ac:spMkLst>
        </pc:spChg>
      </pc:sldChg>
      <pc:sldChg chg="modSp modNotes">
        <pc:chgData name="Jayne Holloway" userId="S::jayne@colour-profiling.com::acd824e0-849b-439c-b4c6-53770188c5fe" providerId="AD" clId="Web-{3657B114-0BFB-1F56-7630-A37A26E8CA30}" dt="2021-08-23T12:04:45.537" v="42"/>
        <pc:sldMkLst>
          <pc:docMk/>
          <pc:sldMk cId="3928400395" sldId="422"/>
        </pc:sldMkLst>
        <pc:spChg chg="mod">
          <ac:chgData name="Jayne Holloway" userId="S::jayne@colour-profiling.com::acd824e0-849b-439c-b4c6-53770188c5fe" providerId="AD" clId="Web-{3657B114-0BFB-1F56-7630-A37A26E8CA30}" dt="2021-08-23T12:02:09.434" v="31" actId="20577"/>
          <ac:spMkLst>
            <pc:docMk/>
            <pc:sldMk cId="3928400395" sldId="422"/>
            <ac:spMk id="3" creationId="{030D15E5-75C4-4297-8938-93F8E57275F4}"/>
          </ac:spMkLst>
        </pc:spChg>
      </pc:sldChg>
      <pc:sldChg chg="modSp">
        <pc:chgData name="Jayne Holloway" userId="S::jayne@colour-profiling.com::acd824e0-849b-439c-b4c6-53770188c5fe" providerId="AD" clId="Web-{3657B114-0BFB-1F56-7630-A37A26E8CA30}" dt="2021-08-23T12:06:33.778" v="65" actId="20577"/>
        <pc:sldMkLst>
          <pc:docMk/>
          <pc:sldMk cId="3000423322" sldId="426"/>
        </pc:sldMkLst>
        <pc:spChg chg="mod">
          <ac:chgData name="Jayne Holloway" userId="S::jayne@colour-profiling.com::acd824e0-849b-439c-b4c6-53770188c5fe" providerId="AD" clId="Web-{3657B114-0BFB-1F56-7630-A37A26E8CA30}" dt="2021-08-23T12:06:33.778" v="65" actId="20577"/>
          <ac:spMkLst>
            <pc:docMk/>
            <pc:sldMk cId="3000423322" sldId="426"/>
            <ac:spMk id="2" creationId="{4092F2B6-3245-47E4-936E-C2F5FDF1DE28}"/>
          </ac:spMkLst>
        </pc:spChg>
      </pc:sldChg>
      <pc:sldChg chg="modSp modNotes">
        <pc:chgData name="Jayne Holloway" userId="S::jayne@colour-profiling.com::acd824e0-849b-439c-b4c6-53770188c5fe" providerId="AD" clId="Web-{3657B114-0BFB-1F56-7630-A37A26E8CA30}" dt="2021-08-23T14:09:27.959" v="1192"/>
        <pc:sldMkLst>
          <pc:docMk/>
          <pc:sldMk cId="3869060674" sldId="441"/>
        </pc:sldMkLst>
        <pc:spChg chg="mod">
          <ac:chgData name="Jayne Holloway" userId="S::jayne@colour-profiling.com::acd824e0-849b-439c-b4c6-53770188c5fe" providerId="AD" clId="Web-{3657B114-0BFB-1F56-7630-A37A26E8CA30}" dt="2021-08-23T14:08:57.551" v="1191" actId="20577"/>
          <ac:spMkLst>
            <pc:docMk/>
            <pc:sldMk cId="3869060674" sldId="441"/>
            <ac:spMk id="2" creationId="{8EE4D9AB-53AE-4DBA-8DA6-041D51F0B720}"/>
          </ac:spMkLst>
        </pc:spChg>
      </pc:sldChg>
      <pc:sldChg chg="modSp">
        <pc:chgData name="Jayne Holloway" userId="S::jayne@colour-profiling.com::acd824e0-849b-439c-b4c6-53770188c5fe" providerId="AD" clId="Web-{3657B114-0BFB-1F56-7630-A37A26E8CA30}" dt="2021-08-23T12:05:59.588" v="54" actId="20577"/>
        <pc:sldMkLst>
          <pc:docMk/>
          <pc:sldMk cId="2081447683" sldId="442"/>
        </pc:sldMkLst>
        <pc:spChg chg="mod">
          <ac:chgData name="Jayne Holloway" userId="S::jayne@colour-profiling.com::acd824e0-849b-439c-b4c6-53770188c5fe" providerId="AD" clId="Web-{3657B114-0BFB-1F56-7630-A37A26E8CA30}" dt="2021-08-23T12:05:59.588" v="54" actId="20577"/>
          <ac:spMkLst>
            <pc:docMk/>
            <pc:sldMk cId="2081447683" sldId="442"/>
            <ac:spMk id="3" creationId="{B10DEC48-54D5-446E-9AB4-832EC252CD8C}"/>
          </ac:spMkLst>
        </pc:spChg>
      </pc:sldChg>
      <pc:sldChg chg="modSp modNotes">
        <pc:chgData name="Jayne Holloway" userId="S::jayne@colour-profiling.com::acd824e0-849b-439c-b4c6-53770188c5fe" providerId="AD" clId="Web-{3657B114-0BFB-1F56-7630-A37A26E8CA30}" dt="2021-08-23T12:54:36.764" v="139"/>
        <pc:sldMkLst>
          <pc:docMk/>
          <pc:sldMk cId="551640027" sldId="443"/>
        </pc:sldMkLst>
        <pc:spChg chg="mod">
          <ac:chgData name="Jayne Holloway" userId="S::jayne@colour-profiling.com::acd824e0-849b-439c-b4c6-53770188c5fe" providerId="AD" clId="Web-{3657B114-0BFB-1F56-7630-A37A26E8CA30}" dt="2021-08-23T12:06:41.044" v="66" actId="20577"/>
          <ac:spMkLst>
            <pc:docMk/>
            <pc:sldMk cId="551640027" sldId="443"/>
            <ac:spMk id="3" creationId="{3C29F87F-BA41-46D1-AD10-97697F6478A8}"/>
          </ac:spMkLst>
        </pc:spChg>
      </pc:sldChg>
      <pc:sldChg chg="modSp modNotes">
        <pc:chgData name="Jayne Holloway" userId="S::jayne@colour-profiling.com::acd824e0-849b-439c-b4c6-53770188c5fe" providerId="AD" clId="Web-{3657B114-0BFB-1F56-7630-A37A26E8CA30}" dt="2021-08-23T12:55:46.564" v="171"/>
        <pc:sldMkLst>
          <pc:docMk/>
          <pc:sldMk cId="199702630" sldId="444"/>
        </pc:sldMkLst>
        <pc:spChg chg="mod">
          <ac:chgData name="Jayne Holloway" userId="S::jayne@colour-profiling.com::acd824e0-849b-439c-b4c6-53770188c5fe" providerId="AD" clId="Web-{3657B114-0BFB-1F56-7630-A37A26E8CA30}" dt="2021-08-23T12:07:46.032" v="86" actId="20577"/>
          <ac:spMkLst>
            <pc:docMk/>
            <pc:sldMk cId="199702630" sldId="444"/>
            <ac:spMk id="2" creationId="{DAF2B5AB-46FD-4685-93D0-BB3988D134EA}"/>
          </ac:spMkLst>
        </pc:spChg>
      </pc:sldChg>
      <pc:sldChg chg="modSp modNotes">
        <pc:chgData name="Jayne Holloway" userId="S::jayne@colour-profiling.com::acd824e0-849b-439c-b4c6-53770188c5fe" providerId="AD" clId="Web-{3657B114-0BFB-1F56-7630-A37A26E8CA30}" dt="2021-08-23T12:58:07.166" v="202"/>
        <pc:sldMkLst>
          <pc:docMk/>
          <pc:sldMk cId="2318391782" sldId="445"/>
        </pc:sldMkLst>
        <pc:spChg chg="mod">
          <ac:chgData name="Jayne Holloway" userId="S::jayne@colour-profiling.com::acd824e0-849b-439c-b4c6-53770188c5fe" providerId="AD" clId="Web-{3657B114-0BFB-1F56-7630-A37A26E8CA30}" dt="2021-08-23T12:08:54.552" v="111" actId="20577"/>
          <ac:spMkLst>
            <pc:docMk/>
            <pc:sldMk cId="2318391782" sldId="445"/>
            <ac:spMk id="2" creationId="{7DFB85F7-617F-41AA-B5B2-2E5BF661276B}"/>
          </ac:spMkLst>
        </pc:spChg>
      </pc:sldChg>
      <pc:sldChg chg="modSp">
        <pc:chgData name="Jayne Holloway" userId="S::jayne@colour-profiling.com::acd824e0-849b-439c-b4c6-53770188c5fe" providerId="AD" clId="Web-{3657B114-0BFB-1F56-7630-A37A26E8CA30}" dt="2021-08-23T12:11:26.061" v="130" actId="20577"/>
        <pc:sldMkLst>
          <pc:docMk/>
          <pc:sldMk cId="3404555476" sldId="446"/>
        </pc:sldMkLst>
        <pc:spChg chg="mod">
          <ac:chgData name="Jayne Holloway" userId="S::jayne@colour-profiling.com::acd824e0-849b-439c-b4c6-53770188c5fe" providerId="AD" clId="Web-{3657B114-0BFB-1F56-7630-A37A26E8CA30}" dt="2021-08-23T12:11:26.061" v="130" actId="20577"/>
          <ac:spMkLst>
            <pc:docMk/>
            <pc:sldMk cId="3404555476" sldId="446"/>
            <ac:spMk id="4" creationId="{B6BB0E41-DF00-404D-AE21-DE99B9DDCC31}"/>
          </ac:spMkLst>
        </pc:spChg>
      </pc:sldChg>
      <pc:sldChg chg="modSp">
        <pc:chgData name="Jayne Holloway" userId="S::jayne@colour-profiling.com::acd824e0-849b-439c-b4c6-53770188c5fe" providerId="AD" clId="Web-{3657B114-0BFB-1F56-7630-A37A26E8CA30}" dt="2021-08-23T14:01:56.215" v="1186" actId="20577"/>
        <pc:sldMkLst>
          <pc:docMk/>
          <pc:sldMk cId="3140341754" sldId="464"/>
        </pc:sldMkLst>
        <pc:spChg chg="mod">
          <ac:chgData name="Jayne Holloway" userId="S::jayne@colour-profiling.com::acd824e0-849b-439c-b4c6-53770188c5fe" providerId="AD" clId="Web-{3657B114-0BFB-1F56-7630-A37A26E8CA30}" dt="2021-08-23T14:00:47.382" v="1171" actId="20577"/>
          <ac:spMkLst>
            <pc:docMk/>
            <pc:sldMk cId="3140341754" sldId="464"/>
            <ac:spMk id="2" creationId="{69557932-8DE3-40D6-8F53-413689FF1C2B}"/>
          </ac:spMkLst>
        </pc:spChg>
        <pc:spChg chg="mod">
          <ac:chgData name="Jayne Holloway" userId="S::jayne@colour-profiling.com::acd824e0-849b-439c-b4c6-53770188c5fe" providerId="AD" clId="Web-{3657B114-0BFB-1F56-7630-A37A26E8CA30}" dt="2021-08-23T14:01:56.215" v="1186" actId="20577"/>
          <ac:spMkLst>
            <pc:docMk/>
            <pc:sldMk cId="3140341754" sldId="464"/>
            <ac:spMk id="17" creationId="{9B595021-D3AF-42E8-A085-F45DE4F57069}"/>
          </ac:spMkLst>
        </pc:spChg>
        <pc:picChg chg="mod">
          <ac:chgData name="Jayne Holloway" userId="S::jayne@colour-profiling.com::acd824e0-849b-439c-b4c6-53770188c5fe" providerId="AD" clId="Web-{3657B114-0BFB-1F56-7630-A37A26E8CA30}" dt="2021-08-23T14:01:28.260" v="1178" actId="14100"/>
          <ac:picMkLst>
            <pc:docMk/>
            <pc:sldMk cId="3140341754" sldId="464"/>
            <ac:picMk id="3" creationId="{9B0DA555-D1E8-CC4E-BDED-5DF01DA805A5}"/>
          </ac:picMkLst>
        </pc:picChg>
        <pc:picChg chg="mod">
          <ac:chgData name="Jayne Holloway" userId="S::jayne@colour-profiling.com::acd824e0-849b-439c-b4c6-53770188c5fe" providerId="AD" clId="Web-{3657B114-0BFB-1F56-7630-A37A26E8CA30}" dt="2021-08-23T14:01:40.292" v="1180" actId="14100"/>
          <ac:picMkLst>
            <pc:docMk/>
            <pc:sldMk cId="3140341754" sldId="464"/>
            <ac:picMk id="10" creationId="{CA4FAF18-0B1E-407A-BA38-7072E5CD115E}"/>
          </ac:picMkLst>
        </pc:picChg>
      </pc:sldChg>
      <pc:sldChg chg="modSp modNotes">
        <pc:chgData name="Jayne Holloway" userId="S::jayne@colour-profiling.com::acd824e0-849b-439c-b4c6-53770188c5fe" providerId="AD" clId="Web-{3657B114-0BFB-1F56-7630-A37A26E8CA30}" dt="2021-08-23T14:00:22.319" v="1169"/>
        <pc:sldMkLst>
          <pc:docMk/>
          <pc:sldMk cId="1734968381" sldId="483"/>
        </pc:sldMkLst>
        <pc:spChg chg="mod">
          <ac:chgData name="Jayne Holloway" userId="S::jayne@colour-profiling.com::acd824e0-849b-439c-b4c6-53770188c5fe" providerId="AD" clId="Web-{3657B114-0BFB-1F56-7630-A37A26E8CA30}" dt="2021-08-23T13:58:05.358" v="1070" actId="20577"/>
          <ac:spMkLst>
            <pc:docMk/>
            <pc:sldMk cId="1734968381" sldId="483"/>
            <ac:spMk id="2" creationId="{E2806C77-9732-4E1E-8F47-5675890A3890}"/>
          </ac:spMkLst>
        </pc:spChg>
      </pc:sldChg>
      <pc:sldChg chg="modSp">
        <pc:chgData name="Jayne Holloway" userId="S::jayne@colour-profiling.com::acd824e0-849b-439c-b4c6-53770188c5fe" providerId="AD" clId="Web-{3657B114-0BFB-1F56-7630-A37A26E8CA30}" dt="2021-08-23T13:10:26.224" v="242" actId="20577"/>
        <pc:sldMkLst>
          <pc:docMk/>
          <pc:sldMk cId="3891464297" sldId="524"/>
        </pc:sldMkLst>
        <pc:spChg chg="mod">
          <ac:chgData name="Jayne Holloway" userId="S::jayne@colour-profiling.com::acd824e0-849b-439c-b4c6-53770188c5fe" providerId="AD" clId="Web-{3657B114-0BFB-1F56-7630-A37A26E8CA30}" dt="2021-08-23T13:10:26.224" v="242" actId="20577"/>
          <ac:spMkLst>
            <pc:docMk/>
            <pc:sldMk cId="3891464297" sldId="524"/>
            <ac:spMk id="2" creationId="{C85933DF-DADB-4F2D-8C52-C3C97426167F}"/>
          </ac:spMkLst>
        </pc:spChg>
      </pc:sldChg>
      <pc:sldChg chg="modSp modNotes">
        <pc:chgData name="Jayne Holloway" userId="S::jayne@colour-profiling.com::acd824e0-849b-439c-b4c6-53770188c5fe" providerId="AD" clId="Web-{3657B114-0BFB-1F56-7630-A37A26E8CA30}" dt="2021-08-23T13:03:48.702" v="217"/>
        <pc:sldMkLst>
          <pc:docMk/>
          <pc:sldMk cId="2197346110" sldId="557"/>
        </pc:sldMkLst>
        <pc:spChg chg="mod">
          <ac:chgData name="Jayne Holloway" userId="S::jayne@colour-profiling.com::acd824e0-849b-439c-b4c6-53770188c5fe" providerId="AD" clId="Web-{3657B114-0BFB-1F56-7630-A37A26E8CA30}" dt="2021-08-23T12:11:41.218" v="136" actId="20577"/>
          <ac:spMkLst>
            <pc:docMk/>
            <pc:sldMk cId="2197346110" sldId="557"/>
            <ac:spMk id="7" creationId="{D675FFAC-F2A4-46EB-8782-1887B5021B5A}"/>
          </ac:spMkLst>
        </pc:spChg>
      </pc:sldChg>
      <pc:sldChg chg="modSp">
        <pc:chgData name="Jayne Holloway" userId="S::jayne@colour-profiling.com::acd824e0-849b-439c-b4c6-53770188c5fe" providerId="AD" clId="Web-{3657B114-0BFB-1F56-7630-A37A26E8CA30}" dt="2021-08-23T13:04:33.579" v="222" actId="20577"/>
        <pc:sldMkLst>
          <pc:docMk/>
          <pc:sldMk cId="1248707288" sldId="558"/>
        </pc:sldMkLst>
        <pc:spChg chg="mod">
          <ac:chgData name="Jayne Holloway" userId="S::jayne@colour-profiling.com::acd824e0-849b-439c-b4c6-53770188c5fe" providerId="AD" clId="Web-{3657B114-0BFB-1F56-7630-A37A26E8CA30}" dt="2021-08-23T13:04:33.579" v="222" actId="20577"/>
          <ac:spMkLst>
            <pc:docMk/>
            <pc:sldMk cId="1248707288" sldId="558"/>
            <ac:spMk id="4" creationId="{20B63AA4-74C7-443F-888F-6C69B85F3D5F}"/>
          </ac:spMkLst>
        </pc:spChg>
      </pc:sldChg>
      <pc:sldChg chg="modSp">
        <pc:chgData name="Jayne Holloway" userId="S::jayne@colour-profiling.com::acd824e0-849b-439c-b4c6-53770188c5fe" providerId="AD" clId="Web-{3657B114-0BFB-1F56-7630-A37A26E8CA30}" dt="2021-08-23T13:05:45.661" v="227" actId="20577"/>
        <pc:sldMkLst>
          <pc:docMk/>
          <pc:sldMk cId="1890411073" sldId="559"/>
        </pc:sldMkLst>
        <pc:spChg chg="mod">
          <ac:chgData name="Jayne Holloway" userId="S::jayne@colour-profiling.com::acd824e0-849b-439c-b4c6-53770188c5fe" providerId="AD" clId="Web-{3657B114-0BFB-1F56-7630-A37A26E8CA30}" dt="2021-08-23T13:05:45.661" v="227" actId="20577"/>
          <ac:spMkLst>
            <pc:docMk/>
            <pc:sldMk cId="1890411073" sldId="559"/>
            <ac:spMk id="5" creationId="{454A5518-B99F-48B8-9382-EE0CE054BEB5}"/>
          </ac:spMkLst>
        </pc:spChg>
      </pc:sldChg>
      <pc:sldChg chg="modSp">
        <pc:chgData name="Jayne Holloway" userId="S::jayne@colour-profiling.com::acd824e0-849b-439c-b4c6-53770188c5fe" providerId="AD" clId="Web-{3657B114-0BFB-1F56-7630-A37A26E8CA30}" dt="2021-08-23T13:06:37.868" v="232" actId="20577"/>
        <pc:sldMkLst>
          <pc:docMk/>
          <pc:sldMk cId="1643904425" sldId="560"/>
        </pc:sldMkLst>
        <pc:spChg chg="mod">
          <ac:chgData name="Jayne Holloway" userId="S::jayne@colour-profiling.com::acd824e0-849b-439c-b4c6-53770188c5fe" providerId="AD" clId="Web-{3657B114-0BFB-1F56-7630-A37A26E8CA30}" dt="2021-08-23T13:06:37.868" v="232" actId="20577"/>
          <ac:spMkLst>
            <pc:docMk/>
            <pc:sldMk cId="1643904425" sldId="560"/>
            <ac:spMk id="5" creationId="{3833A949-A7D9-4630-822D-F8BBA68B6C18}"/>
          </ac:spMkLst>
        </pc:spChg>
      </pc:sldChg>
      <pc:sldChg chg="modSp">
        <pc:chgData name="Jayne Holloway" userId="S::jayne@colour-profiling.com::acd824e0-849b-439c-b4c6-53770188c5fe" providerId="AD" clId="Web-{3657B114-0BFB-1F56-7630-A37A26E8CA30}" dt="2021-08-23T12:07:09.233" v="74" actId="20577"/>
        <pc:sldMkLst>
          <pc:docMk/>
          <pc:sldMk cId="4220818675" sldId="566"/>
        </pc:sldMkLst>
        <pc:spChg chg="mod">
          <ac:chgData name="Jayne Holloway" userId="S::jayne@colour-profiling.com::acd824e0-849b-439c-b4c6-53770188c5fe" providerId="AD" clId="Web-{3657B114-0BFB-1F56-7630-A37A26E8CA30}" dt="2021-08-23T12:07:09.233" v="74" actId="20577"/>
          <ac:spMkLst>
            <pc:docMk/>
            <pc:sldMk cId="4220818675" sldId="566"/>
            <ac:spMk id="4" creationId="{17068D30-018D-40E6-8B1B-61D4FD70C6A5}"/>
          </ac:spMkLst>
        </pc:spChg>
      </pc:sldChg>
      <pc:sldChg chg="modSp">
        <pc:chgData name="Jayne Holloway" userId="S::jayne@colour-profiling.com::acd824e0-849b-439c-b4c6-53770188c5fe" providerId="AD" clId="Web-{3657B114-0BFB-1F56-7630-A37A26E8CA30}" dt="2021-08-23T12:07:30.500" v="79" actId="20577"/>
        <pc:sldMkLst>
          <pc:docMk/>
          <pc:sldMk cId="814096051" sldId="567"/>
        </pc:sldMkLst>
        <pc:spChg chg="mod">
          <ac:chgData name="Jayne Holloway" userId="S::jayne@colour-profiling.com::acd824e0-849b-439c-b4c6-53770188c5fe" providerId="AD" clId="Web-{3657B114-0BFB-1F56-7630-A37A26E8CA30}" dt="2021-08-23T12:07:30.500" v="79" actId="20577"/>
          <ac:spMkLst>
            <pc:docMk/>
            <pc:sldMk cId="814096051" sldId="567"/>
            <ac:spMk id="4" creationId="{6BB0564A-5D17-4D3C-A5E5-E3B527246CEB}"/>
          </ac:spMkLst>
        </pc:spChg>
      </pc:sldChg>
      <pc:sldChg chg="modSp">
        <pc:chgData name="Jayne Holloway" userId="S::jayne@colour-profiling.com::acd824e0-849b-439c-b4c6-53770188c5fe" providerId="AD" clId="Web-{3657B114-0BFB-1F56-7630-A37A26E8CA30}" dt="2021-08-23T12:02:22.935" v="34" actId="20577"/>
        <pc:sldMkLst>
          <pc:docMk/>
          <pc:sldMk cId="141672870" sldId="569"/>
        </pc:sldMkLst>
        <pc:spChg chg="mod">
          <ac:chgData name="Jayne Holloway" userId="S::jayne@colour-profiling.com::acd824e0-849b-439c-b4c6-53770188c5fe" providerId="AD" clId="Web-{3657B114-0BFB-1F56-7630-A37A26E8CA30}" dt="2021-08-23T12:02:22.935" v="34" actId="20577"/>
          <ac:spMkLst>
            <pc:docMk/>
            <pc:sldMk cId="141672870" sldId="569"/>
            <ac:spMk id="11" creationId="{9B8C7906-4D34-4F78-A08B-DE4D7BAEC104}"/>
          </ac:spMkLst>
        </pc:spChg>
      </pc:sldChg>
      <pc:sldChg chg="modSp">
        <pc:chgData name="Jayne Holloway" userId="S::jayne@colour-profiling.com::acd824e0-849b-439c-b4c6-53770188c5fe" providerId="AD" clId="Web-{3657B114-0BFB-1F56-7630-A37A26E8CA30}" dt="2021-08-23T12:01:36.510" v="0" actId="20577"/>
        <pc:sldMkLst>
          <pc:docMk/>
          <pc:sldMk cId="270941148" sldId="579"/>
        </pc:sldMkLst>
        <pc:spChg chg="mod">
          <ac:chgData name="Jayne Holloway" userId="S::jayne@colour-profiling.com::acd824e0-849b-439c-b4c6-53770188c5fe" providerId="AD" clId="Web-{3657B114-0BFB-1F56-7630-A37A26E8CA30}" dt="2021-08-23T12:01:36.510" v="0" actId="20577"/>
          <ac:spMkLst>
            <pc:docMk/>
            <pc:sldMk cId="270941148" sldId="579"/>
            <ac:spMk id="2" creationId="{A18AE9FC-F329-42CB-9954-B27BE30A734B}"/>
          </ac:spMkLst>
        </pc:spChg>
      </pc:sldChg>
      <pc:sldChg chg="modSp">
        <pc:chgData name="Jayne Holloway" userId="S::jayne@colour-profiling.com::acd824e0-849b-439c-b4c6-53770188c5fe" providerId="AD" clId="Web-{3657B114-0BFB-1F56-7630-A37A26E8CA30}" dt="2021-08-23T12:01:42.573" v="4" actId="20577"/>
        <pc:sldMkLst>
          <pc:docMk/>
          <pc:sldMk cId="3766107320" sldId="580"/>
        </pc:sldMkLst>
        <pc:spChg chg="mod">
          <ac:chgData name="Jayne Holloway" userId="S::jayne@colour-profiling.com::acd824e0-849b-439c-b4c6-53770188c5fe" providerId="AD" clId="Web-{3657B114-0BFB-1F56-7630-A37A26E8CA30}" dt="2021-08-23T12:01:42.573" v="4" actId="20577"/>
          <ac:spMkLst>
            <pc:docMk/>
            <pc:sldMk cId="3766107320" sldId="580"/>
            <ac:spMk id="3" creationId="{BA3CB33C-E203-4C2F-8E59-B3AB78D9D8F3}"/>
          </ac:spMkLst>
        </pc:spChg>
      </pc:sldChg>
      <pc:sldChg chg="modSp">
        <pc:chgData name="Jayne Holloway" userId="S::jayne@colour-profiling.com::acd824e0-849b-439c-b4c6-53770188c5fe" providerId="AD" clId="Web-{3657B114-0BFB-1F56-7630-A37A26E8CA30}" dt="2021-08-23T12:03:58.847" v="41" actId="20577"/>
        <pc:sldMkLst>
          <pc:docMk/>
          <pc:sldMk cId="182378725" sldId="581"/>
        </pc:sldMkLst>
        <pc:spChg chg="mod">
          <ac:chgData name="Jayne Holloway" userId="S::jayne@colour-profiling.com::acd824e0-849b-439c-b4c6-53770188c5fe" providerId="AD" clId="Web-{3657B114-0BFB-1F56-7630-A37A26E8CA30}" dt="2021-08-23T12:03:58.847" v="41" actId="20577"/>
          <ac:spMkLst>
            <pc:docMk/>
            <pc:sldMk cId="182378725" sldId="581"/>
            <ac:spMk id="2" creationId="{C3BF33F1-A1DE-4945-B4EB-8277A98B6188}"/>
          </ac:spMkLst>
        </pc:spChg>
      </pc:sldChg>
      <pc:sldChg chg="modSp">
        <pc:chgData name="Jayne Holloway" userId="S::jayne@colour-profiling.com::acd824e0-849b-439c-b4c6-53770188c5fe" providerId="AD" clId="Web-{3657B114-0BFB-1F56-7630-A37A26E8CA30}" dt="2021-08-23T12:05:46.322" v="49" actId="20577"/>
        <pc:sldMkLst>
          <pc:docMk/>
          <pc:sldMk cId="654749801" sldId="582"/>
        </pc:sldMkLst>
        <pc:spChg chg="mod">
          <ac:chgData name="Jayne Holloway" userId="S::jayne@colour-profiling.com::acd824e0-849b-439c-b4c6-53770188c5fe" providerId="AD" clId="Web-{3657B114-0BFB-1F56-7630-A37A26E8CA30}" dt="2021-08-23T12:05:46.322" v="49" actId="20577"/>
          <ac:spMkLst>
            <pc:docMk/>
            <pc:sldMk cId="654749801" sldId="582"/>
            <ac:spMk id="4" creationId="{7CC3F264-E5C3-409A-8B24-556E4D7B2256}"/>
          </ac:spMkLst>
        </pc:spChg>
      </pc:sldChg>
      <pc:sldChg chg="modSp modNotes">
        <pc:chgData name="Jayne Holloway" userId="S::jayne@colour-profiling.com::acd824e0-849b-439c-b4c6-53770188c5fe" providerId="AD" clId="Web-{3657B114-0BFB-1F56-7630-A37A26E8CA30}" dt="2021-08-23T13:00:48.144" v="216"/>
        <pc:sldMkLst>
          <pc:docMk/>
          <pc:sldMk cId="2282773016" sldId="583"/>
        </pc:sldMkLst>
        <pc:spChg chg="mod">
          <ac:chgData name="Jayne Holloway" userId="S::jayne@colour-profiling.com::acd824e0-849b-439c-b4c6-53770188c5fe" providerId="AD" clId="Web-{3657B114-0BFB-1F56-7630-A37A26E8CA30}" dt="2021-08-23T12:09:21.256" v="118" actId="20577"/>
          <ac:spMkLst>
            <pc:docMk/>
            <pc:sldMk cId="2282773016" sldId="583"/>
            <ac:spMk id="2" creationId="{CD4DB8E3-52DD-4F4F-A386-18FBD389A37B}"/>
          </ac:spMkLst>
        </pc:spChg>
      </pc:sldChg>
      <pc:sldChg chg="modSp modNotes">
        <pc:chgData name="Jayne Holloway" userId="S::jayne@colour-profiling.com::acd824e0-849b-439c-b4c6-53770188c5fe" providerId="AD" clId="Web-{3657B114-0BFB-1F56-7630-A37A26E8CA30}" dt="2021-08-23T13:23:02.549" v="388" actId="20577"/>
        <pc:sldMkLst>
          <pc:docMk/>
          <pc:sldMk cId="2451225661" sldId="595"/>
        </pc:sldMkLst>
        <pc:spChg chg="mod">
          <ac:chgData name="Jayne Holloway" userId="S::jayne@colour-profiling.com::acd824e0-849b-439c-b4c6-53770188c5fe" providerId="AD" clId="Web-{3657B114-0BFB-1F56-7630-A37A26E8CA30}" dt="2021-08-23T13:23:02.549" v="388" actId="20577"/>
          <ac:spMkLst>
            <pc:docMk/>
            <pc:sldMk cId="2451225661" sldId="595"/>
            <ac:spMk id="5" creationId="{D1E5D3AC-CB6C-4A3A-81D2-C20BE0038E75}"/>
          </ac:spMkLst>
        </pc:spChg>
        <pc:spChg chg="mod">
          <ac:chgData name="Jayne Holloway" userId="S::jayne@colour-profiling.com::acd824e0-849b-439c-b4c6-53770188c5fe" providerId="AD" clId="Web-{3657B114-0BFB-1F56-7630-A37A26E8CA30}" dt="2021-08-23T13:20:18.259" v="351" actId="20577"/>
          <ac:spMkLst>
            <pc:docMk/>
            <pc:sldMk cId="2451225661" sldId="595"/>
            <ac:spMk id="17" creationId="{B686A0F5-21DD-4800-9F9A-A220AD89D357}"/>
          </ac:spMkLst>
        </pc:spChg>
      </pc:sldChg>
      <pc:sldChg chg="addSp modSp modNotes">
        <pc:chgData name="Jayne Holloway" userId="S::jayne@colour-profiling.com::acd824e0-849b-439c-b4c6-53770188c5fe" providerId="AD" clId="Web-{3657B114-0BFB-1F56-7630-A37A26E8CA30}" dt="2021-08-23T13:25:48.121" v="429"/>
        <pc:sldMkLst>
          <pc:docMk/>
          <pc:sldMk cId="2883482038" sldId="596"/>
        </pc:sldMkLst>
        <pc:spChg chg="mod">
          <ac:chgData name="Jayne Holloway" userId="S::jayne@colour-profiling.com::acd824e0-849b-439c-b4c6-53770188c5fe" providerId="AD" clId="Web-{3657B114-0BFB-1F56-7630-A37A26E8CA30}" dt="2021-08-23T13:23:34.614" v="392" actId="20577"/>
          <ac:spMkLst>
            <pc:docMk/>
            <pc:sldMk cId="2883482038" sldId="596"/>
            <ac:spMk id="2" creationId="{22EFE6A3-709E-4289-9B3E-4D7E68027FAC}"/>
          </ac:spMkLst>
        </pc:spChg>
        <pc:spChg chg="add mod">
          <ac:chgData name="Jayne Holloway" userId="S::jayne@colour-profiling.com::acd824e0-849b-439c-b4c6-53770188c5fe" providerId="AD" clId="Web-{3657B114-0BFB-1F56-7630-A37A26E8CA30}" dt="2021-08-23T13:25:08.322" v="427" actId="1076"/>
          <ac:spMkLst>
            <pc:docMk/>
            <pc:sldMk cId="2883482038" sldId="596"/>
            <ac:spMk id="21" creationId="{B116DC06-116A-44EF-B531-262E390B4BBA}"/>
          </ac:spMkLst>
        </pc:spChg>
      </pc:sldChg>
      <pc:sldChg chg="modSp modNotes">
        <pc:chgData name="Jayne Holloway" userId="S::jayne@colour-profiling.com::acd824e0-849b-439c-b4c6-53770188c5fe" providerId="AD" clId="Web-{3657B114-0BFB-1F56-7630-A37A26E8CA30}" dt="2021-08-23T13:52:25.025" v="639"/>
        <pc:sldMkLst>
          <pc:docMk/>
          <pc:sldMk cId="769907080" sldId="597"/>
        </pc:sldMkLst>
        <pc:spChg chg="mod">
          <ac:chgData name="Jayne Holloway" userId="S::jayne@colour-profiling.com::acd824e0-849b-439c-b4c6-53770188c5fe" providerId="AD" clId="Web-{3657B114-0BFB-1F56-7630-A37A26E8CA30}" dt="2021-08-23T13:38:23.946" v="456" actId="20577"/>
          <ac:spMkLst>
            <pc:docMk/>
            <pc:sldMk cId="769907080" sldId="597"/>
            <ac:spMk id="2" creationId="{017E02E0-B5A2-48D4-920D-442FD0E9FDB6}"/>
          </ac:spMkLst>
        </pc:spChg>
      </pc:sldChg>
      <pc:sldChg chg="modSp">
        <pc:chgData name="Jayne Holloway" userId="S::jayne@colour-profiling.com::acd824e0-849b-439c-b4c6-53770188c5fe" providerId="AD" clId="Web-{3657B114-0BFB-1F56-7630-A37A26E8CA30}" dt="2021-08-23T13:06:53.118" v="237" actId="20577"/>
        <pc:sldMkLst>
          <pc:docMk/>
          <pc:sldMk cId="3001951152" sldId="603"/>
        </pc:sldMkLst>
        <pc:spChg chg="mod">
          <ac:chgData name="Jayne Holloway" userId="S::jayne@colour-profiling.com::acd824e0-849b-439c-b4c6-53770188c5fe" providerId="AD" clId="Web-{3657B114-0BFB-1F56-7630-A37A26E8CA30}" dt="2021-08-23T13:06:53.118" v="237" actId="20577"/>
          <ac:spMkLst>
            <pc:docMk/>
            <pc:sldMk cId="3001951152" sldId="603"/>
            <ac:spMk id="2" creationId="{AF1707B4-32BA-4A9E-8A61-5042C1FFD0B9}"/>
          </ac:spMkLst>
        </pc:spChg>
      </pc:sldChg>
      <pc:sldChg chg="modSp">
        <pc:chgData name="Jayne Holloway" userId="S::jayne@colour-profiling.com::acd824e0-849b-439c-b4c6-53770188c5fe" providerId="AD" clId="Web-{3657B114-0BFB-1F56-7630-A37A26E8CA30}" dt="2021-08-23T13:12:19.137" v="256" actId="20577"/>
        <pc:sldMkLst>
          <pc:docMk/>
          <pc:sldMk cId="3600884186" sldId="604"/>
        </pc:sldMkLst>
        <pc:spChg chg="mod">
          <ac:chgData name="Jayne Holloway" userId="S::jayne@colour-profiling.com::acd824e0-849b-439c-b4c6-53770188c5fe" providerId="AD" clId="Web-{3657B114-0BFB-1F56-7630-A37A26E8CA30}" dt="2021-08-23T13:12:19.137" v="256" actId="20577"/>
          <ac:spMkLst>
            <pc:docMk/>
            <pc:sldMk cId="3600884186" sldId="604"/>
            <ac:spMk id="2" creationId="{49068E18-7501-4CB9-919E-63C68C4F2B87}"/>
          </ac:spMkLst>
        </pc:spChg>
      </pc:sldChg>
      <pc:sldChg chg="modSp modNotes">
        <pc:chgData name="Jayne Holloway" userId="S::jayne@colour-profiling.com::acd824e0-849b-439c-b4c6-53770188c5fe" providerId="AD" clId="Web-{3657B114-0BFB-1F56-7630-A37A26E8CA30}" dt="2021-08-23T13:12:12.793" v="250" actId="20577"/>
        <pc:sldMkLst>
          <pc:docMk/>
          <pc:sldMk cId="3233757727" sldId="605"/>
        </pc:sldMkLst>
        <pc:spChg chg="mod">
          <ac:chgData name="Jayne Holloway" userId="S::jayne@colour-profiling.com::acd824e0-849b-439c-b4c6-53770188c5fe" providerId="AD" clId="Web-{3657B114-0BFB-1F56-7630-A37A26E8CA30}" dt="2021-08-23T13:12:12.793" v="250" actId="20577"/>
          <ac:spMkLst>
            <pc:docMk/>
            <pc:sldMk cId="3233757727" sldId="605"/>
            <ac:spMk id="2" creationId="{D25CBC60-E769-45D4-A5CC-9A675FB7803C}"/>
          </ac:spMkLst>
        </pc:spChg>
      </pc:sldChg>
      <pc:sldChg chg="modSp">
        <pc:chgData name="Jayne Holloway" userId="S::jayne@colour-profiling.com::acd824e0-849b-439c-b4c6-53770188c5fe" providerId="AD" clId="Web-{3657B114-0BFB-1F56-7630-A37A26E8CA30}" dt="2021-08-23T13:10:32.865" v="247" actId="20577"/>
        <pc:sldMkLst>
          <pc:docMk/>
          <pc:sldMk cId="4190245489" sldId="611"/>
        </pc:sldMkLst>
        <pc:spChg chg="mod">
          <ac:chgData name="Jayne Holloway" userId="S::jayne@colour-profiling.com::acd824e0-849b-439c-b4c6-53770188c5fe" providerId="AD" clId="Web-{3657B114-0BFB-1F56-7630-A37A26E8CA30}" dt="2021-08-23T13:10:32.865" v="247" actId="20577"/>
          <ac:spMkLst>
            <pc:docMk/>
            <pc:sldMk cId="4190245489" sldId="611"/>
            <ac:spMk id="2" creationId="{C2DA1B45-2B60-4E27-A801-5B7DEBE5E392}"/>
          </ac:spMkLst>
        </pc:spChg>
      </pc:sldChg>
      <pc:sldChg chg="modSp modNotes">
        <pc:chgData name="Jayne Holloway" userId="S::jayne@colour-profiling.com::acd824e0-849b-439c-b4c6-53770188c5fe" providerId="AD" clId="Web-{3657B114-0BFB-1F56-7630-A37A26E8CA30}" dt="2021-08-23T13:17:20.233" v="280" actId="20577"/>
        <pc:sldMkLst>
          <pc:docMk/>
          <pc:sldMk cId="1156896948" sldId="612"/>
        </pc:sldMkLst>
        <pc:spChg chg="mod">
          <ac:chgData name="Jayne Holloway" userId="S::jayne@colour-profiling.com::acd824e0-849b-439c-b4c6-53770188c5fe" providerId="AD" clId="Web-{3657B114-0BFB-1F56-7630-A37A26E8CA30}" dt="2021-08-23T13:17:20.233" v="280" actId="20577"/>
          <ac:spMkLst>
            <pc:docMk/>
            <pc:sldMk cId="1156896948" sldId="612"/>
            <ac:spMk id="2" creationId="{A78EDA6C-A1AC-4AD8-84D9-E968D9F9566F}"/>
          </ac:spMkLst>
        </pc:spChg>
      </pc:sldChg>
      <pc:sldChg chg="modSp modNotes">
        <pc:chgData name="Jayne Holloway" userId="S::jayne@colour-profiling.com::acd824e0-849b-439c-b4c6-53770188c5fe" providerId="AD" clId="Web-{3657B114-0BFB-1F56-7630-A37A26E8CA30}" dt="2021-08-23T13:16:31.824" v="268" actId="20577"/>
        <pc:sldMkLst>
          <pc:docMk/>
          <pc:sldMk cId="93069925" sldId="613"/>
        </pc:sldMkLst>
        <pc:spChg chg="mod">
          <ac:chgData name="Jayne Holloway" userId="S::jayne@colour-profiling.com::acd824e0-849b-439c-b4c6-53770188c5fe" providerId="AD" clId="Web-{3657B114-0BFB-1F56-7630-A37A26E8CA30}" dt="2021-08-23T13:16:31.824" v="268" actId="20577"/>
          <ac:spMkLst>
            <pc:docMk/>
            <pc:sldMk cId="93069925" sldId="613"/>
            <ac:spMk id="3" creationId="{187F4A6D-27AA-4349-BA4D-A1489B838456}"/>
          </ac:spMkLst>
        </pc:spChg>
      </pc:sldChg>
      <pc:sldChg chg="modSp">
        <pc:chgData name="Jayne Holloway" userId="S::jayne@colour-profiling.com::acd824e0-849b-439c-b4c6-53770188c5fe" providerId="AD" clId="Web-{3657B114-0BFB-1F56-7630-A37A26E8CA30}" dt="2021-08-23T12:01:45.792" v="9" actId="20577"/>
        <pc:sldMkLst>
          <pc:docMk/>
          <pc:sldMk cId="2557649422" sldId="615"/>
        </pc:sldMkLst>
        <pc:spChg chg="mod">
          <ac:chgData name="Jayne Holloway" userId="S::jayne@colour-profiling.com::acd824e0-849b-439c-b4c6-53770188c5fe" providerId="AD" clId="Web-{3657B114-0BFB-1F56-7630-A37A26E8CA30}" dt="2021-08-23T12:01:45.792" v="9" actId="20577"/>
          <ac:spMkLst>
            <pc:docMk/>
            <pc:sldMk cId="2557649422" sldId="615"/>
            <ac:spMk id="8" creationId="{F0F3F89B-6EB7-45C5-801A-1E9908A9F37C}"/>
          </ac:spMkLst>
        </pc:spChg>
      </pc:sldChg>
      <pc:sldChg chg="modSp modNotes">
        <pc:chgData name="Jayne Holloway" userId="S::jayne@colour-profiling.com::acd824e0-849b-439c-b4c6-53770188c5fe" providerId="AD" clId="Web-{3657B114-0BFB-1F56-7630-A37A26E8CA30}" dt="2021-08-23T13:13:06.609" v="263" actId="20577"/>
        <pc:sldMkLst>
          <pc:docMk/>
          <pc:sldMk cId="2183753431" sldId="620"/>
        </pc:sldMkLst>
        <pc:spChg chg="mod">
          <ac:chgData name="Jayne Holloway" userId="S::jayne@colour-profiling.com::acd824e0-849b-439c-b4c6-53770188c5fe" providerId="AD" clId="Web-{3657B114-0BFB-1F56-7630-A37A26E8CA30}" dt="2021-08-23T13:13:06.609" v="263" actId="20577"/>
          <ac:spMkLst>
            <pc:docMk/>
            <pc:sldMk cId="2183753431" sldId="620"/>
            <ac:spMk id="2" creationId="{4579AB1C-D653-48EA-8B57-EF6D5B424895}"/>
          </ac:spMkLst>
        </pc:spChg>
      </pc:sldChg>
      <pc:sldChg chg="modSp modNotes">
        <pc:chgData name="Jayne Holloway" userId="S::jayne@colour-profiling.com::acd824e0-849b-439c-b4c6-53770188c5fe" providerId="AD" clId="Web-{3657B114-0BFB-1F56-7630-A37A26E8CA30}" dt="2021-08-23T13:18:43.628" v="319"/>
        <pc:sldMkLst>
          <pc:docMk/>
          <pc:sldMk cId="3195854938" sldId="624"/>
        </pc:sldMkLst>
        <pc:spChg chg="mod">
          <ac:chgData name="Jayne Holloway" userId="S::jayne@colour-profiling.com::acd824e0-849b-439c-b4c6-53770188c5fe" providerId="AD" clId="Web-{3657B114-0BFB-1F56-7630-A37A26E8CA30}" dt="2021-08-23T13:18:33.534" v="315" actId="20577"/>
          <ac:spMkLst>
            <pc:docMk/>
            <pc:sldMk cId="3195854938" sldId="624"/>
            <ac:spMk id="3" creationId="{1CAE57B4-6FB4-4D6C-952A-9DD9777CF505}"/>
          </ac:spMkLst>
        </pc:spChg>
      </pc:sldChg>
      <pc:sldChg chg="modSp modNotes">
        <pc:chgData name="Jayne Holloway" userId="S::jayne@colour-profiling.com::acd824e0-849b-439c-b4c6-53770188c5fe" providerId="AD" clId="Web-{3657B114-0BFB-1F56-7630-A37A26E8CA30}" dt="2021-08-23T13:18:25.799" v="309"/>
        <pc:sldMkLst>
          <pc:docMk/>
          <pc:sldMk cId="3056294743" sldId="625"/>
        </pc:sldMkLst>
        <pc:spChg chg="mod">
          <ac:chgData name="Jayne Holloway" userId="S::jayne@colour-profiling.com::acd824e0-849b-439c-b4c6-53770188c5fe" providerId="AD" clId="Web-{3657B114-0BFB-1F56-7630-A37A26E8CA30}" dt="2021-08-23T13:17:57.469" v="298" actId="20577"/>
          <ac:spMkLst>
            <pc:docMk/>
            <pc:sldMk cId="3056294743" sldId="625"/>
            <ac:spMk id="3" creationId="{9B62084B-18F4-41EC-9CFD-075BF11BA789}"/>
          </ac:spMkLst>
        </pc:spChg>
      </pc:sldChg>
      <pc:sldChg chg="modSp modNotes">
        <pc:chgData name="Jayne Holloway" userId="S::jayne@colour-profiling.com::acd824e0-849b-439c-b4c6-53770188c5fe" providerId="AD" clId="Web-{3657B114-0BFB-1F56-7630-A37A26E8CA30}" dt="2021-08-23T13:17:49.469" v="293"/>
        <pc:sldMkLst>
          <pc:docMk/>
          <pc:sldMk cId="352897811" sldId="626"/>
        </pc:sldMkLst>
        <pc:spChg chg="mod">
          <ac:chgData name="Jayne Holloway" userId="S::jayne@colour-profiling.com::acd824e0-849b-439c-b4c6-53770188c5fe" providerId="AD" clId="Web-{3657B114-0BFB-1F56-7630-A37A26E8CA30}" dt="2021-08-23T13:17:24.827" v="286" actId="20577"/>
          <ac:spMkLst>
            <pc:docMk/>
            <pc:sldMk cId="352897811" sldId="626"/>
            <ac:spMk id="3" creationId="{38FF8552-CFE9-47BD-92DC-BAAC113A9CB4}"/>
          </ac:spMkLst>
        </pc:spChg>
      </pc:sldChg>
      <pc:sldChg chg="modSp modNotes">
        <pc:chgData name="Jayne Holloway" userId="S::jayne@colour-profiling.com::acd824e0-849b-439c-b4c6-53770188c5fe" providerId="AD" clId="Web-{3657B114-0BFB-1F56-7630-A37A26E8CA30}" dt="2021-08-23T13:19:20.724" v="334"/>
        <pc:sldMkLst>
          <pc:docMk/>
          <pc:sldMk cId="1225461198" sldId="627"/>
        </pc:sldMkLst>
        <pc:spChg chg="mod">
          <ac:chgData name="Jayne Holloway" userId="S::jayne@colour-profiling.com::acd824e0-849b-439c-b4c6-53770188c5fe" providerId="AD" clId="Web-{3657B114-0BFB-1F56-7630-A37A26E8CA30}" dt="2021-08-23T13:19:07.864" v="329" actId="20577"/>
          <ac:spMkLst>
            <pc:docMk/>
            <pc:sldMk cId="1225461198" sldId="627"/>
            <ac:spMk id="2" creationId="{7548E144-36E5-426D-A0E0-DE70056AA25F}"/>
          </ac:spMkLst>
        </pc:spChg>
      </pc:sldChg>
      <pc:sldChg chg="modSp modNotes">
        <pc:chgData name="Jayne Holloway" userId="S::jayne@colour-profiling.com::acd824e0-849b-439c-b4c6-53770188c5fe" providerId="AD" clId="Web-{3657B114-0BFB-1F56-7630-A37A26E8CA30}" dt="2021-08-23T13:19:41.756" v="344"/>
        <pc:sldMkLst>
          <pc:docMk/>
          <pc:sldMk cId="3420240089" sldId="628"/>
        </pc:sldMkLst>
        <pc:spChg chg="mod">
          <ac:chgData name="Jayne Holloway" userId="S::jayne@colour-profiling.com::acd824e0-849b-439c-b4c6-53770188c5fe" providerId="AD" clId="Web-{3657B114-0BFB-1F56-7630-A37A26E8CA30}" dt="2021-08-23T13:19:31.881" v="339" actId="20577"/>
          <ac:spMkLst>
            <pc:docMk/>
            <pc:sldMk cId="3420240089" sldId="628"/>
            <ac:spMk id="2" creationId="{D2D28D5A-370B-45BC-897D-9F7BCB616AF7}"/>
          </ac:spMkLst>
        </pc:spChg>
      </pc:sldChg>
      <pc:sldChg chg="modSp">
        <pc:chgData name="Jayne Holloway" userId="S::jayne@colour-profiling.com::acd824e0-849b-439c-b4c6-53770188c5fe" providerId="AD" clId="Web-{3657B114-0BFB-1F56-7630-A37A26E8CA30}" dt="2021-08-23T13:19:51.632" v="349" actId="20577"/>
        <pc:sldMkLst>
          <pc:docMk/>
          <pc:sldMk cId="2396025335" sldId="629"/>
        </pc:sldMkLst>
        <pc:spChg chg="mod">
          <ac:chgData name="Jayne Holloway" userId="S::jayne@colour-profiling.com::acd824e0-849b-439c-b4c6-53770188c5fe" providerId="AD" clId="Web-{3657B114-0BFB-1F56-7630-A37A26E8CA30}" dt="2021-08-23T13:19:51.632" v="349" actId="20577"/>
          <ac:spMkLst>
            <pc:docMk/>
            <pc:sldMk cId="2396025335" sldId="629"/>
            <ac:spMk id="3" creationId="{CF32A143-C4E5-4C6F-84DD-0AD5104CA5D7}"/>
          </ac:spMkLst>
        </pc:spChg>
      </pc:sldChg>
      <pc:sldChg chg="modSp">
        <pc:chgData name="Jayne Holloway" userId="S::jayne@colour-profiling.com::acd824e0-849b-439c-b4c6-53770188c5fe" providerId="AD" clId="Web-{3657B114-0BFB-1F56-7630-A37A26E8CA30}" dt="2021-08-23T12:02:15.903" v="33" actId="20577"/>
        <pc:sldMkLst>
          <pc:docMk/>
          <pc:sldMk cId="2277911380" sldId="631"/>
        </pc:sldMkLst>
        <pc:spChg chg="mod">
          <ac:chgData name="Jayne Holloway" userId="S::jayne@colour-profiling.com::acd824e0-849b-439c-b4c6-53770188c5fe" providerId="AD" clId="Web-{3657B114-0BFB-1F56-7630-A37A26E8CA30}" dt="2021-08-23T12:02:15.903" v="33" actId="20577"/>
          <ac:spMkLst>
            <pc:docMk/>
            <pc:sldMk cId="2277911380" sldId="631"/>
            <ac:spMk id="2" creationId="{75198CFD-FC8A-4F61-B2EC-C41003F3C140}"/>
          </ac:spMkLst>
        </pc:spChg>
      </pc:sldChg>
      <pc:sldChg chg="modSp">
        <pc:chgData name="Jayne Holloway" userId="S::jayne@colour-profiling.com::acd824e0-849b-439c-b4c6-53770188c5fe" providerId="AD" clId="Web-{3657B114-0BFB-1F56-7630-A37A26E8CA30}" dt="2021-08-23T12:05:32.868" v="43" actId="20577"/>
        <pc:sldMkLst>
          <pc:docMk/>
          <pc:sldMk cId="2478990238" sldId="632"/>
        </pc:sldMkLst>
        <pc:spChg chg="mod">
          <ac:chgData name="Jayne Holloway" userId="S::jayne@colour-profiling.com::acd824e0-849b-439c-b4c6-53770188c5fe" providerId="AD" clId="Web-{3657B114-0BFB-1F56-7630-A37A26E8CA30}" dt="2021-08-23T12:05:32.868" v="43" actId="20577"/>
          <ac:spMkLst>
            <pc:docMk/>
            <pc:sldMk cId="2478990238" sldId="632"/>
            <ac:spMk id="2" creationId="{040AACFF-EE25-4AB1-A7A2-A6C967B92A91}"/>
          </ac:spMkLst>
        </pc:spChg>
      </pc:sldChg>
      <pc:sldChg chg="modSp">
        <pc:chgData name="Jayne Holloway" userId="S::jayne@colour-profiling.com::acd824e0-849b-439c-b4c6-53770188c5fe" providerId="AD" clId="Web-{3657B114-0BFB-1F56-7630-A37A26E8CA30}" dt="2021-08-23T12:01:53.089" v="14" actId="20577"/>
        <pc:sldMkLst>
          <pc:docMk/>
          <pc:sldMk cId="2436521290" sldId="634"/>
        </pc:sldMkLst>
        <pc:spChg chg="mod">
          <ac:chgData name="Jayne Holloway" userId="S::jayne@colour-profiling.com::acd824e0-849b-439c-b4c6-53770188c5fe" providerId="AD" clId="Web-{3657B114-0BFB-1F56-7630-A37A26E8CA30}" dt="2021-08-23T12:01:53.089" v="14" actId="20577"/>
          <ac:spMkLst>
            <pc:docMk/>
            <pc:sldMk cId="2436521290" sldId="634"/>
            <ac:spMk id="2" creationId="{92171A4F-C815-4E62-8251-CBB5A0B4A8E8}"/>
          </ac:spMkLst>
        </pc:spChg>
      </pc:sldChg>
      <pc:sldChg chg="modSp">
        <pc:chgData name="Jayne Holloway" userId="S::jayne@colour-profiling.com::acd824e0-849b-439c-b4c6-53770188c5fe" providerId="AD" clId="Web-{3657B114-0BFB-1F56-7630-A37A26E8CA30}" dt="2021-08-23T12:01:57.074" v="20" actId="20577"/>
        <pc:sldMkLst>
          <pc:docMk/>
          <pc:sldMk cId="730845481" sldId="635"/>
        </pc:sldMkLst>
        <pc:spChg chg="mod">
          <ac:chgData name="Jayne Holloway" userId="S::jayne@colour-profiling.com::acd824e0-849b-439c-b4c6-53770188c5fe" providerId="AD" clId="Web-{3657B114-0BFB-1F56-7630-A37A26E8CA30}" dt="2021-08-23T12:01:57.074" v="20" actId="20577"/>
          <ac:spMkLst>
            <pc:docMk/>
            <pc:sldMk cId="730845481" sldId="635"/>
            <ac:spMk id="2" creationId="{6DC3BE7B-86C8-4495-87F6-3349B9B1D369}"/>
          </ac:spMkLst>
        </pc:spChg>
      </pc:sldChg>
      <pc:sldChg chg="modSp modNotes">
        <pc:chgData name="Jayne Holloway" userId="S::jayne@colour-profiling.com::acd824e0-849b-439c-b4c6-53770188c5fe" providerId="AD" clId="Web-{3657B114-0BFB-1F56-7630-A37A26E8CA30}" dt="2021-08-23T13:48:44.153" v="554"/>
        <pc:sldMkLst>
          <pc:docMk/>
          <pc:sldMk cId="907177395" sldId="636"/>
        </pc:sldMkLst>
        <pc:spChg chg="mod">
          <ac:chgData name="Jayne Holloway" userId="S::jayne@colour-profiling.com::acd824e0-849b-439c-b4c6-53770188c5fe" providerId="AD" clId="Web-{3657B114-0BFB-1F56-7630-A37A26E8CA30}" dt="2021-08-23T13:46:53.053" v="502" actId="20577"/>
          <ac:spMkLst>
            <pc:docMk/>
            <pc:sldMk cId="907177395" sldId="636"/>
            <ac:spMk id="4" creationId="{BCFADF83-217F-4375-8D44-148D9CAEB0EC}"/>
          </ac:spMkLst>
        </pc:spChg>
      </pc:sldChg>
      <pc:sldChg chg="modSp modNotes">
        <pc:chgData name="Jayne Holloway" userId="S::jayne@colour-profiling.com::acd824e0-849b-439c-b4c6-53770188c5fe" providerId="AD" clId="Web-{3657B114-0BFB-1F56-7630-A37A26E8CA30}" dt="2021-08-23T13:57:57.560" v="1065" actId="20577"/>
        <pc:sldMkLst>
          <pc:docMk/>
          <pc:sldMk cId="2635217378" sldId="637"/>
        </pc:sldMkLst>
        <pc:spChg chg="mod">
          <ac:chgData name="Jayne Holloway" userId="S::jayne@colour-profiling.com::acd824e0-849b-439c-b4c6-53770188c5fe" providerId="AD" clId="Web-{3657B114-0BFB-1F56-7630-A37A26E8CA30}" dt="2021-08-23T13:57:57.560" v="1065" actId="20577"/>
          <ac:spMkLst>
            <pc:docMk/>
            <pc:sldMk cId="2635217378" sldId="637"/>
            <ac:spMk id="2" creationId="{FEF6108B-E981-462B-8278-1F13B080050D}"/>
          </ac:spMkLst>
        </pc:spChg>
      </pc:sldChg>
      <pc:sldChg chg="modSp modNotes">
        <pc:chgData name="Jayne Holloway" userId="S::jayne@colour-profiling.com::acd824e0-849b-439c-b4c6-53770188c5fe" providerId="AD" clId="Web-{3657B114-0BFB-1F56-7630-A37A26E8CA30}" dt="2021-08-23T13:52:43.370" v="641"/>
        <pc:sldMkLst>
          <pc:docMk/>
          <pc:sldMk cId="1837022788" sldId="720"/>
        </pc:sldMkLst>
        <pc:spChg chg="mod">
          <ac:chgData name="Jayne Holloway" userId="S::jayne@colour-profiling.com::acd824e0-849b-439c-b4c6-53770188c5fe" providerId="AD" clId="Web-{3657B114-0BFB-1F56-7630-A37A26E8CA30}" dt="2021-08-23T13:48:53.326" v="558" actId="20577"/>
          <ac:spMkLst>
            <pc:docMk/>
            <pc:sldMk cId="1837022788" sldId="720"/>
            <ac:spMk id="2" creationId="{3BFC655C-6769-43A0-BE3D-11B4F5259E4D}"/>
          </ac:spMkLst>
        </pc:spChg>
      </pc:sldChg>
    </pc:docChg>
  </pc:docChgLst>
  <pc:docChgLst>
    <pc:chgData name="Emma Marshall" userId="a2b35d5f-839b-45d7-8609-6fea0563397b" providerId="ADAL" clId="{98CC9A8C-70C4-4056-BD13-F7B94CF238ED}"/>
    <pc:docChg chg="addSld delSld modSld">
      <pc:chgData name="Emma Marshall" userId="a2b35d5f-839b-45d7-8609-6fea0563397b" providerId="ADAL" clId="{98CC9A8C-70C4-4056-BD13-F7B94CF238ED}" dt="2023-04-06T15:16:36.082" v="11" actId="47"/>
      <pc:docMkLst>
        <pc:docMk/>
      </pc:docMkLst>
      <pc:sldChg chg="del">
        <pc:chgData name="Emma Marshall" userId="a2b35d5f-839b-45d7-8609-6fea0563397b" providerId="ADAL" clId="{98CC9A8C-70C4-4056-BD13-F7B94CF238ED}" dt="2023-04-06T15:16:27.251" v="9" actId="47"/>
        <pc:sldMkLst>
          <pc:docMk/>
          <pc:sldMk cId="3092012870" sldId="272"/>
        </pc:sldMkLst>
      </pc:sldChg>
      <pc:sldChg chg="del">
        <pc:chgData name="Emma Marshall" userId="a2b35d5f-839b-45d7-8609-6fea0563397b" providerId="ADAL" clId="{98CC9A8C-70C4-4056-BD13-F7B94CF238ED}" dt="2023-04-06T15:16:36.082" v="11" actId="47"/>
        <pc:sldMkLst>
          <pc:docMk/>
          <pc:sldMk cId="4127595413" sldId="273"/>
        </pc:sldMkLst>
      </pc:sldChg>
      <pc:sldChg chg="del">
        <pc:chgData name="Emma Marshall" userId="a2b35d5f-839b-45d7-8609-6fea0563397b" providerId="ADAL" clId="{98CC9A8C-70C4-4056-BD13-F7B94CF238ED}" dt="2023-04-06T14:41:09.389" v="1" actId="47"/>
        <pc:sldMkLst>
          <pc:docMk/>
          <pc:sldMk cId="2197346110" sldId="557"/>
        </pc:sldMkLst>
      </pc:sldChg>
      <pc:sldChg chg="del">
        <pc:chgData name="Emma Marshall" userId="a2b35d5f-839b-45d7-8609-6fea0563397b" providerId="ADAL" clId="{98CC9A8C-70C4-4056-BD13-F7B94CF238ED}" dt="2023-04-06T14:41:25.702" v="3" actId="47"/>
        <pc:sldMkLst>
          <pc:docMk/>
          <pc:sldMk cId="1248707288" sldId="558"/>
        </pc:sldMkLst>
      </pc:sldChg>
      <pc:sldChg chg="del">
        <pc:chgData name="Emma Marshall" userId="a2b35d5f-839b-45d7-8609-6fea0563397b" providerId="ADAL" clId="{98CC9A8C-70C4-4056-BD13-F7B94CF238ED}" dt="2023-04-06T14:41:32.474" v="5" actId="47"/>
        <pc:sldMkLst>
          <pc:docMk/>
          <pc:sldMk cId="1890411073" sldId="559"/>
        </pc:sldMkLst>
      </pc:sldChg>
      <pc:sldChg chg="del">
        <pc:chgData name="Emma Marshall" userId="a2b35d5f-839b-45d7-8609-6fea0563397b" providerId="ADAL" clId="{98CC9A8C-70C4-4056-BD13-F7B94CF238ED}" dt="2023-04-06T14:41:39.423" v="7" actId="47"/>
        <pc:sldMkLst>
          <pc:docMk/>
          <pc:sldMk cId="1643904425" sldId="560"/>
        </pc:sldMkLst>
      </pc:sldChg>
      <pc:sldChg chg="add">
        <pc:chgData name="Emma Marshall" userId="a2b35d5f-839b-45d7-8609-6fea0563397b" providerId="ADAL" clId="{98CC9A8C-70C4-4056-BD13-F7B94CF238ED}" dt="2023-04-06T14:41:07.848" v="0"/>
        <pc:sldMkLst>
          <pc:docMk/>
          <pc:sldMk cId="344240960" sldId="723"/>
        </pc:sldMkLst>
      </pc:sldChg>
      <pc:sldChg chg="add">
        <pc:chgData name="Emma Marshall" userId="a2b35d5f-839b-45d7-8609-6fea0563397b" providerId="ADAL" clId="{98CC9A8C-70C4-4056-BD13-F7B94CF238ED}" dt="2023-04-06T14:41:24.118" v="2"/>
        <pc:sldMkLst>
          <pc:docMk/>
          <pc:sldMk cId="1515112576" sldId="724"/>
        </pc:sldMkLst>
      </pc:sldChg>
      <pc:sldChg chg="add">
        <pc:chgData name="Emma Marshall" userId="a2b35d5f-839b-45d7-8609-6fea0563397b" providerId="ADAL" clId="{98CC9A8C-70C4-4056-BD13-F7B94CF238ED}" dt="2023-04-06T14:41:31.083" v="4"/>
        <pc:sldMkLst>
          <pc:docMk/>
          <pc:sldMk cId="2779913928" sldId="728"/>
        </pc:sldMkLst>
      </pc:sldChg>
      <pc:sldChg chg="add">
        <pc:chgData name="Emma Marshall" userId="a2b35d5f-839b-45d7-8609-6fea0563397b" providerId="ADAL" clId="{98CC9A8C-70C4-4056-BD13-F7B94CF238ED}" dt="2023-04-06T14:41:37.426" v="6"/>
        <pc:sldMkLst>
          <pc:docMk/>
          <pc:sldMk cId="3887496979" sldId="729"/>
        </pc:sldMkLst>
      </pc:sldChg>
      <pc:sldChg chg="add">
        <pc:chgData name="Emma Marshall" userId="a2b35d5f-839b-45d7-8609-6fea0563397b" providerId="ADAL" clId="{98CC9A8C-70C4-4056-BD13-F7B94CF238ED}" dt="2023-04-06T15:16:25.669" v="8"/>
        <pc:sldMkLst>
          <pc:docMk/>
          <pc:sldMk cId="1186715780" sldId="730"/>
        </pc:sldMkLst>
      </pc:sldChg>
      <pc:sldChg chg="add">
        <pc:chgData name="Emma Marshall" userId="a2b35d5f-839b-45d7-8609-6fea0563397b" providerId="ADAL" clId="{98CC9A8C-70C4-4056-BD13-F7B94CF238ED}" dt="2023-04-06T15:16:34.439" v="10"/>
        <pc:sldMkLst>
          <pc:docMk/>
          <pc:sldMk cId="3601516052" sldId="731"/>
        </pc:sldMkLst>
      </pc:sldChg>
    </pc:docChg>
  </pc:docChgLst>
  <pc:docChgLst>
    <pc:chgData name="Grace Golf" userId="S::grace@colour-profiling.com::4dde5f68-09e9-4618-b964-3a36d85cd12f" providerId="AD" clId="Web-{B715AE9F-501D-B000-B317-E3DB727103BF}"/>
    <pc:docChg chg="addSld delSld modSld">
      <pc:chgData name="Grace Golf" userId="S::grace@colour-profiling.com::4dde5f68-09e9-4618-b964-3a36d85cd12f" providerId="AD" clId="Web-{B715AE9F-501D-B000-B317-E3DB727103BF}" dt="2021-02-23T14:08:01.380" v="192" actId="1076"/>
      <pc:docMkLst>
        <pc:docMk/>
      </pc:docMkLst>
      <pc:sldChg chg="add del">
        <pc:chgData name="Grace Golf" userId="S::grace@colour-profiling.com::4dde5f68-09e9-4618-b964-3a36d85cd12f" providerId="AD" clId="Web-{B715AE9F-501D-B000-B317-E3DB727103BF}" dt="2021-02-23T14:04:44.595" v="190"/>
        <pc:sldMkLst>
          <pc:docMk/>
          <pc:sldMk cId="1633048599" sldId="530"/>
        </pc:sldMkLst>
      </pc:sldChg>
      <pc:sldChg chg="addSp delSp modSp add replId">
        <pc:chgData name="Grace Golf" userId="S::grace@colour-profiling.com::4dde5f68-09e9-4618-b964-3a36d85cd12f" providerId="AD" clId="Web-{B715AE9F-501D-B000-B317-E3DB727103BF}" dt="2021-02-23T14:08:01.380" v="192" actId="1076"/>
        <pc:sldMkLst>
          <pc:docMk/>
          <pc:sldMk cId="2277911380" sldId="631"/>
        </pc:sldMkLst>
        <pc:picChg chg="del">
          <ac:chgData name="Grace Golf" userId="S::grace@colour-profiling.com::4dde5f68-09e9-4618-b964-3a36d85cd12f" providerId="AD" clId="Web-{B715AE9F-501D-B000-B317-E3DB727103BF}" dt="2021-02-23T13:58:34.261" v="23"/>
          <ac:picMkLst>
            <pc:docMk/>
            <pc:sldMk cId="2277911380" sldId="631"/>
            <ac:picMk id="2" creationId="{F8552CA7-64BC-8E4D-886D-6AFDEF3136FB}"/>
          </ac:picMkLst>
        </pc:picChg>
        <pc:picChg chg="del">
          <ac:chgData name="Grace Golf" userId="S::grace@colour-profiling.com::4dde5f68-09e9-4618-b964-3a36d85cd12f" providerId="AD" clId="Web-{B715AE9F-501D-B000-B317-E3DB727103BF}" dt="2021-02-23T13:58:26.355" v="5"/>
          <ac:picMkLst>
            <pc:docMk/>
            <pc:sldMk cId="2277911380" sldId="631"/>
            <ac:picMk id="3" creationId="{06197368-0CED-4C2A-86B1-456257143B39}"/>
          </ac:picMkLst>
        </pc:picChg>
        <pc:picChg chg="add mod modCrop">
          <ac:chgData name="Grace Golf" userId="S::grace@colour-profiling.com::4dde5f68-09e9-4618-b964-3a36d85cd12f" providerId="AD" clId="Web-{B715AE9F-501D-B000-B317-E3DB727103BF}" dt="2021-02-23T14:04:23.845" v="185" actId="1076"/>
          <ac:picMkLst>
            <pc:docMk/>
            <pc:sldMk cId="2277911380" sldId="631"/>
            <ac:picMk id="4" creationId="{684389A5-87FD-475E-84D9-BCC1B50E2F17}"/>
          </ac:picMkLst>
        </pc:picChg>
        <pc:picChg chg="del">
          <ac:chgData name="Grace Golf" userId="S::grace@colour-profiling.com::4dde5f68-09e9-4618-b964-3a36d85cd12f" providerId="AD" clId="Web-{B715AE9F-501D-B000-B317-E3DB727103BF}" dt="2021-02-23T13:58:35.043" v="25"/>
          <ac:picMkLst>
            <pc:docMk/>
            <pc:sldMk cId="2277911380" sldId="631"/>
            <ac:picMk id="5" creationId="{F397F269-6622-BC43-BC25-D0626C94C443}"/>
          </ac:picMkLst>
        </pc:picChg>
        <pc:picChg chg="del">
          <ac:chgData name="Grace Golf" userId="S::grace@colour-profiling.com::4dde5f68-09e9-4618-b964-3a36d85cd12f" providerId="AD" clId="Web-{B715AE9F-501D-B000-B317-E3DB727103BF}" dt="2021-02-23T13:58:34.543" v="24"/>
          <ac:picMkLst>
            <pc:docMk/>
            <pc:sldMk cId="2277911380" sldId="631"/>
            <ac:picMk id="6" creationId="{572C5639-6413-C44B-BB1C-FE6C4A2711D5}"/>
          </ac:picMkLst>
        </pc:picChg>
        <pc:picChg chg="del">
          <ac:chgData name="Grace Golf" userId="S::grace@colour-profiling.com::4dde5f68-09e9-4618-b964-3a36d85cd12f" providerId="AD" clId="Web-{B715AE9F-501D-B000-B317-E3DB727103BF}" dt="2021-02-23T13:58:31.011" v="16"/>
          <ac:picMkLst>
            <pc:docMk/>
            <pc:sldMk cId="2277911380" sldId="631"/>
            <ac:picMk id="7" creationId="{CC748FDA-4875-664C-9D96-06B7898EE8C2}"/>
          </ac:picMkLst>
        </pc:picChg>
        <pc:picChg chg="del">
          <ac:chgData name="Grace Golf" userId="S::grace@colour-profiling.com::4dde5f68-09e9-4618-b964-3a36d85cd12f" providerId="AD" clId="Web-{B715AE9F-501D-B000-B317-E3DB727103BF}" dt="2021-02-23T13:58:29.292" v="12"/>
          <ac:picMkLst>
            <pc:docMk/>
            <pc:sldMk cId="2277911380" sldId="631"/>
            <ac:picMk id="8" creationId="{A4FD35E5-3F3F-8B46-AA21-B86053D997B2}"/>
          </ac:picMkLst>
        </pc:picChg>
        <pc:picChg chg="add mod">
          <ac:chgData name="Grace Golf" userId="S::grace@colour-profiling.com::4dde5f68-09e9-4618-b964-3a36d85cd12f" providerId="AD" clId="Web-{B715AE9F-501D-B000-B317-E3DB727103BF}" dt="2021-02-23T14:00:58.935" v="130" actId="1076"/>
          <ac:picMkLst>
            <pc:docMk/>
            <pc:sldMk cId="2277911380" sldId="631"/>
            <ac:picMk id="9" creationId="{8ED039DF-99F8-46FA-B77C-E35E10B0F6F2}"/>
          </ac:picMkLst>
        </pc:picChg>
        <pc:picChg chg="del">
          <ac:chgData name="Grace Golf" userId="S::grace@colour-profiling.com::4dde5f68-09e9-4618-b964-3a36d85cd12f" providerId="AD" clId="Web-{B715AE9F-501D-B000-B317-E3DB727103BF}" dt="2021-02-23T13:58:25.871" v="4"/>
          <ac:picMkLst>
            <pc:docMk/>
            <pc:sldMk cId="2277911380" sldId="631"/>
            <ac:picMk id="10" creationId="{D53432D9-74F8-3842-B302-BE3DBECCA74D}"/>
          </ac:picMkLst>
        </pc:picChg>
        <pc:picChg chg="del">
          <ac:chgData name="Grace Golf" userId="S::grace@colour-profiling.com::4dde5f68-09e9-4618-b964-3a36d85cd12f" providerId="AD" clId="Web-{B715AE9F-501D-B000-B317-E3DB727103BF}" dt="2021-02-23T13:58:32.261" v="19"/>
          <ac:picMkLst>
            <pc:docMk/>
            <pc:sldMk cId="2277911380" sldId="631"/>
            <ac:picMk id="11" creationId="{A6D55B39-30CE-464E-89BE-4442B2B5CD80}"/>
          </ac:picMkLst>
        </pc:picChg>
        <pc:picChg chg="del">
          <ac:chgData name="Grace Golf" userId="S::grace@colour-profiling.com::4dde5f68-09e9-4618-b964-3a36d85cd12f" providerId="AD" clId="Web-{B715AE9F-501D-B000-B317-E3DB727103BF}" dt="2021-02-23T13:58:23.667" v="3"/>
          <ac:picMkLst>
            <pc:docMk/>
            <pc:sldMk cId="2277911380" sldId="631"/>
            <ac:picMk id="12" creationId="{4625D2C5-77A4-894E-9F77-E8A32DAA18BA}"/>
          </ac:picMkLst>
        </pc:picChg>
        <pc:picChg chg="del">
          <ac:chgData name="Grace Golf" userId="S::grace@colour-profiling.com::4dde5f68-09e9-4618-b964-3a36d85cd12f" providerId="AD" clId="Web-{B715AE9F-501D-B000-B317-E3DB727103BF}" dt="2021-02-23T13:58:26.777" v="6"/>
          <ac:picMkLst>
            <pc:docMk/>
            <pc:sldMk cId="2277911380" sldId="631"/>
            <ac:picMk id="13" creationId="{DCF0CA75-4B5A-3D4D-8587-4C578946E373}"/>
          </ac:picMkLst>
        </pc:picChg>
        <pc:picChg chg="add mod">
          <ac:chgData name="Grace Golf" userId="S::grace@colour-profiling.com::4dde5f68-09e9-4618-b964-3a36d85cd12f" providerId="AD" clId="Web-{B715AE9F-501D-B000-B317-E3DB727103BF}" dt="2021-02-23T14:04:05.157" v="176" actId="1076"/>
          <ac:picMkLst>
            <pc:docMk/>
            <pc:sldMk cId="2277911380" sldId="631"/>
            <ac:picMk id="14" creationId="{F7DB4A48-93B2-449A-808F-8B47B39EA692}"/>
          </ac:picMkLst>
        </pc:picChg>
        <pc:picChg chg="del">
          <ac:chgData name="Grace Golf" userId="S::grace@colour-profiling.com::4dde5f68-09e9-4618-b964-3a36d85cd12f" providerId="AD" clId="Web-{B715AE9F-501D-B000-B317-E3DB727103BF}" dt="2021-02-23T13:58:30.761" v="15"/>
          <ac:picMkLst>
            <pc:docMk/>
            <pc:sldMk cId="2277911380" sldId="631"/>
            <ac:picMk id="15" creationId="{32768810-03F5-F646-B74A-A56BB9706824}"/>
          </ac:picMkLst>
        </pc:picChg>
        <pc:picChg chg="add mod">
          <ac:chgData name="Grace Golf" userId="S::grace@colour-profiling.com::4dde5f68-09e9-4618-b964-3a36d85cd12f" providerId="AD" clId="Web-{B715AE9F-501D-B000-B317-E3DB727103BF}" dt="2021-02-23T14:01:50.077" v="145" actId="1076"/>
          <ac:picMkLst>
            <pc:docMk/>
            <pc:sldMk cId="2277911380" sldId="631"/>
            <ac:picMk id="16" creationId="{AA4E3791-92A1-4A16-AE69-53760DC33C98}"/>
          </ac:picMkLst>
        </pc:picChg>
        <pc:picChg chg="del">
          <ac:chgData name="Grace Golf" userId="S::grace@colour-profiling.com::4dde5f68-09e9-4618-b964-3a36d85cd12f" providerId="AD" clId="Web-{B715AE9F-501D-B000-B317-E3DB727103BF}" dt="2021-02-23T13:58:31.402" v="17"/>
          <ac:picMkLst>
            <pc:docMk/>
            <pc:sldMk cId="2277911380" sldId="631"/>
            <ac:picMk id="17" creationId="{7DD730AB-1897-5646-BEAF-AB30853C978F}"/>
          </ac:picMkLst>
        </pc:picChg>
        <pc:picChg chg="del">
          <ac:chgData name="Grace Golf" userId="S::grace@colour-profiling.com::4dde5f68-09e9-4618-b964-3a36d85cd12f" providerId="AD" clId="Web-{B715AE9F-501D-B000-B317-E3DB727103BF}" dt="2021-02-23T13:58:28.136" v="11"/>
          <ac:picMkLst>
            <pc:docMk/>
            <pc:sldMk cId="2277911380" sldId="631"/>
            <ac:picMk id="18" creationId="{8089A81A-8E9D-CC45-9A01-7C8278FCDB48}"/>
          </ac:picMkLst>
        </pc:picChg>
        <pc:picChg chg="del">
          <ac:chgData name="Grace Golf" userId="S::grace@colour-profiling.com::4dde5f68-09e9-4618-b964-3a36d85cd12f" providerId="AD" clId="Web-{B715AE9F-501D-B000-B317-E3DB727103BF}" dt="2021-02-23T13:58:33.933" v="22"/>
          <ac:picMkLst>
            <pc:docMk/>
            <pc:sldMk cId="2277911380" sldId="631"/>
            <ac:picMk id="19" creationId="{19B83251-6ABF-5E43-88D9-27E387CDCAD6}"/>
          </ac:picMkLst>
        </pc:picChg>
        <pc:picChg chg="del">
          <ac:chgData name="Grace Golf" userId="S::grace@colour-profiling.com::4dde5f68-09e9-4618-b964-3a36d85cd12f" providerId="AD" clId="Web-{B715AE9F-501D-B000-B317-E3DB727103BF}" dt="2021-02-23T13:58:31.589" v="18"/>
          <ac:picMkLst>
            <pc:docMk/>
            <pc:sldMk cId="2277911380" sldId="631"/>
            <ac:picMk id="20" creationId="{45C6E15E-4569-6C4B-B271-410C7CC27618}"/>
          </ac:picMkLst>
        </pc:picChg>
        <pc:picChg chg="del">
          <ac:chgData name="Grace Golf" userId="S::grace@colour-profiling.com::4dde5f68-09e9-4618-b964-3a36d85cd12f" providerId="AD" clId="Web-{B715AE9F-501D-B000-B317-E3DB727103BF}" dt="2021-02-23T13:58:27.230" v="8"/>
          <ac:picMkLst>
            <pc:docMk/>
            <pc:sldMk cId="2277911380" sldId="631"/>
            <ac:picMk id="21" creationId="{11C7C6B9-73A8-6443-8FE3-8510E5E68A1F}"/>
          </ac:picMkLst>
        </pc:picChg>
        <pc:picChg chg="del">
          <ac:chgData name="Grace Golf" userId="S::grace@colour-profiling.com::4dde5f68-09e9-4618-b964-3a36d85cd12f" providerId="AD" clId="Web-{B715AE9F-501D-B000-B317-E3DB727103BF}" dt="2021-02-23T13:58:33.636" v="21"/>
          <ac:picMkLst>
            <pc:docMk/>
            <pc:sldMk cId="2277911380" sldId="631"/>
            <ac:picMk id="22" creationId="{A826997B-D84A-8947-9272-5490CC7B2159}"/>
          </ac:picMkLst>
        </pc:picChg>
        <pc:picChg chg="del">
          <ac:chgData name="Grace Golf" userId="S::grace@colour-profiling.com::4dde5f68-09e9-4618-b964-3a36d85cd12f" providerId="AD" clId="Web-{B715AE9F-501D-B000-B317-E3DB727103BF}" dt="2021-02-23T13:58:27.011" v="7"/>
          <ac:picMkLst>
            <pc:docMk/>
            <pc:sldMk cId="2277911380" sldId="631"/>
            <ac:picMk id="23" creationId="{EBF94770-4E23-374E-B281-E76277EEB026}"/>
          </ac:picMkLst>
        </pc:picChg>
        <pc:picChg chg="del">
          <ac:chgData name="Grace Golf" userId="S::grace@colour-profiling.com::4dde5f68-09e9-4618-b964-3a36d85cd12f" providerId="AD" clId="Web-{B715AE9F-501D-B000-B317-E3DB727103BF}" dt="2021-02-23T13:58:27.917" v="10"/>
          <ac:picMkLst>
            <pc:docMk/>
            <pc:sldMk cId="2277911380" sldId="631"/>
            <ac:picMk id="24" creationId="{43B30EF3-EA07-A14F-B8BC-2E28FD745AD7}"/>
          </ac:picMkLst>
        </pc:picChg>
        <pc:picChg chg="del">
          <ac:chgData name="Grace Golf" userId="S::grace@colour-profiling.com::4dde5f68-09e9-4618-b964-3a36d85cd12f" providerId="AD" clId="Web-{B715AE9F-501D-B000-B317-E3DB727103BF}" dt="2021-02-23T13:58:30.527" v="14"/>
          <ac:picMkLst>
            <pc:docMk/>
            <pc:sldMk cId="2277911380" sldId="631"/>
            <ac:picMk id="25" creationId="{B3C6A34A-C82C-6E40-B840-1B7FC6A9D8A3}"/>
          </ac:picMkLst>
        </pc:picChg>
        <pc:picChg chg="del">
          <ac:chgData name="Grace Golf" userId="S::grace@colour-profiling.com::4dde5f68-09e9-4618-b964-3a36d85cd12f" providerId="AD" clId="Web-{B715AE9F-501D-B000-B317-E3DB727103BF}" dt="2021-02-23T13:58:27.699" v="9"/>
          <ac:picMkLst>
            <pc:docMk/>
            <pc:sldMk cId="2277911380" sldId="631"/>
            <ac:picMk id="26" creationId="{7CEF3804-4C6D-C440-A9ED-B994C5AD6F0F}"/>
          </ac:picMkLst>
        </pc:picChg>
        <pc:picChg chg="del">
          <ac:chgData name="Grace Golf" userId="S::grace@colour-profiling.com::4dde5f68-09e9-4618-b964-3a36d85cd12f" providerId="AD" clId="Web-{B715AE9F-501D-B000-B317-E3DB727103BF}" dt="2021-02-23T13:58:30.168" v="13"/>
          <ac:picMkLst>
            <pc:docMk/>
            <pc:sldMk cId="2277911380" sldId="631"/>
            <ac:picMk id="27" creationId="{B729696B-24DD-6C48-B518-CACF0D83E59C}"/>
          </ac:picMkLst>
        </pc:picChg>
        <pc:picChg chg="del">
          <ac:chgData name="Grace Golf" userId="S::grace@colour-profiling.com::4dde5f68-09e9-4618-b964-3a36d85cd12f" providerId="AD" clId="Web-{B715AE9F-501D-B000-B317-E3DB727103BF}" dt="2021-02-23T13:58:33.246" v="20"/>
          <ac:picMkLst>
            <pc:docMk/>
            <pc:sldMk cId="2277911380" sldId="631"/>
            <ac:picMk id="28" creationId="{790DCF59-B819-8245-A178-6CA5E5F98B1C}"/>
          </ac:picMkLst>
        </pc:picChg>
        <pc:picChg chg="del">
          <ac:chgData name="Grace Golf" userId="S::grace@colour-profiling.com::4dde5f68-09e9-4618-b964-3a36d85cd12f" providerId="AD" clId="Web-{B715AE9F-501D-B000-B317-E3DB727103BF}" dt="2021-02-23T13:58:35.761" v="26"/>
          <ac:picMkLst>
            <pc:docMk/>
            <pc:sldMk cId="2277911380" sldId="631"/>
            <ac:picMk id="29" creationId="{05882711-5AFA-8845-AB45-C9806BFFF9EB}"/>
          </ac:picMkLst>
        </pc:picChg>
        <pc:picChg chg="add mod">
          <ac:chgData name="Grace Golf" userId="S::grace@colour-profiling.com::4dde5f68-09e9-4618-b964-3a36d85cd12f" providerId="AD" clId="Web-{B715AE9F-501D-B000-B317-E3DB727103BF}" dt="2021-02-23T14:02:31.390" v="155" actId="1076"/>
          <ac:picMkLst>
            <pc:docMk/>
            <pc:sldMk cId="2277911380" sldId="631"/>
            <ac:picMk id="31" creationId="{7D25F32A-5C6D-4BE9-AAB0-214844ED378A}"/>
          </ac:picMkLst>
        </pc:picChg>
        <pc:picChg chg="add mod">
          <ac:chgData name="Grace Golf" userId="S::grace@colour-profiling.com::4dde5f68-09e9-4618-b964-3a36d85cd12f" providerId="AD" clId="Web-{B715AE9F-501D-B000-B317-E3DB727103BF}" dt="2021-02-23T14:01:51.202" v="146" actId="1076"/>
          <ac:picMkLst>
            <pc:docMk/>
            <pc:sldMk cId="2277911380" sldId="631"/>
            <ac:picMk id="32" creationId="{9839BBCB-DFF3-4FC1-8213-9C7D9A404A3D}"/>
          </ac:picMkLst>
        </pc:picChg>
        <pc:picChg chg="add mod">
          <ac:chgData name="Grace Golf" userId="S::grace@colour-profiling.com::4dde5f68-09e9-4618-b964-3a36d85cd12f" providerId="AD" clId="Web-{B715AE9F-501D-B000-B317-E3DB727103BF}" dt="2021-02-23T14:00:57.639" v="129" actId="1076"/>
          <ac:picMkLst>
            <pc:docMk/>
            <pc:sldMk cId="2277911380" sldId="631"/>
            <ac:picMk id="33" creationId="{69A554C5-A650-484D-8F04-8447D66E0AE0}"/>
          </ac:picMkLst>
        </pc:picChg>
        <pc:picChg chg="add mod">
          <ac:chgData name="Grace Golf" userId="S::grace@colour-profiling.com::4dde5f68-09e9-4618-b964-3a36d85cd12f" providerId="AD" clId="Web-{B715AE9F-501D-B000-B317-E3DB727103BF}" dt="2021-02-23T14:02:33.484" v="156" actId="1076"/>
          <ac:picMkLst>
            <pc:docMk/>
            <pc:sldMk cId="2277911380" sldId="631"/>
            <ac:picMk id="34" creationId="{086B0FD0-B81C-4530-9E88-1FB8C61245BE}"/>
          </ac:picMkLst>
        </pc:picChg>
        <pc:picChg chg="add mod">
          <ac:chgData name="Grace Golf" userId="S::grace@colour-profiling.com::4dde5f68-09e9-4618-b964-3a36d85cd12f" providerId="AD" clId="Web-{B715AE9F-501D-B000-B317-E3DB727103BF}" dt="2021-02-23T14:03:20.344" v="171" actId="1076"/>
          <ac:picMkLst>
            <pc:docMk/>
            <pc:sldMk cId="2277911380" sldId="631"/>
            <ac:picMk id="35" creationId="{112E133B-D2FF-4CB9-A896-448FCBED6647}"/>
          </ac:picMkLst>
        </pc:picChg>
        <pc:picChg chg="add mod">
          <ac:chgData name="Grace Golf" userId="S::grace@colour-profiling.com::4dde5f68-09e9-4618-b964-3a36d85cd12f" providerId="AD" clId="Web-{B715AE9F-501D-B000-B317-E3DB727103BF}" dt="2021-02-23T14:04:27.798" v="187" actId="1076"/>
          <ac:picMkLst>
            <pc:docMk/>
            <pc:sldMk cId="2277911380" sldId="631"/>
            <ac:picMk id="36" creationId="{C128E066-A711-42F9-A450-8D51F3585427}"/>
          </ac:picMkLst>
        </pc:picChg>
        <pc:picChg chg="add mod">
          <ac:chgData name="Grace Golf" userId="S::grace@colour-profiling.com::4dde5f68-09e9-4618-b964-3a36d85cd12f" providerId="AD" clId="Web-{B715AE9F-501D-B000-B317-E3DB727103BF}" dt="2021-02-23T14:02:57.703" v="166" actId="1076"/>
          <ac:picMkLst>
            <pc:docMk/>
            <pc:sldMk cId="2277911380" sldId="631"/>
            <ac:picMk id="37" creationId="{CDE465BC-7D05-400B-BC46-C3C915B264EC}"/>
          </ac:picMkLst>
        </pc:picChg>
        <pc:picChg chg="add mod">
          <ac:chgData name="Grace Golf" userId="S::grace@colour-profiling.com::4dde5f68-09e9-4618-b964-3a36d85cd12f" providerId="AD" clId="Web-{B715AE9F-501D-B000-B317-E3DB727103BF}" dt="2021-02-23T14:02:37.468" v="157" actId="1076"/>
          <ac:picMkLst>
            <pc:docMk/>
            <pc:sldMk cId="2277911380" sldId="631"/>
            <ac:picMk id="38" creationId="{9318D563-D9B7-4332-A655-F7C4CFA78E2E}"/>
          </ac:picMkLst>
        </pc:picChg>
        <pc:picChg chg="add mod">
          <ac:chgData name="Grace Golf" userId="S::grace@colour-profiling.com::4dde5f68-09e9-4618-b964-3a36d85cd12f" providerId="AD" clId="Web-{B715AE9F-501D-B000-B317-E3DB727103BF}" dt="2021-02-23T14:02:56.031" v="165" actId="1076"/>
          <ac:picMkLst>
            <pc:docMk/>
            <pc:sldMk cId="2277911380" sldId="631"/>
            <ac:picMk id="39" creationId="{DD492D1B-E013-4EFA-9FCA-BCF982C0B4E6}"/>
          </ac:picMkLst>
        </pc:picChg>
        <pc:picChg chg="add mod">
          <ac:chgData name="Grace Golf" userId="S::grace@colour-profiling.com::4dde5f68-09e9-4618-b964-3a36d85cd12f" providerId="AD" clId="Web-{B715AE9F-501D-B000-B317-E3DB727103BF}" dt="2021-02-23T14:04:06.204" v="177" actId="1076"/>
          <ac:picMkLst>
            <pc:docMk/>
            <pc:sldMk cId="2277911380" sldId="631"/>
            <ac:picMk id="40" creationId="{1054BB6B-9C4D-49E9-B69C-0002607D0A96}"/>
          </ac:picMkLst>
        </pc:picChg>
        <pc:picChg chg="add mod">
          <ac:chgData name="Grace Golf" userId="S::grace@colour-profiling.com::4dde5f68-09e9-4618-b964-3a36d85cd12f" providerId="AD" clId="Web-{B715AE9F-501D-B000-B317-E3DB727103BF}" dt="2021-02-23T14:04:30.626" v="188" actId="1076"/>
          <ac:picMkLst>
            <pc:docMk/>
            <pc:sldMk cId="2277911380" sldId="631"/>
            <ac:picMk id="41" creationId="{A23152BF-3C6B-4F41-89B4-0EEE2F103714}"/>
          </ac:picMkLst>
        </pc:picChg>
        <pc:picChg chg="add mod">
          <ac:chgData name="Grace Golf" userId="S::grace@colour-profiling.com::4dde5f68-09e9-4618-b964-3a36d85cd12f" providerId="AD" clId="Web-{B715AE9F-501D-B000-B317-E3DB727103BF}" dt="2021-02-23T14:03:20.391" v="172" actId="1076"/>
          <ac:picMkLst>
            <pc:docMk/>
            <pc:sldMk cId="2277911380" sldId="631"/>
            <ac:picMk id="42" creationId="{582B20FF-9420-41A1-A991-ED874BB28FFD}"/>
          </ac:picMkLst>
        </pc:picChg>
        <pc:picChg chg="add mod">
          <ac:chgData name="Grace Golf" userId="S::grace@colour-profiling.com::4dde5f68-09e9-4618-b964-3a36d85cd12f" providerId="AD" clId="Web-{B715AE9F-501D-B000-B317-E3DB727103BF}" dt="2021-02-23T14:02:48.125" v="161" actId="1076"/>
          <ac:picMkLst>
            <pc:docMk/>
            <pc:sldMk cId="2277911380" sldId="631"/>
            <ac:picMk id="43" creationId="{C25AC583-A6E8-4697-B1E1-8698BFFE7BAD}"/>
          </ac:picMkLst>
        </pc:picChg>
        <pc:picChg chg="add mod">
          <ac:chgData name="Grace Golf" userId="S::grace@colour-profiling.com::4dde5f68-09e9-4618-b964-3a36d85cd12f" providerId="AD" clId="Web-{B715AE9F-501D-B000-B317-E3DB727103BF}" dt="2021-02-23T14:02:59.656" v="167" actId="1076"/>
          <ac:picMkLst>
            <pc:docMk/>
            <pc:sldMk cId="2277911380" sldId="631"/>
            <ac:picMk id="44" creationId="{7E2032A4-A26C-416A-8180-2C943DDC6403}"/>
          </ac:picMkLst>
        </pc:picChg>
        <pc:picChg chg="add mod">
          <ac:chgData name="Grace Golf" userId="S::grace@colour-profiling.com::4dde5f68-09e9-4618-b964-3a36d85cd12f" providerId="AD" clId="Web-{B715AE9F-501D-B000-B317-E3DB727103BF}" dt="2021-02-23T14:04:08.407" v="179" actId="1076"/>
          <ac:picMkLst>
            <pc:docMk/>
            <pc:sldMk cId="2277911380" sldId="631"/>
            <ac:picMk id="45" creationId="{39A40382-33D4-471D-8757-6424F7BB7B7D}"/>
          </ac:picMkLst>
        </pc:picChg>
        <pc:picChg chg="add mod">
          <ac:chgData name="Grace Golf" userId="S::grace@colour-profiling.com::4dde5f68-09e9-4618-b964-3a36d85cd12f" providerId="AD" clId="Web-{B715AE9F-501D-B000-B317-E3DB727103BF}" dt="2021-02-23T14:04:07.298" v="178" actId="1076"/>
          <ac:picMkLst>
            <pc:docMk/>
            <pc:sldMk cId="2277911380" sldId="631"/>
            <ac:picMk id="46" creationId="{2623397F-9211-424C-AB11-6FCF3BB782D8}"/>
          </ac:picMkLst>
        </pc:picChg>
        <pc:picChg chg="add mod">
          <ac:chgData name="Grace Golf" userId="S::grace@colour-profiling.com::4dde5f68-09e9-4618-b964-3a36d85cd12f" providerId="AD" clId="Web-{B715AE9F-501D-B000-B317-E3DB727103BF}" dt="2021-02-23T14:04:26.501" v="186" actId="1076"/>
          <ac:picMkLst>
            <pc:docMk/>
            <pc:sldMk cId="2277911380" sldId="631"/>
            <ac:picMk id="47" creationId="{D2500F4B-A3F8-43F8-9B85-0014A366AB2D}"/>
          </ac:picMkLst>
        </pc:picChg>
        <pc:picChg chg="add mod">
          <ac:chgData name="Grace Golf" userId="S::grace@colour-profiling.com::4dde5f68-09e9-4618-b964-3a36d85cd12f" providerId="AD" clId="Web-{B715AE9F-501D-B000-B317-E3DB727103BF}" dt="2021-02-23T14:02:47.578" v="160" actId="1076"/>
          <ac:picMkLst>
            <pc:docMk/>
            <pc:sldMk cId="2277911380" sldId="631"/>
            <ac:picMk id="48" creationId="{205F5A58-BD45-4A64-9BDC-8B7904340849}"/>
          </ac:picMkLst>
        </pc:picChg>
        <pc:picChg chg="add mod">
          <ac:chgData name="Grace Golf" userId="S::grace@colour-profiling.com::4dde5f68-09e9-4618-b964-3a36d85cd12f" providerId="AD" clId="Web-{B715AE9F-501D-B000-B317-E3DB727103BF}" dt="2021-02-23T14:04:37.423" v="189" actId="1076"/>
          <ac:picMkLst>
            <pc:docMk/>
            <pc:sldMk cId="2277911380" sldId="631"/>
            <ac:picMk id="49" creationId="{0142B7E0-2E45-428D-A261-D7D75791BA7F}"/>
          </ac:picMkLst>
        </pc:picChg>
        <pc:picChg chg="add mod ord">
          <ac:chgData name="Grace Golf" userId="S::grace@colour-profiling.com::4dde5f68-09e9-4618-b964-3a36d85cd12f" providerId="AD" clId="Web-{B715AE9F-501D-B000-B317-E3DB727103BF}" dt="2021-02-23T14:08:01.380" v="192" actId="1076"/>
          <ac:picMkLst>
            <pc:docMk/>
            <pc:sldMk cId="2277911380" sldId="631"/>
            <ac:picMk id="51" creationId="{DAADD21F-5628-40FA-86D7-A3BD28CE0962}"/>
          </ac:picMkLst>
        </pc:picChg>
      </pc:sldChg>
    </pc:docChg>
  </pc:docChgLst>
  <pc:docChgLst>
    <pc:chgData name="Jayne Holloway" userId="S::jayne@colour-profiling.com::acd824e0-849b-439c-b4c6-53770188c5fe" providerId="AD" clId="Web-{00000000-0000-0000-0000-000000000000}"/>
    <pc:docChg chg="modSld">
      <pc:chgData name="Jayne Holloway" userId="S::jayne@colour-profiling.com::acd824e0-849b-439c-b4c6-53770188c5fe" providerId="AD" clId="Web-{00000000-0000-0000-0000-000000000000}" dt="2021-03-23T18:20:49.527" v="177"/>
      <pc:docMkLst>
        <pc:docMk/>
      </pc:docMkLst>
      <pc:sldChg chg="modNotes">
        <pc:chgData name="Jayne Holloway" userId="S::jayne@colour-profiling.com::acd824e0-849b-439c-b4c6-53770188c5fe" providerId="AD" clId="Web-{00000000-0000-0000-0000-000000000000}" dt="2021-03-23T16:42:18.174" v="8"/>
        <pc:sldMkLst>
          <pc:docMk/>
          <pc:sldMk cId="3281789462" sldId="257"/>
        </pc:sldMkLst>
      </pc:sldChg>
      <pc:sldChg chg="modNotes">
        <pc:chgData name="Jayne Holloway" userId="S::jayne@colour-profiling.com::acd824e0-849b-439c-b4c6-53770188c5fe" providerId="AD" clId="Web-{00000000-0000-0000-0000-000000000000}" dt="2021-03-23T16:56:33.740" v="174"/>
        <pc:sldMkLst>
          <pc:docMk/>
          <pc:sldMk cId="1013613560" sldId="270"/>
        </pc:sldMkLst>
      </pc:sldChg>
      <pc:sldChg chg="modNotes">
        <pc:chgData name="Jayne Holloway" userId="S::jayne@colour-profiling.com::acd824e0-849b-439c-b4c6-53770188c5fe" providerId="AD" clId="Web-{00000000-0000-0000-0000-000000000000}" dt="2021-03-23T16:42:34.784" v="10"/>
        <pc:sldMkLst>
          <pc:docMk/>
          <pc:sldMk cId="3928400395" sldId="422"/>
        </pc:sldMkLst>
      </pc:sldChg>
      <pc:sldChg chg="modNotes">
        <pc:chgData name="Jayne Holloway" userId="S::jayne@colour-profiling.com::acd824e0-849b-439c-b4c6-53770188c5fe" providerId="AD" clId="Web-{00000000-0000-0000-0000-000000000000}" dt="2021-03-23T16:44:56.428" v="42"/>
        <pc:sldMkLst>
          <pc:docMk/>
          <pc:sldMk cId="551640027" sldId="443"/>
        </pc:sldMkLst>
      </pc:sldChg>
      <pc:sldChg chg="modNotes">
        <pc:chgData name="Jayne Holloway" userId="S::jayne@colour-profiling.com::acd824e0-849b-439c-b4c6-53770188c5fe" providerId="AD" clId="Web-{00000000-0000-0000-0000-000000000000}" dt="2021-03-23T16:45:57.413" v="52"/>
        <pc:sldMkLst>
          <pc:docMk/>
          <pc:sldMk cId="2318391782" sldId="445"/>
        </pc:sldMkLst>
      </pc:sldChg>
      <pc:sldChg chg="modNotes">
        <pc:chgData name="Jayne Holloway" userId="S::jayne@colour-profiling.com::acd824e0-849b-439c-b4c6-53770188c5fe" providerId="AD" clId="Web-{00000000-0000-0000-0000-000000000000}" dt="2021-03-23T16:49:11.996" v="74"/>
        <pc:sldMkLst>
          <pc:docMk/>
          <pc:sldMk cId="3404555476" sldId="446"/>
        </pc:sldMkLst>
      </pc:sldChg>
      <pc:sldChg chg="modNotes">
        <pc:chgData name="Jayne Holloway" userId="S::jayne@colour-profiling.com::acd824e0-849b-439c-b4c6-53770188c5fe" providerId="AD" clId="Web-{00000000-0000-0000-0000-000000000000}" dt="2021-03-23T16:51:07.421" v="94"/>
        <pc:sldMkLst>
          <pc:docMk/>
          <pc:sldMk cId="3891464297" sldId="524"/>
        </pc:sldMkLst>
      </pc:sldChg>
      <pc:sldChg chg="modNotes">
        <pc:chgData name="Jayne Holloway" userId="S::jayne@colour-profiling.com::acd824e0-849b-439c-b4c6-53770188c5fe" providerId="AD" clId="Web-{00000000-0000-0000-0000-000000000000}" dt="2021-03-23T16:49:57.669" v="81"/>
        <pc:sldMkLst>
          <pc:docMk/>
          <pc:sldMk cId="2197346110" sldId="557"/>
        </pc:sldMkLst>
      </pc:sldChg>
      <pc:sldChg chg="modNotes">
        <pc:chgData name="Jayne Holloway" userId="S::jayne@colour-profiling.com::acd824e0-849b-439c-b4c6-53770188c5fe" providerId="AD" clId="Web-{00000000-0000-0000-0000-000000000000}" dt="2021-03-23T16:50:09.169" v="83"/>
        <pc:sldMkLst>
          <pc:docMk/>
          <pc:sldMk cId="1248707288" sldId="558"/>
        </pc:sldMkLst>
      </pc:sldChg>
      <pc:sldChg chg="modNotes">
        <pc:chgData name="Jayne Holloway" userId="S::jayne@colour-profiling.com::acd824e0-849b-439c-b4c6-53770188c5fe" providerId="AD" clId="Web-{00000000-0000-0000-0000-000000000000}" dt="2021-03-23T16:50:19.670" v="85"/>
        <pc:sldMkLst>
          <pc:docMk/>
          <pc:sldMk cId="1890411073" sldId="559"/>
        </pc:sldMkLst>
      </pc:sldChg>
      <pc:sldChg chg="modNotes">
        <pc:chgData name="Jayne Holloway" userId="S::jayne@colour-profiling.com::acd824e0-849b-439c-b4c6-53770188c5fe" providerId="AD" clId="Web-{00000000-0000-0000-0000-000000000000}" dt="2021-03-23T16:50:26.701" v="87"/>
        <pc:sldMkLst>
          <pc:docMk/>
          <pc:sldMk cId="1643904425" sldId="560"/>
        </pc:sldMkLst>
      </pc:sldChg>
      <pc:sldChg chg="modNotes">
        <pc:chgData name="Jayne Holloway" userId="S::jayne@colour-profiling.com::acd824e0-849b-439c-b4c6-53770188c5fe" providerId="AD" clId="Web-{00000000-0000-0000-0000-000000000000}" dt="2021-03-23T16:45:19.303" v="49"/>
        <pc:sldMkLst>
          <pc:docMk/>
          <pc:sldMk cId="4220818675" sldId="566"/>
        </pc:sldMkLst>
      </pc:sldChg>
      <pc:sldChg chg="modNotes">
        <pc:chgData name="Jayne Holloway" userId="S::jayne@colour-profiling.com::acd824e0-849b-439c-b4c6-53770188c5fe" providerId="AD" clId="Web-{00000000-0000-0000-0000-000000000000}" dt="2021-03-23T16:43:15.738" v="15"/>
        <pc:sldMkLst>
          <pc:docMk/>
          <pc:sldMk cId="141672870" sldId="569"/>
        </pc:sldMkLst>
      </pc:sldChg>
      <pc:sldChg chg="modNotes">
        <pc:chgData name="Jayne Holloway" userId="S::jayne@colour-profiling.com::acd824e0-849b-439c-b4c6-53770188c5fe" providerId="AD" clId="Web-{00000000-0000-0000-0000-000000000000}" dt="2021-03-23T16:44:16.661" v="38"/>
        <pc:sldMkLst>
          <pc:docMk/>
          <pc:sldMk cId="654749801" sldId="582"/>
        </pc:sldMkLst>
      </pc:sldChg>
      <pc:sldChg chg="modNotes">
        <pc:chgData name="Jayne Holloway" userId="S::jayne@colour-profiling.com::acd824e0-849b-439c-b4c6-53770188c5fe" providerId="AD" clId="Web-{00000000-0000-0000-0000-000000000000}" dt="2021-03-23T16:48:43.121" v="72"/>
        <pc:sldMkLst>
          <pc:docMk/>
          <pc:sldMk cId="2282773016" sldId="583"/>
        </pc:sldMkLst>
      </pc:sldChg>
      <pc:sldChg chg="modNotes">
        <pc:chgData name="Jayne Holloway" userId="S::jayne@colour-profiling.com::acd824e0-849b-439c-b4c6-53770188c5fe" providerId="AD" clId="Web-{00000000-0000-0000-0000-000000000000}" dt="2021-03-23T16:53:55.815" v="153"/>
        <pc:sldMkLst>
          <pc:docMk/>
          <pc:sldMk cId="2451225661" sldId="595"/>
        </pc:sldMkLst>
      </pc:sldChg>
      <pc:sldChg chg="modNotes">
        <pc:chgData name="Jayne Holloway" userId="S::jayne@colour-profiling.com::acd824e0-849b-439c-b4c6-53770188c5fe" providerId="AD" clId="Web-{00000000-0000-0000-0000-000000000000}" dt="2021-03-23T16:56:08.693" v="172"/>
        <pc:sldMkLst>
          <pc:docMk/>
          <pc:sldMk cId="2883482038" sldId="596"/>
        </pc:sldMkLst>
      </pc:sldChg>
      <pc:sldChg chg="modNotes">
        <pc:chgData name="Jayne Holloway" userId="S::jayne@colour-profiling.com::acd824e0-849b-439c-b4c6-53770188c5fe" providerId="AD" clId="Web-{00000000-0000-0000-0000-000000000000}" dt="2021-03-23T16:50:43.451" v="90"/>
        <pc:sldMkLst>
          <pc:docMk/>
          <pc:sldMk cId="3001951152" sldId="603"/>
        </pc:sldMkLst>
      </pc:sldChg>
      <pc:sldChg chg="modNotes">
        <pc:chgData name="Jayne Holloway" userId="S::jayne@colour-profiling.com::acd824e0-849b-439c-b4c6-53770188c5fe" providerId="AD" clId="Web-{00000000-0000-0000-0000-000000000000}" dt="2021-03-23T16:51:36.031" v="103"/>
        <pc:sldMkLst>
          <pc:docMk/>
          <pc:sldMk cId="3600884186" sldId="604"/>
        </pc:sldMkLst>
      </pc:sldChg>
      <pc:sldChg chg="modNotes">
        <pc:chgData name="Jayne Holloway" userId="S::jayne@colour-profiling.com::acd824e0-849b-439c-b4c6-53770188c5fe" providerId="AD" clId="Web-{00000000-0000-0000-0000-000000000000}" dt="2021-03-23T16:51:45.343" v="108"/>
        <pc:sldMkLst>
          <pc:docMk/>
          <pc:sldMk cId="3233757727" sldId="605"/>
        </pc:sldMkLst>
      </pc:sldChg>
      <pc:sldChg chg="modNotes">
        <pc:chgData name="Jayne Holloway" userId="S::jayne@colour-profiling.com::acd824e0-849b-439c-b4c6-53770188c5fe" providerId="AD" clId="Web-{00000000-0000-0000-0000-000000000000}" dt="2021-03-23T16:51:26.718" v="98"/>
        <pc:sldMkLst>
          <pc:docMk/>
          <pc:sldMk cId="4190245489" sldId="611"/>
        </pc:sldMkLst>
      </pc:sldChg>
      <pc:sldChg chg="modNotes">
        <pc:chgData name="Jayne Holloway" userId="S::jayne@colour-profiling.com::acd824e0-849b-439c-b4c6-53770188c5fe" providerId="AD" clId="Web-{00000000-0000-0000-0000-000000000000}" dt="2021-03-23T16:52:28.938" v="134"/>
        <pc:sldMkLst>
          <pc:docMk/>
          <pc:sldMk cId="1156896948" sldId="612"/>
        </pc:sldMkLst>
      </pc:sldChg>
      <pc:sldChg chg="modNotes">
        <pc:chgData name="Jayne Holloway" userId="S::jayne@colour-profiling.com::acd824e0-849b-439c-b4c6-53770188c5fe" providerId="AD" clId="Web-{00000000-0000-0000-0000-000000000000}" dt="2021-03-23T16:52:15.375" v="129"/>
        <pc:sldMkLst>
          <pc:docMk/>
          <pc:sldMk cId="93069925" sldId="613"/>
        </pc:sldMkLst>
      </pc:sldChg>
      <pc:sldChg chg="modSp">
        <pc:chgData name="Jayne Holloway" userId="S::jayne@colour-profiling.com::acd824e0-849b-439c-b4c6-53770188c5fe" providerId="AD" clId="Web-{00000000-0000-0000-0000-000000000000}" dt="2021-03-23T16:41:39.439" v="1" actId="20577"/>
        <pc:sldMkLst>
          <pc:docMk/>
          <pc:sldMk cId="2557649422" sldId="615"/>
        </pc:sldMkLst>
        <pc:spChg chg="mod">
          <ac:chgData name="Jayne Holloway" userId="S::jayne@colour-profiling.com::acd824e0-849b-439c-b4c6-53770188c5fe" providerId="AD" clId="Web-{00000000-0000-0000-0000-000000000000}" dt="2021-03-23T16:41:39.439" v="1" actId="20577"/>
          <ac:spMkLst>
            <pc:docMk/>
            <pc:sldMk cId="2557649422" sldId="615"/>
            <ac:spMk id="5" creationId="{540C2F52-C418-8542-85C4-838CC7624AE0}"/>
          </ac:spMkLst>
        </pc:spChg>
      </pc:sldChg>
      <pc:sldChg chg="modNotes">
        <pc:chgData name="Jayne Holloway" userId="S::jayne@colour-profiling.com::acd824e0-849b-439c-b4c6-53770188c5fe" providerId="AD" clId="Web-{00000000-0000-0000-0000-000000000000}" dt="2021-03-23T16:51:49.843" v="111"/>
        <pc:sldMkLst>
          <pc:docMk/>
          <pc:sldMk cId="2183753431" sldId="620"/>
        </pc:sldMkLst>
      </pc:sldChg>
      <pc:sldChg chg="modNotes">
        <pc:chgData name="Jayne Holloway" userId="S::jayne@colour-profiling.com::acd824e0-849b-439c-b4c6-53770188c5fe" providerId="AD" clId="Web-{00000000-0000-0000-0000-000000000000}" dt="2021-03-23T16:52:34.798" v="138"/>
        <pc:sldMkLst>
          <pc:docMk/>
          <pc:sldMk cId="3195854938" sldId="624"/>
        </pc:sldMkLst>
      </pc:sldChg>
      <pc:sldChg chg="modNotes">
        <pc:chgData name="Jayne Holloway" userId="S::jayne@colour-profiling.com::acd824e0-849b-439c-b4c6-53770188c5fe" providerId="AD" clId="Web-{00000000-0000-0000-0000-000000000000}" dt="2021-03-23T16:52:41.766" v="142"/>
        <pc:sldMkLst>
          <pc:docMk/>
          <pc:sldMk cId="3056294743" sldId="625"/>
        </pc:sldMkLst>
      </pc:sldChg>
      <pc:sldChg chg="modNotes">
        <pc:chgData name="Jayne Holloway" userId="S::jayne@colour-profiling.com::acd824e0-849b-439c-b4c6-53770188c5fe" providerId="AD" clId="Web-{00000000-0000-0000-0000-000000000000}" dt="2021-03-23T16:52:32.173" v="136"/>
        <pc:sldMkLst>
          <pc:docMk/>
          <pc:sldMk cId="352897811" sldId="626"/>
        </pc:sldMkLst>
      </pc:sldChg>
      <pc:sldChg chg="modNotes">
        <pc:chgData name="Jayne Holloway" userId="S::jayne@colour-profiling.com::acd824e0-849b-439c-b4c6-53770188c5fe" providerId="AD" clId="Web-{00000000-0000-0000-0000-000000000000}" dt="2021-03-23T16:52:38.157" v="140"/>
        <pc:sldMkLst>
          <pc:docMk/>
          <pc:sldMk cId="1225461198" sldId="627"/>
        </pc:sldMkLst>
      </pc:sldChg>
      <pc:sldChg chg="modNotes">
        <pc:chgData name="Jayne Holloway" userId="S::jayne@colour-profiling.com::acd824e0-849b-439c-b4c6-53770188c5fe" providerId="AD" clId="Web-{00000000-0000-0000-0000-000000000000}" dt="2021-03-23T16:52:44.970" v="144"/>
        <pc:sldMkLst>
          <pc:docMk/>
          <pc:sldMk cId="3420240089" sldId="628"/>
        </pc:sldMkLst>
      </pc:sldChg>
      <pc:sldChg chg="modNotes">
        <pc:chgData name="Jayne Holloway" userId="S::jayne@colour-profiling.com::acd824e0-849b-439c-b4c6-53770188c5fe" providerId="AD" clId="Web-{00000000-0000-0000-0000-000000000000}" dt="2021-03-23T16:42:48.034" v="13"/>
        <pc:sldMkLst>
          <pc:docMk/>
          <pc:sldMk cId="2277911380" sldId="631"/>
        </pc:sldMkLst>
      </pc:sldChg>
      <pc:sldChg chg="modNotes">
        <pc:chgData name="Jayne Holloway" userId="S::jayne@colour-profiling.com::acd824e0-849b-439c-b4c6-53770188c5fe" providerId="AD" clId="Web-{00000000-0000-0000-0000-000000000000}" dt="2021-03-23T16:43:41.004" v="16"/>
        <pc:sldMkLst>
          <pc:docMk/>
          <pc:sldMk cId="2478990238" sldId="632"/>
        </pc:sldMkLst>
      </pc:sldChg>
      <pc:sldChg chg="modNotes">
        <pc:chgData name="Jayne Holloway" userId="S::jayne@colour-profiling.com::acd824e0-849b-439c-b4c6-53770188c5fe" providerId="AD" clId="Web-{00000000-0000-0000-0000-000000000000}" dt="2021-03-23T18:20:49.527" v="177"/>
        <pc:sldMkLst>
          <pc:docMk/>
          <pc:sldMk cId="1234930641" sldId="633"/>
        </pc:sldMkLst>
      </pc:sldChg>
      <pc:sldChg chg="modNotes">
        <pc:chgData name="Jayne Holloway" userId="S::jayne@colour-profiling.com::acd824e0-849b-439c-b4c6-53770188c5fe" providerId="AD" clId="Web-{00000000-0000-0000-0000-000000000000}" dt="2021-03-23T16:41:46.471" v="2"/>
        <pc:sldMkLst>
          <pc:docMk/>
          <pc:sldMk cId="2436521290" sldId="634"/>
        </pc:sldMkLst>
      </pc:sldChg>
      <pc:sldChg chg="modNotes">
        <pc:chgData name="Jayne Holloway" userId="S::jayne@colour-profiling.com::acd824e0-849b-439c-b4c6-53770188c5fe" providerId="AD" clId="Web-{00000000-0000-0000-0000-000000000000}" dt="2021-03-23T16:41:51.955" v="3"/>
        <pc:sldMkLst>
          <pc:docMk/>
          <pc:sldMk cId="730845481" sldId="635"/>
        </pc:sldMkLst>
      </pc:sldChg>
    </pc:docChg>
  </pc:docChgLst>
  <pc:docChgLst>
    <pc:chgData name="Mark Herbert" userId="S::mark@colour-profiling.com::15902831-cc1d-4d1a-b05d-88318b84e529" providerId="AD" clId="Web-{8EA38FFB-A5DD-487D-C941-9C1540468AA6}"/>
    <pc:docChg chg="addSld delSld modSld">
      <pc:chgData name="Mark Herbert" userId="S::mark@colour-profiling.com::15902831-cc1d-4d1a-b05d-88318b84e529" providerId="AD" clId="Web-{8EA38FFB-A5DD-487D-C941-9C1540468AA6}" dt="2021-06-03T13:29:37.058" v="32"/>
      <pc:docMkLst>
        <pc:docMk/>
      </pc:docMkLst>
      <pc:sldChg chg="addSp delSp modSp">
        <pc:chgData name="Mark Herbert" userId="S::mark@colour-profiling.com::15902831-cc1d-4d1a-b05d-88318b84e529" providerId="AD" clId="Web-{8EA38FFB-A5DD-487D-C941-9C1540468AA6}" dt="2021-06-03T13:28:55.432" v="12"/>
        <pc:sldMkLst>
          <pc:docMk/>
          <pc:sldMk cId="3281789462" sldId="257"/>
        </pc:sldMkLst>
        <pc:picChg chg="add del mod">
          <ac:chgData name="Mark Herbert" userId="S::mark@colour-profiling.com::15902831-cc1d-4d1a-b05d-88318b84e529" providerId="AD" clId="Web-{8EA38FFB-A5DD-487D-C941-9C1540468AA6}" dt="2021-06-03T13:28:44.041" v="9"/>
          <ac:picMkLst>
            <pc:docMk/>
            <pc:sldMk cId="3281789462" sldId="257"/>
            <ac:picMk id="2" creationId="{D8ED998A-E1B4-42DC-9519-B24793DF0634}"/>
          </ac:picMkLst>
        </pc:picChg>
        <pc:picChg chg="add del mod">
          <ac:chgData name="Mark Herbert" userId="S::mark@colour-profiling.com::15902831-cc1d-4d1a-b05d-88318b84e529" providerId="AD" clId="Web-{8EA38FFB-A5DD-487D-C941-9C1540468AA6}" dt="2021-06-03T13:28:49.557" v="11"/>
          <ac:picMkLst>
            <pc:docMk/>
            <pc:sldMk cId="3281789462" sldId="257"/>
            <ac:picMk id="4" creationId="{386DEDBB-B9D1-4054-B6E9-390EFC01DBEB}"/>
          </ac:picMkLst>
        </pc:picChg>
        <pc:picChg chg="add">
          <ac:chgData name="Mark Herbert" userId="S::mark@colour-profiling.com::15902831-cc1d-4d1a-b05d-88318b84e529" providerId="AD" clId="Web-{8EA38FFB-A5DD-487D-C941-9C1540468AA6}" dt="2021-06-03T13:28:55.432" v="12"/>
          <ac:picMkLst>
            <pc:docMk/>
            <pc:sldMk cId="3281789462" sldId="257"/>
            <ac:picMk id="7" creationId="{680A283F-C473-4082-9787-F8C427B476E9}"/>
          </ac:picMkLst>
        </pc:picChg>
        <pc:picChg chg="del">
          <ac:chgData name="Mark Herbert" userId="S::mark@colour-profiling.com::15902831-cc1d-4d1a-b05d-88318b84e529" providerId="AD" clId="Web-{8EA38FFB-A5DD-487D-C941-9C1540468AA6}" dt="2021-06-03T13:28:40.494" v="7"/>
          <ac:picMkLst>
            <pc:docMk/>
            <pc:sldMk cId="3281789462" sldId="257"/>
            <ac:picMk id="12" creationId="{9C40F09A-81D7-44F9-8708-9E21B7718A47}"/>
          </ac:picMkLst>
        </pc:picChg>
      </pc:sldChg>
      <pc:sldChg chg="addSp delSp">
        <pc:chgData name="Mark Herbert" userId="S::mark@colour-profiling.com::15902831-cc1d-4d1a-b05d-88318b84e529" providerId="AD" clId="Web-{8EA38FFB-A5DD-487D-C941-9C1540468AA6}" dt="2021-06-03T13:29:32.668" v="30"/>
        <pc:sldMkLst>
          <pc:docMk/>
          <pc:sldMk cId="3359438963" sldId="262"/>
        </pc:sldMkLst>
        <pc:picChg chg="add">
          <ac:chgData name="Mark Herbert" userId="S::mark@colour-profiling.com::15902831-cc1d-4d1a-b05d-88318b84e529" providerId="AD" clId="Web-{8EA38FFB-A5DD-487D-C941-9C1540468AA6}" dt="2021-06-03T13:29:32.668" v="30"/>
          <ac:picMkLst>
            <pc:docMk/>
            <pc:sldMk cId="3359438963" sldId="262"/>
            <ac:picMk id="3" creationId="{809C25A4-E57E-490F-B0CA-5E2087F4DA84}"/>
          </ac:picMkLst>
        </pc:picChg>
        <pc:picChg chg="del">
          <ac:chgData name="Mark Herbert" userId="S::mark@colour-profiling.com::15902831-cc1d-4d1a-b05d-88318b84e529" providerId="AD" clId="Web-{8EA38FFB-A5DD-487D-C941-9C1540468AA6}" dt="2021-06-03T13:29:30.839" v="29"/>
          <ac:picMkLst>
            <pc:docMk/>
            <pc:sldMk cId="3359438963" sldId="262"/>
            <ac:picMk id="22" creationId="{12FF8484-21B5-7B4F-8B76-16154FDD5F9B}"/>
          </ac:picMkLst>
        </pc:picChg>
      </pc:sldChg>
      <pc:sldChg chg="addSp delSp">
        <pc:chgData name="Mark Herbert" userId="S::mark@colour-profiling.com::15902831-cc1d-4d1a-b05d-88318b84e529" providerId="AD" clId="Web-{8EA38FFB-A5DD-487D-C941-9C1540468AA6}" dt="2021-06-03T13:28:59.167" v="14"/>
        <pc:sldMkLst>
          <pc:docMk/>
          <pc:sldMk cId="3928400395" sldId="422"/>
        </pc:sldMkLst>
        <pc:picChg chg="add">
          <ac:chgData name="Mark Herbert" userId="S::mark@colour-profiling.com::15902831-cc1d-4d1a-b05d-88318b84e529" providerId="AD" clId="Web-{8EA38FFB-A5DD-487D-C941-9C1540468AA6}" dt="2021-06-03T13:28:59.167" v="14"/>
          <ac:picMkLst>
            <pc:docMk/>
            <pc:sldMk cId="3928400395" sldId="422"/>
            <ac:picMk id="4" creationId="{E7EE6342-38DA-4F06-8136-697E7FF0A1FB}"/>
          </ac:picMkLst>
        </pc:picChg>
        <pc:picChg chg="del">
          <ac:chgData name="Mark Herbert" userId="S::mark@colour-profiling.com::15902831-cc1d-4d1a-b05d-88318b84e529" providerId="AD" clId="Web-{8EA38FFB-A5DD-487D-C941-9C1540468AA6}" dt="2021-06-03T13:28:58.573" v="13"/>
          <ac:picMkLst>
            <pc:docMk/>
            <pc:sldMk cId="3928400395" sldId="422"/>
            <ac:picMk id="12" creationId="{23E833AB-8568-984C-8586-E588F61E9E36}"/>
          </ac:picMkLst>
        </pc:picChg>
      </pc:sldChg>
      <pc:sldChg chg="addSp delSp">
        <pc:chgData name="Mark Herbert" userId="S::mark@colour-profiling.com::15902831-cc1d-4d1a-b05d-88318b84e529" providerId="AD" clId="Web-{8EA38FFB-A5DD-487D-C941-9C1540468AA6}" dt="2021-06-03T13:29:37.058" v="32"/>
        <pc:sldMkLst>
          <pc:docMk/>
          <pc:sldMk cId="3000423322" sldId="426"/>
        </pc:sldMkLst>
        <pc:picChg chg="add">
          <ac:chgData name="Mark Herbert" userId="S::mark@colour-profiling.com::15902831-cc1d-4d1a-b05d-88318b84e529" providerId="AD" clId="Web-{8EA38FFB-A5DD-487D-C941-9C1540468AA6}" dt="2021-06-03T13:29:37.058" v="32"/>
          <ac:picMkLst>
            <pc:docMk/>
            <pc:sldMk cId="3000423322" sldId="426"/>
            <ac:picMk id="3" creationId="{C1623429-0384-4105-8F47-3694E3174943}"/>
          </ac:picMkLst>
        </pc:picChg>
        <pc:picChg chg="del">
          <ac:chgData name="Mark Herbert" userId="S::mark@colour-profiling.com::15902831-cc1d-4d1a-b05d-88318b84e529" providerId="AD" clId="Web-{8EA38FFB-A5DD-487D-C941-9C1540468AA6}" dt="2021-06-03T13:29:36.043" v="31"/>
          <ac:picMkLst>
            <pc:docMk/>
            <pc:sldMk cId="3000423322" sldId="426"/>
            <ac:picMk id="20" creationId="{9C38D125-79F5-8941-BD6B-602F9C3C4B5A}"/>
          </ac:picMkLst>
        </pc:picChg>
      </pc:sldChg>
      <pc:sldChg chg="addSp delSp">
        <pc:chgData name="Mark Herbert" userId="S::mark@colour-profiling.com::15902831-cc1d-4d1a-b05d-88318b84e529" providerId="AD" clId="Web-{8EA38FFB-A5DD-487D-C941-9C1540468AA6}" dt="2021-06-03T13:29:25.292" v="28"/>
        <pc:sldMkLst>
          <pc:docMk/>
          <pc:sldMk cId="2081447683" sldId="442"/>
        </pc:sldMkLst>
        <pc:picChg chg="add">
          <ac:chgData name="Mark Herbert" userId="S::mark@colour-profiling.com::15902831-cc1d-4d1a-b05d-88318b84e529" providerId="AD" clId="Web-{8EA38FFB-A5DD-487D-C941-9C1540468AA6}" dt="2021-06-03T13:29:25.292" v="28"/>
          <ac:picMkLst>
            <pc:docMk/>
            <pc:sldMk cId="2081447683" sldId="442"/>
            <ac:picMk id="4" creationId="{C2A00022-38B2-47AC-82C3-D1C01DBB2CC9}"/>
          </ac:picMkLst>
        </pc:picChg>
        <pc:picChg chg="del">
          <ac:chgData name="Mark Herbert" userId="S::mark@colour-profiling.com::15902831-cc1d-4d1a-b05d-88318b84e529" providerId="AD" clId="Web-{8EA38FFB-A5DD-487D-C941-9C1540468AA6}" dt="2021-06-03T13:29:24.792" v="27"/>
          <ac:picMkLst>
            <pc:docMk/>
            <pc:sldMk cId="2081447683" sldId="442"/>
            <ac:picMk id="9" creationId="{EECC532F-B146-094D-B344-272BCE659CE0}"/>
          </ac:picMkLst>
        </pc:picChg>
      </pc:sldChg>
      <pc:sldChg chg="addSp delSp">
        <pc:chgData name="Mark Herbert" userId="S::mark@colour-profiling.com::15902831-cc1d-4d1a-b05d-88318b84e529" providerId="AD" clId="Web-{8EA38FFB-A5DD-487D-C941-9C1540468AA6}" dt="2021-06-03T13:29:11.417" v="20"/>
        <pc:sldMkLst>
          <pc:docMk/>
          <pc:sldMk cId="141672870" sldId="569"/>
        </pc:sldMkLst>
        <pc:picChg chg="add">
          <ac:chgData name="Mark Herbert" userId="S::mark@colour-profiling.com::15902831-cc1d-4d1a-b05d-88318b84e529" providerId="AD" clId="Web-{8EA38FFB-A5DD-487D-C941-9C1540468AA6}" dt="2021-06-03T13:29:11.417" v="20"/>
          <ac:picMkLst>
            <pc:docMk/>
            <pc:sldMk cId="141672870" sldId="569"/>
            <ac:picMk id="12" creationId="{AFC467F3-33A3-467D-B182-BC9BCD86027C}"/>
          </ac:picMkLst>
        </pc:picChg>
        <pc:picChg chg="del">
          <ac:chgData name="Mark Herbert" userId="S::mark@colour-profiling.com::15902831-cc1d-4d1a-b05d-88318b84e529" providerId="AD" clId="Web-{8EA38FFB-A5DD-487D-C941-9C1540468AA6}" dt="2021-06-03T13:29:10.839" v="19"/>
          <ac:picMkLst>
            <pc:docMk/>
            <pc:sldMk cId="141672870" sldId="569"/>
            <ac:picMk id="19" creationId="{3E1B0CA4-9389-41C3-9929-5FBDB78C04A7}"/>
          </ac:picMkLst>
        </pc:picChg>
      </pc:sldChg>
      <pc:sldChg chg="modSp">
        <pc:chgData name="Mark Herbert" userId="S::mark@colour-profiling.com::15902831-cc1d-4d1a-b05d-88318b84e529" providerId="AD" clId="Web-{8EA38FFB-A5DD-487D-C941-9C1540468AA6}" dt="2021-06-03T13:24:21.566" v="2" actId="20577"/>
        <pc:sldMkLst>
          <pc:docMk/>
          <pc:sldMk cId="3766107320" sldId="580"/>
        </pc:sldMkLst>
        <pc:spChg chg="mod">
          <ac:chgData name="Mark Herbert" userId="S::mark@colour-profiling.com::15902831-cc1d-4d1a-b05d-88318b84e529" providerId="AD" clId="Web-{8EA38FFB-A5DD-487D-C941-9C1540468AA6}" dt="2021-06-03T13:24:21.566" v="2" actId="20577"/>
          <ac:spMkLst>
            <pc:docMk/>
            <pc:sldMk cId="3766107320" sldId="580"/>
            <ac:spMk id="4" creationId="{5323FFED-6210-7543-9B9C-63892E9D1470}"/>
          </ac:spMkLst>
        </pc:spChg>
      </pc:sldChg>
      <pc:sldChg chg="addSp delSp">
        <pc:chgData name="Mark Herbert" userId="S::mark@colour-profiling.com::15902831-cc1d-4d1a-b05d-88318b84e529" providerId="AD" clId="Web-{8EA38FFB-A5DD-487D-C941-9C1540468AA6}" dt="2021-06-03T13:29:14.433" v="22"/>
        <pc:sldMkLst>
          <pc:docMk/>
          <pc:sldMk cId="182378725" sldId="581"/>
        </pc:sldMkLst>
        <pc:picChg chg="add">
          <ac:chgData name="Mark Herbert" userId="S::mark@colour-profiling.com::15902831-cc1d-4d1a-b05d-88318b84e529" providerId="AD" clId="Web-{8EA38FFB-A5DD-487D-C941-9C1540468AA6}" dt="2021-06-03T13:29:14.433" v="22"/>
          <ac:picMkLst>
            <pc:docMk/>
            <pc:sldMk cId="182378725" sldId="581"/>
            <ac:picMk id="4" creationId="{C2C311EE-0597-4FEA-88B2-40ABCAA537DB}"/>
          </ac:picMkLst>
        </pc:picChg>
        <pc:picChg chg="del">
          <ac:chgData name="Mark Herbert" userId="S::mark@colour-profiling.com::15902831-cc1d-4d1a-b05d-88318b84e529" providerId="AD" clId="Web-{8EA38FFB-A5DD-487D-C941-9C1540468AA6}" dt="2021-06-03T13:29:13.902" v="21"/>
          <ac:picMkLst>
            <pc:docMk/>
            <pc:sldMk cId="182378725" sldId="581"/>
            <ac:picMk id="8" creationId="{C09EC47A-0D38-4C02-8414-35A36143C6F0}"/>
          </ac:picMkLst>
        </pc:picChg>
      </pc:sldChg>
      <pc:sldChg chg="addSp delSp">
        <pc:chgData name="Mark Herbert" userId="S::mark@colour-profiling.com::15902831-cc1d-4d1a-b05d-88318b84e529" providerId="AD" clId="Web-{8EA38FFB-A5DD-487D-C941-9C1540468AA6}" dt="2021-06-03T13:29:22.886" v="26"/>
        <pc:sldMkLst>
          <pc:docMk/>
          <pc:sldMk cId="654749801" sldId="582"/>
        </pc:sldMkLst>
        <pc:picChg chg="del">
          <ac:chgData name="Mark Herbert" userId="S::mark@colour-profiling.com::15902831-cc1d-4d1a-b05d-88318b84e529" providerId="AD" clId="Web-{8EA38FFB-A5DD-487D-C941-9C1540468AA6}" dt="2021-06-03T13:29:22.230" v="25"/>
          <ac:picMkLst>
            <pc:docMk/>
            <pc:sldMk cId="654749801" sldId="582"/>
            <ac:picMk id="7" creationId="{60A4A8F8-D250-5D4F-9F10-4E5867202F2A}"/>
          </ac:picMkLst>
        </pc:picChg>
        <pc:picChg chg="add">
          <ac:chgData name="Mark Herbert" userId="S::mark@colour-profiling.com::15902831-cc1d-4d1a-b05d-88318b84e529" providerId="AD" clId="Web-{8EA38FFB-A5DD-487D-C941-9C1540468AA6}" dt="2021-06-03T13:29:22.886" v="26"/>
          <ac:picMkLst>
            <pc:docMk/>
            <pc:sldMk cId="654749801" sldId="582"/>
            <ac:picMk id="8" creationId="{59F94D57-7597-4999-B6C4-7BED1F393401}"/>
          </ac:picMkLst>
        </pc:picChg>
      </pc:sldChg>
      <pc:sldChg chg="addSp delSp add del">
        <pc:chgData name="Mark Herbert" userId="S::mark@colour-profiling.com::15902831-cc1d-4d1a-b05d-88318b84e529" providerId="AD" clId="Web-{8EA38FFB-A5DD-487D-C941-9C1540468AA6}" dt="2021-06-03T13:29:08.026" v="18"/>
        <pc:sldMkLst>
          <pc:docMk/>
          <pc:sldMk cId="2277911380" sldId="631"/>
        </pc:sldMkLst>
        <pc:picChg chg="add">
          <ac:chgData name="Mark Herbert" userId="S::mark@colour-profiling.com::15902831-cc1d-4d1a-b05d-88318b84e529" providerId="AD" clId="Web-{8EA38FFB-A5DD-487D-C941-9C1540468AA6}" dt="2021-06-03T13:29:08.026" v="18"/>
          <ac:picMkLst>
            <pc:docMk/>
            <pc:sldMk cId="2277911380" sldId="631"/>
            <ac:picMk id="5" creationId="{E3FAECB8-BF5D-4AEE-9686-67DF8EE5E7E6}"/>
          </ac:picMkLst>
        </pc:picChg>
        <pc:picChg chg="del">
          <ac:chgData name="Mark Herbert" userId="S::mark@colour-profiling.com::15902831-cc1d-4d1a-b05d-88318b84e529" providerId="AD" clId="Web-{8EA38FFB-A5DD-487D-C941-9C1540468AA6}" dt="2021-06-03T13:29:07.386" v="17"/>
          <ac:picMkLst>
            <pc:docMk/>
            <pc:sldMk cId="2277911380" sldId="631"/>
            <ac:picMk id="30" creationId="{EFF64062-1587-7643-9902-54F697F89A9A}"/>
          </ac:picMkLst>
        </pc:picChg>
      </pc:sldChg>
      <pc:sldChg chg="addSp delSp">
        <pc:chgData name="Mark Herbert" userId="S::mark@colour-profiling.com::15902831-cc1d-4d1a-b05d-88318b84e529" providerId="AD" clId="Web-{8EA38FFB-A5DD-487D-C941-9C1540468AA6}" dt="2021-06-03T13:29:19.199" v="24"/>
        <pc:sldMkLst>
          <pc:docMk/>
          <pc:sldMk cId="2478990238" sldId="632"/>
        </pc:sldMkLst>
        <pc:picChg chg="add">
          <ac:chgData name="Mark Herbert" userId="S::mark@colour-profiling.com::15902831-cc1d-4d1a-b05d-88318b84e529" providerId="AD" clId="Web-{8EA38FFB-A5DD-487D-C941-9C1540468AA6}" dt="2021-06-03T13:29:19.199" v="24"/>
          <ac:picMkLst>
            <pc:docMk/>
            <pc:sldMk cId="2478990238" sldId="632"/>
            <ac:picMk id="4" creationId="{E3658895-2110-466C-A642-DD1D8107DEC6}"/>
          </ac:picMkLst>
        </pc:picChg>
        <pc:picChg chg="del">
          <ac:chgData name="Mark Herbert" userId="S::mark@colour-profiling.com::15902831-cc1d-4d1a-b05d-88318b84e529" providerId="AD" clId="Web-{8EA38FFB-A5DD-487D-C941-9C1540468AA6}" dt="2021-06-03T13:29:18.355" v="23"/>
          <ac:picMkLst>
            <pc:docMk/>
            <pc:sldMk cId="2478990238" sldId="632"/>
            <ac:picMk id="8" creationId="{C09EC47A-0D38-4C02-8414-35A36143C6F0}"/>
          </ac:picMkLst>
        </pc:picChg>
      </pc:sldChg>
      <pc:sldChg chg="addSp delSp">
        <pc:chgData name="Mark Herbert" userId="S::mark@colour-profiling.com::15902831-cc1d-4d1a-b05d-88318b84e529" providerId="AD" clId="Web-{8EA38FFB-A5DD-487D-C941-9C1540468AA6}" dt="2021-06-03T13:28:34.588" v="4"/>
        <pc:sldMkLst>
          <pc:docMk/>
          <pc:sldMk cId="2436521290" sldId="634"/>
        </pc:sldMkLst>
        <pc:picChg chg="add">
          <ac:chgData name="Mark Herbert" userId="S::mark@colour-profiling.com::15902831-cc1d-4d1a-b05d-88318b84e529" providerId="AD" clId="Web-{8EA38FFB-A5DD-487D-C941-9C1540468AA6}" dt="2021-06-03T13:28:34.588" v="4"/>
          <ac:picMkLst>
            <pc:docMk/>
            <pc:sldMk cId="2436521290" sldId="634"/>
            <ac:picMk id="3" creationId="{27763E2E-A2F3-455E-8E68-C2F62A6E167B}"/>
          </ac:picMkLst>
        </pc:picChg>
        <pc:picChg chg="del">
          <ac:chgData name="Mark Herbert" userId="S::mark@colour-profiling.com::15902831-cc1d-4d1a-b05d-88318b84e529" providerId="AD" clId="Web-{8EA38FFB-A5DD-487D-C941-9C1540468AA6}" dt="2021-06-03T13:28:34.119" v="3"/>
          <ac:picMkLst>
            <pc:docMk/>
            <pc:sldMk cId="2436521290" sldId="634"/>
            <ac:picMk id="9" creationId="{1C55485B-56F5-EA4B-A66F-F50AA937654A}"/>
          </ac:picMkLst>
        </pc:picChg>
      </pc:sldChg>
      <pc:sldChg chg="addSp delSp">
        <pc:chgData name="Mark Herbert" userId="S::mark@colour-profiling.com::15902831-cc1d-4d1a-b05d-88318b84e529" providerId="AD" clId="Web-{8EA38FFB-A5DD-487D-C941-9C1540468AA6}" dt="2021-06-03T13:28:38.369" v="6"/>
        <pc:sldMkLst>
          <pc:docMk/>
          <pc:sldMk cId="730845481" sldId="635"/>
        </pc:sldMkLst>
        <pc:picChg chg="add">
          <ac:chgData name="Mark Herbert" userId="S::mark@colour-profiling.com::15902831-cc1d-4d1a-b05d-88318b84e529" providerId="AD" clId="Web-{8EA38FFB-A5DD-487D-C941-9C1540468AA6}" dt="2021-06-03T13:28:38.369" v="6"/>
          <ac:picMkLst>
            <pc:docMk/>
            <pc:sldMk cId="730845481" sldId="635"/>
            <ac:picMk id="3" creationId="{C8BA2007-2DE2-4BA7-B7B0-FF84DA723556}"/>
          </ac:picMkLst>
        </pc:picChg>
        <pc:picChg chg="del">
          <ac:chgData name="Mark Herbert" userId="S::mark@colour-profiling.com::15902831-cc1d-4d1a-b05d-88318b84e529" providerId="AD" clId="Web-{8EA38FFB-A5DD-487D-C941-9C1540468AA6}" dt="2021-06-03T13:28:37.932" v="5"/>
          <ac:picMkLst>
            <pc:docMk/>
            <pc:sldMk cId="730845481" sldId="635"/>
            <ac:picMk id="9" creationId="{1C55485B-56F5-EA4B-A66F-F50AA937654A}"/>
          </ac:picMkLst>
        </pc:picChg>
      </pc:sldChg>
    </pc:docChg>
  </pc:docChgLst>
  <pc:docChgLst>
    <pc:chgData name="Mark Herbert" userId="S::mark@colour-profiling.com::15902831-cc1d-4d1a-b05d-88318b84e529" providerId="AD" clId="Web-{10B36760-A1DC-623F-B7EF-CEE29D85F2F4}"/>
    <pc:docChg chg="modSld">
      <pc:chgData name="Mark Herbert" userId="S::mark@colour-profiling.com::15902831-cc1d-4d1a-b05d-88318b84e529" providerId="AD" clId="Web-{10B36760-A1DC-623F-B7EF-CEE29D85F2F4}" dt="2021-06-03T17:52:47.081" v="94"/>
      <pc:docMkLst>
        <pc:docMk/>
      </pc:docMkLst>
      <pc:sldChg chg="addSp delSp">
        <pc:chgData name="Mark Herbert" userId="S::mark@colour-profiling.com::15902831-cc1d-4d1a-b05d-88318b84e529" providerId="AD" clId="Web-{10B36760-A1DC-623F-B7EF-CEE29D85F2F4}" dt="2021-06-03T17:51:58.830" v="58"/>
        <pc:sldMkLst>
          <pc:docMk/>
          <pc:sldMk cId="1013613560" sldId="270"/>
        </pc:sldMkLst>
        <pc:picChg chg="add">
          <ac:chgData name="Mark Herbert" userId="S::mark@colour-profiling.com::15902831-cc1d-4d1a-b05d-88318b84e529" providerId="AD" clId="Web-{10B36760-A1DC-623F-B7EF-CEE29D85F2F4}" dt="2021-06-03T17:51:58.830" v="58"/>
          <ac:picMkLst>
            <pc:docMk/>
            <pc:sldMk cId="1013613560" sldId="270"/>
            <ac:picMk id="3" creationId="{436830F1-0504-4D7A-A032-4AC13288162D}"/>
          </ac:picMkLst>
        </pc:picChg>
        <pc:picChg chg="del">
          <ac:chgData name="Mark Herbert" userId="S::mark@colour-profiling.com::15902831-cc1d-4d1a-b05d-88318b84e529" providerId="AD" clId="Web-{10B36760-A1DC-623F-B7EF-CEE29D85F2F4}" dt="2021-06-03T17:51:58.408" v="57"/>
          <ac:picMkLst>
            <pc:docMk/>
            <pc:sldMk cId="1013613560" sldId="270"/>
            <ac:picMk id="11" creationId="{7C7B7001-0D4E-BA4F-9EDB-5D403AD19E0D}"/>
          </ac:picMkLst>
        </pc:picChg>
      </pc:sldChg>
      <pc:sldChg chg="addSp delSp">
        <pc:chgData name="Mark Herbert" userId="S::mark@colour-profiling.com::15902831-cc1d-4d1a-b05d-88318b84e529" providerId="AD" clId="Web-{10B36760-A1DC-623F-B7EF-CEE29D85F2F4}" dt="2021-06-03T17:52:34.112" v="84"/>
        <pc:sldMkLst>
          <pc:docMk/>
          <pc:sldMk cId="3092012870" sldId="272"/>
        </pc:sldMkLst>
        <pc:picChg chg="add">
          <ac:chgData name="Mark Herbert" userId="S::mark@colour-profiling.com::15902831-cc1d-4d1a-b05d-88318b84e529" providerId="AD" clId="Web-{10B36760-A1DC-623F-B7EF-CEE29D85F2F4}" dt="2021-06-03T17:52:34.112" v="84"/>
          <ac:picMkLst>
            <pc:docMk/>
            <pc:sldMk cId="3092012870" sldId="272"/>
            <ac:picMk id="3" creationId="{B97B207D-91E6-4A2F-AA3D-0F2072EDF22E}"/>
          </ac:picMkLst>
        </pc:picChg>
        <pc:picChg chg="del">
          <ac:chgData name="Mark Herbert" userId="S::mark@colour-profiling.com::15902831-cc1d-4d1a-b05d-88318b84e529" providerId="AD" clId="Web-{10B36760-A1DC-623F-B7EF-CEE29D85F2F4}" dt="2021-06-03T17:52:33.769" v="83"/>
          <ac:picMkLst>
            <pc:docMk/>
            <pc:sldMk cId="3092012870" sldId="272"/>
            <ac:picMk id="13" creationId="{2633D566-1B7C-AD46-9186-DF8837A5B5B9}"/>
          </ac:picMkLst>
        </pc:picChg>
      </pc:sldChg>
      <pc:sldChg chg="addSp delSp">
        <pc:chgData name="Mark Herbert" userId="S::mark@colour-profiling.com::15902831-cc1d-4d1a-b05d-88318b84e529" providerId="AD" clId="Web-{10B36760-A1DC-623F-B7EF-CEE29D85F2F4}" dt="2021-06-03T17:52:36.253" v="86"/>
        <pc:sldMkLst>
          <pc:docMk/>
          <pc:sldMk cId="4127595413" sldId="273"/>
        </pc:sldMkLst>
        <pc:picChg chg="add">
          <ac:chgData name="Mark Herbert" userId="S::mark@colour-profiling.com::15902831-cc1d-4d1a-b05d-88318b84e529" providerId="AD" clId="Web-{10B36760-A1DC-623F-B7EF-CEE29D85F2F4}" dt="2021-06-03T17:52:36.253" v="86"/>
          <ac:picMkLst>
            <pc:docMk/>
            <pc:sldMk cId="4127595413" sldId="273"/>
            <ac:picMk id="3" creationId="{C6D16040-D962-4937-A9F5-82F2CFF21B40}"/>
          </ac:picMkLst>
        </pc:picChg>
        <pc:picChg chg="del">
          <ac:chgData name="Mark Herbert" userId="S::mark@colour-profiling.com::15902831-cc1d-4d1a-b05d-88318b84e529" providerId="AD" clId="Web-{10B36760-A1DC-623F-B7EF-CEE29D85F2F4}" dt="2021-06-03T17:52:35.862" v="85"/>
          <ac:picMkLst>
            <pc:docMk/>
            <pc:sldMk cId="4127595413" sldId="273"/>
            <ac:picMk id="13" creationId="{A36D9B39-5232-684F-B80F-4058E099FBC9}"/>
          </ac:picMkLst>
        </pc:picChg>
      </pc:sldChg>
      <pc:sldChg chg="addSp delSp">
        <pc:chgData name="Mark Herbert" userId="S::mark@colour-profiling.com::15902831-cc1d-4d1a-b05d-88318b84e529" providerId="AD" clId="Web-{10B36760-A1DC-623F-B7EF-CEE29D85F2F4}" dt="2021-06-03T17:52:01.299" v="60"/>
        <pc:sldMkLst>
          <pc:docMk/>
          <pc:sldMk cId="3963370198" sldId="275"/>
        </pc:sldMkLst>
        <pc:picChg chg="add">
          <ac:chgData name="Mark Herbert" userId="S::mark@colour-profiling.com::15902831-cc1d-4d1a-b05d-88318b84e529" providerId="AD" clId="Web-{10B36760-A1DC-623F-B7EF-CEE29D85F2F4}" dt="2021-06-03T17:52:01.299" v="60"/>
          <ac:picMkLst>
            <pc:docMk/>
            <pc:sldMk cId="3963370198" sldId="275"/>
            <ac:picMk id="3" creationId="{9CD16EBB-A0AE-41FA-953F-D38E9F8921D0}"/>
          </ac:picMkLst>
        </pc:picChg>
        <pc:picChg chg="del">
          <ac:chgData name="Mark Herbert" userId="S::mark@colour-profiling.com::15902831-cc1d-4d1a-b05d-88318b84e529" providerId="AD" clId="Web-{10B36760-A1DC-623F-B7EF-CEE29D85F2F4}" dt="2021-06-03T17:52:00.893" v="59"/>
          <ac:picMkLst>
            <pc:docMk/>
            <pc:sldMk cId="3963370198" sldId="275"/>
            <ac:picMk id="15" creationId="{34B870F4-B647-C84D-BCF4-130F080C2944}"/>
          </ac:picMkLst>
        </pc:picChg>
      </pc:sldChg>
      <pc:sldChg chg="addSp delSp">
        <pc:chgData name="Mark Herbert" userId="S::mark@colour-profiling.com::15902831-cc1d-4d1a-b05d-88318b84e529" providerId="AD" clId="Web-{10B36760-A1DC-623F-B7EF-CEE29D85F2F4}" dt="2021-06-03T17:52:04.284" v="62"/>
        <pc:sldMkLst>
          <pc:docMk/>
          <pc:sldMk cId="2099084929" sldId="321"/>
        </pc:sldMkLst>
        <pc:picChg chg="add">
          <ac:chgData name="Mark Herbert" userId="S::mark@colour-profiling.com::15902831-cc1d-4d1a-b05d-88318b84e529" providerId="AD" clId="Web-{10B36760-A1DC-623F-B7EF-CEE29D85F2F4}" dt="2021-06-03T17:52:04.284" v="62"/>
          <ac:picMkLst>
            <pc:docMk/>
            <pc:sldMk cId="2099084929" sldId="321"/>
            <ac:picMk id="4" creationId="{EBE6B4C6-65BB-4600-AB09-BED161B04630}"/>
          </ac:picMkLst>
        </pc:picChg>
        <pc:picChg chg="del">
          <ac:chgData name="Mark Herbert" userId="S::mark@colour-profiling.com::15902831-cc1d-4d1a-b05d-88318b84e529" providerId="AD" clId="Web-{10B36760-A1DC-623F-B7EF-CEE29D85F2F4}" dt="2021-06-03T17:52:03.862" v="61"/>
          <ac:picMkLst>
            <pc:docMk/>
            <pc:sldMk cId="2099084929" sldId="321"/>
            <ac:picMk id="20" creationId="{8FBD9322-8990-2942-9005-EBA4AD683982}"/>
          </ac:picMkLst>
        </pc:picChg>
      </pc:sldChg>
      <pc:sldChg chg="addSp delSp">
        <pc:chgData name="Mark Herbert" userId="S::mark@colour-profiling.com::15902831-cc1d-4d1a-b05d-88318b84e529" providerId="AD" clId="Web-{10B36760-A1DC-623F-B7EF-CEE29D85F2F4}" dt="2021-06-03T17:52:25.222" v="78"/>
        <pc:sldMkLst>
          <pc:docMk/>
          <pc:sldMk cId="3763935200" sldId="369"/>
        </pc:sldMkLst>
        <pc:picChg chg="add">
          <ac:chgData name="Mark Herbert" userId="S::mark@colour-profiling.com::15902831-cc1d-4d1a-b05d-88318b84e529" providerId="AD" clId="Web-{10B36760-A1DC-623F-B7EF-CEE29D85F2F4}" dt="2021-06-03T17:52:25.222" v="78"/>
          <ac:picMkLst>
            <pc:docMk/>
            <pc:sldMk cId="3763935200" sldId="369"/>
            <ac:picMk id="8" creationId="{EA3D0AEB-DA92-4BA5-A034-F4D4E3D4ACED}"/>
          </ac:picMkLst>
        </pc:picChg>
        <pc:picChg chg="del">
          <ac:chgData name="Mark Herbert" userId="S::mark@colour-profiling.com::15902831-cc1d-4d1a-b05d-88318b84e529" providerId="AD" clId="Web-{10B36760-A1DC-623F-B7EF-CEE29D85F2F4}" dt="2021-06-03T17:52:24.581" v="77"/>
          <ac:picMkLst>
            <pc:docMk/>
            <pc:sldMk cId="3763935200" sldId="369"/>
            <ac:picMk id="19" creationId="{4FD98D5D-B93B-634F-A4C1-5B35F78F0B1B}"/>
          </ac:picMkLst>
        </pc:picChg>
      </pc:sldChg>
      <pc:sldChg chg="addSp delSp">
        <pc:chgData name="Mark Herbert" userId="S::mark@colour-profiling.com::15902831-cc1d-4d1a-b05d-88318b84e529" providerId="AD" clId="Web-{10B36760-A1DC-623F-B7EF-CEE29D85F2F4}" dt="2021-06-03T17:52:39.206" v="88"/>
        <pc:sldMkLst>
          <pc:docMk/>
          <pc:sldMk cId="1744876159" sldId="401"/>
        </pc:sldMkLst>
        <pc:picChg chg="add">
          <ac:chgData name="Mark Herbert" userId="S::mark@colour-profiling.com::15902831-cc1d-4d1a-b05d-88318b84e529" providerId="AD" clId="Web-{10B36760-A1DC-623F-B7EF-CEE29D85F2F4}" dt="2021-06-03T17:52:39.206" v="88"/>
          <ac:picMkLst>
            <pc:docMk/>
            <pc:sldMk cId="1744876159" sldId="401"/>
            <ac:picMk id="3" creationId="{2DE66C79-E908-4CFB-A168-2B384CD00FBB}"/>
          </ac:picMkLst>
        </pc:picChg>
        <pc:picChg chg="del">
          <ac:chgData name="Mark Herbert" userId="S::mark@colour-profiling.com::15902831-cc1d-4d1a-b05d-88318b84e529" providerId="AD" clId="Web-{10B36760-A1DC-623F-B7EF-CEE29D85F2F4}" dt="2021-06-03T17:52:38.831" v="87"/>
          <ac:picMkLst>
            <pc:docMk/>
            <pc:sldMk cId="1744876159" sldId="401"/>
            <ac:picMk id="13" creationId="{BF4E32A6-9BC8-CC4A-9BA5-56D83633E585}"/>
          </ac:picMkLst>
        </pc:picChg>
      </pc:sldChg>
      <pc:sldChg chg="addSp delSp">
        <pc:chgData name="Mark Herbert" userId="S::mark@colour-profiling.com::15902831-cc1d-4d1a-b05d-88318b84e529" providerId="AD" clId="Web-{10B36760-A1DC-623F-B7EF-CEE29D85F2F4}" dt="2021-06-03T17:52:22.237" v="76"/>
        <pc:sldMkLst>
          <pc:docMk/>
          <pc:sldMk cId="3869060674" sldId="441"/>
        </pc:sldMkLst>
        <pc:picChg chg="add">
          <ac:chgData name="Mark Herbert" userId="S::mark@colour-profiling.com::15902831-cc1d-4d1a-b05d-88318b84e529" providerId="AD" clId="Web-{10B36760-A1DC-623F-B7EF-CEE29D85F2F4}" dt="2021-06-03T17:52:22.237" v="76"/>
          <ac:picMkLst>
            <pc:docMk/>
            <pc:sldMk cId="3869060674" sldId="441"/>
            <ac:picMk id="3" creationId="{2F23BDF2-FAEF-49E9-91C3-15524839E583}"/>
          </ac:picMkLst>
        </pc:picChg>
        <pc:picChg chg="del">
          <ac:chgData name="Mark Herbert" userId="S::mark@colour-profiling.com::15902831-cc1d-4d1a-b05d-88318b84e529" providerId="AD" clId="Web-{10B36760-A1DC-623F-B7EF-CEE29D85F2F4}" dt="2021-06-03T17:52:21.862" v="75"/>
          <ac:picMkLst>
            <pc:docMk/>
            <pc:sldMk cId="3869060674" sldId="441"/>
            <ac:picMk id="8" creationId="{25F9C423-325C-E147-90ED-AEFAE8594A4F}"/>
          </ac:picMkLst>
        </pc:picChg>
      </pc:sldChg>
      <pc:sldChg chg="addSp delSp modSp">
        <pc:chgData name="Mark Herbert" userId="S::mark@colour-profiling.com::15902831-cc1d-4d1a-b05d-88318b84e529" providerId="AD" clId="Web-{10B36760-A1DC-623F-B7EF-CEE29D85F2F4}" dt="2021-06-03T17:50:24.063" v="3" actId="1076"/>
        <pc:sldMkLst>
          <pc:docMk/>
          <pc:sldMk cId="551640027" sldId="443"/>
        </pc:sldMkLst>
        <pc:picChg chg="add mod">
          <ac:chgData name="Mark Herbert" userId="S::mark@colour-profiling.com::15902831-cc1d-4d1a-b05d-88318b84e529" providerId="AD" clId="Web-{10B36760-A1DC-623F-B7EF-CEE29D85F2F4}" dt="2021-06-03T17:50:24.063" v="3" actId="1076"/>
          <ac:picMkLst>
            <pc:docMk/>
            <pc:sldMk cId="551640027" sldId="443"/>
            <ac:picMk id="4" creationId="{60F0B685-7060-4159-B00D-360D18F3CF49}"/>
          </ac:picMkLst>
        </pc:picChg>
        <pc:picChg chg="del">
          <ac:chgData name="Mark Herbert" userId="S::mark@colour-profiling.com::15902831-cc1d-4d1a-b05d-88318b84e529" providerId="AD" clId="Web-{10B36760-A1DC-623F-B7EF-CEE29D85F2F4}" dt="2021-06-03T17:50:17.172" v="0"/>
          <ac:picMkLst>
            <pc:docMk/>
            <pc:sldMk cId="551640027" sldId="443"/>
            <ac:picMk id="18" creationId="{F7A61A7A-7F83-F243-A11D-387EC3D848EC}"/>
          </ac:picMkLst>
        </pc:picChg>
      </pc:sldChg>
      <pc:sldChg chg="addSp delSp">
        <pc:chgData name="Mark Herbert" userId="S::mark@colour-profiling.com::15902831-cc1d-4d1a-b05d-88318b84e529" providerId="AD" clId="Web-{10B36760-A1DC-623F-B7EF-CEE29D85F2F4}" dt="2021-06-03T17:50:33.156" v="9"/>
        <pc:sldMkLst>
          <pc:docMk/>
          <pc:sldMk cId="199702630" sldId="444"/>
        </pc:sldMkLst>
        <pc:picChg chg="add">
          <ac:chgData name="Mark Herbert" userId="S::mark@colour-profiling.com::15902831-cc1d-4d1a-b05d-88318b84e529" providerId="AD" clId="Web-{10B36760-A1DC-623F-B7EF-CEE29D85F2F4}" dt="2021-06-03T17:50:33.156" v="9"/>
          <ac:picMkLst>
            <pc:docMk/>
            <pc:sldMk cId="199702630" sldId="444"/>
            <ac:picMk id="4" creationId="{09C219BF-CDEF-4A27-8BB5-BA94A1F5CA7D}"/>
          </ac:picMkLst>
        </pc:picChg>
        <pc:picChg chg="del">
          <ac:chgData name="Mark Herbert" userId="S::mark@colour-profiling.com::15902831-cc1d-4d1a-b05d-88318b84e529" providerId="AD" clId="Web-{10B36760-A1DC-623F-B7EF-CEE29D85F2F4}" dt="2021-06-03T17:50:32.563" v="8"/>
          <ac:picMkLst>
            <pc:docMk/>
            <pc:sldMk cId="199702630" sldId="444"/>
            <ac:picMk id="19" creationId="{882E546B-FE57-5C48-ABBA-0449F6A3F47A}"/>
          </ac:picMkLst>
        </pc:picChg>
      </pc:sldChg>
      <pc:sldChg chg="addSp delSp">
        <pc:chgData name="Mark Herbert" userId="S::mark@colour-profiling.com::15902831-cc1d-4d1a-b05d-88318b84e529" providerId="AD" clId="Web-{10B36760-A1DC-623F-B7EF-CEE29D85F2F4}" dt="2021-06-03T17:50:35.672" v="11"/>
        <pc:sldMkLst>
          <pc:docMk/>
          <pc:sldMk cId="2318391782" sldId="445"/>
        </pc:sldMkLst>
        <pc:picChg chg="add">
          <ac:chgData name="Mark Herbert" userId="S::mark@colour-profiling.com::15902831-cc1d-4d1a-b05d-88318b84e529" providerId="AD" clId="Web-{10B36760-A1DC-623F-B7EF-CEE29D85F2F4}" dt="2021-06-03T17:50:35.672" v="11"/>
          <ac:picMkLst>
            <pc:docMk/>
            <pc:sldMk cId="2318391782" sldId="445"/>
            <ac:picMk id="3" creationId="{153E8899-F1D8-4A1E-9D06-C43A8E575E4D}"/>
          </ac:picMkLst>
        </pc:picChg>
        <pc:picChg chg="del">
          <ac:chgData name="Mark Herbert" userId="S::mark@colour-profiling.com::15902831-cc1d-4d1a-b05d-88318b84e529" providerId="AD" clId="Web-{10B36760-A1DC-623F-B7EF-CEE29D85F2F4}" dt="2021-06-03T17:50:35.282" v="10"/>
          <ac:picMkLst>
            <pc:docMk/>
            <pc:sldMk cId="2318391782" sldId="445"/>
            <ac:picMk id="8" creationId="{D9C25AF0-E087-7740-B759-9DFA02D1B91C}"/>
          </ac:picMkLst>
        </pc:picChg>
      </pc:sldChg>
      <pc:sldChg chg="addSp delSp">
        <pc:chgData name="Mark Herbert" userId="S::mark@colour-profiling.com::15902831-cc1d-4d1a-b05d-88318b84e529" providerId="AD" clId="Web-{10B36760-A1DC-623F-B7EF-CEE29D85F2F4}" dt="2021-06-03T17:50:49.438" v="17"/>
        <pc:sldMkLst>
          <pc:docMk/>
          <pc:sldMk cId="3404555476" sldId="446"/>
        </pc:sldMkLst>
        <pc:picChg chg="add del">
          <ac:chgData name="Mark Herbert" userId="S::mark@colour-profiling.com::15902831-cc1d-4d1a-b05d-88318b84e529" providerId="AD" clId="Web-{10B36760-A1DC-623F-B7EF-CEE29D85F2F4}" dt="2021-06-03T17:50:49.438" v="17"/>
          <ac:picMkLst>
            <pc:docMk/>
            <pc:sldMk cId="3404555476" sldId="446"/>
            <ac:picMk id="5" creationId="{C879B42D-3017-407A-8FB5-13F5EA01C00D}"/>
          </ac:picMkLst>
        </pc:picChg>
        <pc:picChg chg="del">
          <ac:chgData name="Mark Herbert" userId="S::mark@colour-profiling.com::15902831-cc1d-4d1a-b05d-88318b84e529" providerId="AD" clId="Web-{10B36760-A1DC-623F-B7EF-CEE29D85F2F4}" dt="2021-06-03T17:50:41.844" v="14"/>
          <ac:picMkLst>
            <pc:docMk/>
            <pc:sldMk cId="3404555476" sldId="446"/>
            <ac:picMk id="67" creationId="{220128BA-15EE-654F-8D24-A69159C5ACBE}"/>
          </ac:picMkLst>
        </pc:picChg>
      </pc:sldChg>
      <pc:sldChg chg="addSp delSp">
        <pc:chgData name="Mark Herbert" userId="S::mark@colour-profiling.com::15902831-cc1d-4d1a-b05d-88318b84e529" providerId="AD" clId="Web-{10B36760-A1DC-623F-B7EF-CEE29D85F2F4}" dt="2021-06-03T17:52:31.190" v="82"/>
        <pc:sldMkLst>
          <pc:docMk/>
          <pc:sldMk cId="587603551" sldId="454"/>
        </pc:sldMkLst>
        <pc:picChg chg="add">
          <ac:chgData name="Mark Herbert" userId="S::mark@colour-profiling.com::15902831-cc1d-4d1a-b05d-88318b84e529" providerId="AD" clId="Web-{10B36760-A1DC-623F-B7EF-CEE29D85F2F4}" dt="2021-06-03T17:52:31.190" v="82"/>
          <ac:picMkLst>
            <pc:docMk/>
            <pc:sldMk cId="587603551" sldId="454"/>
            <ac:picMk id="5" creationId="{18669663-0685-4A73-BD57-C134B1BC3A29}"/>
          </ac:picMkLst>
        </pc:picChg>
        <pc:picChg chg="del">
          <ac:chgData name="Mark Herbert" userId="S::mark@colour-profiling.com::15902831-cc1d-4d1a-b05d-88318b84e529" providerId="AD" clId="Web-{10B36760-A1DC-623F-B7EF-CEE29D85F2F4}" dt="2021-06-03T17:52:30.519" v="81"/>
          <ac:picMkLst>
            <pc:docMk/>
            <pc:sldMk cId="587603551" sldId="454"/>
            <ac:picMk id="16" creationId="{2746EEB0-0BDD-A047-B925-43F710ADCC3E}"/>
          </ac:picMkLst>
        </pc:picChg>
      </pc:sldChg>
      <pc:sldChg chg="addSp delSp">
        <pc:chgData name="Mark Herbert" userId="S::mark@colour-profiling.com::15902831-cc1d-4d1a-b05d-88318b84e529" providerId="AD" clId="Web-{10B36760-A1DC-623F-B7EF-CEE29D85F2F4}" dt="2021-06-03T17:52:20.096" v="74"/>
        <pc:sldMkLst>
          <pc:docMk/>
          <pc:sldMk cId="3140341754" sldId="464"/>
        </pc:sldMkLst>
        <pc:picChg chg="add">
          <ac:chgData name="Mark Herbert" userId="S::mark@colour-profiling.com::15902831-cc1d-4d1a-b05d-88318b84e529" providerId="AD" clId="Web-{10B36760-A1DC-623F-B7EF-CEE29D85F2F4}" dt="2021-06-03T17:52:20.096" v="74"/>
          <ac:picMkLst>
            <pc:docMk/>
            <pc:sldMk cId="3140341754" sldId="464"/>
            <ac:picMk id="4" creationId="{CB264952-0D52-4249-A616-D2FBA95501C5}"/>
          </ac:picMkLst>
        </pc:picChg>
        <pc:picChg chg="del">
          <ac:chgData name="Mark Herbert" userId="S::mark@colour-profiling.com::15902831-cc1d-4d1a-b05d-88318b84e529" providerId="AD" clId="Web-{10B36760-A1DC-623F-B7EF-CEE29D85F2F4}" dt="2021-06-03T17:52:19.550" v="73"/>
          <ac:picMkLst>
            <pc:docMk/>
            <pc:sldMk cId="3140341754" sldId="464"/>
            <ac:picMk id="14" creationId="{AFF50CEB-5A49-394C-8BB1-A476EC08B5BF}"/>
          </ac:picMkLst>
        </pc:picChg>
      </pc:sldChg>
      <pc:sldChg chg="addSp delSp">
        <pc:chgData name="Mark Herbert" userId="S::mark@colour-profiling.com::15902831-cc1d-4d1a-b05d-88318b84e529" providerId="AD" clId="Web-{10B36760-A1DC-623F-B7EF-CEE29D85F2F4}" dt="2021-06-03T17:52:16.831" v="72"/>
        <pc:sldMkLst>
          <pc:docMk/>
          <pc:sldMk cId="1734968381" sldId="483"/>
        </pc:sldMkLst>
        <pc:picChg chg="add">
          <ac:chgData name="Mark Herbert" userId="S::mark@colour-profiling.com::15902831-cc1d-4d1a-b05d-88318b84e529" providerId="AD" clId="Web-{10B36760-A1DC-623F-B7EF-CEE29D85F2F4}" dt="2021-06-03T17:52:16.831" v="72"/>
          <ac:picMkLst>
            <pc:docMk/>
            <pc:sldMk cId="1734968381" sldId="483"/>
            <ac:picMk id="3" creationId="{E5F32306-CC48-4790-BAFC-04C69696C731}"/>
          </ac:picMkLst>
        </pc:picChg>
        <pc:picChg chg="del">
          <ac:chgData name="Mark Herbert" userId="S::mark@colour-profiling.com::15902831-cc1d-4d1a-b05d-88318b84e529" providerId="AD" clId="Web-{10B36760-A1DC-623F-B7EF-CEE29D85F2F4}" dt="2021-06-03T17:52:16.440" v="71"/>
          <ac:picMkLst>
            <pc:docMk/>
            <pc:sldMk cId="1734968381" sldId="483"/>
            <ac:picMk id="22" creationId="{4E2CC5A5-59D4-E94B-B739-04315F61CB24}"/>
          </ac:picMkLst>
        </pc:picChg>
      </pc:sldChg>
      <pc:sldChg chg="addSp delSp">
        <pc:chgData name="Mark Herbert" userId="S::mark@colour-profiling.com::15902831-cc1d-4d1a-b05d-88318b84e529" providerId="AD" clId="Web-{10B36760-A1DC-623F-B7EF-CEE29D85F2F4}" dt="2021-06-03T17:52:28.144" v="80"/>
        <pc:sldMkLst>
          <pc:docMk/>
          <pc:sldMk cId="3122174033" sldId="503"/>
        </pc:sldMkLst>
        <pc:picChg chg="add">
          <ac:chgData name="Mark Herbert" userId="S::mark@colour-profiling.com::15902831-cc1d-4d1a-b05d-88318b84e529" providerId="AD" clId="Web-{10B36760-A1DC-623F-B7EF-CEE29D85F2F4}" dt="2021-06-03T17:52:28.144" v="80"/>
          <ac:picMkLst>
            <pc:docMk/>
            <pc:sldMk cId="3122174033" sldId="503"/>
            <ac:picMk id="3" creationId="{35D6ED28-369F-4145-A1D9-55EAED2B2552}"/>
          </ac:picMkLst>
        </pc:picChg>
        <pc:picChg chg="del">
          <ac:chgData name="Mark Herbert" userId="S::mark@colour-profiling.com::15902831-cc1d-4d1a-b05d-88318b84e529" providerId="AD" clId="Web-{10B36760-A1DC-623F-B7EF-CEE29D85F2F4}" dt="2021-06-03T17:52:27.206" v="79"/>
          <ac:picMkLst>
            <pc:docMk/>
            <pc:sldMk cId="3122174033" sldId="503"/>
            <ac:picMk id="15" creationId="{A0DDD356-692E-8246-AA55-CD5910FDBACB}"/>
          </ac:picMkLst>
        </pc:picChg>
      </pc:sldChg>
      <pc:sldChg chg="addSp delSp">
        <pc:chgData name="Mark Herbert" userId="S::mark@colour-profiling.com::15902831-cc1d-4d1a-b05d-88318b84e529" providerId="AD" clId="Web-{10B36760-A1DC-623F-B7EF-CEE29D85F2F4}" dt="2021-06-03T17:51:17.079" v="30"/>
        <pc:sldMkLst>
          <pc:docMk/>
          <pc:sldMk cId="3891464297" sldId="524"/>
        </pc:sldMkLst>
        <pc:picChg chg="add">
          <ac:chgData name="Mark Herbert" userId="S::mark@colour-profiling.com::15902831-cc1d-4d1a-b05d-88318b84e529" providerId="AD" clId="Web-{10B36760-A1DC-623F-B7EF-CEE29D85F2F4}" dt="2021-06-03T17:51:17.079" v="30"/>
          <ac:picMkLst>
            <pc:docMk/>
            <pc:sldMk cId="3891464297" sldId="524"/>
            <ac:picMk id="3" creationId="{855BC02C-9812-41B6-87B4-3BC21D72C777}"/>
          </ac:picMkLst>
        </pc:picChg>
        <pc:picChg chg="del">
          <ac:chgData name="Mark Herbert" userId="S::mark@colour-profiling.com::15902831-cc1d-4d1a-b05d-88318b84e529" providerId="AD" clId="Web-{10B36760-A1DC-623F-B7EF-CEE29D85F2F4}" dt="2021-06-03T17:51:16.861" v="29"/>
          <ac:picMkLst>
            <pc:docMk/>
            <pc:sldMk cId="3891464297" sldId="524"/>
            <ac:picMk id="7" creationId="{11FB1BF4-54F9-CC43-BC84-D72C70F6FEFE}"/>
          </ac:picMkLst>
        </pc:picChg>
      </pc:sldChg>
      <pc:sldChg chg="addSp delSp modSp">
        <pc:chgData name="Mark Herbert" userId="S::mark@colour-profiling.com::15902831-cc1d-4d1a-b05d-88318b84e529" providerId="AD" clId="Web-{10B36760-A1DC-623F-B7EF-CEE29D85F2F4}" dt="2021-06-03T17:51:00.579" v="20" actId="1076"/>
        <pc:sldMkLst>
          <pc:docMk/>
          <pc:sldMk cId="2197346110" sldId="557"/>
        </pc:sldMkLst>
        <pc:picChg chg="add mod">
          <ac:chgData name="Mark Herbert" userId="S::mark@colour-profiling.com::15902831-cc1d-4d1a-b05d-88318b84e529" providerId="AD" clId="Web-{10B36760-A1DC-623F-B7EF-CEE29D85F2F4}" dt="2021-06-03T17:51:00.579" v="20" actId="1076"/>
          <ac:picMkLst>
            <pc:docMk/>
            <pc:sldMk cId="2197346110" sldId="557"/>
            <ac:picMk id="9" creationId="{8CF0C37C-29ED-40E7-A56E-5CFE0AA3594E}"/>
          </ac:picMkLst>
        </pc:picChg>
        <pc:picChg chg="del">
          <ac:chgData name="Mark Herbert" userId="S::mark@colour-profiling.com::15902831-cc1d-4d1a-b05d-88318b84e529" providerId="AD" clId="Web-{10B36760-A1DC-623F-B7EF-CEE29D85F2F4}" dt="2021-06-03T17:50:55.985" v="18"/>
          <ac:picMkLst>
            <pc:docMk/>
            <pc:sldMk cId="2197346110" sldId="557"/>
            <ac:picMk id="29" creationId="{44A10A5D-BF7C-2C43-B0E2-8D6A9629AB92}"/>
          </ac:picMkLst>
        </pc:picChg>
      </pc:sldChg>
      <pc:sldChg chg="addSp delSp">
        <pc:chgData name="Mark Herbert" userId="S::mark@colour-profiling.com::15902831-cc1d-4d1a-b05d-88318b84e529" providerId="AD" clId="Web-{10B36760-A1DC-623F-B7EF-CEE29D85F2F4}" dt="2021-06-03T17:51:04.767" v="22"/>
        <pc:sldMkLst>
          <pc:docMk/>
          <pc:sldMk cId="1248707288" sldId="558"/>
        </pc:sldMkLst>
        <pc:picChg chg="add">
          <ac:chgData name="Mark Herbert" userId="S::mark@colour-profiling.com::15902831-cc1d-4d1a-b05d-88318b84e529" providerId="AD" clId="Web-{10B36760-A1DC-623F-B7EF-CEE29D85F2F4}" dt="2021-06-03T17:51:04.767" v="22"/>
          <ac:picMkLst>
            <pc:docMk/>
            <pc:sldMk cId="1248707288" sldId="558"/>
            <ac:picMk id="6" creationId="{6255ED17-D360-46D1-804D-D99A18C1FFEF}"/>
          </ac:picMkLst>
        </pc:picChg>
        <pc:picChg chg="del">
          <ac:chgData name="Mark Herbert" userId="S::mark@colour-profiling.com::15902831-cc1d-4d1a-b05d-88318b84e529" providerId="AD" clId="Web-{10B36760-A1DC-623F-B7EF-CEE29D85F2F4}" dt="2021-06-03T17:51:04.313" v="21"/>
          <ac:picMkLst>
            <pc:docMk/>
            <pc:sldMk cId="1248707288" sldId="558"/>
            <ac:picMk id="30" creationId="{F7433E1D-7B7C-DB43-B4B0-858BE1DF08F1}"/>
          </ac:picMkLst>
        </pc:picChg>
      </pc:sldChg>
      <pc:sldChg chg="addSp delSp">
        <pc:chgData name="Mark Herbert" userId="S::mark@colour-profiling.com::15902831-cc1d-4d1a-b05d-88318b84e529" providerId="AD" clId="Web-{10B36760-A1DC-623F-B7EF-CEE29D85F2F4}" dt="2021-06-03T17:51:07.751" v="24"/>
        <pc:sldMkLst>
          <pc:docMk/>
          <pc:sldMk cId="1890411073" sldId="559"/>
        </pc:sldMkLst>
        <pc:picChg chg="add">
          <ac:chgData name="Mark Herbert" userId="S::mark@colour-profiling.com::15902831-cc1d-4d1a-b05d-88318b84e529" providerId="AD" clId="Web-{10B36760-A1DC-623F-B7EF-CEE29D85F2F4}" dt="2021-06-03T17:51:07.751" v="24"/>
          <ac:picMkLst>
            <pc:docMk/>
            <pc:sldMk cId="1890411073" sldId="559"/>
            <ac:picMk id="6" creationId="{21A11EE9-7806-4772-8852-10D3F6564435}"/>
          </ac:picMkLst>
        </pc:picChg>
        <pc:picChg chg="del">
          <ac:chgData name="Mark Herbert" userId="S::mark@colour-profiling.com::15902831-cc1d-4d1a-b05d-88318b84e529" providerId="AD" clId="Web-{10B36760-A1DC-623F-B7EF-CEE29D85F2F4}" dt="2021-06-03T17:51:07.251" v="23"/>
          <ac:picMkLst>
            <pc:docMk/>
            <pc:sldMk cId="1890411073" sldId="559"/>
            <ac:picMk id="27" creationId="{60E62D5F-3453-EC44-8604-4BE176CD1D5D}"/>
          </ac:picMkLst>
        </pc:picChg>
      </pc:sldChg>
      <pc:sldChg chg="addSp delSp">
        <pc:chgData name="Mark Herbert" userId="S::mark@colour-profiling.com::15902831-cc1d-4d1a-b05d-88318b84e529" providerId="AD" clId="Web-{10B36760-A1DC-623F-B7EF-CEE29D85F2F4}" dt="2021-06-03T17:51:11.204" v="26"/>
        <pc:sldMkLst>
          <pc:docMk/>
          <pc:sldMk cId="1643904425" sldId="560"/>
        </pc:sldMkLst>
        <pc:picChg chg="add">
          <ac:chgData name="Mark Herbert" userId="S::mark@colour-profiling.com::15902831-cc1d-4d1a-b05d-88318b84e529" providerId="AD" clId="Web-{10B36760-A1DC-623F-B7EF-CEE29D85F2F4}" dt="2021-06-03T17:51:11.204" v="26"/>
          <ac:picMkLst>
            <pc:docMk/>
            <pc:sldMk cId="1643904425" sldId="560"/>
            <ac:picMk id="7" creationId="{603C277B-0A20-4A5E-86AB-2CA149372ED0}"/>
          </ac:picMkLst>
        </pc:picChg>
        <pc:picChg chg="del">
          <ac:chgData name="Mark Herbert" userId="S::mark@colour-profiling.com::15902831-cc1d-4d1a-b05d-88318b84e529" providerId="AD" clId="Web-{10B36760-A1DC-623F-B7EF-CEE29D85F2F4}" dt="2021-06-03T17:51:10.970" v="25"/>
          <ac:picMkLst>
            <pc:docMk/>
            <pc:sldMk cId="1643904425" sldId="560"/>
            <ac:picMk id="29" creationId="{CA40346B-EAF2-A84F-AFF4-310012C7223C}"/>
          </ac:picMkLst>
        </pc:picChg>
      </pc:sldChg>
      <pc:sldChg chg="addSp delSp">
        <pc:chgData name="Mark Herbert" userId="S::mark@colour-profiling.com::15902831-cc1d-4d1a-b05d-88318b84e529" providerId="AD" clId="Web-{10B36760-A1DC-623F-B7EF-CEE29D85F2F4}" dt="2021-06-03T17:50:26.766" v="5"/>
        <pc:sldMkLst>
          <pc:docMk/>
          <pc:sldMk cId="4220818675" sldId="566"/>
        </pc:sldMkLst>
        <pc:picChg chg="add">
          <ac:chgData name="Mark Herbert" userId="S::mark@colour-profiling.com::15902831-cc1d-4d1a-b05d-88318b84e529" providerId="AD" clId="Web-{10B36760-A1DC-623F-B7EF-CEE29D85F2F4}" dt="2021-06-03T17:50:26.766" v="5"/>
          <ac:picMkLst>
            <pc:docMk/>
            <pc:sldMk cId="4220818675" sldId="566"/>
            <ac:picMk id="5" creationId="{AE3F5189-800E-42DD-908D-0A27F81D0B3A}"/>
          </ac:picMkLst>
        </pc:picChg>
        <pc:picChg chg="del">
          <ac:chgData name="Mark Herbert" userId="S::mark@colour-profiling.com::15902831-cc1d-4d1a-b05d-88318b84e529" providerId="AD" clId="Web-{10B36760-A1DC-623F-B7EF-CEE29D85F2F4}" dt="2021-06-03T17:50:26.172" v="4"/>
          <ac:picMkLst>
            <pc:docMk/>
            <pc:sldMk cId="4220818675" sldId="566"/>
            <ac:picMk id="28" creationId="{36C9BC32-FA45-054D-BF3C-DC039686225A}"/>
          </ac:picMkLst>
        </pc:picChg>
      </pc:sldChg>
      <pc:sldChg chg="addSp delSp">
        <pc:chgData name="Mark Herbert" userId="S::mark@colour-profiling.com::15902831-cc1d-4d1a-b05d-88318b84e529" providerId="AD" clId="Web-{10B36760-A1DC-623F-B7EF-CEE29D85F2F4}" dt="2021-06-03T17:50:29.625" v="7"/>
        <pc:sldMkLst>
          <pc:docMk/>
          <pc:sldMk cId="814096051" sldId="567"/>
        </pc:sldMkLst>
        <pc:picChg chg="add">
          <ac:chgData name="Mark Herbert" userId="S::mark@colour-profiling.com::15902831-cc1d-4d1a-b05d-88318b84e529" providerId="AD" clId="Web-{10B36760-A1DC-623F-B7EF-CEE29D85F2F4}" dt="2021-06-03T17:50:29.625" v="7"/>
          <ac:picMkLst>
            <pc:docMk/>
            <pc:sldMk cId="814096051" sldId="567"/>
            <ac:picMk id="5" creationId="{E855A529-050F-43BA-A0AD-D48AE6321A37}"/>
          </ac:picMkLst>
        </pc:picChg>
        <pc:picChg chg="del">
          <ac:chgData name="Mark Herbert" userId="S::mark@colour-profiling.com::15902831-cc1d-4d1a-b05d-88318b84e529" providerId="AD" clId="Web-{10B36760-A1DC-623F-B7EF-CEE29D85F2F4}" dt="2021-06-03T17:50:29.203" v="6"/>
          <ac:picMkLst>
            <pc:docMk/>
            <pc:sldMk cId="814096051" sldId="567"/>
            <ac:picMk id="30" creationId="{FCDBADD0-7795-4F4F-BDFE-D9A86CBDB447}"/>
          </ac:picMkLst>
        </pc:picChg>
      </pc:sldChg>
      <pc:sldChg chg="addSp delSp">
        <pc:chgData name="Mark Herbert" userId="S::mark@colour-profiling.com::15902831-cc1d-4d1a-b05d-88318b84e529" providerId="AD" clId="Web-{10B36760-A1DC-623F-B7EF-CEE29D85F2F4}" dt="2021-06-03T17:50:39.110" v="13"/>
        <pc:sldMkLst>
          <pc:docMk/>
          <pc:sldMk cId="2282773016" sldId="583"/>
        </pc:sldMkLst>
        <pc:picChg chg="add">
          <ac:chgData name="Mark Herbert" userId="S::mark@colour-profiling.com::15902831-cc1d-4d1a-b05d-88318b84e529" providerId="AD" clId="Web-{10B36760-A1DC-623F-B7EF-CEE29D85F2F4}" dt="2021-06-03T17:50:39.110" v="13"/>
          <ac:picMkLst>
            <pc:docMk/>
            <pc:sldMk cId="2282773016" sldId="583"/>
            <ac:picMk id="3" creationId="{C500CC1A-C549-4A31-944A-12401A52A408}"/>
          </ac:picMkLst>
        </pc:picChg>
        <pc:picChg chg="del">
          <ac:chgData name="Mark Herbert" userId="S::mark@colour-profiling.com::15902831-cc1d-4d1a-b05d-88318b84e529" providerId="AD" clId="Web-{10B36760-A1DC-623F-B7EF-CEE29D85F2F4}" dt="2021-06-03T17:50:38.735" v="12"/>
          <ac:picMkLst>
            <pc:docMk/>
            <pc:sldMk cId="2282773016" sldId="583"/>
            <ac:picMk id="9" creationId="{3C19C4CA-EC85-A64A-8763-036B800DA70A}"/>
          </ac:picMkLst>
        </pc:picChg>
      </pc:sldChg>
      <pc:sldChg chg="addSp delSp">
        <pc:chgData name="Mark Herbert" userId="S::mark@colour-profiling.com::15902831-cc1d-4d1a-b05d-88318b84e529" providerId="AD" clId="Web-{10B36760-A1DC-623F-B7EF-CEE29D85F2F4}" dt="2021-06-03T17:51:53.502" v="54"/>
        <pc:sldMkLst>
          <pc:docMk/>
          <pc:sldMk cId="2451225661" sldId="595"/>
        </pc:sldMkLst>
        <pc:picChg chg="add">
          <ac:chgData name="Mark Herbert" userId="S::mark@colour-profiling.com::15902831-cc1d-4d1a-b05d-88318b84e529" providerId="AD" clId="Web-{10B36760-A1DC-623F-B7EF-CEE29D85F2F4}" dt="2021-06-03T17:51:53.502" v="54"/>
          <ac:picMkLst>
            <pc:docMk/>
            <pc:sldMk cId="2451225661" sldId="595"/>
            <ac:picMk id="6" creationId="{95470F39-FBA4-4A3B-8AC3-47995CC5B4AE}"/>
          </ac:picMkLst>
        </pc:picChg>
        <pc:picChg chg="del">
          <ac:chgData name="Mark Herbert" userId="S::mark@colour-profiling.com::15902831-cc1d-4d1a-b05d-88318b84e529" providerId="AD" clId="Web-{10B36760-A1DC-623F-B7EF-CEE29D85F2F4}" dt="2021-06-03T17:51:53.080" v="53"/>
          <ac:picMkLst>
            <pc:docMk/>
            <pc:sldMk cId="2451225661" sldId="595"/>
            <ac:picMk id="14" creationId="{6955AB84-F92C-424D-BCCC-E0B743BB5539}"/>
          </ac:picMkLst>
        </pc:picChg>
      </pc:sldChg>
      <pc:sldChg chg="addSp delSp">
        <pc:chgData name="Mark Herbert" userId="S::mark@colour-profiling.com::15902831-cc1d-4d1a-b05d-88318b84e529" providerId="AD" clId="Web-{10B36760-A1DC-623F-B7EF-CEE29D85F2F4}" dt="2021-06-03T17:51:56.690" v="56"/>
        <pc:sldMkLst>
          <pc:docMk/>
          <pc:sldMk cId="2883482038" sldId="596"/>
        </pc:sldMkLst>
        <pc:picChg chg="add">
          <ac:chgData name="Mark Herbert" userId="S::mark@colour-profiling.com::15902831-cc1d-4d1a-b05d-88318b84e529" providerId="AD" clId="Web-{10B36760-A1DC-623F-B7EF-CEE29D85F2F4}" dt="2021-06-03T17:51:56.690" v="56"/>
          <ac:picMkLst>
            <pc:docMk/>
            <pc:sldMk cId="2883482038" sldId="596"/>
            <ac:picMk id="4" creationId="{3A2ABD64-BC4E-47EF-B3FB-6C04E88D7494}"/>
          </ac:picMkLst>
        </pc:picChg>
        <pc:picChg chg="del">
          <ac:chgData name="Mark Herbert" userId="S::mark@colour-profiling.com::15902831-cc1d-4d1a-b05d-88318b84e529" providerId="AD" clId="Web-{10B36760-A1DC-623F-B7EF-CEE29D85F2F4}" dt="2021-06-03T17:51:56.174" v="55"/>
          <ac:picMkLst>
            <pc:docMk/>
            <pc:sldMk cId="2883482038" sldId="596"/>
            <ac:picMk id="21" creationId="{3F008957-7C48-9B48-847B-0CF2A27E028E}"/>
          </ac:picMkLst>
        </pc:picChg>
      </pc:sldChg>
      <pc:sldChg chg="addSp delSp">
        <pc:chgData name="Mark Herbert" userId="S::mark@colour-profiling.com::15902831-cc1d-4d1a-b05d-88318b84e529" providerId="AD" clId="Web-{10B36760-A1DC-623F-B7EF-CEE29D85F2F4}" dt="2021-06-03T17:52:06.502" v="64"/>
        <pc:sldMkLst>
          <pc:docMk/>
          <pc:sldMk cId="769907080" sldId="597"/>
        </pc:sldMkLst>
        <pc:picChg chg="add">
          <ac:chgData name="Mark Herbert" userId="S::mark@colour-profiling.com::15902831-cc1d-4d1a-b05d-88318b84e529" providerId="AD" clId="Web-{10B36760-A1DC-623F-B7EF-CEE29D85F2F4}" dt="2021-06-03T17:52:06.502" v="64"/>
          <ac:picMkLst>
            <pc:docMk/>
            <pc:sldMk cId="769907080" sldId="597"/>
            <ac:picMk id="3" creationId="{07402D11-334C-4451-80F6-7ED9717B6FE5}"/>
          </ac:picMkLst>
        </pc:picChg>
        <pc:picChg chg="del">
          <ac:chgData name="Mark Herbert" userId="S::mark@colour-profiling.com::15902831-cc1d-4d1a-b05d-88318b84e529" providerId="AD" clId="Web-{10B36760-A1DC-623F-B7EF-CEE29D85F2F4}" dt="2021-06-03T17:52:06.081" v="63"/>
          <ac:picMkLst>
            <pc:docMk/>
            <pc:sldMk cId="769907080" sldId="597"/>
            <ac:picMk id="5" creationId="{70DBE5AC-8341-F146-9CEF-8275FC667688}"/>
          </ac:picMkLst>
        </pc:picChg>
      </pc:sldChg>
      <pc:sldChg chg="addSp delSp">
        <pc:chgData name="Mark Herbert" userId="S::mark@colour-profiling.com::15902831-cc1d-4d1a-b05d-88318b84e529" providerId="AD" clId="Web-{10B36760-A1DC-623F-B7EF-CEE29D85F2F4}" dt="2021-06-03T17:51:14.017" v="28"/>
        <pc:sldMkLst>
          <pc:docMk/>
          <pc:sldMk cId="3001951152" sldId="603"/>
        </pc:sldMkLst>
        <pc:picChg chg="add">
          <ac:chgData name="Mark Herbert" userId="S::mark@colour-profiling.com::15902831-cc1d-4d1a-b05d-88318b84e529" providerId="AD" clId="Web-{10B36760-A1DC-623F-B7EF-CEE29D85F2F4}" dt="2021-06-03T17:51:14.017" v="28"/>
          <ac:picMkLst>
            <pc:docMk/>
            <pc:sldMk cId="3001951152" sldId="603"/>
            <ac:picMk id="4" creationId="{51577B2B-5673-44A7-93EC-C0386E98FC73}"/>
          </ac:picMkLst>
        </pc:picChg>
        <pc:picChg chg="del">
          <ac:chgData name="Mark Herbert" userId="S::mark@colour-profiling.com::15902831-cc1d-4d1a-b05d-88318b84e529" providerId="AD" clId="Web-{10B36760-A1DC-623F-B7EF-CEE29D85F2F4}" dt="2021-06-03T17:51:13.361" v="27"/>
          <ac:picMkLst>
            <pc:docMk/>
            <pc:sldMk cId="3001951152" sldId="603"/>
            <ac:picMk id="6" creationId="{E1FEF29E-2465-644E-81BA-CBE6E7DC943C}"/>
          </ac:picMkLst>
        </pc:picChg>
      </pc:sldChg>
      <pc:sldChg chg="addSp delSp">
        <pc:chgData name="Mark Herbert" userId="S::mark@colour-profiling.com::15902831-cc1d-4d1a-b05d-88318b84e529" providerId="AD" clId="Web-{10B36760-A1DC-623F-B7EF-CEE29D85F2F4}" dt="2021-06-03T17:51:21.533" v="34"/>
        <pc:sldMkLst>
          <pc:docMk/>
          <pc:sldMk cId="3600884186" sldId="604"/>
        </pc:sldMkLst>
        <pc:picChg chg="add">
          <ac:chgData name="Mark Herbert" userId="S::mark@colour-profiling.com::15902831-cc1d-4d1a-b05d-88318b84e529" providerId="AD" clId="Web-{10B36760-A1DC-623F-B7EF-CEE29D85F2F4}" dt="2021-06-03T17:51:21.533" v="34"/>
          <ac:picMkLst>
            <pc:docMk/>
            <pc:sldMk cId="3600884186" sldId="604"/>
            <ac:picMk id="3" creationId="{2BDDD8DF-75AA-421C-945D-B90987AAF78B}"/>
          </ac:picMkLst>
        </pc:picChg>
        <pc:picChg chg="del">
          <ac:chgData name="Mark Herbert" userId="S::mark@colour-profiling.com::15902831-cc1d-4d1a-b05d-88318b84e529" providerId="AD" clId="Web-{10B36760-A1DC-623F-B7EF-CEE29D85F2F4}" dt="2021-06-03T17:51:21.283" v="33"/>
          <ac:picMkLst>
            <pc:docMk/>
            <pc:sldMk cId="3600884186" sldId="604"/>
            <ac:picMk id="11" creationId="{907C55E6-4999-8442-A168-3709CB07578F}"/>
          </ac:picMkLst>
        </pc:picChg>
      </pc:sldChg>
      <pc:sldChg chg="addSp delSp">
        <pc:chgData name="Mark Herbert" userId="S::mark@colour-profiling.com::15902831-cc1d-4d1a-b05d-88318b84e529" providerId="AD" clId="Web-{10B36760-A1DC-623F-B7EF-CEE29D85F2F4}" dt="2021-06-03T17:51:27.173" v="36"/>
        <pc:sldMkLst>
          <pc:docMk/>
          <pc:sldMk cId="3233757727" sldId="605"/>
        </pc:sldMkLst>
        <pc:picChg chg="add">
          <ac:chgData name="Mark Herbert" userId="S::mark@colour-profiling.com::15902831-cc1d-4d1a-b05d-88318b84e529" providerId="AD" clId="Web-{10B36760-A1DC-623F-B7EF-CEE29D85F2F4}" dt="2021-06-03T17:51:27.173" v="36"/>
          <ac:picMkLst>
            <pc:docMk/>
            <pc:sldMk cId="3233757727" sldId="605"/>
            <ac:picMk id="4" creationId="{4A19DA57-2976-45AF-BEEE-A361963619AB}"/>
          </ac:picMkLst>
        </pc:picChg>
        <pc:picChg chg="del">
          <ac:chgData name="Mark Herbert" userId="S::mark@colour-profiling.com::15902831-cc1d-4d1a-b05d-88318b84e529" providerId="AD" clId="Web-{10B36760-A1DC-623F-B7EF-CEE29D85F2F4}" dt="2021-06-03T17:51:26.970" v="35"/>
          <ac:picMkLst>
            <pc:docMk/>
            <pc:sldMk cId="3233757727" sldId="605"/>
            <ac:picMk id="11" creationId="{907C55E6-4999-8442-A168-3709CB07578F}"/>
          </ac:picMkLst>
        </pc:picChg>
      </pc:sldChg>
      <pc:sldChg chg="addSp delSp">
        <pc:chgData name="Mark Herbert" userId="S::mark@colour-profiling.com::15902831-cc1d-4d1a-b05d-88318b84e529" providerId="AD" clId="Web-{10B36760-A1DC-623F-B7EF-CEE29D85F2F4}" dt="2021-06-03T17:52:47.081" v="94"/>
        <pc:sldMkLst>
          <pc:docMk/>
          <pc:sldMk cId="3301908370" sldId="610"/>
        </pc:sldMkLst>
        <pc:picChg chg="add">
          <ac:chgData name="Mark Herbert" userId="S::mark@colour-profiling.com::15902831-cc1d-4d1a-b05d-88318b84e529" providerId="AD" clId="Web-{10B36760-A1DC-623F-B7EF-CEE29D85F2F4}" dt="2021-06-03T17:52:47.081" v="94"/>
          <ac:picMkLst>
            <pc:docMk/>
            <pc:sldMk cId="3301908370" sldId="610"/>
            <ac:picMk id="5" creationId="{7958663C-CD97-4174-B06D-015067B05C41}"/>
          </ac:picMkLst>
        </pc:picChg>
        <pc:picChg chg="del">
          <ac:chgData name="Mark Herbert" userId="S::mark@colour-profiling.com::15902831-cc1d-4d1a-b05d-88318b84e529" providerId="AD" clId="Web-{10B36760-A1DC-623F-B7EF-CEE29D85F2F4}" dt="2021-06-03T17:52:46.691" v="93"/>
          <ac:picMkLst>
            <pc:docMk/>
            <pc:sldMk cId="3301908370" sldId="610"/>
            <ac:picMk id="9" creationId="{1C55485B-56F5-EA4B-A66F-F50AA937654A}"/>
          </ac:picMkLst>
        </pc:picChg>
      </pc:sldChg>
      <pc:sldChg chg="addSp delSp">
        <pc:chgData name="Mark Herbert" userId="S::mark@colour-profiling.com::15902831-cc1d-4d1a-b05d-88318b84e529" providerId="AD" clId="Web-{10B36760-A1DC-623F-B7EF-CEE29D85F2F4}" dt="2021-06-03T17:51:19.142" v="32"/>
        <pc:sldMkLst>
          <pc:docMk/>
          <pc:sldMk cId="4190245489" sldId="611"/>
        </pc:sldMkLst>
        <pc:picChg chg="add">
          <ac:chgData name="Mark Herbert" userId="S::mark@colour-profiling.com::15902831-cc1d-4d1a-b05d-88318b84e529" providerId="AD" clId="Web-{10B36760-A1DC-623F-B7EF-CEE29D85F2F4}" dt="2021-06-03T17:51:19.142" v="32"/>
          <ac:picMkLst>
            <pc:docMk/>
            <pc:sldMk cId="4190245489" sldId="611"/>
            <ac:picMk id="3" creationId="{1C6AC2AD-3773-4BC3-92D6-1D3131AFF396}"/>
          </ac:picMkLst>
        </pc:picChg>
        <pc:picChg chg="del">
          <ac:chgData name="Mark Herbert" userId="S::mark@colour-profiling.com::15902831-cc1d-4d1a-b05d-88318b84e529" providerId="AD" clId="Web-{10B36760-A1DC-623F-B7EF-CEE29D85F2F4}" dt="2021-06-03T17:51:18.939" v="31"/>
          <ac:picMkLst>
            <pc:docMk/>
            <pc:sldMk cId="4190245489" sldId="611"/>
            <ac:picMk id="11" creationId="{907C55E6-4999-8442-A168-3709CB07578F}"/>
          </ac:picMkLst>
        </pc:picChg>
      </pc:sldChg>
      <pc:sldChg chg="addSp delSp">
        <pc:chgData name="Mark Herbert" userId="S::mark@colour-profiling.com::15902831-cc1d-4d1a-b05d-88318b84e529" providerId="AD" clId="Web-{10B36760-A1DC-623F-B7EF-CEE29D85F2F4}" dt="2021-06-03T17:51:32.595" v="40"/>
        <pc:sldMkLst>
          <pc:docMk/>
          <pc:sldMk cId="93069925" sldId="613"/>
        </pc:sldMkLst>
        <pc:picChg chg="add">
          <ac:chgData name="Mark Herbert" userId="S::mark@colour-profiling.com::15902831-cc1d-4d1a-b05d-88318b84e529" providerId="AD" clId="Web-{10B36760-A1DC-623F-B7EF-CEE29D85F2F4}" dt="2021-06-03T17:51:32.595" v="40"/>
          <ac:picMkLst>
            <pc:docMk/>
            <pc:sldMk cId="93069925" sldId="613"/>
            <ac:picMk id="4" creationId="{DD94E6A5-5916-4CB5-864D-69BC30CB34E7}"/>
          </ac:picMkLst>
        </pc:picChg>
        <pc:picChg chg="del">
          <ac:chgData name="Mark Herbert" userId="S::mark@colour-profiling.com::15902831-cc1d-4d1a-b05d-88318b84e529" providerId="AD" clId="Web-{10B36760-A1DC-623F-B7EF-CEE29D85F2F4}" dt="2021-06-03T17:51:31.658" v="39"/>
          <ac:picMkLst>
            <pc:docMk/>
            <pc:sldMk cId="93069925" sldId="613"/>
            <ac:picMk id="11" creationId="{907C55E6-4999-8442-A168-3709CB07578F}"/>
          </ac:picMkLst>
        </pc:picChg>
      </pc:sldChg>
      <pc:sldChg chg="addSp delSp">
        <pc:chgData name="Mark Herbert" userId="S::mark@colour-profiling.com::15902831-cc1d-4d1a-b05d-88318b84e529" providerId="AD" clId="Web-{10B36760-A1DC-623F-B7EF-CEE29D85F2F4}" dt="2021-06-03T17:51:29.220" v="38"/>
        <pc:sldMkLst>
          <pc:docMk/>
          <pc:sldMk cId="2183753431" sldId="620"/>
        </pc:sldMkLst>
        <pc:picChg chg="add">
          <ac:chgData name="Mark Herbert" userId="S::mark@colour-profiling.com::15902831-cc1d-4d1a-b05d-88318b84e529" providerId="AD" clId="Web-{10B36760-A1DC-623F-B7EF-CEE29D85F2F4}" dt="2021-06-03T17:51:29.220" v="38"/>
          <ac:picMkLst>
            <pc:docMk/>
            <pc:sldMk cId="2183753431" sldId="620"/>
            <ac:picMk id="3" creationId="{4B639137-E02F-4DA2-B46B-B0B9B4A6BB8D}"/>
          </ac:picMkLst>
        </pc:picChg>
        <pc:picChg chg="del">
          <ac:chgData name="Mark Herbert" userId="S::mark@colour-profiling.com::15902831-cc1d-4d1a-b05d-88318b84e529" providerId="AD" clId="Web-{10B36760-A1DC-623F-B7EF-CEE29D85F2F4}" dt="2021-06-03T17:51:28.845" v="37"/>
          <ac:picMkLst>
            <pc:docMk/>
            <pc:sldMk cId="2183753431" sldId="620"/>
            <ac:picMk id="11" creationId="{907C55E6-4999-8442-A168-3709CB07578F}"/>
          </ac:picMkLst>
        </pc:picChg>
      </pc:sldChg>
      <pc:sldChg chg="addSp delSp">
        <pc:chgData name="Mark Herbert" userId="S::mark@colour-profiling.com::15902831-cc1d-4d1a-b05d-88318b84e529" providerId="AD" clId="Web-{10B36760-A1DC-623F-B7EF-CEE29D85F2F4}" dt="2021-06-03T17:51:42.142" v="46"/>
        <pc:sldMkLst>
          <pc:docMk/>
          <pc:sldMk cId="3195854938" sldId="624"/>
        </pc:sldMkLst>
        <pc:picChg chg="add">
          <ac:chgData name="Mark Herbert" userId="S::mark@colour-profiling.com::15902831-cc1d-4d1a-b05d-88318b84e529" providerId="AD" clId="Web-{10B36760-A1DC-623F-B7EF-CEE29D85F2F4}" dt="2021-06-03T17:51:42.142" v="46"/>
          <ac:picMkLst>
            <pc:docMk/>
            <pc:sldMk cId="3195854938" sldId="624"/>
            <ac:picMk id="4" creationId="{E82913D0-5FF0-4011-A630-AAA1FBA3836B}"/>
          </ac:picMkLst>
        </pc:picChg>
        <pc:picChg chg="del">
          <ac:chgData name="Mark Herbert" userId="S::mark@colour-profiling.com::15902831-cc1d-4d1a-b05d-88318b84e529" providerId="AD" clId="Web-{10B36760-A1DC-623F-B7EF-CEE29D85F2F4}" dt="2021-06-03T17:51:41.924" v="45"/>
          <ac:picMkLst>
            <pc:docMk/>
            <pc:sldMk cId="3195854938" sldId="624"/>
            <ac:picMk id="11" creationId="{907C55E6-4999-8442-A168-3709CB07578F}"/>
          </ac:picMkLst>
        </pc:picChg>
      </pc:sldChg>
      <pc:sldChg chg="addSp delSp">
        <pc:chgData name="Mark Herbert" userId="S::mark@colour-profiling.com::15902831-cc1d-4d1a-b05d-88318b84e529" providerId="AD" clId="Web-{10B36760-A1DC-623F-B7EF-CEE29D85F2F4}" dt="2021-06-03T17:51:37.314" v="44"/>
        <pc:sldMkLst>
          <pc:docMk/>
          <pc:sldMk cId="3056294743" sldId="625"/>
        </pc:sldMkLst>
        <pc:picChg chg="add">
          <ac:chgData name="Mark Herbert" userId="S::mark@colour-profiling.com::15902831-cc1d-4d1a-b05d-88318b84e529" providerId="AD" clId="Web-{10B36760-A1DC-623F-B7EF-CEE29D85F2F4}" dt="2021-06-03T17:51:37.314" v="44"/>
          <ac:picMkLst>
            <pc:docMk/>
            <pc:sldMk cId="3056294743" sldId="625"/>
            <ac:picMk id="4" creationId="{F28ECD20-2771-4B7A-991D-545232BC35F8}"/>
          </ac:picMkLst>
        </pc:picChg>
        <pc:picChg chg="del">
          <ac:chgData name="Mark Herbert" userId="S::mark@colour-profiling.com::15902831-cc1d-4d1a-b05d-88318b84e529" providerId="AD" clId="Web-{10B36760-A1DC-623F-B7EF-CEE29D85F2F4}" dt="2021-06-03T17:51:37.111" v="43"/>
          <ac:picMkLst>
            <pc:docMk/>
            <pc:sldMk cId="3056294743" sldId="625"/>
            <ac:picMk id="11" creationId="{907C55E6-4999-8442-A168-3709CB07578F}"/>
          </ac:picMkLst>
        </pc:picChg>
      </pc:sldChg>
      <pc:sldChg chg="addSp delSp">
        <pc:chgData name="Mark Herbert" userId="S::mark@colour-profiling.com::15902831-cc1d-4d1a-b05d-88318b84e529" providerId="AD" clId="Web-{10B36760-A1DC-623F-B7EF-CEE29D85F2F4}" dt="2021-06-03T17:51:35.049" v="42"/>
        <pc:sldMkLst>
          <pc:docMk/>
          <pc:sldMk cId="352897811" sldId="626"/>
        </pc:sldMkLst>
        <pc:picChg chg="add">
          <ac:chgData name="Mark Herbert" userId="S::mark@colour-profiling.com::15902831-cc1d-4d1a-b05d-88318b84e529" providerId="AD" clId="Web-{10B36760-A1DC-623F-B7EF-CEE29D85F2F4}" dt="2021-06-03T17:51:35.049" v="42"/>
          <ac:picMkLst>
            <pc:docMk/>
            <pc:sldMk cId="352897811" sldId="626"/>
            <ac:picMk id="4" creationId="{2FECAF69-CB1E-44F3-86E7-B01A426C76F0}"/>
          </ac:picMkLst>
        </pc:picChg>
        <pc:picChg chg="del">
          <ac:chgData name="Mark Herbert" userId="S::mark@colour-profiling.com::15902831-cc1d-4d1a-b05d-88318b84e529" providerId="AD" clId="Web-{10B36760-A1DC-623F-B7EF-CEE29D85F2F4}" dt="2021-06-03T17:51:34.814" v="41"/>
          <ac:picMkLst>
            <pc:docMk/>
            <pc:sldMk cId="352897811" sldId="626"/>
            <ac:picMk id="11" creationId="{907C55E6-4999-8442-A168-3709CB07578F}"/>
          </ac:picMkLst>
        </pc:picChg>
      </pc:sldChg>
      <pc:sldChg chg="addSp delSp">
        <pc:chgData name="Mark Herbert" userId="S::mark@colour-profiling.com::15902831-cc1d-4d1a-b05d-88318b84e529" providerId="AD" clId="Web-{10B36760-A1DC-623F-B7EF-CEE29D85F2F4}" dt="2021-06-03T17:51:45.627" v="48"/>
        <pc:sldMkLst>
          <pc:docMk/>
          <pc:sldMk cId="1225461198" sldId="627"/>
        </pc:sldMkLst>
        <pc:picChg chg="add">
          <ac:chgData name="Mark Herbert" userId="S::mark@colour-profiling.com::15902831-cc1d-4d1a-b05d-88318b84e529" providerId="AD" clId="Web-{10B36760-A1DC-623F-B7EF-CEE29D85F2F4}" dt="2021-06-03T17:51:45.627" v="48"/>
          <ac:picMkLst>
            <pc:docMk/>
            <pc:sldMk cId="1225461198" sldId="627"/>
            <ac:picMk id="4" creationId="{6C52D29D-D167-4D5C-BDBE-DF9B99E64DD1}"/>
          </ac:picMkLst>
        </pc:picChg>
        <pc:picChg chg="del">
          <ac:chgData name="Mark Herbert" userId="S::mark@colour-profiling.com::15902831-cc1d-4d1a-b05d-88318b84e529" providerId="AD" clId="Web-{10B36760-A1DC-623F-B7EF-CEE29D85F2F4}" dt="2021-06-03T17:51:45.236" v="47"/>
          <ac:picMkLst>
            <pc:docMk/>
            <pc:sldMk cId="1225461198" sldId="627"/>
            <ac:picMk id="11" creationId="{907C55E6-4999-8442-A168-3709CB07578F}"/>
          </ac:picMkLst>
        </pc:picChg>
      </pc:sldChg>
      <pc:sldChg chg="addSp delSp">
        <pc:chgData name="Mark Herbert" userId="S::mark@colour-profiling.com::15902831-cc1d-4d1a-b05d-88318b84e529" providerId="AD" clId="Web-{10B36760-A1DC-623F-B7EF-CEE29D85F2F4}" dt="2021-06-03T17:51:47.752" v="50"/>
        <pc:sldMkLst>
          <pc:docMk/>
          <pc:sldMk cId="3420240089" sldId="628"/>
        </pc:sldMkLst>
        <pc:picChg chg="add">
          <ac:chgData name="Mark Herbert" userId="S::mark@colour-profiling.com::15902831-cc1d-4d1a-b05d-88318b84e529" providerId="AD" clId="Web-{10B36760-A1DC-623F-B7EF-CEE29D85F2F4}" dt="2021-06-03T17:51:47.752" v="50"/>
          <ac:picMkLst>
            <pc:docMk/>
            <pc:sldMk cId="3420240089" sldId="628"/>
            <ac:picMk id="3" creationId="{2BA6D54B-DDCF-4709-B5DE-53FA510ADAF0}"/>
          </ac:picMkLst>
        </pc:picChg>
        <pc:picChg chg="del">
          <ac:chgData name="Mark Herbert" userId="S::mark@colour-profiling.com::15902831-cc1d-4d1a-b05d-88318b84e529" providerId="AD" clId="Web-{10B36760-A1DC-623F-B7EF-CEE29D85F2F4}" dt="2021-06-03T17:51:47.393" v="49"/>
          <ac:picMkLst>
            <pc:docMk/>
            <pc:sldMk cId="3420240089" sldId="628"/>
            <ac:picMk id="11" creationId="{907C55E6-4999-8442-A168-3709CB07578F}"/>
          </ac:picMkLst>
        </pc:picChg>
      </pc:sldChg>
      <pc:sldChg chg="addSp delSp">
        <pc:chgData name="Mark Herbert" userId="S::mark@colour-profiling.com::15902831-cc1d-4d1a-b05d-88318b84e529" providerId="AD" clId="Web-{10B36760-A1DC-623F-B7EF-CEE29D85F2F4}" dt="2021-06-03T17:51:50.627" v="52"/>
        <pc:sldMkLst>
          <pc:docMk/>
          <pc:sldMk cId="2396025335" sldId="629"/>
        </pc:sldMkLst>
        <pc:picChg chg="add">
          <ac:chgData name="Mark Herbert" userId="S::mark@colour-profiling.com::15902831-cc1d-4d1a-b05d-88318b84e529" providerId="AD" clId="Web-{10B36760-A1DC-623F-B7EF-CEE29D85F2F4}" dt="2021-06-03T17:51:50.627" v="52"/>
          <ac:picMkLst>
            <pc:docMk/>
            <pc:sldMk cId="2396025335" sldId="629"/>
            <ac:picMk id="5" creationId="{D85A2EB8-2A54-4C19-97D7-217F22CAF332}"/>
          </ac:picMkLst>
        </pc:picChg>
        <pc:picChg chg="del">
          <ac:chgData name="Mark Herbert" userId="S::mark@colour-profiling.com::15902831-cc1d-4d1a-b05d-88318b84e529" providerId="AD" clId="Web-{10B36760-A1DC-623F-B7EF-CEE29D85F2F4}" dt="2021-06-03T17:51:50.221" v="51"/>
          <ac:picMkLst>
            <pc:docMk/>
            <pc:sldMk cId="2396025335" sldId="629"/>
            <ac:picMk id="11" creationId="{907C55E6-4999-8442-A168-3709CB07578F}"/>
          </ac:picMkLst>
        </pc:picChg>
      </pc:sldChg>
      <pc:sldChg chg="addSp delSp">
        <pc:chgData name="Mark Herbert" userId="S::mark@colour-profiling.com::15902831-cc1d-4d1a-b05d-88318b84e529" providerId="AD" clId="Web-{10B36760-A1DC-623F-B7EF-CEE29D85F2F4}" dt="2021-06-03T17:52:44.800" v="92"/>
        <pc:sldMkLst>
          <pc:docMk/>
          <pc:sldMk cId="47794785" sldId="630"/>
        </pc:sldMkLst>
        <pc:picChg chg="add">
          <ac:chgData name="Mark Herbert" userId="S::mark@colour-profiling.com::15902831-cc1d-4d1a-b05d-88318b84e529" providerId="AD" clId="Web-{10B36760-A1DC-623F-B7EF-CEE29D85F2F4}" dt="2021-06-03T17:52:44.800" v="92"/>
          <ac:picMkLst>
            <pc:docMk/>
            <pc:sldMk cId="47794785" sldId="630"/>
            <ac:picMk id="4" creationId="{97A474B2-0587-4D27-BB84-429E61C4770C}"/>
          </ac:picMkLst>
        </pc:picChg>
        <pc:picChg chg="del">
          <ac:chgData name="Mark Herbert" userId="S::mark@colour-profiling.com::15902831-cc1d-4d1a-b05d-88318b84e529" providerId="AD" clId="Web-{10B36760-A1DC-623F-B7EF-CEE29D85F2F4}" dt="2021-06-03T17:52:44.347" v="91"/>
          <ac:picMkLst>
            <pc:docMk/>
            <pc:sldMk cId="47794785" sldId="630"/>
            <ac:picMk id="8" creationId="{14809B6B-30DD-7A4C-8BA7-6FAC62B39C06}"/>
          </ac:picMkLst>
        </pc:picChg>
      </pc:sldChg>
      <pc:sldChg chg="addSp delSp">
        <pc:chgData name="Mark Herbert" userId="S::mark@colour-profiling.com::15902831-cc1d-4d1a-b05d-88318b84e529" providerId="AD" clId="Web-{10B36760-A1DC-623F-B7EF-CEE29D85F2F4}" dt="2021-06-03T17:52:08.877" v="66"/>
        <pc:sldMkLst>
          <pc:docMk/>
          <pc:sldMk cId="907177395" sldId="636"/>
        </pc:sldMkLst>
        <pc:picChg chg="del">
          <ac:chgData name="Mark Herbert" userId="S::mark@colour-profiling.com::15902831-cc1d-4d1a-b05d-88318b84e529" providerId="AD" clId="Web-{10B36760-A1DC-623F-B7EF-CEE29D85F2F4}" dt="2021-06-03T17:52:08.612" v="65"/>
          <ac:picMkLst>
            <pc:docMk/>
            <pc:sldMk cId="907177395" sldId="636"/>
            <ac:picMk id="6" creationId="{E1FEF29E-2465-644E-81BA-CBE6E7DC943C}"/>
          </ac:picMkLst>
        </pc:picChg>
        <pc:picChg chg="add">
          <ac:chgData name="Mark Herbert" userId="S::mark@colour-profiling.com::15902831-cc1d-4d1a-b05d-88318b84e529" providerId="AD" clId="Web-{10B36760-A1DC-623F-B7EF-CEE29D85F2F4}" dt="2021-06-03T17:52:08.877" v="66"/>
          <ac:picMkLst>
            <pc:docMk/>
            <pc:sldMk cId="907177395" sldId="636"/>
            <ac:picMk id="7" creationId="{F31D9BF4-BBAA-49C5-8AFC-A7AC64578A2B}"/>
          </ac:picMkLst>
        </pc:picChg>
      </pc:sldChg>
      <pc:sldChg chg="addSp delSp">
        <pc:chgData name="Mark Herbert" userId="S::mark@colour-profiling.com::15902831-cc1d-4d1a-b05d-88318b84e529" providerId="AD" clId="Web-{10B36760-A1DC-623F-B7EF-CEE29D85F2F4}" dt="2021-06-03T17:52:14.034" v="70"/>
        <pc:sldMkLst>
          <pc:docMk/>
          <pc:sldMk cId="2635217378" sldId="637"/>
        </pc:sldMkLst>
        <pc:picChg chg="add">
          <ac:chgData name="Mark Herbert" userId="S::mark@colour-profiling.com::15902831-cc1d-4d1a-b05d-88318b84e529" providerId="AD" clId="Web-{10B36760-A1DC-623F-B7EF-CEE29D85F2F4}" dt="2021-06-03T17:52:14.034" v="70"/>
          <ac:picMkLst>
            <pc:docMk/>
            <pc:sldMk cId="2635217378" sldId="637"/>
            <ac:picMk id="3" creationId="{ED6734F0-4532-46E1-83DA-E64CBC45ADC4}"/>
          </ac:picMkLst>
        </pc:picChg>
        <pc:picChg chg="del">
          <ac:chgData name="Mark Herbert" userId="S::mark@colour-profiling.com::15902831-cc1d-4d1a-b05d-88318b84e529" providerId="AD" clId="Web-{10B36760-A1DC-623F-B7EF-CEE29D85F2F4}" dt="2021-06-03T17:52:13.643" v="69"/>
          <ac:picMkLst>
            <pc:docMk/>
            <pc:sldMk cId="2635217378" sldId="637"/>
            <ac:picMk id="22" creationId="{E2CAC79A-B5BC-1A43-ABB4-B26E52565942}"/>
          </ac:picMkLst>
        </pc:picChg>
      </pc:sldChg>
      <pc:sldChg chg="addSp delSp">
        <pc:chgData name="Mark Herbert" userId="S::mark@colour-profiling.com::15902831-cc1d-4d1a-b05d-88318b84e529" providerId="AD" clId="Web-{10B36760-A1DC-623F-B7EF-CEE29D85F2F4}" dt="2021-06-03T17:52:41.784" v="90"/>
        <pc:sldMkLst>
          <pc:docMk/>
          <pc:sldMk cId="2844870090" sldId="639"/>
        </pc:sldMkLst>
        <pc:picChg chg="add">
          <ac:chgData name="Mark Herbert" userId="S::mark@colour-profiling.com::15902831-cc1d-4d1a-b05d-88318b84e529" providerId="AD" clId="Web-{10B36760-A1DC-623F-B7EF-CEE29D85F2F4}" dt="2021-06-03T17:52:41.784" v="90"/>
          <ac:picMkLst>
            <pc:docMk/>
            <pc:sldMk cId="2844870090" sldId="639"/>
            <ac:picMk id="4" creationId="{E5925847-EE37-4146-8E90-DC9FBF3FA7DC}"/>
          </ac:picMkLst>
        </pc:picChg>
        <pc:picChg chg="del">
          <ac:chgData name="Mark Herbert" userId="S::mark@colour-profiling.com::15902831-cc1d-4d1a-b05d-88318b84e529" providerId="AD" clId="Web-{10B36760-A1DC-623F-B7EF-CEE29D85F2F4}" dt="2021-06-03T17:52:41.378" v="89"/>
          <ac:picMkLst>
            <pc:docMk/>
            <pc:sldMk cId="2844870090" sldId="639"/>
            <ac:picMk id="8" creationId="{14809B6B-30DD-7A4C-8BA7-6FAC62B39C06}"/>
          </ac:picMkLst>
        </pc:picChg>
      </pc:sldChg>
      <pc:sldChg chg="addSp delSp">
        <pc:chgData name="Mark Herbert" userId="S::mark@colour-profiling.com::15902831-cc1d-4d1a-b05d-88318b84e529" providerId="AD" clId="Web-{10B36760-A1DC-623F-B7EF-CEE29D85F2F4}" dt="2021-06-03T17:52:11.674" v="68"/>
        <pc:sldMkLst>
          <pc:docMk/>
          <pc:sldMk cId="1837022788" sldId="720"/>
        </pc:sldMkLst>
        <pc:picChg chg="add">
          <ac:chgData name="Mark Herbert" userId="S::mark@colour-profiling.com::15902831-cc1d-4d1a-b05d-88318b84e529" providerId="AD" clId="Web-{10B36760-A1DC-623F-B7EF-CEE29D85F2F4}" dt="2021-06-03T17:52:11.674" v="68"/>
          <ac:picMkLst>
            <pc:docMk/>
            <pc:sldMk cId="1837022788" sldId="720"/>
            <ac:picMk id="4" creationId="{C6A2191F-22C9-4ACE-9A58-9D3BA9473DA4}"/>
          </ac:picMkLst>
        </pc:picChg>
        <pc:picChg chg="del">
          <ac:chgData name="Mark Herbert" userId="S::mark@colour-profiling.com::15902831-cc1d-4d1a-b05d-88318b84e529" providerId="AD" clId="Web-{10B36760-A1DC-623F-B7EF-CEE29D85F2F4}" dt="2021-06-03T17:52:11.253" v="67"/>
          <ac:picMkLst>
            <pc:docMk/>
            <pc:sldMk cId="1837022788" sldId="720"/>
            <ac:picMk id="6" creationId="{E1FEF29E-2465-644E-81BA-CBE6E7DC943C}"/>
          </ac:picMkLst>
        </pc:picChg>
      </pc:sldChg>
    </pc:docChg>
  </pc:docChgLst>
  <pc:docChgLst>
    <pc:chgData name="Daniel Brooks" userId="ff9cde6f-c1b3-47fc-ac58-e71bedd0b91c" providerId="ADAL" clId="{307E67B3-70DB-44B7-ACBE-ACF65D2EDEE9}"/>
    <pc:docChg chg="undo custSel mod addSld delSld modSld sldOrd">
      <pc:chgData name="Daniel Brooks" userId="ff9cde6f-c1b3-47fc-ac58-e71bedd0b91c" providerId="ADAL" clId="{307E67B3-70DB-44B7-ACBE-ACF65D2EDEE9}" dt="2021-02-18T14:18:33.096" v="1205" actId="20577"/>
      <pc:docMkLst>
        <pc:docMk/>
      </pc:docMkLst>
      <pc:sldChg chg="delSp modSp mod">
        <pc:chgData name="Daniel Brooks" userId="ff9cde6f-c1b3-47fc-ac58-e71bedd0b91c" providerId="ADAL" clId="{307E67B3-70DB-44B7-ACBE-ACF65D2EDEE9}" dt="2021-01-13T16:28:20.689" v="121" actId="1076"/>
        <pc:sldMkLst>
          <pc:docMk/>
          <pc:sldMk cId="3281789462" sldId="257"/>
        </pc:sldMkLst>
        <pc:spChg chg="mod">
          <ac:chgData name="Daniel Brooks" userId="ff9cde6f-c1b3-47fc-ac58-e71bedd0b91c" providerId="ADAL" clId="{307E67B3-70DB-44B7-ACBE-ACF65D2EDEE9}" dt="2021-01-13T16:28:20.689" v="121" actId="1076"/>
          <ac:spMkLst>
            <pc:docMk/>
            <pc:sldMk cId="3281789462" sldId="257"/>
            <ac:spMk id="3" creationId="{6F36D061-AE11-46BC-BA24-4EDD59F0CF18}"/>
          </ac:spMkLst>
        </pc:spChg>
        <pc:spChg chg="mod">
          <ac:chgData name="Daniel Brooks" userId="ff9cde6f-c1b3-47fc-ac58-e71bedd0b91c" providerId="ADAL" clId="{307E67B3-70DB-44B7-ACBE-ACF65D2EDEE9}" dt="2021-01-13T16:28:18.217" v="120" actId="14100"/>
          <ac:spMkLst>
            <pc:docMk/>
            <pc:sldMk cId="3281789462" sldId="257"/>
            <ac:spMk id="6" creationId="{C41A4ACA-164D-1D45-BE9D-20D2D3F76C14}"/>
          </ac:spMkLst>
        </pc:spChg>
        <pc:picChg chg="del">
          <ac:chgData name="Daniel Brooks" userId="ff9cde6f-c1b3-47fc-ac58-e71bedd0b91c" providerId="ADAL" clId="{307E67B3-70DB-44B7-ACBE-ACF65D2EDEE9}" dt="2021-01-13T16:06:02.033" v="0" actId="478"/>
          <ac:picMkLst>
            <pc:docMk/>
            <pc:sldMk cId="3281789462" sldId="257"/>
            <ac:picMk id="8" creationId="{4E25B912-02F3-844D-8FCD-9BCE612A8E5C}"/>
          </ac:picMkLst>
        </pc:picChg>
      </pc:sldChg>
      <pc:sldChg chg="addSp delSp modSp add mod">
        <pc:chgData name="Daniel Brooks" userId="ff9cde6f-c1b3-47fc-ac58-e71bedd0b91c" providerId="ADAL" clId="{307E67B3-70DB-44B7-ACBE-ACF65D2EDEE9}" dt="2021-01-15T15:55:51.990" v="330" actId="14100"/>
        <pc:sldMkLst>
          <pc:docMk/>
          <pc:sldMk cId="1013613560" sldId="270"/>
        </pc:sldMkLst>
        <pc:spChg chg="mod">
          <ac:chgData name="Daniel Brooks" userId="ff9cde6f-c1b3-47fc-ac58-e71bedd0b91c" providerId="ADAL" clId="{307E67B3-70DB-44B7-ACBE-ACF65D2EDEE9}" dt="2021-01-15T15:55:51.990" v="330" actId="14100"/>
          <ac:spMkLst>
            <pc:docMk/>
            <pc:sldMk cId="1013613560" sldId="270"/>
            <ac:spMk id="8" creationId="{FBA1BACD-4CFC-9849-B005-16BA19DFC003}"/>
          </ac:spMkLst>
        </pc:spChg>
        <pc:spChg chg="mod">
          <ac:chgData name="Daniel Brooks" userId="ff9cde6f-c1b3-47fc-ac58-e71bedd0b91c" providerId="ADAL" clId="{307E67B3-70DB-44B7-ACBE-ACF65D2EDEE9}" dt="2021-01-15T15:55:51.990" v="330" actId="14100"/>
          <ac:spMkLst>
            <pc:docMk/>
            <pc:sldMk cId="1013613560" sldId="270"/>
            <ac:spMk id="10" creationId="{5C628D75-7486-3C4A-AA60-F3FA0107C350}"/>
          </ac:spMkLst>
        </pc:spChg>
        <pc:spChg chg="mod">
          <ac:chgData name="Daniel Brooks" userId="ff9cde6f-c1b3-47fc-ac58-e71bedd0b91c" providerId="ADAL" clId="{307E67B3-70DB-44B7-ACBE-ACF65D2EDEE9}" dt="2021-01-15T15:55:51.990" v="330" actId="14100"/>
          <ac:spMkLst>
            <pc:docMk/>
            <pc:sldMk cId="1013613560" sldId="270"/>
            <ac:spMk id="16" creationId="{8FF1A512-63C9-334F-A582-FD7C5E5CBE43}"/>
          </ac:spMkLst>
        </pc:spChg>
        <pc:spChg chg="mod">
          <ac:chgData name="Daniel Brooks" userId="ff9cde6f-c1b3-47fc-ac58-e71bedd0b91c" providerId="ADAL" clId="{307E67B3-70DB-44B7-ACBE-ACF65D2EDEE9}" dt="2021-01-15T15:55:51.990" v="330" actId="14100"/>
          <ac:spMkLst>
            <pc:docMk/>
            <pc:sldMk cId="1013613560" sldId="270"/>
            <ac:spMk id="18" creationId="{FCE461B6-731D-7E4F-8E0C-CC10065A230F}"/>
          </ac:spMkLst>
        </pc:spChg>
        <pc:picChg chg="mod">
          <ac:chgData name="Daniel Brooks" userId="ff9cde6f-c1b3-47fc-ac58-e71bedd0b91c" providerId="ADAL" clId="{307E67B3-70DB-44B7-ACBE-ACF65D2EDEE9}" dt="2021-01-15T15:55:51.990" v="330" actId="14100"/>
          <ac:picMkLst>
            <pc:docMk/>
            <pc:sldMk cId="1013613560" sldId="270"/>
            <ac:picMk id="7" creationId="{D339DABC-2CE2-3E4E-9B37-73485B6C0056}"/>
          </ac:picMkLst>
        </pc:picChg>
        <pc:picChg chg="add del mod ord">
          <ac:chgData name="Daniel Brooks" userId="ff9cde6f-c1b3-47fc-ac58-e71bedd0b91c" providerId="ADAL" clId="{307E67B3-70DB-44B7-ACBE-ACF65D2EDEE9}" dt="2021-01-13T16:23:20.557" v="65" actId="478"/>
          <ac:picMkLst>
            <pc:docMk/>
            <pc:sldMk cId="1013613560" sldId="270"/>
            <ac:picMk id="11" creationId="{9C171A46-93D1-4FED-BD8E-B95C2454E47C}"/>
          </ac:picMkLst>
        </pc:picChg>
        <pc:cxnChg chg="mod">
          <ac:chgData name="Daniel Brooks" userId="ff9cde6f-c1b3-47fc-ac58-e71bedd0b91c" providerId="ADAL" clId="{307E67B3-70DB-44B7-ACBE-ACF65D2EDEE9}" dt="2021-01-15T15:55:51.990" v="330" actId="14100"/>
          <ac:cxnSpMkLst>
            <pc:docMk/>
            <pc:sldMk cId="1013613560" sldId="270"/>
            <ac:cxnSpMk id="15" creationId="{AB03F353-3A61-644E-9D09-D31AA4689C57}"/>
          </ac:cxnSpMkLst>
        </pc:cxnChg>
      </pc:sldChg>
      <pc:sldChg chg="modSp mod">
        <pc:chgData name="Daniel Brooks" userId="ff9cde6f-c1b3-47fc-ac58-e71bedd0b91c" providerId="ADAL" clId="{307E67B3-70DB-44B7-ACBE-ACF65D2EDEE9}" dt="2021-01-27T09:02:44.633" v="741" actId="2711"/>
        <pc:sldMkLst>
          <pc:docMk/>
          <pc:sldMk cId="3092012870" sldId="272"/>
        </pc:sldMkLst>
        <pc:spChg chg="mod">
          <ac:chgData name="Daniel Brooks" userId="ff9cde6f-c1b3-47fc-ac58-e71bedd0b91c" providerId="ADAL" clId="{307E67B3-70DB-44B7-ACBE-ACF65D2EDEE9}" dt="2021-01-13T16:33:58.039" v="168" actId="6549"/>
          <ac:spMkLst>
            <pc:docMk/>
            <pc:sldMk cId="3092012870" sldId="272"/>
            <ac:spMk id="298" creationId="{00000000-0000-0000-0000-000000000000}"/>
          </ac:spMkLst>
        </pc:spChg>
        <pc:spChg chg="mod">
          <ac:chgData name="Daniel Brooks" userId="ff9cde6f-c1b3-47fc-ac58-e71bedd0b91c" providerId="ADAL" clId="{307E67B3-70DB-44B7-ACBE-ACF65D2EDEE9}" dt="2021-01-27T09:02:20.283" v="737" actId="2711"/>
          <ac:spMkLst>
            <pc:docMk/>
            <pc:sldMk cId="3092012870" sldId="272"/>
            <ac:spMk id="301" creationId="{00000000-0000-0000-0000-000000000000}"/>
          </ac:spMkLst>
        </pc:spChg>
        <pc:spChg chg="mod">
          <ac:chgData name="Daniel Brooks" userId="ff9cde6f-c1b3-47fc-ac58-e71bedd0b91c" providerId="ADAL" clId="{307E67B3-70DB-44B7-ACBE-ACF65D2EDEE9}" dt="2021-01-27T09:02:31.790" v="739" actId="1076"/>
          <ac:spMkLst>
            <pc:docMk/>
            <pc:sldMk cId="3092012870" sldId="272"/>
            <ac:spMk id="303" creationId="{00000000-0000-0000-0000-000000000000}"/>
          </ac:spMkLst>
        </pc:spChg>
        <pc:spChg chg="mod">
          <ac:chgData name="Daniel Brooks" userId="ff9cde6f-c1b3-47fc-ac58-e71bedd0b91c" providerId="ADAL" clId="{307E67B3-70DB-44B7-ACBE-ACF65D2EDEE9}" dt="2021-01-27T09:02:37.609" v="740" actId="2711"/>
          <ac:spMkLst>
            <pc:docMk/>
            <pc:sldMk cId="3092012870" sldId="272"/>
            <ac:spMk id="305" creationId="{00000000-0000-0000-0000-000000000000}"/>
          </ac:spMkLst>
        </pc:spChg>
        <pc:spChg chg="mod">
          <ac:chgData name="Daniel Brooks" userId="ff9cde6f-c1b3-47fc-ac58-e71bedd0b91c" providerId="ADAL" clId="{307E67B3-70DB-44B7-ACBE-ACF65D2EDEE9}" dt="2021-01-27T09:02:44.633" v="741" actId="2711"/>
          <ac:spMkLst>
            <pc:docMk/>
            <pc:sldMk cId="3092012870" sldId="272"/>
            <ac:spMk id="307" creationId="{00000000-0000-0000-0000-000000000000}"/>
          </ac:spMkLst>
        </pc:spChg>
      </pc:sldChg>
      <pc:sldChg chg="modSp mod modNotesTx">
        <pc:chgData name="Daniel Brooks" userId="ff9cde6f-c1b3-47fc-ac58-e71bedd0b91c" providerId="ADAL" clId="{307E67B3-70DB-44B7-ACBE-ACF65D2EDEE9}" dt="2021-01-27T09:03:05.556" v="745" actId="2711"/>
        <pc:sldMkLst>
          <pc:docMk/>
          <pc:sldMk cId="4127595413" sldId="273"/>
        </pc:sldMkLst>
        <pc:spChg chg="mod">
          <ac:chgData name="Daniel Brooks" userId="ff9cde6f-c1b3-47fc-ac58-e71bedd0b91c" providerId="ADAL" clId="{307E67B3-70DB-44B7-ACBE-ACF65D2EDEE9}" dt="2021-01-27T09:02:55.845" v="743" actId="2711"/>
          <ac:spMkLst>
            <pc:docMk/>
            <pc:sldMk cId="4127595413" sldId="273"/>
            <ac:spMk id="314" creationId="{00000000-0000-0000-0000-000000000000}"/>
          </ac:spMkLst>
        </pc:spChg>
        <pc:spChg chg="mod">
          <ac:chgData name="Daniel Brooks" userId="ff9cde6f-c1b3-47fc-ac58-e71bedd0b91c" providerId="ADAL" clId="{307E67B3-70DB-44B7-ACBE-ACF65D2EDEE9}" dt="2021-01-27T09:03:00.250" v="744" actId="2711"/>
          <ac:spMkLst>
            <pc:docMk/>
            <pc:sldMk cId="4127595413" sldId="273"/>
            <ac:spMk id="316" creationId="{00000000-0000-0000-0000-000000000000}"/>
          </ac:spMkLst>
        </pc:spChg>
        <pc:spChg chg="mod">
          <ac:chgData name="Daniel Brooks" userId="ff9cde6f-c1b3-47fc-ac58-e71bedd0b91c" providerId="ADAL" clId="{307E67B3-70DB-44B7-ACBE-ACF65D2EDEE9}" dt="2021-01-27T09:02:51.690" v="742" actId="2711"/>
          <ac:spMkLst>
            <pc:docMk/>
            <pc:sldMk cId="4127595413" sldId="273"/>
            <ac:spMk id="318" creationId="{00000000-0000-0000-0000-000000000000}"/>
          </ac:spMkLst>
        </pc:spChg>
        <pc:spChg chg="mod">
          <ac:chgData name="Daniel Brooks" userId="ff9cde6f-c1b3-47fc-ac58-e71bedd0b91c" providerId="ADAL" clId="{307E67B3-70DB-44B7-ACBE-ACF65D2EDEE9}" dt="2021-01-27T09:03:05.556" v="745" actId="2711"/>
          <ac:spMkLst>
            <pc:docMk/>
            <pc:sldMk cId="4127595413" sldId="273"/>
            <ac:spMk id="320" creationId="{00000000-0000-0000-0000-000000000000}"/>
          </ac:spMkLst>
        </pc:spChg>
      </pc:sldChg>
      <pc:sldChg chg="add">
        <pc:chgData name="Daniel Brooks" userId="ff9cde6f-c1b3-47fc-ac58-e71bedd0b91c" providerId="ADAL" clId="{307E67B3-70DB-44B7-ACBE-ACF65D2EDEE9}" dt="2021-01-13T16:22:49.586" v="58"/>
        <pc:sldMkLst>
          <pc:docMk/>
          <pc:sldMk cId="3963370198" sldId="275"/>
        </pc:sldMkLst>
      </pc:sldChg>
      <pc:sldChg chg="del modNotesTx">
        <pc:chgData name="Daniel Brooks" userId="ff9cde6f-c1b3-47fc-ac58-e71bedd0b91c" providerId="ADAL" clId="{307E67B3-70DB-44B7-ACBE-ACF65D2EDEE9}" dt="2021-01-13T16:07:34.630" v="6" actId="47"/>
        <pc:sldMkLst>
          <pc:docMk/>
          <pc:sldMk cId="3331961161" sldId="278"/>
        </pc:sldMkLst>
      </pc:sldChg>
      <pc:sldChg chg="addSp delSp del mod">
        <pc:chgData name="Daniel Brooks" userId="ff9cde6f-c1b3-47fc-ac58-e71bedd0b91c" providerId="ADAL" clId="{307E67B3-70DB-44B7-ACBE-ACF65D2EDEE9}" dt="2021-01-13T16:36:17.905" v="195" actId="47"/>
        <pc:sldMkLst>
          <pc:docMk/>
          <pc:sldMk cId="3493486239" sldId="293"/>
        </pc:sldMkLst>
        <pc:spChg chg="add del">
          <ac:chgData name="Daniel Brooks" userId="ff9cde6f-c1b3-47fc-ac58-e71bedd0b91c" providerId="ADAL" clId="{307E67B3-70DB-44B7-ACBE-ACF65D2EDEE9}" dt="2021-01-13T16:35:59.073" v="191" actId="22"/>
          <ac:spMkLst>
            <pc:docMk/>
            <pc:sldMk cId="3493486239" sldId="293"/>
            <ac:spMk id="13" creationId="{8AFEFC03-3BD0-4968-96E7-06E7A9E99342}"/>
          </ac:spMkLst>
        </pc:spChg>
      </pc:sldChg>
      <pc:sldChg chg="modSp mod addCm delCm modCm">
        <pc:chgData name="Daniel Brooks" userId="ff9cde6f-c1b3-47fc-ac58-e71bedd0b91c" providerId="ADAL" clId="{307E67B3-70DB-44B7-ACBE-ACF65D2EDEE9}" dt="2021-01-27T08:56:46.733" v="658" actId="208"/>
        <pc:sldMkLst>
          <pc:docMk/>
          <pc:sldMk cId="2099084929" sldId="321"/>
        </pc:sldMkLst>
        <pc:cxnChg chg="mod">
          <ac:chgData name="Daniel Brooks" userId="ff9cde6f-c1b3-47fc-ac58-e71bedd0b91c" providerId="ADAL" clId="{307E67B3-70DB-44B7-ACBE-ACF65D2EDEE9}" dt="2021-01-27T08:56:46.733" v="658" actId="208"/>
          <ac:cxnSpMkLst>
            <pc:docMk/>
            <pc:sldMk cId="2099084929" sldId="321"/>
            <ac:cxnSpMk id="17" creationId="{00000000-0000-0000-0000-000000000000}"/>
          </ac:cxnSpMkLst>
        </pc:cxnChg>
      </pc:sldChg>
      <pc:sldChg chg="addSp delSp modSp mod modAnim addCm delCm modCm modNotesTx">
        <pc:chgData name="Daniel Brooks" userId="ff9cde6f-c1b3-47fc-ac58-e71bedd0b91c" providerId="ADAL" clId="{307E67B3-70DB-44B7-ACBE-ACF65D2EDEE9}" dt="2021-02-18T14:18:33.096" v="1205" actId="20577"/>
        <pc:sldMkLst>
          <pc:docMk/>
          <pc:sldMk cId="2636631035" sldId="355"/>
        </pc:sldMkLst>
        <pc:spChg chg="add mod">
          <ac:chgData name="Daniel Brooks" userId="ff9cde6f-c1b3-47fc-ac58-e71bedd0b91c" providerId="ADAL" clId="{307E67B3-70DB-44B7-ACBE-ACF65D2EDEE9}" dt="2021-02-18T13:41:13.162" v="1125" actId="403"/>
          <ac:spMkLst>
            <pc:docMk/>
            <pc:sldMk cId="2636631035" sldId="355"/>
            <ac:spMk id="6" creationId="{049FFF45-A8A8-4FEB-BBE0-9873F52F67A4}"/>
          </ac:spMkLst>
        </pc:spChg>
        <pc:spChg chg="mod">
          <ac:chgData name="Daniel Brooks" userId="ff9cde6f-c1b3-47fc-ac58-e71bedd0b91c" providerId="ADAL" clId="{307E67B3-70DB-44B7-ACBE-ACF65D2EDEE9}" dt="2021-01-15T16:10:27.910" v="478" actId="207"/>
          <ac:spMkLst>
            <pc:docMk/>
            <pc:sldMk cId="2636631035" sldId="355"/>
            <ac:spMk id="8" creationId="{575D833A-36D7-45EE-844E-EF77DC072624}"/>
          </ac:spMkLst>
        </pc:spChg>
        <pc:spChg chg="add mod">
          <ac:chgData name="Daniel Brooks" userId="ff9cde6f-c1b3-47fc-ac58-e71bedd0b91c" providerId="ADAL" clId="{307E67B3-70DB-44B7-ACBE-ACF65D2EDEE9}" dt="2021-01-15T16:10:32.765" v="480" actId="1076"/>
          <ac:spMkLst>
            <pc:docMk/>
            <pc:sldMk cId="2636631035" sldId="355"/>
            <ac:spMk id="9" creationId="{0F2BE26B-178C-4D8C-86EC-050F14B312B7}"/>
          </ac:spMkLst>
        </pc:spChg>
        <pc:spChg chg="add del">
          <ac:chgData name="Daniel Brooks" userId="ff9cde6f-c1b3-47fc-ac58-e71bedd0b91c" providerId="ADAL" clId="{307E67B3-70DB-44B7-ACBE-ACF65D2EDEE9}" dt="2021-01-13T16:36:03.636" v="193" actId="22"/>
          <ac:spMkLst>
            <pc:docMk/>
            <pc:sldMk cId="2636631035" sldId="355"/>
            <ac:spMk id="9" creationId="{99FFC27F-80A8-402C-9CE5-18EF02B2A1BA}"/>
          </ac:spMkLst>
        </pc:spChg>
        <pc:spChg chg="add mod">
          <ac:chgData name="Daniel Brooks" userId="ff9cde6f-c1b3-47fc-ac58-e71bedd0b91c" providerId="ADAL" clId="{307E67B3-70DB-44B7-ACBE-ACF65D2EDEE9}" dt="2021-02-18T14:18:33.096" v="1205" actId="20577"/>
          <ac:spMkLst>
            <pc:docMk/>
            <pc:sldMk cId="2636631035" sldId="355"/>
            <ac:spMk id="13" creationId="{496EA28A-562F-44BD-9E4D-4772B2192DB9}"/>
          </ac:spMkLst>
        </pc:spChg>
        <pc:spChg chg="mod">
          <ac:chgData name="Daniel Brooks" userId="ff9cde6f-c1b3-47fc-ac58-e71bedd0b91c" providerId="ADAL" clId="{307E67B3-70DB-44B7-ACBE-ACF65D2EDEE9}" dt="2021-02-18T13:40:52.238" v="1117" actId="113"/>
          <ac:spMkLst>
            <pc:docMk/>
            <pc:sldMk cId="2636631035" sldId="355"/>
            <ac:spMk id="24" creationId="{82C1A0C8-11C1-4940-A73D-3B3537091F33}"/>
          </ac:spMkLst>
        </pc:spChg>
        <pc:grpChg chg="mod">
          <ac:chgData name="Daniel Brooks" userId="ff9cde6f-c1b3-47fc-ac58-e71bedd0b91c" providerId="ADAL" clId="{307E67B3-70DB-44B7-ACBE-ACF65D2EDEE9}" dt="2021-02-18T13:41:20.889" v="1126" actId="1076"/>
          <ac:grpSpMkLst>
            <pc:docMk/>
            <pc:sldMk cId="2636631035" sldId="355"/>
            <ac:grpSpMk id="2" creationId="{1C2248B8-9755-164F-B8F7-F79B693C38BD}"/>
          </ac:grpSpMkLst>
        </pc:grpChg>
        <pc:cxnChg chg="add mod">
          <ac:chgData name="Daniel Brooks" userId="ff9cde6f-c1b3-47fc-ac58-e71bedd0b91c" providerId="ADAL" clId="{307E67B3-70DB-44B7-ACBE-ACF65D2EDEE9}" dt="2021-01-15T16:11:15.059" v="485" actId="1582"/>
          <ac:cxnSpMkLst>
            <pc:docMk/>
            <pc:sldMk cId="2636631035" sldId="355"/>
            <ac:cxnSpMk id="3" creationId="{1C82E425-00F6-4E0B-87E0-9F85C6E1F4C8}"/>
          </ac:cxnSpMkLst>
        </pc:cxnChg>
        <pc:cxnChg chg="add mod">
          <ac:chgData name="Daniel Brooks" userId="ff9cde6f-c1b3-47fc-ac58-e71bedd0b91c" providerId="ADAL" clId="{307E67B3-70DB-44B7-ACBE-ACF65D2EDEE9}" dt="2021-01-15T16:11:19.874" v="487" actId="1076"/>
          <ac:cxnSpMkLst>
            <pc:docMk/>
            <pc:sldMk cId="2636631035" sldId="355"/>
            <ac:cxnSpMk id="10" creationId="{0F284914-E8C8-4D3A-9729-7B237BC1E33F}"/>
          </ac:cxnSpMkLst>
        </pc:cxnChg>
        <pc:cxnChg chg="add mod">
          <ac:chgData name="Daniel Brooks" userId="ff9cde6f-c1b3-47fc-ac58-e71bedd0b91c" providerId="ADAL" clId="{307E67B3-70DB-44B7-ACBE-ACF65D2EDEE9}" dt="2021-01-15T16:11:27.282" v="489" actId="1076"/>
          <ac:cxnSpMkLst>
            <pc:docMk/>
            <pc:sldMk cId="2636631035" sldId="355"/>
            <ac:cxnSpMk id="11" creationId="{8C1FA7EE-7E43-48E6-93C2-937D81BF2807}"/>
          </ac:cxnSpMkLst>
        </pc:cxnChg>
        <pc:cxnChg chg="add mod">
          <ac:chgData name="Daniel Brooks" userId="ff9cde6f-c1b3-47fc-ac58-e71bedd0b91c" providerId="ADAL" clId="{307E67B3-70DB-44B7-ACBE-ACF65D2EDEE9}" dt="2021-01-15T16:11:30.873" v="491" actId="1076"/>
          <ac:cxnSpMkLst>
            <pc:docMk/>
            <pc:sldMk cId="2636631035" sldId="355"/>
            <ac:cxnSpMk id="12" creationId="{990817C7-32C2-4B2A-A1CD-D5794A145069}"/>
          </ac:cxnSpMkLst>
        </pc:cxnChg>
      </pc:sldChg>
      <pc:sldChg chg="addSp delSp modSp mod modAnim">
        <pc:chgData name="Daniel Brooks" userId="ff9cde6f-c1b3-47fc-ac58-e71bedd0b91c" providerId="ADAL" clId="{307E67B3-70DB-44B7-ACBE-ACF65D2EDEE9}" dt="2021-01-27T09:01:58.250" v="736" actId="1076"/>
        <pc:sldMkLst>
          <pc:docMk/>
          <pc:sldMk cId="3763935200" sldId="369"/>
        </pc:sldMkLst>
        <pc:spChg chg="mod">
          <ac:chgData name="Daniel Brooks" userId="ff9cde6f-c1b3-47fc-ac58-e71bedd0b91c" providerId="ADAL" clId="{307E67B3-70DB-44B7-ACBE-ACF65D2EDEE9}" dt="2021-01-27T08:57:57.058" v="669" actId="207"/>
          <ac:spMkLst>
            <pc:docMk/>
            <pc:sldMk cId="3763935200" sldId="369"/>
            <ac:spMk id="2" creationId="{0A72FBE8-3057-4943-A71E-F86F9A98680A}"/>
          </ac:spMkLst>
        </pc:spChg>
        <pc:spChg chg="mod">
          <ac:chgData name="Daniel Brooks" userId="ff9cde6f-c1b3-47fc-ac58-e71bedd0b91c" providerId="ADAL" clId="{307E67B3-70DB-44B7-ACBE-ACF65D2EDEE9}" dt="2021-01-27T09:01:53.719" v="735" actId="552"/>
          <ac:spMkLst>
            <pc:docMk/>
            <pc:sldMk cId="3763935200" sldId="369"/>
            <ac:spMk id="3" creationId="{8E65AB2E-116B-40F2-9A90-8E7BC8FACE39}"/>
          </ac:spMkLst>
        </pc:spChg>
        <pc:spChg chg="mod">
          <ac:chgData name="Daniel Brooks" userId="ff9cde6f-c1b3-47fc-ac58-e71bedd0b91c" providerId="ADAL" clId="{307E67B3-70DB-44B7-ACBE-ACF65D2EDEE9}" dt="2021-01-27T09:01:53.719" v="735" actId="552"/>
          <ac:spMkLst>
            <pc:docMk/>
            <pc:sldMk cId="3763935200" sldId="369"/>
            <ac:spMk id="4" creationId="{D57CF76F-57EF-4AF4-A851-2DCB91EE9081}"/>
          </ac:spMkLst>
        </pc:spChg>
        <pc:spChg chg="mod">
          <ac:chgData name="Daniel Brooks" userId="ff9cde6f-c1b3-47fc-ac58-e71bedd0b91c" providerId="ADAL" clId="{307E67B3-70DB-44B7-ACBE-ACF65D2EDEE9}" dt="2021-01-27T09:01:53.719" v="735" actId="552"/>
          <ac:spMkLst>
            <pc:docMk/>
            <pc:sldMk cId="3763935200" sldId="369"/>
            <ac:spMk id="5" creationId="{D3170091-A5F7-457D-BF16-8B091F34D481}"/>
          </ac:spMkLst>
        </pc:spChg>
        <pc:spChg chg="mod">
          <ac:chgData name="Daniel Brooks" userId="ff9cde6f-c1b3-47fc-ac58-e71bedd0b91c" providerId="ADAL" clId="{307E67B3-70DB-44B7-ACBE-ACF65D2EDEE9}" dt="2021-01-27T09:01:53.719" v="735" actId="552"/>
          <ac:spMkLst>
            <pc:docMk/>
            <pc:sldMk cId="3763935200" sldId="369"/>
            <ac:spMk id="7" creationId="{BAA0CA86-F5F2-EA47-B66F-DD404589A72D}"/>
          </ac:spMkLst>
        </pc:spChg>
        <pc:spChg chg="mod">
          <ac:chgData name="Daniel Brooks" userId="ff9cde6f-c1b3-47fc-ac58-e71bedd0b91c" providerId="ADAL" clId="{307E67B3-70DB-44B7-ACBE-ACF65D2EDEE9}" dt="2021-01-27T08:57:59.478" v="670" actId="207"/>
          <ac:spMkLst>
            <pc:docMk/>
            <pc:sldMk cId="3763935200" sldId="369"/>
            <ac:spMk id="10" creationId="{819D989E-0014-4583-80CF-066FE39EC8FF}"/>
          </ac:spMkLst>
        </pc:spChg>
        <pc:spChg chg="add del mod">
          <ac:chgData name="Daniel Brooks" userId="ff9cde6f-c1b3-47fc-ac58-e71bedd0b91c" providerId="ADAL" clId="{307E67B3-70DB-44B7-ACBE-ACF65D2EDEE9}" dt="2021-01-27T08:58:36.910" v="678" actId="478"/>
          <ac:spMkLst>
            <pc:docMk/>
            <pc:sldMk cId="3763935200" sldId="369"/>
            <ac:spMk id="13" creationId="{CE56D9A5-FAB0-4221-8BB0-5B60C44BDD37}"/>
          </ac:spMkLst>
        </pc:spChg>
        <pc:spChg chg="mod">
          <ac:chgData name="Daniel Brooks" userId="ff9cde6f-c1b3-47fc-ac58-e71bedd0b91c" providerId="ADAL" clId="{307E67B3-70DB-44B7-ACBE-ACF65D2EDEE9}" dt="2021-01-27T09:01:53.719" v="735" actId="552"/>
          <ac:spMkLst>
            <pc:docMk/>
            <pc:sldMk cId="3763935200" sldId="369"/>
            <ac:spMk id="14" creationId="{884F35AF-06B4-46AE-B8E1-9EAC11E147A8}"/>
          </ac:spMkLst>
        </pc:spChg>
        <pc:spChg chg="add mod">
          <ac:chgData name="Daniel Brooks" userId="ff9cde6f-c1b3-47fc-ac58-e71bedd0b91c" providerId="ADAL" clId="{307E67B3-70DB-44B7-ACBE-ACF65D2EDEE9}" dt="2021-01-27T09:00:06.526" v="715" actId="1076"/>
          <ac:spMkLst>
            <pc:docMk/>
            <pc:sldMk cId="3763935200" sldId="369"/>
            <ac:spMk id="15" creationId="{EF3864F3-BA81-4ADB-A780-3F2D17D28EE7}"/>
          </ac:spMkLst>
        </pc:spChg>
        <pc:spChg chg="add mod">
          <ac:chgData name="Daniel Brooks" userId="ff9cde6f-c1b3-47fc-ac58-e71bedd0b91c" providerId="ADAL" clId="{307E67B3-70DB-44B7-ACBE-ACF65D2EDEE9}" dt="2021-01-27T08:59:49.629" v="711" actId="1076"/>
          <ac:spMkLst>
            <pc:docMk/>
            <pc:sldMk cId="3763935200" sldId="369"/>
            <ac:spMk id="17" creationId="{E7320D2F-A02B-4492-81D6-D55740736699}"/>
          </ac:spMkLst>
        </pc:spChg>
        <pc:spChg chg="add mod">
          <ac:chgData name="Daniel Brooks" userId="ff9cde6f-c1b3-47fc-ac58-e71bedd0b91c" providerId="ADAL" clId="{307E67B3-70DB-44B7-ACBE-ACF65D2EDEE9}" dt="2021-01-27T08:59:53.181" v="712" actId="1076"/>
          <ac:spMkLst>
            <pc:docMk/>
            <pc:sldMk cId="3763935200" sldId="369"/>
            <ac:spMk id="20" creationId="{39169318-DC33-47A3-A88E-DDC7022A835F}"/>
          </ac:spMkLst>
        </pc:spChg>
        <pc:spChg chg="add mod">
          <ac:chgData name="Daniel Brooks" userId="ff9cde6f-c1b3-47fc-ac58-e71bedd0b91c" providerId="ADAL" clId="{307E67B3-70DB-44B7-ACBE-ACF65D2EDEE9}" dt="2021-01-27T08:59:59.429" v="713" actId="1076"/>
          <ac:spMkLst>
            <pc:docMk/>
            <pc:sldMk cId="3763935200" sldId="369"/>
            <ac:spMk id="21" creationId="{C2C763F2-C65D-4295-B8DF-4E62070A9CBE}"/>
          </ac:spMkLst>
        </pc:spChg>
        <pc:spChg chg="add mod">
          <ac:chgData name="Daniel Brooks" userId="ff9cde6f-c1b3-47fc-ac58-e71bedd0b91c" providerId="ADAL" clId="{307E67B3-70DB-44B7-ACBE-ACF65D2EDEE9}" dt="2021-01-27T09:01:58.250" v="736" actId="1076"/>
          <ac:spMkLst>
            <pc:docMk/>
            <pc:sldMk cId="3763935200" sldId="369"/>
            <ac:spMk id="23" creationId="{E55C3F6B-89FF-4532-9CE5-0DA1D8A35B89}"/>
          </ac:spMkLst>
        </pc:spChg>
      </pc:sldChg>
      <pc:sldChg chg="addSp delSp modSp mod modNotesTx">
        <pc:chgData name="Daniel Brooks" userId="ff9cde6f-c1b3-47fc-ac58-e71bedd0b91c" providerId="ADAL" clId="{307E67B3-70DB-44B7-ACBE-ACF65D2EDEE9}" dt="2021-02-18T14:16:44.359" v="1196" actId="20577"/>
        <pc:sldMkLst>
          <pc:docMk/>
          <pc:sldMk cId="487046051" sldId="372"/>
        </pc:sldMkLst>
        <pc:spChg chg="add mod">
          <ac:chgData name="Daniel Brooks" userId="ff9cde6f-c1b3-47fc-ac58-e71bedd0b91c" providerId="ADAL" clId="{307E67B3-70DB-44B7-ACBE-ACF65D2EDEE9}" dt="2021-01-13T16:24:43.646" v="95" actId="20577"/>
          <ac:spMkLst>
            <pc:docMk/>
            <pc:sldMk cId="487046051" sldId="372"/>
            <ac:spMk id="6" creationId="{3FDC6612-2E90-4347-A1AC-F15A4F8713B4}"/>
          </ac:spMkLst>
        </pc:spChg>
        <pc:picChg chg="del">
          <ac:chgData name="Daniel Brooks" userId="ff9cde6f-c1b3-47fc-ac58-e71bedd0b91c" providerId="ADAL" clId="{307E67B3-70DB-44B7-ACBE-ACF65D2EDEE9}" dt="2021-01-13T16:24:27.802" v="72" actId="478"/>
          <ac:picMkLst>
            <pc:docMk/>
            <pc:sldMk cId="487046051" sldId="372"/>
            <ac:picMk id="3" creationId="{B85D5CFB-A457-4C01-BFAC-77ED959C8F4D}"/>
          </ac:picMkLst>
        </pc:picChg>
      </pc:sldChg>
      <pc:sldChg chg="addSp delSp modSp mod">
        <pc:chgData name="Daniel Brooks" userId="ff9cde6f-c1b3-47fc-ac58-e71bedd0b91c" providerId="ADAL" clId="{307E67B3-70DB-44B7-ACBE-ACF65D2EDEE9}" dt="2021-01-13T16:24:53.360" v="114" actId="20577"/>
        <pc:sldMkLst>
          <pc:docMk/>
          <pc:sldMk cId="2196014967" sldId="394"/>
        </pc:sldMkLst>
        <pc:spChg chg="add mod">
          <ac:chgData name="Daniel Brooks" userId="ff9cde6f-c1b3-47fc-ac58-e71bedd0b91c" providerId="ADAL" clId="{307E67B3-70DB-44B7-ACBE-ACF65D2EDEE9}" dt="2021-01-13T16:24:53.360" v="114" actId="20577"/>
          <ac:spMkLst>
            <pc:docMk/>
            <pc:sldMk cId="2196014967" sldId="394"/>
            <ac:spMk id="6" creationId="{AD6D3D36-478C-4447-B83F-73D7F9F9673B}"/>
          </ac:spMkLst>
        </pc:spChg>
        <pc:picChg chg="del">
          <ac:chgData name="Daniel Brooks" userId="ff9cde6f-c1b3-47fc-ac58-e71bedd0b91c" providerId="ADAL" clId="{307E67B3-70DB-44B7-ACBE-ACF65D2EDEE9}" dt="2021-01-13T16:24:25.874" v="71" actId="478"/>
          <ac:picMkLst>
            <pc:docMk/>
            <pc:sldMk cId="2196014967" sldId="394"/>
            <ac:picMk id="3" creationId="{A0CBC2EB-EC8B-4890-B304-3C45E752B748}"/>
          </ac:picMkLst>
        </pc:picChg>
      </pc:sldChg>
      <pc:sldChg chg="modSp mod addCm delCm modCm">
        <pc:chgData name="Daniel Brooks" userId="ff9cde6f-c1b3-47fc-ac58-e71bedd0b91c" providerId="ADAL" clId="{307E67B3-70DB-44B7-ACBE-ACF65D2EDEE9}" dt="2021-02-04T12:12:33.186" v="1031" actId="1592"/>
        <pc:sldMkLst>
          <pc:docMk/>
          <pc:sldMk cId="1744876159" sldId="401"/>
        </pc:sldMkLst>
        <pc:spChg chg="mod">
          <ac:chgData name="Daniel Brooks" userId="ff9cde6f-c1b3-47fc-ac58-e71bedd0b91c" providerId="ADAL" clId="{307E67B3-70DB-44B7-ACBE-ACF65D2EDEE9}" dt="2021-01-27T09:03:14.394" v="747" actId="20577"/>
          <ac:spMkLst>
            <pc:docMk/>
            <pc:sldMk cId="1744876159" sldId="401"/>
            <ac:spMk id="7" creationId="{7A5CF505-94C4-474B-8E9C-635B16E60879}"/>
          </ac:spMkLst>
        </pc:spChg>
        <pc:spChg chg="mod">
          <ac:chgData name="Daniel Brooks" userId="ff9cde6f-c1b3-47fc-ac58-e71bedd0b91c" providerId="ADAL" clId="{307E67B3-70DB-44B7-ACBE-ACF65D2EDEE9}" dt="2021-01-27T09:03:18.605" v="748" actId="1076"/>
          <ac:spMkLst>
            <pc:docMk/>
            <pc:sldMk cId="1744876159" sldId="401"/>
            <ac:spMk id="11" creationId="{EB8C9DBD-6854-4172-BAEF-F7AD55ECD352}"/>
          </ac:spMkLst>
        </pc:spChg>
      </pc:sldChg>
      <pc:sldChg chg="modSp add mod">
        <pc:chgData name="Daniel Brooks" userId="ff9cde6f-c1b3-47fc-ac58-e71bedd0b91c" providerId="ADAL" clId="{307E67B3-70DB-44B7-ACBE-ACF65D2EDEE9}" dt="2021-02-18T13:46:22.662" v="1169" actId="1076"/>
        <pc:sldMkLst>
          <pc:docMk/>
          <pc:sldMk cId="3928400395" sldId="422"/>
        </pc:sldMkLst>
        <pc:spChg chg="mod">
          <ac:chgData name="Daniel Brooks" userId="ff9cde6f-c1b3-47fc-ac58-e71bedd0b91c" providerId="ADAL" clId="{307E67B3-70DB-44B7-ACBE-ACF65D2EDEE9}" dt="2021-01-13T16:28:29.120" v="122" actId="115"/>
          <ac:spMkLst>
            <pc:docMk/>
            <pc:sldMk cId="3928400395" sldId="422"/>
            <ac:spMk id="11" creationId="{F1127ECD-5D17-4D48-9771-BFF29706D689}"/>
          </ac:spMkLst>
        </pc:spChg>
        <pc:picChg chg="mod">
          <ac:chgData name="Daniel Brooks" userId="ff9cde6f-c1b3-47fc-ac58-e71bedd0b91c" providerId="ADAL" clId="{307E67B3-70DB-44B7-ACBE-ACF65D2EDEE9}" dt="2021-02-18T13:46:22.662" v="1169" actId="1076"/>
          <ac:picMkLst>
            <pc:docMk/>
            <pc:sldMk cId="3928400395" sldId="422"/>
            <ac:picMk id="22" creationId="{3E87BB22-FFD9-4910-886D-6699A68F5DEA}"/>
          </ac:picMkLst>
        </pc:picChg>
      </pc:sldChg>
      <pc:sldChg chg="del">
        <pc:chgData name="Daniel Brooks" userId="ff9cde6f-c1b3-47fc-ac58-e71bedd0b91c" providerId="ADAL" clId="{307E67B3-70DB-44B7-ACBE-ACF65D2EDEE9}" dt="2021-01-13T16:27:31.783" v="115" actId="47"/>
        <pc:sldMkLst>
          <pc:docMk/>
          <pc:sldMk cId="1524582213" sldId="425"/>
        </pc:sldMkLst>
      </pc:sldChg>
      <pc:sldChg chg="addSp delSp modSp add mod modNotesTx">
        <pc:chgData name="Daniel Brooks" userId="ff9cde6f-c1b3-47fc-ac58-e71bedd0b91c" providerId="ADAL" clId="{307E67B3-70DB-44B7-ACBE-ACF65D2EDEE9}" dt="2021-02-18T13:48:43.036" v="1177"/>
        <pc:sldMkLst>
          <pc:docMk/>
          <pc:sldMk cId="2439936666" sldId="425"/>
        </pc:sldMkLst>
        <pc:picChg chg="add mod">
          <ac:chgData name="Daniel Brooks" userId="ff9cde6f-c1b3-47fc-ac58-e71bedd0b91c" providerId="ADAL" clId="{307E67B3-70DB-44B7-ACBE-ACF65D2EDEE9}" dt="2021-02-18T13:48:43.036" v="1177"/>
          <ac:picMkLst>
            <pc:docMk/>
            <pc:sldMk cId="2439936666" sldId="425"/>
            <ac:picMk id="15" creationId="{0FF36A7E-D1D4-4102-807B-0B4F78890A50}"/>
          </ac:picMkLst>
        </pc:picChg>
        <pc:picChg chg="del">
          <ac:chgData name="Daniel Brooks" userId="ff9cde6f-c1b3-47fc-ac58-e71bedd0b91c" providerId="ADAL" clId="{307E67B3-70DB-44B7-ACBE-ACF65D2EDEE9}" dt="2021-02-18T13:48:42.745" v="1176" actId="478"/>
          <ac:picMkLst>
            <pc:docMk/>
            <pc:sldMk cId="2439936666" sldId="425"/>
            <ac:picMk id="145" creationId="{00000000-0000-0000-0000-000000000000}"/>
          </ac:picMkLst>
        </pc:picChg>
      </pc:sldChg>
      <pc:sldChg chg="modSp add mod addCm modCm modNotesTx">
        <pc:chgData name="Daniel Brooks" userId="ff9cde6f-c1b3-47fc-ac58-e71bedd0b91c" providerId="ADAL" clId="{307E67B3-70DB-44B7-ACBE-ACF65D2EDEE9}" dt="2021-02-18T13:38:56.504" v="1084" actId="20577"/>
        <pc:sldMkLst>
          <pc:docMk/>
          <pc:sldMk cId="3869060674" sldId="441"/>
        </pc:sldMkLst>
        <pc:spChg chg="mod">
          <ac:chgData name="Daniel Brooks" userId="ff9cde6f-c1b3-47fc-ac58-e71bedd0b91c" providerId="ADAL" clId="{307E67B3-70DB-44B7-ACBE-ACF65D2EDEE9}" dt="2021-02-18T13:38:56.504" v="1084" actId="20577"/>
          <ac:spMkLst>
            <pc:docMk/>
            <pc:sldMk cId="3869060674" sldId="441"/>
            <ac:spMk id="10" creationId="{E7089966-96AF-4195-BBB3-B41399C590FC}"/>
          </ac:spMkLst>
        </pc:spChg>
        <pc:spChg chg="mod">
          <ac:chgData name="Daniel Brooks" userId="ff9cde6f-c1b3-47fc-ac58-e71bedd0b91c" providerId="ADAL" clId="{307E67B3-70DB-44B7-ACBE-ACF65D2EDEE9}" dt="2021-01-13T16:53:57.234" v="321" actId="1076"/>
          <ac:spMkLst>
            <pc:docMk/>
            <pc:sldMk cId="3869060674" sldId="441"/>
            <ac:spMk id="11" creationId="{D4161FA3-200C-9C43-9281-796D20A64483}"/>
          </ac:spMkLst>
        </pc:spChg>
        <pc:picChg chg="mod">
          <ac:chgData name="Daniel Brooks" userId="ff9cde6f-c1b3-47fc-ac58-e71bedd0b91c" providerId="ADAL" clId="{307E67B3-70DB-44B7-ACBE-ACF65D2EDEE9}" dt="2021-01-21T08:29:05.597" v="500" actId="14100"/>
          <ac:picMkLst>
            <pc:docMk/>
            <pc:sldMk cId="3869060674" sldId="441"/>
            <ac:picMk id="6" creationId="{AB96CB7F-D0DC-244B-9043-1BCB4C09C50B}"/>
          </ac:picMkLst>
        </pc:picChg>
      </pc:sldChg>
      <pc:sldChg chg="modSp mod">
        <pc:chgData name="Daniel Brooks" userId="ff9cde6f-c1b3-47fc-ac58-e71bedd0b91c" providerId="ADAL" clId="{307E67B3-70DB-44B7-ACBE-ACF65D2EDEE9}" dt="2021-01-15T15:58:08.723" v="335" actId="207"/>
        <pc:sldMkLst>
          <pc:docMk/>
          <pc:sldMk cId="2318391782" sldId="445"/>
        </pc:sldMkLst>
        <pc:spChg chg="mod">
          <ac:chgData name="Daniel Brooks" userId="ff9cde6f-c1b3-47fc-ac58-e71bedd0b91c" providerId="ADAL" clId="{307E67B3-70DB-44B7-ACBE-ACF65D2EDEE9}" dt="2021-01-13T16:17:09.665" v="38" actId="1076"/>
          <ac:spMkLst>
            <pc:docMk/>
            <pc:sldMk cId="2318391782" sldId="445"/>
            <ac:spMk id="9" creationId="{BAD4A410-E991-7F45-899D-919DC78147EF}"/>
          </ac:spMkLst>
        </pc:spChg>
        <pc:spChg chg="mod">
          <ac:chgData name="Daniel Brooks" userId="ff9cde6f-c1b3-47fc-ac58-e71bedd0b91c" providerId="ADAL" clId="{307E67B3-70DB-44B7-ACBE-ACF65D2EDEE9}" dt="2021-01-15T15:58:08.723" v="335" actId="207"/>
          <ac:spMkLst>
            <pc:docMk/>
            <pc:sldMk cId="2318391782" sldId="445"/>
            <ac:spMk id="10" creationId="{15186C70-DA25-460A-8D76-82B442F9EAF1}"/>
          </ac:spMkLst>
        </pc:spChg>
      </pc:sldChg>
      <pc:sldChg chg="modSp add mod modNotesTx">
        <pc:chgData name="Daniel Brooks" userId="ff9cde6f-c1b3-47fc-ac58-e71bedd0b91c" providerId="ADAL" clId="{307E67B3-70DB-44B7-ACBE-ACF65D2EDEE9}" dt="2021-01-15T15:58:29.379" v="336" actId="1076"/>
        <pc:sldMkLst>
          <pc:docMk/>
          <pc:sldMk cId="3404555476" sldId="446"/>
        </pc:sldMkLst>
        <pc:grpChg chg="mod">
          <ac:chgData name="Daniel Brooks" userId="ff9cde6f-c1b3-47fc-ac58-e71bedd0b91c" providerId="ADAL" clId="{307E67B3-70DB-44B7-ACBE-ACF65D2EDEE9}" dt="2021-01-15T15:58:29.379" v="336" actId="1076"/>
          <ac:grpSpMkLst>
            <pc:docMk/>
            <pc:sldMk cId="3404555476" sldId="446"/>
            <ac:grpSpMk id="11" creationId="{81269DA9-2DDF-42BD-9808-829A260551C3}"/>
          </ac:grpSpMkLst>
        </pc:grpChg>
      </pc:sldChg>
      <pc:sldChg chg="modSp mod">
        <pc:chgData name="Daniel Brooks" userId="ff9cde6f-c1b3-47fc-ac58-e71bedd0b91c" providerId="ADAL" clId="{307E67B3-70DB-44B7-ACBE-ACF65D2EDEE9}" dt="2021-01-13T16:10:30.350" v="13" actId="1076"/>
        <pc:sldMkLst>
          <pc:docMk/>
          <pc:sldMk cId="587603551" sldId="454"/>
        </pc:sldMkLst>
        <pc:picChg chg="mod">
          <ac:chgData name="Daniel Brooks" userId="ff9cde6f-c1b3-47fc-ac58-e71bedd0b91c" providerId="ADAL" clId="{307E67B3-70DB-44B7-ACBE-ACF65D2EDEE9}" dt="2021-01-13T16:10:28.158" v="12" actId="1076"/>
          <ac:picMkLst>
            <pc:docMk/>
            <pc:sldMk cId="587603551" sldId="454"/>
            <ac:picMk id="10" creationId="{73F1AE0A-D71A-44D4-9EAD-596A22231A15}"/>
          </ac:picMkLst>
        </pc:picChg>
        <pc:picChg chg="mod">
          <ac:chgData name="Daniel Brooks" userId="ff9cde6f-c1b3-47fc-ac58-e71bedd0b91c" providerId="ADAL" clId="{307E67B3-70DB-44B7-ACBE-ACF65D2EDEE9}" dt="2021-01-13T16:10:30.350" v="13" actId="1076"/>
          <ac:picMkLst>
            <pc:docMk/>
            <pc:sldMk cId="587603551" sldId="454"/>
            <ac:picMk id="14" creationId="{0A0AABEB-7B18-4DDC-B9F6-8F10267EFC02}"/>
          </ac:picMkLst>
        </pc:picChg>
        <pc:picChg chg="mod">
          <ac:chgData name="Daniel Brooks" userId="ff9cde6f-c1b3-47fc-ac58-e71bedd0b91c" providerId="ADAL" clId="{307E67B3-70DB-44B7-ACBE-ACF65D2EDEE9}" dt="2021-01-13T16:10:26.085" v="11" actId="1076"/>
          <ac:picMkLst>
            <pc:docMk/>
            <pc:sldMk cId="587603551" sldId="454"/>
            <ac:picMk id="15" creationId="{57AC165B-1C64-4091-8C48-A0AEC5739C3F}"/>
          </ac:picMkLst>
        </pc:picChg>
      </pc:sldChg>
      <pc:sldChg chg="del">
        <pc:chgData name="Daniel Brooks" userId="ff9cde6f-c1b3-47fc-ac58-e71bedd0b91c" providerId="ADAL" clId="{307E67B3-70DB-44B7-ACBE-ACF65D2EDEE9}" dt="2021-01-13T16:27:32.554" v="116" actId="47"/>
        <pc:sldMkLst>
          <pc:docMk/>
          <pc:sldMk cId="1074749344" sldId="455"/>
        </pc:sldMkLst>
      </pc:sldChg>
      <pc:sldChg chg="modSp mod addCm modCm modNotesTx">
        <pc:chgData name="Daniel Brooks" userId="ff9cde6f-c1b3-47fc-ac58-e71bedd0b91c" providerId="ADAL" clId="{307E67B3-70DB-44B7-ACBE-ACF65D2EDEE9}" dt="2021-01-15T15:55:35.315" v="328"/>
        <pc:sldMkLst>
          <pc:docMk/>
          <pc:sldMk cId="2093493038" sldId="461"/>
        </pc:sldMkLst>
        <pc:spChg chg="mod">
          <ac:chgData name="Daniel Brooks" userId="ff9cde6f-c1b3-47fc-ac58-e71bedd0b91c" providerId="ADAL" clId="{307E67B3-70DB-44B7-ACBE-ACF65D2EDEE9}" dt="2021-01-15T15:54:07.454" v="323" actId="207"/>
          <ac:spMkLst>
            <pc:docMk/>
            <pc:sldMk cId="2093493038" sldId="461"/>
            <ac:spMk id="7" creationId="{00576F70-0906-44D1-BC71-80CCB0AB03C2}"/>
          </ac:spMkLst>
        </pc:spChg>
      </pc:sldChg>
      <pc:sldChg chg="addSp delSp modSp mod setBg delAnim modAnim">
        <pc:chgData name="Daniel Brooks" userId="ff9cde6f-c1b3-47fc-ac58-e71bedd0b91c" providerId="ADAL" clId="{307E67B3-70DB-44B7-ACBE-ACF65D2EDEE9}" dt="2021-01-27T08:57:43.074" v="666" actId="20577"/>
        <pc:sldMkLst>
          <pc:docMk/>
          <pc:sldMk cId="3140341754" sldId="464"/>
        </pc:sldMkLst>
        <pc:spChg chg="del mod ord">
          <ac:chgData name="Daniel Brooks" userId="ff9cde6f-c1b3-47fc-ac58-e71bedd0b91c" providerId="ADAL" clId="{307E67B3-70DB-44B7-ACBE-ACF65D2EDEE9}" dt="2021-01-13T16:51:36.762" v="250" actId="478"/>
          <ac:spMkLst>
            <pc:docMk/>
            <pc:sldMk cId="3140341754" sldId="464"/>
            <ac:spMk id="7" creationId="{BAA0CA86-F5F2-EA47-B66F-DD404589A72D}"/>
          </ac:spMkLst>
        </pc:spChg>
        <pc:spChg chg="mod">
          <ac:chgData name="Daniel Brooks" userId="ff9cde6f-c1b3-47fc-ac58-e71bedd0b91c" providerId="ADAL" clId="{307E67B3-70DB-44B7-ACBE-ACF65D2EDEE9}" dt="2021-01-27T08:57:11.879" v="662" actId="1076"/>
          <ac:spMkLst>
            <pc:docMk/>
            <pc:sldMk cId="3140341754" sldId="464"/>
            <ac:spMk id="11" creationId="{D4161FA3-200C-9C43-9281-796D20A64483}"/>
          </ac:spMkLst>
        </pc:spChg>
        <pc:spChg chg="add del mod ord">
          <ac:chgData name="Daniel Brooks" userId="ff9cde6f-c1b3-47fc-ac58-e71bedd0b91c" providerId="ADAL" clId="{307E67B3-70DB-44B7-ACBE-ACF65D2EDEE9}" dt="2021-01-13T16:50:49.986" v="232"/>
          <ac:spMkLst>
            <pc:docMk/>
            <pc:sldMk cId="3140341754" sldId="464"/>
            <ac:spMk id="13" creationId="{9FDF6DC9-0192-4A92-878C-ECC409AE9F37}"/>
          </ac:spMkLst>
        </pc:spChg>
        <pc:spChg chg="add del mod">
          <ac:chgData name="Daniel Brooks" userId="ff9cde6f-c1b3-47fc-ac58-e71bedd0b91c" providerId="ADAL" clId="{307E67B3-70DB-44B7-ACBE-ACF65D2EDEE9}" dt="2021-01-13T16:50:49.986" v="232"/>
          <ac:spMkLst>
            <pc:docMk/>
            <pc:sldMk cId="3140341754" sldId="464"/>
            <ac:spMk id="15" creationId="{83B7459D-A6FC-475A-8A1D-E2CAECEFE929}"/>
          </ac:spMkLst>
        </pc:spChg>
        <pc:spChg chg="add del mod">
          <ac:chgData name="Daniel Brooks" userId="ff9cde6f-c1b3-47fc-ac58-e71bedd0b91c" providerId="ADAL" clId="{307E67B3-70DB-44B7-ACBE-ACF65D2EDEE9}" dt="2021-01-13T16:51:18.911" v="237" actId="478"/>
          <ac:spMkLst>
            <pc:docMk/>
            <pc:sldMk cId="3140341754" sldId="464"/>
            <ac:spMk id="16" creationId="{380E0F94-C27E-458B-90BA-A0C1451EF674}"/>
          </ac:spMkLst>
        </pc:spChg>
        <pc:spChg chg="add mod">
          <ac:chgData name="Daniel Brooks" userId="ff9cde6f-c1b3-47fc-ac58-e71bedd0b91c" providerId="ADAL" clId="{307E67B3-70DB-44B7-ACBE-ACF65D2EDEE9}" dt="2021-01-27T08:57:43.074" v="666" actId="20577"/>
          <ac:spMkLst>
            <pc:docMk/>
            <pc:sldMk cId="3140341754" sldId="464"/>
            <ac:spMk id="17" creationId="{9B595021-D3AF-42E8-A085-F45DE4F57069}"/>
          </ac:spMkLst>
        </pc:spChg>
        <pc:picChg chg="mod ord">
          <ac:chgData name="Daniel Brooks" userId="ff9cde6f-c1b3-47fc-ac58-e71bedd0b91c" providerId="ADAL" clId="{307E67B3-70DB-44B7-ACBE-ACF65D2EDEE9}" dt="2021-01-13T16:50:46.328" v="228" actId="26606"/>
          <ac:picMkLst>
            <pc:docMk/>
            <pc:sldMk cId="3140341754" sldId="464"/>
            <ac:picMk id="8" creationId="{5081C487-B8C6-0343-89ED-C60FF7DB38A8}"/>
          </ac:picMkLst>
        </pc:picChg>
        <pc:picChg chg="add del mod">
          <ac:chgData name="Daniel Brooks" userId="ff9cde6f-c1b3-47fc-ac58-e71bedd0b91c" providerId="ADAL" clId="{307E67B3-70DB-44B7-ACBE-ACF65D2EDEE9}" dt="2021-01-13T16:50:49.986" v="232"/>
          <ac:picMkLst>
            <pc:docMk/>
            <pc:sldMk cId="3140341754" sldId="464"/>
            <ac:picMk id="9" creationId="{B27CC209-784E-42B2-B627-8B22A127E84C}"/>
          </ac:picMkLst>
        </pc:picChg>
        <pc:picChg chg="mod ord">
          <ac:chgData name="Daniel Brooks" userId="ff9cde6f-c1b3-47fc-ac58-e71bedd0b91c" providerId="ADAL" clId="{307E67B3-70DB-44B7-ACBE-ACF65D2EDEE9}" dt="2021-01-13T16:50:49.986" v="232"/>
          <ac:picMkLst>
            <pc:docMk/>
            <pc:sldMk cId="3140341754" sldId="464"/>
            <ac:picMk id="10" creationId="{CA4FAF18-0B1E-407A-BA38-7072E5CD115E}"/>
          </ac:picMkLst>
        </pc:picChg>
        <pc:picChg chg="mod">
          <ac:chgData name="Daniel Brooks" userId="ff9cde6f-c1b3-47fc-ac58-e71bedd0b91c" providerId="ADAL" clId="{307E67B3-70DB-44B7-ACBE-ACF65D2EDEE9}" dt="2021-01-13T16:50:49.986" v="232"/>
          <ac:picMkLst>
            <pc:docMk/>
            <pc:sldMk cId="3140341754" sldId="464"/>
            <ac:picMk id="12" creationId="{4DB5D88B-2006-4476-BAC5-954737305FAB}"/>
          </ac:picMkLst>
        </pc:picChg>
        <pc:picChg chg="mod ord">
          <ac:chgData name="Daniel Brooks" userId="ff9cde6f-c1b3-47fc-ac58-e71bedd0b91c" providerId="ADAL" clId="{307E67B3-70DB-44B7-ACBE-ACF65D2EDEE9}" dt="2021-01-13T16:50:46.328" v="228" actId="26606"/>
          <ac:picMkLst>
            <pc:docMk/>
            <pc:sldMk cId="3140341754" sldId="464"/>
            <ac:picMk id="14" creationId="{AFF50CEB-5A49-394C-8BB1-A476EC08B5BF}"/>
          </ac:picMkLst>
        </pc:picChg>
        <pc:cxnChg chg="add del">
          <ac:chgData name="Daniel Brooks" userId="ff9cde6f-c1b3-47fc-ac58-e71bedd0b91c" providerId="ADAL" clId="{307E67B3-70DB-44B7-ACBE-ACF65D2EDEE9}" dt="2021-01-13T16:50:46.328" v="228" actId="26606"/>
          <ac:cxnSpMkLst>
            <pc:docMk/>
            <pc:sldMk cId="3140341754" sldId="464"/>
            <ac:cxnSpMk id="20" creationId="{822A5670-0F7B-4199-AEAB-33FBA9CEA44D}"/>
          </ac:cxnSpMkLst>
        </pc:cxnChg>
        <pc:cxnChg chg="add del">
          <ac:chgData name="Daniel Brooks" userId="ff9cde6f-c1b3-47fc-ac58-e71bedd0b91c" providerId="ADAL" clId="{307E67B3-70DB-44B7-ACBE-ACF65D2EDEE9}" dt="2021-01-13T16:50:46.328" v="228" actId="26606"/>
          <ac:cxnSpMkLst>
            <pc:docMk/>
            <pc:sldMk cId="3140341754" sldId="464"/>
            <ac:cxnSpMk id="22" creationId="{8BB1744D-A7DF-4B65-B6E3-DCF12BB2D869}"/>
          </ac:cxnSpMkLst>
        </pc:cxnChg>
        <pc:cxnChg chg="add del">
          <ac:chgData name="Daniel Brooks" userId="ff9cde6f-c1b3-47fc-ac58-e71bedd0b91c" providerId="ADAL" clId="{307E67B3-70DB-44B7-ACBE-ACF65D2EDEE9}" dt="2021-01-13T16:50:46.328" v="228" actId="26606"/>
          <ac:cxnSpMkLst>
            <pc:docMk/>
            <pc:sldMk cId="3140341754" sldId="464"/>
            <ac:cxnSpMk id="24" creationId="{882DD753-EA38-4E86-91FB-05041A44A28E}"/>
          </ac:cxnSpMkLst>
        </pc:cxnChg>
        <pc:cxnChg chg="add del">
          <ac:chgData name="Daniel Brooks" userId="ff9cde6f-c1b3-47fc-ac58-e71bedd0b91c" providerId="ADAL" clId="{307E67B3-70DB-44B7-ACBE-ACF65D2EDEE9}" dt="2021-01-13T16:50:46.328" v="228" actId="26606"/>
          <ac:cxnSpMkLst>
            <pc:docMk/>
            <pc:sldMk cId="3140341754" sldId="464"/>
            <ac:cxnSpMk id="26" creationId="{6DA63E78-7704-45EF-B5D3-EADDF5D82674}"/>
          </ac:cxnSpMkLst>
        </pc:cxnChg>
      </pc:sldChg>
      <pc:sldChg chg="modSp mod addCm delCm modCm">
        <pc:chgData name="Daniel Brooks" userId="ff9cde6f-c1b3-47fc-ac58-e71bedd0b91c" providerId="ADAL" clId="{307E67B3-70DB-44B7-ACBE-ACF65D2EDEE9}" dt="2021-02-04T12:12:39.475" v="1032" actId="1592"/>
        <pc:sldMkLst>
          <pc:docMk/>
          <pc:sldMk cId="3122174033" sldId="503"/>
        </pc:sldMkLst>
        <pc:spChg chg="mod">
          <ac:chgData name="Daniel Brooks" userId="ff9cde6f-c1b3-47fc-ac58-e71bedd0b91c" providerId="ADAL" clId="{307E67B3-70DB-44B7-ACBE-ACF65D2EDEE9}" dt="2021-01-21T08:32:52.842" v="539" actId="20577"/>
          <ac:spMkLst>
            <pc:docMk/>
            <pc:sldMk cId="3122174033" sldId="503"/>
            <ac:spMk id="14" creationId="{2A3DF99A-4424-4092-ADAF-00E32279111E}"/>
          </ac:spMkLst>
        </pc:spChg>
      </pc:sldChg>
      <pc:sldChg chg="add addCm modCm">
        <pc:chgData name="Daniel Brooks" userId="ff9cde6f-c1b3-47fc-ac58-e71bedd0b91c" providerId="ADAL" clId="{307E67B3-70DB-44B7-ACBE-ACF65D2EDEE9}" dt="2021-01-21T08:27:38.338" v="499" actId="1589"/>
        <pc:sldMkLst>
          <pc:docMk/>
          <pc:sldMk cId="2197346110" sldId="557"/>
        </pc:sldMkLst>
      </pc:sldChg>
      <pc:sldChg chg="add">
        <pc:chgData name="Daniel Brooks" userId="ff9cde6f-c1b3-47fc-ac58-e71bedd0b91c" providerId="ADAL" clId="{307E67B3-70DB-44B7-ACBE-ACF65D2EDEE9}" dt="2021-01-13T16:18:44.798" v="44"/>
        <pc:sldMkLst>
          <pc:docMk/>
          <pc:sldMk cId="1248707288" sldId="558"/>
        </pc:sldMkLst>
      </pc:sldChg>
      <pc:sldChg chg="add">
        <pc:chgData name="Daniel Brooks" userId="ff9cde6f-c1b3-47fc-ac58-e71bedd0b91c" providerId="ADAL" clId="{307E67B3-70DB-44B7-ACBE-ACF65D2EDEE9}" dt="2021-01-13T16:18:44.798" v="44"/>
        <pc:sldMkLst>
          <pc:docMk/>
          <pc:sldMk cId="1890411073" sldId="559"/>
        </pc:sldMkLst>
      </pc:sldChg>
      <pc:sldChg chg="modSp add mod">
        <pc:chgData name="Daniel Brooks" userId="ff9cde6f-c1b3-47fc-ac58-e71bedd0b91c" providerId="ADAL" clId="{307E67B3-70DB-44B7-ACBE-ACF65D2EDEE9}" dt="2021-02-04T12:02:45.762" v="812" actId="1076"/>
        <pc:sldMkLst>
          <pc:docMk/>
          <pc:sldMk cId="1643904425" sldId="560"/>
        </pc:sldMkLst>
        <pc:spChg chg="mod">
          <ac:chgData name="Daniel Brooks" userId="ff9cde6f-c1b3-47fc-ac58-e71bedd0b91c" providerId="ADAL" clId="{307E67B3-70DB-44B7-ACBE-ACF65D2EDEE9}" dt="2021-02-04T12:02:45.762" v="812" actId="1076"/>
          <ac:spMkLst>
            <pc:docMk/>
            <pc:sldMk cId="1643904425" sldId="560"/>
            <ac:spMk id="3" creationId="{86C3B897-6462-420C-ABEC-6DD1A40B8B0B}"/>
          </ac:spMkLst>
        </pc:spChg>
        <pc:spChg chg="mod">
          <ac:chgData name="Daniel Brooks" userId="ff9cde6f-c1b3-47fc-ac58-e71bedd0b91c" providerId="ADAL" clId="{307E67B3-70DB-44B7-ACBE-ACF65D2EDEE9}" dt="2021-01-27T08:54:57.072" v="545" actId="14100"/>
          <ac:spMkLst>
            <pc:docMk/>
            <pc:sldMk cId="1643904425" sldId="560"/>
            <ac:spMk id="40" creationId="{8823E5BC-12AF-4AA8-996A-8CB1C06F3E9A}"/>
          </ac:spMkLst>
        </pc:spChg>
        <pc:grpChg chg="mod">
          <ac:chgData name="Daniel Brooks" userId="ff9cde6f-c1b3-47fc-ac58-e71bedd0b91c" providerId="ADAL" clId="{307E67B3-70DB-44B7-ACBE-ACF65D2EDEE9}" dt="2021-01-15T15:53:48.249" v="322" actId="1076"/>
          <ac:grpSpMkLst>
            <pc:docMk/>
            <pc:sldMk cId="1643904425" sldId="560"/>
            <ac:grpSpMk id="38" creationId="{1C53A6DA-032C-4BA6-B795-C9D2F4BD38A3}"/>
          </ac:grpSpMkLst>
        </pc:grpChg>
        <pc:picChg chg="mod">
          <ac:chgData name="Daniel Brooks" userId="ff9cde6f-c1b3-47fc-ac58-e71bedd0b91c" providerId="ADAL" clId="{307E67B3-70DB-44B7-ACBE-ACF65D2EDEE9}" dt="2021-01-27T08:54:52.006" v="544" actId="14100"/>
          <ac:picMkLst>
            <pc:docMk/>
            <pc:sldMk cId="1643904425" sldId="560"/>
            <ac:picMk id="39" creationId="{D0A5E2F9-9C89-4745-AA25-542241945140}"/>
          </ac:picMkLst>
        </pc:picChg>
      </pc:sldChg>
      <pc:sldChg chg="delSp modSp del mod">
        <pc:chgData name="Daniel Brooks" userId="ff9cde6f-c1b3-47fc-ac58-e71bedd0b91c" providerId="ADAL" clId="{307E67B3-70DB-44B7-ACBE-ACF65D2EDEE9}" dt="2021-01-13T16:23:09.486" v="62" actId="47"/>
        <pc:sldMkLst>
          <pc:docMk/>
          <pc:sldMk cId="876706323" sldId="561"/>
        </pc:sldMkLst>
        <pc:picChg chg="del">
          <ac:chgData name="Daniel Brooks" userId="ff9cde6f-c1b3-47fc-ac58-e71bedd0b91c" providerId="ADAL" clId="{307E67B3-70DB-44B7-ACBE-ACF65D2EDEE9}" dt="2021-01-13T16:22:03.589" v="57" actId="478"/>
          <ac:picMkLst>
            <pc:docMk/>
            <pc:sldMk cId="876706323" sldId="561"/>
            <ac:picMk id="12" creationId="{405BF6D2-CB5D-A94E-922E-A8FA0073BA37}"/>
          </ac:picMkLst>
        </pc:picChg>
        <pc:picChg chg="del mod">
          <ac:chgData name="Daniel Brooks" userId="ff9cde6f-c1b3-47fc-ac58-e71bedd0b91c" providerId="ADAL" clId="{307E67B3-70DB-44B7-ACBE-ACF65D2EDEE9}" dt="2021-01-13T16:23:05.552" v="61" actId="21"/>
          <ac:picMkLst>
            <pc:docMk/>
            <pc:sldMk cId="876706323" sldId="561"/>
            <ac:picMk id="13" creationId="{80980C1F-981B-4395-826D-D879D16051F7}"/>
          </ac:picMkLst>
        </pc:picChg>
      </pc:sldChg>
      <pc:sldChg chg="del">
        <pc:chgData name="Daniel Brooks" userId="ff9cde6f-c1b3-47fc-ac58-e71bedd0b91c" providerId="ADAL" clId="{307E67B3-70DB-44B7-ACBE-ACF65D2EDEE9}" dt="2021-01-13T16:22:54.865" v="59" actId="47"/>
        <pc:sldMkLst>
          <pc:docMk/>
          <pc:sldMk cId="705123431" sldId="562"/>
        </pc:sldMkLst>
      </pc:sldChg>
      <pc:sldChg chg="addSp delSp modSp add mod modNotesTx">
        <pc:chgData name="Daniel Brooks" userId="ff9cde6f-c1b3-47fc-ac58-e71bedd0b91c" providerId="ADAL" clId="{307E67B3-70DB-44B7-ACBE-ACF65D2EDEE9}" dt="2021-02-18T13:48:38.929" v="1175"/>
        <pc:sldMkLst>
          <pc:docMk/>
          <pc:sldMk cId="1743373114" sldId="564"/>
        </pc:sldMkLst>
        <pc:picChg chg="add mod">
          <ac:chgData name="Daniel Brooks" userId="ff9cde6f-c1b3-47fc-ac58-e71bedd0b91c" providerId="ADAL" clId="{307E67B3-70DB-44B7-ACBE-ACF65D2EDEE9}" dt="2021-02-18T13:48:38.929" v="1175"/>
          <ac:picMkLst>
            <pc:docMk/>
            <pc:sldMk cId="1743373114" sldId="564"/>
            <ac:picMk id="19" creationId="{58EEFEE8-6C81-49D0-8FE4-00437D7E4DF4}"/>
          </ac:picMkLst>
        </pc:picChg>
        <pc:picChg chg="del">
          <ac:chgData name="Daniel Brooks" userId="ff9cde6f-c1b3-47fc-ac58-e71bedd0b91c" providerId="ADAL" clId="{307E67B3-70DB-44B7-ACBE-ACF65D2EDEE9}" dt="2021-02-18T13:48:38.555" v="1174" actId="478"/>
          <ac:picMkLst>
            <pc:docMk/>
            <pc:sldMk cId="1743373114" sldId="564"/>
            <ac:picMk id="145" creationId="{00000000-0000-0000-0000-000000000000}"/>
          </ac:picMkLst>
        </pc:picChg>
      </pc:sldChg>
      <pc:sldChg chg="addSp delSp modSp mod ord modShow addCm modCm modNotesTx">
        <pc:chgData name="Daniel Brooks" userId="ff9cde6f-c1b3-47fc-ac58-e71bedd0b91c" providerId="ADAL" clId="{307E67B3-70DB-44B7-ACBE-ACF65D2EDEE9}" dt="2021-02-18T13:48:19.975" v="1173"/>
        <pc:sldMkLst>
          <pc:docMk/>
          <pc:sldMk cId="141672870" sldId="569"/>
        </pc:sldMkLst>
        <pc:picChg chg="del">
          <ac:chgData name="Daniel Brooks" userId="ff9cde6f-c1b3-47fc-ac58-e71bedd0b91c" providerId="ADAL" clId="{307E67B3-70DB-44B7-ACBE-ACF65D2EDEE9}" dt="2021-02-18T13:48:19.137" v="1172" actId="478"/>
          <ac:picMkLst>
            <pc:docMk/>
            <pc:sldMk cId="141672870" sldId="569"/>
            <ac:picMk id="18" creationId="{B2AE850C-1A5F-C741-B029-2DDFA59CAE44}"/>
          </ac:picMkLst>
        </pc:picChg>
        <pc:picChg chg="add mod">
          <ac:chgData name="Daniel Brooks" userId="ff9cde6f-c1b3-47fc-ac58-e71bedd0b91c" providerId="ADAL" clId="{307E67B3-70DB-44B7-ACBE-ACF65D2EDEE9}" dt="2021-02-18T13:48:19.975" v="1173"/>
          <ac:picMkLst>
            <pc:docMk/>
            <pc:sldMk cId="141672870" sldId="569"/>
            <ac:picMk id="19" creationId="{3E1B0CA4-9389-41C3-9929-5FBDB78C04A7}"/>
          </ac:picMkLst>
        </pc:picChg>
      </pc:sldChg>
      <pc:sldChg chg="addSp delSp modSp mod modAnim">
        <pc:chgData name="Daniel Brooks" userId="ff9cde6f-c1b3-47fc-ac58-e71bedd0b91c" providerId="ADAL" clId="{307E67B3-70DB-44B7-ACBE-ACF65D2EDEE9}" dt="2021-02-18T13:48:12.675" v="1171"/>
        <pc:sldMkLst>
          <pc:docMk/>
          <pc:sldMk cId="182378725" sldId="581"/>
        </pc:sldMkLst>
        <pc:spChg chg="mod">
          <ac:chgData name="Daniel Brooks" userId="ff9cde6f-c1b3-47fc-ac58-e71bedd0b91c" providerId="ADAL" clId="{307E67B3-70DB-44B7-ACBE-ACF65D2EDEE9}" dt="2021-01-27T09:05:38.057" v="811" actId="1076"/>
          <ac:spMkLst>
            <pc:docMk/>
            <pc:sldMk cId="182378725" sldId="581"/>
            <ac:spMk id="3" creationId="{E992A3F3-D8E7-6D49-AACA-EDE230592294}"/>
          </ac:spMkLst>
        </pc:spChg>
        <pc:spChg chg="mod">
          <ac:chgData name="Daniel Brooks" userId="ff9cde6f-c1b3-47fc-ac58-e71bedd0b91c" providerId="ADAL" clId="{307E67B3-70DB-44B7-ACBE-ACF65D2EDEE9}" dt="2021-01-13T16:30:14.885" v="132" actId="207"/>
          <ac:spMkLst>
            <pc:docMk/>
            <pc:sldMk cId="182378725" sldId="581"/>
            <ac:spMk id="7" creationId="{5ED65A5C-E91F-CB49-A34D-417E99191428}"/>
          </ac:spMkLst>
        </pc:spChg>
        <pc:picChg chg="del">
          <ac:chgData name="Daniel Brooks" userId="ff9cde6f-c1b3-47fc-ac58-e71bedd0b91c" providerId="ADAL" clId="{307E67B3-70DB-44B7-ACBE-ACF65D2EDEE9}" dt="2021-02-18T13:48:12.336" v="1170" actId="478"/>
          <ac:picMkLst>
            <pc:docMk/>
            <pc:sldMk cId="182378725" sldId="581"/>
            <ac:picMk id="4" creationId="{F6152166-3ABD-F54C-8ED8-1D1A55AABC31}"/>
          </ac:picMkLst>
        </pc:picChg>
        <pc:picChg chg="add mod">
          <ac:chgData name="Daniel Brooks" userId="ff9cde6f-c1b3-47fc-ac58-e71bedd0b91c" providerId="ADAL" clId="{307E67B3-70DB-44B7-ACBE-ACF65D2EDEE9}" dt="2021-02-18T13:48:12.675" v="1171"/>
          <ac:picMkLst>
            <pc:docMk/>
            <pc:sldMk cId="182378725" sldId="581"/>
            <ac:picMk id="8" creationId="{C09EC47A-0D38-4C02-8414-35A36143C6F0}"/>
          </ac:picMkLst>
        </pc:picChg>
      </pc:sldChg>
      <pc:sldChg chg="modSp">
        <pc:chgData name="Daniel Brooks" userId="ff9cde6f-c1b3-47fc-ac58-e71bedd0b91c" providerId="ADAL" clId="{307E67B3-70DB-44B7-ACBE-ACF65D2EDEE9}" dt="2021-01-13T16:21:58.484" v="56" actId="1076"/>
        <pc:sldMkLst>
          <pc:docMk/>
          <pc:sldMk cId="2883482038" sldId="596"/>
        </pc:sldMkLst>
        <pc:picChg chg="mod">
          <ac:chgData name="Daniel Brooks" userId="ff9cde6f-c1b3-47fc-ac58-e71bedd0b91c" providerId="ADAL" clId="{307E67B3-70DB-44B7-ACBE-ACF65D2EDEE9}" dt="2021-01-13T16:21:58.484" v="56" actId="1076"/>
          <ac:picMkLst>
            <pc:docMk/>
            <pc:sldMk cId="2883482038" sldId="596"/>
            <ac:picMk id="2056" creationId="{A722C606-4FF3-9948-BAF5-F3A491161862}"/>
          </ac:picMkLst>
        </pc:picChg>
        <pc:picChg chg="mod">
          <ac:chgData name="Daniel Brooks" userId="ff9cde6f-c1b3-47fc-ac58-e71bedd0b91c" providerId="ADAL" clId="{307E67B3-70DB-44B7-ACBE-ACF65D2EDEE9}" dt="2021-01-13T16:21:56.316" v="55" actId="1076"/>
          <ac:picMkLst>
            <pc:docMk/>
            <pc:sldMk cId="2883482038" sldId="596"/>
            <ac:picMk id="2058" creationId="{18BBDCDD-856D-EE4B-A44E-A563699E076C}"/>
          </ac:picMkLst>
        </pc:picChg>
      </pc:sldChg>
      <pc:sldChg chg="modSp mod modNotesTx">
        <pc:chgData name="Daniel Brooks" userId="ff9cde6f-c1b3-47fc-ac58-e71bedd0b91c" providerId="ADAL" clId="{307E67B3-70DB-44B7-ACBE-ACF65D2EDEE9}" dt="2021-02-04T12:10:50.408" v="1029" actId="20577"/>
        <pc:sldMkLst>
          <pc:docMk/>
          <pc:sldMk cId="769907080" sldId="597"/>
        </pc:sldMkLst>
        <pc:spChg chg="mod">
          <ac:chgData name="Daniel Brooks" userId="ff9cde6f-c1b3-47fc-ac58-e71bedd0b91c" providerId="ADAL" clId="{307E67B3-70DB-44B7-ACBE-ACF65D2EDEE9}" dt="2021-01-13T16:23:44.813" v="70" actId="115"/>
          <ac:spMkLst>
            <pc:docMk/>
            <pc:sldMk cId="769907080" sldId="597"/>
            <ac:spMk id="3" creationId="{3CD2079D-7BE0-724F-874D-EAC3F46B00F3}"/>
          </ac:spMkLst>
        </pc:spChg>
        <pc:picChg chg="mod">
          <ac:chgData name="Daniel Brooks" userId="ff9cde6f-c1b3-47fc-ac58-e71bedd0b91c" providerId="ADAL" clId="{307E67B3-70DB-44B7-ACBE-ACF65D2EDEE9}" dt="2021-01-13T16:23:37.347" v="68" actId="1076"/>
          <ac:picMkLst>
            <pc:docMk/>
            <pc:sldMk cId="769907080" sldId="597"/>
            <ac:picMk id="6" creationId="{B04172DF-924A-224D-AF55-8D7C1B874CC0}"/>
          </ac:picMkLst>
        </pc:picChg>
      </pc:sldChg>
      <pc:sldChg chg="del modNotesTx">
        <pc:chgData name="Daniel Brooks" userId="ff9cde6f-c1b3-47fc-ac58-e71bedd0b91c" providerId="ADAL" clId="{307E67B3-70DB-44B7-ACBE-ACF65D2EDEE9}" dt="2021-01-13T16:17:58.846" v="41" actId="47"/>
        <pc:sldMkLst>
          <pc:docMk/>
          <pc:sldMk cId="775384355" sldId="598"/>
        </pc:sldMkLst>
      </pc:sldChg>
      <pc:sldChg chg="modSp del">
        <pc:chgData name="Daniel Brooks" userId="ff9cde6f-c1b3-47fc-ac58-e71bedd0b91c" providerId="ADAL" clId="{307E67B3-70DB-44B7-ACBE-ACF65D2EDEE9}" dt="2021-01-13T16:18:48.020" v="45" actId="47"/>
        <pc:sldMkLst>
          <pc:docMk/>
          <pc:sldMk cId="1733741088" sldId="599"/>
        </pc:sldMkLst>
        <pc:picChg chg="mod">
          <ac:chgData name="Daniel Brooks" userId="ff9cde6f-c1b3-47fc-ac58-e71bedd0b91c" providerId="ADAL" clId="{307E67B3-70DB-44B7-ACBE-ACF65D2EDEE9}" dt="2021-01-13T16:07:46.463" v="8" actId="1076"/>
          <ac:picMkLst>
            <pc:docMk/>
            <pc:sldMk cId="1733741088" sldId="599"/>
            <ac:picMk id="10242" creationId="{BCB7F8A3-9C44-134D-8E16-8D04DB4C4895}"/>
          </ac:picMkLst>
        </pc:picChg>
      </pc:sldChg>
      <pc:sldChg chg="del">
        <pc:chgData name="Daniel Brooks" userId="ff9cde6f-c1b3-47fc-ac58-e71bedd0b91c" providerId="ADAL" clId="{307E67B3-70DB-44B7-ACBE-ACF65D2EDEE9}" dt="2021-01-13T16:18:49.009" v="46" actId="47"/>
        <pc:sldMkLst>
          <pc:docMk/>
          <pc:sldMk cId="2613757177" sldId="600"/>
        </pc:sldMkLst>
      </pc:sldChg>
      <pc:sldChg chg="del">
        <pc:chgData name="Daniel Brooks" userId="ff9cde6f-c1b3-47fc-ac58-e71bedd0b91c" providerId="ADAL" clId="{307E67B3-70DB-44B7-ACBE-ACF65D2EDEE9}" dt="2021-01-13T16:18:49.697" v="47" actId="47"/>
        <pc:sldMkLst>
          <pc:docMk/>
          <pc:sldMk cId="622162075" sldId="601"/>
        </pc:sldMkLst>
      </pc:sldChg>
      <pc:sldChg chg="modSp del">
        <pc:chgData name="Daniel Brooks" userId="ff9cde6f-c1b3-47fc-ac58-e71bedd0b91c" providerId="ADAL" clId="{307E67B3-70DB-44B7-ACBE-ACF65D2EDEE9}" dt="2021-01-13T16:18:50.686" v="48" actId="47"/>
        <pc:sldMkLst>
          <pc:docMk/>
          <pc:sldMk cId="4003530483" sldId="602"/>
        </pc:sldMkLst>
        <pc:picChg chg="mod">
          <ac:chgData name="Daniel Brooks" userId="ff9cde6f-c1b3-47fc-ac58-e71bedd0b91c" providerId="ADAL" clId="{307E67B3-70DB-44B7-ACBE-ACF65D2EDEE9}" dt="2021-01-13T16:08:07.348" v="10" actId="1076"/>
          <ac:picMkLst>
            <pc:docMk/>
            <pc:sldMk cId="4003530483" sldId="602"/>
            <ac:picMk id="13314" creationId="{B0F3B380-EC8E-D142-8B44-223D1D05D439}"/>
          </ac:picMkLst>
        </pc:picChg>
      </pc:sldChg>
      <pc:sldChg chg="modNotesTx">
        <pc:chgData name="Daniel Brooks" userId="ff9cde6f-c1b3-47fc-ac58-e71bedd0b91c" providerId="ADAL" clId="{307E67B3-70DB-44B7-ACBE-ACF65D2EDEE9}" dt="2021-01-27T08:55:41.926" v="656" actId="20577"/>
        <pc:sldMkLst>
          <pc:docMk/>
          <pc:sldMk cId="3001951152" sldId="603"/>
        </pc:sldMkLst>
      </pc:sldChg>
      <pc:sldChg chg="addSp modSp mod modNotesTx">
        <pc:chgData name="Daniel Brooks" userId="ff9cde6f-c1b3-47fc-ac58-e71bedd0b91c" providerId="ADAL" clId="{307E67B3-70DB-44B7-ACBE-ACF65D2EDEE9}" dt="2021-01-15T16:08:55.737" v="465" actId="1076"/>
        <pc:sldMkLst>
          <pc:docMk/>
          <pc:sldMk cId="3561906480" sldId="604"/>
        </pc:sldMkLst>
        <pc:picChg chg="add mod">
          <ac:chgData name="Daniel Brooks" userId="ff9cde6f-c1b3-47fc-ac58-e71bedd0b91c" providerId="ADAL" clId="{307E67B3-70DB-44B7-ACBE-ACF65D2EDEE9}" dt="2021-01-15T16:08:41.743" v="463" actId="1076"/>
          <ac:picMkLst>
            <pc:docMk/>
            <pc:sldMk cId="3561906480" sldId="604"/>
            <ac:picMk id="12" creationId="{9C3105D5-6D86-4418-84B0-4C665E0E6261}"/>
          </ac:picMkLst>
        </pc:picChg>
        <pc:picChg chg="add mod">
          <ac:chgData name="Daniel Brooks" userId="ff9cde6f-c1b3-47fc-ac58-e71bedd0b91c" providerId="ADAL" clId="{307E67B3-70DB-44B7-ACBE-ACF65D2EDEE9}" dt="2021-01-15T16:08:55.737" v="465" actId="1076"/>
          <ac:picMkLst>
            <pc:docMk/>
            <pc:sldMk cId="3561906480" sldId="604"/>
            <ac:picMk id="14" creationId="{CE701FB0-D15F-4654-A123-ADD88C311021}"/>
          </ac:picMkLst>
        </pc:picChg>
      </pc:sldChg>
      <pc:sldChg chg="modSp mod modNotesTx">
        <pc:chgData name="Daniel Brooks" userId="ff9cde6f-c1b3-47fc-ac58-e71bedd0b91c" providerId="ADAL" clId="{307E67B3-70DB-44B7-ACBE-ACF65D2EDEE9}" dt="2021-01-15T15:54:11.417" v="324" actId="207"/>
        <pc:sldMkLst>
          <pc:docMk/>
          <pc:sldMk cId="2401597208" sldId="605"/>
        </pc:sldMkLst>
        <pc:spChg chg="mod">
          <ac:chgData name="Daniel Brooks" userId="ff9cde6f-c1b3-47fc-ac58-e71bedd0b91c" providerId="ADAL" clId="{307E67B3-70DB-44B7-ACBE-ACF65D2EDEE9}" dt="2021-01-15T15:54:11.417" v="324" actId="207"/>
          <ac:spMkLst>
            <pc:docMk/>
            <pc:sldMk cId="2401597208" sldId="605"/>
            <ac:spMk id="7" creationId="{00576F70-0906-44D1-BC71-80CCB0AB03C2}"/>
          </ac:spMkLst>
        </pc:spChg>
      </pc:sldChg>
      <pc:sldChg chg="add del addCm modCm modNotesTx">
        <pc:chgData name="Daniel Brooks" userId="ff9cde6f-c1b3-47fc-ac58-e71bedd0b91c" providerId="ADAL" clId="{307E67B3-70DB-44B7-ACBE-ACF65D2EDEE9}" dt="2021-01-15T15:58:54.364" v="338"/>
        <pc:sldMkLst>
          <pc:docMk/>
          <pc:sldMk cId="1443038356" sldId="606"/>
        </pc:sldMkLst>
      </pc:sldChg>
      <pc:sldChg chg="add">
        <pc:chgData name="Daniel Brooks" userId="ff9cde6f-c1b3-47fc-ac58-e71bedd0b91c" providerId="ADAL" clId="{307E67B3-70DB-44B7-ACBE-ACF65D2EDEE9}" dt="2021-01-13T16:36:14.154" v="194"/>
        <pc:sldMkLst>
          <pc:docMk/>
          <pc:sldMk cId="957496656" sldId="607"/>
        </pc:sldMkLst>
      </pc:sldChg>
      <pc:sldChg chg="new del">
        <pc:chgData name="Daniel Brooks" userId="ff9cde6f-c1b3-47fc-ac58-e71bedd0b91c" providerId="ADAL" clId="{307E67B3-70DB-44B7-ACBE-ACF65D2EDEE9}" dt="2021-01-13T16:16:24.138" v="16" actId="47"/>
        <pc:sldMkLst>
          <pc:docMk/>
          <pc:sldMk cId="1115276416" sldId="607"/>
        </pc:sldMkLst>
      </pc:sldChg>
      <pc:sldChg chg="modSp add mod ord modNotesTx">
        <pc:chgData name="Daniel Brooks" userId="ff9cde6f-c1b3-47fc-ac58-e71bedd0b91c" providerId="ADAL" clId="{307E67B3-70DB-44B7-ACBE-ACF65D2EDEE9}" dt="2021-01-15T16:13:20.056" v="496"/>
        <pc:sldMkLst>
          <pc:docMk/>
          <pc:sldMk cId="363581858" sldId="608"/>
        </pc:sldMkLst>
        <pc:spChg chg="mod">
          <ac:chgData name="Daniel Brooks" userId="ff9cde6f-c1b3-47fc-ac58-e71bedd0b91c" providerId="ADAL" clId="{307E67B3-70DB-44B7-ACBE-ACF65D2EDEE9}" dt="2021-01-13T16:39:47.464" v="203" actId="1076"/>
          <ac:spMkLst>
            <pc:docMk/>
            <pc:sldMk cId="363581858" sldId="608"/>
            <ac:spMk id="17" creationId="{F2467BE8-1381-4CDC-A957-C28A30F96C33}"/>
          </ac:spMkLst>
        </pc:spChg>
        <pc:spChg chg="mod">
          <ac:chgData name="Daniel Brooks" userId="ff9cde6f-c1b3-47fc-ac58-e71bedd0b91c" providerId="ADAL" clId="{307E67B3-70DB-44B7-ACBE-ACF65D2EDEE9}" dt="2021-01-13T16:40:59.137" v="213" actId="115"/>
          <ac:spMkLst>
            <pc:docMk/>
            <pc:sldMk cId="363581858" sldId="608"/>
            <ac:spMk id="24" creationId="{82C1A0C8-11C1-4940-A73D-3B3537091F33}"/>
          </ac:spMkLst>
        </pc:spChg>
        <pc:picChg chg="mod modCrop">
          <ac:chgData name="Daniel Brooks" userId="ff9cde6f-c1b3-47fc-ac58-e71bedd0b91c" providerId="ADAL" clId="{307E67B3-70DB-44B7-ACBE-ACF65D2EDEE9}" dt="2021-01-15T16:13:05.670" v="494" actId="1076"/>
          <ac:picMkLst>
            <pc:docMk/>
            <pc:sldMk cId="363581858" sldId="608"/>
            <ac:picMk id="7" creationId="{C07F517D-320E-4D39-8BC7-F7A43FFF842E}"/>
          </ac:picMkLst>
        </pc:picChg>
      </pc:sldChg>
      <pc:sldChg chg="add del modNotesTx">
        <pc:chgData name="Daniel Brooks" userId="ff9cde6f-c1b3-47fc-ac58-e71bedd0b91c" providerId="ADAL" clId="{307E67B3-70DB-44B7-ACBE-ACF65D2EDEE9}" dt="2021-01-13T16:47:27.945" v="217" actId="47"/>
        <pc:sldMkLst>
          <pc:docMk/>
          <pc:sldMk cId="40169515" sldId="609"/>
        </pc:sldMkLst>
      </pc:sldChg>
      <pc:sldChg chg="addSp delSp modSp add mod">
        <pc:chgData name="Daniel Brooks" userId="ff9cde6f-c1b3-47fc-ac58-e71bedd0b91c" providerId="ADAL" clId="{307E67B3-70DB-44B7-ACBE-ACF65D2EDEE9}" dt="2021-01-27T09:03:43.443" v="749" actId="20577"/>
        <pc:sldMkLst>
          <pc:docMk/>
          <pc:sldMk cId="3557982384" sldId="609"/>
        </pc:sldMkLst>
        <pc:spChg chg="mod">
          <ac:chgData name="Daniel Brooks" userId="ff9cde6f-c1b3-47fc-ac58-e71bedd0b91c" providerId="ADAL" clId="{307E67B3-70DB-44B7-ACBE-ACF65D2EDEE9}" dt="2021-01-15T16:06:28.688" v="461" actId="14100"/>
          <ac:spMkLst>
            <pc:docMk/>
            <pc:sldMk cId="3557982384" sldId="609"/>
            <ac:spMk id="11" creationId="{D4161FA3-200C-9C43-9281-796D20A64483}"/>
          </ac:spMkLst>
        </pc:spChg>
        <pc:spChg chg="add mod">
          <ac:chgData name="Daniel Brooks" userId="ff9cde6f-c1b3-47fc-ac58-e71bedd0b91c" providerId="ADAL" clId="{307E67B3-70DB-44B7-ACBE-ACF65D2EDEE9}" dt="2021-01-27T09:03:43.443" v="749" actId="20577"/>
          <ac:spMkLst>
            <pc:docMk/>
            <pc:sldMk cId="3557982384" sldId="609"/>
            <ac:spMk id="13" creationId="{0F805AC1-EDD0-4B38-892E-FA1365E27939}"/>
          </ac:spMkLst>
        </pc:spChg>
        <pc:graphicFrameChg chg="del">
          <ac:chgData name="Daniel Brooks" userId="ff9cde6f-c1b3-47fc-ac58-e71bedd0b91c" providerId="ADAL" clId="{307E67B3-70DB-44B7-ACBE-ACF65D2EDEE9}" dt="2021-01-15T16:05:38.784" v="376" actId="478"/>
          <ac:graphicFrameMkLst>
            <pc:docMk/>
            <pc:sldMk cId="3557982384" sldId="609"/>
            <ac:graphicFrameMk id="3" creationId="{8294F1E4-FDDD-48F2-BDA2-28A544BBAAF6}"/>
          </ac:graphicFrameMkLst>
        </pc:graphicFrameChg>
        <pc:picChg chg="del">
          <ac:chgData name="Daniel Brooks" userId="ff9cde6f-c1b3-47fc-ac58-e71bedd0b91c" providerId="ADAL" clId="{307E67B3-70DB-44B7-ACBE-ACF65D2EDEE9}" dt="2021-01-15T16:05:40.432" v="378" actId="478"/>
          <ac:picMkLst>
            <pc:docMk/>
            <pc:sldMk cId="3557982384" sldId="609"/>
            <ac:picMk id="10" creationId="{73F1AE0A-D71A-44D4-9EAD-596A22231A15}"/>
          </ac:picMkLst>
        </pc:picChg>
        <pc:picChg chg="del">
          <ac:chgData name="Daniel Brooks" userId="ff9cde6f-c1b3-47fc-ac58-e71bedd0b91c" providerId="ADAL" clId="{307E67B3-70DB-44B7-ACBE-ACF65D2EDEE9}" dt="2021-01-15T16:05:41.049" v="379" actId="478"/>
          <ac:picMkLst>
            <pc:docMk/>
            <pc:sldMk cId="3557982384" sldId="609"/>
            <ac:picMk id="14" creationId="{0A0AABEB-7B18-4DDC-B9F6-8F10267EFC02}"/>
          </ac:picMkLst>
        </pc:picChg>
        <pc:picChg chg="del">
          <ac:chgData name="Daniel Brooks" userId="ff9cde6f-c1b3-47fc-ac58-e71bedd0b91c" providerId="ADAL" clId="{307E67B3-70DB-44B7-ACBE-ACF65D2EDEE9}" dt="2021-01-15T16:05:39.833" v="377" actId="478"/>
          <ac:picMkLst>
            <pc:docMk/>
            <pc:sldMk cId="3557982384" sldId="609"/>
            <ac:picMk id="15" creationId="{57AC165B-1C64-4091-8C48-A0AEC5739C3F}"/>
          </ac:picMkLst>
        </pc:picChg>
      </pc:sldChg>
      <pc:sldChg chg="delSp modSp add del mod modAnim">
        <pc:chgData name="Daniel Brooks" userId="ff9cde6f-c1b3-47fc-ac58-e71bedd0b91c" providerId="ADAL" clId="{307E67B3-70DB-44B7-ACBE-ACF65D2EDEE9}" dt="2021-01-15T16:00:01.819" v="346" actId="47"/>
        <pc:sldMkLst>
          <pc:docMk/>
          <pc:sldMk cId="3105746883" sldId="610"/>
        </pc:sldMkLst>
        <pc:spChg chg="mod">
          <ac:chgData name="Daniel Brooks" userId="ff9cde6f-c1b3-47fc-ac58-e71bedd0b91c" providerId="ADAL" clId="{307E67B3-70DB-44B7-ACBE-ACF65D2EDEE9}" dt="2021-01-15T16:00:00.141" v="345" actId="6549"/>
          <ac:spMkLst>
            <pc:docMk/>
            <pc:sldMk cId="3105746883" sldId="610"/>
            <ac:spMk id="7" creationId="{BAA0CA86-F5F2-EA47-B66F-DD404589A72D}"/>
          </ac:spMkLst>
        </pc:spChg>
        <pc:picChg chg="del">
          <ac:chgData name="Daniel Brooks" userId="ff9cde6f-c1b3-47fc-ac58-e71bedd0b91c" providerId="ADAL" clId="{307E67B3-70DB-44B7-ACBE-ACF65D2EDEE9}" dt="2021-01-13T16:50:21.971" v="222" actId="478"/>
          <ac:picMkLst>
            <pc:docMk/>
            <pc:sldMk cId="3105746883" sldId="610"/>
            <ac:picMk id="12" creationId="{DFBA17FB-53D0-440B-A553-625CD482A3A3}"/>
          </ac:picMkLst>
        </pc:picChg>
      </pc:sldChg>
      <pc:sldChg chg="ord modNotesTx">
        <pc:chgData name="Daniel Brooks" userId="ff9cde6f-c1b3-47fc-ac58-e71bedd0b91c" providerId="ADAL" clId="{307E67B3-70DB-44B7-ACBE-ACF65D2EDEE9}" dt="2021-01-27T09:04:05.959" v="751"/>
        <pc:sldMkLst>
          <pc:docMk/>
          <pc:sldMk cId="3301908370" sldId="610"/>
        </pc:sldMkLst>
      </pc:sldChg>
    </pc:docChg>
  </pc:docChgLst>
  <pc:docChgLst>
    <pc:chgData name="Mark Herbert" userId="S::mark@colour-profiling.com::15902831-cc1d-4d1a-b05d-88318b84e529" providerId="AD" clId="Web-{0D74174B-24D4-7FB0-C387-7A2FD9E8A72F}"/>
    <pc:docChg chg="modSld">
      <pc:chgData name="Mark Herbert" userId="S::mark@colour-profiling.com::15902831-cc1d-4d1a-b05d-88318b84e529" providerId="AD" clId="Web-{0D74174B-24D4-7FB0-C387-7A2FD9E8A72F}" dt="2021-06-03T13:25:06.486" v="1" actId="20577"/>
      <pc:docMkLst>
        <pc:docMk/>
      </pc:docMkLst>
      <pc:sldChg chg="modSp">
        <pc:chgData name="Mark Herbert" userId="S::mark@colour-profiling.com::15902831-cc1d-4d1a-b05d-88318b84e529" providerId="AD" clId="Web-{0D74174B-24D4-7FB0-C387-7A2FD9E8A72F}" dt="2021-06-03T13:25:06.486" v="1" actId="20577"/>
        <pc:sldMkLst>
          <pc:docMk/>
          <pc:sldMk cId="3766107320" sldId="580"/>
        </pc:sldMkLst>
        <pc:spChg chg="mod">
          <ac:chgData name="Mark Herbert" userId="S::mark@colour-profiling.com::15902831-cc1d-4d1a-b05d-88318b84e529" providerId="AD" clId="Web-{0D74174B-24D4-7FB0-C387-7A2FD9E8A72F}" dt="2021-06-03T13:25:06.486" v="1" actId="20577"/>
          <ac:spMkLst>
            <pc:docMk/>
            <pc:sldMk cId="3766107320" sldId="580"/>
            <ac:spMk id="4" creationId="{5323FFED-6210-7543-9B9C-63892E9D1470}"/>
          </ac:spMkLst>
        </pc:spChg>
      </pc:sldChg>
    </pc:docChg>
  </pc:docChgLst>
  <pc:docChgLst>
    <pc:chgData name="Mark Herbert" userId="S::mark@colour-profiling.com::15902831-cc1d-4d1a-b05d-88318b84e529" providerId="AD" clId="Web-{25A19C14-07B1-2C37-BB97-9A11F7EEE3DE}"/>
    <pc:docChg chg="modSld">
      <pc:chgData name="Mark Herbert" userId="S::mark@colour-profiling.com::15902831-cc1d-4d1a-b05d-88318b84e529" providerId="AD" clId="Web-{25A19C14-07B1-2C37-BB97-9A11F7EEE3DE}" dt="2021-01-19T19:00:46.574" v="10" actId="20577"/>
      <pc:docMkLst>
        <pc:docMk/>
      </pc:docMkLst>
      <pc:sldChg chg="modSp">
        <pc:chgData name="Mark Herbert" userId="S::mark@colour-profiling.com::15902831-cc1d-4d1a-b05d-88318b84e529" providerId="AD" clId="Web-{25A19C14-07B1-2C37-BB97-9A11F7EEE3DE}" dt="2021-01-19T19:00:06.354" v="1" actId="20577"/>
        <pc:sldMkLst>
          <pc:docMk/>
          <pc:sldMk cId="2093493038" sldId="461"/>
        </pc:sldMkLst>
        <pc:spChg chg="mod">
          <ac:chgData name="Mark Herbert" userId="S::mark@colour-profiling.com::15902831-cc1d-4d1a-b05d-88318b84e529" providerId="AD" clId="Web-{25A19C14-07B1-2C37-BB97-9A11F7EEE3DE}" dt="2021-01-19T19:00:06.354" v="1" actId="20577"/>
          <ac:spMkLst>
            <pc:docMk/>
            <pc:sldMk cId="2093493038" sldId="461"/>
            <ac:spMk id="7" creationId="{00576F70-0906-44D1-BC71-80CCB0AB03C2}"/>
          </ac:spMkLst>
        </pc:spChg>
      </pc:sldChg>
      <pc:sldChg chg="modSp">
        <pc:chgData name="Mark Herbert" userId="S::mark@colour-profiling.com::15902831-cc1d-4d1a-b05d-88318b84e529" providerId="AD" clId="Web-{25A19C14-07B1-2C37-BB97-9A11F7EEE3DE}" dt="2021-01-19T19:00:46.574" v="10" actId="20577"/>
        <pc:sldMkLst>
          <pc:docMk/>
          <pc:sldMk cId="3561906480" sldId="604"/>
        </pc:sldMkLst>
        <pc:spChg chg="mod">
          <ac:chgData name="Mark Herbert" userId="S::mark@colour-profiling.com::15902831-cc1d-4d1a-b05d-88318b84e529" providerId="AD" clId="Web-{25A19C14-07B1-2C37-BB97-9A11F7EEE3DE}" dt="2021-01-19T19:00:46.574" v="10" actId="20577"/>
          <ac:spMkLst>
            <pc:docMk/>
            <pc:sldMk cId="3561906480" sldId="604"/>
            <ac:spMk id="7" creationId="{00576F70-0906-44D1-BC71-80CCB0AB03C2}"/>
          </ac:spMkLst>
        </pc:spChg>
      </pc:sldChg>
      <pc:sldChg chg="modSp">
        <pc:chgData name="Mark Herbert" userId="S::mark@colour-profiling.com::15902831-cc1d-4d1a-b05d-88318b84e529" providerId="AD" clId="Web-{25A19C14-07B1-2C37-BB97-9A11F7EEE3DE}" dt="2021-01-19T19:00:37.011" v="6" actId="20577"/>
        <pc:sldMkLst>
          <pc:docMk/>
          <pc:sldMk cId="2401597208" sldId="605"/>
        </pc:sldMkLst>
        <pc:spChg chg="mod">
          <ac:chgData name="Mark Herbert" userId="S::mark@colour-profiling.com::15902831-cc1d-4d1a-b05d-88318b84e529" providerId="AD" clId="Web-{25A19C14-07B1-2C37-BB97-9A11F7EEE3DE}" dt="2021-01-19T19:00:37.011" v="6" actId="20577"/>
          <ac:spMkLst>
            <pc:docMk/>
            <pc:sldMk cId="2401597208" sldId="605"/>
            <ac:spMk id="7" creationId="{00576F70-0906-44D1-BC71-80CCB0AB03C2}"/>
          </ac:spMkLst>
        </pc:spChg>
      </pc:sldChg>
      <pc:sldChg chg="modSp delCm">
        <pc:chgData name="Mark Herbert" userId="S::mark@colour-profiling.com::15902831-cc1d-4d1a-b05d-88318b84e529" providerId="AD" clId="Web-{25A19C14-07B1-2C37-BB97-9A11F7EEE3DE}" dt="2021-01-19T19:00:25.511" v="4"/>
        <pc:sldMkLst>
          <pc:docMk/>
          <pc:sldMk cId="1443038356" sldId="606"/>
        </pc:sldMkLst>
        <pc:spChg chg="mod">
          <ac:chgData name="Mark Herbert" userId="S::mark@colour-profiling.com::15902831-cc1d-4d1a-b05d-88318b84e529" providerId="AD" clId="Web-{25A19C14-07B1-2C37-BB97-9A11F7EEE3DE}" dt="2021-01-19T19:00:12.308" v="3" actId="20577"/>
          <ac:spMkLst>
            <pc:docMk/>
            <pc:sldMk cId="1443038356" sldId="606"/>
            <ac:spMk id="7" creationId="{00576F70-0906-44D1-BC71-80CCB0AB03C2}"/>
          </ac:spMkLst>
        </pc:spChg>
      </pc:sldChg>
    </pc:docChg>
  </pc:docChgLst>
  <pc:docChgLst>
    <pc:chgData name="Mark Herbert" userId="S::mark@colour-profiling.com::15902831-cc1d-4d1a-b05d-88318b84e529" providerId="AD" clId="Web-{E8F0497B-4CF0-485E-29A5-7F3A892B7C54}"/>
    <pc:docChg chg="addSld delSld modSld sldOrd">
      <pc:chgData name="Mark Herbert" userId="S::mark@colour-profiling.com::15902831-cc1d-4d1a-b05d-88318b84e529" providerId="AD" clId="Web-{E8F0497B-4CF0-485E-29A5-7F3A892B7C54}" dt="2021-08-25T11:49:35.496" v="185" actId="20577"/>
      <pc:docMkLst>
        <pc:docMk/>
      </pc:docMkLst>
      <pc:sldChg chg="modSp">
        <pc:chgData name="Mark Herbert" userId="S::mark@colour-profiling.com::15902831-cc1d-4d1a-b05d-88318b84e529" providerId="AD" clId="Web-{E8F0497B-4CF0-485E-29A5-7F3A892B7C54}" dt="2021-08-25T11:49:35.496" v="185" actId="20577"/>
        <pc:sldMkLst>
          <pc:docMk/>
          <pc:sldMk cId="3766107320" sldId="580"/>
        </pc:sldMkLst>
        <pc:spChg chg="mod">
          <ac:chgData name="Mark Herbert" userId="S::mark@colour-profiling.com::15902831-cc1d-4d1a-b05d-88318b84e529" providerId="AD" clId="Web-{E8F0497B-4CF0-485E-29A5-7F3A892B7C54}" dt="2021-08-25T11:49:35.496" v="185" actId="20577"/>
          <ac:spMkLst>
            <pc:docMk/>
            <pc:sldMk cId="3766107320" sldId="580"/>
            <ac:spMk id="5" creationId="{540C2F52-C418-8542-85C4-838CC7624AE0}"/>
          </ac:spMkLst>
        </pc:spChg>
      </pc:sldChg>
      <pc:sldChg chg="modSp">
        <pc:chgData name="Mark Herbert" userId="S::mark@colour-profiling.com::15902831-cc1d-4d1a-b05d-88318b84e529" providerId="AD" clId="Web-{E8F0497B-4CF0-485E-29A5-7F3A892B7C54}" dt="2021-08-25T11:44:28.553" v="69" actId="20577"/>
        <pc:sldMkLst>
          <pc:docMk/>
          <pc:sldMk cId="2557649422" sldId="615"/>
        </pc:sldMkLst>
        <pc:spChg chg="mod">
          <ac:chgData name="Mark Herbert" userId="S::mark@colour-profiling.com::15902831-cc1d-4d1a-b05d-88318b84e529" providerId="AD" clId="Web-{E8F0497B-4CF0-485E-29A5-7F3A892B7C54}" dt="2021-08-25T11:44:28.553" v="69" actId="20577"/>
          <ac:spMkLst>
            <pc:docMk/>
            <pc:sldMk cId="2557649422" sldId="615"/>
            <ac:spMk id="5" creationId="{540C2F52-C418-8542-85C4-838CC7624AE0}"/>
          </ac:spMkLst>
        </pc:spChg>
      </pc:sldChg>
      <pc:sldChg chg="del">
        <pc:chgData name="Mark Herbert" userId="S::mark@colour-profiling.com::15902831-cc1d-4d1a-b05d-88318b84e529" providerId="AD" clId="Web-{E8F0497B-4CF0-485E-29A5-7F3A892B7C54}" dt="2021-08-25T11:44:05.615" v="62"/>
        <pc:sldMkLst>
          <pc:docMk/>
          <pc:sldMk cId="2436521290" sldId="634"/>
        </pc:sldMkLst>
      </pc:sldChg>
      <pc:sldChg chg="del ord">
        <pc:chgData name="Mark Herbert" userId="S::mark@colour-profiling.com::15902831-cc1d-4d1a-b05d-88318b84e529" providerId="AD" clId="Web-{E8F0497B-4CF0-485E-29A5-7F3A892B7C54}" dt="2021-08-25T11:44:05.615" v="63"/>
        <pc:sldMkLst>
          <pc:docMk/>
          <pc:sldMk cId="730845481" sldId="635"/>
        </pc:sldMkLst>
      </pc:sldChg>
      <pc:sldChg chg="delSp modSp add replId delAnim">
        <pc:chgData name="Mark Herbert" userId="S::mark@colour-profiling.com::15902831-cc1d-4d1a-b05d-88318b84e529" providerId="AD" clId="Web-{E8F0497B-4CF0-485E-29A5-7F3A892B7C54}" dt="2021-08-25T11:46:00.695" v="79" actId="1076"/>
        <pc:sldMkLst>
          <pc:docMk/>
          <pc:sldMk cId="748584761" sldId="722"/>
        </pc:sldMkLst>
        <pc:spChg chg="del">
          <ac:chgData name="Mark Herbert" userId="S::mark@colour-profiling.com::15902831-cc1d-4d1a-b05d-88318b84e529" providerId="AD" clId="Web-{E8F0497B-4CF0-485E-29A5-7F3A892B7C54}" dt="2021-08-25T11:45:43.804" v="74"/>
          <ac:spMkLst>
            <pc:docMk/>
            <pc:sldMk cId="748584761" sldId="722"/>
            <ac:spMk id="9" creationId="{D2FA0E91-0F54-1C41-B7E1-7BB2AA34FE43}"/>
          </ac:spMkLst>
        </pc:spChg>
        <pc:spChg chg="del">
          <ac:chgData name="Mark Herbert" userId="S::mark@colour-profiling.com::15902831-cc1d-4d1a-b05d-88318b84e529" providerId="AD" clId="Web-{E8F0497B-4CF0-485E-29A5-7F3A892B7C54}" dt="2021-08-25T11:45:41.914" v="73"/>
          <ac:spMkLst>
            <pc:docMk/>
            <pc:sldMk cId="748584761" sldId="722"/>
            <ac:spMk id="10" creationId="{E7089966-96AF-4195-BBB3-B41399C590FC}"/>
          </ac:spMkLst>
        </pc:spChg>
        <pc:spChg chg="mod">
          <ac:chgData name="Mark Herbert" userId="S::mark@colour-profiling.com::15902831-cc1d-4d1a-b05d-88318b84e529" providerId="AD" clId="Web-{E8F0497B-4CF0-485E-29A5-7F3A892B7C54}" dt="2021-08-25T11:46:00.695" v="79" actId="1076"/>
          <ac:spMkLst>
            <pc:docMk/>
            <pc:sldMk cId="748584761" sldId="722"/>
            <ac:spMk id="11" creationId="{D4161FA3-200C-9C43-9281-796D20A64483}"/>
          </ac:spMkLst>
        </pc:spChg>
      </pc:sldChg>
      <pc:sldChg chg="add del replId">
        <pc:chgData name="Mark Herbert" userId="S::mark@colour-profiling.com::15902831-cc1d-4d1a-b05d-88318b84e529" providerId="AD" clId="Web-{E8F0497B-4CF0-485E-29A5-7F3A892B7C54}" dt="2021-08-25T11:44:05.615" v="61"/>
        <pc:sldMkLst>
          <pc:docMk/>
          <pc:sldMk cId="3065688365" sldId="722"/>
        </pc:sldMkLst>
      </pc:sldChg>
    </pc:docChg>
  </pc:docChgLst>
  <pc:docChgLst>
    <pc:chgData name="Jayne Holloway" userId="S::jayne@colour-profiling.com::acd824e0-849b-439c-b4c6-53770188c5fe" providerId="AD" clId="Web-{BB2EB2E4-008B-C228-27E2-14DB5BF27333}"/>
    <pc:docChg chg="addSld delSld modSld addMainMaster">
      <pc:chgData name="Jayne Holloway" userId="S::jayne@colour-profiling.com::acd824e0-849b-439c-b4c6-53770188c5fe" providerId="AD" clId="Web-{BB2EB2E4-008B-C228-27E2-14DB5BF27333}" dt="2021-08-25T16:47:29.681" v="198" actId="1076"/>
      <pc:docMkLst>
        <pc:docMk/>
      </pc:docMkLst>
      <pc:sldChg chg="modSp">
        <pc:chgData name="Jayne Holloway" userId="S::jayne@colour-profiling.com::acd824e0-849b-439c-b4c6-53770188c5fe" providerId="AD" clId="Web-{BB2EB2E4-008B-C228-27E2-14DB5BF27333}" dt="2021-08-25T12:31:18.248" v="38" actId="20577"/>
        <pc:sldMkLst>
          <pc:docMk/>
          <pc:sldMk cId="3092012870" sldId="272"/>
        </pc:sldMkLst>
        <pc:spChg chg="mod">
          <ac:chgData name="Jayne Holloway" userId="S::jayne@colour-profiling.com::acd824e0-849b-439c-b4c6-53770188c5fe" providerId="AD" clId="Web-{BB2EB2E4-008B-C228-27E2-14DB5BF27333}" dt="2021-08-25T12:31:18.248" v="38" actId="20577"/>
          <ac:spMkLst>
            <pc:docMk/>
            <pc:sldMk cId="3092012870" sldId="272"/>
            <ac:spMk id="2" creationId="{42877DCC-4AA3-42A3-A4B1-D34B67AB7CA1}"/>
          </ac:spMkLst>
        </pc:spChg>
      </pc:sldChg>
      <pc:sldChg chg="modSp">
        <pc:chgData name="Jayne Holloway" userId="S::jayne@colour-profiling.com::acd824e0-849b-439c-b4c6-53770188c5fe" providerId="AD" clId="Web-{BB2EB2E4-008B-C228-27E2-14DB5BF27333}" dt="2021-08-25T12:32:31.170" v="44" actId="20577"/>
        <pc:sldMkLst>
          <pc:docMk/>
          <pc:sldMk cId="4127595413" sldId="273"/>
        </pc:sldMkLst>
        <pc:spChg chg="mod">
          <ac:chgData name="Jayne Holloway" userId="S::jayne@colour-profiling.com::acd824e0-849b-439c-b4c6-53770188c5fe" providerId="AD" clId="Web-{BB2EB2E4-008B-C228-27E2-14DB5BF27333}" dt="2021-08-25T12:32:31.170" v="44" actId="20577"/>
          <ac:spMkLst>
            <pc:docMk/>
            <pc:sldMk cId="4127595413" sldId="273"/>
            <ac:spMk id="2" creationId="{08D2122C-4D0E-481E-8389-1E5A41D1BCAF}"/>
          </ac:spMkLst>
        </pc:spChg>
      </pc:sldChg>
      <pc:sldChg chg="addSp delSp modSp addAnim delAnim">
        <pc:chgData name="Jayne Holloway" userId="S::jayne@colour-profiling.com::acd824e0-849b-439c-b4c6-53770188c5fe" providerId="AD" clId="Web-{BB2EB2E4-008B-C228-27E2-14DB5BF27333}" dt="2021-08-25T16:47:29.681" v="198" actId="1076"/>
        <pc:sldMkLst>
          <pc:docMk/>
          <pc:sldMk cId="2099084929" sldId="321"/>
        </pc:sldMkLst>
        <pc:grpChg chg="add del">
          <ac:chgData name="Jayne Holloway" userId="S::jayne@colour-profiling.com::acd824e0-849b-439c-b4c6-53770188c5fe" providerId="AD" clId="Web-{BB2EB2E4-008B-C228-27E2-14DB5BF27333}" dt="2021-08-25T16:46:54.711" v="190"/>
          <ac:grpSpMkLst>
            <pc:docMk/>
            <pc:sldMk cId="2099084929" sldId="321"/>
            <ac:grpSpMk id="2" creationId="{74AC205B-A9BE-4B88-9635-C84DCC49A58F}"/>
          </ac:grpSpMkLst>
        </pc:grpChg>
        <pc:picChg chg="add del mod">
          <ac:chgData name="Jayne Holloway" userId="S::jayne@colour-profiling.com::acd824e0-849b-439c-b4c6-53770188c5fe" providerId="AD" clId="Web-{BB2EB2E4-008B-C228-27E2-14DB5BF27333}" dt="2021-08-25T16:45:54.098" v="178"/>
          <ac:picMkLst>
            <pc:docMk/>
            <pc:sldMk cId="2099084929" sldId="321"/>
            <ac:picMk id="5" creationId="{4C571C40-C47A-4F90-8210-EAB6555A69BC}"/>
          </ac:picMkLst>
        </pc:picChg>
        <pc:picChg chg="add del mod">
          <ac:chgData name="Jayne Holloway" userId="S::jayne@colour-profiling.com::acd824e0-849b-439c-b4c6-53770188c5fe" providerId="AD" clId="Web-{BB2EB2E4-008B-C228-27E2-14DB5BF27333}" dt="2021-08-25T16:47:09.821" v="194"/>
          <ac:picMkLst>
            <pc:docMk/>
            <pc:sldMk cId="2099084929" sldId="321"/>
            <ac:picMk id="6" creationId="{9CF00B3A-A6FA-4709-BB2A-F49C015A3BB6}"/>
          </ac:picMkLst>
        </pc:picChg>
        <pc:picChg chg="add mod">
          <ac:chgData name="Jayne Holloway" userId="S::jayne@colour-profiling.com::acd824e0-849b-439c-b4c6-53770188c5fe" providerId="AD" clId="Web-{BB2EB2E4-008B-C228-27E2-14DB5BF27333}" dt="2021-08-25T16:47:29.681" v="198" actId="1076"/>
          <ac:picMkLst>
            <pc:docMk/>
            <pc:sldMk cId="2099084929" sldId="321"/>
            <ac:picMk id="7" creationId="{28C9480B-7AF4-4EF0-9AB6-D00005CCA2BD}"/>
          </ac:picMkLst>
        </pc:picChg>
        <pc:picChg chg="add del mod topLvl">
          <ac:chgData name="Jayne Holloway" userId="S::jayne@colour-profiling.com::acd824e0-849b-439c-b4c6-53770188c5fe" providerId="AD" clId="Web-{BB2EB2E4-008B-C228-27E2-14DB5BF27333}" dt="2021-08-25T16:46:54.711" v="190"/>
          <ac:picMkLst>
            <pc:docMk/>
            <pc:sldMk cId="2099084929" sldId="321"/>
            <ac:picMk id="16" creationId="{00000000-0000-0000-0000-000000000000}"/>
          </ac:picMkLst>
        </pc:picChg>
        <pc:cxnChg chg="mod topLvl">
          <ac:chgData name="Jayne Holloway" userId="S::jayne@colour-profiling.com::acd824e0-849b-439c-b4c6-53770188c5fe" providerId="AD" clId="Web-{BB2EB2E4-008B-C228-27E2-14DB5BF27333}" dt="2021-08-25T16:46:54.711" v="190"/>
          <ac:cxnSpMkLst>
            <pc:docMk/>
            <pc:sldMk cId="2099084929" sldId="321"/>
            <ac:cxnSpMk id="17" creationId="{00000000-0000-0000-0000-000000000000}"/>
          </ac:cxnSpMkLst>
        </pc:cxnChg>
      </pc:sldChg>
      <pc:sldChg chg="addSp delSp del">
        <pc:chgData name="Jayne Holloway" userId="S::jayne@colour-profiling.com::acd824e0-849b-439c-b4c6-53770188c5fe" providerId="AD" clId="Web-{BB2EB2E4-008B-C228-27E2-14DB5BF27333}" dt="2021-08-25T11:05:20.107" v="22"/>
        <pc:sldMkLst>
          <pc:docMk/>
          <pc:sldMk cId="3763935200" sldId="369"/>
        </pc:sldMkLst>
        <pc:spChg chg="add del">
          <ac:chgData name="Jayne Holloway" userId="S::jayne@colour-profiling.com::acd824e0-849b-439c-b4c6-53770188c5fe" providerId="AD" clId="Web-{BB2EB2E4-008B-C228-27E2-14DB5BF27333}" dt="2021-08-25T11:02:25.885" v="3"/>
          <ac:spMkLst>
            <pc:docMk/>
            <pc:sldMk cId="3763935200" sldId="369"/>
            <ac:spMk id="19" creationId="{7D70B558-CE9B-4010-93FE-779CC1D0F00F}"/>
          </ac:spMkLst>
        </pc:spChg>
      </pc:sldChg>
      <pc:sldChg chg="modSp">
        <pc:chgData name="Jayne Holloway" userId="S::jayne@colour-profiling.com::acd824e0-849b-439c-b4c6-53770188c5fe" providerId="AD" clId="Web-{BB2EB2E4-008B-C228-27E2-14DB5BF27333}" dt="2021-08-25T12:33:13.109" v="50" actId="20577"/>
        <pc:sldMkLst>
          <pc:docMk/>
          <pc:sldMk cId="1744876159" sldId="401"/>
        </pc:sldMkLst>
        <pc:spChg chg="mod">
          <ac:chgData name="Jayne Holloway" userId="S::jayne@colour-profiling.com::acd824e0-849b-439c-b4c6-53770188c5fe" providerId="AD" clId="Web-{BB2EB2E4-008B-C228-27E2-14DB5BF27333}" dt="2021-08-25T12:33:13.109" v="50" actId="20577"/>
          <ac:spMkLst>
            <pc:docMk/>
            <pc:sldMk cId="1744876159" sldId="401"/>
            <ac:spMk id="2" creationId="{C5C65DA0-D196-42AE-B9E4-5A6CECC86FBF}"/>
          </ac:spMkLst>
        </pc:spChg>
      </pc:sldChg>
      <pc:sldChg chg="addSp delSp modSp">
        <pc:chgData name="Jayne Holloway" userId="S::jayne@colour-profiling.com::acd824e0-849b-439c-b4c6-53770188c5fe" providerId="AD" clId="Web-{BB2EB2E4-008B-C228-27E2-14DB5BF27333}" dt="2021-08-25T16:42:01.381" v="151" actId="1076"/>
        <pc:sldMkLst>
          <pc:docMk/>
          <pc:sldMk cId="3928400395" sldId="422"/>
        </pc:sldMkLst>
        <pc:picChg chg="add mod">
          <ac:chgData name="Jayne Holloway" userId="S::jayne@colour-profiling.com::acd824e0-849b-439c-b4c6-53770188c5fe" providerId="AD" clId="Web-{BB2EB2E4-008B-C228-27E2-14DB5BF27333}" dt="2021-08-25T16:42:01.381" v="151" actId="1076"/>
          <ac:picMkLst>
            <pc:docMk/>
            <pc:sldMk cId="3928400395" sldId="422"/>
            <ac:picMk id="15" creationId="{A87F3A43-8EA9-4490-83A3-20A2EFDCB8BB}"/>
          </ac:picMkLst>
        </pc:picChg>
        <pc:picChg chg="del">
          <ac:chgData name="Jayne Holloway" userId="S::jayne@colour-profiling.com::acd824e0-849b-439c-b4c6-53770188c5fe" providerId="AD" clId="Web-{BB2EB2E4-008B-C228-27E2-14DB5BF27333}" dt="2021-08-25T16:41:48.599" v="146"/>
          <ac:picMkLst>
            <pc:docMk/>
            <pc:sldMk cId="3928400395" sldId="422"/>
            <ac:picMk id="18" creationId="{0E856437-7E17-48CB-A2F7-5E2C057BEC23}"/>
          </ac:picMkLst>
        </pc:picChg>
      </pc:sldChg>
      <pc:sldChg chg="addSp delSp modSp">
        <pc:chgData name="Jayne Holloway" userId="S::jayne@colour-profiling.com::acd824e0-849b-439c-b4c6-53770188c5fe" providerId="AD" clId="Web-{BB2EB2E4-008B-C228-27E2-14DB5BF27333}" dt="2021-08-25T11:02:49.667" v="5"/>
        <pc:sldMkLst>
          <pc:docMk/>
          <pc:sldMk cId="3869060674" sldId="441"/>
        </pc:sldMkLst>
        <pc:picChg chg="add del mod">
          <ac:chgData name="Jayne Holloway" userId="S::jayne@colour-profiling.com::acd824e0-849b-439c-b4c6-53770188c5fe" providerId="AD" clId="Web-{BB2EB2E4-008B-C228-27E2-14DB5BF27333}" dt="2021-08-25T11:02:49.667" v="5"/>
          <ac:picMkLst>
            <pc:docMk/>
            <pc:sldMk cId="3869060674" sldId="441"/>
            <ac:picMk id="4" creationId="{3BE6E9F4-D7BE-4E34-B38B-AD06B1C6CE4F}"/>
          </ac:picMkLst>
        </pc:picChg>
      </pc:sldChg>
      <pc:sldChg chg="modSp">
        <pc:chgData name="Jayne Holloway" userId="S::jayne@colour-profiling.com::acd824e0-849b-439c-b4c6-53770188c5fe" providerId="AD" clId="Web-{BB2EB2E4-008B-C228-27E2-14DB5BF27333}" dt="2021-08-25T12:30:35.339" v="33" actId="20577"/>
        <pc:sldMkLst>
          <pc:docMk/>
          <pc:sldMk cId="587603551" sldId="454"/>
        </pc:sldMkLst>
        <pc:spChg chg="mod">
          <ac:chgData name="Jayne Holloway" userId="S::jayne@colour-profiling.com::acd824e0-849b-439c-b4c6-53770188c5fe" providerId="AD" clId="Web-{BB2EB2E4-008B-C228-27E2-14DB5BF27333}" dt="2021-08-25T12:30:35.339" v="33" actId="20577"/>
          <ac:spMkLst>
            <pc:docMk/>
            <pc:sldMk cId="587603551" sldId="454"/>
            <ac:spMk id="4" creationId="{B5C1168C-2B91-4775-B7CD-8FE4A12C902C}"/>
          </ac:spMkLst>
        </pc:spChg>
      </pc:sldChg>
      <pc:sldChg chg="addSp delSp modSp modNotes">
        <pc:chgData name="Jayne Holloway" userId="S::jayne@colour-profiling.com::acd824e0-849b-439c-b4c6-53770188c5fe" providerId="AD" clId="Web-{BB2EB2E4-008B-C228-27E2-14DB5BF27333}" dt="2021-08-25T15:08:59.238" v="131" actId="1076"/>
        <pc:sldMkLst>
          <pc:docMk/>
          <pc:sldMk cId="3140341754" sldId="464"/>
        </pc:sldMkLst>
        <pc:spChg chg="mod">
          <ac:chgData name="Jayne Holloway" userId="S::jayne@colour-profiling.com::acd824e0-849b-439c-b4c6-53770188c5fe" providerId="AD" clId="Web-{BB2EB2E4-008B-C228-27E2-14DB5BF27333}" dt="2021-08-25T15:08:45.191" v="128" actId="1076"/>
          <ac:spMkLst>
            <pc:docMk/>
            <pc:sldMk cId="3140341754" sldId="464"/>
            <ac:spMk id="17" creationId="{9B595021-D3AF-42E8-A085-F45DE4F57069}"/>
          </ac:spMkLst>
        </pc:spChg>
        <pc:picChg chg="del mod">
          <ac:chgData name="Jayne Holloway" userId="S::jayne@colour-profiling.com::acd824e0-849b-439c-b4c6-53770188c5fe" providerId="AD" clId="Web-{BB2EB2E4-008B-C228-27E2-14DB5BF27333}" dt="2021-08-25T15:07:53.815" v="124"/>
          <ac:picMkLst>
            <pc:docMk/>
            <pc:sldMk cId="3140341754" sldId="464"/>
            <ac:picMk id="3" creationId="{9B0DA555-D1E8-CC4E-BDED-5DF01DA805A5}"/>
          </ac:picMkLst>
        </pc:picChg>
        <pc:picChg chg="add mod">
          <ac:chgData name="Jayne Holloway" userId="S::jayne@colour-profiling.com::acd824e0-849b-439c-b4c6-53770188c5fe" providerId="AD" clId="Web-{BB2EB2E4-008B-C228-27E2-14DB5BF27333}" dt="2021-08-25T15:08:56.472" v="130" actId="1076"/>
          <ac:picMkLst>
            <pc:docMk/>
            <pc:sldMk cId="3140341754" sldId="464"/>
            <ac:picMk id="5" creationId="{D1F43457-6A97-4AF8-9A86-7AD9132BBEAE}"/>
          </ac:picMkLst>
        </pc:picChg>
        <pc:picChg chg="add mod">
          <ac:chgData name="Jayne Holloway" userId="S::jayne@colour-profiling.com::acd824e0-849b-439c-b4c6-53770188c5fe" providerId="AD" clId="Web-{BB2EB2E4-008B-C228-27E2-14DB5BF27333}" dt="2021-08-25T15:08:59.238" v="131" actId="1076"/>
          <ac:picMkLst>
            <pc:docMk/>
            <pc:sldMk cId="3140341754" sldId="464"/>
            <ac:picMk id="6" creationId="{85286828-CED1-4584-9C39-36AE67F10F7E}"/>
          </ac:picMkLst>
        </pc:picChg>
        <pc:picChg chg="del mod">
          <ac:chgData name="Jayne Holloway" userId="S::jayne@colour-profiling.com::acd824e0-849b-439c-b4c6-53770188c5fe" providerId="AD" clId="Web-{BB2EB2E4-008B-C228-27E2-14DB5BF27333}" dt="2021-08-25T15:07:18.908" v="120"/>
          <ac:picMkLst>
            <pc:docMk/>
            <pc:sldMk cId="3140341754" sldId="464"/>
            <ac:picMk id="10" creationId="{CA4FAF18-0B1E-407A-BA38-7072E5CD115E}"/>
          </ac:picMkLst>
        </pc:picChg>
      </pc:sldChg>
      <pc:sldChg chg="addSp delSp modSp">
        <pc:chgData name="Jayne Holloway" userId="S::jayne@colour-profiling.com::acd824e0-849b-439c-b4c6-53770188c5fe" providerId="AD" clId="Web-{BB2EB2E4-008B-C228-27E2-14DB5BF27333}" dt="2021-08-25T14:46:12.528" v="117" actId="1076"/>
        <pc:sldMkLst>
          <pc:docMk/>
          <pc:sldMk cId="3122174033" sldId="503"/>
        </pc:sldMkLst>
        <pc:spChg chg="mod">
          <ac:chgData name="Jayne Holloway" userId="S::jayne@colour-profiling.com::acd824e0-849b-439c-b4c6-53770188c5fe" providerId="AD" clId="Web-{BB2EB2E4-008B-C228-27E2-14DB5BF27333}" dt="2021-08-25T11:06:40.796" v="28" actId="20577"/>
          <ac:spMkLst>
            <pc:docMk/>
            <pc:sldMk cId="3122174033" sldId="503"/>
            <ac:spMk id="2" creationId="{9C688A3E-980D-411B-8A73-B780C2CC6BB0}"/>
          </ac:spMkLst>
        </pc:spChg>
        <pc:spChg chg="mod">
          <ac:chgData name="Jayne Holloway" userId="S::jayne@colour-profiling.com::acd824e0-849b-439c-b4c6-53770188c5fe" providerId="AD" clId="Web-{BB2EB2E4-008B-C228-27E2-14DB5BF27333}" dt="2021-08-25T14:45:40.621" v="111" actId="1076"/>
          <ac:spMkLst>
            <pc:docMk/>
            <pc:sldMk cId="3122174033" sldId="503"/>
            <ac:spMk id="11" creationId="{D4161FA3-200C-9C43-9281-796D20A64483}"/>
          </ac:spMkLst>
        </pc:spChg>
        <pc:spChg chg="mod">
          <ac:chgData name="Jayne Holloway" userId="S::jayne@colour-profiling.com::acd824e0-849b-439c-b4c6-53770188c5fe" providerId="AD" clId="Web-{BB2EB2E4-008B-C228-27E2-14DB5BF27333}" dt="2021-08-25T14:45:49.105" v="113" actId="1076"/>
          <ac:spMkLst>
            <pc:docMk/>
            <pc:sldMk cId="3122174033" sldId="503"/>
            <ac:spMk id="14" creationId="{2A3DF99A-4424-4092-ADAF-00E32279111E}"/>
          </ac:spMkLst>
        </pc:spChg>
        <pc:picChg chg="add mod">
          <ac:chgData name="Jayne Holloway" userId="S::jayne@colour-profiling.com::acd824e0-849b-439c-b4c6-53770188c5fe" providerId="AD" clId="Web-{BB2EB2E4-008B-C228-27E2-14DB5BF27333}" dt="2021-08-25T14:46:12.528" v="117" actId="1076"/>
          <ac:picMkLst>
            <pc:docMk/>
            <pc:sldMk cId="3122174033" sldId="503"/>
            <ac:picMk id="4" creationId="{FC64B52D-CEE7-4F2C-B6C4-211E6E24E14D}"/>
          </ac:picMkLst>
        </pc:picChg>
        <pc:picChg chg="del mod">
          <ac:chgData name="Jayne Holloway" userId="S::jayne@colour-profiling.com::acd824e0-849b-439c-b4c6-53770188c5fe" providerId="AD" clId="Web-{BB2EB2E4-008B-C228-27E2-14DB5BF27333}" dt="2021-08-25T14:44:55.823" v="95"/>
          <ac:picMkLst>
            <pc:docMk/>
            <pc:sldMk cId="3122174033" sldId="503"/>
            <ac:picMk id="10" creationId="{09930033-6294-4224-820F-924F4BCB5385}"/>
          </ac:picMkLst>
        </pc:picChg>
      </pc:sldChg>
      <pc:sldChg chg="addSp delSp modSp">
        <pc:chgData name="Jayne Holloway" userId="S::jayne@colour-profiling.com::acd824e0-849b-439c-b4c6-53770188c5fe" providerId="AD" clId="Web-{BB2EB2E4-008B-C228-27E2-14DB5BF27333}" dt="2021-08-25T16:45:04.173" v="169" actId="14100"/>
        <pc:sldMkLst>
          <pc:docMk/>
          <pc:sldMk cId="2451225661" sldId="595"/>
        </pc:sldMkLst>
        <pc:spChg chg="add mod">
          <ac:chgData name="Jayne Holloway" userId="S::jayne@colour-profiling.com::acd824e0-849b-439c-b4c6-53770188c5fe" providerId="AD" clId="Web-{BB2EB2E4-008B-C228-27E2-14DB5BF27333}" dt="2021-08-25T16:43:23.292" v="163" actId="14100"/>
          <ac:spMkLst>
            <pc:docMk/>
            <pc:sldMk cId="2451225661" sldId="595"/>
            <ac:spMk id="7" creationId="{764D9696-398E-4C65-8074-31BCFE8982A9}"/>
          </ac:spMkLst>
        </pc:spChg>
        <pc:picChg chg="del">
          <ac:chgData name="Jayne Holloway" userId="S::jayne@colour-profiling.com::acd824e0-849b-439c-b4c6-53770188c5fe" providerId="AD" clId="Web-{BB2EB2E4-008B-C228-27E2-14DB5BF27333}" dt="2021-08-25T16:44:47.391" v="164"/>
          <ac:picMkLst>
            <pc:docMk/>
            <pc:sldMk cId="2451225661" sldId="595"/>
            <ac:picMk id="4" creationId="{D1D922E3-AB06-4D96-AFDB-167F16054572}"/>
          </ac:picMkLst>
        </pc:picChg>
        <pc:picChg chg="add mod">
          <ac:chgData name="Jayne Holloway" userId="S::jayne@colour-profiling.com::acd824e0-849b-439c-b4c6-53770188c5fe" providerId="AD" clId="Web-{BB2EB2E4-008B-C228-27E2-14DB5BF27333}" dt="2021-08-25T16:45:04.173" v="169" actId="14100"/>
          <ac:picMkLst>
            <pc:docMk/>
            <pc:sldMk cId="2451225661" sldId="595"/>
            <ac:picMk id="8" creationId="{7C0E65BF-8BAB-4B98-90EE-66DD218A12D0}"/>
          </ac:picMkLst>
        </pc:picChg>
      </pc:sldChg>
      <pc:sldChg chg="addSp delSp modSp">
        <pc:chgData name="Jayne Holloway" userId="S::jayne@colour-profiling.com::acd824e0-849b-439c-b4c6-53770188c5fe" providerId="AD" clId="Web-{BB2EB2E4-008B-C228-27E2-14DB5BF27333}" dt="2021-08-25T16:46:29.709" v="186" actId="1076"/>
        <pc:sldMkLst>
          <pc:docMk/>
          <pc:sldMk cId="2883482038" sldId="596"/>
        </pc:sldMkLst>
        <pc:picChg chg="add mod">
          <ac:chgData name="Jayne Holloway" userId="S::jayne@colour-profiling.com::acd824e0-849b-439c-b4c6-53770188c5fe" providerId="AD" clId="Web-{BB2EB2E4-008B-C228-27E2-14DB5BF27333}" dt="2021-08-25T16:46:29.709" v="186" actId="1076"/>
          <ac:picMkLst>
            <pc:docMk/>
            <pc:sldMk cId="2883482038" sldId="596"/>
            <ac:picMk id="6" creationId="{EA741A06-D6FE-4812-863D-58C2EF7D186D}"/>
          </ac:picMkLst>
        </pc:picChg>
        <pc:picChg chg="del">
          <ac:chgData name="Jayne Holloway" userId="S::jayne@colour-profiling.com::acd824e0-849b-439c-b4c6-53770188c5fe" providerId="AD" clId="Web-{BB2EB2E4-008B-C228-27E2-14DB5BF27333}" dt="2021-08-25T16:45:09.767" v="170"/>
          <ac:picMkLst>
            <pc:docMk/>
            <pc:sldMk cId="2883482038" sldId="596"/>
            <ac:picMk id="26" creationId="{B842B3C1-5BA2-144F-AF09-00D5C3E3D050}"/>
          </ac:picMkLst>
        </pc:picChg>
      </pc:sldChg>
      <pc:sldChg chg="addSp delSp modSp">
        <pc:chgData name="Jayne Holloway" userId="S::jayne@colour-profiling.com::acd824e0-849b-439c-b4c6-53770188c5fe" providerId="AD" clId="Web-{BB2EB2E4-008B-C228-27E2-14DB5BF27333}" dt="2021-08-25T15:20:53.924" v="145" actId="1076"/>
        <pc:sldMkLst>
          <pc:docMk/>
          <pc:sldMk cId="769907080" sldId="597"/>
        </pc:sldMkLst>
        <pc:picChg chg="add del mod">
          <ac:chgData name="Jayne Holloway" userId="S::jayne@colour-profiling.com::acd824e0-849b-439c-b4c6-53770188c5fe" providerId="AD" clId="Web-{BB2EB2E4-008B-C228-27E2-14DB5BF27333}" dt="2021-08-25T15:20:41.096" v="140"/>
          <ac:picMkLst>
            <pc:docMk/>
            <pc:sldMk cId="769907080" sldId="597"/>
            <ac:picMk id="4" creationId="{77AD3220-359C-4A1F-9672-BD107C5EF5C6}"/>
          </ac:picMkLst>
        </pc:picChg>
        <pc:picChg chg="add mod">
          <ac:chgData name="Jayne Holloway" userId="S::jayne@colour-profiling.com::acd824e0-849b-439c-b4c6-53770188c5fe" providerId="AD" clId="Web-{BB2EB2E4-008B-C228-27E2-14DB5BF27333}" dt="2021-08-25T15:20:53.924" v="145" actId="1076"/>
          <ac:picMkLst>
            <pc:docMk/>
            <pc:sldMk cId="769907080" sldId="597"/>
            <ac:picMk id="5" creationId="{B60F5D93-FEF8-4B1E-9B62-27803C2FB1BA}"/>
          </ac:picMkLst>
        </pc:picChg>
        <pc:picChg chg="del">
          <ac:chgData name="Jayne Holloway" userId="S::jayne@colour-profiling.com::acd824e0-849b-439c-b4c6-53770188c5fe" providerId="AD" clId="Web-{BB2EB2E4-008B-C228-27E2-14DB5BF27333}" dt="2021-08-25T15:19:45.298" v="132"/>
          <ac:picMkLst>
            <pc:docMk/>
            <pc:sldMk cId="769907080" sldId="597"/>
            <ac:picMk id="6" creationId="{B04172DF-924A-224D-AF55-8D7C1B874CC0}"/>
          </ac:picMkLst>
        </pc:picChg>
      </pc:sldChg>
      <pc:sldChg chg="modSp">
        <pc:chgData name="Jayne Holloway" userId="S::jayne@colour-profiling.com::acd824e0-849b-439c-b4c6-53770188c5fe" providerId="AD" clId="Web-{BB2EB2E4-008B-C228-27E2-14DB5BF27333}" dt="2021-08-25T14:24:07.295" v="73" actId="20577"/>
        <pc:sldMkLst>
          <pc:docMk/>
          <pc:sldMk cId="3301908370" sldId="610"/>
        </pc:sldMkLst>
        <pc:spChg chg="mod">
          <ac:chgData name="Jayne Holloway" userId="S::jayne@colour-profiling.com::acd824e0-849b-439c-b4c6-53770188c5fe" providerId="AD" clId="Web-{BB2EB2E4-008B-C228-27E2-14DB5BF27333}" dt="2021-08-25T14:24:07.295" v="73" actId="20577"/>
          <ac:spMkLst>
            <pc:docMk/>
            <pc:sldMk cId="3301908370" sldId="610"/>
            <ac:spMk id="4" creationId="{72C1686C-D006-4F0C-B5FC-FB83FDA59E92}"/>
          </ac:spMkLst>
        </pc:spChg>
      </pc:sldChg>
      <pc:sldChg chg="addSp delSp">
        <pc:chgData name="Jayne Holloway" userId="S::jayne@colour-profiling.com::acd824e0-849b-439c-b4c6-53770188c5fe" providerId="AD" clId="Web-{BB2EB2E4-008B-C228-27E2-14DB5BF27333}" dt="2021-08-25T14:06:36.756" v="62"/>
        <pc:sldMkLst>
          <pc:docMk/>
          <pc:sldMk cId="1156896948" sldId="612"/>
        </pc:sldMkLst>
        <pc:picChg chg="add">
          <ac:chgData name="Jayne Holloway" userId="S::jayne@colour-profiling.com::acd824e0-849b-439c-b4c6-53770188c5fe" providerId="AD" clId="Web-{BB2EB2E4-008B-C228-27E2-14DB5BF27333}" dt="2021-08-25T14:06:36.756" v="62"/>
          <ac:picMkLst>
            <pc:docMk/>
            <pc:sldMk cId="1156896948" sldId="612"/>
            <ac:picMk id="4" creationId="{EBCEE2E0-C5DB-490B-8966-306AF2E0D1FD}"/>
          </ac:picMkLst>
        </pc:picChg>
        <pc:picChg chg="del">
          <ac:chgData name="Jayne Holloway" userId="S::jayne@colour-profiling.com::acd824e0-849b-439c-b4c6-53770188c5fe" providerId="AD" clId="Web-{BB2EB2E4-008B-C228-27E2-14DB5BF27333}" dt="2021-08-25T14:06:36.349" v="61"/>
          <ac:picMkLst>
            <pc:docMk/>
            <pc:sldMk cId="1156896948" sldId="612"/>
            <ac:picMk id="11" creationId="{907C55E6-4999-8442-A168-3709CB07578F}"/>
          </ac:picMkLst>
        </pc:picChg>
      </pc:sldChg>
      <pc:sldChg chg="modNotes">
        <pc:chgData name="Jayne Holloway" userId="S::jayne@colour-profiling.com::acd824e0-849b-439c-b4c6-53770188c5fe" providerId="AD" clId="Web-{BB2EB2E4-008B-C228-27E2-14DB5BF27333}" dt="2021-08-25T14:06:24.396" v="60"/>
        <pc:sldMkLst>
          <pc:docMk/>
          <pc:sldMk cId="2183753431" sldId="620"/>
        </pc:sldMkLst>
      </pc:sldChg>
      <pc:sldChg chg="modSp">
        <pc:chgData name="Jayne Holloway" userId="S::jayne@colour-profiling.com::acd824e0-849b-439c-b4c6-53770188c5fe" providerId="AD" clId="Web-{BB2EB2E4-008B-C228-27E2-14DB5BF27333}" dt="2021-08-25T14:24:00.170" v="68" actId="20577"/>
        <pc:sldMkLst>
          <pc:docMk/>
          <pc:sldMk cId="47794785" sldId="630"/>
        </pc:sldMkLst>
        <pc:spChg chg="mod">
          <ac:chgData name="Jayne Holloway" userId="S::jayne@colour-profiling.com::acd824e0-849b-439c-b4c6-53770188c5fe" providerId="AD" clId="Web-{BB2EB2E4-008B-C228-27E2-14DB5BF27333}" dt="2021-08-25T14:24:00.170" v="68" actId="20577"/>
          <ac:spMkLst>
            <pc:docMk/>
            <pc:sldMk cId="47794785" sldId="630"/>
            <ac:spMk id="3" creationId="{97559A95-7E34-48F7-B1E3-4799D4793575}"/>
          </ac:spMkLst>
        </pc:spChg>
      </pc:sldChg>
      <pc:sldChg chg="addSp delSp modSp modNotes">
        <pc:chgData name="Jayne Holloway" userId="S::jayne@colour-profiling.com::acd824e0-849b-439c-b4c6-53770188c5fe" providerId="AD" clId="Web-{BB2EB2E4-008B-C228-27E2-14DB5BF27333}" dt="2021-08-25T14:31:38.617" v="89" actId="1076"/>
        <pc:sldMkLst>
          <pc:docMk/>
          <pc:sldMk cId="2844870090" sldId="639"/>
        </pc:sldMkLst>
        <pc:spChg chg="mod">
          <ac:chgData name="Jayne Holloway" userId="S::jayne@colour-profiling.com::acd824e0-849b-439c-b4c6-53770188c5fe" providerId="AD" clId="Web-{BB2EB2E4-008B-C228-27E2-14DB5BF27333}" dt="2021-08-25T14:01:46.390" v="56" actId="20577"/>
          <ac:spMkLst>
            <pc:docMk/>
            <pc:sldMk cId="2844870090" sldId="639"/>
            <ac:spMk id="2" creationId="{D09414C1-1B51-4B5C-BB67-9F2C8035166B}"/>
          </ac:spMkLst>
        </pc:spChg>
        <pc:picChg chg="del">
          <ac:chgData name="Jayne Holloway" userId="S::jayne@colour-profiling.com::acd824e0-849b-439c-b4c6-53770188c5fe" providerId="AD" clId="Web-{BB2EB2E4-008B-C228-27E2-14DB5BF27333}" dt="2021-08-25T14:25:15.093" v="74"/>
          <ac:picMkLst>
            <pc:docMk/>
            <pc:sldMk cId="2844870090" sldId="639"/>
            <ac:picMk id="3" creationId="{CC6C3D93-BDE6-4677-9304-9CF1CEC83780}"/>
          </ac:picMkLst>
        </pc:picChg>
        <pc:picChg chg="add del mod">
          <ac:chgData name="Jayne Holloway" userId="S::jayne@colour-profiling.com::acd824e0-849b-439c-b4c6-53770188c5fe" providerId="AD" clId="Web-{BB2EB2E4-008B-C228-27E2-14DB5BF27333}" dt="2021-08-25T14:31:23.117" v="83"/>
          <ac:picMkLst>
            <pc:docMk/>
            <pc:sldMk cId="2844870090" sldId="639"/>
            <ac:picMk id="5" creationId="{3060B4E6-6EDB-44A3-A1FB-A2B6E6B57BC7}"/>
          </ac:picMkLst>
        </pc:picChg>
        <pc:picChg chg="add mod">
          <ac:chgData name="Jayne Holloway" userId="S::jayne@colour-profiling.com::acd824e0-849b-439c-b4c6-53770188c5fe" providerId="AD" clId="Web-{BB2EB2E4-008B-C228-27E2-14DB5BF27333}" dt="2021-08-25T14:31:38.617" v="89" actId="1076"/>
          <ac:picMkLst>
            <pc:docMk/>
            <pc:sldMk cId="2844870090" sldId="639"/>
            <ac:picMk id="6" creationId="{D7D48246-44FB-49B1-8220-64A80945C058}"/>
          </ac:picMkLst>
        </pc:picChg>
      </pc:sldChg>
      <pc:sldChg chg="modSp">
        <pc:chgData name="Jayne Holloway" userId="S::jayne@colour-profiling.com::acd824e0-849b-439c-b4c6-53770188c5fe" providerId="AD" clId="Web-{BB2EB2E4-008B-C228-27E2-14DB5BF27333}" dt="2021-08-25T14:22:47.715" v="63" actId="1076"/>
        <pc:sldMkLst>
          <pc:docMk/>
          <pc:sldMk cId="1837022788" sldId="720"/>
        </pc:sldMkLst>
        <pc:spChg chg="mod">
          <ac:chgData name="Jayne Holloway" userId="S::jayne@colour-profiling.com::acd824e0-849b-439c-b4c6-53770188c5fe" providerId="AD" clId="Web-{BB2EB2E4-008B-C228-27E2-14DB5BF27333}" dt="2021-08-25T14:22:47.715" v="63" actId="1076"/>
          <ac:spMkLst>
            <pc:docMk/>
            <pc:sldMk cId="1837022788" sldId="720"/>
            <ac:spMk id="12" creationId="{3FC7F9A1-9280-8F48-A91A-3B779D9D4504}"/>
          </ac:spMkLst>
        </pc:spChg>
      </pc:sldChg>
      <pc:sldChg chg="addSp delSp add modNotes">
        <pc:chgData name="Jayne Holloway" userId="S::jayne@colour-profiling.com::acd824e0-849b-439c-b4c6-53770188c5fe" providerId="AD" clId="Web-{BB2EB2E4-008B-C228-27E2-14DB5BF27333}" dt="2021-08-25T11:05:16.701" v="21"/>
        <pc:sldMkLst>
          <pc:docMk/>
          <pc:sldMk cId="1543981924" sldId="721"/>
        </pc:sldMkLst>
        <pc:spChg chg="add">
          <ac:chgData name="Jayne Holloway" userId="S::jayne@colour-profiling.com::acd824e0-849b-439c-b4c6-53770188c5fe" providerId="AD" clId="Web-{BB2EB2E4-008B-C228-27E2-14DB5BF27333}" dt="2021-08-25T11:03:26.917" v="7"/>
          <ac:spMkLst>
            <pc:docMk/>
            <pc:sldMk cId="1543981924" sldId="721"/>
            <ac:spMk id="13" creationId="{BDB7FA45-EC44-4549-BAE3-A10B34C17B2A}"/>
          </ac:spMkLst>
        </pc:spChg>
        <pc:picChg chg="del">
          <ac:chgData name="Jayne Holloway" userId="S::jayne@colour-profiling.com::acd824e0-849b-439c-b4c6-53770188c5fe" providerId="AD" clId="Web-{BB2EB2E4-008B-C228-27E2-14DB5BF27333}" dt="2021-08-25T11:03:54.574" v="8"/>
          <ac:picMkLst>
            <pc:docMk/>
            <pc:sldMk cId="1543981924" sldId="721"/>
            <ac:picMk id="9" creationId="{1C55485B-56F5-EA4B-A66F-F50AA937654A}"/>
          </ac:picMkLst>
        </pc:picChg>
        <pc:picChg chg="add">
          <ac:chgData name="Jayne Holloway" userId="S::jayne@colour-profiling.com::acd824e0-849b-439c-b4c6-53770188c5fe" providerId="AD" clId="Web-{BB2EB2E4-008B-C228-27E2-14DB5BF27333}" dt="2021-08-25T11:03:55.137" v="9"/>
          <ac:picMkLst>
            <pc:docMk/>
            <pc:sldMk cId="1543981924" sldId="721"/>
            <ac:picMk id="21" creationId="{5DE902CF-090C-464E-A276-36741E92DB2C}"/>
          </ac:picMkLst>
        </pc:picChg>
      </pc:sldChg>
      <pc:sldMasterChg chg="add addSldLayout">
        <pc:chgData name="Jayne Holloway" userId="S::jayne@colour-profiling.com::acd824e0-849b-439c-b4c6-53770188c5fe" providerId="AD" clId="Web-{BB2EB2E4-008B-C228-27E2-14DB5BF27333}" dt="2021-08-25T11:03:15.527" v="6"/>
        <pc:sldMasterMkLst>
          <pc:docMk/>
          <pc:sldMasterMk cId="560231914" sldId="2147483685"/>
        </pc:sldMasterMkLst>
        <pc:sldLayoutChg chg="add">
          <pc:chgData name="Jayne Holloway" userId="S::jayne@colour-profiling.com::acd824e0-849b-439c-b4c6-53770188c5fe" providerId="AD" clId="Web-{BB2EB2E4-008B-C228-27E2-14DB5BF27333}" dt="2021-08-25T11:03:15.527" v="6"/>
          <pc:sldLayoutMkLst>
            <pc:docMk/>
            <pc:sldMasterMk cId="560231914" sldId="2147483685"/>
            <pc:sldLayoutMk cId="1088275862" sldId="2147483686"/>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1809871108" sldId="2147483687"/>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1597494618" sldId="2147483688"/>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4101556395" sldId="2147483689"/>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358697393" sldId="2147483690"/>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3902115003" sldId="2147483691"/>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2203355149" sldId="2147483692"/>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3918299233" sldId="2147483693"/>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3447416716" sldId="2147483694"/>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3333042695" sldId="2147483695"/>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1564481815" sldId="2147483696"/>
          </pc:sldLayoutMkLst>
        </pc:sldLayoutChg>
        <pc:sldLayoutChg chg="add">
          <pc:chgData name="Jayne Holloway" userId="S::jayne@colour-profiling.com::acd824e0-849b-439c-b4c6-53770188c5fe" providerId="AD" clId="Web-{BB2EB2E4-008B-C228-27E2-14DB5BF27333}" dt="2021-08-25T11:03:15.527" v="6"/>
          <pc:sldLayoutMkLst>
            <pc:docMk/>
            <pc:sldMasterMk cId="560231914" sldId="2147483685"/>
            <pc:sldLayoutMk cId="904817640" sldId="2147483698"/>
          </pc:sldLayoutMkLst>
        </pc:sldLayoutChg>
      </pc:sldMasterChg>
    </pc:docChg>
  </pc:docChgLst>
  <pc:docChgLst>
    <pc:chgData name="Daniel Brooks" userId="ff9cde6f-c1b3-47fc-ac58-e71bedd0b91c" providerId="ADAL" clId="{0A3AC332-D894-4803-8E3A-2B3F652CA02A}"/>
    <pc:docChg chg="addSld delSld modSld">
      <pc:chgData name="Daniel Brooks" userId="ff9cde6f-c1b3-47fc-ac58-e71bedd0b91c" providerId="ADAL" clId="{0A3AC332-D894-4803-8E3A-2B3F652CA02A}" dt="2020-12-17T14:17:52.840" v="29" actId="20577"/>
      <pc:docMkLst>
        <pc:docMk/>
      </pc:docMkLst>
      <pc:sldChg chg="del">
        <pc:chgData name="Daniel Brooks" userId="ff9cde6f-c1b3-47fc-ac58-e71bedd0b91c" providerId="ADAL" clId="{0A3AC332-D894-4803-8E3A-2B3F652CA02A}" dt="2020-12-17T14:16:21.766" v="1" actId="47"/>
        <pc:sldMkLst>
          <pc:docMk/>
          <pc:sldMk cId="3762246532" sldId="256"/>
        </pc:sldMkLst>
      </pc:sldChg>
      <pc:sldChg chg="modSp add mod">
        <pc:chgData name="Daniel Brooks" userId="ff9cde6f-c1b3-47fc-ac58-e71bedd0b91c" providerId="ADAL" clId="{0A3AC332-D894-4803-8E3A-2B3F652CA02A}" dt="2020-12-17T14:17:52.840" v="29" actId="20577"/>
        <pc:sldMkLst>
          <pc:docMk/>
          <pc:sldMk cId="3281789462" sldId="257"/>
        </pc:sldMkLst>
        <pc:spChg chg="mod">
          <ac:chgData name="Daniel Brooks" userId="ff9cde6f-c1b3-47fc-ac58-e71bedd0b91c" providerId="ADAL" clId="{0A3AC332-D894-4803-8E3A-2B3F652CA02A}" dt="2020-12-17T14:17:50.771" v="28" actId="1076"/>
          <ac:spMkLst>
            <pc:docMk/>
            <pc:sldMk cId="3281789462" sldId="257"/>
            <ac:spMk id="3" creationId="{6F36D061-AE11-46BC-BA24-4EDD59F0CF18}"/>
          </ac:spMkLst>
        </pc:spChg>
        <pc:spChg chg="mod">
          <ac:chgData name="Daniel Brooks" userId="ff9cde6f-c1b3-47fc-ac58-e71bedd0b91c" providerId="ADAL" clId="{0A3AC332-D894-4803-8E3A-2B3F652CA02A}" dt="2020-12-17T14:17:52.840" v="29" actId="20577"/>
          <ac:spMkLst>
            <pc:docMk/>
            <pc:sldMk cId="3281789462" sldId="257"/>
            <ac:spMk id="6" creationId="{C41A4ACA-164D-1D45-BE9D-20D2D3F76C14}"/>
          </ac:spMkLst>
        </pc:spChg>
      </pc:sldChg>
      <pc:sldChg chg="add">
        <pc:chgData name="Daniel Brooks" userId="ff9cde6f-c1b3-47fc-ac58-e71bedd0b91c" providerId="ADAL" clId="{0A3AC332-D894-4803-8E3A-2B3F652CA02A}" dt="2020-12-17T14:16:19.983" v="0"/>
        <pc:sldMkLst>
          <pc:docMk/>
          <pc:sldMk cId="3063337831" sldId="551"/>
        </pc:sldMkLst>
      </pc:sldChg>
      <pc:sldChg chg="add">
        <pc:chgData name="Daniel Brooks" userId="ff9cde6f-c1b3-47fc-ac58-e71bedd0b91c" providerId="ADAL" clId="{0A3AC332-D894-4803-8E3A-2B3F652CA02A}" dt="2020-12-17T14:16:19.983" v="0"/>
        <pc:sldMkLst>
          <pc:docMk/>
          <pc:sldMk cId="270941148" sldId="579"/>
        </pc:sldMkLst>
      </pc:sldChg>
    </pc:docChg>
  </pc:docChgLst>
  <pc:docChgLst>
    <pc:chgData name="Mark Herbert" userId="2018b251-adfe-4d54-a02d-dfee7d4f908f" providerId="ADAL" clId="{6E0E648B-26AF-BF45-B5F1-DE26A1FCF37B}"/>
    <pc:docChg chg="undo custSel addSld delSld modSld sldOrd">
      <pc:chgData name="Mark Herbert" userId="2018b251-adfe-4d54-a02d-dfee7d4f908f" providerId="ADAL" clId="{6E0E648B-26AF-BF45-B5F1-DE26A1FCF37B}" dt="2021-04-13T16:12:04.478" v="6853" actId="207"/>
      <pc:docMkLst>
        <pc:docMk/>
      </pc:docMkLst>
      <pc:sldChg chg="addSp delSp modSp mod delCm modNotesTx">
        <pc:chgData name="Mark Herbert" userId="2018b251-adfe-4d54-a02d-dfee7d4f908f" providerId="ADAL" clId="{6E0E648B-26AF-BF45-B5F1-DE26A1FCF37B}" dt="2021-04-13T15:57:02.328" v="6273" actId="167"/>
        <pc:sldMkLst>
          <pc:docMk/>
          <pc:sldMk cId="3281789462" sldId="257"/>
        </pc:sldMkLst>
        <pc:spChg chg="mod">
          <ac:chgData name="Mark Herbert" userId="2018b251-adfe-4d54-a02d-dfee7d4f908f" providerId="ADAL" clId="{6E0E648B-26AF-BF45-B5F1-DE26A1FCF37B}" dt="2021-03-03T11:28:19.913" v="4180" actId="207"/>
          <ac:spMkLst>
            <pc:docMk/>
            <pc:sldMk cId="3281789462" sldId="257"/>
            <ac:spMk id="3" creationId="{6F36D061-AE11-46BC-BA24-4EDD59F0CF18}"/>
          </ac:spMkLst>
        </pc:spChg>
        <pc:spChg chg="add mod">
          <ac:chgData name="Mark Herbert" userId="2018b251-adfe-4d54-a02d-dfee7d4f908f" providerId="ADAL" clId="{6E0E648B-26AF-BF45-B5F1-DE26A1FCF37B}" dt="2021-03-23T15:57:51.642" v="4737" actId="1076"/>
          <ac:spMkLst>
            <pc:docMk/>
            <pc:sldMk cId="3281789462" sldId="257"/>
            <ac:spMk id="5" creationId="{215850E3-D760-334D-83CA-7E57245646E4}"/>
          </ac:spMkLst>
        </pc:spChg>
        <pc:picChg chg="del">
          <ac:chgData name="Mark Herbert" userId="2018b251-adfe-4d54-a02d-dfee7d4f908f" providerId="ADAL" clId="{6E0E648B-26AF-BF45-B5F1-DE26A1FCF37B}" dt="2021-04-13T15:56:25.174" v="6265" actId="478"/>
          <ac:picMkLst>
            <pc:docMk/>
            <pc:sldMk cId="3281789462" sldId="257"/>
            <ac:picMk id="2" creationId="{CAD53889-0B2E-4267-A263-A4149F362625}"/>
          </ac:picMkLst>
        </pc:picChg>
        <pc:picChg chg="del mod">
          <ac:chgData name="Mark Herbert" userId="2018b251-adfe-4d54-a02d-dfee7d4f908f" providerId="ADAL" clId="{6E0E648B-26AF-BF45-B5F1-DE26A1FCF37B}" dt="2021-04-13T15:56:20.446" v="6264" actId="478"/>
          <ac:picMkLst>
            <pc:docMk/>
            <pc:sldMk cId="3281789462" sldId="257"/>
            <ac:picMk id="4" creationId="{BF1DF9B8-7380-41F0-B080-6E792260F24B}"/>
          </ac:picMkLst>
        </pc:picChg>
        <pc:picChg chg="add mod">
          <ac:chgData name="Mark Herbert" userId="2018b251-adfe-4d54-a02d-dfee7d4f908f" providerId="ADAL" clId="{6E0E648B-26AF-BF45-B5F1-DE26A1FCF37B}" dt="2021-04-13T15:57:02.328" v="6273" actId="167"/>
          <ac:picMkLst>
            <pc:docMk/>
            <pc:sldMk cId="3281789462" sldId="257"/>
            <ac:picMk id="8" creationId="{905BE2C0-1ED7-1241-B0F1-9C7B7ECEC30B}"/>
          </ac:picMkLst>
        </pc:picChg>
      </pc:sldChg>
      <pc:sldChg chg="addSp delSp modSp mod">
        <pc:chgData name="Mark Herbert" userId="2018b251-adfe-4d54-a02d-dfee7d4f908f" providerId="ADAL" clId="{6E0E648B-26AF-BF45-B5F1-DE26A1FCF37B}" dt="2021-04-13T15:57:50.419" v="6287" actId="167"/>
        <pc:sldMkLst>
          <pc:docMk/>
          <pc:sldMk cId="3359438963" sldId="262"/>
        </pc:sldMkLst>
        <pc:spChg chg="mod">
          <ac:chgData name="Mark Herbert" userId="2018b251-adfe-4d54-a02d-dfee7d4f908f" providerId="ADAL" clId="{6E0E648B-26AF-BF45-B5F1-DE26A1FCF37B}" dt="2021-03-23T16:11:31.700" v="4827" actId="207"/>
          <ac:spMkLst>
            <pc:docMk/>
            <pc:sldMk cId="3359438963" sldId="262"/>
            <ac:spMk id="7" creationId="{D70D6A2B-D31C-4220-A199-5F96B83F63A0}"/>
          </ac:spMkLst>
        </pc:spChg>
        <pc:spChg chg="mod">
          <ac:chgData name="Mark Herbert" userId="2018b251-adfe-4d54-a02d-dfee7d4f908f" providerId="ADAL" clId="{6E0E648B-26AF-BF45-B5F1-DE26A1FCF37B}" dt="2021-03-23T16:11:31.700" v="4827" actId="207"/>
          <ac:spMkLst>
            <pc:docMk/>
            <pc:sldMk cId="3359438963" sldId="262"/>
            <ac:spMk id="9" creationId="{BFF1AC29-48D6-4660-914F-33C2B78DD1BE}"/>
          </ac:spMkLst>
        </pc:spChg>
        <pc:spChg chg="mod">
          <ac:chgData name="Mark Herbert" userId="2018b251-adfe-4d54-a02d-dfee7d4f908f" providerId="ADAL" clId="{6E0E648B-26AF-BF45-B5F1-DE26A1FCF37B}" dt="2021-03-23T16:11:31.700" v="4827" actId="207"/>
          <ac:spMkLst>
            <pc:docMk/>
            <pc:sldMk cId="3359438963" sldId="262"/>
            <ac:spMk id="11" creationId="{AFA3ED3E-1717-4293-A287-26EFB024E35B}"/>
          </ac:spMkLst>
        </pc:spChg>
        <pc:spChg chg="mod">
          <ac:chgData name="Mark Herbert" userId="2018b251-adfe-4d54-a02d-dfee7d4f908f" providerId="ADAL" clId="{6E0E648B-26AF-BF45-B5F1-DE26A1FCF37B}" dt="2021-03-23T16:11:31.700" v="4827" actId="207"/>
          <ac:spMkLst>
            <pc:docMk/>
            <pc:sldMk cId="3359438963" sldId="262"/>
            <ac:spMk id="13" creationId="{5FF9FBAD-5158-4BC4-A6C1-AA3F65013DB9}"/>
          </ac:spMkLst>
        </pc:spChg>
        <pc:spChg chg="mod">
          <ac:chgData name="Mark Herbert" userId="2018b251-adfe-4d54-a02d-dfee7d4f908f" providerId="ADAL" clId="{6E0E648B-26AF-BF45-B5F1-DE26A1FCF37B}" dt="2021-03-23T16:11:31.700" v="4827" actId="207"/>
          <ac:spMkLst>
            <pc:docMk/>
            <pc:sldMk cId="3359438963" sldId="262"/>
            <ac:spMk id="15" creationId="{87D1780D-22FA-41AD-901F-F1836A90F99D}"/>
          </ac:spMkLst>
        </pc:spChg>
        <pc:spChg chg="mod">
          <ac:chgData name="Mark Herbert" userId="2018b251-adfe-4d54-a02d-dfee7d4f908f" providerId="ADAL" clId="{6E0E648B-26AF-BF45-B5F1-DE26A1FCF37B}" dt="2021-03-23T16:11:31.700" v="4827" actId="207"/>
          <ac:spMkLst>
            <pc:docMk/>
            <pc:sldMk cId="3359438963" sldId="262"/>
            <ac:spMk id="17" creationId="{0A766F9D-C55A-4A0B-9038-2B6EF974A80B}"/>
          </ac:spMkLst>
        </pc:spChg>
        <pc:spChg chg="mod">
          <ac:chgData name="Mark Herbert" userId="2018b251-adfe-4d54-a02d-dfee7d4f908f" providerId="ADAL" clId="{6E0E648B-26AF-BF45-B5F1-DE26A1FCF37B}" dt="2021-03-23T16:11:31.700" v="4827" actId="207"/>
          <ac:spMkLst>
            <pc:docMk/>
            <pc:sldMk cId="3359438963" sldId="262"/>
            <ac:spMk id="19" creationId="{B96DCC3E-6869-4AB8-89B5-43178B63ABC7}"/>
          </ac:spMkLst>
        </pc:spChg>
        <pc:spChg chg="mod">
          <ac:chgData name="Mark Herbert" userId="2018b251-adfe-4d54-a02d-dfee7d4f908f" providerId="ADAL" clId="{6E0E648B-26AF-BF45-B5F1-DE26A1FCF37B}" dt="2021-03-23T16:11:31.700" v="4827" actId="207"/>
          <ac:spMkLst>
            <pc:docMk/>
            <pc:sldMk cId="3359438963" sldId="262"/>
            <ac:spMk id="21" creationId="{F63CDE53-3485-4AF8-99BA-D9FDFD3BA45E}"/>
          </ac:spMkLst>
        </pc:spChg>
        <pc:picChg chg="del">
          <ac:chgData name="Mark Herbert" userId="2018b251-adfe-4d54-a02d-dfee7d4f908f" providerId="ADAL" clId="{6E0E648B-26AF-BF45-B5F1-DE26A1FCF37B}" dt="2021-04-13T15:55:55.827" v="6257" actId="478"/>
          <ac:picMkLst>
            <pc:docMk/>
            <pc:sldMk cId="3359438963" sldId="262"/>
            <ac:picMk id="4" creationId="{C8D10F94-56C7-4DA7-B23E-CAF42DC15D52}"/>
          </ac:picMkLst>
        </pc:picChg>
        <pc:picChg chg="mod">
          <ac:chgData name="Mark Herbert" userId="2018b251-adfe-4d54-a02d-dfee7d4f908f" providerId="ADAL" clId="{6E0E648B-26AF-BF45-B5F1-DE26A1FCF37B}" dt="2021-03-23T16:08:24.633" v="4817" actId="1076"/>
          <ac:picMkLst>
            <pc:docMk/>
            <pc:sldMk cId="3359438963" sldId="262"/>
            <ac:picMk id="14" creationId="{4C418CEC-D5FB-423E-9F97-A1D856955025}"/>
          </ac:picMkLst>
        </pc:picChg>
        <pc:picChg chg="add mod">
          <ac:chgData name="Mark Herbert" userId="2018b251-adfe-4d54-a02d-dfee7d4f908f" providerId="ADAL" clId="{6E0E648B-26AF-BF45-B5F1-DE26A1FCF37B}" dt="2021-04-13T15:57:50.419" v="6287" actId="167"/>
          <ac:picMkLst>
            <pc:docMk/>
            <pc:sldMk cId="3359438963" sldId="262"/>
            <ac:picMk id="23" creationId="{98284823-94A0-154D-A90F-8459BF07C600}"/>
          </ac:picMkLst>
        </pc:picChg>
      </pc:sldChg>
      <pc:sldChg chg="addSp delSp modSp mod">
        <pc:chgData name="Mark Herbert" userId="2018b251-adfe-4d54-a02d-dfee7d4f908f" providerId="ADAL" clId="{6E0E648B-26AF-BF45-B5F1-DE26A1FCF37B}" dt="2021-04-13T16:00:06.279" v="6345" actId="167"/>
        <pc:sldMkLst>
          <pc:docMk/>
          <pc:sldMk cId="1013613560" sldId="270"/>
        </pc:sldMkLst>
        <pc:spChg chg="mod">
          <ac:chgData name="Mark Herbert" userId="2018b251-adfe-4d54-a02d-dfee7d4f908f" providerId="ADAL" clId="{6E0E648B-26AF-BF45-B5F1-DE26A1FCF37B}" dt="2021-03-23T16:35:11.695" v="4987" actId="207"/>
          <ac:spMkLst>
            <pc:docMk/>
            <pc:sldMk cId="1013613560" sldId="270"/>
            <ac:spMk id="16" creationId="{8FF1A512-63C9-334F-A582-FD7C5E5CBE43}"/>
          </ac:spMkLst>
        </pc:spChg>
        <pc:spChg chg="mod">
          <ac:chgData name="Mark Herbert" userId="2018b251-adfe-4d54-a02d-dfee7d4f908f" providerId="ADAL" clId="{6E0E648B-26AF-BF45-B5F1-DE26A1FCF37B}" dt="2021-03-23T16:35:11.695" v="4987" actId="207"/>
          <ac:spMkLst>
            <pc:docMk/>
            <pc:sldMk cId="1013613560" sldId="270"/>
            <ac:spMk id="18" creationId="{FCE461B6-731D-7E4F-8E0C-CC10065A230F}"/>
          </ac:spMkLst>
        </pc:spChg>
        <pc:spChg chg="mod">
          <ac:chgData name="Mark Herbert" userId="2018b251-adfe-4d54-a02d-dfee7d4f908f" providerId="ADAL" clId="{6E0E648B-26AF-BF45-B5F1-DE26A1FCF37B}" dt="2021-04-13T15:45:59.149" v="5968" actId="1076"/>
          <ac:spMkLst>
            <pc:docMk/>
            <pc:sldMk cId="1013613560" sldId="270"/>
            <ac:spMk id="19" creationId="{A5F3873B-3443-7041-A28C-DD26927F95B4}"/>
          </ac:spMkLst>
        </pc:spChg>
        <pc:picChg chg="del">
          <ac:chgData name="Mark Herbert" userId="2018b251-adfe-4d54-a02d-dfee7d4f908f" providerId="ADAL" clId="{6E0E648B-26AF-BF45-B5F1-DE26A1FCF37B}" dt="2021-04-13T15:46:34.526" v="5974" actId="478"/>
          <ac:picMkLst>
            <pc:docMk/>
            <pc:sldMk cId="1013613560" sldId="270"/>
            <ac:picMk id="7" creationId="{D339DABC-2CE2-3E4E-9B37-73485B6C0056}"/>
          </ac:picMkLst>
        </pc:picChg>
        <pc:picChg chg="del">
          <ac:chgData name="Mark Herbert" userId="2018b251-adfe-4d54-a02d-dfee7d4f908f" providerId="ADAL" clId="{6E0E648B-26AF-BF45-B5F1-DE26A1FCF37B}" dt="2021-04-13T15:45:35.330" v="5965" actId="478"/>
          <ac:picMkLst>
            <pc:docMk/>
            <pc:sldMk cId="1013613560" sldId="270"/>
            <ac:picMk id="12" creationId="{4625D2C5-77A4-894E-9F77-E8A32DAA18BA}"/>
          </ac:picMkLst>
        </pc:picChg>
        <pc:picChg chg="add del mod">
          <ac:chgData name="Mark Herbert" userId="2018b251-adfe-4d54-a02d-dfee7d4f908f" providerId="ADAL" clId="{6E0E648B-26AF-BF45-B5F1-DE26A1FCF37B}" dt="2021-04-13T15:54:25.511" v="6228" actId="478"/>
          <ac:picMkLst>
            <pc:docMk/>
            <pc:sldMk cId="1013613560" sldId="270"/>
            <ac:picMk id="13" creationId="{569D7CA8-B561-2349-A1C4-CA63A42B3F03}"/>
          </ac:picMkLst>
        </pc:picChg>
        <pc:picChg chg="add mod">
          <ac:chgData name="Mark Herbert" userId="2018b251-adfe-4d54-a02d-dfee7d4f908f" providerId="ADAL" clId="{6E0E648B-26AF-BF45-B5F1-DE26A1FCF37B}" dt="2021-04-13T15:46:44.746" v="5977" actId="1076"/>
          <ac:picMkLst>
            <pc:docMk/>
            <pc:sldMk cId="1013613560" sldId="270"/>
            <ac:picMk id="14" creationId="{BE45340C-EE14-5140-9768-C60175985072}"/>
          </ac:picMkLst>
        </pc:picChg>
        <pc:picChg chg="add mod">
          <ac:chgData name="Mark Herbert" userId="2018b251-adfe-4d54-a02d-dfee7d4f908f" providerId="ADAL" clId="{6E0E648B-26AF-BF45-B5F1-DE26A1FCF37B}" dt="2021-04-13T16:00:06.279" v="6345" actId="167"/>
          <ac:picMkLst>
            <pc:docMk/>
            <pc:sldMk cId="1013613560" sldId="270"/>
            <ac:picMk id="17" creationId="{5E8BEB7A-C758-9947-927D-154153ECB803}"/>
          </ac:picMkLst>
        </pc:picChg>
        <pc:cxnChg chg="mod">
          <ac:chgData name="Mark Herbert" userId="2018b251-adfe-4d54-a02d-dfee7d4f908f" providerId="ADAL" clId="{6E0E648B-26AF-BF45-B5F1-DE26A1FCF37B}" dt="2021-04-13T15:46:52.536" v="5978" actId="166"/>
          <ac:cxnSpMkLst>
            <pc:docMk/>
            <pc:sldMk cId="1013613560" sldId="270"/>
            <ac:cxnSpMk id="15" creationId="{AB03F353-3A61-644E-9D09-D31AA4689C57}"/>
          </ac:cxnSpMkLst>
        </pc:cxnChg>
      </pc:sldChg>
      <pc:sldChg chg="addSp delSp modSp mod delCm modNotesTx">
        <pc:chgData name="Mark Herbert" userId="2018b251-adfe-4d54-a02d-dfee7d4f908f" providerId="ADAL" clId="{6E0E648B-26AF-BF45-B5F1-DE26A1FCF37B}" dt="2021-04-13T16:01:37.379" v="6378"/>
        <pc:sldMkLst>
          <pc:docMk/>
          <pc:sldMk cId="3092012870" sldId="272"/>
        </pc:sldMkLst>
        <pc:spChg chg="add del mod">
          <ac:chgData name="Mark Herbert" userId="2018b251-adfe-4d54-a02d-dfee7d4f908f" providerId="ADAL" clId="{6E0E648B-26AF-BF45-B5F1-DE26A1FCF37B}" dt="2021-03-03T11:45:11.277" v="4266" actId="478"/>
          <ac:spMkLst>
            <pc:docMk/>
            <pc:sldMk cId="3092012870" sldId="272"/>
            <ac:spMk id="2" creationId="{FCD2C4E2-7EB0-C747-AB36-F018BEC420AB}"/>
          </ac:spMkLst>
        </pc:spChg>
        <pc:spChg chg="add mod">
          <ac:chgData name="Mark Herbert" userId="2018b251-adfe-4d54-a02d-dfee7d4f908f" providerId="ADAL" clId="{6E0E648B-26AF-BF45-B5F1-DE26A1FCF37B}" dt="2021-03-10T16:01:24.479" v="4574" actId="1076"/>
          <ac:spMkLst>
            <pc:docMk/>
            <pc:sldMk cId="3092012870" sldId="272"/>
            <ac:spMk id="14" creationId="{E6400A8D-9991-DD4B-AF95-FE2261BD40F5}"/>
          </ac:spMkLst>
        </pc:spChg>
        <pc:spChg chg="add mod">
          <ac:chgData name="Mark Herbert" userId="2018b251-adfe-4d54-a02d-dfee7d4f908f" providerId="ADAL" clId="{6E0E648B-26AF-BF45-B5F1-DE26A1FCF37B}" dt="2021-04-13T15:49:54.350" v="6160" actId="1076"/>
          <ac:spMkLst>
            <pc:docMk/>
            <pc:sldMk cId="3092012870" sldId="272"/>
            <ac:spMk id="15" creationId="{03C87A3F-B17D-3E44-9A1A-A2EA2375A34F}"/>
          </ac:spMkLst>
        </pc:spChg>
        <pc:spChg chg="add del mod">
          <ac:chgData name="Mark Herbert" userId="2018b251-adfe-4d54-a02d-dfee7d4f908f" providerId="ADAL" clId="{6E0E648B-26AF-BF45-B5F1-DE26A1FCF37B}" dt="2021-03-03T11:47:27.046" v="4309" actId="478"/>
          <ac:spMkLst>
            <pc:docMk/>
            <pc:sldMk cId="3092012870" sldId="272"/>
            <ac:spMk id="15" creationId="{C4888CBA-3F3D-8548-A3DB-E43F778B2742}"/>
          </ac:spMkLst>
        </pc:spChg>
        <pc:spChg chg="add mod">
          <ac:chgData name="Mark Herbert" userId="2018b251-adfe-4d54-a02d-dfee7d4f908f" providerId="ADAL" clId="{6E0E648B-26AF-BF45-B5F1-DE26A1FCF37B}" dt="2021-03-23T17:06:00.531" v="5333" actId="20577"/>
          <ac:spMkLst>
            <pc:docMk/>
            <pc:sldMk cId="3092012870" sldId="272"/>
            <ac:spMk id="16" creationId="{C56CFD69-3B48-A24F-ADA0-CD37EEC405FD}"/>
          </ac:spMkLst>
        </pc:spChg>
        <pc:spChg chg="del">
          <ac:chgData name="Mark Herbert" userId="2018b251-adfe-4d54-a02d-dfee7d4f908f" providerId="ADAL" clId="{6E0E648B-26AF-BF45-B5F1-DE26A1FCF37B}" dt="2021-04-13T15:49:40.322" v="6127" actId="478"/>
          <ac:spMkLst>
            <pc:docMk/>
            <pc:sldMk cId="3092012870" sldId="272"/>
            <ac:spMk id="298" creationId="{00000000-0000-0000-0000-000000000000}"/>
          </ac:spMkLst>
        </pc:spChg>
        <pc:spChg chg="mod">
          <ac:chgData name="Mark Herbert" userId="2018b251-adfe-4d54-a02d-dfee7d4f908f" providerId="ADAL" clId="{6E0E648B-26AF-BF45-B5F1-DE26A1FCF37B}" dt="2021-03-03T11:45:01.615" v="4265" actId="1076"/>
          <ac:spMkLst>
            <pc:docMk/>
            <pc:sldMk cId="3092012870" sldId="272"/>
            <ac:spMk id="300" creationId="{00000000-0000-0000-0000-000000000000}"/>
          </ac:spMkLst>
        </pc:spChg>
        <pc:spChg chg="mod">
          <ac:chgData name="Mark Herbert" userId="2018b251-adfe-4d54-a02d-dfee7d4f908f" providerId="ADAL" clId="{6E0E648B-26AF-BF45-B5F1-DE26A1FCF37B}" dt="2021-03-10T16:00:15.921" v="4536" actId="14100"/>
          <ac:spMkLst>
            <pc:docMk/>
            <pc:sldMk cId="3092012870" sldId="272"/>
            <ac:spMk id="301" creationId="{00000000-0000-0000-0000-000000000000}"/>
          </ac:spMkLst>
        </pc:spChg>
        <pc:spChg chg="mod">
          <ac:chgData name="Mark Herbert" userId="2018b251-adfe-4d54-a02d-dfee7d4f908f" providerId="ADAL" clId="{6E0E648B-26AF-BF45-B5F1-DE26A1FCF37B}" dt="2021-03-03T11:45:01.615" v="4265" actId="1076"/>
          <ac:spMkLst>
            <pc:docMk/>
            <pc:sldMk cId="3092012870" sldId="272"/>
            <ac:spMk id="302" creationId="{00000000-0000-0000-0000-000000000000}"/>
          </ac:spMkLst>
        </pc:spChg>
        <pc:spChg chg="mod">
          <ac:chgData name="Mark Herbert" userId="2018b251-adfe-4d54-a02d-dfee7d4f908f" providerId="ADAL" clId="{6E0E648B-26AF-BF45-B5F1-DE26A1FCF37B}" dt="2021-03-10T16:00:18.661" v="4537" actId="14100"/>
          <ac:spMkLst>
            <pc:docMk/>
            <pc:sldMk cId="3092012870" sldId="272"/>
            <ac:spMk id="303" creationId="{00000000-0000-0000-0000-000000000000}"/>
          </ac:spMkLst>
        </pc:spChg>
        <pc:spChg chg="mod">
          <ac:chgData name="Mark Herbert" userId="2018b251-adfe-4d54-a02d-dfee7d4f908f" providerId="ADAL" clId="{6E0E648B-26AF-BF45-B5F1-DE26A1FCF37B}" dt="2021-03-03T11:45:01.615" v="4265" actId="1076"/>
          <ac:spMkLst>
            <pc:docMk/>
            <pc:sldMk cId="3092012870" sldId="272"/>
            <ac:spMk id="304" creationId="{00000000-0000-0000-0000-000000000000}"/>
          </ac:spMkLst>
        </pc:spChg>
        <pc:spChg chg="mod">
          <ac:chgData name="Mark Herbert" userId="2018b251-adfe-4d54-a02d-dfee7d4f908f" providerId="ADAL" clId="{6E0E648B-26AF-BF45-B5F1-DE26A1FCF37B}" dt="2021-03-23T17:05:18.063" v="5329" actId="1076"/>
          <ac:spMkLst>
            <pc:docMk/>
            <pc:sldMk cId="3092012870" sldId="272"/>
            <ac:spMk id="305" creationId="{00000000-0000-0000-0000-000000000000}"/>
          </ac:spMkLst>
        </pc:spChg>
        <pc:spChg chg="mod">
          <ac:chgData name="Mark Herbert" userId="2018b251-adfe-4d54-a02d-dfee7d4f908f" providerId="ADAL" clId="{6E0E648B-26AF-BF45-B5F1-DE26A1FCF37B}" dt="2021-03-23T17:05:44.557" v="5330" actId="14100"/>
          <ac:spMkLst>
            <pc:docMk/>
            <pc:sldMk cId="3092012870" sldId="272"/>
            <ac:spMk id="306" creationId="{00000000-0000-0000-0000-000000000000}"/>
          </ac:spMkLst>
        </pc:spChg>
        <pc:spChg chg="mod">
          <ac:chgData name="Mark Herbert" userId="2018b251-adfe-4d54-a02d-dfee7d4f908f" providerId="ADAL" clId="{6E0E648B-26AF-BF45-B5F1-DE26A1FCF37B}" dt="2021-03-10T16:00:21.785" v="4538" actId="14100"/>
          <ac:spMkLst>
            <pc:docMk/>
            <pc:sldMk cId="3092012870" sldId="272"/>
            <ac:spMk id="307" creationId="{00000000-0000-0000-0000-000000000000}"/>
          </ac:spMkLst>
        </pc:spChg>
        <pc:picChg chg="add mod">
          <ac:chgData name="Mark Herbert" userId="2018b251-adfe-4d54-a02d-dfee7d4f908f" providerId="ADAL" clId="{6E0E648B-26AF-BF45-B5F1-DE26A1FCF37B}" dt="2021-04-13T16:01:37.379" v="6378"/>
          <ac:picMkLst>
            <pc:docMk/>
            <pc:sldMk cId="3092012870" sldId="272"/>
            <ac:picMk id="17" creationId="{712DB741-DFBC-1B4D-B181-F2F6DC4B4B25}"/>
          </ac:picMkLst>
        </pc:picChg>
        <pc:picChg chg="del">
          <ac:chgData name="Mark Herbert" userId="2018b251-adfe-4d54-a02d-dfee7d4f908f" providerId="ADAL" clId="{6E0E648B-26AF-BF45-B5F1-DE26A1FCF37B}" dt="2021-04-13T15:53:36.823" v="6212" actId="478"/>
          <ac:picMkLst>
            <pc:docMk/>
            <pc:sldMk cId="3092012870" sldId="272"/>
            <ac:picMk id="296" creationId="{00000000-0000-0000-0000-000000000000}"/>
          </ac:picMkLst>
        </pc:picChg>
      </pc:sldChg>
      <pc:sldChg chg="addSp delSp modSp mod delCm modNotesTx">
        <pc:chgData name="Mark Herbert" userId="2018b251-adfe-4d54-a02d-dfee7d4f908f" providerId="ADAL" clId="{6E0E648B-26AF-BF45-B5F1-DE26A1FCF37B}" dt="2021-04-13T16:11:04.748" v="6849" actId="3064"/>
        <pc:sldMkLst>
          <pc:docMk/>
          <pc:sldMk cId="4127595413" sldId="273"/>
        </pc:sldMkLst>
        <pc:spChg chg="add mod">
          <ac:chgData name="Mark Herbert" userId="2018b251-adfe-4d54-a02d-dfee7d4f908f" providerId="ADAL" clId="{6E0E648B-26AF-BF45-B5F1-DE26A1FCF37B}" dt="2021-04-13T16:10:28.076" v="6839" actId="21"/>
          <ac:spMkLst>
            <pc:docMk/>
            <pc:sldMk cId="4127595413" sldId="273"/>
            <ac:spMk id="14" creationId="{25BF342E-6D8B-7548-8303-622E3AB8DFBD}"/>
          </ac:spMkLst>
        </pc:spChg>
        <pc:spChg chg="add mod">
          <ac:chgData name="Mark Herbert" userId="2018b251-adfe-4d54-a02d-dfee7d4f908f" providerId="ADAL" clId="{6E0E648B-26AF-BF45-B5F1-DE26A1FCF37B}" dt="2021-03-10T16:02:49.374" v="4585" actId="1076"/>
          <ac:spMkLst>
            <pc:docMk/>
            <pc:sldMk cId="4127595413" sldId="273"/>
            <ac:spMk id="15" creationId="{B2444C44-25A5-4C49-982E-1C2F414A7298}"/>
          </ac:spMkLst>
        </pc:spChg>
        <pc:spChg chg="add mod">
          <ac:chgData name="Mark Herbert" userId="2018b251-adfe-4d54-a02d-dfee7d4f908f" providerId="ADAL" clId="{6E0E648B-26AF-BF45-B5F1-DE26A1FCF37B}" dt="2021-04-13T15:50:05.777" v="6165" actId="20577"/>
          <ac:spMkLst>
            <pc:docMk/>
            <pc:sldMk cId="4127595413" sldId="273"/>
            <ac:spMk id="16" creationId="{C03570EC-C32F-9743-8FF7-76CEB571B3B0}"/>
          </ac:spMkLst>
        </pc:spChg>
        <pc:spChg chg="del">
          <ac:chgData name="Mark Herbert" userId="2018b251-adfe-4d54-a02d-dfee7d4f908f" providerId="ADAL" clId="{6E0E648B-26AF-BF45-B5F1-DE26A1FCF37B}" dt="2021-04-13T15:50:02.752" v="6161" actId="478"/>
          <ac:spMkLst>
            <pc:docMk/>
            <pc:sldMk cId="4127595413" sldId="273"/>
            <ac:spMk id="311" creationId="{00000000-0000-0000-0000-000000000000}"/>
          </ac:spMkLst>
        </pc:spChg>
        <pc:spChg chg="mod topLvl">
          <ac:chgData name="Mark Herbert" userId="2018b251-adfe-4d54-a02d-dfee7d4f908f" providerId="ADAL" clId="{6E0E648B-26AF-BF45-B5F1-DE26A1FCF37B}" dt="2021-04-13T16:11:04.748" v="6849" actId="3064"/>
          <ac:spMkLst>
            <pc:docMk/>
            <pc:sldMk cId="4127595413" sldId="273"/>
            <ac:spMk id="313" creationId="{00000000-0000-0000-0000-000000000000}"/>
          </ac:spMkLst>
        </pc:spChg>
        <pc:spChg chg="del mod topLvl">
          <ac:chgData name="Mark Herbert" userId="2018b251-adfe-4d54-a02d-dfee7d4f908f" providerId="ADAL" clId="{6E0E648B-26AF-BF45-B5F1-DE26A1FCF37B}" dt="2021-04-13T16:10:09.548" v="6833" actId="478"/>
          <ac:spMkLst>
            <pc:docMk/>
            <pc:sldMk cId="4127595413" sldId="273"/>
            <ac:spMk id="314" creationId="{00000000-0000-0000-0000-000000000000}"/>
          </ac:spMkLst>
        </pc:spChg>
        <pc:spChg chg="mod topLvl">
          <ac:chgData name="Mark Herbert" userId="2018b251-adfe-4d54-a02d-dfee7d4f908f" providerId="ADAL" clId="{6E0E648B-26AF-BF45-B5F1-DE26A1FCF37B}" dt="2021-04-13T16:11:04.748" v="6849" actId="3064"/>
          <ac:spMkLst>
            <pc:docMk/>
            <pc:sldMk cId="4127595413" sldId="273"/>
            <ac:spMk id="315" creationId="{00000000-0000-0000-0000-000000000000}"/>
          </ac:spMkLst>
        </pc:spChg>
        <pc:spChg chg="del mod topLvl">
          <ac:chgData name="Mark Herbert" userId="2018b251-adfe-4d54-a02d-dfee7d4f908f" providerId="ADAL" clId="{6E0E648B-26AF-BF45-B5F1-DE26A1FCF37B}" dt="2021-04-13T16:10:41.122" v="6844" actId="478"/>
          <ac:spMkLst>
            <pc:docMk/>
            <pc:sldMk cId="4127595413" sldId="273"/>
            <ac:spMk id="316" creationId="{00000000-0000-0000-0000-000000000000}"/>
          </ac:spMkLst>
        </pc:spChg>
        <pc:spChg chg="add del mod topLvl">
          <ac:chgData name="Mark Herbert" userId="2018b251-adfe-4d54-a02d-dfee7d4f908f" providerId="ADAL" clId="{6E0E648B-26AF-BF45-B5F1-DE26A1FCF37B}" dt="2021-04-13T16:11:04.748" v="6849" actId="3064"/>
          <ac:spMkLst>
            <pc:docMk/>
            <pc:sldMk cId="4127595413" sldId="273"/>
            <ac:spMk id="317" creationId="{00000000-0000-0000-0000-000000000000}"/>
          </ac:spMkLst>
        </pc:spChg>
        <pc:spChg chg="del mod topLvl">
          <ac:chgData name="Mark Herbert" userId="2018b251-adfe-4d54-a02d-dfee7d4f908f" providerId="ADAL" clId="{6E0E648B-26AF-BF45-B5F1-DE26A1FCF37B}" dt="2021-04-13T16:10:32.932" v="6841" actId="478"/>
          <ac:spMkLst>
            <pc:docMk/>
            <pc:sldMk cId="4127595413" sldId="273"/>
            <ac:spMk id="318" creationId="{00000000-0000-0000-0000-000000000000}"/>
          </ac:spMkLst>
        </pc:spChg>
        <pc:spChg chg="mod topLvl">
          <ac:chgData name="Mark Herbert" userId="2018b251-adfe-4d54-a02d-dfee7d4f908f" providerId="ADAL" clId="{6E0E648B-26AF-BF45-B5F1-DE26A1FCF37B}" dt="2021-04-13T16:11:04.748" v="6849" actId="3064"/>
          <ac:spMkLst>
            <pc:docMk/>
            <pc:sldMk cId="4127595413" sldId="273"/>
            <ac:spMk id="319" creationId="{00000000-0000-0000-0000-000000000000}"/>
          </ac:spMkLst>
        </pc:spChg>
        <pc:spChg chg="del mod topLvl">
          <ac:chgData name="Mark Herbert" userId="2018b251-adfe-4d54-a02d-dfee7d4f908f" providerId="ADAL" clId="{6E0E648B-26AF-BF45-B5F1-DE26A1FCF37B}" dt="2021-04-13T16:10:47.481" v="6847" actId="478"/>
          <ac:spMkLst>
            <pc:docMk/>
            <pc:sldMk cId="4127595413" sldId="273"/>
            <ac:spMk id="320" creationId="{00000000-0000-0000-0000-000000000000}"/>
          </ac:spMkLst>
        </pc:spChg>
        <pc:grpChg chg="add del mod">
          <ac:chgData name="Mark Herbert" userId="2018b251-adfe-4d54-a02d-dfee7d4f908f" providerId="ADAL" clId="{6E0E648B-26AF-BF45-B5F1-DE26A1FCF37B}" dt="2021-03-23T17:07:48.093" v="5334" actId="165"/>
          <ac:grpSpMkLst>
            <pc:docMk/>
            <pc:sldMk cId="4127595413" sldId="273"/>
            <ac:grpSpMk id="2" creationId="{0031A9E5-587F-D74D-A71F-CB05B5BAD746}"/>
          </ac:grpSpMkLst>
        </pc:grpChg>
        <pc:picChg chg="add mod">
          <ac:chgData name="Mark Herbert" userId="2018b251-adfe-4d54-a02d-dfee7d4f908f" providerId="ADAL" clId="{6E0E648B-26AF-BF45-B5F1-DE26A1FCF37B}" dt="2021-04-13T16:01:42.107" v="6380" actId="167"/>
          <ac:picMkLst>
            <pc:docMk/>
            <pc:sldMk cId="4127595413" sldId="273"/>
            <ac:picMk id="17" creationId="{C6AE6221-4307-E245-BD3F-008664B76CD7}"/>
          </ac:picMkLst>
        </pc:picChg>
        <pc:picChg chg="del mod">
          <ac:chgData name="Mark Herbert" userId="2018b251-adfe-4d54-a02d-dfee7d4f908f" providerId="ADAL" clId="{6E0E648B-26AF-BF45-B5F1-DE26A1FCF37B}" dt="2021-04-13T15:53:34.492" v="6211" actId="478"/>
          <ac:picMkLst>
            <pc:docMk/>
            <pc:sldMk cId="4127595413" sldId="273"/>
            <ac:picMk id="309" creationId="{00000000-0000-0000-0000-000000000000}"/>
          </ac:picMkLst>
        </pc:picChg>
      </pc:sldChg>
      <pc:sldChg chg="addSp delSp modSp mod">
        <pc:chgData name="Mark Herbert" userId="2018b251-adfe-4d54-a02d-dfee7d4f908f" providerId="ADAL" clId="{6E0E648B-26AF-BF45-B5F1-DE26A1FCF37B}" dt="2021-04-13T16:00:21.691" v="6348" actId="167"/>
        <pc:sldMkLst>
          <pc:docMk/>
          <pc:sldMk cId="3963370198" sldId="275"/>
        </pc:sldMkLst>
        <pc:spChg chg="add mod">
          <ac:chgData name="Mark Herbert" userId="2018b251-adfe-4d54-a02d-dfee7d4f908f" providerId="ADAL" clId="{6E0E648B-26AF-BF45-B5F1-DE26A1FCF37B}" dt="2021-04-13T15:47:33.513" v="5984" actId="1076"/>
          <ac:spMkLst>
            <pc:docMk/>
            <pc:sldMk cId="3963370198" sldId="275"/>
            <ac:spMk id="11" creationId="{36512729-6285-8E47-A101-EA7AC219883B}"/>
          </ac:spMkLst>
        </pc:spChg>
        <pc:spChg chg="del">
          <ac:chgData name="Mark Herbert" userId="2018b251-adfe-4d54-a02d-dfee7d4f908f" providerId="ADAL" clId="{6E0E648B-26AF-BF45-B5F1-DE26A1FCF37B}" dt="2021-04-13T15:46:04.355" v="5969" actId="478"/>
          <ac:spMkLst>
            <pc:docMk/>
            <pc:sldMk cId="3963370198" sldId="275"/>
            <ac:spMk id="19" creationId="{A5F3873B-3443-7041-A28C-DD26927F95B4}"/>
          </ac:spMkLst>
        </pc:spChg>
        <pc:spChg chg="mod">
          <ac:chgData name="Mark Herbert" userId="2018b251-adfe-4d54-a02d-dfee7d4f908f" providerId="ADAL" clId="{6E0E648B-26AF-BF45-B5F1-DE26A1FCF37B}" dt="2021-03-23T16:35:31.779" v="4989" actId="1076"/>
          <ac:spMkLst>
            <pc:docMk/>
            <pc:sldMk cId="3963370198" sldId="275"/>
            <ac:spMk id="20" creationId="{6A27FA99-FB7F-2743-9C84-355D9211CD69}"/>
          </ac:spMkLst>
        </pc:spChg>
        <pc:spChg chg="mod">
          <ac:chgData name="Mark Herbert" userId="2018b251-adfe-4d54-a02d-dfee7d4f908f" providerId="ADAL" clId="{6E0E648B-26AF-BF45-B5F1-DE26A1FCF37B}" dt="2021-03-23T16:35:38.535" v="4990" actId="1076"/>
          <ac:spMkLst>
            <pc:docMk/>
            <pc:sldMk cId="3963370198" sldId="275"/>
            <ac:spMk id="21" creationId="{9A93A97E-3236-DC42-8611-A081DFA4EAEC}"/>
          </ac:spMkLst>
        </pc:spChg>
        <pc:spChg chg="mod">
          <ac:chgData name="Mark Herbert" userId="2018b251-adfe-4d54-a02d-dfee7d4f908f" providerId="ADAL" clId="{6E0E648B-26AF-BF45-B5F1-DE26A1FCF37B}" dt="2021-03-23T16:35:51.204" v="4991" actId="1076"/>
          <ac:spMkLst>
            <pc:docMk/>
            <pc:sldMk cId="3963370198" sldId="275"/>
            <ac:spMk id="23" creationId="{70A65733-57B8-B04B-96A5-9D746AA6D44E}"/>
          </ac:spMkLst>
        </pc:spChg>
        <pc:picChg chg="del">
          <ac:chgData name="Mark Herbert" userId="2018b251-adfe-4d54-a02d-dfee7d4f908f" providerId="ADAL" clId="{6E0E648B-26AF-BF45-B5F1-DE26A1FCF37B}" dt="2021-04-13T15:46:59.733" v="5979" actId="478"/>
          <ac:picMkLst>
            <pc:docMk/>
            <pc:sldMk cId="3963370198" sldId="275"/>
            <ac:picMk id="7" creationId="{D339DABC-2CE2-3E4E-9B37-73485B6C0056}"/>
          </ac:picMkLst>
        </pc:picChg>
        <pc:picChg chg="del">
          <ac:chgData name="Mark Herbert" userId="2018b251-adfe-4d54-a02d-dfee7d4f908f" providerId="ADAL" clId="{6E0E648B-26AF-BF45-B5F1-DE26A1FCF37B}" dt="2021-04-13T15:46:11.583" v="5971" actId="478"/>
          <ac:picMkLst>
            <pc:docMk/>
            <pc:sldMk cId="3963370198" sldId="275"/>
            <ac:picMk id="12" creationId="{4625D2C5-77A4-894E-9F77-E8A32DAA18BA}"/>
          </ac:picMkLst>
        </pc:picChg>
        <pc:picChg chg="add del mod">
          <ac:chgData name="Mark Herbert" userId="2018b251-adfe-4d54-a02d-dfee7d4f908f" providerId="ADAL" clId="{6E0E648B-26AF-BF45-B5F1-DE26A1FCF37B}" dt="2021-04-13T15:54:23.047" v="6227" actId="478"/>
          <ac:picMkLst>
            <pc:docMk/>
            <pc:sldMk cId="3963370198" sldId="275"/>
            <ac:picMk id="16" creationId="{6ACA3AC7-5B19-3449-9381-B4068A616325}"/>
          </ac:picMkLst>
        </pc:picChg>
        <pc:picChg chg="add mod">
          <ac:chgData name="Mark Herbert" userId="2018b251-adfe-4d54-a02d-dfee7d4f908f" providerId="ADAL" clId="{6E0E648B-26AF-BF45-B5F1-DE26A1FCF37B}" dt="2021-04-13T15:47:04.366" v="5981" actId="1076"/>
          <ac:picMkLst>
            <pc:docMk/>
            <pc:sldMk cId="3963370198" sldId="275"/>
            <ac:picMk id="17" creationId="{C886F210-685F-B640-BBFD-C42A02BB014C}"/>
          </ac:picMkLst>
        </pc:picChg>
        <pc:picChg chg="add mod">
          <ac:chgData name="Mark Herbert" userId="2018b251-adfe-4d54-a02d-dfee7d4f908f" providerId="ADAL" clId="{6E0E648B-26AF-BF45-B5F1-DE26A1FCF37B}" dt="2021-04-13T16:00:21.691" v="6348" actId="167"/>
          <ac:picMkLst>
            <pc:docMk/>
            <pc:sldMk cId="3963370198" sldId="275"/>
            <ac:picMk id="18" creationId="{A64D6844-4CCB-B944-8369-EADCCABA593E}"/>
          </ac:picMkLst>
        </pc:picChg>
        <pc:cxnChg chg="mod">
          <ac:chgData name="Mark Herbert" userId="2018b251-adfe-4d54-a02d-dfee7d4f908f" providerId="ADAL" clId="{6E0E648B-26AF-BF45-B5F1-DE26A1FCF37B}" dt="2021-04-13T15:47:08.515" v="5982" actId="166"/>
          <ac:cxnSpMkLst>
            <pc:docMk/>
            <pc:sldMk cId="3963370198" sldId="275"/>
            <ac:cxnSpMk id="13" creationId="{54B6F763-F38F-BA45-8C87-51D23BDF18C9}"/>
          </ac:cxnSpMkLst>
        </pc:cxnChg>
      </pc:sldChg>
      <pc:sldChg chg="addSp delSp modSp mod">
        <pc:chgData name="Mark Herbert" userId="2018b251-adfe-4d54-a02d-dfee7d4f908f" providerId="ADAL" clId="{6E0E648B-26AF-BF45-B5F1-DE26A1FCF37B}" dt="2021-04-13T16:00:26.755" v="6351" actId="167"/>
        <pc:sldMkLst>
          <pc:docMk/>
          <pc:sldMk cId="2099084929" sldId="321"/>
        </pc:sldMkLst>
        <pc:spChg chg="mod">
          <ac:chgData name="Mark Herbert" userId="2018b251-adfe-4d54-a02d-dfee7d4f908f" providerId="ADAL" clId="{6E0E648B-26AF-BF45-B5F1-DE26A1FCF37B}" dt="2021-03-23T16:37:32.939" v="4998" actId="1076"/>
          <ac:spMkLst>
            <pc:docMk/>
            <pc:sldMk cId="2099084929" sldId="321"/>
            <ac:spMk id="13" creationId="{00000000-0000-0000-0000-000000000000}"/>
          </ac:spMkLst>
        </pc:spChg>
        <pc:spChg chg="mod">
          <ac:chgData name="Mark Herbert" userId="2018b251-adfe-4d54-a02d-dfee7d4f908f" providerId="ADAL" clId="{6E0E648B-26AF-BF45-B5F1-DE26A1FCF37B}" dt="2021-03-23T16:38:12.278" v="5002" actId="113"/>
          <ac:spMkLst>
            <pc:docMk/>
            <pc:sldMk cId="2099084929" sldId="321"/>
            <ac:spMk id="14" creationId="{00000000-0000-0000-0000-000000000000}"/>
          </ac:spMkLst>
        </pc:spChg>
        <pc:picChg chg="del">
          <ac:chgData name="Mark Herbert" userId="2018b251-adfe-4d54-a02d-dfee7d4f908f" providerId="ADAL" clId="{6E0E648B-26AF-BF45-B5F1-DE26A1FCF37B}" dt="2021-04-13T15:54:15.033" v="6225" actId="478"/>
          <ac:picMkLst>
            <pc:docMk/>
            <pc:sldMk cId="2099084929" sldId="321"/>
            <ac:picMk id="21" creationId="{EE449933-480B-D449-B985-88A12E8BBE0C}"/>
          </ac:picMkLst>
        </pc:picChg>
        <pc:picChg chg="add mod">
          <ac:chgData name="Mark Herbert" userId="2018b251-adfe-4d54-a02d-dfee7d4f908f" providerId="ADAL" clId="{6E0E648B-26AF-BF45-B5F1-DE26A1FCF37B}" dt="2021-04-13T16:00:26.755" v="6351" actId="167"/>
          <ac:picMkLst>
            <pc:docMk/>
            <pc:sldMk cId="2099084929" sldId="321"/>
            <ac:picMk id="22" creationId="{55E4A2F4-98B3-F14C-AF69-F3A7BB32C438}"/>
          </ac:picMkLst>
        </pc:picChg>
        <pc:cxnChg chg="mod">
          <ac:chgData name="Mark Herbert" userId="2018b251-adfe-4d54-a02d-dfee7d4f908f" providerId="ADAL" clId="{6E0E648B-26AF-BF45-B5F1-DE26A1FCF37B}" dt="2021-03-23T16:37:51.219" v="4999" actId="208"/>
          <ac:cxnSpMkLst>
            <pc:docMk/>
            <pc:sldMk cId="2099084929" sldId="321"/>
            <ac:cxnSpMk id="17" creationId="{00000000-0000-0000-0000-000000000000}"/>
          </ac:cxnSpMkLst>
        </pc:cxnChg>
        <pc:cxnChg chg="mod">
          <ac:chgData name="Mark Herbert" userId="2018b251-adfe-4d54-a02d-dfee7d4f908f" providerId="ADAL" clId="{6E0E648B-26AF-BF45-B5F1-DE26A1FCF37B}" dt="2021-03-23T16:36:53.423" v="4996" actId="1582"/>
          <ac:cxnSpMkLst>
            <pc:docMk/>
            <pc:sldMk cId="2099084929" sldId="321"/>
            <ac:cxnSpMk id="18" creationId="{00000000-0000-0000-0000-000000000000}"/>
          </ac:cxnSpMkLst>
        </pc:cxnChg>
        <pc:cxnChg chg="mod">
          <ac:chgData name="Mark Herbert" userId="2018b251-adfe-4d54-a02d-dfee7d4f908f" providerId="ADAL" clId="{6E0E648B-26AF-BF45-B5F1-DE26A1FCF37B}" dt="2021-03-23T16:36:53.423" v="4996" actId="1582"/>
          <ac:cxnSpMkLst>
            <pc:docMk/>
            <pc:sldMk cId="2099084929" sldId="321"/>
            <ac:cxnSpMk id="19" creationId="{00000000-0000-0000-0000-000000000000}"/>
          </ac:cxnSpMkLst>
        </pc:cxnChg>
      </pc:sldChg>
      <pc:sldChg chg="addSp delSp modSp add del mod">
        <pc:chgData name="Mark Herbert" userId="2018b251-adfe-4d54-a02d-dfee7d4f908f" providerId="ADAL" clId="{6E0E648B-26AF-BF45-B5F1-DE26A1FCF37B}" dt="2021-04-13T16:01:19.412" v="6373" actId="167"/>
        <pc:sldMkLst>
          <pc:docMk/>
          <pc:sldMk cId="3763935200" sldId="369"/>
        </pc:sldMkLst>
        <pc:spChg chg="mod">
          <ac:chgData name="Mark Herbert" userId="2018b251-adfe-4d54-a02d-dfee7d4f908f" providerId="ADAL" clId="{6E0E648B-26AF-BF45-B5F1-DE26A1FCF37B}" dt="2021-03-23T17:03:39.024" v="5316" actId="1076"/>
          <ac:spMkLst>
            <pc:docMk/>
            <pc:sldMk cId="3763935200" sldId="369"/>
            <ac:spMk id="2" creationId="{0A72FBE8-3057-4943-A71E-F86F9A98680A}"/>
          </ac:spMkLst>
        </pc:spChg>
        <pc:picChg chg="del">
          <ac:chgData name="Mark Herbert" userId="2018b251-adfe-4d54-a02d-dfee7d4f908f" providerId="ADAL" clId="{6E0E648B-26AF-BF45-B5F1-DE26A1FCF37B}" dt="2021-04-13T15:53:50.982" v="6217" actId="478"/>
          <ac:picMkLst>
            <pc:docMk/>
            <pc:sldMk cId="3763935200" sldId="369"/>
            <ac:picMk id="8" creationId="{5081C487-B8C6-0343-89ED-C60FF7DB38A8}"/>
          </ac:picMkLst>
        </pc:picChg>
        <pc:picChg chg="mod">
          <ac:chgData name="Mark Herbert" userId="2018b251-adfe-4d54-a02d-dfee7d4f908f" providerId="ADAL" clId="{6E0E648B-26AF-BF45-B5F1-DE26A1FCF37B}" dt="2021-03-23T17:03:47.413" v="5317" actId="1076"/>
          <ac:picMkLst>
            <pc:docMk/>
            <pc:sldMk cId="3763935200" sldId="369"/>
            <ac:picMk id="12" creationId="{D6A5A7A7-E225-A543-BCA9-EA0653C5355F}"/>
          </ac:picMkLst>
        </pc:picChg>
        <pc:picChg chg="add mod">
          <ac:chgData name="Mark Herbert" userId="2018b251-adfe-4d54-a02d-dfee7d4f908f" providerId="ADAL" clId="{6E0E648B-26AF-BF45-B5F1-DE26A1FCF37B}" dt="2021-04-13T16:01:19.412" v="6373" actId="167"/>
          <ac:picMkLst>
            <pc:docMk/>
            <pc:sldMk cId="3763935200" sldId="369"/>
            <ac:picMk id="18" creationId="{E0BD93D4-2821-F74A-ADB3-0544B5B49F99}"/>
          </ac:picMkLst>
        </pc:picChg>
      </pc:sldChg>
      <pc:sldChg chg="modSp mod modNotesTx">
        <pc:chgData name="Mark Herbert" userId="2018b251-adfe-4d54-a02d-dfee7d4f908f" providerId="ADAL" clId="{6E0E648B-26AF-BF45-B5F1-DE26A1FCF37B}" dt="2021-03-03T12:06:27.717" v="4382" actId="20577"/>
        <pc:sldMkLst>
          <pc:docMk/>
          <pc:sldMk cId="487046051" sldId="372"/>
        </pc:sldMkLst>
        <pc:spChg chg="mod">
          <ac:chgData name="Mark Herbert" userId="2018b251-adfe-4d54-a02d-dfee7d4f908f" providerId="ADAL" clId="{6E0E648B-26AF-BF45-B5F1-DE26A1FCF37B}" dt="2021-03-03T12:06:27.717" v="4382" actId="20577"/>
          <ac:spMkLst>
            <pc:docMk/>
            <pc:sldMk cId="487046051" sldId="372"/>
            <ac:spMk id="6" creationId="{3FDC6612-2E90-4347-A1AC-F15A4F8713B4}"/>
          </ac:spMkLst>
        </pc:spChg>
      </pc:sldChg>
      <pc:sldChg chg="modNotesTx">
        <pc:chgData name="Mark Herbert" userId="2018b251-adfe-4d54-a02d-dfee7d4f908f" providerId="ADAL" clId="{6E0E648B-26AF-BF45-B5F1-DE26A1FCF37B}" dt="2021-03-02T16:05:51.003" v="1779" actId="20577"/>
        <pc:sldMkLst>
          <pc:docMk/>
          <pc:sldMk cId="2196014967" sldId="394"/>
        </pc:sldMkLst>
      </pc:sldChg>
      <pc:sldChg chg="addSp delSp modSp mod modAnim delCm modNotesTx">
        <pc:chgData name="Mark Herbert" userId="2018b251-adfe-4d54-a02d-dfee7d4f908f" providerId="ADAL" clId="{6E0E648B-26AF-BF45-B5F1-DE26A1FCF37B}" dt="2021-04-13T16:01:46.554" v="6382" actId="167"/>
        <pc:sldMkLst>
          <pc:docMk/>
          <pc:sldMk cId="1744876159" sldId="401"/>
        </pc:sldMkLst>
        <pc:spChg chg="del">
          <ac:chgData name="Mark Herbert" userId="2018b251-adfe-4d54-a02d-dfee7d4f908f" providerId="ADAL" clId="{6E0E648B-26AF-BF45-B5F1-DE26A1FCF37B}" dt="2021-04-13T15:50:12.338" v="6166" actId="478"/>
          <ac:spMkLst>
            <pc:docMk/>
            <pc:sldMk cId="1744876159" sldId="401"/>
            <ac:spMk id="6" creationId="{C41A4ACA-164D-1D45-BE9D-20D2D3F76C14}"/>
          </ac:spMkLst>
        </pc:spChg>
        <pc:spChg chg="mod">
          <ac:chgData name="Mark Herbert" userId="2018b251-adfe-4d54-a02d-dfee7d4f908f" providerId="ADAL" clId="{6E0E648B-26AF-BF45-B5F1-DE26A1FCF37B}" dt="2021-03-03T11:46:10.908" v="4298" actId="20577"/>
          <ac:spMkLst>
            <pc:docMk/>
            <pc:sldMk cId="1744876159" sldId="401"/>
            <ac:spMk id="7" creationId="{7A5CF505-94C4-474B-8E9C-635B16E60879}"/>
          </ac:spMkLst>
        </pc:spChg>
        <pc:spChg chg="add mod">
          <ac:chgData name="Mark Herbert" userId="2018b251-adfe-4d54-a02d-dfee7d4f908f" providerId="ADAL" clId="{6E0E648B-26AF-BF45-B5F1-DE26A1FCF37B}" dt="2021-04-13T15:50:19.762" v="6193" actId="20577"/>
          <ac:spMkLst>
            <pc:docMk/>
            <pc:sldMk cId="1744876159" sldId="401"/>
            <ac:spMk id="9" creationId="{35D2680A-1939-2344-BF0B-418B7C85372A}"/>
          </ac:spMkLst>
        </pc:spChg>
        <pc:spChg chg="add mod">
          <ac:chgData name="Mark Herbert" userId="2018b251-adfe-4d54-a02d-dfee7d4f908f" providerId="ADAL" clId="{6E0E648B-26AF-BF45-B5F1-DE26A1FCF37B}" dt="2021-03-02T16:02:27.654" v="1631" actId="20577"/>
          <ac:spMkLst>
            <pc:docMk/>
            <pc:sldMk cId="1744876159" sldId="401"/>
            <ac:spMk id="10" creationId="{62ABF1DA-F2C0-AB4A-87AE-B98F5B5ACF06}"/>
          </ac:spMkLst>
        </pc:spChg>
        <pc:spChg chg="mod">
          <ac:chgData name="Mark Herbert" userId="2018b251-adfe-4d54-a02d-dfee7d4f908f" providerId="ADAL" clId="{6E0E648B-26AF-BF45-B5F1-DE26A1FCF37B}" dt="2021-03-02T16:01:12.096" v="1537" actId="20577"/>
          <ac:spMkLst>
            <pc:docMk/>
            <pc:sldMk cId="1744876159" sldId="401"/>
            <ac:spMk id="11" creationId="{EB8C9DBD-6854-4172-BAEF-F7AD55ECD352}"/>
          </ac:spMkLst>
        </pc:spChg>
        <pc:picChg chg="del">
          <ac:chgData name="Mark Herbert" userId="2018b251-adfe-4d54-a02d-dfee7d4f908f" providerId="ADAL" clId="{6E0E648B-26AF-BF45-B5F1-DE26A1FCF37B}" dt="2021-03-02T15:57:04.484" v="1431" actId="478"/>
          <ac:picMkLst>
            <pc:docMk/>
            <pc:sldMk cId="1744876159" sldId="401"/>
            <ac:picMk id="3" creationId="{35F94A36-763E-8347-8C86-89552EDA421F}"/>
          </ac:picMkLst>
        </pc:picChg>
        <pc:picChg chg="add mod">
          <ac:chgData name="Mark Herbert" userId="2018b251-adfe-4d54-a02d-dfee7d4f908f" providerId="ADAL" clId="{6E0E648B-26AF-BF45-B5F1-DE26A1FCF37B}" dt="2021-03-02T15:57:35.466" v="1439" actId="1076"/>
          <ac:picMkLst>
            <pc:docMk/>
            <pc:sldMk cId="1744876159" sldId="401"/>
            <ac:picMk id="4" creationId="{365A13A5-F41D-AA41-9985-35E332D9A5AD}"/>
          </ac:picMkLst>
        </pc:picChg>
        <pc:picChg chg="del">
          <ac:chgData name="Mark Herbert" userId="2018b251-adfe-4d54-a02d-dfee7d4f908f" providerId="ADAL" clId="{6E0E648B-26AF-BF45-B5F1-DE26A1FCF37B}" dt="2021-04-13T15:53:30.825" v="6210" actId="478"/>
          <ac:picMkLst>
            <pc:docMk/>
            <pc:sldMk cId="1744876159" sldId="401"/>
            <ac:picMk id="8" creationId="{B84C854F-1730-443D-A4A1-183AEA7B95FE}"/>
          </ac:picMkLst>
        </pc:picChg>
        <pc:picChg chg="add mod">
          <ac:chgData name="Mark Herbert" userId="2018b251-adfe-4d54-a02d-dfee7d4f908f" providerId="ADAL" clId="{6E0E648B-26AF-BF45-B5F1-DE26A1FCF37B}" dt="2021-04-13T16:01:46.554" v="6382" actId="167"/>
          <ac:picMkLst>
            <pc:docMk/>
            <pc:sldMk cId="1744876159" sldId="401"/>
            <ac:picMk id="12" creationId="{B8DFAA72-1F85-1E4C-BE5C-EBE601F7F23A}"/>
          </ac:picMkLst>
        </pc:picChg>
      </pc:sldChg>
      <pc:sldChg chg="addSp delSp modSp mod">
        <pc:chgData name="Mark Herbert" userId="2018b251-adfe-4d54-a02d-dfee7d4f908f" providerId="ADAL" clId="{6E0E648B-26AF-BF45-B5F1-DE26A1FCF37B}" dt="2021-04-13T15:57:08.675" v="6275" actId="167"/>
        <pc:sldMkLst>
          <pc:docMk/>
          <pc:sldMk cId="3928400395" sldId="422"/>
        </pc:sldMkLst>
        <pc:spChg chg="mod">
          <ac:chgData name="Mark Herbert" userId="2018b251-adfe-4d54-a02d-dfee7d4f908f" providerId="ADAL" clId="{6E0E648B-26AF-BF45-B5F1-DE26A1FCF37B}" dt="2021-04-13T15:43:58.136" v="5946" actId="1076"/>
          <ac:spMkLst>
            <pc:docMk/>
            <pc:sldMk cId="3928400395" sldId="422"/>
            <ac:spMk id="14" creationId="{F4AA7781-8B52-DA4B-9F00-08E4CF6B1239}"/>
          </ac:spMkLst>
        </pc:spChg>
        <pc:picChg chg="add mod">
          <ac:chgData name="Mark Herbert" userId="2018b251-adfe-4d54-a02d-dfee7d4f908f" providerId="ADAL" clId="{6E0E648B-26AF-BF45-B5F1-DE26A1FCF37B}" dt="2021-04-13T15:57:08.675" v="6275" actId="167"/>
          <ac:picMkLst>
            <pc:docMk/>
            <pc:sldMk cId="3928400395" sldId="422"/>
            <ac:picMk id="13" creationId="{571FF08B-C8B8-C441-9807-AA648FF41697}"/>
          </ac:picMkLst>
        </pc:picChg>
        <pc:picChg chg="del">
          <ac:chgData name="Mark Herbert" userId="2018b251-adfe-4d54-a02d-dfee7d4f908f" providerId="ADAL" clId="{6E0E648B-26AF-BF45-B5F1-DE26A1FCF37B}" dt="2021-04-13T15:56:16.444" v="6263" actId="478"/>
          <ac:picMkLst>
            <pc:docMk/>
            <pc:sldMk cId="3928400395" sldId="422"/>
            <ac:picMk id="21" creationId="{09036855-59CF-46ED-8924-76B37BBFC810}"/>
          </ac:picMkLst>
        </pc:picChg>
      </pc:sldChg>
      <pc:sldChg chg="del">
        <pc:chgData name="Mark Herbert" userId="2018b251-adfe-4d54-a02d-dfee7d4f908f" providerId="ADAL" clId="{6E0E648B-26AF-BF45-B5F1-DE26A1FCF37B}" dt="2021-03-02T16:31:12.347" v="1942" actId="2696"/>
        <pc:sldMkLst>
          <pc:docMk/>
          <pc:sldMk cId="2439936666" sldId="425"/>
        </pc:sldMkLst>
      </pc:sldChg>
      <pc:sldChg chg="addSp delSp modSp mod">
        <pc:chgData name="Mark Herbert" userId="2018b251-adfe-4d54-a02d-dfee7d4f908f" providerId="ADAL" clId="{6E0E648B-26AF-BF45-B5F1-DE26A1FCF37B}" dt="2021-04-13T15:57:55.526" v="6289" actId="167"/>
        <pc:sldMkLst>
          <pc:docMk/>
          <pc:sldMk cId="3000423322" sldId="426"/>
        </pc:sldMkLst>
        <pc:spChg chg="mod">
          <ac:chgData name="Mark Herbert" userId="2018b251-adfe-4d54-a02d-dfee7d4f908f" providerId="ADAL" clId="{6E0E648B-26AF-BF45-B5F1-DE26A1FCF37B}" dt="2021-03-23T16:11:20.435" v="4826" actId="207"/>
          <ac:spMkLst>
            <pc:docMk/>
            <pc:sldMk cId="3000423322" sldId="426"/>
            <ac:spMk id="7" creationId="{D70D6A2B-D31C-4220-A199-5F96B83F63A0}"/>
          </ac:spMkLst>
        </pc:spChg>
        <pc:spChg chg="mod">
          <ac:chgData name="Mark Herbert" userId="2018b251-adfe-4d54-a02d-dfee7d4f908f" providerId="ADAL" clId="{6E0E648B-26AF-BF45-B5F1-DE26A1FCF37B}" dt="2021-03-23T16:11:20.435" v="4826" actId="207"/>
          <ac:spMkLst>
            <pc:docMk/>
            <pc:sldMk cId="3000423322" sldId="426"/>
            <ac:spMk id="9" creationId="{BFF1AC29-48D6-4660-914F-33C2B78DD1BE}"/>
          </ac:spMkLst>
        </pc:spChg>
        <pc:spChg chg="mod">
          <ac:chgData name="Mark Herbert" userId="2018b251-adfe-4d54-a02d-dfee7d4f908f" providerId="ADAL" clId="{6E0E648B-26AF-BF45-B5F1-DE26A1FCF37B}" dt="2021-03-23T16:11:20.435" v="4826" actId="207"/>
          <ac:spMkLst>
            <pc:docMk/>
            <pc:sldMk cId="3000423322" sldId="426"/>
            <ac:spMk id="11" creationId="{AFA3ED3E-1717-4293-A287-26EFB024E35B}"/>
          </ac:spMkLst>
        </pc:spChg>
        <pc:spChg chg="mod">
          <ac:chgData name="Mark Herbert" userId="2018b251-adfe-4d54-a02d-dfee7d4f908f" providerId="ADAL" clId="{6E0E648B-26AF-BF45-B5F1-DE26A1FCF37B}" dt="2021-03-23T16:11:20.435" v="4826" actId="207"/>
          <ac:spMkLst>
            <pc:docMk/>
            <pc:sldMk cId="3000423322" sldId="426"/>
            <ac:spMk id="13" creationId="{5FF9FBAD-5158-4BC4-A6C1-AA3F65013DB9}"/>
          </ac:spMkLst>
        </pc:spChg>
        <pc:spChg chg="mod">
          <ac:chgData name="Mark Herbert" userId="2018b251-adfe-4d54-a02d-dfee7d4f908f" providerId="ADAL" clId="{6E0E648B-26AF-BF45-B5F1-DE26A1FCF37B}" dt="2021-03-23T16:11:20.435" v="4826" actId="207"/>
          <ac:spMkLst>
            <pc:docMk/>
            <pc:sldMk cId="3000423322" sldId="426"/>
            <ac:spMk id="15" creationId="{87D1780D-22FA-41AD-901F-F1836A90F99D}"/>
          </ac:spMkLst>
        </pc:spChg>
        <pc:spChg chg="mod">
          <ac:chgData name="Mark Herbert" userId="2018b251-adfe-4d54-a02d-dfee7d4f908f" providerId="ADAL" clId="{6E0E648B-26AF-BF45-B5F1-DE26A1FCF37B}" dt="2021-03-23T16:11:20.435" v="4826" actId="207"/>
          <ac:spMkLst>
            <pc:docMk/>
            <pc:sldMk cId="3000423322" sldId="426"/>
            <ac:spMk id="17" creationId="{0A766F9D-C55A-4A0B-9038-2B6EF974A80B}"/>
          </ac:spMkLst>
        </pc:spChg>
        <pc:spChg chg="mod">
          <ac:chgData name="Mark Herbert" userId="2018b251-adfe-4d54-a02d-dfee7d4f908f" providerId="ADAL" clId="{6E0E648B-26AF-BF45-B5F1-DE26A1FCF37B}" dt="2021-03-23T16:11:20.435" v="4826" actId="207"/>
          <ac:spMkLst>
            <pc:docMk/>
            <pc:sldMk cId="3000423322" sldId="426"/>
            <ac:spMk id="19" creationId="{B96DCC3E-6869-4AB8-89B5-43178B63ABC7}"/>
          </ac:spMkLst>
        </pc:spChg>
        <pc:spChg chg="mod">
          <ac:chgData name="Mark Herbert" userId="2018b251-adfe-4d54-a02d-dfee7d4f908f" providerId="ADAL" clId="{6E0E648B-26AF-BF45-B5F1-DE26A1FCF37B}" dt="2021-03-23T16:11:20.435" v="4826" actId="207"/>
          <ac:spMkLst>
            <pc:docMk/>
            <pc:sldMk cId="3000423322" sldId="426"/>
            <ac:spMk id="21" creationId="{F63CDE53-3485-4AF8-99BA-D9FDFD3BA45E}"/>
          </ac:spMkLst>
        </pc:spChg>
        <pc:picChg chg="del">
          <ac:chgData name="Mark Herbert" userId="2018b251-adfe-4d54-a02d-dfee7d4f908f" providerId="ADAL" clId="{6E0E648B-26AF-BF45-B5F1-DE26A1FCF37B}" dt="2021-04-13T15:55:52.396" v="6256" actId="478"/>
          <ac:picMkLst>
            <pc:docMk/>
            <pc:sldMk cId="3000423322" sldId="426"/>
            <ac:picMk id="4" creationId="{C8D10F94-56C7-4DA7-B23E-CAF42DC15D52}"/>
          </ac:picMkLst>
        </pc:picChg>
        <pc:picChg chg="add mod">
          <ac:chgData name="Mark Herbert" userId="2018b251-adfe-4d54-a02d-dfee7d4f908f" providerId="ADAL" clId="{6E0E648B-26AF-BF45-B5F1-DE26A1FCF37B}" dt="2021-04-13T15:57:55.526" v="6289" actId="167"/>
          <ac:picMkLst>
            <pc:docMk/>
            <pc:sldMk cId="3000423322" sldId="426"/>
            <ac:picMk id="30" creationId="{C9ABF23B-213A-8649-BCC0-2299163EA1EA}"/>
          </ac:picMkLst>
        </pc:picChg>
      </pc:sldChg>
      <pc:sldChg chg="addSp delSp modSp mod delAnim modAnim delCm modNotesTx">
        <pc:chgData name="Mark Herbert" userId="2018b251-adfe-4d54-a02d-dfee7d4f908f" providerId="ADAL" clId="{6E0E648B-26AF-BF45-B5F1-DE26A1FCF37B}" dt="2021-04-13T16:01:13.551" v="6371" actId="167"/>
        <pc:sldMkLst>
          <pc:docMk/>
          <pc:sldMk cId="3869060674" sldId="441"/>
        </pc:sldMkLst>
        <pc:spChg chg="del mod">
          <ac:chgData name="Mark Herbert" userId="2018b251-adfe-4d54-a02d-dfee7d4f908f" providerId="ADAL" clId="{6E0E648B-26AF-BF45-B5F1-DE26A1FCF37B}" dt="2021-03-23T17:01:25.370" v="5275" actId="21"/>
          <ac:spMkLst>
            <pc:docMk/>
            <pc:sldMk cId="3869060674" sldId="441"/>
            <ac:spMk id="3" creationId="{4CA40AA4-9FED-4AE0-8FA7-4FC0B607FE11}"/>
          </ac:spMkLst>
        </pc:spChg>
        <pc:spChg chg="add mod">
          <ac:chgData name="Mark Herbert" userId="2018b251-adfe-4d54-a02d-dfee7d4f908f" providerId="ADAL" clId="{6E0E648B-26AF-BF45-B5F1-DE26A1FCF37B}" dt="2021-03-23T17:01:47.391" v="5283" actId="1076"/>
          <ac:spMkLst>
            <pc:docMk/>
            <pc:sldMk cId="3869060674" sldId="441"/>
            <ac:spMk id="9" creationId="{D2FA0E91-0F54-1C41-B7E1-7BB2AA34FE43}"/>
          </ac:spMkLst>
        </pc:spChg>
        <pc:spChg chg="mod">
          <ac:chgData name="Mark Herbert" userId="2018b251-adfe-4d54-a02d-dfee7d4f908f" providerId="ADAL" clId="{6E0E648B-26AF-BF45-B5F1-DE26A1FCF37B}" dt="2021-03-23T17:01:31.627" v="5281" actId="20577"/>
          <ac:spMkLst>
            <pc:docMk/>
            <pc:sldMk cId="3869060674" sldId="441"/>
            <ac:spMk id="10" creationId="{E7089966-96AF-4195-BBB3-B41399C590FC}"/>
          </ac:spMkLst>
        </pc:spChg>
        <pc:picChg chg="del">
          <ac:chgData name="Mark Herbert" userId="2018b251-adfe-4d54-a02d-dfee7d4f908f" providerId="ADAL" clId="{6E0E648B-26AF-BF45-B5F1-DE26A1FCF37B}" dt="2021-04-13T15:53:54.407" v="6218" actId="478"/>
          <ac:picMkLst>
            <pc:docMk/>
            <pc:sldMk cId="3869060674" sldId="441"/>
            <ac:picMk id="2" creationId="{A3A4001B-EE7F-426B-9E49-AB0F7EEDF639}"/>
          </ac:picMkLst>
        </pc:picChg>
        <pc:picChg chg="add mod">
          <ac:chgData name="Mark Herbert" userId="2018b251-adfe-4d54-a02d-dfee7d4f908f" providerId="ADAL" clId="{6E0E648B-26AF-BF45-B5F1-DE26A1FCF37B}" dt="2021-04-13T16:01:13.551" v="6371" actId="167"/>
          <ac:picMkLst>
            <pc:docMk/>
            <pc:sldMk cId="3869060674" sldId="441"/>
            <ac:picMk id="12" creationId="{3F36A3C3-A94C-A943-B21D-0BB43A536170}"/>
          </ac:picMkLst>
        </pc:picChg>
      </pc:sldChg>
      <pc:sldChg chg="addSp delSp modSp mod">
        <pc:chgData name="Mark Herbert" userId="2018b251-adfe-4d54-a02d-dfee7d4f908f" providerId="ADAL" clId="{6E0E648B-26AF-BF45-B5F1-DE26A1FCF37B}" dt="2021-04-13T15:57:46.835" v="6285" actId="167"/>
        <pc:sldMkLst>
          <pc:docMk/>
          <pc:sldMk cId="2081447683" sldId="442"/>
        </pc:sldMkLst>
        <pc:picChg chg="del">
          <ac:chgData name="Mark Herbert" userId="2018b251-adfe-4d54-a02d-dfee7d4f908f" providerId="ADAL" clId="{6E0E648B-26AF-BF45-B5F1-DE26A1FCF37B}" dt="2021-04-13T15:55:58.196" v="6258" actId="478"/>
          <ac:picMkLst>
            <pc:docMk/>
            <pc:sldMk cId="2081447683" sldId="442"/>
            <ac:picMk id="4" creationId="{C8D10F94-56C7-4DA7-B23E-CAF42DC15D52}"/>
          </ac:picMkLst>
        </pc:picChg>
        <pc:picChg chg="add mod">
          <ac:chgData name="Mark Herbert" userId="2018b251-adfe-4d54-a02d-dfee7d4f908f" providerId="ADAL" clId="{6E0E648B-26AF-BF45-B5F1-DE26A1FCF37B}" dt="2021-04-13T15:57:46.835" v="6285" actId="167"/>
          <ac:picMkLst>
            <pc:docMk/>
            <pc:sldMk cId="2081447683" sldId="442"/>
            <ac:picMk id="8" creationId="{B51D5661-8FF5-DA47-9B63-CDFB6D551901}"/>
          </ac:picMkLst>
        </pc:picChg>
      </pc:sldChg>
      <pc:sldChg chg="addSp delSp modSp mod">
        <pc:chgData name="Mark Herbert" userId="2018b251-adfe-4d54-a02d-dfee7d4f908f" providerId="ADAL" clId="{6E0E648B-26AF-BF45-B5F1-DE26A1FCF37B}" dt="2021-04-13T15:57:59.261" v="6291" actId="167"/>
        <pc:sldMkLst>
          <pc:docMk/>
          <pc:sldMk cId="551640027" sldId="443"/>
        </pc:sldMkLst>
        <pc:graphicFrameChg chg="modGraphic">
          <ac:chgData name="Mark Herbert" userId="2018b251-adfe-4d54-a02d-dfee7d4f908f" providerId="ADAL" clId="{6E0E648B-26AF-BF45-B5F1-DE26A1FCF37B}" dt="2021-03-23T16:11:05.589" v="4825" actId="207"/>
          <ac:graphicFrameMkLst>
            <pc:docMk/>
            <pc:sldMk cId="551640027" sldId="443"/>
            <ac:graphicFrameMk id="21" creationId="{B8718F8B-987E-4129-80DD-6ED52FE87895}"/>
          </ac:graphicFrameMkLst>
        </pc:graphicFrameChg>
        <pc:picChg chg="del">
          <ac:chgData name="Mark Herbert" userId="2018b251-adfe-4d54-a02d-dfee7d4f908f" providerId="ADAL" clId="{6E0E648B-26AF-BF45-B5F1-DE26A1FCF37B}" dt="2021-04-13T15:55:50.036" v="6255" actId="478"/>
          <ac:picMkLst>
            <pc:docMk/>
            <pc:sldMk cId="551640027" sldId="443"/>
            <ac:picMk id="4" creationId="{C8D10F94-56C7-4DA7-B23E-CAF42DC15D52}"/>
          </ac:picMkLst>
        </pc:picChg>
        <pc:picChg chg="add mod">
          <ac:chgData name="Mark Herbert" userId="2018b251-adfe-4d54-a02d-dfee7d4f908f" providerId="ADAL" clId="{6E0E648B-26AF-BF45-B5F1-DE26A1FCF37B}" dt="2021-04-13T15:57:59.261" v="6291" actId="167"/>
          <ac:picMkLst>
            <pc:docMk/>
            <pc:sldMk cId="551640027" sldId="443"/>
            <ac:picMk id="17" creationId="{3C1247FF-9BC2-C54C-B0BF-C7FB1D94226E}"/>
          </ac:picMkLst>
        </pc:picChg>
      </pc:sldChg>
      <pc:sldChg chg="addSp delSp modSp mod modNotesTx">
        <pc:chgData name="Mark Herbert" userId="2018b251-adfe-4d54-a02d-dfee7d4f908f" providerId="ADAL" clId="{6E0E648B-26AF-BF45-B5F1-DE26A1FCF37B}" dt="2021-04-13T15:58:13.819" v="6297" actId="167"/>
        <pc:sldMkLst>
          <pc:docMk/>
          <pc:sldMk cId="199702630" sldId="444"/>
        </pc:sldMkLst>
        <pc:spChg chg="mod">
          <ac:chgData name="Mark Herbert" userId="2018b251-adfe-4d54-a02d-dfee7d4f908f" providerId="ADAL" clId="{6E0E648B-26AF-BF45-B5F1-DE26A1FCF37B}" dt="2021-03-23T16:11:44.021" v="4841"/>
          <ac:spMkLst>
            <pc:docMk/>
            <pc:sldMk cId="199702630" sldId="444"/>
            <ac:spMk id="20" creationId="{F5E5DB48-EDD3-814F-ADCB-A00CDA479013}"/>
          </ac:spMkLst>
        </pc:spChg>
        <pc:graphicFrameChg chg="modGraphic">
          <ac:chgData name="Mark Herbert" userId="2018b251-adfe-4d54-a02d-dfee7d4f908f" providerId="ADAL" clId="{6E0E648B-26AF-BF45-B5F1-DE26A1FCF37B}" dt="2021-03-23T16:10:24.760" v="4822" actId="207"/>
          <ac:graphicFrameMkLst>
            <pc:docMk/>
            <pc:sldMk cId="199702630" sldId="444"/>
            <ac:graphicFrameMk id="3" creationId="{3B70F5C2-31DB-4432-B692-FD6E443CA222}"/>
          </ac:graphicFrameMkLst>
        </pc:graphicFrameChg>
        <pc:graphicFrameChg chg="modGraphic">
          <ac:chgData name="Mark Herbert" userId="2018b251-adfe-4d54-a02d-dfee7d4f908f" providerId="ADAL" clId="{6E0E648B-26AF-BF45-B5F1-DE26A1FCF37B}" dt="2021-03-23T16:09:56.848" v="4819" actId="207"/>
          <ac:graphicFrameMkLst>
            <pc:docMk/>
            <pc:sldMk cId="199702630" sldId="444"/>
            <ac:graphicFrameMk id="6" creationId="{9ECDA94B-7853-4D9C-900E-320CBBF54A7D}"/>
          </ac:graphicFrameMkLst>
        </pc:graphicFrameChg>
        <pc:picChg chg="del">
          <ac:chgData name="Mark Herbert" userId="2018b251-adfe-4d54-a02d-dfee7d4f908f" providerId="ADAL" clId="{6E0E648B-26AF-BF45-B5F1-DE26A1FCF37B}" dt="2021-04-13T15:55:40.330" v="6252" actId="478"/>
          <ac:picMkLst>
            <pc:docMk/>
            <pc:sldMk cId="199702630" sldId="444"/>
            <ac:picMk id="4" creationId="{C8D10F94-56C7-4DA7-B23E-CAF42DC15D52}"/>
          </ac:picMkLst>
        </pc:picChg>
        <pc:picChg chg="add mod">
          <ac:chgData name="Mark Herbert" userId="2018b251-adfe-4d54-a02d-dfee7d4f908f" providerId="ADAL" clId="{6E0E648B-26AF-BF45-B5F1-DE26A1FCF37B}" dt="2021-04-13T15:58:13.819" v="6297" actId="167"/>
          <ac:picMkLst>
            <pc:docMk/>
            <pc:sldMk cId="199702630" sldId="444"/>
            <ac:picMk id="21" creationId="{17B2EDA3-F589-EC48-BFB3-F535BCC85A71}"/>
          </ac:picMkLst>
        </pc:picChg>
      </pc:sldChg>
      <pc:sldChg chg="addSp delSp modSp mod modNotesTx">
        <pc:chgData name="Mark Herbert" userId="2018b251-adfe-4d54-a02d-dfee7d4f908f" providerId="ADAL" clId="{6E0E648B-26AF-BF45-B5F1-DE26A1FCF37B}" dt="2021-04-13T15:58:18.548" v="6299" actId="167"/>
        <pc:sldMkLst>
          <pc:docMk/>
          <pc:sldMk cId="2318391782" sldId="445"/>
        </pc:sldMkLst>
        <pc:spChg chg="mod">
          <ac:chgData name="Mark Herbert" userId="2018b251-adfe-4d54-a02d-dfee7d4f908f" providerId="ADAL" clId="{6E0E648B-26AF-BF45-B5F1-DE26A1FCF37B}" dt="2021-03-23T16:13:45.150" v="4843" actId="1076"/>
          <ac:spMkLst>
            <pc:docMk/>
            <pc:sldMk cId="2318391782" sldId="445"/>
            <ac:spMk id="7" creationId="{D6D9DA6F-2349-4C4E-9989-C6452C787058}"/>
          </ac:spMkLst>
        </pc:spChg>
        <pc:spChg chg="del">
          <ac:chgData name="Mark Herbert" userId="2018b251-adfe-4d54-a02d-dfee7d4f908f" providerId="ADAL" clId="{6E0E648B-26AF-BF45-B5F1-DE26A1FCF37B}" dt="2021-04-13T15:44:50.888" v="5961" actId="478"/>
          <ac:spMkLst>
            <pc:docMk/>
            <pc:sldMk cId="2318391782" sldId="445"/>
            <ac:spMk id="9" creationId="{BAD4A410-E991-7F45-899D-919DC78147EF}"/>
          </ac:spMkLst>
        </pc:spChg>
        <pc:spChg chg="mod">
          <ac:chgData name="Mark Herbert" userId="2018b251-adfe-4d54-a02d-dfee7d4f908f" providerId="ADAL" clId="{6E0E648B-26AF-BF45-B5F1-DE26A1FCF37B}" dt="2021-03-23T16:13:50.178" v="4844" actId="1076"/>
          <ac:spMkLst>
            <pc:docMk/>
            <pc:sldMk cId="2318391782" sldId="445"/>
            <ac:spMk id="10" creationId="{15186C70-DA25-460A-8D76-82B442F9EAF1}"/>
          </ac:spMkLst>
        </pc:spChg>
        <pc:spChg chg="mod">
          <ac:chgData name="Mark Herbert" userId="2018b251-adfe-4d54-a02d-dfee7d4f908f" providerId="ADAL" clId="{6E0E648B-26AF-BF45-B5F1-DE26A1FCF37B}" dt="2021-03-23T16:13:45.150" v="4843" actId="1076"/>
          <ac:spMkLst>
            <pc:docMk/>
            <pc:sldMk cId="2318391782" sldId="445"/>
            <ac:spMk id="11" creationId="{D5580D42-B9E8-0345-9FAB-CE90D4B39559}"/>
          </ac:spMkLst>
        </pc:spChg>
        <pc:spChg chg="mod">
          <ac:chgData name="Mark Herbert" userId="2018b251-adfe-4d54-a02d-dfee7d4f908f" providerId="ADAL" clId="{6E0E648B-26AF-BF45-B5F1-DE26A1FCF37B}" dt="2021-03-23T16:13:45.150" v="4843" actId="1076"/>
          <ac:spMkLst>
            <pc:docMk/>
            <pc:sldMk cId="2318391782" sldId="445"/>
            <ac:spMk id="12" creationId="{107EE526-7906-E943-85C2-B60AD06C2BA8}"/>
          </ac:spMkLst>
        </pc:spChg>
        <pc:spChg chg="mod">
          <ac:chgData name="Mark Herbert" userId="2018b251-adfe-4d54-a02d-dfee7d4f908f" providerId="ADAL" clId="{6E0E648B-26AF-BF45-B5F1-DE26A1FCF37B}" dt="2021-03-23T16:13:45.150" v="4843" actId="1076"/>
          <ac:spMkLst>
            <pc:docMk/>
            <pc:sldMk cId="2318391782" sldId="445"/>
            <ac:spMk id="13" creationId="{340D3435-214F-2842-9996-5EC40FC11AB4}"/>
          </ac:spMkLst>
        </pc:spChg>
        <pc:spChg chg="mod">
          <ac:chgData name="Mark Herbert" userId="2018b251-adfe-4d54-a02d-dfee7d4f908f" providerId="ADAL" clId="{6E0E648B-26AF-BF45-B5F1-DE26A1FCF37B}" dt="2021-03-23T16:13:45.150" v="4843" actId="1076"/>
          <ac:spMkLst>
            <pc:docMk/>
            <pc:sldMk cId="2318391782" sldId="445"/>
            <ac:spMk id="14" creationId="{69A30754-01B5-0247-A576-878840F6E7FA}"/>
          </ac:spMkLst>
        </pc:spChg>
        <pc:spChg chg="mod">
          <ac:chgData name="Mark Herbert" userId="2018b251-adfe-4d54-a02d-dfee7d4f908f" providerId="ADAL" clId="{6E0E648B-26AF-BF45-B5F1-DE26A1FCF37B}" dt="2021-03-23T16:13:45.150" v="4843" actId="1076"/>
          <ac:spMkLst>
            <pc:docMk/>
            <pc:sldMk cId="2318391782" sldId="445"/>
            <ac:spMk id="15" creationId="{6091242E-94DB-9F45-A3E9-31FAFA9BA29D}"/>
          </ac:spMkLst>
        </pc:spChg>
        <pc:spChg chg="add mod">
          <ac:chgData name="Mark Herbert" userId="2018b251-adfe-4d54-a02d-dfee7d4f908f" providerId="ADAL" clId="{6E0E648B-26AF-BF45-B5F1-DE26A1FCF37B}" dt="2021-04-13T15:44:51.758" v="5962"/>
          <ac:spMkLst>
            <pc:docMk/>
            <pc:sldMk cId="2318391782" sldId="445"/>
            <ac:spMk id="16" creationId="{DC1507B4-83AE-B84A-B62C-385EEC7F7D47}"/>
          </ac:spMkLst>
        </pc:spChg>
        <pc:picChg chg="del">
          <ac:chgData name="Mark Herbert" userId="2018b251-adfe-4d54-a02d-dfee7d4f908f" providerId="ADAL" clId="{6E0E648B-26AF-BF45-B5F1-DE26A1FCF37B}" dt="2021-04-13T15:55:37.946" v="6251" actId="478"/>
          <ac:picMkLst>
            <pc:docMk/>
            <pc:sldMk cId="2318391782" sldId="445"/>
            <ac:picMk id="4" creationId="{C8D10F94-56C7-4DA7-B23E-CAF42DC15D52}"/>
          </ac:picMkLst>
        </pc:picChg>
        <pc:picChg chg="add mod">
          <ac:chgData name="Mark Herbert" userId="2018b251-adfe-4d54-a02d-dfee7d4f908f" providerId="ADAL" clId="{6E0E648B-26AF-BF45-B5F1-DE26A1FCF37B}" dt="2021-04-13T15:58:18.548" v="6299" actId="167"/>
          <ac:picMkLst>
            <pc:docMk/>
            <pc:sldMk cId="2318391782" sldId="445"/>
            <ac:picMk id="17" creationId="{82E00E89-1D19-F34D-B09D-F755881979A7}"/>
          </ac:picMkLst>
        </pc:picChg>
      </pc:sldChg>
      <pc:sldChg chg="addSp delSp modSp mod delCm modNotesTx">
        <pc:chgData name="Mark Herbert" userId="2018b251-adfe-4d54-a02d-dfee7d4f908f" providerId="ADAL" clId="{6E0E648B-26AF-BF45-B5F1-DE26A1FCF37B}" dt="2021-04-13T15:58:25.947" v="6303" actId="167"/>
        <pc:sldMkLst>
          <pc:docMk/>
          <pc:sldMk cId="3404555476" sldId="446"/>
        </pc:sldMkLst>
        <pc:grpChg chg="mod">
          <ac:chgData name="Mark Herbert" userId="2018b251-adfe-4d54-a02d-dfee7d4f908f" providerId="ADAL" clId="{6E0E648B-26AF-BF45-B5F1-DE26A1FCF37B}" dt="2021-03-23T16:15:10.342" v="4850" actId="1076"/>
          <ac:grpSpMkLst>
            <pc:docMk/>
            <pc:sldMk cId="3404555476" sldId="446"/>
            <ac:grpSpMk id="7" creationId="{70D06F15-486D-43E9-BFE6-D18CCD7E77F3}"/>
          </ac:grpSpMkLst>
        </pc:grpChg>
        <pc:grpChg chg="mod">
          <ac:chgData name="Mark Herbert" userId="2018b251-adfe-4d54-a02d-dfee7d4f908f" providerId="ADAL" clId="{6E0E648B-26AF-BF45-B5F1-DE26A1FCF37B}" dt="2021-03-23T16:15:03.804" v="4849" actId="1076"/>
          <ac:grpSpMkLst>
            <pc:docMk/>
            <pc:sldMk cId="3404555476" sldId="446"/>
            <ac:grpSpMk id="9" creationId="{55117B54-2041-4D78-BECA-F0AECE8A3F18}"/>
          </ac:grpSpMkLst>
        </pc:grpChg>
        <pc:grpChg chg="mod">
          <ac:chgData name="Mark Herbert" userId="2018b251-adfe-4d54-a02d-dfee7d4f908f" providerId="ADAL" clId="{6E0E648B-26AF-BF45-B5F1-DE26A1FCF37B}" dt="2021-03-23T16:14:53" v="4848" actId="1076"/>
          <ac:grpSpMkLst>
            <pc:docMk/>
            <pc:sldMk cId="3404555476" sldId="446"/>
            <ac:grpSpMk id="11" creationId="{81269DA9-2DDF-42BD-9808-829A260551C3}"/>
          </ac:grpSpMkLst>
        </pc:grpChg>
        <pc:grpChg chg="mod">
          <ac:chgData name="Mark Herbert" userId="2018b251-adfe-4d54-a02d-dfee7d4f908f" providerId="ADAL" clId="{6E0E648B-26AF-BF45-B5F1-DE26A1FCF37B}" dt="2021-03-23T16:15:24.618" v="4851" actId="1076"/>
          <ac:grpSpMkLst>
            <pc:docMk/>
            <pc:sldMk cId="3404555476" sldId="446"/>
            <ac:grpSpMk id="15" creationId="{FE705437-38ED-F54E-9721-BC9EAC80538F}"/>
          </ac:grpSpMkLst>
        </pc:grpChg>
        <pc:picChg chg="del">
          <ac:chgData name="Mark Herbert" userId="2018b251-adfe-4d54-a02d-dfee7d4f908f" providerId="ADAL" clId="{6E0E648B-26AF-BF45-B5F1-DE26A1FCF37B}" dt="2021-04-13T15:55:34.209" v="6250" actId="478"/>
          <ac:picMkLst>
            <pc:docMk/>
            <pc:sldMk cId="3404555476" sldId="446"/>
            <ac:picMk id="4" creationId="{C8D10F94-56C7-4DA7-B23E-CAF42DC15D52}"/>
          </ac:picMkLst>
        </pc:picChg>
        <pc:picChg chg="add mod">
          <ac:chgData name="Mark Herbert" userId="2018b251-adfe-4d54-a02d-dfee7d4f908f" providerId="ADAL" clId="{6E0E648B-26AF-BF45-B5F1-DE26A1FCF37B}" dt="2021-04-13T15:58:25.947" v="6303" actId="167"/>
          <ac:picMkLst>
            <pc:docMk/>
            <pc:sldMk cId="3404555476" sldId="446"/>
            <ac:picMk id="68" creationId="{3008C77F-BFF0-8A4C-9933-FC3763DFFCAE}"/>
          </ac:picMkLst>
        </pc:picChg>
      </pc:sldChg>
      <pc:sldChg chg="addSp delSp modSp mod ord modNotesTx">
        <pc:chgData name="Mark Herbert" userId="2018b251-adfe-4d54-a02d-dfee7d4f908f" providerId="ADAL" clId="{6E0E648B-26AF-BF45-B5F1-DE26A1FCF37B}" dt="2021-04-13T16:01:32.551" v="6377" actId="167"/>
        <pc:sldMkLst>
          <pc:docMk/>
          <pc:sldMk cId="587603551" sldId="454"/>
        </pc:sldMkLst>
        <pc:spChg chg="del mod">
          <ac:chgData name="Mark Herbert" userId="2018b251-adfe-4d54-a02d-dfee7d4f908f" providerId="ADAL" clId="{6E0E648B-26AF-BF45-B5F1-DE26A1FCF37B}" dt="2021-04-13T15:49:15.874" v="6087" actId="478"/>
          <ac:spMkLst>
            <pc:docMk/>
            <pc:sldMk cId="587603551" sldId="454"/>
            <ac:spMk id="11" creationId="{D4161FA3-200C-9C43-9281-796D20A64483}"/>
          </ac:spMkLst>
        </pc:spChg>
        <pc:spChg chg="add mod">
          <ac:chgData name="Mark Herbert" userId="2018b251-adfe-4d54-a02d-dfee7d4f908f" providerId="ADAL" clId="{6E0E648B-26AF-BF45-B5F1-DE26A1FCF37B}" dt="2021-04-13T15:49:32.523" v="6126" actId="14100"/>
          <ac:spMkLst>
            <pc:docMk/>
            <pc:sldMk cId="587603551" sldId="454"/>
            <ac:spMk id="13" creationId="{2AB7E2CB-71C8-E74F-8110-5D7918B02EEA}"/>
          </ac:spMkLst>
        </pc:spChg>
        <pc:picChg chg="del">
          <ac:chgData name="Mark Herbert" userId="2018b251-adfe-4d54-a02d-dfee7d4f908f" providerId="ADAL" clId="{6E0E648B-26AF-BF45-B5F1-DE26A1FCF37B}" dt="2021-04-13T15:53:39.991" v="6213" actId="478"/>
          <ac:picMkLst>
            <pc:docMk/>
            <pc:sldMk cId="587603551" sldId="454"/>
            <ac:picMk id="8" creationId="{5081C487-B8C6-0343-89ED-C60FF7DB38A8}"/>
          </ac:picMkLst>
        </pc:picChg>
        <pc:picChg chg="add mod">
          <ac:chgData name="Mark Herbert" userId="2018b251-adfe-4d54-a02d-dfee7d4f908f" providerId="ADAL" clId="{6E0E648B-26AF-BF45-B5F1-DE26A1FCF37B}" dt="2021-04-13T16:01:32.551" v="6377" actId="167"/>
          <ac:picMkLst>
            <pc:docMk/>
            <pc:sldMk cId="587603551" sldId="454"/>
            <ac:picMk id="17" creationId="{61BD4F8B-0D30-A147-AD4E-EC425F6A136B}"/>
          </ac:picMkLst>
        </pc:picChg>
      </pc:sldChg>
      <pc:sldChg chg="addSp delSp modSp mod modNotesTx">
        <pc:chgData name="Mark Herbert" userId="2018b251-adfe-4d54-a02d-dfee7d4f908f" providerId="ADAL" clId="{6E0E648B-26AF-BF45-B5F1-DE26A1FCF37B}" dt="2021-04-13T16:01:09.904" v="6369" actId="167"/>
        <pc:sldMkLst>
          <pc:docMk/>
          <pc:sldMk cId="3140341754" sldId="464"/>
        </pc:sldMkLst>
        <pc:spChg chg="mod">
          <ac:chgData name="Mark Herbert" userId="2018b251-adfe-4d54-a02d-dfee7d4f908f" providerId="ADAL" clId="{6E0E648B-26AF-BF45-B5F1-DE26A1FCF37B}" dt="2021-03-02T15:40:47.643" v="633" actId="113"/>
          <ac:spMkLst>
            <pc:docMk/>
            <pc:sldMk cId="3140341754" sldId="464"/>
            <ac:spMk id="17" creationId="{9B595021-D3AF-42E8-A085-F45DE4F57069}"/>
          </ac:spMkLst>
        </pc:spChg>
        <pc:picChg chg="add mod">
          <ac:chgData name="Mark Herbert" userId="2018b251-adfe-4d54-a02d-dfee7d4f908f" providerId="ADAL" clId="{6E0E648B-26AF-BF45-B5F1-DE26A1FCF37B}" dt="2021-03-25T11:23:03.236" v="5766" actId="208"/>
          <ac:picMkLst>
            <pc:docMk/>
            <pc:sldMk cId="3140341754" sldId="464"/>
            <ac:picMk id="3" creationId="{9B0DA555-D1E8-CC4E-BDED-5DF01DA805A5}"/>
          </ac:picMkLst>
        </pc:picChg>
        <pc:picChg chg="del">
          <ac:chgData name="Mark Herbert" userId="2018b251-adfe-4d54-a02d-dfee7d4f908f" providerId="ADAL" clId="{6E0E648B-26AF-BF45-B5F1-DE26A1FCF37B}" dt="2021-04-13T15:53:58.418" v="6219" actId="478"/>
          <ac:picMkLst>
            <pc:docMk/>
            <pc:sldMk cId="3140341754" sldId="464"/>
            <ac:picMk id="8" creationId="{5081C487-B8C6-0343-89ED-C60FF7DB38A8}"/>
          </ac:picMkLst>
        </pc:picChg>
        <pc:picChg chg="add mod">
          <ac:chgData name="Mark Herbert" userId="2018b251-adfe-4d54-a02d-dfee7d4f908f" providerId="ADAL" clId="{6E0E648B-26AF-BF45-B5F1-DE26A1FCF37B}" dt="2021-04-13T16:01:09.904" v="6369" actId="167"/>
          <ac:picMkLst>
            <pc:docMk/>
            <pc:sldMk cId="3140341754" sldId="464"/>
            <ac:picMk id="9" creationId="{585DCF48-5A81-EE4B-AB7E-2D3260EDFE04}"/>
          </ac:picMkLst>
        </pc:picChg>
        <pc:picChg chg="mod">
          <ac:chgData name="Mark Herbert" userId="2018b251-adfe-4d54-a02d-dfee7d4f908f" providerId="ADAL" clId="{6E0E648B-26AF-BF45-B5F1-DE26A1FCF37B}" dt="2021-03-25T11:23:03.236" v="5766" actId="208"/>
          <ac:picMkLst>
            <pc:docMk/>
            <pc:sldMk cId="3140341754" sldId="464"/>
            <ac:picMk id="10" creationId="{CA4FAF18-0B1E-407A-BA38-7072E5CD115E}"/>
          </ac:picMkLst>
        </pc:picChg>
        <pc:picChg chg="del">
          <ac:chgData name="Mark Herbert" userId="2018b251-adfe-4d54-a02d-dfee7d4f908f" providerId="ADAL" clId="{6E0E648B-26AF-BF45-B5F1-DE26A1FCF37B}" dt="2021-03-25T11:22:43.799" v="5764" actId="478"/>
          <ac:picMkLst>
            <pc:docMk/>
            <pc:sldMk cId="3140341754" sldId="464"/>
            <ac:picMk id="12" creationId="{4DB5D88B-2006-4476-BAC5-954737305FAB}"/>
          </ac:picMkLst>
        </pc:picChg>
      </pc:sldChg>
      <pc:sldChg chg="addSp delSp modSp add del mod">
        <pc:chgData name="Mark Herbert" userId="2018b251-adfe-4d54-a02d-dfee7d4f908f" providerId="ADAL" clId="{6E0E648B-26AF-BF45-B5F1-DE26A1FCF37B}" dt="2021-04-13T16:08:28.649" v="6808" actId="2696"/>
        <pc:sldMkLst>
          <pc:docMk/>
          <pc:sldMk cId="1766317319" sldId="482"/>
        </pc:sldMkLst>
        <pc:spChg chg="add mod">
          <ac:chgData name="Mark Herbert" userId="2018b251-adfe-4d54-a02d-dfee7d4f908f" providerId="ADAL" clId="{6E0E648B-26AF-BF45-B5F1-DE26A1FCF37B}" dt="2021-04-13T15:48:42.138" v="6058" actId="20577"/>
          <ac:spMkLst>
            <pc:docMk/>
            <pc:sldMk cId="1766317319" sldId="482"/>
            <ac:spMk id="23" creationId="{FF64FDB7-18E8-9245-8F0E-A9B0D5EDE7D9}"/>
          </ac:spMkLst>
        </pc:spChg>
        <pc:spChg chg="del">
          <ac:chgData name="Mark Herbert" userId="2018b251-adfe-4d54-a02d-dfee7d4f908f" providerId="ADAL" clId="{6E0E648B-26AF-BF45-B5F1-DE26A1FCF37B}" dt="2021-04-13T16:02:40.515" v="6394" actId="478"/>
          <ac:spMkLst>
            <pc:docMk/>
            <pc:sldMk cId="1766317319" sldId="482"/>
            <ac:spMk id="175" creationId="{00000000-0000-0000-0000-000000000000}"/>
          </ac:spMkLst>
        </pc:spChg>
        <pc:spChg chg="mod">
          <ac:chgData name="Mark Herbert" userId="2018b251-adfe-4d54-a02d-dfee7d4f908f" providerId="ADAL" clId="{6E0E648B-26AF-BF45-B5F1-DE26A1FCF37B}" dt="2021-04-13T16:05:05.819" v="6467" actId="255"/>
          <ac:spMkLst>
            <pc:docMk/>
            <pc:sldMk cId="1766317319" sldId="482"/>
            <ac:spMk id="176" creationId="{00000000-0000-0000-0000-000000000000}"/>
          </ac:spMkLst>
        </pc:spChg>
        <pc:spChg chg="del mod">
          <ac:chgData name="Mark Herbert" userId="2018b251-adfe-4d54-a02d-dfee7d4f908f" providerId="ADAL" clId="{6E0E648B-26AF-BF45-B5F1-DE26A1FCF37B}" dt="2021-04-13T15:48:19.774" v="6019" actId="478"/>
          <ac:spMkLst>
            <pc:docMk/>
            <pc:sldMk cId="1766317319" sldId="482"/>
            <ac:spMk id="178" creationId="{00000000-0000-0000-0000-000000000000}"/>
          </ac:spMkLst>
        </pc:spChg>
        <pc:spChg chg="mod">
          <ac:chgData name="Mark Herbert" userId="2018b251-adfe-4d54-a02d-dfee7d4f908f" providerId="ADAL" clId="{6E0E648B-26AF-BF45-B5F1-DE26A1FCF37B}" dt="2021-04-13T16:05:05.819" v="6467" actId="255"/>
          <ac:spMkLst>
            <pc:docMk/>
            <pc:sldMk cId="1766317319" sldId="482"/>
            <ac:spMk id="180" creationId="{00000000-0000-0000-0000-000000000000}"/>
          </ac:spMkLst>
        </pc:spChg>
        <pc:spChg chg="mod">
          <ac:chgData name="Mark Herbert" userId="2018b251-adfe-4d54-a02d-dfee7d4f908f" providerId="ADAL" clId="{6E0E648B-26AF-BF45-B5F1-DE26A1FCF37B}" dt="2021-04-13T16:05:05.819" v="6467" actId="255"/>
          <ac:spMkLst>
            <pc:docMk/>
            <pc:sldMk cId="1766317319" sldId="482"/>
            <ac:spMk id="181" creationId="{00000000-0000-0000-0000-000000000000}"/>
          </ac:spMkLst>
        </pc:spChg>
        <pc:spChg chg="del mod">
          <ac:chgData name="Mark Herbert" userId="2018b251-adfe-4d54-a02d-dfee7d4f908f" providerId="ADAL" clId="{6E0E648B-26AF-BF45-B5F1-DE26A1FCF37B}" dt="2021-04-13T16:07:00.690" v="6638" actId="478"/>
          <ac:spMkLst>
            <pc:docMk/>
            <pc:sldMk cId="1766317319" sldId="482"/>
            <ac:spMk id="182" creationId="{00000000-0000-0000-0000-000000000000}"/>
          </ac:spMkLst>
        </pc:spChg>
        <pc:spChg chg="del">
          <ac:chgData name="Mark Herbert" userId="2018b251-adfe-4d54-a02d-dfee7d4f908f" providerId="ADAL" clId="{6E0E648B-26AF-BF45-B5F1-DE26A1FCF37B}" dt="2021-04-13T16:02:35.567" v="6392" actId="478"/>
          <ac:spMkLst>
            <pc:docMk/>
            <pc:sldMk cId="1766317319" sldId="482"/>
            <ac:spMk id="185" creationId="{00000000-0000-0000-0000-000000000000}"/>
          </ac:spMkLst>
        </pc:spChg>
        <pc:spChg chg="del mod">
          <ac:chgData name="Mark Herbert" userId="2018b251-adfe-4d54-a02d-dfee7d4f908f" providerId="ADAL" clId="{6E0E648B-26AF-BF45-B5F1-DE26A1FCF37B}" dt="2021-04-13T16:02:17.847" v="6386" actId="478"/>
          <ac:spMkLst>
            <pc:docMk/>
            <pc:sldMk cId="1766317319" sldId="482"/>
            <ac:spMk id="187" creationId="{00000000-0000-0000-0000-000000000000}"/>
          </ac:spMkLst>
        </pc:spChg>
        <pc:spChg chg="del">
          <ac:chgData name="Mark Herbert" userId="2018b251-adfe-4d54-a02d-dfee7d4f908f" providerId="ADAL" clId="{6E0E648B-26AF-BF45-B5F1-DE26A1FCF37B}" dt="2021-04-13T16:02:30.624" v="6390" actId="478"/>
          <ac:spMkLst>
            <pc:docMk/>
            <pc:sldMk cId="1766317319" sldId="482"/>
            <ac:spMk id="188" creationId="{00000000-0000-0000-0000-000000000000}"/>
          </ac:spMkLst>
        </pc:spChg>
        <pc:spChg chg="del mod">
          <ac:chgData name="Mark Herbert" userId="2018b251-adfe-4d54-a02d-dfee7d4f908f" providerId="ADAL" clId="{6E0E648B-26AF-BF45-B5F1-DE26A1FCF37B}" dt="2021-04-13T16:03:38.076" v="6406" actId="478"/>
          <ac:spMkLst>
            <pc:docMk/>
            <pc:sldMk cId="1766317319" sldId="482"/>
            <ac:spMk id="189" creationId="{00000000-0000-0000-0000-000000000000}"/>
          </ac:spMkLst>
        </pc:spChg>
        <pc:spChg chg="del mod">
          <ac:chgData name="Mark Herbert" userId="2018b251-adfe-4d54-a02d-dfee7d4f908f" providerId="ADAL" clId="{6E0E648B-26AF-BF45-B5F1-DE26A1FCF37B}" dt="2021-04-13T16:03:44.971" v="6409" actId="478"/>
          <ac:spMkLst>
            <pc:docMk/>
            <pc:sldMk cId="1766317319" sldId="482"/>
            <ac:spMk id="190" creationId="{00000000-0000-0000-0000-000000000000}"/>
          </ac:spMkLst>
        </pc:spChg>
        <pc:spChg chg="del mod">
          <ac:chgData name="Mark Herbert" userId="2018b251-adfe-4d54-a02d-dfee7d4f908f" providerId="ADAL" clId="{6E0E648B-26AF-BF45-B5F1-DE26A1FCF37B}" dt="2021-04-13T16:03:21.962" v="6400" actId="478"/>
          <ac:spMkLst>
            <pc:docMk/>
            <pc:sldMk cId="1766317319" sldId="482"/>
            <ac:spMk id="191" creationId="{00000000-0000-0000-0000-000000000000}"/>
          </ac:spMkLst>
        </pc:spChg>
        <pc:spChg chg="del mod">
          <ac:chgData name="Mark Herbert" userId="2018b251-adfe-4d54-a02d-dfee7d4f908f" providerId="ADAL" clId="{6E0E648B-26AF-BF45-B5F1-DE26A1FCF37B}" dt="2021-04-13T16:03:13.227" v="6397" actId="478"/>
          <ac:spMkLst>
            <pc:docMk/>
            <pc:sldMk cId="1766317319" sldId="482"/>
            <ac:spMk id="192" creationId="{00000000-0000-0000-0000-000000000000}"/>
          </ac:spMkLst>
        </pc:spChg>
        <pc:picChg chg="del">
          <ac:chgData name="Mark Herbert" userId="2018b251-adfe-4d54-a02d-dfee7d4f908f" providerId="ADAL" clId="{6E0E648B-26AF-BF45-B5F1-DE26A1FCF37B}" dt="2021-04-13T15:54:03.867" v="6221" actId="478"/>
          <ac:picMkLst>
            <pc:docMk/>
            <pc:sldMk cId="1766317319" sldId="482"/>
            <ac:picMk id="21" creationId="{79D5C963-61DA-49CE-8397-F7D3F3D7FCFE}"/>
          </ac:picMkLst>
        </pc:picChg>
        <pc:picChg chg="add mod">
          <ac:chgData name="Mark Herbert" userId="2018b251-adfe-4d54-a02d-dfee7d4f908f" providerId="ADAL" clId="{6E0E648B-26AF-BF45-B5F1-DE26A1FCF37B}" dt="2021-03-25T14:41:30.232" v="5827"/>
          <ac:picMkLst>
            <pc:docMk/>
            <pc:sldMk cId="1766317319" sldId="482"/>
            <ac:picMk id="22" creationId="{E2CAC79A-B5BC-1A43-ABB4-B26E52565942}"/>
          </ac:picMkLst>
        </pc:picChg>
        <pc:picChg chg="add mod">
          <ac:chgData name="Mark Herbert" userId="2018b251-adfe-4d54-a02d-dfee7d4f908f" providerId="ADAL" clId="{6E0E648B-26AF-BF45-B5F1-DE26A1FCF37B}" dt="2021-04-13T16:00:58.481" v="6364" actId="1076"/>
          <ac:picMkLst>
            <pc:docMk/>
            <pc:sldMk cId="1766317319" sldId="482"/>
            <ac:picMk id="24" creationId="{1ADF02FF-21EF-944E-A8AC-E2659D8E6E1C}"/>
          </ac:picMkLst>
        </pc:picChg>
        <pc:picChg chg="del">
          <ac:chgData name="Mark Herbert" userId="2018b251-adfe-4d54-a02d-dfee7d4f908f" providerId="ADAL" clId="{6E0E648B-26AF-BF45-B5F1-DE26A1FCF37B}" dt="2021-04-13T16:00:48.450" v="6359" actId="478"/>
          <ac:picMkLst>
            <pc:docMk/>
            <pc:sldMk cId="1766317319" sldId="482"/>
            <ac:picMk id="174" creationId="{00000000-0000-0000-0000-000000000000}"/>
          </ac:picMkLst>
        </pc:picChg>
        <pc:picChg chg="del">
          <ac:chgData name="Mark Herbert" userId="2018b251-adfe-4d54-a02d-dfee7d4f908f" providerId="ADAL" clId="{6E0E648B-26AF-BF45-B5F1-DE26A1FCF37B}" dt="2021-03-25T14:41:25.551" v="5826" actId="478"/>
          <ac:picMkLst>
            <pc:docMk/>
            <pc:sldMk cId="1766317319" sldId="482"/>
            <ac:picMk id="177" creationId="{00000000-0000-0000-0000-000000000000}"/>
          </ac:picMkLst>
        </pc:picChg>
      </pc:sldChg>
      <pc:sldChg chg="addSp delSp modSp add del mod">
        <pc:chgData name="Mark Herbert" userId="2018b251-adfe-4d54-a02d-dfee7d4f908f" providerId="ADAL" clId="{6E0E648B-26AF-BF45-B5F1-DE26A1FCF37B}" dt="2021-04-13T16:11:39.813" v="6851" actId="207"/>
        <pc:sldMkLst>
          <pc:docMk/>
          <pc:sldMk cId="1734968381" sldId="483"/>
        </pc:sldMkLst>
        <pc:spChg chg="add mod">
          <ac:chgData name="Mark Herbert" userId="2018b251-adfe-4d54-a02d-dfee7d4f908f" providerId="ADAL" clId="{6E0E648B-26AF-BF45-B5F1-DE26A1FCF37B}" dt="2021-04-13T15:49:04.695" v="6086" actId="20577"/>
          <ac:spMkLst>
            <pc:docMk/>
            <pc:sldMk cId="1734968381" sldId="483"/>
            <ac:spMk id="23" creationId="{3FAA9640-4C8D-5A4B-9D95-F3390C264DD0}"/>
          </ac:spMkLst>
        </pc:spChg>
        <pc:spChg chg="del">
          <ac:chgData name="Mark Herbert" userId="2018b251-adfe-4d54-a02d-dfee7d4f908f" providerId="ADAL" clId="{6E0E648B-26AF-BF45-B5F1-DE26A1FCF37B}" dt="2021-04-13T16:08:35.261" v="6810" actId="478"/>
          <ac:spMkLst>
            <pc:docMk/>
            <pc:sldMk cId="1734968381" sldId="483"/>
            <ac:spMk id="195" creationId="{00000000-0000-0000-0000-000000000000}"/>
          </ac:spMkLst>
        </pc:spChg>
        <pc:spChg chg="mod">
          <ac:chgData name="Mark Herbert" userId="2018b251-adfe-4d54-a02d-dfee7d4f908f" providerId="ADAL" clId="{6E0E648B-26AF-BF45-B5F1-DE26A1FCF37B}" dt="2021-04-13T16:11:39.813" v="6851" actId="207"/>
          <ac:spMkLst>
            <pc:docMk/>
            <pc:sldMk cId="1734968381" sldId="483"/>
            <ac:spMk id="196" creationId="{00000000-0000-0000-0000-000000000000}"/>
          </ac:spMkLst>
        </pc:spChg>
        <pc:spChg chg="del mod">
          <ac:chgData name="Mark Herbert" userId="2018b251-adfe-4d54-a02d-dfee7d4f908f" providerId="ADAL" clId="{6E0E648B-26AF-BF45-B5F1-DE26A1FCF37B}" dt="2021-04-13T15:48:57.365" v="6059" actId="478"/>
          <ac:spMkLst>
            <pc:docMk/>
            <pc:sldMk cId="1734968381" sldId="483"/>
            <ac:spMk id="198" creationId="{00000000-0000-0000-0000-000000000000}"/>
          </ac:spMkLst>
        </pc:spChg>
        <pc:spChg chg="mod">
          <ac:chgData name="Mark Herbert" userId="2018b251-adfe-4d54-a02d-dfee7d4f908f" providerId="ADAL" clId="{6E0E648B-26AF-BF45-B5F1-DE26A1FCF37B}" dt="2021-04-13T16:11:39.813" v="6851" actId="207"/>
          <ac:spMkLst>
            <pc:docMk/>
            <pc:sldMk cId="1734968381" sldId="483"/>
            <ac:spMk id="200" creationId="{00000000-0000-0000-0000-000000000000}"/>
          </ac:spMkLst>
        </pc:spChg>
        <pc:spChg chg="mod">
          <ac:chgData name="Mark Herbert" userId="2018b251-adfe-4d54-a02d-dfee7d4f908f" providerId="ADAL" clId="{6E0E648B-26AF-BF45-B5F1-DE26A1FCF37B}" dt="2021-04-13T16:11:39.813" v="6851" actId="207"/>
          <ac:spMkLst>
            <pc:docMk/>
            <pc:sldMk cId="1734968381" sldId="483"/>
            <ac:spMk id="201" creationId="{00000000-0000-0000-0000-000000000000}"/>
          </ac:spMkLst>
        </pc:spChg>
        <pc:spChg chg="mod">
          <ac:chgData name="Mark Herbert" userId="2018b251-adfe-4d54-a02d-dfee7d4f908f" providerId="ADAL" clId="{6E0E648B-26AF-BF45-B5F1-DE26A1FCF37B}" dt="2021-04-13T16:11:39.813" v="6851" actId="207"/>
          <ac:spMkLst>
            <pc:docMk/>
            <pc:sldMk cId="1734968381" sldId="483"/>
            <ac:spMk id="202" creationId="{00000000-0000-0000-0000-000000000000}"/>
          </ac:spMkLst>
        </pc:spChg>
        <pc:spChg chg="del">
          <ac:chgData name="Mark Herbert" userId="2018b251-adfe-4d54-a02d-dfee7d4f908f" providerId="ADAL" clId="{6E0E648B-26AF-BF45-B5F1-DE26A1FCF37B}" dt="2021-04-13T16:08:46.215" v="6816" actId="478"/>
          <ac:spMkLst>
            <pc:docMk/>
            <pc:sldMk cId="1734968381" sldId="483"/>
            <ac:spMk id="205" creationId="{00000000-0000-0000-0000-000000000000}"/>
          </ac:spMkLst>
        </pc:spChg>
        <pc:spChg chg="del">
          <ac:chgData name="Mark Herbert" userId="2018b251-adfe-4d54-a02d-dfee7d4f908f" providerId="ADAL" clId="{6E0E648B-26AF-BF45-B5F1-DE26A1FCF37B}" dt="2021-04-13T16:08:38.804" v="6812" actId="478"/>
          <ac:spMkLst>
            <pc:docMk/>
            <pc:sldMk cId="1734968381" sldId="483"/>
            <ac:spMk id="207" creationId="{00000000-0000-0000-0000-000000000000}"/>
          </ac:spMkLst>
        </pc:spChg>
        <pc:spChg chg="del">
          <ac:chgData name="Mark Herbert" userId="2018b251-adfe-4d54-a02d-dfee7d4f908f" providerId="ADAL" clId="{6E0E648B-26AF-BF45-B5F1-DE26A1FCF37B}" dt="2021-04-13T16:08:42.813" v="6814" actId="478"/>
          <ac:spMkLst>
            <pc:docMk/>
            <pc:sldMk cId="1734968381" sldId="483"/>
            <ac:spMk id="208" creationId="{00000000-0000-0000-0000-000000000000}"/>
          </ac:spMkLst>
        </pc:spChg>
        <pc:spChg chg="del mod">
          <ac:chgData name="Mark Herbert" userId="2018b251-adfe-4d54-a02d-dfee7d4f908f" providerId="ADAL" clId="{6E0E648B-26AF-BF45-B5F1-DE26A1FCF37B}" dt="2021-04-13T16:09:05.185" v="6819" actId="478"/>
          <ac:spMkLst>
            <pc:docMk/>
            <pc:sldMk cId="1734968381" sldId="483"/>
            <ac:spMk id="209" creationId="{00000000-0000-0000-0000-000000000000}"/>
          </ac:spMkLst>
        </pc:spChg>
        <pc:spChg chg="del mod">
          <ac:chgData name="Mark Herbert" userId="2018b251-adfe-4d54-a02d-dfee7d4f908f" providerId="ADAL" clId="{6E0E648B-26AF-BF45-B5F1-DE26A1FCF37B}" dt="2021-04-13T16:09:12.458" v="6822" actId="478"/>
          <ac:spMkLst>
            <pc:docMk/>
            <pc:sldMk cId="1734968381" sldId="483"/>
            <ac:spMk id="210" creationId="{00000000-0000-0000-0000-000000000000}"/>
          </ac:spMkLst>
        </pc:spChg>
        <pc:spChg chg="del mod">
          <ac:chgData name="Mark Herbert" userId="2018b251-adfe-4d54-a02d-dfee7d4f908f" providerId="ADAL" clId="{6E0E648B-26AF-BF45-B5F1-DE26A1FCF37B}" dt="2021-04-13T16:09:27.049" v="6825" actId="478"/>
          <ac:spMkLst>
            <pc:docMk/>
            <pc:sldMk cId="1734968381" sldId="483"/>
            <ac:spMk id="211" creationId="{00000000-0000-0000-0000-000000000000}"/>
          </ac:spMkLst>
        </pc:spChg>
        <pc:spChg chg="del mod">
          <ac:chgData name="Mark Herbert" userId="2018b251-adfe-4d54-a02d-dfee7d4f908f" providerId="ADAL" clId="{6E0E648B-26AF-BF45-B5F1-DE26A1FCF37B}" dt="2021-04-13T16:09:34.778" v="6828" actId="478"/>
          <ac:spMkLst>
            <pc:docMk/>
            <pc:sldMk cId="1734968381" sldId="483"/>
            <ac:spMk id="212" creationId="{00000000-0000-0000-0000-000000000000}"/>
          </ac:spMkLst>
        </pc:spChg>
        <pc:picChg chg="del">
          <ac:chgData name="Mark Herbert" userId="2018b251-adfe-4d54-a02d-dfee7d4f908f" providerId="ADAL" clId="{6E0E648B-26AF-BF45-B5F1-DE26A1FCF37B}" dt="2021-04-13T15:54:00.811" v="6220" actId="478"/>
          <ac:picMkLst>
            <pc:docMk/>
            <pc:sldMk cId="1734968381" sldId="483"/>
            <ac:picMk id="21" creationId="{74A2B25C-4BD2-4C1D-B531-74B2B840E84D}"/>
          </ac:picMkLst>
        </pc:picChg>
        <pc:picChg chg="add mod">
          <ac:chgData name="Mark Herbert" userId="2018b251-adfe-4d54-a02d-dfee7d4f908f" providerId="ADAL" clId="{6E0E648B-26AF-BF45-B5F1-DE26A1FCF37B}" dt="2021-03-25T14:42:07.094" v="5832"/>
          <ac:picMkLst>
            <pc:docMk/>
            <pc:sldMk cId="1734968381" sldId="483"/>
            <ac:picMk id="22" creationId="{4E2CC5A5-59D4-E94B-B739-04315F61CB24}"/>
          </ac:picMkLst>
        </pc:picChg>
        <pc:picChg chg="add mod">
          <ac:chgData name="Mark Herbert" userId="2018b251-adfe-4d54-a02d-dfee7d4f908f" providerId="ADAL" clId="{6E0E648B-26AF-BF45-B5F1-DE26A1FCF37B}" dt="2021-04-13T16:01:05.770" v="6367" actId="167"/>
          <ac:picMkLst>
            <pc:docMk/>
            <pc:sldMk cId="1734968381" sldId="483"/>
            <ac:picMk id="24" creationId="{3C9A5C98-F6B3-FA41-85F9-44E14FBAFBCE}"/>
          </ac:picMkLst>
        </pc:picChg>
        <pc:picChg chg="del">
          <ac:chgData name="Mark Herbert" userId="2018b251-adfe-4d54-a02d-dfee7d4f908f" providerId="ADAL" clId="{6E0E648B-26AF-BF45-B5F1-DE26A1FCF37B}" dt="2021-04-13T16:01:03.052" v="6365" actId="478"/>
          <ac:picMkLst>
            <pc:docMk/>
            <pc:sldMk cId="1734968381" sldId="483"/>
            <ac:picMk id="194" creationId="{00000000-0000-0000-0000-000000000000}"/>
          </ac:picMkLst>
        </pc:picChg>
        <pc:picChg chg="del">
          <ac:chgData name="Mark Herbert" userId="2018b251-adfe-4d54-a02d-dfee7d4f908f" providerId="ADAL" clId="{6E0E648B-26AF-BF45-B5F1-DE26A1FCF37B}" dt="2021-03-25T14:42:02.240" v="5831" actId="478"/>
          <ac:picMkLst>
            <pc:docMk/>
            <pc:sldMk cId="1734968381" sldId="483"/>
            <ac:picMk id="197" creationId="{00000000-0000-0000-0000-000000000000}"/>
          </ac:picMkLst>
        </pc:picChg>
      </pc:sldChg>
      <pc:sldChg chg="addSp delSp modSp mod ord modAnim delCm modNotesTx">
        <pc:chgData name="Mark Herbert" userId="2018b251-adfe-4d54-a02d-dfee7d4f908f" providerId="ADAL" clId="{6E0E648B-26AF-BF45-B5F1-DE26A1FCF37B}" dt="2021-04-13T16:01:26.426" v="6375" actId="167"/>
        <pc:sldMkLst>
          <pc:docMk/>
          <pc:sldMk cId="3122174033" sldId="503"/>
        </pc:sldMkLst>
        <pc:spChg chg="del mod">
          <ac:chgData name="Mark Herbert" userId="2018b251-adfe-4d54-a02d-dfee7d4f908f" providerId="ADAL" clId="{6E0E648B-26AF-BF45-B5F1-DE26A1FCF37B}" dt="2021-03-23T17:04:38.484" v="5327"/>
          <ac:spMkLst>
            <pc:docMk/>
            <pc:sldMk cId="3122174033" sldId="503"/>
            <ac:spMk id="2" creationId="{8DC2A867-7024-4C70-B35D-92DD623ECFBB}"/>
          </ac:spMkLst>
        </pc:spChg>
        <pc:spChg chg="mod">
          <ac:chgData name="Mark Herbert" userId="2018b251-adfe-4d54-a02d-dfee7d4f908f" providerId="ADAL" clId="{6E0E648B-26AF-BF45-B5F1-DE26A1FCF37B}" dt="2021-03-03T11:43:43.995" v="4195" actId="1076"/>
          <ac:spMkLst>
            <pc:docMk/>
            <pc:sldMk cId="3122174033" sldId="503"/>
            <ac:spMk id="11" creationId="{D4161FA3-200C-9C43-9281-796D20A64483}"/>
          </ac:spMkLst>
        </pc:spChg>
        <pc:spChg chg="mod">
          <ac:chgData name="Mark Herbert" userId="2018b251-adfe-4d54-a02d-dfee7d4f908f" providerId="ADAL" clId="{6E0E648B-26AF-BF45-B5F1-DE26A1FCF37B}" dt="2021-03-23T17:04:30.820" v="5325" actId="20577"/>
          <ac:spMkLst>
            <pc:docMk/>
            <pc:sldMk cId="3122174033" sldId="503"/>
            <ac:spMk id="14" creationId="{2A3DF99A-4424-4092-ADAF-00E32279111E}"/>
          </ac:spMkLst>
        </pc:spChg>
        <pc:picChg chg="del">
          <ac:chgData name="Mark Herbert" userId="2018b251-adfe-4d54-a02d-dfee7d4f908f" providerId="ADAL" clId="{6E0E648B-26AF-BF45-B5F1-DE26A1FCF37B}" dt="2021-04-13T15:53:44.415" v="6214" actId="478"/>
          <ac:picMkLst>
            <pc:docMk/>
            <pc:sldMk cId="3122174033" sldId="503"/>
            <ac:picMk id="8" creationId="{5081C487-B8C6-0343-89ED-C60FF7DB38A8}"/>
          </ac:picMkLst>
        </pc:picChg>
        <pc:picChg chg="add mod">
          <ac:chgData name="Mark Herbert" userId="2018b251-adfe-4d54-a02d-dfee7d4f908f" providerId="ADAL" clId="{6E0E648B-26AF-BF45-B5F1-DE26A1FCF37B}" dt="2021-04-13T16:01:26.426" v="6375" actId="167"/>
          <ac:picMkLst>
            <pc:docMk/>
            <pc:sldMk cId="3122174033" sldId="503"/>
            <ac:picMk id="12" creationId="{E5FD8F02-FED7-B84A-A07D-F48BAE143886}"/>
          </ac:picMkLst>
        </pc:picChg>
      </pc:sldChg>
      <pc:sldChg chg="addSp delSp modSp mod modNotesTx">
        <pc:chgData name="Mark Herbert" userId="2018b251-adfe-4d54-a02d-dfee7d4f908f" providerId="ADAL" clId="{6E0E648B-26AF-BF45-B5F1-DE26A1FCF37B}" dt="2021-04-13T15:58:58.463" v="6315" actId="167"/>
        <pc:sldMkLst>
          <pc:docMk/>
          <pc:sldMk cId="3891464297" sldId="524"/>
        </pc:sldMkLst>
        <pc:picChg chg="add mod">
          <ac:chgData name="Mark Herbert" userId="2018b251-adfe-4d54-a02d-dfee7d4f908f" providerId="ADAL" clId="{6E0E648B-26AF-BF45-B5F1-DE26A1FCF37B}" dt="2021-04-13T15:58:58.463" v="6315" actId="167"/>
          <ac:picMkLst>
            <pc:docMk/>
            <pc:sldMk cId="3891464297" sldId="524"/>
            <ac:picMk id="8" creationId="{764ED1E4-6DBC-014F-9CD1-D1C4CAEF42AF}"/>
          </ac:picMkLst>
        </pc:picChg>
        <pc:picChg chg="del">
          <ac:chgData name="Mark Herbert" userId="2018b251-adfe-4d54-a02d-dfee7d4f908f" providerId="ADAL" clId="{6E0E648B-26AF-BF45-B5F1-DE26A1FCF37B}" dt="2021-04-13T15:55:10.725" v="6243" actId="478"/>
          <ac:picMkLst>
            <pc:docMk/>
            <pc:sldMk cId="3891464297" sldId="524"/>
            <ac:picMk id="11" creationId="{EAD7E147-BF51-484F-8329-716B7F63BE20}"/>
          </ac:picMkLst>
        </pc:picChg>
        <pc:picChg chg="mod">
          <ac:chgData name="Mark Herbert" userId="2018b251-adfe-4d54-a02d-dfee7d4f908f" providerId="ADAL" clId="{6E0E648B-26AF-BF45-B5F1-DE26A1FCF37B}" dt="2021-03-23T16:29:01.544" v="4956" actId="1076"/>
          <ac:picMkLst>
            <pc:docMk/>
            <pc:sldMk cId="3891464297" sldId="524"/>
            <ac:picMk id="12" creationId="{0C9CAF84-BE59-F646-ADD8-C72E1F11238C}"/>
          </ac:picMkLst>
        </pc:picChg>
      </pc:sldChg>
      <pc:sldChg chg="addSp delSp modSp mod modAnim">
        <pc:chgData name="Mark Herbert" userId="2018b251-adfe-4d54-a02d-dfee7d4f908f" providerId="ADAL" clId="{6E0E648B-26AF-BF45-B5F1-DE26A1FCF37B}" dt="2021-04-13T15:58:32.568" v="6305" actId="167"/>
        <pc:sldMkLst>
          <pc:docMk/>
          <pc:sldMk cId="2197346110" sldId="557"/>
        </pc:sldMkLst>
        <pc:spChg chg="add del mod">
          <ac:chgData name="Mark Herbert" userId="2018b251-adfe-4d54-a02d-dfee7d4f908f" providerId="ADAL" clId="{6E0E648B-26AF-BF45-B5F1-DE26A1FCF37B}" dt="2021-04-13T15:39:08.206" v="5859" actId="478"/>
          <ac:spMkLst>
            <pc:docMk/>
            <pc:sldMk cId="2197346110" sldId="557"/>
            <ac:spMk id="7" creationId="{69029E7C-6B32-364A-90C1-8EA84D226C39}"/>
          </ac:spMkLst>
        </pc:spChg>
        <pc:spChg chg="mod">
          <ac:chgData name="Mark Herbert" userId="2018b251-adfe-4d54-a02d-dfee7d4f908f" providerId="ADAL" clId="{6E0E648B-26AF-BF45-B5F1-DE26A1FCF37B}" dt="2021-03-23T16:17:35.787" v="4862" actId="165"/>
          <ac:spMkLst>
            <pc:docMk/>
            <pc:sldMk cId="2197346110" sldId="557"/>
            <ac:spMk id="97" creationId="{E04923DC-9507-4303-BF45-58B652FD6030}"/>
          </ac:spMkLst>
        </pc:spChg>
        <pc:spChg chg="mod">
          <ac:chgData name="Mark Herbert" userId="2018b251-adfe-4d54-a02d-dfee7d4f908f" providerId="ADAL" clId="{6E0E648B-26AF-BF45-B5F1-DE26A1FCF37B}" dt="2021-03-23T16:17:35.787" v="4862" actId="165"/>
          <ac:spMkLst>
            <pc:docMk/>
            <pc:sldMk cId="2197346110" sldId="557"/>
            <ac:spMk id="100" creationId="{B8F62EB1-1CB2-47DD-8454-89BE74BA4CB5}"/>
          </ac:spMkLst>
        </pc:spChg>
        <pc:spChg chg="mod">
          <ac:chgData name="Mark Herbert" userId="2018b251-adfe-4d54-a02d-dfee7d4f908f" providerId="ADAL" clId="{6E0E648B-26AF-BF45-B5F1-DE26A1FCF37B}" dt="2021-03-23T16:17:35.787" v="4862" actId="165"/>
          <ac:spMkLst>
            <pc:docMk/>
            <pc:sldMk cId="2197346110" sldId="557"/>
            <ac:spMk id="103" creationId="{7775C81B-477C-4B4E-9F62-332760F542D2}"/>
          </ac:spMkLst>
        </pc:spChg>
        <pc:spChg chg="mod topLvl">
          <ac:chgData name="Mark Herbert" userId="2018b251-adfe-4d54-a02d-dfee7d4f908f" providerId="ADAL" clId="{6E0E648B-26AF-BF45-B5F1-DE26A1FCF37B}" dt="2021-03-23T16:18:05.180" v="4867" actId="164"/>
          <ac:spMkLst>
            <pc:docMk/>
            <pc:sldMk cId="2197346110" sldId="557"/>
            <ac:spMk id="106" creationId="{A32992D0-CF21-4C7F-9625-024A40C09510}"/>
          </ac:spMkLst>
        </pc:spChg>
        <pc:spChg chg="mod topLvl">
          <ac:chgData name="Mark Herbert" userId="2018b251-adfe-4d54-a02d-dfee7d4f908f" providerId="ADAL" clId="{6E0E648B-26AF-BF45-B5F1-DE26A1FCF37B}" dt="2021-04-13T15:39:27.178" v="5862" actId="255"/>
          <ac:spMkLst>
            <pc:docMk/>
            <pc:sldMk cId="2197346110" sldId="557"/>
            <ac:spMk id="132" creationId="{E65E6963-A16A-49C8-82DC-1DFB028CC38C}"/>
          </ac:spMkLst>
        </pc:spChg>
        <pc:spChg chg="del mod topLvl">
          <ac:chgData name="Mark Herbert" userId="2018b251-adfe-4d54-a02d-dfee7d4f908f" providerId="ADAL" clId="{6E0E648B-26AF-BF45-B5F1-DE26A1FCF37B}" dt="2021-04-13T15:38:17.484" v="5846" actId="478"/>
          <ac:spMkLst>
            <pc:docMk/>
            <pc:sldMk cId="2197346110" sldId="557"/>
            <ac:spMk id="134" creationId="{9A5A5758-11E5-4F31-B42C-2F700CD906AC}"/>
          </ac:spMkLst>
        </pc:spChg>
        <pc:spChg chg="del mod topLvl">
          <ac:chgData name="Mark Herbert" userId="2018b251-adfe-4d54-a02d-dfee7d4f908f" providerId="ADAL" clId="{6E0E648B-26AF-BF45-B5F1-DE26A1FCF37B}" dt="2021-04-13T15:39:05.330" v="5857" actId="478"/>
          <ac:spMkLst>
            <pc:docMk/>
            <pc:sldMk cId="2197346110" sldId="557"/>
            <ac:spMk id="135" creationId="{9ED97E61-F9E7-4F5C-9733-1D4D1FBD6323}"/>
          </ac:spMkLst>
        </pc:spChg>
        <pc:spChg chg="mod topLvl">
          <ac:chgData name="Mark Herbert" userId="2018b251-adfe-4d54-a02d-dfee7d4f908f" providerId="ADAL" clId="{6E0E648B-26AF-BF45-B5F1-DE26A1FCF37B}" dt="2021-04-13T15:39:42.783" v="5872" actId="3064"/>
          <ac:spMkLst>
            <pc:docMk/>
            <pc:sldMk cId="2197346110" sldId="557"/>
            <ac:spMk id="138" creationId="{ECC65A45-4FD8-4FC3-B4BA-09ABD56DA1CD}"/>
          </ac:spMkLst>
        </pc:spChg>
        <pc:spChg chg="del">
          <ac:chgData name="Mark Herbert" userId="2018b251-adfe-4d54-a02d-dfee7d4f908f" providerId="ADAL" clId="{6E0E648B-26AF-BF45-B5F1-DE26A1FCF37B}" dt="2021-04-13T15:38:24.076" v="5848" actId="478"/>
          <ac:spMkLst>
            <pc:docMk/>
            <pc:sldMk cId="2197346110" sldId="557"/>
            <ac:spMk id="139" creationId="{C510D732-E312-4506-AC62-8B012BC8C243}"/>
          </ac:spMkLst>
        </pc:spChg>
        <pc:spChg chg="del mod topLvl">
          <ac:chgData name="Mark Herbert" userId="2018b251-adfe-4d54-a02d-dfee7d4f908f" providerId="ADAL" clId="{6E0E648B-26AF-BF45-B5F1-DE26A1FCF37B}" dt="2021-04-13T15:38:57.947" v="5854" actId="478"/>
          <ac:spMkLst>
            <pc:docMk/>
            <pc:sldMk cId="2197346110" sldId="557"/>
            <ac:spMk id="140" creationId="{8643E79E-9C6E-4244-9010-936E166B0931}"/>
          </ac:spMkLst>
        </pc:spChg>
        <pc:grpChg chg="del mod">
          <ac:chgData name="Mark Herbert" userId="2018b251-adfe-4d54-a02d-dfee7d4f908f" providerId="ADAL" clId="{6E0E648B-26AF-BF45-B5F1-DE26A1FCF37B}" dt="2021-04-13T15:38:32.605" v="5849" actId="165"/>
          <ac:grpSpMkLst>
            <pc:docMk/>
            <pc:sldMk cId="2197346110" sldId="557"/>
            <ac:grpSpMk id="2" creationId="{F131CB65-7A21-47D8-B9D7-13941E83FB28}"/>
          </ac:grpSpMkLst>
        </pc:grpChg>
        <pc:grpChg chg="add mod">
          <ac:chgData name="Mark Herbert" userId="2018b251-adfe-4d54-a02d-dfee7d4f908f" providerId="ADAL" clId="{6E0E648B-26AF-BF45-B5F1-DE26A1FCF37B}" dt="2021-03-23T16:18:15.592" v="4868" actId="164"/>
          <ac:grpSpMkLst>
            <pc:docMk/>
            <pc:sldMk cId="2197346110" sldId="557"/>
            <ac:grpSpMk id="5" creationId="{2D9CE25A-C3D5-2346-8B1D-2A30624405E0}"/>
          </ac:grpSpMkLst>
        </pc:grpChg>
        <pc:grpChg chg="mod topLvl">
          <ac:chgData name="Mark Herbert" userId="2018b251-adfe-4d54-a02d-dfee7d4f908f" providerId="ADAL" clId="{6E0E648B-26AF-BF45-B5F1-DE26A1FCF37B}" dt="2021-03-23T16:18:15.592" v="4868" actId="164"/>
          <ac:grpSpMkLst>
            <pc:docMk/>
            <pc:sldMk cId="2197346110" sldId="557"/>
            <ac:grpSpMk id="6" creationId="{C9DC96CA-0889-9C4D-BA2F-42CD67D0E991}"/>
          </ac:grpSpMkLst>
        </pc:grpChg>
        <pc:grpChg chg="del">
          <ac:chgData name="Mark Herbert" userId="2018b251-adfe-4d54-a02d-dfee7d4f908f" providerId="ADAL" clId="{6E0E648B-26AF-BF45-B5F1-DE26A1FCF37B}" dt="2021-03-23T16:17:35.787" v="4862" actId="165"/>
          <ac:grpSpMkLst>
            <pc:docMk/>
            <pc:sldMk cId="2197346110" sldId="557"/>
            <ac:grpSpMk id="7" creationId="{2F5CA903-5970-C248-8270-178053CE10F7}"/>
          </ac:grpSpMkLst>
        </pc:grpChg>
        <pc:grpChg chg="add mod">
          <ac:chgData name="Mark Herbert" userId="2018b251-adfe-4d54-a02d-dfee7d4f908f" providerId="ADAL" clId="{6E0E648B-26AF-BF45-B5F1-DE26A1FCF37B}" dt="2021-03-23T16:18:15.592" v="4868" actId="164"/>
          <ac:grpSpMkLst>
            <pc:docMk/>
            <pc:sldMk cId="2197346110" sldId="557"/>
            <ac:grpSpMk id="8" creationId="{B3AE5854-618E-FD4A-88F1-C33026644BFC}"/>
          </ac:grpSpMkLst>
        </pc:grpChg>
        <pc:grpChg chg="mod topLvl">
          <ac:chgData name="Mark Herbert" userId="2018b251-adfe-4d54-a02d-dfee7d4f908f" providerId="ADAL" clId="{6E0E648B-26AF-BF45-B5F1-DE26A1FCF37B}" dt="2021-03-23T16:18:15.592" v="4868" actId="164"/>
          <ac:grpSpMkLst>
            <pc:docMk/>
            <pc:sldMk cId="2197346110" sldId="557"/>
            <ac:grpSpMk id="95" creationId="{1CB554AD-3C7F-4D67-867B-2B1E9F977C7E}"/>
          </ac:grpSpMkLst>
        </pc:grpChg>
        <pc:grpChg chg="mod topLvl">
          <ac:chgData name="Mark Herbert" userId="2018b251-adfe-4d54-a02d-dfee7d4f908f" providerId="ADAL" clId="{6E0E648B-26AF-BF45-B5F1-DE26A1FCF37B}" dt="2021-03-23T16:18:15.592" v="4868" actId="164"/>
          <ac:grpSpMkLst>
            <pc:docMk/>
            <pc:sldMk cId="2197346110" sldId="557"/>
            <ac:grpSpMk id="98" creationId="{6DCCADDD-36C4-4ABF-A5B0-5288BFA1B0D0}"/>
          </ac:grpSpMkLst>
        </pc:grpChg>
        <pc:grpChg chg="del mod topLvl">
          <ac:chgData name="Mark Herbert" userId="2018b251-adfe-4d54-a02d-dfee7d4f908f" providerId="ADAL" clId="{6E0E648B-26AF-BF45-B5F1-DE26A1FCF37B}" dt="2021-03-23T16:17:42.940" v="4863" actId="165"/>
          <ac:grpSpMkLst>
            <pc:docMk/>
            <pc:sldMk cId="2197346110" sldId="557"/>
            <ac:grpSpMk id="104" creationId="{B9F7FF79-68B0-44C8-992B-098EEF9009E7}"/>
          </ac:grpSpMkLst>
        </pc:grpChg>
        <pc:grpChg chg="del">
          <ac:chgData name="Mark Herbert" userId="2018b251-adfe-4d54-a02d-dfee7d4f908f" providerId="ADAL" clId="{6E0E648B-26AF-BF45-B5F1-DE26A1FCF37B}" dt="2021-04-13T15:38:12.015" v="5844" actId="165"/>
          <ac:grpSpMkLst>
            <pc:docMk/>
            <pc:sldMk cId="2197346110" sldId="557"/>
            <ac:grpSpMk id="131" creationId="{AB69B9A7-B24B-4795-8042-194D8F60EF73}"/>
          </ac:grpSpMkLst>
        </pc:grpChg>
        <pc:grpChg chg="del mod topLvl">
          <ac:chgData name="Mark Herbert" userId="2018b251-adfe-4d54-a02d-dfee7d4f908f" providerId="ADAL" clId="{6E0E648B-26AF-BF45-B5F1-DE26A1FCF37B}" dt="2021-04-13T15:38:17.484" v="5846" actId="478"/>
          <ac:grpSpMkLst>
            <pc:docMk/>
            <pc:sldMk cId="2197346110" sldId="557"/>
            <ac:grpSpMk id="133" creationId="{C6322472-A8B7-445E-BD39-6888D0267FA4}"/>
          </ac:grpSpMkLst>
        </pc:grpChg>
        <pc:picChg chg="del mod">
          <ac:chgData name="Mark Herbert" userId="2018b251-adfe-4d54-a02d-dfee7d4f908f" providerId="ADAL" clId="{6E0E648B-26AF-BF45-B5F1-DE26A1FCF37B}" dt="2021-04-13T15:55:26.828" v="6248" actId="478"/>
          <ac:picMkLst>
            <pc:docMk/>
            <pc:sldMk cId="2197346110" sldId="557"/>
            <ac:picMk id="4" creationId="{C8D10F94-56C7-4DA7-B23E-CAF42DC15D52}"/>
          </ac:picMkLst>
        </pc:picChg>
        <pc:picChg chg="add mod">
          <ac:chgData name="Mark Herbert" userId="2018b251-adfe-4d54-a02d-dfee7d4f908f" providerId="ADAL" clId="{6E0E648B-26AF-BF45-B5F1-DE26A1FCF37B}" dt="2021-04-13T15:58:32.568" v="6305" actId="167"/>
          <ac:picMkLst>
            <pc:docMk/>
            <pc:sldMk cId="2197346110" sldId="557"/>
            <ac:picMk id="30" creationId="{4BD44C81-BA64-F64B-810B-2F5822EC905E}"/>
          </ac:picMkLst>
        </pc:picChg>
        <pc:picChg chg="mod">
          <ac:chgData name="Mark Herbert" userId="2018b251-adfe-4d54-a02d-dfee7d4f908f" providerId="ADAL" clId="{6E0E648B-26AF-BF45-B5F1-DE26A1FCF37B}" dt="2021-03-23T16:17:35.787" v="4862" actId="165"/>
          <ac:picMkLst>
            <pc:docMk/>
            <pc:sldMk cId="2197346110" sldId="557"/>
            <ac:picMk id="96" creationId="{FC7B6596-5498-407E-958D-8CD3BD128E62}"/>
          </ac:picMkLst>
        </pc:picChg>
        <pc:picChg chg="mod">
          <ac:chgData name="Mark Herbert" userId="2018b251-adfe-4d54-a02d-dfee7d4f908f" providerId="ADAL" clId="{6E0E648B-26AF-BF45-B5F1-DE26A1FCF37B}" dt="2021-03-23T16:17:35.787" v="4862" actId="165"/>
          <ac:picMkLst>
            <pc:docMk/>
            <pc:sldMk cId="2197346110" sldId="557"/>
            <ac:picMk id="99" creationId="{C818DCD8-4445-4EAB-87C9-8D313EDAEFD1}"/>
          </ac:picMkLst>
        </pc:picChg>
        <pc:picChg chg="mod">
          <ac:chgData name="Mark Herbert" userId="2018b251-adfe-4d54-a02d-dfee7d4f908f" providerId="ADAL" clId="{6E0E648B-26AF-BF45-B5F1-DE26A1FCF37B}" dt="2021-03-23T16:17:35.787" v="4862" actId="165"/>
          <ac:picMkLst>
            <pc:docMk/>
            <pc:sldMk cId="2197346110" sldId="557"/>
            <ac:picMk id="102" creationId="{F521AAB2-6719-4AA7-8435-9CA7DE3226B6}"/>
          </ac:picMkLst>
        </pc:picChg>
        <pc:picChg chg="mod topLvl">
          <ac:chgData name="Mark Herbert" userId="2018b251-adfe-4d54-a02d-dfee7d4f908f" providerId="ADAL" clId="{6E0E648B-26AF-BF45-B5F1-DE26A1FCF37B}" dt="2021-03-23T16:18:05.180" v="4867" actId="164"/>
          <ac:picMkLst>
            <pc:docMk/>
            <pc:sldMk cId="2197346110" sldId="557"/>
            <ac:picMk id="105" creationId="{67013A2E-24F2-46D5-B48A-CFA3F7A6F55E}"/>
          </ac:picMkLst>
        </pc:picChg>
      </pc:sldChg>
      <pc:sldChg chg="addSp delSp modSp mod modAnim">
        <pc:chgData name="Mark Herbert" userId="2018b251-adfe-4d54-a02d-dfee7d4f908f" providerId="ADAL" clId="{6E0E648B-26AF-BF45-B5F1-DE26A1FCF37B}" dt="2021-04-13T15:58:38.926" v="6307" actId="167"/>
        <pc:sldMkLst>
          <pc:docMk/>
          <pc:sldMk cId="1248707288" sldId="558"/>
        </pc:sldMkLst>
        <pc:spChg chg="mod topLvl">
          <ac:chgData name="Mark Herbert" userId="2018b251-adfe-4d54-a02d-dfee7d4f908f" providerId="ADAL" clId="{6E0E648B-26AF-BF45-B5F1-DE26A1FCF37B}" dt="2021-04-13T15:40:56.102" v="5888" actId="3064"/>
          <ac:spMkLst>
            <pc:docMk/>
            <pc:sldMk cId="1248707288" sldId="558"/>
            <ac:spMk id="27" creationId="{2FFF9561-E10C-4288-993E-F5FBCACCF52C}"/>
          </ac:spMkLst>
        </pc:spChg>
        <pc:spChg chg="del mod topLvl">
          <ac:chgData name="Mark Herbert" userId="2018b251-adfe-4d54-a02d-dfee7d4f908f" providerId="ADAL" clId="{6E0E648B-26AF-BF45-B5F1-DE26A1FCF37B}" dt="2021-04-13T15:40:13.723" v="5878" actId="478"/>
          <ac:spMkLst>
            <pc:docMk/>
            <pc:sldMk cId="1248707288" sldId="558"/>
            <ac:spMk id="28" creationId="{19190D82-69F3-4C82-8D9E-84EEAF99FE1F}"/>
          </ac:spMkLst>
        </pc:spChg>
        <pc:spChg chg="del mod topLvl">
          <ac:chgData name="Mark Herbert" userId="2018b251-adfe-4d54-a02d-dfee7d4f908f" providerId="ADAL" clId="{6E0E648B-26AF-BF45-B5F1-DE26A1FCF37B}" dt="2021-04-13T15:40:37.836" v="5885" actId="478"/>
          <ac:spMkLst>
            <pc:docMk/>
            <pc:sldMk cId="1248707288" sldId="558"/>
            <ac:spMk id="29" creationId="{90C3CA5B-F542-46D7-925A-66005BACCE8F}"/>
          </ac:spMkLst>
        </pc:spChg>
        <pc:spChg chg="del mod topLvl">
          <ac:chgData name="Mark Herbert" userId="2018b251-adfe-4d54-a02d-dfee7d4f908f" providerId="ADAL" clId="{6E0E648B-26AF-BF45-B5F1-DE26A1FCF37B}" dt="2021-04-13T15:40:28.555" v="5882" actId="478"/>
          <ac:spMkLst>
            <pc:docMk/>
            <pc:sldMk cId="1248707288" sldId="558"/>
            <ac:spMk id="48" creationId="{156D8974-BA2E-43D1-839A-A7B171A800D5}"/>
          </ac:spMkLst>
        </pc:spChg>
        <pc:spChg chg="mod topLvl">
          <ac:chgData name="Mark Herbert" userId="2018b251-adfe-4d54-a02d-dfee7d4f908f" providerId="ADAL" clId="{6E0E648B-26AF-BF45-B5F1-DE26A1FCF37B}" dt="2021-04-13T15:40:44.668" v="5887" actId="255"/>
          <ac:spMkLst>
            <pc:docMk/>
            <pc:sldMk cId="1248707288" sldId="558"/>
            <ac:spMk id="49" creationId="{78CDE7A0-5C53-49FA-969D-94B403050C9D}"/>
          </ac:spMkLst>
        </pc:spChg>
        <pc:grpChg chg="del">
          <ac:chgData name="Mark Herbert" userId="2018b251-adfe-4d54-a02d-dfee7d4f908f" providerId="ADAL" clId="{6E0E648B-26AF-BF45-B5F1-DE26A1FCF37B}" dt="2021-03-23T16:19:59.579" v="4874" actId="165"/>
          <ac:grpSpMkLst>
            <pc:docMk/>
            <pc:sldMk cId="1248707288" sldId="558"/>
            <ac:grpSpMk id="2" creationId="{80DBBB56-D3A8-42FD-A715-A02406338B1E}"/>
          </ac:grpSpMkLst>
        </pc:grpChg>
        <pc:grpChg chg="add del mod topLvl">
          <ac:chgData name="Mark Herbert" userId="2018b251-adfe-4d54-a02d-dfee7d4f908f" providerId="ADAL" clId="{6E0E648B-26AF-BF45-B5F1-DE26A1FCF37B}" dt="2021-04-13T15:40:37.836" v="5885" actId="478"/>
          <ac:grpSpMkLst>
            <pc:docMk/>
            <pc:sldMk cId="1248707288" sldId="558"/>
            <ac:grpSpMk id="2" creationId="{AB8E36AC-6C2C-F347-94A1-4D407145B943}"/>
          </ac:grpSpMkLst>
        </pc:grpChg>
        <pc:grpChg chg="add del mod">
          <ac:chgData name="Mark Herbert" userId="2018b251-adfe-4d54-a02d-dfee7d4f908f" providerId="ADAL" clId="{6E0E648B-26AF-BF45-B5F1-DE26A1FCF37B}" dt="2021-04-13T15:40:06.229" v="5875" actId="165"/>
          <ac:grpSpMkLst>
            <pc:docMk/>
            <pc:sldMk cId="1248707288" sldId="558"/>
            <ac:grpSpMk id="3" creationId="{D34715B6-ABEC-654C-B00F-6E2B49729D18}"/>
          </ac:grpSpMkLst>
        </pc:grpChg>
        <pc:grpChg chg="add del mod">
          <ac:chgData name="Mark Herbert" userId="2018b251-adfe-4d54-a02d-dfee7d4f908f" providerId="ADAL" clId="{6E0E648B-26AF-BF45-B5F1-DE26A1FCF37B}" dt="2021-04-13T15:40:06.229" v="5875" actId="165"/>
          <ac:grpSpMkLst>
            <pc:docMk/>
            <pc:sldMk cId="1248707288" sldId="558"/>
            <ac:grpSpMk id="6" creationId="{0B7F8990-B499-7540-8BB2-EC2E6B061C9B}"/>
          </ac:grpSpMkLst>
        </pc:grpChg>
        <pc:grpChg chg="del">
          <ac:chgData name="Mark Herbert" userId="2018b251-adfe-4d54-a02d-dfee7d4f908f" providerId="ADAL" clId="{6E0E648B-26AF-BF45-B5F1-DE26A1FCF37B}" dt="2021-03-02T16:41:30.771" v="2385" actId="165"/>
          <ac:grpSpMkLst>
            <pc:docMk/>
            <pc:sldMk cId="1248707288" sldId="558"/>
            <ac:grpSpMk id="47" creationId="{4F996ED9-8E04-4A03-8D3E-C0E7564B513A}"/>
          </ac:grpSpMkLst>
        </pc:grpChg>
        <pc:picChg chg="del">
          <ac:chgData name="Mark Herbert" userId="2018b251-adfe-4d54-a02d-dfee7d4f908f" providerId="ADAL" clId="{6E0E648B-26AF-BF45-B5F1-DE26A1FCF37B}" dt="2021-04-13T15:55:24.181" v="6247" actId="478"/>
          <ac:picMkLst>
            <pc:docMk/>
            <pc:sldMk cId="1248707288" sldId="558"/>
            <ac:picMk id="4" creationId="{C8D10F94-56C7-4DA7-B23E-CAF42DC15D52}"/>
          </ac:picMkLst>
        </pc:picChg>
        <pc:picChg chg="add mod">
          <ac:chgData name="Mark Herbert" userId="2018b251-adfe-4d54-a02d-dfee7d4f908f" providerId="ADAL" clId="{6E0E648B-26AF-BF45-B5F1-DE26A1FCF37B}" dt="2021-04-13T15:58:38.926" v="6307" actId="167"/>
          <ac:picMkLst>
            <pc:docMk/>
            <pc:sldMk cId="1248707288" sldId="558"/>
            <ac:picMk id="31" creationId="{1D096A9C-6D16-0547-AD85-8109AB243DA5}"/>
          </ac:picMkLst>
        </pc:picChg>
      </pc:sldChg>
      <pc:sldChg chg="addSp delSp modSp mod modAnim">
        <pc:chgData name="Mark Herbert" userId="2018b251-adfe-4d54-a02d-dfee7d4f908f" providerId="ADAL" clId="{6E0E648B-26AF-BF45-B5F1-DE26A1FCF37B}" dt="2021-04-13T15:58:42.215" v="6309" actId="167"/>
        <pc:sldMkLst>
          <pc:docMk/>
          <pc:sldMk cId="1890411073" sldId="559"/>
        </pc:sldMkLst>
        <pc:spChg chg="mod">
          <ac:chgData name="Mark Herbert" userId="2018b251-adfe-4d54-a02d-dfee7d4f908f" providerId="ADAL" clId="{6E0E648B-26AF-BF45-B5F1-DE26A1FCF37B}" dt="2021-03-25T11:33:03.631" v="5818" actId="1076"/>
          <ac:spMkLst>
            <pc:docMk/>
            <pc:sldMk cId="1890411073" sldId="559"/>
            <ac:spMk id="2" creationId="{C44372EE-CE6C-4513-A023-BE2ACB579164}"/>
          </ac:spMkLst>
        </pc:spChg>
        <pc:spChg chg="add del mod topLvl">
          <ac:chgData name="Mark Herbert" userId="2018b251-adfe-4d54-a02d-dfee7d4f908f" providerId="ADAL" clId="{6E0E648B-26AF-BF45-B5F1-DE26A1FCF37B}" dt="2021-04-13T15:41:58.912" v="5916" actId="478"/>
          <ac:spMkLst>
            <pc:docMk/>
            <pc:sldMk cId="1890411073" sldId="559"/>
            <ac:spMk id="26" creationId="{F2DE3A52-8B48-7743-9B04-5DDB2CDB99A4}"/>
          </ac:spMkLst>
        </pc:spChg>
        <pc:spChg chg="mod">
          <ac:chgData name="Mark Herbert" userId="2018b251-adfe-4d54-a02d-dfee7d4f908f" providerId="ADAL" clId="{6E0E648B-26AF-BF45-B5F1-DE26A1FCF37B}" dt="2021-03-25T11:31:49.330" v="5809" actId="165"/>
          <ac:spMkLst>
            <pc:docMk/>
            <pc:sldMk cId="1890411073" sldId="559"/>
            <ac:spMk id="61" creationId="{952667DD-64BC-4472-A1B1-E82612F7BD8B}"/>
          </ac:spMkLst>
        </pc:spChg>
        <pc:spChg chg="mod">
          <ac:chgData name="Mark Herbert" userId="2018b251-adfe-4d54-a02d-dfee7d4f908f" providerId="ADAL" clId="{6E0E648B-26AF-BF45-B5F1-DE26A1FCF37B}" dt="2021-03-25T11:31:49.330" v="5809" actId="165"/>
          <ac:spMkLst>
            <pc:docMk/>
            <pc:sldMk cId="1890411073" sldId="559"/>
            <ac:spMk id="63" creationId="{C1043036-12F5-411D-AE2D-361F05273CF1}"/>
          </ac:spMkLst>
        </pc:spChg>
        <pc:spChg chg="mod topLvl">
          <ac:chgData name="Mark Herbert" userId="2018b251-adfe-4d54-a02d-dfee7d4f908f" providerId="ADAL" clId="{6E0E648B-26AF-BF45-B5F1-DE26A1FCF37B}" dt="2021-03-25T11:32:07.335" v="5812" actId="1076"/>
          <ac:spMkLst>
            <pc:docMk/>
            <pc:sldMk cId="1890411073" sldId="559"/>
            <ac:spMk id="65" creationId="{CDD1FE5C-FA57-474B-ABE2-8C0AF2D765D4}"/>
          </ac:spMkLst>
        </pc:spChg>
        <pc:spChg chg="mod">
          <ac:chgData name="Mark Herbert" userId="2018b251-adfe-4d54-a02d-dfee7d4f908f" providerId="ADAL" clId="{6E0E648B-26AF-BF45-B5F1-DE26A1FCF37B}" dt="2021-03-25T11:31:49.330" v="5809" actId="165"/>
          <ac:spMkLst>
            <pc:docMk/>
            <pc:sldMk cId="1890411073" sldId="559"/>
            <ac:spMk id="68" creationId="{6C2F4045-01F8-435B-BDE5-6DE0B1ED299C}"/>
          </ac:spMkLst>
        </pc:spChg>
        <pc:spChg chg="del mod topLvl">
          <ac:chgData name="Mark Herbert" userId="2018b251-adfe-4d54-a02d-dfee7d4f908f" providerId="ADAL" clId="{6E0E648B-26AF-BF45-B5F1-DE26A1FCF37B}" dt="2021-04-13T15:42:13.250" v="5920" actId="478"/>
          <ac:spMkLst>
            <pc:docMk/>
            <pc:sldMk cId="1890411073" sldId="559"/>
            <ac:spMk id="70" creationId="{560BAF88-A4A2-42DC-AD53-09EA872949BC}"/>
          </ac:spMkLst>
        </pc:spChg>
        <pc:spChg chg="mod topLvl">
          <ac:chgData name="Mark Herbert" userId="2018b251-adfe-4d54-a02d-dfee7d4f908f" providerId="ADAL" clId="{6E0E648B-26AF-BF45-B5F1-DE26A1FCF37B}" dt="2021-04-13T15:42:19.440" v="5922" actId="255"/>
          <ac:spMkLst>
            <pc:docMk/>
            <pc:sldMk cId="1890411073" sldId="559"/>
            <ac:spMk id="71" creationId="{2B7F30BB-6E7C-4E30-9F66-3C488EA2ED25}"/>
          </ac:spMkLst>
        </pc:spChg>
        <pc:spChg chg="mod topLvl">
          <ac:chgData name="Mark Herbert" userId="2018b251-adfe-4d54-a02d-dfee7d4f908f" providerId="ADAL" clId="{6E0E648B-26AF-BF45-B5F1-DE26A1FCF37B}" dt="2021-04-13T15:41:50.438" v="5914" actId="3064"/>
          <ac:spMkLst>
            <pc:docMk/>
            <pc:sldMk cId="1890411073" sldId="559"/>
            <ac:spMk id="77" creationId="{07055193-20F0-44DA-B229-6264FD357BB9}"/>
          </ac:spMkLst>
        </pc:spChg>
        <pc:spChg chg="del mod topLvl">
          <ac:chgData name="Mark Herbert" userId="2018b251-adfe-4d54-a02d-dfee7d4f908f" providerId="ADAL" clId="{6E0E648B-26AF-BF45-B5F1-DE26A1FCF37B}" dt="2021-03-23T16:23:23.880" v="4896" actId="478"/>
          <ac:spMkLst>
            <pc:docMk/>
            <pc:sldMk cId="1890411073" sldId="559"/>
            <ac:spMk id="78" creationId="{1B260992-9EB0-44B7-AD38-0EE73D144246}"/>
          </ac:spMkLst>
        </pc:spChg>
        <pc:spChg chg="del mod topLvl">
          <ac:chgData name="Mark Herbert" userId="2018b251-adfe-4d54-a02d-dfee7d4f908f" providerId="ADAL" clId="{6E0E648B-26AF-BF45-B5F1-DE26A1FCF37B}" dt="2021-04-13T15:41:20.146" v="5894" actId="478"/>
          <ac:spMkLst>
            <pc:docMk/>
            <pc:sldMk cId="1890411073" sldId="559"/>
            <ac:spMk id="79" creationId="{077FAB17-A9FD-4B21-93E3-98A33A00797A}"/>
          </ac:spMkLst>
        </pc:spChg>
        <pc:grpChg chg="add del mod">
          <ac:chgData name="Mark Herbert" userId="2018b251-adfe-4d54-a02d-dfee7d4f908f" providerId="ADAL" clId="{6E0E648B-26AF-BF45-B5F1-DE26A1FCF37B}" dt="2021-04-13T15:41:08.038" v="5889" actId="165"/>
          <ac:grpSpMkLst>
            <pc:docMk/>
            <pc:sldMk cId="1890411073" sldId="559"/>
            <ac:grpSpMk id="3" creationId="{D0A51CEA-A447-E14C-ADDD-9B96C9C5ADA5}"/>
          </ac:grpSpMkLst>
        </pc:grpChg>
        <pc:grpChg chg="add del mod">
          <ac:chgData name="Mark Herbert" userId="2018b251-adfe-4d54-a02d-dfee7d4f908f" providerId="ADAL" clId="{6E0E648B-26AF-BF45-B5F1-DE26A1FCF37B}" dt="2021-04-13T15:41:08.038" v="5889" actId="165"/>
          <ac:grpSpMkLst>
            <pc:docMk/>
            <pc:sldMk cId="1890411073" sldId="559"/>
            <ac:grpSpMk id="5" creationId="{3D02A658-3BD1-DD49-9C8E-6129B787CB7A}"/>
          </ac:grpSpMkLst>
        </pc:grpChg>
        <pc:grpChg chg="del">
          <ac:chgData name="Mark Herbert" userId="2018b251-adfe-4d54-a02d-dfee7d4f908f" providerId="ADAL" clId="{6E0E648B-26AF-BF45-B5F1-DE26A1FCF37B}" dt="2021-03-25T11:31:49.330" v="5809" actId="165"/>
          <ac:grpSpMkLst>
            <pc:docMk/>
            <pc:sldMk cId="1890411073" sldId="559"/>
            <ac:grpSpMk id="31" creationId="{49E3AA7F-B335-41A6-B09C-F9E206BD200E}"/>
          </ac:grpSpMkLst>
        </pc:grpChg>
        <pc:grpChg chg="mod topLvl">
          <ac:chgData name="Mark Herbert" userId="2018b251-adfe-4d54-a02d-dfee7d4f908f" providerId="ADAL" clId="{6E0E648B-26AF-BF45-B5F1-DE26A1FCF37B}" dt="2021-03-25T11:31:49.330" v="5809" actId="165"/>
          <ac:grpSpMkLst>
            <pc:docMk/>
            <pc:sldMk cId="1890411073" sldId="559"/>
            <ac:grpSpMk id="32" creationId="{33EC7B3D-0D11-4E45-B64F-C6C417EA3761}"/>
          </ac:grpSpMkLst>
        </pc:grpChg>
        <pc:grpChg chg="del mod topLvl">
          <ac:chgData name="Mark Herbert" userId="2018b251-adfe-4d54-a02d-dfee7d4f908f" providerId="ADAL" clId="{6E0E648B-26AF-BF45-B5F1-DE26A1FCF37B}" dt="2021-03-25T11:31:57.357" v="5810" actId="165"/>
          <ac:grpSpMkLst>
            <pc:docMk/>
            <pc:sldMk cId="1890411073" sldId="559"/>
            <ac:grpSpMk id="33" creationId="{554F232B-1129-4000-9024-DDF4243530B9}"/>
          </ac:grpSpMkLst>
        </pc:grpChg>
        <pc:grpChg chg="mod topLvl">
          <ac:chgData name="Mark Herbert" userId="2018b251-adfe-4d54-a02d-dfee7d4f908f" providerId="ADAL" clId="{6E0E648B-26AF-BF45-B5F1-DE26A1FCF37B}" dt="2021-03-25T11:31:49.330" v="5809" actId="165"/>
          <ac:grpSpMkLst>
            <pc:docMk/>
            <pc:sldMk cId="1890411073" sldId="559"/>
            <ac:grpSpMk id="50" creationId="{24678534-31C2-4633-BF4E-554B3F90104E}"/>
          </ac:grpSpMkLst>
        </pc:grpChg>
        <pc:grpChg chg="mod topLvl">
          <ac:chgData name="Mark Herbert" userId="2018b251-adfe-4d54-a02d-dfee7d4f908f" providerId="ADAL" clId="{6E0E648B-26AF-BF45-B5F1-DE26A1FCF37B}" dt="2021-03-25T11:31:49.330" v="5809" actId="165"/>
          <ac:grpSpMkLst>
            <pc:docMk/>
            <pc:sldMk cId="1890411073" sldId="559"/>
            <ac:grpSpMk id="59" creationId="{93EE5DE6-06B3-4EEB-BEEB-80F0811A31B4}"/>
          </ac:grpSpMkLst>
        </pc:grpChg>
        <pc:grpChg chg="del">
          <ac:chgData name="Mark Herbert" userId="2018b251-adfe-4d54-a02d-dfee7d4f908f" providerId="ADAL" clId="{6E0E648B-26AF-BF45-B5F1-DE26A1FCF37B}" dt="2021-03-25T11:29:47.220" v="5792" actId="165"/>
          <ac:grpSpMkLst>
            <pc:docMk/>
            <pc:sldMk cId="1890411073" sldId="559"/>
            <ac:grpSpMk id="69" creationId="{7BB83D1E-EF63-4205-AA86-04694E1D6C82}"/>
          </ac:grpSpMkLst>
        </pc:grpChg>
        <pc:grpChg chg="del">
          <ac:chgData name="Mark Herbert" userId="2018b251-adfe-4d54-a02d-dfee7d4f908f" providerId="ADAL" clId="{6E0E648B-26AF-BF45-B5F1-DE26A1FCF37B}" dt="2021-03-23T16:21:42.385" v="4885" actId="165"/>
          <ac:grpSpMkLst>
            <pc:docMk/>
            <pc:sldMk cId="1890411073" sldId="559"/>
            <ac:grpSpMk id="76" creationId="{ABEE2827-E7F1-49FC-BCB1-F3C68497C63A}"/>
          </ac:grpSpMkLst>
        </pc:grpChg>
        <pc:picChg chg="del mod">
          <ac:chgData name="Mark Herbert" userId="2018b251-adfe-4d54-a02d-dfee7d4f908f" providerId="ADAL" clId="{6E0E648B-26AF-BF45-B5F1-DE26A1FCF37B}" dt="2021-04-13T15:55:20.246" v="6246" actId="478"/>
          <ac:picMkLst>
            <pc:docMk/>
            <pc:sldMk cId="1890411073" sldId="559"/>
            <ac:picMk id="4" creationId="{C8D10F94-56C7-4DA7-B23E-CAF42DC15D52}"/>
          </ac:picMkLst>
        </pc:picChg>
        <pc:picChg chg="add mod">
          <ac:chgData name="Mark Herbert" userId="2018b251-adfe-4d54-a02d-dfee7d4f908f" providerId="ADAL" clId="{6E0E648B-26AF-BF45-B5F1-DE26A1FCF37B}" dt="2021-04-13T15:58:42.215" v="6309" actId="167"/>
          <ac:picMkLst>
            <pc:docMk/>
            <pc:sldMk cId="1890411073" sldId="559"/>
            <ac:picMk id="25" creationId="{CA73D5F4-FB93-9D42-B0FF-0E4BCABC433D}"/>
          </ac:picMkLst>
        </pc:picChg>
        <pc:picChg chg="mod">
          <ac:chgData name="Mark Herbert" userId="2018b251-adfe-4d54-a02d-dfee7d4f908f" providerId="ADAL" clId="{6E0E648B-26AF-BF45-B5F1-DE26A1FCF37B}" dt="2021-03-25T11:31:49.330" v="5809" actId="165"/>
          <ac:picMkLst>
            <pc:docMk/>
            <pc:sldMk cId="1890411073" sldId="559"/>
            <ac:picMk id="60" creationId="{86BAA0D6-0BE8-44B8-B74F-42CC96D47827}"/>
          </ac:picMkLst>
        </pc:picChg>
        <pc:picChg chg="mod">
          <ac:chgData name="Mark Herbert" userId="2018b251-adfe-4d54-a02d-dfee7d4f908f" providerId="ADAL" clId="{6E0E648B-26AF-BF45-B5F1-DE26A1FCF37B}" dt="2021-03-25T11:31:49.330" v="5809" actId="165"/>
          <ac:picMkLst>
            <pc:docMk/>
            <pc:sldMk cId="1890411073" sldId="559"/>
            <ac:picMk id="62" creationId="{4793679D-A10A-4DA7-8629-53A06EAD19AD}"/>
          </ac:picMkLst>
        </pc:picChg>
        <pc:picChg chg="mod topLvl">
          <ac:chgData name="Mark Herbert" userId="2018b251-adfe-4d54-a02d-dfee7d4f908f" providerId="ADAL" clId="{6E0E648B-26AF-BF45-B5F1-DE26A1FCF37B}" dt="2021-03-25T11:32:14.125" v="5813" actId="1076"/>
          <ac:picMkLst>
            <pc:docMk/>
            <pc:sldMk cId="1890411073" sldId="559"/>
            <ac:picMk id="64" creationId="{B3B53F28-0709-473A-AF97-93DED2EBC04B}"/>
          </ac:picMkLst>
        </pc:picChg>
        <pc:picChg chg="mod">
          <ac:chgData name="Mark Herbert" userId="2018b251-adfe-4d54-a02d-dfee7d4f908f" providerId="ADAL" clId="{6E0E648B-26AF-BF45-B5F1-DE26A1FCF37B}" dt="2021-03-25T11:31:49.330" v="5809" actId="165"/>
          <ac:picMkLst>
            <pc:docMk/>
            <pc:sldMk cId="1890411073" sldId="559"/>
            <ac:picMk id="67" creationId="{8A3E0FE2-7295-4193-9DBD-F93A2E479AE9}"/>
          </ac:picMkLst>
        </pc:picChg>
      </pc:sldChg>
      <pc:sldChg chg="addSp delSp modSp mod modAnim">
        <pc:chgData name="Mark Herbert" userId="2018b251-adfe-4d54-a02d-dfee7d4f908f" providerId="ADAL" clId="{6E0E648B-26AF-BF45-B5F1-DE26A1FCF37B}" dt="2021-04-13T15:58:48.590" v="6311" actId="167"/>
        <pc:sldMkLst>
          <pc:docMk/>
          <pc:sldMk cId="1643904425" sldId="560"/>
        </pc:sldMkLst>
        <pc:spChg chg="mod">
          <ac:chgData name="Mark Herbert" userId="2018b251-adfe-4d54-a02d-dfee7d4f908f" providerId="ADAL" clId="{6E0E648B-26AF-BF45-B5F1-DE26A1FCF37B}" dt="2021-03-25T11:33:42.701" v="5820" actId="1076"/>
          <ac:spMkLst>
            <pc:docMk/>
            <pc:sldMk cId="1643904425" sldId="560"/>
            <ac:spMk id="3" creationId="{86C3B897-6462-420C-ABEC-6DD1A40B8B0B}"/>
          </ac:spMkLst>
        </pc:spChg>
        <pc:spChg chg="mod topLvl">
          <ac:chgData name="Mark Herbert" userId="2018b251-adfe-4d54-a02d-dfee7d4f908f" providerId="ADAL" clId="{6E0E648B-26AF-BF45-B5F1-DE26A1FCF37B}" dt="2021-04-13T15:43:19.679" v="5934" actId="255"/>
          <ac:spMkLst>
            <pc:docMk/>
            <pc:sldMk cId="1643904425" sldId="560"/>
            <ac:spMk id="27" creationId="{83F255EA-38C3-4351-B873-F4DA1D120837}"/>
          </ac:spMkLst>
        </pc:spChg>
        <pc:spChg chg="del mod topLvl">
          <ac:chgData name="Mark Herbert" userId="2018b251-adfe-4d54-a02d-dfee7d4f908f" providerId="ADAL" clId="{6E0E648B-26AF-BF45-B5F1-DE26A1FCF37B}" dt="2021-04-13T15:43:07.926" v="5932" actId="478"/>
          <ac:spMkLst>
            <pc:docMk/>
            <pc:sldMk cId="1643904425" sldId="560"/>
            <ac:spMk id="28" creationId="{14219223-57E9-4BB9-8885-10FA49F44199}"/>
          </ac:spMkLst>
        </pc:spChg>
        <pc:spChg chg="add mod">
          <ac:chgData name="Mark Herbert" userId="2018b251-adfe-4d54-a02d-dfee7d4f908f" providerId="ADAL" clId="{6E0E648B-26AF-BF45-B5F1-DE26A1FCF37B}" dt="2021-03-23T16:25:47.138" v="4919" actId="571"/>
          <ac:spMkLst>
            <pc:docMk/>
            <pc:sldMk cId="1643904425" sldId="560"/>
            <ac:spMk id="31" creationId="{F4F97334-F6C6-AD46-9904-DD981C9BDFB8}"/>
          </ac:spMkLst>
        </pc:spChg>
        <pc:spChg chg="add mod">
          <ac:chgData name="Mark Herbert" userId="2018b251-adfe-4d54-a02d-dfee7d4f908f" providerId="ADAL" clId="{6E0E648B-26AF-BF45-B5F1-DE26A1FCF37B}" dt="2021-03-23T16:25:47.138" v="4919" actId="571"/>
          <ac:spMkLst>
            <pc:docMk/>
            <pc:sldMk cId="1643904425" sldId="560"/>
            <ac:spMk id="32" creationId="{0C528DF4-556D-4448-A4A6-B106C8A205A2}"/>
          </ac:spMkLst>
        </pc:spChg>
        <pc:spChg chg="mod topLvl">
          <ac:chgData name="Mark Herbert" userId="2018b251-adfe-4d54-a02d-dfee7d4f908f" providerId="ADAL" clId="{6E0E648B-26AF-BF45-B5F1-DE26A1FCF37B}" dt="2021-04-13T15:43:35.079" v="5945" actId="3064"/>
          <ac:spMkLst>
            <pc:docMk/>
            <pc:sldMk cId="1643904425" sldId="560"/>
            <ac:spMk id="55" creationId="{DD890512-291E-4BF2-B7DD-99C0E6984F7D}"/>
          </ac:spMkLst>
        </pc:spChg>
        <pc:spChg chg="del mod topLvl">
          <ac:chgData name="Mark Herbert" userId="2018b251-adfe-4d54-a02d-dfee7d4f908f" providerId="ADAL" clId="{6E0E648B-26AF-BF45-B5F1-DE26A1FCF37B}" dt="2021-03-23T16:24:46.603" v="4910" actId="478"/>
          <ac:spMkLst>
            <pc:docMk/>
            <pc:sldMk cId="1643904425" sldId="560"/>
            <ac:spMk id="56" creationId="{E3C741A1-7523-4A71-BA15-680CF3F4E7A8}"/>
          </ac:spMkLst>
        </pc:spChg>
        <pc:spChg chg="del mod topLvl">
          <ac:chgData name="Mark Herbert" userId="2018b251-adfe-4d54-a02d-dfee7d4f908f" providerId="ADAL" clId="{6E0E648B-26AF-BF45-B5F1-DE26A1FCF37B}" dt="2021-04-13T15:43:00.116" v="5929" actId="478"/>
          <ac:spMkLst>
            <pc:docMk/>
            <pc:sldMk cId="1643904425" sldId="560"/>
            <ac:spMk id="57" creationId="{4678637A-BBB8-4207-80BF-DE97ECF9E19F}"/>
          </ac:spMkLst>
        </pc:spChg>
        <pc:grpChg chg="del mod">
          <ac:chgData name="Mark Herbert" userId="2018b251-adfe-4d54-a02d-dfee7d4f908f" providerId="ADAL" clId="{6E0E648B-26AF-BF45-B5F1-DE26A1FCF37B}" dt="2021-03-23T16:25:17.446" v="4915" actId="165"/>
          <ac:grpSpMkLst>
            <pc:docMk/>
            <pc:sldMk cId="1643904425" sldId="560"/>
            <ac:grpSpMk id="2" creationId="{7C027AFA-5E50-4FC1-B8D7-E491CA9EDA09}"/>
          </ac:grpSpMkLst>
        </pc:grpChg>
        <pc:grpChg chg="add del mod">
          <ac:chgData name="Mark Herbert" userId="2018b251-adfe-4d54-a02d-dfee7d4f908f" providerId="ADAL" clId="{6E0E648B-26AF-BF45-B5F1-DE26A1FCF37B}" dt="2021-04-13T15:42:43.643" v="5923" actId="165"/>
          <ac:grpSpMkLst>
            <pc:docMk/>
            <pc:sldMk cId="1643904425" sldId="560"/>
            <ac:grpSpMk id="5" creationId="{6D85D166-5211-5A42-B95B-E3830EC16D0D}"/>
          </ac:grpSpMkLst>
        </pc:grpChg>
        <pc:grpChg chg="add del mod">
          <ac:chgData name="Mark Herbert" userId="2018b251-adfe-4d54-a02d-dfee7d4f908f" providerId="ADAL" clId="{6E0E648B-26AF-BF45-B5F1-DE26A1FCF37B}" dt="2021-04-13T15:42:43.643" v="5923" actId="165"/>
          <ac:grpSpMkLst>
            <pc:docMk/>
            <pc:sldMk cId="1643904425" sldId="560"/>
            <ac:grpSpMk id="7" creationId="{9ECC3DC0-C1E8-394A-A42F-9D9ECAA7E316}"/>
          </ac:grpSpMkLst>
        </pc:grpChg>
        <pc:grpChg chg="del">
          <ac:chgData name="Mark Herbert" userId="2018b251-adfe-4d54-a02d-dfee7d4f908f" providerId="ADAL" clId="{6E0E648B-26AF-BF45-B5F1-DE26A1FCF37B}" dt="2021-03-23T16:24:27.504" v="4904" actId="165"/>
          <ac:grpSpMkLst>
            <pc:docMk/>
            <pc:sldMk cId="1643904425" sldId="560"/>
            <ac:grpSpMk id="54" creationId="{5C2FAC40-E9EB-4BCA-9966-6EE824AA8C51}"/>
          </ac:grpSpMkLst>
        </pc:grpChg>
        <pc:picChg chg="del">
          <ac:chgData name="Mark Herbert" userId="2018b251-adfe-4d54-a02d-dfee7d4f908f" providerId="ADAL" clId="{6E0E648B-26AF-BF45-B5F1-DE26A1FCF37B}" dt="2021-04-13T15:55:17.395" v="6245" actId="478"/>
          <ac:picMkLst>
            <pc:docMk/>
            <pc:sldMk cId="1643904425" sldId="560"/>
            <ac:picMk id="4" creationId="{C8D10F94-56C7-4DA7-B23E-CAF42DC15D52}"/>
          </ac:picMkLst>
        </pc:picChg>
        <pc:picChg chg="add mod">
          <ac:chgData name="Mark Herbert" userId="2018b251-adfe-4d54-a02d-dfee7d4f908f" providerId="ADAL" clId="{6E0E648B-26AF-BF45-B5F1-DE26A1FCF37B}" dt="2021-04-13T15:58:48.590" v="6311" actId="167"/>
          <ac:picMkLst>
            <pc:docMk/>
            <pc:sldMk cId="1643904425" sldId="560"/>
            <ac:picMk id="26" creationId="{ABAA7068-1BD3-0744-BB82-35335385FD96}"/>
          </ac:picMkLst>
        </pc:picChg>
        <pc:picChg chg="add mod">
          <ac:chgData name="Mark Herbert" userId="2018b251-adfe-4d54-a02d-dfee7d4f908f" providerId="ADAL" clId="{6E0E648B-26AF-BF45-B5F1-DE26A1FCF37B}" dt="2021-03-23T16:24:23.156" v="4903" actId="571"/>
          <ac:picMkLst>
            <pc:docMk/>
            <pc:sldMk cId="1643904425" sldId="560"/>
            <ac:picMk id="30" creationId="{5A942D30-63CF-DB4F-8546-49A059E23664}"/>
          </ac:picMkLst>
        </pc:picChg>
      </pc:sldChg>
      <pc:sldChg chg="modSp del mod">
        <pc:chgData name="Mark Herbert" userId="2018b251-adfe-4d54-a02d-dfee7d4f908f" providerId="ADAL" clId="{6E0E648B-26AF-BF45-B5F1-DE26A1FCF37B}" dt="2021-03-02T16:31:13.229" v="1943" actId="2696"/>
        <pc:sldMkLst>
          <pc:docMk/>
          <pc:sldMk cId="1743373114" sldId="564"/>
        </pc:sldMkLst>
        <pc:spChg chg="mod">
          <ac:chgData name="Mark Herbert" userId="2018b251-adfe-4d54-a02d-dfee7d4f908f" providerId="ADAL" clId="{6E0E648B-26AF-BF45-B5F1-DE26A1FCF37B}" dt="2021-03-02T15:12:30.758" v="62" actId="122"/>
          <ac:spMkLst>
            <pc:docMk/>
            <pc:sldMk cId="1743373114" sldId="564"/>
            <ac:spMk id="29" creationId="{FC094958-613A-43AE-B2F8-27F73A7F78DC}"/>
          </ac:spMkLst>
        </pc:spChg>
      </pc:sldChg>
      <pc:sldChg chg="addSp delSp modSp mod">
        <pc:chgData name="Mark Herbert" userId="2018b251-adfe-4d54-a02d-dfee7d4f908f" providerId="ADAL" clId="{6E0E648B-26AF-BF45-B5F1-DE26A1FCF37B}" dt="2021-04-13T15:58:05.213" v="6293" actId="167"/>
        <pc:sldMkLst>
          <pc:docMk/>
          <pc:sldMk cId="4220818675" sldId="566"/>
        </pc:sldMkLst>
        <pc:spChg chg="mod">
          <ac:chgData name="Mark Herbert" userId="2018b251-adfe-4d54-a02d-dfee7d4f908f" providerId="ADAL" clId="{6E0E648B-26AF-BF45-B5F1-DE26A1FCF37B}" dt="2021-03-23T16:10:41.156" v="4823" actId="207"/>
          <ac:spMkLst>
            <pc:docMk/>
            <pc:sldMk cId="4220818675" sldId="566"/>
            <ac:spMk id="7" creationId="{D70D6A2B-D31C-4220-A199-5F96B83F63A0}"/>
          </ac:spMkLst>
        </pc:spChg>
        <pc:spChg chg="mod">
          <ac:chgData name="Mark Herbert" userId="2018b251-adfe-4d54-a02d-dfee7d4f908f" providerId="ADAL" clId="{6E0E648B-26AF-BF45-B5F1-DE26A1FCF37B}" dt="2021-03-23T16:10:41.156" v="4823" actId="207"/>
          <ac:spMkLst>
            <pc:docMk/>
            <pc:sldMk cId="4220818675" sldId="566"/>
            <ac:spMk id="9" creationId="{BFF1AC29-48D6-4660-914F-33C2B78DD1BE}"/>
          </ac:spMkLst>
        </pc:spChg>
        <pc:spChg chg="mod">
          <ac:chgData name="Mark Herbert" userId="2018b251-adfe-4d54-a02d-dfee7d4f908f" providerId="ADAL" clId="{6E0E648B-26AF-BF45-B5F1-DE26A1FCF37B}" dt="2021-03-23T16:10:41.156" v="4823" actId="207"/>
          <ac:spMkLst>
            <pc:docMk/>
            <pc:sldMk cId="4220818675" sldId="566"/>
            <ac:spMk id="11" creationId="{AFA3ED3E-1717-4293-A287-26EFB024E35B}"/>
          </ac:spMkLst>
        </pc:spChg>
        <pc:spChg chg="mod">
          <ac:chgData name="Mark Herbert" userId="2018b251-adfe-4d54-a02d-dfee7d4f908f" providerId="ADAL" clId="{6E0E648B-26AF-BF45-B5F1-DE26A1FCF37B}" dt="2021-03-23T16:10:41.156" v="4823" actId="207"/>
          <ac:spMkLst>
            <pc:docMk/>
            <pc:sldMk cId="4220818675" sldId="566"/>
            <ac:spMk id="13" creationId="{5FF9FBAD-5158-4BC4-A6C1-AA3F65013DB9}"/>
          </ac:spMkLst>
        </pc:spChg>
        <pc:spChg chg="mod">
          <ac:chgData name="Mark Herbert" userId="2018b251-adfe-4d54-a02d-dfee7d4f908f" providerId="ADAL" clId="{6E0E648B-26AF-BF45-B5F1-DE26A1FCF37B}" dt="2021-03-23T16:10:41.156" v="4823" actId="207"/>
          <ac:spMkLst>
            <pc:docMk/>
            <pc:sldMk cId="4220818675" sldId="566"/>
            <ac:spMk id="15" creationId="{87D1780D-22FA-41AD-901F-F1836A90F99D}"/>
          </ac:spMkLst>
        </pc:spChg>
        <pc:spChg chg="mod">
          <ac:chgData name="Mark Herbert" userId="2018b251-adfe-4d54-a02d-dfee7d4f908f" providerId="ADAL" clId="{6E0E648B-26AF-BF45-B5F1-DE26A1FCF37B}" dt="2021-03-23T16:10:41.156" v="4823" actId="207"/>
          <ac:spMkLst>
            <pc:docMk/>
            <pc:sldMk cId="4220818675" sldId="566"/>
            <ac:spMk id="17" creationId="{0A766F9D-C55A-4A0B-9038-2B6EF974A80B}"/>
          </ac:spMkLst>
        </pc:spChg>
        <pc:spChg chg="mod">
          <ac:chgData name="Mark Herbert" userId="2018b251-adfe-4d54-a02d-dfee7d4f908f" providerId="ADAL" clId="{6E0E648B-26AF-BF45-B5F1-DE26A1FCF37B}" dt="2021-03-23T16:10:41.156" v="4823" actId="207"/>
          <ac:spMkLst>
            <pc:docMk/>
            <pc:sldMk cId="4220818675" sldId="566"/>
            <ac:spMk id="19" creationId="{B96DCC3E-6869-4AB8-89B5-43178B63ABC7}"/>
          </ac:spMkLst>
        </pc:spChg>
        <pc:spChg chg="mod">
          <ac:chgData name="Mark Herbert" userId="2018b251-adfe-4d54-a02d-dfee7d4f908f" providerId="ADAL" clId="{6E0E648B-26AF-BF45-B5F1-DE26A1FCF37B}" dt="2021-03-23T16:10:41.156" v="4823" actId="207"/>
          <ac:spMkLst>
            <pc:docMk/>
            <pc:sldMk cId="4220818675" sldId="566"/>
            <ac:spMk id="21" creationId="{F63CDE53-3485-4AF8-99BA-D9FDFD3BA45E}"/>
          </ac:spMkLst>
        </pc:spChg>
        <pc:picChg chg="del">
          <ac:chgData name="Mark Herbert" userId="2018b251-adfe-4d54-a02d-dfee7d4f908f" providerId="ADAL" clId="{6E0E648B-26AF-BF45-B5F1-DE26A1FCF37B}" dt="2021-04-13T15:55:46.411" v="6254" actId="478"/>
          <ac:picMkLst>
            <pc:docMk/>
            <pc:sldMk cId="4220818675" sldId="566"/>
            <ac:picMk id="4" creationId="{C8D10F94-56C7-4DA7-B23E-CAF42DC15D52}"/>
          </ac:picMkLst>
        </pc:picChg>
        <pc:picChg chg="add mod">
          <ac:chgData name="Mark Herbert" userId="2018b251-adfe-4d54-a02d-dfee7d4f908f" providerId="ADAL" clId="{6E0E648B-26AF-BF45-B5F1-DE26A1FCF37B}" dt="2021-04-13T15:58:05.213" v="6293" actId="167"/>
          <ac:picMkLst>
            <pc:docMk/>
            <pc:sldMk cId="4220818675" sldId="566"/>
            <ac:picMk id="30" creationId="{E6682FC8-3B5B-3E46-9714-0C78FAC019F2}"/>
          </ac:picMkLst>
        </pc:picChg>
      </pc:sldChg>
      <pc:sldChg chg="addSp delSp modSp mod">
        <pc:chgData name="Mark Herbert" userId="2018b251-adfe-4d54-a02d-dfee7d4f908f" providerId="ADAL" clId="{6E0E648B-26AF-BF45-B5F1-DE26A1FCF37B}" dt="2021-04-13T15:58:09.727" v="6295" actId="167"/>
        <pc:sldMkLst>
          <pc:docMk/>
          <pc:sldMk cId="814096051" sldId="567"/>
        </pc:sldMkLst>
        <pc:spChg chg="mod">
          <ac:chgData name="Mark Herbert" userId="2018b251-adfe-4d54-a02d-dfee7d4f908f" providerId="ADAL" clId="{6E0E648B-26AF-BF45-B5F1-DE26A1FCF37B}" dt="2021-03-23T16:10:53.572" v="4824" actId="207"/>
          <ac:spMkLst>
            <pc:docMk/>
            <pc:sldMk cId="814096051" sldId="567"/>
            <ac:spMk id="7" creationId="{D70D6A2B-D31C-4220-A199-5F96B83F63A0}"/>
          </ac:spMkLst>
        </pc:spChg>
        <pc:spChg chg="mod">
          <ac:chgData name="Mark Herbert" userId="2018b251-adfe-4d54-a02d-dfee7d4f908f" providerId="ADAL" clId="{6E0E648B-26AF-BF45-B5F1-DE26A1FCF37B}" dt="2021-03-23T16:10:53.572" v="4824" actId="207"/>
          <ac:spMkLst>
            <pc:docMk/>
            <pc:sldMk cId="814096051" sldId="567"/>
            <ac:spMk id="9" creationId="{BFF1AC29-48D6-4660-914F-33C2B78DD1BE}"/>
          </ac:spMkLst>
        </pc:spChg>
        <pc:spChg chg="mod">
          <ac:chgData name="Mark Herbert" userId="2018b251-adfe-4d54-a02d-dfee7d4f908f" providerId="ADAL" clId="{6E0E648B-26AF-BF45-B5F1-DE26A1FCF37B}" dt="2021-03-23T16:10:53.572" v="4824" actId="207"/>
          <ac:spMkLst>
            <pc:docMk/>
            <pc:sldMk cId="814096051" sldId="567"/>
            <ac:spMk id="11" creationId="{AFA3ED3E-1717-4293-A287-26EFB024E35B}"/>
          </ac:spMkLst>
        </pc:spChg>
        <pc:spChg chg="mod">
          <ac:chgData name="Mark Herbert" userId="2018b251-adfe-4d54-a02d-dfee7d4f908f" providerId="ADAL" clId="{6E0E648B-26AF-BF45-B5F1-DE26A1FCF37B}" dt="2021-03-23T16:10:53.572" v="4824" actId="207"/>
          <ac:spMkLst>
            <pc:docMk/>
            <pc:sldMk cId="814096051" sldId="567"/>
            <ac:spMk id="13" creationId="{5FF9FBAD-5158-4BC4-A6C1-AA3F65013DB9}"/>
          </ac:spMkLst>
        </pc:spChg>
        <pc:spChg chg="mod">
          <ac:chgData name="Mark Herbert" userId="2018b251-adfe-4d54-a02d-dfee7d4f908f" providerId="ADAL" clId="{6E0E648B-26AF-BF45-B5F1-DE26A1FCF37B}" dt="2021-03-03T12:01:41.020" v="4361" actId="14100"/>
          <ac:spMkLst>
            <pc:docMk/>
            <pc:sldMk cId="814096051" sldId="567"/>
            <ac:spMk id="14" creationId="{B2B26971-BCD2-45C8-BF25-EA4AB602204A}"/>
          </ac:spMkLst>
        </pc:spChg>
        <pc:spChg chg="mod">
          <ac:chgData name="Mark Herbert" userId="2018b251-adfe-4d54-a02d-dfee7d4f908f" providerId="ADAL" clId="{6E0E648B-26AF-BF45-B5F1-DE26A1FCF37B}" dt="2021-03-23T16:10:53.572" v="4824" actId="207"/>
          <ac:spMkLst>
            <pc:docMk/>
            <pc:sldMk cId="814096051" sldId="567"/>
            <ac:spMk id="15" creationId="{87D1780D-22FA-41AD-901F-F1836A90F99D}"/>
          </ac:spMkLst>
        </pc:spChg>
        <pc:spChg chg="mod">
          <ac:chgData name="Mark Herbert" userId="2018b251-adfe-4d54-a02d-dfee7d4f908f" providerId="ADAL" clId="{6E0E648B-26AF-BF45-B5F1-DE26A1FCF37B}" dt="2021-03-23T16:10:53.572" v="4824" actId="207"/>
          <ac:spMkLst>
            <pc:docMk/>
            <pc:sldMk cId="814096051" sldId="567"/>
            <ac:spMk id="17" creationId="{0A766F9D-C55A-4A0B-9038-2B6EF974A80B}"/>
          </ac:spMkLst>
        </pc:spChg>
        <pc:spChg chg="mod">
          <ac:chgData name="Mark Herbert" userId="2018b251-adfe-4d54-a02d-dfee7d4f908f" providerId="ADAL" clId="{6E0E648B-26AF-BF45-B5F1-DE26A1FCF37B}" dt="2021-03-23T16:10:53.572" v="4824" actId="207"/>
          <ac:spMkLst>
            <pc:docMk/>
            <pc:sldMk cId="814096051" sldId="567"/>
            <ac:spMk id="19" creationId="{B96DCC3E-6869-4AB8-89B5-43178B63ABC7}"/>
          </ac:spMkLst>
        </pc:spChg>
        <pc:spChg chg="mod">
          <ac:chgData name="Mark Herbert" userId="2018b251-adfe-4d54-a02d-dfee7d4f908f" providerId="ADAL" clId="{6E0E648B-26AF-BF45-B5F1-DE26A1FCF37B}" dt="2021-03-23T16:10:53.572" v="4824" actId="207"/>
          <ac:spMkLst>
            <pc:docMk/>
            <pc:sldMk cId="814096051" sldId="567"/>
            <ac:spMk id="21" creationId="{F63CDE53-3485-4AF8-99BA-D9FDFD3BA45E}"/>
          </ac:spMkLst>
        </pc:spChg>
        <pc:picChg chg="del">
          <ac:chgData name="Mark Herbert" userId="2018b251-adfe-4d54-a02d-dfee7d4f908f" providerId="ADAL" clId="{6E0E648B-26AF-BF45-B5F1-DE26A1FCF37B}" dt="2021-04-13T15:55:44.069" v="6253" actId="478"/>
          <ac:picMkLst>
            <pc:docMk/>
            <pc:sldMk cId="814096051" sldId="567"/>
            <ac:picMk id="4" creationId="{C8D10F94-56C7-4DA7-B23E-CAF42DC15D52}"/>
          </ac:picMkLst>
        </pc:picChg>
        <pc:picChg chg="mod">
          <ac:chgData name="Mark Herbert" userId="2018b251-adfe-4d54-a02d-dfee7d4f908f" providerId="ADAL" clId="{6E0E648B-26AF-BF45-B5F1-DE26A1FCF37B}" dt="2021-03-03T12:00:08.236" v="4356" actId="14100"/>
          <ac:picMkLst>
            <pc:docMk/>
            <pc:sldMk cId="814096051" sldId="567"/>
            <ac:picMk id="26" creationId="{D8083B6A-6DDF-4FB2-9CC9-637C485F314C}"/>
          </ac:picMkLst>
        </pc:picChg>
        <pc:picChg chg="add mod">
          <ac:chgData name="Mark Herbert" userId="2018b251-adfe-4d54-a02d-dfee7d4f908f" providerId="ADAL" clId="{6E0E648B-26AF-BF45-B5F1-DE26A1FCF37B}" dt="2021-04-13T15:58:09.727" v="6295" actId="167"/>
          <ac:picMkLst>
            <pc:docMk/>
            <pc:sldMk cId="814096051" sldId="567"/>
            <ac:picMk id="31" creationId="{E469427F-6DA0-5141-8AC5-BDC700A6E65C}"/>
          </ac:picMkLst>
        </pc:picChg>
      </pc:sldChg>
      <pc:sldChg chg="addSp delSp modSp mod">
        <pc:chgData name="Mark Herbert" userId="2018b251-adfe-4d54-a02d-dfee7d4f908f" providerId="ADAL" clId="{6E0E648B-26AF-BF45-B5F1-DE26A1FCF37B}" dt="2021-04-13T15:57:20.176" v="6277" actId="167"/>
        <pc:sldMkLst>
          <pc:docMk/>
          <pc:sldMk cId="141672870" sldId="569"/>
        </pc:sldMkLst>
        <pc:spChg chg="mod">
          <ac:chgData name="Mark Herbert" userId="2018b251-adfe-4d54-a02d-dfee7d4f908f" providerId="ADAL" clId="{6E0E648B-26AF-BF45-B5F1-DE26A1FCF37B}" dt="2021-03-23T16:04:34.689" v="4788" actId="1076"/>
          <ac:spMkLst>
            <pc:docMk/>
            <pc:sldMk cId="141672870" sldId="569"/>
            <ac:spMk id="2" creationId="{D7373A34-871C-F949-B915-F1785304214D}"/>
          </ac:spMkLst>
        </pc:spChg>
        <pc:spChg chg="mod">
          <ac:chgData name="Mark Herbert" userId="2018b251-adfe-4d54-a02d-dfee7d4f908f" providerId="ADAL" clId="{6E0E648B-26AF-BF45-B5F1-DE26A1FCF37B}" dt="2021-03-23T16:03:14.797" v="4784" actId="1076"/>
          <ac:spMkLst>
            <pc:docMk/>
            <pc:sldMk cId="141672870" sldId="569"/>
            <ac:spMk id="3" creationId="{00000000-0000-0000-0000-000000000000}"/>
          </ac:spMkLst>
        </pc:spChg>
        <pc:spChg chg="mod">
          <ac:chgData name="Mark Herbert" userId="2018b251-adfe-4d54-a02d-dfee7d4f908f" providerId="ADAL" clId="{6E0E648B-26AF-BF45-B5F1-DE26A1FCF37B}" dt="2021-03-23T16:04:34.689" v="4788" actId="1076"/>
          <ac:spMkLst>
            <pc:docMk/>
            <pc:sldMk cId="141672870" sldId="569"/>
            <ac:spMk id="4" creationId="{437E6544-ACE3-9D41-8A55-7C9A98EC3E6D}"/>
          </ac:spMkLst>
        </pc:spChg>
        <pc:spChg chg="mod">
          <ac:chgData name="Mark Herbert" userId="2018b251-adfe-4d54-a02d-dfee7d4f908f" providerId="ADAL" clId="{6E0E648B-26AF-BF45-B5F1-DE26A1FCF37B}" dt="2021-03-23T16:02:38.291" v="4778" actId="1076"/>
          <ac:spMkLst>
            <pc:docMk/>
            <pc:sldMk cId="141672870" sldId="569"/>
            <ac:spMk id="5" creationId="{00000000-0000-0000-0000-000000000000}"/>
          </ac:spMkLst>
        </pc:spChg>
        <pc:spChg chg="mod">
          <ac:chgData name="Mark Herbert" userId="2018b251-adfe-4d54-a02d-dfee7d4f908f" providerId="ADAL" clId="{6E0E648B-26AF-BF45-B5F1-DE26A1FCF37B}" dt="2021-03-23T16:04:34.689" v="4788" actId="1076"/>
          <ac:spMkLst>
            <pc:docMk/>
            <pc:sldMk cId="141672870" sldId="569"/>
            <ac:spMk id="6" creationId="{E6611E85-E3F4-204C-B253-2F555BD55797}"/>
          </ac:spMkLst>
        </pc:spChg>
        <pc:spChg chg="mod">
          <ac:chgData name="Mark Herbert" userId="2018b251-adfe-4d54-a02d-dfee7d4f908f" providerId="ADAL" clId="{6E0E648B-26AF-BF45-B5F1-DE26A1FCF37B}" dt="2021-03-23T16:04:34.689" v="4788" actId="1076"/>
          <ac:spMkLst>
            <pc:docMk/>
            <pc:sldMk cId="141672870" sldId="569"/>
            <ac:spMk id="7" creationId="{00FC9823-E56F-D947-892C-8DC5EAB81E2C}"/>
          </ac:spMkLst>
        </pc:spChg>
        <pc:spChg chg="mod">
          <ac:chgData name="Mark Herbert" userId="2018b251-adfe-4d54-a02d-dfee7d4f908f" providerId="ADAL" clId="{6E0E648B-26AF-BF45-B5F1-DE26A1FCF37B}" dt="2021-03-23T16:02:43.021" v="4779" actId="1076"/>
          <ac:spMkLst>
            <pc:docMk/>
            <pc:sldMk cId="141672870" sldId="569"/>
            <ac:spMk id="8" creationId="{00000000-0000-0000-0000-000000000000}"/>
          </ac:spMkLst>
        </pc:spChg>
        <pc:spChg chg="mod">
          <ac:chgData name="Mark Herbert" userId="2018b251-adfe-4d54-a02d-dfee7d4f908f" providerId="ADAL" clId="{6E0E648B-26AF-BF45-B5F1-DE26A1FCF37B}" dt="2021-03-23T16:02:50.189" v="4780" actId="1076"/>
          <ac:spMkLst>
            <pc:docMk/>
            <pc:sldMk cId="141672870" sldId="569"/>
            <ac:spMk id="9" creationId="{00000000-0000-0000-0000-000000000000}"/>
          </ac:spMkLst>
        </pc:spChg>
        <pc:spChg chg="mod">
          <ac:chgData name="Mark Herbert" userId="2018b251-adfe-4d54-a02d-dfee7d4f908f" providerId="ADAL" clId="{6E0E648B-26AF-BF45-B5F1-DE26A1FCF37B}" dt="2021-03-23T16:03:06.967" v="4783" actId="14100"/>
          <ac:spMkLst>
            <pc:docMk/>
            <pc:sldMk cId="141672870" sldId="569"/>
            <ac:spMk id="10" creationId="{00000000-0000-0000-0000-000000000000}"/>
          </ac:spMkLst>
        </pc:spChg>
        <pc:spChg chg="mod">
          <ac:chgData name="Mark Herbert" userId="2018b251-adfe-4d54-a02d-dfee7d4f908f" providerId="ADAL" clId="{6E0E648B-26AF-BF45-B5F1-DE26A1FCF37B}" dt="2021-03-23T16:03:24.172" v="4785" actId="1076"/>
          <ac:spMkLst>
            <pc:docMk/>
            <pc:sldMk cId="141672870" sldId="569"/>
            <ac:spMk id="14" creationId="{00000000-0000-0000-0000-000000000000}"/>
          </ac:spMkLst>
        </pc:spChg>
        <pc:spChg chg="mod">
          <ac:chgData name="Mark Herbert" userId="2018b251-adfe-4d54-a02d-dfee7d4f908f" providerId="ADAL" clId="{6E0E648B-26AF-BF45-B5F1-DE26A1FCF37B}" dt="2021-03-23T16:03:33.204" v="4786" actId="1076"/>
          <ac:spMkLst>
            <pc:docMk/>
            <pc:sldMk cId="141672870" sldId="569"/>
            <ac:spMk id="15" creationId="{00000000-0000-0000-0000-000000000000}"/>
          </ac:spMkLst>
        </pc:spChg>
        <pc:spChg chg="mod">
          <ac:chgData name="Mark Herbert" userId="2018b251-adfe-4d54-a02d-dfee7d4f908f" providerId="ADAL" clId="{6E0E648B-26AF-BF45-B5F1-DE26A1FCF37B}" dt="2021-03-23T16:03:40.822" v="4787" actId="1076"/>
          <ac:spMkLst>
            <pc:docMk/>
            <pc:sldMk cId="141672870" sldId="569"/>
            <ac:spMk id="16" creationId="{00000000-0000-0000-0000-000000000000}"/>
          </ac:spMkLst>
        </pc:spChg>
        <pc:spChg chg="add mod">
          <ac:chgData name="Mark Herbert" userId="2018b251-adfe-4d54-a02d-dfee7d4f908f" providerId="ADAL" clId="{6E0E648B-26AF-BF45-B5F1-DE26A1FCF37B}" dt="2021-04-13T15:44:12.500" v="5959" actId="122"/>
          <ac:spMkLst>
            <pc:docMk/>
            <pc:sldMk cId="141672870" sldId="569"/>
            <ac:spMk id="18" creationId="{B2F748E8-E896-9043-8666-930412F761D0}"/>
          </ac:spMkLst>
        </pc:spChg>
        <pc:spChg chg="del">
          <ac:chgData name="Mark Herbert" userId="2018b251-adfe-4d54-a02d-dfee7d4f908f" providerId="ADAL" clId="{6E0E648B-26AF-BF45-B5F1-DE26A1FCF37B}" dt="2021-04-13T15:44:04.608" v="5947" actId="478"/>
          <ac:spMkLst>
            <pc:docMk/>
            <pc:sldMk cId="141672870" sldId="569"/>
            <ac:spMk id="24" creationId="{82C1A0C8-11C1-4940-A73D-3B3537091F33}"/>
          </ac:spMkLst>
        </pc:spChg>
        <pc:picChg chg="add mod">
          <ac:chgData name="Mark Herbert" userId="2018b251-adfe-4d54-a02d-dfee7d4f908f" providerId="ADAL" clId="{6E0E648B-26AF-BF45-B5F1-DE26A1FCF37B}" dt="2021-04-13T15:57:20.176" v="6277" actId="167"/>
          <ac:picMkLst>
            <pc:docMk/>
            <pc:sldMk cId="141672870" sldId="569"/>
            <ac:picMk id="20" creationId="{29FD7133-E96B-C14F-B487-501B12618199}"/>
          </ac:picMkLst>
        </pc:picChg>
        <pc:picChg chg="del mod">
          <ac:chgData name="Mark Herbert" userId="2018b251-adfe-4d54-a02d-dfee7d4f908f" providerId="ADAL" clId="{6E0E648B-26AF-BF45-B5F1-DE26A1FCF37B}" dt="2021-04-13T15:56:11.546" v="6262" actId="478"/>
          <ac:picMkLst>
            <pc:docMk/>
            <pc:sldMk cId="141672870" sldId="569"/>
            <ac:picMk id="21" creationId="{09036855-59CF-46ED-8924-76B37BBFC810}"/>
          </ac:picMkLst>
        </pc:picChg>
      </pc:sldChg>
      <pc:sldChg chg="modSp mod modShow">
        <pc:chgData name="Mark Herbert" userId="2018b251-adfe-4d54-a02d-dfee7d4f908f" providerId="ADAL" clId="{6E0E648B-26AF-BF45-B5F1-DE26A1FCF37B}" dt="2021-03-23T15:48:08.610" v="4662" actId="1076"/>
        <pc:sldMkLst>
          <pc:docMk/>
          <pc:sldMk cId="270941148" sldId="579"/>
        </pc:sldMkLst>
        <pc:spChg chg="mod">
          <ac:chgData name="Mark Herbert" userId="2018b251-adfe-4d54-a02d-dfee7d4f908f" providerId="ADAL" clId="{6E0E648B-26AF-BF45-B5F1-DE26A1FCF37B}" dt="2021-03-23T15:47:43.186" v="4660" actId="1076"/>
          <ac:spMkLst>
            <pc:docMk/>
            <pc:sldMk cId="270941148" sldId="579"/>
            <ac:spMk id="4" creationId="{5323FFED-6210-7543-9B9C-63892E9D1470}"/>
          </ac:spMkLst>
        </pc:spChg>
        <pc:spChg chg="mod">
          <ac:chgData name="Mark Herbert" userId="2018b251-adfe-4d54-a02d-dfee7d4f908f" providerId="ADAL" clId="{6E0E648B-26AF-BF45-B5F1-DE26A1FCF37B}" dt="2021-03-23T15:47:51.780" v="4661" actId="1076"/>
          <ac:spMkLst>
            <pc:docMk/>
            <pc:sldMk cId="270941148" sldId="579"/>
            <ac:spMk id="5" creationId="{540C2F52-C418-8542-85C4-838CC7624AE0}"/>
          </ac:spMkLst>
        </pc:spChg>
        <pc:spChg chg="mod">
          <ac:chgData name="Mark Herbert" userId="2018b251-adfe-4d54-a02d-dfee7d4f908f" providerId="ADAL" clId="{6E0E648B-26AF-BF45-B5F1-DE26A1FCF37B}" dt="2021-03-23T15:47:51.780" v="4661" actId="1076"/>
          <ac:spMkLst>
            <pc:docMk/>
            <pc:sldMk cId="270941148" sldId="579"/>
            <ac:spMk id="8" creationId="{31BDD186-110B-0145-9C37-C18E3B97AA97}"/>
          </ac:spMkLst>
        </pc:spChg>
        <pc:spChg chg="mod">
          <ac:chgData name="Mark Herbert" userId="2018b251-adfe-4d54-a02d-dfee7d4f908f" providerId="ADAL" clId="{6E0E648B-26AF-BF45-B5F1-DE26A1FCF37B}" dt="2021-03-23T15:48:08.610" v="4662" actId="1076"/>
          <ac:spMkLst>
            <pc:docMk/>
            <pc:sldMk cId="270941148" sldId="579"/>
            <ac:spMk id="9" creationId="{8F0F98A7-8531-B742-9004-30B5251C8AEC}"/>
          </ac:spMkLst>
        </pc:spChg>
        <pc:spChg chg="mod">
          <ac:chgData name="Mark Herbert" userId="2018b251-adfe-4d54-a02d-dfee7d4f908f" providerId="ADAL" clId="{6E0E648B-26AF-BF45-B5F1-DE26A1FCF37B}" dt="2021-03-23T15:42:42.969" v="4609" actId="20577"/>
          <ac:spMkLst>
            <pc:docMk/>
            <pc:sldMk cId="270941148" sldId="579"/>
            <ac:spMk id="11" creationId="{959FF589-81C2-DA41-B9E4-90F47B29F0AF}"/>
          </ac:spMkLst>
        </pc:spChg>
        <pc:spChg chg="mod">
          <ac:chgData name="Mark Herbert" userId="2018b251-adfe-4d54-a02d-dfee7d4f908f" providerId="ADAL" clId="{6E0E648B-26AF-BF45-B5F1-DE26A1FCF37B}" dt="2021-03-23T15:42:29.161" v="4602" actId="20577"/>
          <ac:spMkLst>
            <pc:docMk/>
            <pc:sldMk cId="270941148" sldId="579"/>
            <ac:spMk id="12" creationId="{6DE800F4-15FF-2245-A2BD-6BAFBF284C85}"/>
          </ac:spMkLst>
        </pc:spChg>
      </pc:sldChg>
      <pc:sldChg chg="modSp mod modShow delCm">
        <pc:chgData name="Mark Herbert" userId="2018b251-adfe-4d54-a02d-dfee7d4f908f" providerId="ADAL" clId="{6E0E648B-26AF-BF45-B5F1-DE26A1FCF37B}" dt="2021-04-01T11:34:17.384" v="5835" actId="113"/>
        <pc:sldMkLst>
          <pc:docMk/>
          <pc:sldMk cId="3766107320" sldId="580"/>
        </pc:sldMkLst>
        <pc:spChg chg="mod">
          <ac:chgData name="Mark Herbert" userId="2018b251-adfe-4d54-a02d-dfee7d4f908f" providerId="ADAL" clId="{6E0E648B-26AF-BF45-B5F1-DE26A1FCF37B}" dt="2021-03-23T15:46:16.784" v="4622" actId="20577"/>
          <ac:spMkLst>
            <pc:docMk/>
            <pc:sldMk cId="3766107320" sldId="580"/>
            <ac:spMk id="4" creationId="{5323FFED-6210-7543-9B9C-63892E9D1470}"/>
          </ac:spMkLst>
        </pc:spChg>
        <pc:spChg chg="mod">
          <ac:chgData name="Mark Herbert" userId="2018b251-adfe-4d54-a02d-dfee7d4f908f" providerId="ADAL" clId="{6E0E648B-26AF-BF45-B5F1-DE26A1FCF37B}" dt="2021-04-01T11:34:17.384" v="5835" actId="113"/>
          <ac:spMkLst>
            <pc:docMk/>
            <pc:sldMk cId="3766107320" sldId="580"/>
            <ac:spMk id="5" creationId="{540C2F52-C418-8542-85C4-838CC7624AE0}"/>
          </ac:spMkLst>
        </pc:spChg>
      </pc:sldChg>
      <pc:sldChg chg="addSp delSp modSp mod delCm">
        <pc:chgData name="Mark Herbert" userId="2018b251-adfe-4d54-a02d-dfee7d4f908f" providerId="ADAL" clId="{6E0E648B-26AF-BF45-B5F1-DE26A1FCF37B}" dt="2021-04-13T15:57:33.600" v="6279" actId="167"/>
        <pc:sldMkLst>
          <pc:docMk/>
          <pc:sldMk cId="182378725" sldId="581"/>
        </pc:sldMkLst>
        <pc:spChg chg="mod">
          <ac:chgData name="Mark Herbert" userId="2018b251-adfe-4d54-a02d-dfee7d4f908f" providerId="ADAL" clId="{6E0E648B-26AF-BF45-B5F1-DE26A1FCF37B}" dt="2021-03-23T16:05:10.225" v="4789" actId="113"/>
          <ac:spMkLst>
            <pc:docMk/>
            <pc:sldMk cId="182378725" sldId="581"/>
            <ac:spMk id="3" creationId="{E992A3F3-D8E7-6D49-AACA-EDE230592294}"/>
          </ac:spMkLst>
        </pc:spChg>
        <pc:picChg chg="del">
          <ac:chgData name="Mark Herbert" userId="2018b251-adfe-4d54-a02d-dfee7d4f908f" providerId="ADAL" clId="{6E0E648B-26AF-BF45-B5F1-DE26A1FCF37B}" dt="2021-04-13T15:50:54.303" v="6194" actId="478"/>
          <ac:picMkLst>
            <pc:docMk/>
            <pc:sldMk cId="182378725" sldId="581"/>
            <ac:picMk id="5" creationId="{06D7F1AE-21ED-BD40-B3F2-2D00FEFA05A8}"/>
          </ac:picMkLst>
        </pc:picChg>
        <pc:picChg chg="add del mod">
          <ac:chgData name="Mark Herbert" userId="2018b251-adfe-4d54-a02d-dfee7d4f908f" providerId="ADAL" clId="{6E0E648B-26AF-BF45-B5F1-DE26A1FCF37B}" dt="2021-04-13T15:56:07.311" v="6261" actId="478"/>
          <ac:picMkLst>
            <pc:docMk/>
            <pc:sldMk cId="182378725" sldId="581"/>
            <ac:picMk id="7" creationId="{27AEDDA7-FDC5-C449-9174-E8ED542AAEDC}"/>
          </ac:picMkLst>
        </pc:picChg>
        <pc:picChg chg="add mod">
          <ac:chgData name="Mark Herbert" userId="2018b251-adfe-4d54-a02d-dfee7d4f908f" providerId="ADAL" clId="{6E0E648B-26AF-BF45-B5F1-DE26A1FCF37B}" dt="2021-04-13T15:57:33.600" v="6279" actId="167"/>
          <ac:picMkLst>
            <pc:docMk/>
            <pc:sldMk cId="182378725" sldId="581"/>
            <ac:picMk id="10" creationId="{03160754-B919-A14A-B672-29E849986AF1}"/>
          </ac:picMkLst>
        </pc:picChg>
      </pc:sldChg>
      <pc:sldChg chg="addSp delSp modSp mod modNotesTx">
        <pc:chgData name="Mark Herbert" userId="2018b251-adfe-4d54-a02d-dfee7d4f908f" providerId="ADAL" clId="{6E0E648B-26AF-BF45-B5F1-DE26A1FCF37B}" dt="2021-04-13T15:57:43.043" v="6283" actId="167"/>
        <pc:sldMkLst>
          <pc:docMk/>
          <pc:sldMk cId="654749801" sldId="582"/>
        </pc:sldMkLst>
        <pc:spChg chg="mod">
          <ac:chgData name="Mark Herbert" userId="2018b251-adfe-4d54-a02d-dfee7d4f908f" providerId="ADAL" clId="{6E0E648B-26AF-BF45-B5F1-DE26A1FCF37B}" dt="2021-04-13T15:44:21.059" v="5960" actId="1076"/>
          <ac:spMkLst>
            <pc:docMk/>
            <pc:sldMk cId="654749801" sldId="582"/>
            <ac:spMk id="36" creationId="{F1026DD4-72F1-48ED-A8D8-CC545E353472}"/>
          </ac:spMkLst>
        </pc:spChg>
        <pc:picChg chg="del">
          <ac:chgData name="Mark Herbert" userId="2018b251-adfe-4d54-a02d-dfee7d4f908f" providerId="ADAL" clId="{6E0E648B-26AF-BF45-B5F1-DE26A1FCF37B}" dt="2021-04-13T15:56:01.868" v="6259" actId="478"/>
          <ac:picMkLst>
            <pc:docMk/>
            <pc:sldMk cId="654749801" sldId="582"/>
            <ac:picMk id="4" creationId="{C8D10F94-56C7-4DA7-B23E-CAF42DC15D52}"/>
          </ac:picMkLst>
        </pc:picChg>
        <pc:picChg chg="add mod">
          <ac:chgData name="Mark Herbert" userId="2018b251-adfe-4d54-a02d-dfee7d4f908f" providerId="ADAL" clId="{6E0E648B-26AF-BF45-B5F1-DE26A1FCF37B}" dt="2021-04-13T15:57:43.043" v="6283" actId="167"/>
          <ac:picMkLst>
            <pc:docMk/>
            <pc:sldMk cId="654749801" sldId="582"/>
            <ac:picMk id="18" creationId="{61F0C84D-8A7F-1143-A461-AE1BFF7B96DA}"/>
          </ac:picMkLst>
        </pc:picChg>
      </pc:sldChg>
      <pc:sldChg chg="addSp delSp modSp mod modNotesTx">
        <pc:chgData name="Mark Herbert" userId="2018b251-adfe-4d54-a02d-dfee7d4f908f" providerId="ADAL" clId="{6E0E648B-26AF-BF45-B5F1-DE26A1FCF37B}" dt="2021-04-13T15:58:21.470" v="6301" actId="167"/>
        <pc:sldMkLst>
          <pc:docMk/>
          <pc:sldMk cId="2282773016" sldId="583"/>
        </pc:sldMkLst>
        <pc:picChg chg="del">
          <ac:chgData name="Mark Herbert" userId="2018b251-adfe-4d54-a02d-dfee7d4f908f" providerId="ADAL" clId="{6E0E648B-26AF-BF45-B5F1-DE26A1FCF37B}" dt="2021-04-13T15:55:31.455" v="6249" actId="478"/>
          <ac:picMkLst>
            <pc:docMk/>
            <pc:sldMk cId="2282773016" sldId="583"/>
            <ac:picMk id="4" creationId="{C8D10F94-56C7-4DA7-B23E-CAF42DC15D52}"/>
          </ac:picMkLst>
        </pc:picChg>
        <pc:picChg chg="add mod">
          <ac:chgData name="Mark Herbert" userId="2018b251-adfe-4d54-a02d-dfee7d4f908f" providerId="ADAL" clId="{6E0E648B-26AF-BF45-B5F1-DE26A1FCF37B}" dt="2021-04-13T15:58:21.470" v="6301" actId="167"/>
          <ac:picMkLst>
            <pc:docMk/>
            <pc:sldMk cId="2282773016" sldId="583"/>
            <ac:picMk id="7" creationId="{D856875E-F75F-0D4E-89E0-423051BA6D3B}"/>
          </ac:picMkLst>
        </pc:picChg>
      </pc:sldChg>
      <pc:sldChg chg="addSp delSp modSp mod delCm modNotesTx">
        <pc:chgData name="Mark Herbert" userId="2018b251-adfe-4d54-a02d-dfee7d4f908f" providerId="ADAL" clId="{6E0E648B-26AF-BF45-B5F1-DE26A1FCF37B}" dt="2021-04-13T15:59:51.505" v="6341" actId="167"/>
        <pc:sldMkLst>
          <pc:docMk/>
          <pc:sldMk cId="2451225661" sldId="595"/>
        </pc:sldMkLst>
        <pc:spChg chg="mod">
          <ac:chgData name="Mark Herbert" userId="2018b251-adfe-4d54-a02d-dfee7d4f908f" providerId="ADAL" clId="{6E0E648B-26AF-BF45-B5F1-DE26A1FCF37B}" dt="2021-04-13T15:45:24.157" v="5964" actId="1076"/>
          <ac:spMkLst>
            <pc:docMk/>
            <pc:sldMk cId="2451225661" sldId="595"/>
            <ac:spMk id="216" creationId="{00000000-0000-0000-0000-000000000000}"/>
          </ac:spMkLst>
        </pc:spChg>
        <pc:picChg chg="add mod">
          <ac:chgData name="Mark Herbert" userId="2018b251-adfe-4d54-a02d-dfee7d4f908f" providerId="ADAL" clId="{6E0E648B-26AF-BF45-B5F1-DE26A1FCF37B}" dt="2021-04-13T15:59:51.505" v="6341" actId="167"/>
          <ac:picMkLst>
            <pc:docMk/>
            <pc:sldMk cId="2451225661" sldId="595"/>
            <ac:picMk id="11" creationId="{8D940229-6CB5-9643-A003-CC8D7A9240A4}"/>
          </ac:picMkLst>
        </pc:picChg>
        <pc:picChg chg="del">
          <ac:chgData name="Mark Herbert" userId="2018b251-adfe-4d54-a02d-dfee7d4f908f" providerId="ADAL" clId="{6E0E648B-26AF-BF45-B5F1-DE26A1FCF37B}" dt="2021-04-13T15:54:32.365" v="6230" actId="478"/>
          <ac:picMkLst>
            <pc:docMk/>
            <pc:sldMk cId="2451225661" sldId="595"/>
            <ac:picMk id="214" creationId="{00000000-0000-0000-0000-000000000000}"/>
          </ac:picMkLst>
        </pc:picChg>
      </pc:sldChg>
      <pc:sldChg chg="addSp delSp modSp mod modNotesTx">
        <pc:chgData name="Mark Herbert" userId="2018b251-adfe-4d54-a02d-dfee7d4f908f" providerId="ADAL" clId="{6E0E648B-26AF-BF45-B5F1-DE26A1FCF37B}" dt="2021-04-13T15:59:56.584" v="6343" actId="167"/>
        <pc:sldMkLst>
          <pc:docMk/>
          <pc:sldMk cId="2883482038" sldId="596"/>
        </pc:sldMkLst>
        <pc:picChg chg="mod">
          <ac:chgData name="Mark Herbert" userId="2018b251-adfe-4d54-a02d-dfee7d4f908f" providerId="ADAL" clId="{6E0E648B-26AF-BF45-B5F1-DE26A1FCF37B}" dt="2021-03-03T12:05:07.142" v="4378" actId="1076"/>
          <ac:picMkLst>
            <pc:docMk/>
            <pc:sldMk cId="2883482038" sldId="596"/>
            <ac:picMk id="25" creationId="{0277F416-FA6F-8A42-A103-718421F8B01C}"/>
          </ac:picMkLst>
        </pc:picChg>
        <pc:picChg chg="add mod">
          <ac:chgData name="Mark Herbert" userId="2018b251-adfe-4d54-a02d-dfee7d4f908f" providerId="ADAL" clId="{6E0E648B-26AF-BF45-B5F1-DE26A1FCF37B}" dt="2021-03-03T12:05:02.871" v="4377" actId="1076"/>
          <ac:picMkLst>
            <pc:docMk/>
            <pc:sldMk cId="2883482038" sldId="596"/>
            <ac:picMk id="26" creationId="{B842B3C1-5BA2-144F-AF09-00D5C3E3D050}"/>
          </ac:picMkLst>
        </pc:picChg>
        <pc:picChg chg="add mod">
          <ac:chgData name="Mark Herbert" userId="2018b251-adfe-4d54-a02d-dfee7d4f908f" providerId="ADAL" clId="{6E0E648B-26AF-BF45-B5F1-DE26A1FCF37B}" dt="2021-04-13T15:59:56.584" v="6343" actId="167"/>
          <ac:picMkLst>
            <pc:docMk/>
            <pc:sldMk cId="2883482038" sldId="596"/>
            <ac:picMk id="27" creationId="{169DE7E6-4C9A-7A41-8CA8-E641B01BF0F5}"/>
          </ac:picMkLst>
        </pc:picChg>
        <pc:picChg chg="del">
          <ac:chgData name="Mark Herbert" userId="2018b251-adfe-4d54-a02d-dfee7d4f908f" providerId="ADAL" clId="{6E0E648B-26AF-BF45-B5F1-DE26A1FCF37B}" dt="2021-04-13T15:54:29.004" v="6229" actId="478"/>
          <ac:picMkLst>
            <pc:docMk/>
            <pc:sldMk cId="2883482038" sldId="596"/>
            <ac:picMk id="2050" creationId="{E5B71EAC-E679-9E44-A88C-657B48AB4E91}"/>
          </ac:picMkLst>
        </pc:picChg>
        <pc:picChg chg="del">
          <ac:chgData name="Mark Herbert" userId="2018b251-adfe-4d54-a02d-dfee7d4f908f" providerId="ADAL" clId="{6E0E648B-26AF-BF45-B5F1-DE26A1FCF37B}" dt="2021-03-03T12:04:54.860" v="4374" actId="478"/>
          <ac:picMkLst>
            <pc:docMk/>
            <pc:sldMk cId="2883482038" sldId="596"/>
            <ac:picMk id="2058" creationId="{18BBDCDD-856D-EE4B-A44E-A563699E076C}"/>
          </ac:picMkLst>
        </pc:picChg>
      </pc:sldChg>
      <pc:sldChg chg="addSp delSp modSp mod modNotesTx">
        <pc:chgData name="Mark Herbert" userId="2018b251-adfe-4d54-a02d-dfee7d4f908f" providerId="ADAL" clId="{6E0E648B-26AF-BF45-B5F1-DE26A1FCF37B}" dt="2021-04-13T16:00:31.481" v="6353" actId="167"/>
        <pc:sldMkLst>
          <pc:docMk/>
          <pc:sldMk cId="769907080" sldId="597"/>
        </pc:sldMkLst>
        <pc:spChg chg="del">
          <ac:chgData name="Mark Herbert" userId="2018b251-adfe-4d54-a02d-dfee7d4f908f" providerId="ADAL" clId="{6E0E648B-26AF-BF45-B5F1-DE26A1FCF37B}" dt="2021-04-13T15:47:40.789" v="5985" actId="478"/>
          <ac:spMkLst>
            <pc:docMk/>
            <pc:sldMk cId="769907080" sldId="597"/>
            <ac:spMk id="3" creationId="{3CD2079D-7BE0-724F-874D-EAC3F46B00F3}"/>
          </ac:spMkLst>
        </pc:spChg>
        <pc:spChg chg="add mod">
          <ac:chgData name="Mark Herbert" userId="2018b251-adfe-4d54-a02d-dfee7d4f908f" providerId="ADAL" clId="{6E0E648B-26AF-BF45-B5F1-DE26A1FCF37B}" dt="2021-04-13T15:47:50.422" v="6012" actId="20577"/>
          <ac:spMkLst>
            <pc:docMk/>
            <pc:sldMk cId="769907080" sldId="597"/>
            <ac:spMk id="8" creationId="{1FF17F38-23C0-5A42-A51C-78798F2CACB6}"/>
          </ac:spMkLst>
        </pc:spChg>
        <pc:picChg chg="del">
          <ac:chgData name="Mark Herbert" userId="2018b251-adfe-4d54-a02d-dfee7d4f908f" providerId="ADAL" clId="{6E0E648B-26AF-BF45-B5F1-DE26A1FCF37B}" dt="2021-04-13T15:54:19.020" v="6226" actId="478"/>
          <ac:picMkLst>
            <pc:docMk/>
            <pc:sldMk cId="769907080" sldId="597"/>
            <ac:picMk id="2" creationId="{065A8D4C-7E8A-DD49-B0E5-46389785C212}"/>
          </ac:picMkLst>
        </pc:picChg>
        <pc:picChg chg="mod modCrop">
          <ac:chgData name="Mark Herbert" userId="2018b251-adfe-4d54-a02d-dfee7d4f908f" providerId="ADAL" clId="{6E0E648B-26AF-BF45-B5F1-DE26A1FCF37B}" dt="2021-04-13T15:47:57.099" v="6014" actId="692"/>
          <ac:picMkLst>
            <pc:docMk/>
            <pc:sldMk cId="769907080" sldId="597"/>
            <ac:picMk id="6" creationId="{B04172DF-924A-224D-AF55-8D7C1B874CC0}"/>
          </ac:picMkLst>
        </pc:picChg>
        <pc:picChg chg="del">
          <ac:chgData name="Mark Herbert" userId="2018b251-adfe-4d54-a02d-dfee7d4f908f" providerId="ADAL" clId="{6E0E648B-26AF-BF45-B5F1-DE26A1FCF37B}" dt="2021-04-13T15:54:12.391" v="6224" actId="478"/>
          <ac:picMkLst>
            <pc:docMk/>
            <pc:sldMk cId="769907080" sldId="597"/>
            <ac:picMk id="7" creationId="{F109861B-02D6-4DEB-9C22-371D8EC78AC7}"/>
          </ac:picMkLst>
        </pc:picChg>
        <pc:picChg chg="add mod">
          <ac:chgData name="Mark Herbert" userId="2018b251-adfe-4d54-a02d-dfee7d4f908f" providerId="ADAL" clId="{6E0E648B-26AF-BF45-B5F1-DE26A1FCF37B}" dt="2021-04-13T16:00:31.481" v="6353" actId="167"/>
          <ac:picMkLst>
            <pc:docMk/>
            <pc:sldMk cId="769907080" sldId="597"/>
            <ac:picMk id="9" creationId="{1C82F18F-07B2-154E-AE93-E1B078EDD499}"/>
          </ac:picMkLst>
        </pc:picChg>
      </pc:sldChg>
      <pc:sldChg chg="addSp delSp modSp mod addAnim delAnim modAnim modNotesTx">
        <pc:chgData name="Mark Herbert" userId="2018b251-adfe-4d54-a02d-dfee7d4f908f" providerId="ADAL" clId="{6E0E648B-26AF-BF45-B5F1-DE26A1FCF37B}" dt="2021-04-13T15:58:54.906" v="6313" actId="167"/>
        <pc:sldMkLst>
          <pc:docMk/>
          <pc:sldMk cId="3001951152" sldId="603"/>
        </pc:sldMkLst>
        <pc:spChg chg="add del mod">
          <ac:chgData name="Mark Herbert" userId="2018b251-adfe-4d54-a02d-dfee7d4f908f" providerId="ADAL" clId="{6E0E648B-26AF-BF45-B5F1-DE26A1FCF37B}" dt="2021-03-23T16:27:58.123" v="4923" actId="478"/>
          <ac:spMkLst>
            <pc:docMk/>
            <pc:sldMk cId="3001951152" sldId="603"/>
            <ac:spMk id="2" creationId="{83292C81-7FE5-2746-B68E-46632C46AE27}"/>
          </ac:spMkLst>
        </pc:spChg>
        <pc:spChg chg="mod">
          <ac:chgData name="Mark Herbert" userId="2018b251-adfe-4d54-a02d-dfee7d4f908f" providerId="ADAL" clId="{6E0E648B-26AF-BF45-B5F1-DE26A1FCF37B}" dt="2021-04-13T15:45:03.745" v="5963" actId="1076"/>
          <ac:spMkLst>
            <pc:docMk/>
            <pc:sldMk cId="3001951152" sldId="603"/>
            <ac:spMk id="5" creationId="{A5C6E252-A789-CE47-88BD-15D8B1D977FE}"/>
          </ac:spMkLst>
        </pc:spChg>
        <pc:spChg chg="add del mod">
          <ac:chgData name="Mark Herbert" userId="2018b251-adfe-4d54-a02d-dfee7d4f908f" providerId="ADAL" clId="{6E0E648B-26AF-BF45-B5F1-DE26A1FCF37B}" dt="2021-03-02T16:46:30.578" v="2808"/>
          <ac:spMkLst>
            <pc:docMk/>
            <pc:sldMk cId="3001951152" sldId="603"/>
            <ac:spMk id="7" creationId="{0675A3A0-A55D-8A44-9E9A-B149C7C8D84F}"/>
          </ac:spMkLst>
        </pc:spChg>
        <pc:spChg chg="add del mod">
          <ac:chgData name="Mark Herbert" userId="2018b251-adfe-4d54-a02d-dfee7d4f908f" providerId="ADAL" clId="{6E0E648B-26AF-BF45-B5F1-DE26A1FCF37B}" dt="2021-03-02T16:46:33.103" v="2810"/>
          <ac:spMkLst>
            <pc:docMk/>
            <pc:sldMk cId="3001951152" sldId="603"/>
            <ac:spMk id="8" creationId="{B657B95F-5EB8-1245-B6B1-6969D59C8493}"/>
          </ac:spMkLst>
        </pc:spChg>
        <pc:spChg chg="add del mod">
          <ac:chgData name="Mark Herbert" userId="2018b251-adfe-4d54-a02d-dfee7d4f908f" providerId="ADAL" clId="{6E0E648B-26AF-BF45-B5F1-DE26A1FCF37B}" dt="2021-03-02T16:46:53.828" v="2815" actId="478"/>
          <ac:spMkLst>
            <pc:docMk/>
            <pc:sldMk cId="3001951152" sldId="603"/>
            <ac:spMk id="10" creationId="{AFCB59A6-03D6-E846-9718-8BFB580EDB85}"/>
          </ac:spMkLst>
        </pc:spChg>
        <pc:spChg chg="add del mod">
          <ac:chgData name="Mark Herbert" userId="2018b251-adfe-4d54-a02d-dfee7d4f908f" providerId="ADAL" clId="{6E0E648B-26AF-BF45-B5F1-DE26A1FCF37B}" dt="2021-03-02T16:46:58.607" v="2817"/>
          <ac:spMkLst>
            <pc:docMk/>
            <pc:sldMk cId="3001951152" sldId="603"/>
            <ac:spMk id="11" creationId="{DBC8D08F-D7D9-484D-807D-E612679E640F}"/>
          </ac:spMkLst>
        </pc:spChg>
        <pc:spChg chg="add del mod">
          <ac:chgData name="Mark Herbert" userId="2018b251-adfe-4d54-a02d-dfee7d4f908f" providerId="ADAL" clId="{6E0E648B-26AF-BF45-B5F1-DE26A1FCF37B}" dt="2021-03-02T16:47:00.937" v="2819"/>
          <ac:spMkLst>
            <pc:docMk/>
            <pc:sldMk cId="3001951152" sldId="603"/>
            <ac:spMk id="12" creationId="{BB5249F3-4887-2244-9D72-C776474A3AD7}"/>
          </ac:spMkLst>
        </pc:spChg>
        <pc:spChg chg="add del mod">
          <ac:chgData name="Mark Herbert" userId="2018b251-adfe-4d54-a02d-dfee7d4f908f" providerId="ADAL" clId="{6E0E648B-26AF-BF45-B5F1-DE26A1FCF37B}" dt="2021-03-02T16:47:23.288" v="2824"/>
          <ac:spMkLst>
            <pc:docMk/>
            <pc:sldMk cId="3001951152" sldId="603"/>
            <ac:spMk id="14" creationId="{C8144169-1315-4D4C-9702-C791AF4E0C20}"/>
          </ac:spMkLst>
        </pc:spChg>
        <pc:spChg chg="add del mod">
          <ac:chgData name="Mark Herbert" userId="2018b251-adfe-4d54-a02d-dfee7d4f908f" providerId="ADAL" clId="{6E0E648B-26AF-BF45-B5F1-DE26A1FCF37B}" dt="2021-03-23T16:27:59.473" v="4924" actId="478"/>
          <ac:spMkLst>
            <pc:docMk/>
            <pc:sldMk cId="3001951152" sldId="603"/>
            <ac:spMk id="16" creationId="{2F48F8E2-1D6D-2F43-B832-8127680FB12C}"/>
          </ac:spMkLst>
        </pc:spChg>
        <pc:spChg chg="add del mod">
          <ac:chgData name="Mark Herbert" userId="2018b251-adfe-4d54-a02d-dfee7d4f908f" providerId="ADAL" clId="{6E0E648B-26AF-BF45-B5F1-DE26A1FCF37B}" dt="2021-03-23T16:27:56.390" v="4922" actId="478"/>
          <ac:spMkLst>
            <pc:docMk/>
            <pc:sldMk cId="3001951152" sldId="603"/>
            <ac:spMk id="17" creationId="{DC0EFD43-6578-4A44-A1E6-3D31998D32DF}"/>
          </ac:spMkLst>
        </pc:spChg>
        <pc:spChg chg="add del mod">
          <ac:chgData name="Mark Herbert" userId="2018b251-adfe-4d54-a02d-dfee7d4f908f" providerId="ADAL" clId="{6E0E648B-26AF-BF45-B5F1-DE26A1FCF37B}" dt="2021-03-02T16:53:27.030" v="2982" actId="478"/>
          <ac:spMkLst>
            <pc:docMk/>
            <pc:sldMk cId="3001951152" sldId="603"/>
            <ac:spMk id="18" creationId="{A079A9B1-39ED-2E48-A96C-D5A5EF4B60A5}"/>
          </ac:spMkLst>
        </pc:spChg>
        <pc:spChg chg="add del mod">
          <ac:chgData name="Mark Herbert" userId="2018b251-adfe-4d54-a02d-dfee7d4f908f" providerId="ADAL" clId="{6E0E648B-26AF-BF45-B5F1-DE26A1FCF37B}" dt="2021-03-02T16:53:29.129" v="2983" actId="478"/>
          <ac:spMkLst>
            <pc:docMk/>
            <pc:sldMk cId="3001951152" sldId="603"/>
            <ac:spMk id="19" creationId="{0E28A75C-5638-5C4E-84B9-BE537E97FFAC}"/>
          </ac:spMkLst>
        </pc:spChg>
        <pc:picChg chg="del">
          <ac:chgData name="Mark Herbert" userId="2018b251-adfe-4d54-a02d-dfee7d4f908f" providerId="ADAL" clId="{6E0E648B-26AF-BF45-B5F1-DE26A1FCF37B}" dt="2021-04-13T15:55:12.960" v="6244" actId="478"/>
          <ac:picMkLst>
            <pc:docMk/>
            <pc:sldMk cId="3001951152" sldId="603"/>
            <ac:picMk id="4" creationId="{B929B97D-945C-2F47-AA77-40AA9EC3CBDC}"/>
          </ac:picMkLst>
        </pc:picChg>
        <pc:picChg chg="add mod">
          <ac:chgData name="Mark Herbert" userId="2018b251-adfe-4d54-a02d-dfee7d4f908f" providerId="ADAL" clId="{6E0E648B-26AF-BF45-B5F1-DE26A1FCF37B}" dt="2021-04-13T15:58:54.906" v="6313" actId="167"/>
          <ac:picMkLst>
            <pc:docMk/>
            <pc:sldMk cId="3001951152" sldId="603"/>
            <ac:picMk id="7" creationId="{7E4CB2CF-A00C-8C4C-A8A0-0A31EBBA6B0C}"/>
          </ac:picMkLst>
        </pc:picChg>
        <pc:picChg chg="add del">
          <ac:chgData name="Mark Herbert" userId="2018b251-adfe-4d54-a02d-dfee7d4f908f" providerId="ADAL" clId="{6E0E648B-26AF-BF45-B5F1-DE26A1FCF37B}" dt="2021-03-02T16:46:45.749" v="2812"/>
          <ac:picMkLst>
            <pc:docMk/>
            <pc:sldMk cId="3001951152" sldId="603"/>
            <ac:picMk id="9" creationId="{8D8CE73A-EE8A-D94B-AAD3-EAB81494C9D4}"/>
          </ac:picMkLst>
        </pc:picChg>
        <pc:picChg chg="add">
          <ac:chgData name="Mark Herbert" userId="2018b251-adfe-4d54-a02d-dfee7d4f908f" providerId="ADAL" clId="{6E0E648B-26AF-BF45-B5F1-DE26A1FCF37B}" dt="2021-03-02T16:47:01.089" v="2820"/>
          <ac:picMkLst>
            <pc:docMk/>
            <pc:sldMk cId="3001951152" sldId="603"/>
            <ac:picMk id="13" creationId="{04D51321-62AC-6F4E-BC0F-078B1133F54F}"/>
          </ac:picMkLst>
        </pc:picChg>
        <pc:picChg chg="add del mod">
          <ac:chgData name="Mark Herbert" userId="2018b251-adfe-4d54-a02d-dfee7d4f908f" providerId="ADAL" clId="{6E0E648B-26AF-BF45-B5F1-DE26A1FCF37B}" dt="2021-03-02T16:47:27.733" v="2826"/>
          <ac:picMkLst>
            <pc:docMk/>
            <pc:sldMk cId="3001951152" sldId="603"/>
            <ac:picMk id="15" creationId="{96A5DB33-5141-B140-AD06-8E5BE3291FC1}"/>
          </ac:picMkLst>
        </pc:picChg>
      </pc:sldChg>
      <pc:sldChg chg="addSp delSp modSp mod">
        <pc:chgData name="Mark Herbert" userId="2018b251-adfe-4d54-a02d-dfee7d4f908f" providerId="ADAL" clId="{6E0E648B-26AF-BF45-B5F1-DE26A1FCF37B}" dt="2021-04-13T15:59:08.187" v="6319" actId="167"/>
        <pc:sldMkLst>
          <pc:docMk/>
          <pc:sldMk cId="3600884186" sldId="604"/>
        </pc:sldMkLst>
        <pc:picChg chg="del">
          <ac:chgData name="Mark Herbert" userId="2018b251-adfe-4d54-a02d-dfee7d4f908f" providerId="ADAL" clId="{6E0E648B-26AF-BF45-B5F1-DE26A1FCF37B}" dt="2021-04-13T15:55:06.302" v="6241" actId="478"/>
          <ac:picMkLst>
            <pc:docMk/>
            <pc:sldMk cId="3600884186" sldId="604"/>
            <ac:picMk id="8" creationId="{5081C487-B8C6-0343-89ED-C60FF7DB38A8}"/>
          </ac:picMkLst>
        </pc:picChg>
        <pc:picChg chg="add mod">
          <ac:chgData name="Mark Herbert" userId="2018b251-adfe-4d54-a02d-dfee7d4f908f" providerId="ADAL" clId="{6E0E648B-26AF-BF45-B5F1-DE26A1FCF37B}" dt="2021-04-13T15:59:08.187" v="6319" actId="167"/>
          <ac:picMkLst>
            <pc:docMk/>
            <pc:sldMk cId="3600884186" sldId="604"/>
            <ac:picMk id="12" creationId="{B1ACF9CC-A05E-934F-8264-1672BF7EFF9E}"/>
          </ac:picMkLst>
        </pc:picChg>
      </pc:sldChg>
      <pc:sldChg chg="addSp delSp modSp mod">
        <pc:chgData name="Mark Herbert" userId="2018b251-adfe-4d54-a02d-dfee7d4f908f" providerId="ADAL" clId="{6E0E648B-26AF-BF45-B5F1-DE26A1FCF37B}" dt="2021-04-13T15:59:13.149" v="6321" actId="167"/>
        <pc:sldMkLst>
          <pc:docMk/>
          <pc:sldMk cId="3233757727" sldId="605"/>
        </pc:sldMkLst>
        <pc:picChg chg="del">
          <ac:chgData name="Mark Herbert" userId="2018b251-adfe-4d54-a02d-dfee7d4f908f" providerId="ADAL" clId="{6E0E648B-26AF-BF45-B5F1-DE26A1FCF37B}" dt="2021-04-13T15:55:02.823" v="6240" actId="478"/>
          <ac:picMkLst>
            <pc:docMk/>
            <pc:sldMk cId="3233757727" sldId="605"/>
            <ac:picMk id="8" creationId="{5081C487-B8C6-0343-89ED-C60FF7DB38A8}"/>
          </ac:picMkLst>
        </pc:picChg>
        <pc:picChg chg="add mod">
          <ac:chgData name="Mark Herbert" userId="2018b251-adfe-4d54-a02d-dfee7d4f908f" providerId="ADAL" clId="{6E0E648B-26AF-BF45-B5F1-DE26A1FCF37B}" dt="2021-04-13T15:59:13.149" v="6321" actId="167"/>
          <ac:picMkLst>
            <pc:docMk/>
            <pc:sldMk cId="3233757727" sldId="605"/>
            <ac:picMk id="12" creationId="{FDC6C905-B6FB-E44B-B11B-3294F9819AA0}"/>
          </ac:picMkLst>
        </pc:picChg>
      </pc:sldChg>
      <pc:sldChg chg="addSp delSp modSp mod addCm delCm">
        <pc:chgData name="Mark Herbert" userId="2018b251-adfe-4d54-a02d-dfee7d4f908f" providerId="ADAL" clId="{6E0E648B-26AF-BF45-B5F1-DE26A1FCF37B}" dt="2021-04-13T16:01:49.651" v="6383"/>
        <pc:sldMkLst>
          <pc:docMk/>
          <pc:sldMk cId="363581858" sldId="608"/>
        </pc:sldMkLst>
        <pc:spChg chg="mod">
          <ac:chgData name="Mark Herbert" userId="2018b251-adfe-4d54-a02d-dfee7d4f908f" providerId="ADAL" clId="{6E0E648B-26AF-BF45-B5F1-DE26A1FCF37B}" dt="2021-03-23T17:16:33.681" v="5650" actId="1076"/>
          <ac:spMkLst>
            <pc:docMk/>
            <pc:sldMk cId="363581858" sldId="608"/>
            <ac:spMk id="2" creationId="{E8F3E08B-107D-48C2-87D4-890C231FB82F}"/>
          </ac:spMkLst>
        </pc:spChg>
        <pc:spChg chg="mod">
          <ac:chgData name="Mark Herbert" userId="2018b251-adfe-4d54-a02d-dfee7d4f908f" providerId="ADAL" clId="{6E0E648B-26AF-BF45-B5F1-DE26A1FCF37B}" dt="2021-03-23T17:16:33.681" v="5650" actId="1076"/>
          <ac:spMkLst>
            <pc:docMk/>
            <pc:sldMk cId="363581858" sldId="608"/>
            <ac:spMk id="17" creationId="{F2467BE8-1381-4CDC-A957-C28A30F96C33}"/>
          </ac:spMkLst>
        </pc:spChg>
        <pc:spChg chg="mod">
          <ac:chgData name="Mark Herbert" userId="2018b251-adfe-4d54-a02d-dfee7d4f908f" providerId="ADAL" clId="{6E0E648B-26AF-BF45-B5F1-DE26A1FCF37B}" dt="2021-03-23T17:16:33.681" v="5650" actId="1076"/>
          <ac:spMkLst>
            <pc:docMk/>
            <pc:sldMk cId="363581858" sldId="608"/>
            <ac:spMk id="24" creationId="{82C1A0C8-11C1-4940-A73D-3B3537091F33}"/>
          </ac:spMkLst>
        </pc:spChg>
        <pc:picChg chg="add mod">
          <ac:chgData name="Mark Herbert" userId="2018b251-adfe-4d54-a02d-dfee7d4f908f" providerId="ADAL" clId="{6E0E648B-26AF-BF45-B5F1-DE26A1FCF37B}" dt="2021-04-13T16:01:49.651" v="6383"/>
          <ac:picMkLst>
            <pc:docMk/>
            <pc:sldMk cId="363581858" sldId="608"/>
            <ac:picMk id="9" creationId="{CD386C56-326D-8E47-BCCD-C864AB35025B}"/>
          </ac:picMkLst>
        </pc:picChg>
        <pc:picChg chg="del">
          <ac:chgData name="Mark Herbert" userId="2018b251-adfe-4d54-a02d-dfee7d4f908f" providerId="ADAL" clId="{6E0E648B-26AF-BF45-B5F1-DE26A1FCF37B}" dt="2021-04-13T15:53:27.550" v="6209" actId="478"/>
          <ac:picMkLst>
            <pc:docMk/>
            <pc:sldMk cId="363581858" sldId="608"/>
            <ac:picMk id="21" creationId="{09036855-59CF-46ED-8924-76B37BBFC810}"/>
          </ac:picMkLst>
        </pc:picChg>
      </pc:sldChg>
      <pc:sldChg chg="addSp delSp modSp mod delCm modNotesTx">
        <pc:chgData name="Mark Herbert" userId="2018b251-adfe-4d54-a02d-dfee7d4f908f" providerId="ADAL" clId="{6E0E648B-26AF-BF45-B5F1-DE26A1FCF37B}" dt="2021-03-23T17:20:36.879" v="5756" actId="1076"/>
        <pc:sldMkLst>
          <pc:docMk/>
          <pc:sldMk cId="3301908370" sldId="610"/>
        </pc:sldMkLst>
        <pc:spChg chg="del mod">
          <ac:chgData name="Mark Herbert" userId="2018b251-adfe-4d54-a02d-dfee7d4f908f" providerId="ADAL" clId="{6E0E648B-26AF-BF45-B5F1-DE26A1FCF37B}" dt="2021-03-23T17:19:42.944" v="5715" actId="21"/>
          <ac:spMkLst>
            <pc:docMk/>
            <pc:sldMk cId="3301908370" sldId="610"/>
            <ac:spMk id="11" creationId="{D4161FA3-200C-9C43-9281-796D20A64483}"/>
          </ac:spMkLst>
        </pc:spChg>
        <pc:spChg chg="add del mod">
          <ac:chgData name="Mark Herbert" userId="2018b251-adfe-4d54-a02d-dfee7d4f908f" providerId="ADAL" clId="{6E0E648B-26AF-BF45-B5F1-DE26A1FCF37B}" dt="2021-03-23T17:19:46.880" v="5717" actId="21"/>
          <ac:spMkLst>
            <pc:docMk/>
            <pc:sldMk cId="3301908370" sldId="610"/>
            <ac:spMk id="28" creationId="{120607CB-D11B-7344-BA8D-1712EA0BA182}"/>
          </ac:spMkLst>
        </pc:spChg>
        <pc:spChg chg="add del mod">
          <ac:chgData name="Mark Herbert" userId="2018b251-adfe-4d54-a02d-dfee7d4f908f" providerId="ADAL" clId="{6E0E648B-26AF-BF45-B5F1-DE26A1FCF37B}" dt="2021-03-23T17:20:12.060" v="5732" actId="478"/>
          <ac:spMkLst>
            <pc:docMk/>
            <pc:sldMk cId="3301908370" sldId="610"/>
            <ac:spMk id="29" creationId="{F9B18BC3-414B-744E-91A6-EA46605FABAA}"/>
          </ac:spMkLst>
        </pc:spChg>
        <pc:spChg chg="add mod">
          <ac:chgData name="Mark Herbert" userId="2018b251-adfe-4d54-a02d-dfee7d4f908f" providerId="ADAL" clId="{6E0E648B-26AF-BF45-B5F1-DE26A1FCF37B}" dt="2021-03-23T17:20:36.879" v="5756" actId="1076"/>
          <ac:spMkLst>
            <pc:docMk/>
            <pc:sldMk cId="3301908370" sldId="610"/>
            <ac:spMk id="30" creationId="{8E419E5C-6C2E-3D40-8CB2-81EA00CB8264}"/>
          </ac:spMkLst>
        </pc:spChg>
        <pc:grpChg chg="del mod">
          <ac:chgData name="Mark Herbert" userId="2018b251-adfe-4d54-a02d-dfee7d4f908f" providerId="ADAL" clId="{6E0E648B-26AF-BF45-B5F1-DE26A1FCF37B}" dt="2021-03-23T17:19:01.559" v="5704"/>
          <ac:grpSpMkLst>
            <pc:docMk/>
            <pc:sldMk cId="3301908370" sldId="610"/>
            <ac:grpSpMk id="17" creationId="{70EFA310-D8DF-D24F-B41E-0576D6B6C9AF}"/>
          </ac:grpSpMkLst>
        </pc:grpChg>
        <pc:grpChg chg="del mod">
          <ac:chgData name="Mark Herbert" userId="2018b251-adfe-4d54-a02d-dfee7d4f908f" providerId="ADAL" clId="{6E0E648B-26AF-BF45-B5F1-DE26A1FCF37B}" dt="2021-03-23T17:19:26.236" v="5712"/>
          <ac:grpSpMkLst>
            <pc:docMk/>
            <pc:sldMk cId="3301908370" sldId="610"/>
            <ac:grpSpMk id="27" creationId="{38EBFCC9-20AA-7140-936D-3156D1A32E14}"/>
          </ac:grpSpMkLst>
        </pc:grpChg>
        <pc:inkChg chg="add del mod">
          <ac:chgData name="Mark Herbert" userId="2018b251-adfe-4d54-a02d-dfee7d4f908f" providerId="ADAL" clId="{6E0E648B-26AF-BF45-B5F1-DE26A1FCF37B}" dt="2021-03-23T17:19:26.234" v="5711"/>
          <ac:inkMkLst>
            <pc:docMk/>
            <pc:sldMk cId="3301908370" sldId="610"/>
            <ac:inkMk id="4" creationId="{4684C058-94E5-044F-B545-9957C5A2F423}"/>
          </ac:inkMkLst>
        </pc:inkChg>
        <pc:inkChg chg="add del mod">
          <ac:chgData name="Mark Herbert" userId="2018b251-adfe-4d54-a02d-dfee7d4f908f" providerId="ADAL" clId="{6E0E648B-26AF-BF45-B5F1-DE26A1FCF37B}" dt="2021-03-23T17:19:26.229" v="5707"/>
          <ac:inkMkLst>
            <pc:docMk/>
            <pc:sldMk cId="3301908370" sldId="610"/>
            <ac:inkMk id="5" creationId="{00D93714-BF50-8843-BF65-639CBA349AEC}"/>
          </ac:inkMkLst>
        </pc:inkChg>
        <pc:inkChg chg="add del mod">
          <ac:chgData name="Mark Herbert" userId="2018b251-adfe-4d54-a02d-dfee7d4f908f" providerId="ADAL" clId="{6E0E648B-26AF-BF45-B5F1-DE26A1FCF37B}" dt="2021-03-23T17:19:26.232" v="5710"/>
          <ac:inkMkLst>
            <pc:docMk/>
            <pc:sldMk cId="3301908370" sldId="610"/>
            <ac:inkMk id="6" creationId="{12C9F118-E332-3841-AE72-7AD826CEADFF}"/>
          </ac:inkMkLst>
        </pc:inkChg>
        <pc:inkChg chg="add del mod">
          <ac:chgData name="Mark Herbert" userId="2018b251-adfe-4d54-a02d-dfee7d4f908f" providerId="ADAL" clId="{6E0E648B-26AF-BF45-B5F1-DE26A1FCF37B}" dt="2021-03-23T17:19:26.221" v="5705"/>
          <ac:inkMkLst>
            <pc:docMk/>
            <pc:sldMk cId="3301908370" sldId="610"/>
            <ac:inkMk id="7" creationId="{271F9EF1-C8E5-8948-8428-9259C7B61955}"/>
          </ac:inkMkLst>
        </pc:inkChg>
        <pc:inkChg chg="add del mod">
          <ac:chgData name="Mark Herbert" userId="2018b251-adfe-4d54-a02d-dfee7d4f908f" providerId="ADAL" clId="{6E0E648B-26AF-BF45-B5F1-DE26A1FCF37B}" dt="2021-03-23T17:19:26.238" v="5713"/>
          <ac:inkMkLst>
            <pc:docMk/>
            <pc:sldMk cId="3301908370" sldId="610"/>
            <ac:inkMk id="8" creationId="{16ADF506-0E4E-F344-AAB2-5C95854AED5D}"/>
          </ac:inkMkLst>
        </pc:inkChg>
        <pc:inkChg chg="add del mod">
          <ac:chgData name="Mark Herbert" userId="2018b251-adfe-4d54-a02d-dfee7d4f908f" providerId="ADAL" clId="{6E0E648B-26AF-BF45-B5F1-DE26A1FCF37B}" dt="2021-03-23T17:19:26.231" v="5709"/>
          <ac:inkMkLst>
            <pc:docMk/>
            <pc:sldMk cId="3301908370" sldId="610"/>
            <ac:inkMk id="13" creationId="{CE537253-2611-7149-8433-74962BD4A8FD}"/>
          </ac:inkMkLst>
        </pc:inkChg>
        <pc:inkChg chg="add del mod">
          <ac:chgData name="Mark Herbert" userId="2018b251-adfe-4d54-a02d-dfee7d4f908f" providerId="ADAL" clId="{6E0E648B-26AF-BF45-B5F1-DE26A1FCF37B}" dt="2021-03-23T17:19:26.236" v="5712"/>
          <ac:inkMkLst>
            <pc:docMk/>
            <pc:sldMk cId="3301908370" sldId="610"/>
            <ac:inkMk id="15" creationId="{8422ACEC-360F-974D-8E37-5E9940EBAC0A}"/>
          </ac:inkMkLst>
        </pc:inkChg>
        <pc:inkChg chg="add del mod">
          <ac:chgData name="Mark Herbert" userId="2018b251-adfe-4d54-a02d-dfee7d4f908f" providerId="ADAL" clId="{6E0E648B-26AF-BF45-B5F1-DE26A1FCF37B}" dt="2021-03-23T17:19:26.226" v="5706"/>
          <ac:inkMkLst>
            <pc:docMk/>
            <pc:sldMk cId="3301908370" sldId="610"/>
            <ac:inkMk id="19" creationId="{BCE2D226-C416-B440-ABBE-C07D2A97DF21}"/>
          </ac:inkMkLst>
        </pc:inkChg>
        <pc:inkChg chg="add del mod">
          <ac:chgData name="Mark Herbert" userId="2018b251-adfe-4d54-a02d-dfee7d4f908f" providerId="ADAL" clId="{6E0E648B-26AF-BF45-B5F1-DE26A1FCF37B}" dt="2021-03-23T17:19:26.230" v="5708"/>
          <ac:inkMkLst>
            <pc:docMk/>
            <pc:sldMk cId="3301908370" sldId="610"/>
            <ac:inkMk id="26" creationId="{10F96A24-E5CD-C64D-A8D9-79D9DD5F7F35}"/>
          </ac:inkMkLst>
        </pc:inkChg>
      </pc:sldChg>
      <pc:sldChg chg="addSp delSp modSp mod">
        <pc:chgData name="Mark Herbert" userId="2018b251-adfe-4d54-a02d-dfee7d4f908f" providerId="ADAL" clId="{6E0E648B-26AF-BF45-B5F1-DE26A1FCF37B}" dt="2021-04-13T15:59:03.765" v="6317" actId="167"/>
        <pc:sldMkLst>
          <pc:docMk/>
          <pc:sldMk cId="4190245489" sldId="611"/>
        </pc:sldMkLst>
        <pc:picChg chg="del">
          <ac:chgData name="Mark Herbert" userId="2018b251-adfe-4d54-a02d-dfee7d4f908f" providerId="ADAL" clId="{6E0E648B-26AF-BF45-B5F1-DE26A1FCF37B}" dt="2021-04-13T15:55:08.475" v="6242" actId="478"/>
          <ac:picMkLst>
            <pc:docMk/>
            <pc:sldMk cId="4190245489" sldId="611"/>
            <ac:picMk id="8" creationId="{5081C487-B8C6-0343-89ED-C60FF7DB38A8}"/>
          </ac:picMkLst>
        </pc:picChg>
        <pc:picChg chg="add mod">
          <ac:chgData name="Mark Herbert" userId="2018b251-adfe-4d54-a02d-dfee7d4f908f" providerId="ADAL" clId="{6E0E648B-26AF-BF45-B5F1-DE26A1FCF37B}" dt="2021-04-13T15:59:03.765" v="6317" actId="167"/>
          <ac:picMkLst>
            <pc:docMk/>
            <pc:sldMk cId="4190245489" sldId="611"/>
            <ac:picMk id="12" creationId="{AA41ECCA-0578-B84A-A519-7566B2560162}"/>
          </ac:picMkLst>
        </pc:picChg>
      </pc:sldChg>
      <pc:sldChg chg="addSp delSp modSp mod">
        <pc:chgData name="Mark Herbert" userId="2018b251-adfe-4d54-a02d-dfee7d4f908f" providerId="ADAL" clId="{6E0E648B-26AF-BF45-B5F1-DE26A1FCF37B}" dt="2021-04-13T15:59:25.555" v="6327" actId="167"/>
        <pc:sldMkLst>
          <pc:docMk/>
          <pc:sldMk cId="1156896948" sldId="612"/>
        </pc:sldMkLst>
        <pc:picChg chg="del">
          <ac:chgData name="Mark Herbert" userId="2018b251-adfe-4d54-a02d-dfee7d4f908f" providerId="ADAL" clId="{6E0E648B-26AF-BF45-B5F1-DE26A1FCF37B}" dt="2021-04-13T15:54:53.547" v="6237" actId="478"/>
          <ac:picMkLst>
            <pc:docMk/>
            <pc:sldMk cId="1156896948" sldId="612"/>
            <ac:picMk id="8" creationId="{5081C487-B8C6-0343-89ED-C60FF7DB38A8}"/>
          </ac:picMkLst>
        </pc:picChg>
        <pc:picChg chg="add mod">
          <ac:chgData name="Mark Herbert" userId="2018b251-adfe-4d54-a02d-dfee7d4f908f" providerId="ADAL" clId="{6E0E648B-26AF-BF45-B5F1-DE26A1FCF37B}" dt="2021-04-13T15:59:25.555" v="6327" actId="167"/>
          <ac:picMkLst>
            <pc:docMk/>
            <pc:sldMk cId="1156896948" sldId="612"/>
            <ac:picMk id="12" creationId="{99E43047-3BDD-3C4D-94CC-A85D32CB502E}"/>
          </ac:picMkLst>
        </pc:picChg>
      </pc:sldChg>
      <pc:sldChg chg="addSp delSp modSp mod">
        <pc:chgData name="Mark Herbert" userId="2018b251-adfe-4d54-a02d-dfee7d4f908f" providerId="ADAL" clId="{6E0E648B-26AF-BF45-B5F1-DE26A1FCF37B}" dt="2021-04-13T15:59:22.892" v="6325" actId="167"/>
        <pc:sldMkLst>
          <pc:docMk/>
          <pc:sldMk cId="93069925" sldId="613"/>
        </pc:sldMkLst>
        <pc:picChg chg="del">
          <ac:chgData name="Mark Herbert" userId="2018b251-adfe-4d54-a02d-dfee7d4f908f" providerId="ADAL" clId="{6E0E648B-26AF-BF45-B5F1-DE26A1FCF37B}" dt="2021-04-13T15:54:55.829" v="6238" actId="478"/>
          <ac:picMkLst>
            <pc:docMk/>
            <pc:sldMk cId="93069925" sldId="613"/>
            <ac:picMk id="8" creationId="{5081C487-B8C6-0343-89ED-C60FF7DB38A8}"/>
          </ac:picMkLst>
        </pc:picChg>
        <pc:picChg chg="add mod">
          <ac:chgData name="Mark Herbert" userId="2018b251-adfe-4d54-a02d-dfee7d4f908f" providerId="ADAL" clId="{6E0E648B-26AF-BF45-B5F1-DE26A1FCF37B}" dt="2021-04-13T15:59:22.892" v="6325" actId="167"/>
          <ac:picMkLst>
            <pc:docMk/>
            <pc:sldMk cId="93069925" sldId="613"/>
            <ac:picMk id="12" creationId="{31D4120B-6D58-2848-A962-C1AFEC0A38F6}"/>
          </ac:picMkLst>
        </pc:picChg>
      </pc:sldChg>
      <pc:sldChg chg="modSp mod modShow delCm">
        <pc:chgData name="Mark Herbert" userId="2018b251-adfe-4d54-a02d-dfee7d4f908f" providerId="ADAL" clId="{6E0E648B-26AF-BF45-B5F1-DE26A1FCF37B}" dt="2021-03-23T15:52:05.492" v="4707" actId="14100"/>
        <pc:sldMkLst>
          <pc:docMk/>
          <pc:sldMk cId="2557649422" sldId="615"/>
        </pc:sldMkLst>
        <pc:spChg chg="mod">
          <ac:chgData name="Mark Herbert" userId="2018b251-adfe-4d54-a02d-dfee7d4f908f" providerId="ADAL" clId="{6E0E648B-26AF-BF45-B5F1-DE26A1FCF37B}" dt="2021-03-23T15:52:05.492" v="4707" actId="14100"/>
          <ac:spMkLst>
            <pc:docMk/>
            <pc:sldMk cId="2557649422" sldId="615"/>
            <ac:spMk id="5" creationId="{540C2F52-C418-8542-85C4-838CC7624AE0}"/>
          </ac:spMkLst>
        </pc:spChg>
      </pc:sldChg>
      <pc:sldChg chg="addSp delSp modSp mod">
        <pc:chgData name="Mark Herbert" userId="2018b251-adfe-4d54-a02d-dfee7d4f908f" providerId="ADAL" clId="{6E0E648B-26AF-BF45-B5F1-DE26A1FCF37B}" dt="2021-04-13T15:59:19.716" v="6323" actId="167"/>
        <pc:sldMkLst>
          <pc:docMk/>
          <pc:sldMk cId="2183753431" sldId="620"/>
        </pc:sldMkLst>
        <pc:picChg chg="del">
          <ac:chgData name="Mark Herbert" userId="2018b251-adfe-4d54-a02d-dfee7d4f908f" providerId="ADAL" clId="{6E0E648B-26AF-BF45-B5F1-DE26A1FCF37B}" dt="2021-04-13T15:55:00.433" v="6239" actId="478"/>
          <ac:picMkLst>
            <pc:docMk/>
            <pc:sldMk cId="2183753431" sldId="620"/>
            <ac:picMk id="8" creationId="{5081C487-B8C6-0343-89ED-C60FF7DB38A8}"/>
          </ac:picMkLst>
        </pc:picChg>
        <pc:picChg chg="add mod">
          <ac:chgData name="Mark Herbert" userId="2018b251-adfe-4d54-a02d-dfee7d4f908f" providerId="ADAL" clId="{6E0E648B-26AF-BF45-B5F1-DE26A1FCF37B}" dt="2021-04-13T15:59:19.716" v="6323" actId="167"/>
          <ac:picMkLst>
            <pc:docMk/>
            <pc:sldMk cId="2183753431" sldId="620"/>
            <ac:picMk id="13" creationId="{B34CC741-83C1-5640-B4D6-EA8D119F5AAD}"/>
          </ac:picMkLst>
        </pc:picChg>
      </pc:sldChg>
      <pc:sldChg chg="addSp delSp modSp mod">
        <pc:chgData name="Mark Herbert" userId="2018b251-adfe-4d54-a02d-dfee7d4f908f" providerId="ADAL" clId="{6E0E648B-26AF-BF45-B5F1-DE26A1FCF37B}" dt="2021-04-13T15:59:34.742" v="6333" actId="167"/>
        <pc:sldMkLst>
          <pc:docMk/>
          <pc:sldMk cId="3195854938" sldId="624"/>
        </pc:sldMkLst>
        <pc:spChg chg="mod">
          <ac:chgData name="Mark Herbert" userId="2018b251-adfe-4d54-a02d-dfee7d4f908f" providerId="ADAL" clId="{6E0E648B-26AF-BF45-B5F1-DE26A1FCF37B}" dt="2021-03-23T16:32:04.805" v="4961" actId="207"/>
          <ac:spMkLst>
            <pc:docMk/>
            <pc:sldMk cId="3195854938" sldId="624"/>
            <ac:spMk id="9" creationId="{BC8D4717-2D32-49A6-BB79-D07537BF7ED7}"/>
          </ac:spMkLst>
        </pc:spChg>
        <pc:spChg chg="mod">
          <ac:chgData name="Mark Herbert" userId="2018b251-adfe-4d54-a02d-dfee7d4f908f" providerId="ADAL" clId="{6E0E648B-26AF-BF45-B5F1-DE26A1FCF37B}" dt="2021-03-23T16:32:09.642" v="4962" actId="207"/>
          <ac:spMkLst>
            <pc:docMk/>
            <pc:sldMk cId="3195854938" sldId="624"/>
            <ac:spMk id="10" creationId="{F644AA82-9029-428D-BABD-641987488505}"/>
          </ac:spMkLst>
        </pc:spChg>
        <pc:picChg chg="del">
          <ac:chgData name="Mark Herbert" userId="2018b251-adfe-4d54-a02d-dfee7d4f908f" providerId="ADAL" clId="{6E0E648B-26AF-BF45-B5F1-DE26A1FCF37B}" dt="2021-04-13T15:54:45.209" v="6234" actId="478"/>
          <ac:picMkLst>
            <pc:docMk/>
            <pc:sldMk cId="3195854938" sldId="624"/>
            <ac:picMk id="8" creationId="{5081C487-B8C6-0343-89ED-C60FF7DB38A8}"/>
          </ac:picMkLst>
        </pc:picChg>
        <pc:picChg chg="add mod">
          <ac:chgData name="Mark Herbert" userId="2018b251-adfe-4d54-a02d-dfee7d4f908f" providerId="ADAL" clId="{6E0E648B-26AF-BF45-B5F1-DE26A1FCF37B}" dt="2021-04-13T15:59:34.742" v="6333" actId="167"/>
          <ac:picMkLst>
            <pc:docMk/>
            <pc:sldMk cId="3195854938" sldId="624"/>
            <ac:picMk id="12" creationId="{FADD927B-22D4-0643-AD35-1637C4981EF5}"/>
          </ac:picMkLst>
        </pc:picChg>
      </pc:sldChg>
      <pc:sldChg chg="addSp delSp modSp mod">
        <pc:chgData name="Mark Herbert" userId="2018b251-adfe-4d54-a02d-dfee7d4f908f" providerId="ADAL" clId="{6E0E648B-26AF-BF45-B5F1-DE26A1FCF37B}" dt="2021-04-13T15:59:32.325" v="6331" actId="167"/>
        <pc:sldMkLst>
          <pc:docMk/>
          <pc:sldMk cId="3056294743" sldId="625"/>
        </pc:sldMkLst>
        <pc:picChg chg="del">
          <ac:chgData name="Mark Herbert" userId="2018b251-adfe-4d54-a02d-dfee7d4f908f" providerId="ADAL" clId="{6E0E648B-26AF-BF45-B5F1-DE26A1FCF37B}" dt="2021-04-13T15:54:47.464" v="6235" actId="478"/>
          <ac:picMkLst>
            <pc:docMk/>
            <pc:sldMk cId="3056294743" sldId="625"/>
            <ac:picMk id="8" creationId="{5081C487-B8C6-0343-89ED-C60FF7DB38A8}"/>
          </ac:picMkLst>
        </pc:picChg>
        <pc:picChg chg="add mod">
          <ac:chgData name="Mark Herbert" userId="2018b251-adfe-4d54-a02d-dfee7d4f908f" providerId="ADAL" clId="{6E0E648B-26AF-BF45-B5F1-DE26A1FCF37B}" dt="2021-04-13T15:59:32.325" v="6331" actId="167"/>
          <ac:picMkLst>
            <pc:docMk/>
            <pc:sldMk cId="3056294743" sldId="625"/>
            <ac:picMk id="12" creationId="{3A97AFC7-FCB1-964D-81A1-E39FF5E2DDE8}"/>
          </ac:picMkLst>
        </pc:picChg>
      </pc:sldChg>
      <pc:sldChg chg="addSp delSp modSp mod">
        <pc:chgData name="Mark Herbert" userId="2018b251-adfe-4d54-a02d-dfee7d4f908f" providerId="ADAL" clId="{6E0E648B-26AF-BF45-B5F1-DE26A1FCF37B}" dt="2021-04-13T15:59:29.366" v="6329" actId="167"/>
        <pc:sldMkLst>
          <pc:docMk/>
          <pc:sldMk cId="352897811" sldId="626"/>
        </pc:sldMkLst>
        <pc:picChg chg="del">
          <ac:chgData name="Mark Herbert" userId="2018b251-adfe-4d54-a02d-dfee7d4f908f" providerId="ADAL" clId="{6E0E648B-26AF-BF45-B5F1-DE26A1FCF37B}" dt="2021-04-13T15:54:51.432" v="6236" actId="478"/>
          <ac:picMkLst>
            <pc:docMk/>
            <pc:sldMk cId="352897811" sldId="626"/>
            <ac:picMk id="8" creationId="{5081C487-B8C6-0343-89ED-C60FF7DB38A8}"/>
          </ac:picMkLst>
        </pc:picChg>
        <pc:picChg chg="add mod">
          <ac:chgData name="Mark Herbert" userId="2018b251-adfe-4d54-a02d-dfee7d4f908f" providerId="ADAL" clId="{6E0E648B-26AF-BF45-B5F1-DE26A1FCF37B}" dt="2021-04-13T15:59:29.366" v="6329" actId="167"/>
          <ac:picMkLst>
            <pc:docMk/>
            <pc:sldMk cId="352897811" sldId="626"/>
            <ac:picMk id="12" creationId="{BBA636AB-24F3-3249-BCB4-94B9DF2EA88F}"/>
          </ac:picMkLst>
        </pc:picChg>
      </pc:sldChg>
      <pc:sldChg chg="addSp delSp modSp mod modNotesTx">
        <pc:chgData name="Mark Herbert" userId="2018b251-adfe-4d54-a02d-dfee7d4f908f" providerId="ADAL" clId="{6E0E648B-26AF-BF45-B5F1-DE26A1FCF37B}" dt="2021-04-13T15:59:37.252" v="6335" actId="167"/>
        <pc:sldMkLst>
          <pc:docMk/>
          <pc:sldMk cId="1225461198" sldId="627"/>
        </pc:sldMkLst>
        <pc:picChg chg="del">
          <ac:chgData name="Mark Herbert" userId="2018b251-adfe-4d54-a02d-dfee7d4f908f" providerId="ADAL" clId="{6E0E648B-26AF-BF45-B5F1-DE26A1FCF37B}" dt="2021-04-13T15:54:41.462" v="6233" actId="478"/>
          <ac:picMkLst>
            <pc:docMk/>
            <pc:sldMk cId="1225461198" sldId="627"/>
            <ac:picMk id="8" creationId="{5081C487-B8C6-0343-89ED-C60FF7DB38A8}"/>
          </ac:picMkLst>
        </pc:picChg>
        <pc:picChg chg="add mod">
          <ac:chgData name="Mark Herbert" userId="2018b251-adfe-4d54-a02d-dfee7d4f908f" providerId="ADAL" clId="{6E0E648B-26AF-BF45-B5F1-DE26A1FCF37B}" dt="2021-04-13T15:59:37.252" v="6335" actId="167"/>
          <ac:picMkLst>
            <pc:docMk/>
            <pc:sldMk cId="1225461198" sldId="627"/>
            <ac:picMk id="12" creationId="{5D02CE8A-AA9A-0144-B17D-CAD093613295}"/>
          </ac:picMkLst>
        </pc:picChg>
      </pc:sldChg>
      <pc:sldChg chg="addSp delSp modSp mod">
        <pc:chgData name="Mark Herbert" userId="2018b251-adfe-4d54-a02d-dfee7d4f908f" providerId="ADAL" clId="{6E0E648B-26AF-BF45-B5F1-DE26A1FCF37B}" dt="2021-04-13T15:59:41.408" v="6337" actId="167"/>
        <pc:sldMkLst>
          <pc:docMk/>
          <pc:sldMk cId="3420240089" sldId="628"/>
        </pc:sldMkLst>
        <pc:picChg chg="del">
          <ac:chgData name="Mark Herbert" userId="2018b251-adfe-4d54-a02d-dfee7d4f908f" providerId="ADAL" clId="{6E0E648B-26AF-BF45-B5F1-DE26A1FCF37B}" dt="2021-04-13T15:54:38.954" v="6232" actId="478"/>
          <ac:picMkLst>
            <pc:docMk/>
            <pc:sldMk cId="3420240089" sldId="628"/>
            <ac:picMk id="8" creationId="{5081C487-B8C6-0343-89ED-C60FF7DB38A8}"/>
          </ac:picMkLst>
        </pc:picChg>
        <pc:picChg chg="add mod">
          <ac:chgData name="Mark Herbert" userId="2018b251-adfe-4d54-a02d-dfee7d4f908f" providerId="ADAL" clId="{6E0E648B-26AF-BF45-B5F1-DE26A1FCF37B}" dt="2021-04-13T15:59:41.408" v="6337" actId="167"/>
          <ac:picMkLst>
            <pc:docMk/>
            <pc:sldMk cId="3420240089" sldId="628"/>
            <ac:picMk id="12" creationId="{31DE5BDA-31BF-C540-9A03-C0F10B696BFD}"/>
          </ac:picMkLst>
        </pc:picChg>
      </pc:sldChg>
      <pc:sldChg chg="addSp delSp modSp mod">
        <pc:chgData name="Mark Herbert" userId="2018b251-adfe-4d54-a02d-dfee7d4f908f" providerId="ADAL" clId="{6E0E648B-26AF-BF45-B5F1-DE26A1FCF37B}" dt="2021-04-13T15:59:46.019" v="6339" actId="167"/>
        <pc:sldMkLst>
          <pc:docMk/>
          <pc:sldMk cId="2396025335" sldId="629"/>
        </pc:sldMkLst>
        <pc:picChg chg="del">
          <ac:chgData name="Mark Herbert" userId="2018b251-adfe-4d54-a02d-dfee7d4f908f" providerId="ADAL" clId="{6E0E648B-26AF-BF45-B5F1-DE26A1FCF37B}" dt="2021-04-13T15:54:35.469" v="6231" actId="478"/>
          <ac:picMkLst>
            <pc:docMk/>
            <pc:sldMk cId="2396025335" sldId="629"/>
            <ac:picMk id="8" creationId="{5081C487-B8C6-0343-89ED-C60FF7DB38A8}"/>
          </ac:picMkLst>
        </pc:picChg>
        <pc:picChg chg="add mod">
          <ac:chgData name="Mark Herbert" userId="2018b251-adfe-4d54-a02d-dfee7d4f908f" providerId="ADAL" clId="{6E0E648B-26AF-BF45-B5F1-DE26A1FCF37B}" dt="2021-04-13T15:59:46.019" v="6339" actId="167"/>
          <ac:picMkLst>
            <pc:docMk/>
            <pc:sldMk cId="2396025335" sldId="629"/>
            <ac:picMk id="12" creationId="{C0B6F9FE-8508-3548-A163-486EB6DC292A}"/>
          </ac:picMkLst>
        </pc:picChg>
      </pc:sldChg>
      <pc:sldChg chg="addSp delSp modSp mod">
        <pc:chgData name="Mark Herbert" userId="2018b251-adfe-4d54-a02d-dfee7d4f908f" providerId="ADAL" clId="{6E0E648B-26AF-BF45-B5F1-DE26A1FCF37B}" dt="2021-04-13T16:01:57.245" v="6384"/>
        <pc:sldMkLst>
          <pc:docMk/>
          <pc:sldMk cId="47794785" sldId="630"/>
        </pc:sldMkLst>
        <pc:spChg chg="del mod">
          <ac:chgData name="Mark Herbert" userId="2018b251-adfe-4d54-a02d-dfee7d4f908f" providerId="ADAL" clId="{6E0E648B-26AF-BF45-B5F1-DE26A1FCF37B}" dt="2021-03-23T17:14:54.593" v="5601" actId="478"/>
          <ac:spMkLst>
            <pc:docMk/>
            <pc:sldMk cId="47794785" sldId="630"/>
            <ac:spMk id="9" creationId="{99D6BC2B-735C-6941-9DF1-A463FB8CA543}"/>
          </ac:spMkLst>
        </pc:spChg>
        <pc:spChg chg="add del mod">
          <ac:chgData name="Mark Herbert" userId="2018b251-adfe-4d54-a02d-dfee7d4f908f" providerId="ADAL" clId="{6E0E648B-26AF-BF45-B5F1-DE26A1FCF37B}" dt="2021-03-23T17:14:52.156" v="5600" actId="478"/>
          <ac:spMkLst>
            <pc:docMk/>
            <pc:sldMk cId="47794785" sldId="630"/>
            <ac:spMk id="11" creationId="{B72BF290-8DB3-5847-A82C-CE86D0522DB0}"/>
          </ac:spMkLst>
        </pc:spChg>
        <pc:spChg chg="add mod">
          <ac:chgData name="Mark Herbert" userId="2018b251-adfe-4d54-a02d-dfee7d4f908f" providerId="ADAL" clId="{6E0E648B-26AF-BF45-B5F1-DE26A1FCF37B}" dt="2021-03-23T17:17:50.983" v="5693" actId="1076"/>
          <ac:spMkLst>
            <pc:docMk/>
            <pc:sldMk cId="47794785" sldId="630"/>
            <ac:spMk id="12" creationId="{E9F0F3CD-BC5E-CA4B-8E15-8B81B4C813B9}"/>
          </ac:spMkLst>
        </pc:spChg>
        <pc:spChg chg="mod">
          <ac:chgData name="Mark Herbert" userId="2018b251-adfe-4d54-a02d-dfee7d4f908f" providerId="ADAL" clId="{6E0E648B-26AF-BF45-B5F1-DE26A1FCF37B}" dt="2021-03-23T17:17:50.983" v="5693" actId="1076"/>
          <ac:spMkLst>
            <pc:docMk/>
            <pc:sldMk cId="47794785" sldId="630"/>
            <ac:spMk id="17" creationId="{F2467BE8-1381-4CDC-A957-C28A30F96C33}"/>
          </ac:spMkLst>
        </pc:spChg>
        <pc:spChg chg="mod">
          <ac:chgData name="Mark Herbert" userId="2018b251-adfe-4d54-a02d-dfee7d4f908f" providerId="ADAL" clId="{6E0E648B-26AF-BF45-B5F1-DE26A1FCF37B}" dt="2021-03-23T17:17:50.983" v="5693" actId="1076"/>
          <ac:spMkLst>
            <pc:docMk/>
            <pc:sldMk cId="47794785" sldId="630"/>
            <ac:spMk id="24" creationId="{82C1A0C8-11C1-4940-A73D-3B3537091F33}"/>
          </ac:spMkLst>
        </pc:spChg>
        <pc:picChg chg="add mod">
          <ac:chgData name="Mark Herbert" userId="2018b251-adfe-4d54-a02d-dfee7d4f908f" providerId="ADAL" clId="{6E0E648B-26AF-BF45-B5F1-DE26A1FCF37B}" dt="2021-04-13T16:01:57.245" v="6384"/>
          <ac:picMkLst>
            <pc:docMk/>
            <pc:sldMk cId="47794785" sldId="630"/>
            <ac:picMk id="9" creationId="{0D49DEA6-0905-9E47-BFC2-F785ECD10DB5}"/>
          </ac:picMkLst>
        </pc:picChg>
        <pc:picChg chg="del">
          <ac:chgData name="Mark Herbert" userId="2018b251-adfe-4d54-a02d-dfee7d4f908f" providerId="ADAL" clId="{6E0E648B-26AF-BF45-B5F1-DE26A1FCF37B}" dt="2021-04-13T15:53:22.968" v="6208" actId="478"/>
          <ac:picMkLst>
            <pc:docMk/>
            <pc:sldMk cId="47794785" sldId="630"/>
            <ac:picMk id="21" creationId="{09036855-59CF-46ED-8924-76B37BBFC810}"/>
          </ac:picMkLst>
        </pc:picChg>
      </pc:sldChg>
      <pc:sldChg chg="addSp delSp modSp mod delCm modNotesTx">
        <pc:chgData name="Mark Herbert" userId="2018b251-adfe-4d54-a02d-dfee7d4f908f" providerId="ADAL" clId="{6E0E648B-26AF-BF45-B5F1-DE26A1FCF37B}" dt="2021-04-13T11:30:08.109" v="5843" actId="1076"/>
        <pc:sldMkLst>
          <pc:docMk/>
          <pc:sldMk cId="2277911380" sldId="631"/>
        </pc:sldMkLst>
        <pc:spChg chg="add del">
          <ac:chgData name="Mark Herbert" userId="2018b251-adfe-4d54-a02d-dfee7d4f908f" providerId="ADAL" clId="{6E0E648B-26AF-BF45-B5F1-DE26A1FCF37B}" dt="2021-04-13T11:29:55.743" v="5840"/>
          <ac:spMkLst>
            <pc:docMk/>
            <pc:sldMk cId="2277911380" sldId="631"/>
            <ac:spMk id="2" creationId="{505C73D4-6D1F-954C-A120-3CABE8670C1E}"/>
          </ac:spMkLst>
        </pc:spChg>
        <pc:picChg chg="add mod">
          <ac:chgData name="Mark Herbert" userId="2018b251-adfe-4d54-a02d-dfee7d4f908f" providerId="ADAL" clId="{6E0E648B-26AF-BF45-B5F1-DE26A1FCF37B}" dt="2021-04-13T11:30:08.109" v="5843" actId="1076"/>
          <ac:picMkLst>
            <pc:docMk/>
            <pc:sldMk cId="2277911380" sldId="631"/>
            <ac:picMk id="3" creationId="{81091548-4181-B34B-B626-0C0FF13FDB2C}"/>
          </ac:picMkLst>
        </pc:picChg>
        <pc:picChg chg="del">
          <ac:chgData name="Mark Herbert" userId="2018b251-adfe-4d54-a02d-dfee7d4f908f" providerId="ADAL" clId="{6E0E648B-26AF-BF45-B5F1-DE26A1FCF37B}" dt="2021-04-13T11:29:45.456" v="5838" actId="478"/>
          <ac:picMkLst>
            <pc:docMk/>
            <pc:sldMk cId="2277911380" sldId="631"/>
            <ac:picMk id="9" creationId="{8ED039DF-99F8-46FA-B77C-E35E10B0F6F2}"/>
          </ac:picMkLst>
        </pc:picChg>
      </pc:sldChg>
      <pc:sldChg chg="addSp delSp modSp add mod delAnim modNotesTx">
        <pc:chgData name="Mark Herbert" userId="2018b251-adfe-4d54-a02d-dfee7d4f908f" providerId="ADAL" clId="{6E0E648B-26AF-BF45-B5F1-DE26A1FCF37B}" dt="2021-04-13T15:57:39.475" v="6281" actId="167"/>
        <pc:sldMkLst>
          <pc:docMk/>
          <pc:sldMk cId="2478990238" sldId="632"/>
        </pc:sldMkLst>
        <pc:spChg chg="mod">
          <ac:chgData name="Mark Herbert" userId="2018b251-adfe-4d54-a02d-dfee7d4f908f" providerId="ADAL" clId="{6E0E648B-26AF-BF45-B5F1-DE26A1FCF37B}" dt="2021-03-03T11:51:42.042" v="4349" actId="1076"/>
          <ac:spMkLst>
            <pc:docMk/>
            <pc:sldMk cId="2478990238" sldId="632"/>
            <ac:spMk id="3" creationId="{E992A3F3-D8E7-6D49-AACA-EDE230592294}"/>
          </ac:spMkLst>
        </pc:spChg>
        <pc:spChg chg="del">
          <ac:chgData name="Mark Herbert" userId="2018b251-adfe-4d54-a02d-dfee7d4f908f" providerId="ADAL" clId="{6E0E648B-26AF-BF45-B5F1-DE26A1FCF37B}" dt="2021-03-02T16:34:25.815" v="1961" actId="478"/>
          <ac:spMkLst>
            <pc:docMk/>
            <pc:sldMk cId="2478990238" sldId="632"/>
            <ac:spMk id="9" creationId="{9F1F08A3-EC29-7542-AB8F-B49F059A954A}"/>
          </ac:spMkLst>
        </pc:spChg>
        <pc:picChg chg="del">
          <ac:chgData name="Mark Herbert" userId="2018b251-adfe-4d54-a02d-dfee7d4f908f" providerId="ADAL" clId="{6E0E648B-26AF-BF45-B5F1-DE26A1FCF37B}" dt="2021-04-13T15:56:04.706" v="6260" actId="478"/>
          <ac:picMkLst>
            <pc:docMk/>
            <pc:sldMk cId="2478990238" sldId="632"/>
            <ac:picMk id="5" creationId="{06D7F1AE-21ED-BD40-B3F2-2D00FEFA05A8}"/>
          </ac:picMkLst>
        </pc:picChg>
        <pc:picChg chg="add mod">
          <ac:chgData name="Mark Herbert" userId="2018b251-adfe-4d54-a02d-dfee7d4f908f" providerId="ADAL" clId="{6E0E648B-26AF-BF45-B5F1-DE26A1FCF37B}" dt="2021-04-13T15:57:39.475" v="6281" actId="167"/>
          <ac:picMkLst>
            <pc:docMk/>
            <pc:sldMk cId="2478990238" sldId="632"/>
            <ac:picMk id="6" creationId="{62570224-F9BB-AF45-A709-A3117F580B7E}"/>
          </ac:picMkLst>
        </pc:picChg>
        <pc:picChg chg="del mod">
          <ac:chgData name="Mark Herbert" userId="2018b251-adfe-4d54-a02d-dfee7d4f908f" providerId="ADAL" clId="{6E0E648B-26AF-BF45-B5F1-DE26A1FCF37B}" dt="2021-03-23T16:06:43.624" v="4794" actId="478"/>
          <ac:picMkLst>
            <pc:docMk/>
            <pc:sldMk cId="2478990238" sldId="632"/>
            <ac:picMk id="6" creationId="{BE6E837A-E523-CF45-9169-5512C37E7693}"/>
          </ac:picMkLst>
        </pc:picChg>
        <pc:picChg chg="add mod">
          <ac:chgData name="Mark Herbert" userId="2018b251-adfe-4d54-a02d-dfee7d4f908f" providerId="ADAL" clId="{6E0E648B-26AF-BF45-B5F1-DE26A1FCF37B}" dt="2021-03-23T16:06:52.465" v="4795"/>
          <ac:picMkLst>
            <pc:docMk/>
            <pc:sldMk cId="2478990238" sldId="632"/>
            <ac:picMk id="7" creationId="{DCA41755-3C89-A44F-A3D8-789209882AC8}"/>
          </ac:picMkLst>
        </pc:picChg>
      </pc:sldChg>
      <pc:sldChg chg="addSp delSp modSp add del mod setBg modNotesTx">
        <pc:chgData name="Mark Herbert" userId="2018b251-adfe-4d54-a02d-dfee7d4f908f" providerId="ADAL" clId="{6E0E648B-26AF-BF45-B5F1-DE26A1FCF37B}" dt="2021-04-13T16:00:44.134" v="6358" actId="478"/>
        <pc:sldMkLst>
          <pc:docMk/>
          <pc:sldMk cId="1234930641" sldId="633"/>
        </pc:sldMkLst>
        <pc:spChg chg="del mod">
          <ac:chgData name="Mark Herbert" userId="2018b251-adfe-4d54-a02d-dfee7d4f908f" providerId="ADAL" clId="{6E0E648B-26AF-BF45-B5F1-DE26A1FCF37B}" dt="2021-04-13T15:48:13.047" v="6017" actId="478"/>
          <ac:spMkLst>
            <pc:docMk/>
            <pc:sldMk cId="1234930641" sldId="633"/>
            <ac:spMk id="3" creationId="{3CD2079D-7BE0-724F-874D-EAC3F46B00F3}"/>
          </ac:spMkLst>
        </pc:spChg>
        <pc:spChg chg="add mod">
          <ac:chgData name="Mark Herbert" userId="2018b251-adfe-4d54-a02d-dfee7d4f908f" providerId="ADAL" clId="{6E0E648B-26AF-BF45-B5F1-DE26A1FCF37B}" dt="2021-04-13T15:48:28.037" v="6031" actId="20577"/>
          <ac:spMkLst>
            <pc:docMk/>
            <pc:sldMk cId="1234930641" sldId="633"/>
            <ac:spMk id="7" creationId="{EF33ED71-21CE-3D4D-AD20-0FA8C7FA42F0}"/>
          </ac:spMkLst>
        </pc:spChg>
        <pc:spChg chg="add del">
          <ac:chgData name="Mark Herbert" userId="2018b251-adfe-4d54-a02d-dfee7d4f908f" providerId="ADAL" clId="{6E0E648B-26AF-BF45-B5F1-DE26A1FCF37B}" dt="2021-03-03T12:08:15.117" v="4388" actId="26606"/>
          <ac:spMkLst>
            <pc:docMk/>
            <pc:sldMk cId="1234930641" sldId="633"/>
            <ac:spMk id="12" creationId="{18F923FF-DD0C-4FD3-A1B4-68DFA511C82D}"/>
          </ac:spMkLst>
        </pc:spChg>
        <pc:spChg chg="add del">
          <ac:chgData name="Mark Herbert" userId="2018b251-adfe-4d54-a02d-dfee7d4f908f" providerId="ADAL" clId="{6E0E648B-26AF-BF45-B5F1-DE26A1FCF37B}" dt="2021-03-03T12:08:15.117" v="4388" actId="26606"/>
          <ac:spMkLst>
            <pc:docMk/>
            <pc:sldMk cId="1234930641" sldId="633"/>
            <ac:spMk id="14" creationId="{114A821F-8663-46BA-8CC0-D4C44F639F3A}"/>
          </ac:spMkLst>
        </pc:spChg>
        <pc:spChg chg="add del">
          <ac:chgData name="Mark Herbert" userId="2018b251-adfe-4d54-a02d-dfee7d4f908f" providerId="ADAL" clId="{6E0E648B-26AF-BF45-B5F1-DE26A1FCF37B}" dt="2021-03-03T12:08:15.117" v="4388" actId="26606"/>
          <ac:spMkLst>
            <pc:docMk/>
            <pc:sldMk cId="1234930641" sldId="633"/>
            <ac:spMk id="16" creationId="{67EF550F-47CE-4FB2-9DAC-12AD835C833D}"/>
          </ac:spMkLst>
        </pc:spChg>
        <pc:picChg chg="del mod ord">
          <ac:chgData name="Mark Herbert" userId="2018b251-adfe-4d54-a02d-dfee7d4f908f" providerId="ADAL" clId="{6E0E648B-26AF-BF45-B5F1-DE26A1FCF37B}" dt="2021-04-13T16:00:44.134" v="6358" actId="478"/>
          <ac:picMkLst>
            <pc:docMk/>
            <pc:sldMk cId="1234930641" sldId="633"/>
            <ac:picMk id="2" creationId="{065A8D4C-7E8A-DD49-B0E5-46389785C212}"/>
          </ac:picMkLst>
        </pc:picChg>
        <pc:picChg chg="add del mod">
          <ac:chgData name="Mark Herbert" userId="2018b251-adfe-4d54-a02d-dfee7d4f908f" providerId="ADAL" clId="{6E0E648B-26AF-BF45-B5F1-DE26A1FCF37B}" dt="2021-03-23T16:44:02.663" v="5030" actId="478"/>
          <ac:picMkLst>
            <pc:docMk/>
            <pc:sldMk cId="1234930641" sldId="633"/>
            <ac:picMk id="4" creationId="{7A188EEE-5BE8-3649-8A14-0CAB5075F6B5}"/>
          </ac:picMkLst>
        </pc:picChg>
        <pc:picChg chg="mod ord">
          <ac:chgData name="Mark Herbert" userId="2018b251-adfe-4d54-a02d-dfee7d4f908f" providerId="ADAL" clId="{6E0E648B-26AF-BF45-B5F1-DE26A1FCF37B}" dt="2021-03-03T12:08:15.117" v="4388" actId="26606"/>
          <ac:picMkLst>
            <pc:docMk/>
            <pc:sldMk cId="1234930641" sldId="633"/>
            <ac:picMk id="5" creationId="{70DBE5AC-8341-F146-9CEF-8275FC667688}"/>
          </ac:picMkLst>
        </pc:picChg>
        <pc:picChg chg="del">
          <ac:chgData name="Mark Herbert" userId="2018b251-adfe-4d54-a02d-dfee7d4f908f" providerId="ADAL" clId="{6E0E648B-26AF-BF45-B5F1-DE26A1FCF37B}" dt="2021-03-02T16:57:34.595" v="3123" actId="478"/>
          <ac:picMkLst>
            <pc:docMk/>
            <pc:sldMk cId="1234930641" sldId="633"/>
            <ac:picMk id="6" creationId="{B04172DF-924A-224D-AF55-8D7C1B874CC0}"/>
          </ac:picMkLst>
        </pc:picChg>
        <pc:picChg chg="add del mod ord">
          <ac:chgData name="Mark Herbert" userId="2018b251-adfe-4d54-a02d-dfee7d4f908f" providerId="ADAL" clId="{6E0E648B-26AF-BF45-B5F1-DE26A1FCF37B}" dt="2021-03-23T16:44:17.282" v="5035" actId="478"/>
          <ac:picMkLst>
            <pc:docMk/>
            <pc:sldMk cId="1234930641" sldId="633"/>
            <ac:picMk id="7" creationId="{9D9A5D98-A942-A547-B6FA-01018B4EC641}"/>
          </ac:picMkLst>
        </pc:picChg>
        <pc:picChg chg="del">
          <ac:chgData name="Mark Herbert" userId="2018b251-adfe-4d54-a02d-dfee7d4f908f" providerId="ADAL" clId="{6E0E648B-26AF-BF45-B5F1-DE26A1FCF37B}" dt="2021-04-13T15:54:06.601" v="6222" actId="478"/>
          <ac:picMkLst>
            <pc:docMk/>
            <pc:sldMk cId="1234930641" sldId="633"/>
            <ac:picMk id="8" creationId="{C8F83201-6D5A-4723-9073-6A0AC95A30BA}"/>
          </ac:picMkLst>
        </pc:picChg>
        <pc:picChg chg="add mod">
          <ac:chgData name="Mark Herbert" userId="2018b251-adfe-4d54-a02d-dfee7d4f908f" providerId="ADAL" clId="{6E0E648B-26AF-BF45-B5F1-DE26A1FCF37B}" dt="2021-03-23T16:45:43.431" v="5042" actId="14100"/>
          <ac:picMkLst>
            <pc:docMk/>
            <pc:sldMk cId="1234930641" sldId="633"/>
            <ac:picMk id="9" creationId="{82D92ADD-312C-B544-85CC-4D29A6D549F9}"/>
          </ac:picMkLst>
        </pc:picChg>
        <pc:picChg chg="add mod">
          <ac:chgData name="Mark Herbert" userId="2018b251-adfe-4d54-a02d-dfee7d4f908f" providerId="ADAL" clId="{6E0E648B-26AF-BF45-B5F1-DE26A1FCF37B}" dt="2021-04-13T16:00:38.097" v="6357" actId="167"/>
          <ac:picMkLst>
            <pc:docMk/>
            <pc:sldMk cId="1234930641" sldId="633"/>
            <ac:picMk id="10" creationId="{84951618-5670-104C-95B9-E17C7AB7C0AF}"/>
          </ac:picMkLst>
        </pc:picChg>
      </pc:sldChg>
      <pc:sldChg chg="addSp delSp modSp add mod modNotesTx">
        <pc:chgData name="Mark Herbert" userId="2018b251-adfe-4d54-a02d-dfee7d4f908f" providerId="ADAL" clId="{6E0E648B-26AF-BF45-B5F1-DE26A1FCF37B}" dt="2021-04-13T15:56:38.611" v="6269" actId="167"/>
        <pc:sldMkLst>
          <pc:docMk/>
          <pc:sldMk cId="2436521290" sldId="634"/>
        </pc:sldMkLst>
        <pc:graphicFrameChg chg="mod">
          <ac:chgData name="Mark Herbert" userId="2018b251-adfe-4d54-a02d-dfee7d4f908f" providerId="ADAL" clId="{6E0E648B-26AF-BF45-B5F1-DE26A1FCF37B}" dt="2021-03-23T15:59:08.835" v="4745" actId="1076"/>
          <ac:graphicFrameMkLst>
            <pc:docMk/>
            <pc:sldMk cId="2436521290" sldId="634"/>
            <ac:graphicFrameMk id="10" creationId="{FA8E6C9D-A8C4-9548-AAD5-2667787CD2F0}"/>
          </ac:graphicFrameMkLst>
        </pc:graphicFrameChg>
        <pc:picChg chg="del">
          <ac:chgData name="Mark Herbert" userId="2018b251-adfe-4d54-a02d-dfee7d4f908f" providerId="ADAL" clId="{6E0E648B-26AF-BF45-B5F1-DE26A1FCF37B}" dt="2021-04-13T15:56:33.399" v="6267" actId="478"/>
          <ac:picMkLst>
            <pc:docMk/>
            <pc:sldMk cId="2436521290" sldId="634"/>
            <ac:picMk id="2" creationId="{CAD53889-0B2E-4267-A263-A4149F362625}"/>
          </ac:picMkLst>
        </pc:picChg>
        <pc:picChg chg="add mod">
          <ac:chgData name="Mark Herbert" userId="2018b251-adfe-4d54-a02d-dfee7d4f908f" providerId="ADAL" clId="{6E0E648B-26AF-BF45-B5F1-DE26A1FCF37B}" dt="2021-04-13T15:56:38.611" v="6269" actId="167"/>
          <ac:picMkLst>
            <pc:docMk/>
            <pc:sldMk cId="2436521290" sldId="634"/>
            <ac:picMk id="5" creationId="{17000244-AA10-734D-92E2-67C927D3DA39}"/>
          </ac:picMkLst>
        </pc:picChg>
      </pc:sldChg>
      <pc:sldChg chg="addSp delSp modSp add mod modNotesTx">
        <pc:chgData name="Mark Herbert" userId="2018b251-adfe-4d54-a02d-dfee7d4f908f" providerId="ADAL" clId="{6E0E648B-26AF-BF45-B5F1-DE26A1FCF37B}" dt="2021-04-13T15:56:52.353" v="6271" actId="167"/>
        <pc:sldMkLst>
          <pc:docMk/>
          <pc:sldMk cId="730845481" sldId="635"/>
        </pc:sldMkLst>
        <pc:picChg chg="del">
          <ac:chgData name="Mark Herbert" userId="2018b251-adfe-4d54-a02d-dfee7d4f908f" providerId="ADAL" clId="{6E0E648B-26AF-BF45-B5F1-DE26A1FCF37B}" dt="2021-04-13T15:56:30.214" v="6266" actId="478"/>
          <ac:picMkLst>
            <pc:docMk/>
            <pc:sldMk cId="730845481" sldId="635"/>
            <ac:picMk id="2" creationId="{CAD53889-0B2E-4267-A263-A4149F362625}"/>
          </ac:picMkLst>
        </pc:picChg>
        <pc:picChg chg="add mod">
          <ac:chgData name="Mark Herbert" userId="2018b251-adfe-4d54-a02d-dfee7d4f908f" providerId="ADAL" clId="{6E0E648B-26AF-BF45-B5F1-DE26A1FCF37B}" dt="2021-04-13T15:56:52.353" v="6271" actId="167"/>
          <ac:picMkLst>
            <pc:docMk/>
            <pc:sldMk cId="730845481" sldId="635"/>
            <ac:picMk id="6" creationId="{B5B8EEF2-B282-4842-ACB5-76F2DD37954A}"/>
          </ac:picMkLst>
        </pc:picChg>
      </pc:sldChg>
      <pc:sldChg chg="addSp delSp modSp add mod addAnim delAnim modAnim modNotesTx">
        <pc:chgData name="Mark Herbert" userId="2018b251-adfe-4d54-a02d-dfee7d4f908f" providerId="ADAL" clId="{6E0E648B-26AF-BF45-B5F1-DE26A1FCF37B}" dt="2021-04-13T16:00:34.755" v="6355" actId="167"/>
        <pc:sldMkLst>
          <pc:docMk/>
          <pc:sldMk cId="907177395" sldId="636"/>
        </pc:sldMkLst>
        <pc:spChg chg="add del mod">
          <ac:chgData name="Mark Herbert" userId="2018b251-adfe-4d54-a02d-dfee7d4f908f" providerId="ADAL" clId="{6E0E648B-26AF-BF45-B5F1-DE26A1FCF37B}" dt="2021-03-23T16:59:46.770" v="5270" actId="164"/>
          <ac:spMkLst>
            <pc:docMk/>
            <pc:sldMk cId="907177395" sldId="636"/>
            <ac:spMk id="2" creationId="{83292C81-7FE5-2746-B68E-46632C46AE27}"/>
          </ac:spMkLst>
        </pc:spChg>
        <pc:spChg chg="del mod">
          <ac:chgData name="Mark Herbert" userId="2018b251-adfe-4d54-a02d-dfee7d4f908f" providerId="ADAL" clId="{6E0E648B-26AF-BF45-B5F1-DE26A1FCF37B}" dt="2021-03-23T16:39:37.329" v="5029" actId="478"/>
          <ac:spMkLst>
            <pc:docMk/>
            <pc:sldMk cId="907177395" sldId="636"/>
            <ac:spMk id="5" creationId="{A5C6E252-A789-CE47-88BD-15D8B1D977FE}"/>
          </ac:spMkLst>
        </pc:spChg>
        <pc:spChg chg="add del mod">
          <ac:chgData name="Mark Herbert" userId="2018b251-adfe-4d54-a02d-dfee7d4f908f" providerId="ADAL" clId="{6E0E648B-26AF-BF45-B5F1-DE26A1FCF37B}" dt="2021-03-23T16:59:46.770" v="5270" actId="164"/>
          <ac:spMkLst>
            <pc:docMk/>
            <pc:sldMk cId="907177395" sldId="636"/>
            <ac:spMk id="9" creationId="{9D94C836-C1FD-41E2-A478-2890417D6449}"/>
          </ac:spMkLst>
        </pc:spChg>
        <pc:spChg chg="add del mod">
          <ac:chgData name="Mark Herbert" userId="2018b251-adfe-4d54-a02d-dfee7d4f908f" providerId="ADAL" clId="{6E0E648B-26AF-BF45-B5F1-DE26A1FCF37B}" dt="2021-04-13T15:48:07.768" v="6015" actId="478"/>
          <ac:spMkLst>
            <pc:docMk/>
            <pc:sldMk cId="907177395" sldId="636"/>
            <ac:spMk id="10" creationId="{C33DEF4C-4606-E845-BAA5-D8BA9920BD76}"/>
          </ac:spMkLst>
        </pc:spChg>
        <pc:spChg chg="add mod">
          <ac:chgData name="Mark Herbert" userId="2018b251-adfe-4d54-a02d-dfee7d4f908f" providerId="ADAL" clId="{6E0E648B-26AF-BF45-B5F1-DE26A1FCF37B}" dt="2021-04-13T15:48:08.643" v="6016"/>
          <ac:spMkLst>
            <pc:docMk/>
            <pc:sldMk cId="907177395" sldId="636"/>
            <ac:spMk id="12" creationId="{3FC7F9A1-9280-8F48-A91A-3B779D9D4504}"/>
          </ac:spMkLst>
        </pc:spChg>
        <pc:spChg chg="add del mod">
          <ac:chgData name="Mark Herbert" userId="2018b251-adfe-4d54-a02d-dfee7d4f908f" providerId="ADAL" clId="{6E0E648B-26AF-BF45-B5F1-DE26A1FCF37B}" dt="2021-03-23T16:58:12.190" v="5209" actId="1076"/>
          <ac:spMkLst>
            <pc:docMk/>
            <pc:sldMk cId="907177395" sldId="636"/>
            <ac:spMk id="16" creationId="{2F48F8E2-1D6D-2F43-B832-8127680FB12C}"/>
          </ac:spMkLst>
        </pc:spChg>
        <pc:spChg chg="add del mod">
          <ac:chgData name="Mark Herbert" userId="2018b251-adfe-4d54-a02d-dfee7d4f908f" providerId="ADAL" clId="{6E0E648B-26AF-BF45-B5F1-DE26A1FCF37B}" dt="2021-03-23T16:58:12.190" v="5209" actId="1076"/>
          <ac:spMkLst>
            <pc:docMk/>
            <pc:sldMk cId="907177395" sldId="636"/>
            <ac:spMk id="17" creationId="{DC0EFD43-6578-4A44-A1E6-3D31998D32DF}"/>
          </ac:spMkLst>
        </pc:spChg>
        <pc:grpChg chg="add mod">
          <ac:chgData name="Mark Herbert" userId="2018b251-adfe-4d54-a02d-dfee7d4f908f" providerId="ADAL" clId="{6E0E648B-26AF-BF45-B5F1-DE26A1FCF37B}" dt="2021-03-23T16:59:46.770" v="5270" actId="164"/>
          <ac:grpSpMkLst>
            <pc:docMk/>
            <pc:sldMk cId="907177395" sldId="636"/>
            <ac:grpSpMk id="5" creationId="{1695C49C-C849-5343-A0A8-3640806E5387}"/>
          </ac:grpSpMkLst>
        </pc:grpChg>
        <pc:picChg chg="add del mod">
          <ac:chgData name="Mark Herbert" userId="2018b251-adfe-4d54-a02d-dfee7d4f908f" providerId="ADAL" clId="{6E0E648B-26AF-BF45-B5F1-DE26A1FCF37B}" dt="2021-03-23T16:58:12.190" v="5209" actId="1076"/>
          <ac:picMkLst>
            <pc:docMk/>
            <pc:sldMk cId="907177395" sldId="636"/>
            <ac:picMk id="3" creationId="{460C5471-5B99-0545-868E-33933FF9AC6E}"/>
          </ac:picMkLst>
        </pc:picChg>
        <pc:picChg chg="del">
          <ac:chgData name="Mark Herbert" userId="2018b251-adfe-4d54-a02d-dfee7d4f908f" providerId="ADAL" clId="{6E0E648B-26AF-BF45-B5F1-DE26A1FCF37B}" dt="2021-04-13T15:54:10.095" v="6223" actId="478"/>
          <ac:picMkLst>
            <pc:docMk/>
            <pc:sldMk cId="907177395" sldId="636"/>
            <ac:picMk id="4" creationId="{B929B97D-945C-2F47-AA77-40AA9EC3CBDC}"/>
          </ac:picMkLst>
        </pc:picChg>
        <pc:picChg chg="add del mod">
          <ac:chgData name="Mark Herbert" userId="2018b251-adfe-4d54-a02d-dfee7d4f908f" providerId="ADAL" clId="{6E0E648B-26AF-BF45-B5F1-DE26A1FCF37B}" dt="2021-03-23T16:56:18.045" v="5176" actId="478"/>
          <ac:picMkLst>
            <pc:docMk/>
            <pc:sldMk cId="907177395" sldId="636"/>
            <ac:picMk id="13" creationId="{04D51321-62AC-6F4E-BC0F-078B1133F54F}"/>
          </ac:picMkLst>
        </pc:picChg>
        <pc:picChg chg="add mod">
          <ac:chgData name="Mark Herbert" userId="2018b251-adfe-4d54-a02d-dfee7d4f908f" providerId="ADAL" clId="{6E0E648B-26AF-BF45-B5F1-DE26A1FCF37B}" dt="2021-04-13T16:00:34.755" v="6355" actId="167"/>
          <ac:picMkLst>
            <pc:docMk/>
            <pc:sldMk cId="907177395" sldId="636"/>
            <ac:picMk id="13" creationId="{F5BD0721-5C60-9644-B58D-F74C0AC3A7B5}"/>
          </ac:picMkLst>
        </pc:picChg>
        <pc:cxnChg chg="add del mod">
          <ac:chgData name="Mark Herbert" userId="2018b251-adfe-4d54-a02d-dfee7d4f908f" providerId="ADAL" clId="{6E0E648B-26AF-BF45-B5F1-DE26A1FCF37B}" dt="2021-03-23T16:59:46.770" v="5270" actId="164"/>
          <ac:cxnSpMkLst>
            <pc:docMk/>
            <pc:sldMk cId="907177395" sldId="636"/>
            <ac:cxnSpMk id="8" creationId="{003089FA-E09D-4EF5-A128-080A71A3A348}"/>
          </ac:cxnSpMkLst>
        </pc:cxnChg>
      </pc:sldChg>
      <pc:sldChg chg="add del">
        <pc:chgData name="Mark Herbert" userId="2018b251-adfe-4d54-a02d-dfee7d4f908f" providerId="ADAL" clId="{6E0E648B-26AF-BF45-B5F1-DE26A1FCF37B}" dt="2021-04-13T16:00:23.909" v="6349" actId="2696"/>
        <pc:sldMkLst>
          <pc:docMk/>
          <pc:sldMk cId="654592867" sldId="637"/>
        </pc:sldMkLst>
      </pc:sldChg>
      <pc:sldChg chg="modSp add mod">
        <pc:chgData name="Mark Herbert" userId="2018b251-adfe-4d54-a02d-dfee7d4f908f" providerId="ADAL" clId="{6E0E648B-26AF-BF45-B5F1-DE26A1FCF37B}" dt="2021-04-13T16:12:04.478" v="6853" actId="207"/>
        <pc:sldMkLst>
          <pc:docMk/>
          <pc:sldMk cId="2635217378" sldId="637"/>
        </pc:sldMkLst>
        <pc:spChg chg="mod">
          <ac:chgData name="Mark Herbert" userId="2018b251-adfe-4d54-a02d-dfee7d4f908f" providerId="ADAL" clId="{6E0E648B-26AF-BF45-B5F1-DE26A1FCF37B}" dt="2021-04-13T16:12:04.478" v="6853" actId="207"/>
          <ac:spMkLst>
            <pc:docMk/>
            <pc:sldMk cId="2635217378" sldId="637"/>
            <ac:spMk id="176" creationId="{00000000-0000-0000-0000-000000000000}"/>
          </ac:spMkLst>
        </pc:spChg>
        <pc:spChg chg="mod">
          <ac:chgData name="Mark Herbert" userId="2018b251-adfe-4d54-a02d-dfee7d4f908f" providerId="ADAL" clId="{6E0E648B-26AF-BF45-B5F1-DE26A1FCF37B}" dt="2021-04-13T16:12:04.478" v="6853" actId="207"/>
          <ac:spMkLst>
            <pc:docMk/>
            <pc:sldMk cId="2635217378" sldId="637"/>
            <ac:spMk id="180" creationId="{00000000-0000-0000-0000-000000000000}"/>
          </ac:spMkLst>
        </pc:spChg>
        <pc:spChg chg="mod">
          <ac:chgData name="Mark Herbert" userId="2018b251-adfe-4d54-a02d-dfee7d4f908f" providerId="ADAL" clId="{6E0E648B-26AF-BF45-B5F1-DE26A1FCF37B}" dt="2021-04-13T16:12:04.478" v="6853" actId="207"/>
          <ac:spMkLst>
            <pc:docMk/>
            <pc:sldMk cId="2635217378" sldId="637"/>
            <ac:spMk id="181" creationId="{00000000-0000-0000-0000-000000000000}"/>
          </ac:spMkLst>
        </pc:spChg>
        <pc:spChg chg="mod">
          <ac:chgData name="Mark Herbert" userId="2018b251-adfe-4d54-a02d-dfee7d4f908f" providerId="ADAL" clId="{6E0E648B-26AF-BF45-B5F1-DE26A1FCF37B}" dt="2021-04-13T16:12:04.478" v="6853" actId="207"/>
          <ac:spMkLst>
            <pc:docMk/>
            <pc:sldMk cId="2635217378" sldId="637"/>
            <ac:spMk id="182" creationId="{00000000-0000-0000-0000-000000000000}"/>
          </ac:spMkLst>
        </pc:spChg>
      </pc:sldChg>
      <pc:sldMasterChg chg="delSldLayout">
        <pc:chgData name="Mark Herbert" userId="2018b251-adfe-4d54-a02d-dfee7d4f908f" providerId="ADAL" clId="{6E0E648B-26AF-BF45-B5F1-DE26A1FCF37B}" dt="2021-03-25T14:40:53.642" v="5822" actId="2696"/>
        <pc:sldMasterMkLst>
          <pc:docMk/>
          <pc:sldMasterMk cId="407074242" sldId="2147483648"/>
        </pc:sldMasterMkLst>
        <pc:sldLayoutChg chg="del">
          <pc:chgData name="Mark Herbert" userId="2018b251-adfe-4d54-a02d-dfee7d4f908f" providerId="ADAL" clId="{6E0E648B-26AF-BF45-B5F1-DE26A1FCF37B}" dt="2021-03-25T14:40:53.642" v="5822" actId="2696"/>
          <pc:sldLayoutMkLst>
            <pc:docMk/>
            <pc:sldMasterMk cId="407074242" sldId="2147483648"/>
            <pc:sldLayoutMk cId="3749672903" sldId="2147483660"/>
          </pc:sldLayoutMkLst>
        </pc:sldLayoutChg>
      </pc:sldMasterChg>
    </pc:docChg>
  </pc:docChgLst>
  <pc:docChgLst>
    <pc:chgData name="Grace Golf" userId="S::grace@colour-profiling.com::4dde5f68-09e9-4618-b964-3a36d85cd12f" providerId="AD" clId="Web-{DC5FC09F-70B8-C000-0AD8-41F43971DA92}"/>
    <pc:docChg chg="modSld">
      <pc:chgData name="Grace Golf" userId="S::grace@colour-profiling.com::4dde5f68-09e9-4618-b964-3a36d85cd12f" providerId="AD" clId="Web-{DC5FC09F-70B8-C000-0AD8-41F43971DA92}" dt="2021-04-21T09:44:59.976" v="2" actId="14100"/>
      <pc:docMkLst>
        <pc:docMk/>
      </pc:docMkLst>
      <pc:sldChg chg="modSp">
        <pc:chgData name="Grace Golf" userId="S::grace@colour-profiling.com::4dde5f68-09e9-4618-b964-3a36d85cd12f" providerId="AD" clId="Web-{DC5FC09F-70B8-C000-0AD8-41F43971DA92}" dt="2021-04-21T09:44:59.976" v="2" actId="14100"/>
        <pc:sldMkLst>
          <pc:docMk/>
          <pc:sldMk cId="4127595413" sldId="273"/>
        </pc:sldMkLst>
        <pc:spChg chg="mod">
          <ac:chgData name="Grace Golf" userId="S::grace@colour-profiling.com::4dde5f68-09e9-4618-b964-3a36d85cd12f" providerId="AD" clId="Web-{DC5FC09F-70B8-C000-0AD8-41F43971DA92}" dt="2021-04-21T09:44:59.976" v="2" actId="14100"/>
          <ac:spMkLst>
            <pc:docMk/>
            <pc:sldMk cId="4127595413" sldId="273"/>
            <ac:spMk id="16" creationId="{C03570EC-C32F-9743-8FF7-76CEB571B3B0}"/>
          </ac:spMkLst>
        </pc:spChg>
      </pc:sldChg>
    </pc:docChg>
  </pc:docChgLst>
  <pc:docChgLst>
    <pc:chgData name="Grace Golf" userId="S::grace@colour-profiling.com::4dde5f68-09e9-4618-b964-3a36d85cd12f" providerId="AD" clId="Web-{3636B1E1-0197-74E0-9CD4-579CA5EAA653}"/>
    <pc:docChg chg="modSld sldOrd">
      <pc:chgData name="Grace Golf" userId="S::grace@colour-profiling.com::4dde5f68-09e9-4618-b964-3a36d85cd12f" providerId="AD" clId="Web-{3636B1E1-0197-74E0-9CD4-579CA5EAA653}" dt="2021-02-25T15:55:17.284" v="1344"/>
      <pc:docMkLst>
        <pc:docMk/>
      </pc:docMkLst>
      <pc:sldChg chg="modSp addCm modCm modNotes">
        <pc:chgData name="Grace Golf" userId="S::grace@colour-profiling.com::4dde5f68-09e9-4618-b964-3a36d85cd12f" providerId="AD" clId="Web-{3636B1E1-0197-74E0-9CD4-579CA5EAA653}" dt="2021-02-25T15:14:38.051" v="140"/>
        <pc:sldMkLst>
          <pc:docMk/>
          <pc:sldMk cId="3281789462" sldId="257"/>
        </pc:sldMkLst>
        <pc:spChg chg="mod">
          <ac:chgData name="Grace Golf" userId="S::grace@colour-profiling.com::4dde5f68-09e9-4618-b964-3a36d85cd12f" providerId="AD" clId="Web-{3636B1E1-0197-74E0-9CD4-579CA5EAA653}" dt="2021-02-25T14:54:04.958" v="21" actId="1076"/>
          <ac:spMkLst>
            <pc:docMk/>
            <pc:sldMk cId="3281789462" sldId="257"/>
            <ac:spMk id="6" creationId="{C41A4ACA-164D-1D45-BE9D-20D2D3F76C14}"/>
          </ac:spMkLst>
        </pc:spChg>
      </pc:sldChg>
      <pc:sldChg chg="modNotes">
        <pc:chgData name="Grace Golf" userId="S::grace@colour-profiling.com::4dde5f68-09e9-4618-b964-3a36d85cd12f" providerId="AD" clId="Web-{3636B1E1-0197-74E0-9CD4-579CA5EAA653}" dt="2021-02-25T15:12:56.347" v="112"/>
        <pc:sldMkLst>
          <pc:docMk/>
          <pc:sldMk cId="3359438963" sldId="262"/>
        </pc:sldMkLst>
      </pc:sldChg>
      <pc:sldChg chg="modNotes">
        <pc:chgData name="Grace Golf" userId="S::grace@colour-profiling.com::4dde5f68-09e9-4618-b964-3a36d85cd12f" providerId="AD" clId="Web-{3636B1E1-0197-74E0-9CD4-579CA5EAA653}" dt="2021-02-25T15:40:23.945" v="852"/>
        <pc:sldMkLst>
          <pc:docMk/>
          <pc:sldMk cId="1013613560" sldId="270"/>
        </pc:sldMkLst>
      </pc:sldChg>
      <pc:sldChg chg="modNotes">
        <pc:chgData name="Grace Golf" userId="S::grace@colour-profiling.com::4dde5f68-09e9-4618-b964-3a36d85cd12f" providerId="AD" clId="Web-{3636B1E1-0197-74E0-9CD4-579CA5EAA653}" dt="2021-02-25T15:50:55.109" v="1211"/>
        <pc:sldMkLst>
          <pc:docMk/>
          <pc:sldMk cId="3092012870" sldId="272"/>
        </pc:sldMkLst>
      </pc:sldChg>
      <pc:sldChg chg="modSp modNotes">
        <pc:chgData name="Grace Golf" userId="S::grace@colour-profiling.com::4dde5f68-09e9-4618-b964-3a36d85cd12f" providerId="AD" clId="Web-{3636B1E1-0197-74E0-9CD4-579CA5EAA653}" dt="2021-02-25T15:50:52.156" v="1210"/>
        <pc:sldMkLst>
          <pc:docMk/>
          <pc:sldMk cId="4127595413" sldId="273"/>
        </pc:sldMkLst>
        <pc:spChg chg="mod">
          <ac:chgData name="Grace Golf" userId="S::grace@colour-profiling.com::4dde5f68-09e9-4618-b964-3a36d85cd12f" providerId="AD" clId="Web-{3636B1E1-0197-74E0-9CD4-579CA5EAA653}" dt="2021-02-25T15:50:31.828" v="1209" actId="14100"/>
          <ac:spMkLst>
            <pc:docMk/>
            <pc:sldMk cId="4127595413" sldId="273"/>
            <ac:spMk id="319" creationId="{00000000-0000-0000-0000-000000000000}"/>
          </ac:spMkLst>
        </pc:spChg>
      </pc:sldChg>
      <pc:sldChg chg="modNotes">
        <pc:chgData name="Grace Golf" userId="S::grace@colour-profiling.com::4dde5f68-09e9-4618-b964-3a36d85cd12f" providerId="AD" clId="Web-{3636B1E1-0197-74E0-9CD4-579CA5EAA653}" dt="2021-02-25T15:40:14.289" v="849"/>
        <pc:sldMkLst>
          <pc:docMk/>
          <pc:sldMk cId="3963370198" sldId="275"/>
        </pc:sldMkLst>
      </pc:sldChg>
      <pc:sldChg chg="modNotes">
        <pc:chgData name="Grace Golf" userId="S::grace@colour-profiling.com::4dde5f68-09e9-4618-b964-3a36d85cd12f" providerId="AD" clId="Web-{3636B1E1-0197-74E0-9CD4-579CA5EAA653}" dt="2021-02-25T15:40:36.024" v="853"/>
        <pc:sldMkLst>
          <pc:docMk/>
          <pc:sldMk cId="2099084929" sldId="321"/>
        </pc:sldMkLst>
      </pc:sldChg>
      <pc:sldChg chg="modNotes">
        <pc:chgData name="Grace Golf" userId="S::grace@colour-profiling.com::4dde5f68-09e9-4618-b964-3a36d85cd12f" providerId="AD" clId="Web-{3636B1E1-0197-74E0-9CD4-579CA5EAA653}" dt="2021-02-25T15:45:06.105" v="1004"/>
        <pc:sldMkLst>
          <pc:docMk/>
          <pc:sldMk cId="3763935200" sldId="369"/>
        </pc:sldMkLst>
      </pc:sldChg>
      <pc:sldChg chg="modNotes">
        <pc:chgData name="Grace Golf" userId="S::grace@colour-profiling.com::4dde5f68-09e9-4618-b964-3a36d85cd12f" providerId="AD" clId="Web-{3636B1E1-0197-74E0-9CD4-579CA5EAA653}" dt="2021-02-25T15:54:55.972" v="1339"/>
        <pc:sldMkLst>
          <pc:docMk/>
          <pc:sldMk cId="487046051" sldId="372"/>
        </pc:sldMkLst>
      </pc:sldChg>
      <pc:sldChg chg="modNotes">
        <pc:chgData name="Grace Golf" userId="S::grace@colour-profiling.com::4dde5f68-09e9-4618-b964-3a36d85cd12f" providerId="AD" clId="Web-{3636B1E1-0197-74E0-9CD4-579CA5EAA653}" dt="2021-02-25T15:53:34.064" v="1280"/>
        <pc:sldMkLst>
          <pc:docMk/>
          <pc:sldMk cId="2196014967" sldId="394"/>
        </pc:sldMkLst>
      </pc:sldChg>
      <pc:sldChg chg="addCm modNotes">
        <pc:chgData name="Grace Golf" userId="S::grace@colour-profiling.com::4dde5f68-09e9-4618-b964-3a36d85cd12f" providerId="AD" clId="Web-{3636B1E1-0197-74E0-9CD4-579CA5EAA653}" dt="2021-02-25T15:51:14.297" v="1214"/>
        <pc:sldMkLst>
          <pc:docMk/>
          <pc:sldMk cId="1744876159" sldId="401"/>
        </pc:sldMkLst>
      </pc:sldChg>
      <pc:sldChg chg="addSp modSp addAnim delAnim modAnim addCm modCm modNotes">
        <pc:chgData name="Grace Golf" userId="S::grace@colour-profiling.com::4dde5f68-09e9-4618-b964-3a36d85cd12f" providerId="AD" clId="Web-{3636B1E1-0197-74E0-9CD4-579CA5EAA653}" dt="2021-02-25T15:44:39.714" v="1002"/>
        <pc:sldMkLst>
          <pc:docMk/>
          <pc:sldMk cId="3869060674" sldId="441"/>
        </pc:sldMkLst>
        <pc:spChg chg="add mod">
          <ac:chgData name="Grace Golf" userId="S::grace@colour-profiling.com::4dde5f68-09e9-4618-b964-3a36d85cd12f" providerId="AD" clId="Web-{3636B1E1-0197-74E0-9CD4-579CA5EAA653}" dt="2021-02-25T15:07:11.749" v="81" actId="20577"/>
          <ac:spMkLst>
            <pc:docMk/>
            <pc:sldMk cId="3869060674" sldId="441"/>
            <ac:spMk id="3" creationId="{4CA40AA4-9FED-4AE0-8FA7-4FC0B607FE11}"/>
          </ac:spMkLst>
        </pc:spChg>
        <pc:spChg chg="mod">
          <ac:chgData name="Grace Golf" userId="S::grace@colour-profiling.com::4dde5f68-09e9-4618-b964-3a36d85cd12f" providerId="AD" clId="Web-{3636B1E1-0197-74E0-9CD4-579CA5EAA653}" dt="2021-02-25T15:05:33.091" v="45" actId="14100"/>
          <ac:spMkLst>
            <pc:docMk/>
            <pc:sldMk cId="3869060674" sldId="441"/>
            <ac:spMk id="10" creationId="{E7089966-96AF-4195-BBB3-B41399C590FC}"/>
          </ac:spMkLst>
        </pc:spChg>
      </pc:sldChg>
      <pc:sldChg chg="modNotes">
        <pc:chgData name="Grace Golf" userId="S::grace@colour-profiling.com::4dde5f68-09e9-4618-b964-3a36d85cd12f" providerId="AD" clId="Web-{3636B1E1-0197-74E0-9CD4-579CA5EAA653}" dt="2021-02-25T15:14:56.020" v="142"/>
        <pc:sldMkLst>
          <pc:docMk/>
          <pc:sldMk cId="2081447683" sldId="442"/>
        </pc:sldMkLst>
      </pc:sldChg>
      <pc:sldChg chg="modNotes">
        <pc:chgData name="Grace Golf" userId="S::grace@colour-profiling.com::4dde5f68-09e9-4618-b964-3a36d85cd12f" providerId="AD" clId="Web-{3636B1E1-0197-74E0-9CD4-579CA5EAA653}" dt="2021-02-25T15:16:36.068" v="227"/>
        <pc:sldMkLst>
          <pc:docMk/>
          <pc:sldMk cId="199702630" sldId="444"/>
        </pc:sldMkLst>
      </pc:sldChg>
      <pc:sldChg chg="modSp modNotes">
        <pc:chgData name="Grace Golf" userId="S::grace@colour-profiling.com::4dde5f68-09e9-4618-b964-3a36d85cd12f" providerId="AD" clId="Web-{3636B1E1-0197-74E0-9CD4-579CA5EAA653}" dt="2021-02-25T15:17:41.600" v="267"/>
        <pc:sldMkLst>
          <pc:docMk/>
          <pc:sldMk cId="2318391782" sldId="445"/>
        </pc:sldMkLst>
        <pc:spChg chg="mod">
          <ac:chgData name="Grace Golf" userId="S::grace@colour-profiling.com::4dde5f68-09e9-4618-b964-3a36d85cd12f" providerId="AD" clId="Web-{3636B1E1-0197-74E0-9CD4-579CA5EAA653}" dt="2021-02-25T14:57:00.226" v="25" actId="20577"/>
          <ac:spMkLst>
            <pc:docMk/>
            <pc:sldMk cId="2318391782" sldId="445"/>
            <ac:spMk id="7" creationId="{D6D9DA6F-2349-4C4E-9989-C6452C787058}"/>
          </ac:spMkLst>
        </pc:spChg>
      </pc:sldChg>
      <pc:sldChg chg="addCm modNotes">
        <pc:chgData name="Grace Golf" userId="S::grace@colour-profiling.com::4dde5f68-09e9-4618-b964-3a36d85cd12f" providerId="AD" clId="Web-{3636B1E1-0197-74E0-9CD4-579CA5EAA653}" dt="2021-02-25T15:31:17.579" v="658"/>
        <pc:sldMkLst>
          <pc:docMk/>
          <pc:sldMk cId="3404555476" sldId="446"/>
        </pc:sldMkLst>
      </pc:sldChg>
      <pc:sldChg chg="modNotes">
        <pc:chgData name="Grace Golf" userId="S::grace@colour-profiling.com::4dde5f68-09e9-4618-b964-3a36d85cd12f" providerId="AD" clId="Web-{3636B1E1-0197-74E0-9CD4-579CA5EAA653}" dt="2021-02-25T15:51:28.563" v="1216"/>
        <pc:sldMkLst>
          <pc:docMk/>
          <pc:sldMk cId="587603551" sldId="454"/>
        </pc:sldMkLst>
      </pc:sldChg>
      <pc:sldChg chg="modNotes">
        <pc:chgData name="Grace Golf" userId="S::grace@colour-profiling.com::4dde5f68-09e9-4618-b964-3a36d85cd12f" providerId="AD" clId="Web-{3636B1E1-0197-74E0-9CD4-579CA5EAA653}" dt="2021-02-25T15:44:35.511" v="1001"/>
        <pc:sldMkLst>
          <pc:docMk/>
          <pc:sldMk cId="3140341754" sldId="464"/>
        </pc:sldMkLst>
      </pc:sldChg>
      <pc:sldChg chg="addSp modSp addAnim modAnim addCm">
        <pc:chgData name="Grace Golf" userId="S::grace@colour-profiling.com::4dde5f68-09e9-4618-b964-3a36d85cd12f" providerId="AD" clId="Web-{3636B1E1-0197-74E0-9CD4-579CA5EAA653}" dt="2021-02-25T15:06:58.936" v="73"/>
        <pc:sldMkLst>
          <pc:docMk/>
          <pc:sldMk cId="3122174033" sldId="503"/>
        </pc:sldMkLst>
        <pc:spChg chg="add mod">
          <ac:chgData name="Grace Golf" userId="S::grace@colour-profiling.com::4dde5f68-09e9-4618-b964-3a36d85cd12f" providerId="AD" clId="Web-{3636B1E1-0197-74E0-9CD4-579CA5EAA653}" dt="2021-02-25T15:06:55.014" v="71" actId="1076"/>
          <ac:spMkLst>
            <pc:docMk/>
            <pc:sldMk cId="3122174033" sldId="503"/>
            <ac:spMk id="2" creationId="{8DC2A867-7024-4C70-B35D-92DD623ECFBB}"/>
          </ac:spMkLst>
        </pc:spChg>
        <pc:spChg chg="mod">
          <ac:chgData name="Grace Golf" userId="S::grace@colour-profiling.com::4dde5f68-09e9-4618-b964-3a36d85cd12f" providerId="AD" clId="Web-{3636B1E1-0197-74E0-9CD4-579CA5EAA653}" dt="2021-02-25T15:06:23.514" v="62" actId="20577"/>
          <ac:spMkLst>
            <pc:docMk/>
            <pc:sldMk cId="3122174033" sldId="503"/>
            <ac:spMk id="14" creationId="{2A3DF99A-4424-4092-ADAF-00E32279111E}"/>
          </ac:spMkLst>
        </pc:spChg>
      </pc:sldChg>
      <pc:sldChg chg="modNotes">
        <pc:chgData name="Grace Golf" userId="S::grace@colour-profiling.com::4dde5f68-09e9-4618-b964-3a36d85cd12f" providerId="AD" clId="Web-{3636B1E1-0197-74E0-9CD4-579CA5EAA653}" dt="2021-02-25T15:33:12.706" v="694"/>
        <pc:sldMkLst>
          <pc:docMk/>
          <pc:sldMk cId="3891464297" sldId="524"/>
        </pc:sldMkLst>
      </pc:sldChg>
      <pc:sldChg chg="modNotes">
        <pc:chgData name="Grace Golf" userId="S::grace@colour-profiling.com::4dde5f68-09e9-4618-b964-3a36d85cd12f" providerId="AD" clId="Web-{3636B1E1-0197-74E0-9CD4-579CA5EAA653}" dt="2021-02-25T15:31:59.455" v="670"/>
        <pc:sldMkLst>
          <pc:docMk/>
          <pc:sldMk cId="2197346110" sldId="557"/>
        </pc:sldMkLst>
      </pc:sldChg>
      <pc:sldChg chg="modNotes">
        <pc:chgData name="Grace Golf" userId="S::grace@colour-profiling.com::4dde5f68-09e9-4618-b964-3a36d85cd12f" providerId="AD" clId="Web-{3636B1E1-0197-74E0-9CD4-579CA5EAA653}" dt="2021-02-25T15:31:37.345" v="661"/>
        <pc:sldMkLst>
          <pc:docMk/>
          <pc:sldMk cId="1248707288" sldId="558"/>
        </pc:sldMkLst>
      </pc:sldChg>
      <pc:sldChg chg="modNotes">
        <pc:chgData name="Grace Golf" userId="S::grace@colour-profiling.com::4dde5f68-09e9-4618-b964-3a36d85cd12f" providerId="AD" clId="Web-{3636B1E1-0197-74E0-9CD4-579CA5EAA653}" dt="2021-02-25T15:31:40.361" v="663"/>
        <pc:sldMkLst>
          <pc:docMk/>
          <pc:sldMk cId="1890411073" sldId="559"/>
        </pc:sldMkLst>
      </pc:sldChg>
      <pc:sldChg chg="modNotes">
        <pc:chgData name="Grace Golf" userId="S::grace@colour-profiling.com::4dde5f68-09e9-4618-b964-3a36d85cd12f" providerId="AD" clId="Web-{3636B1E1-0197-74E0-9CD4-579CA5EAA653}" dt="2021-02-25T15:31:44.001" v="665"/>
        <pc:sldMkLst>
          <pc:docMk/>
          <pc:sldMk cId="1643904425" sldId="560"/>
        </pc:sldMkLst>
      </pc:sldChg>
      <pc:sldChg chg="addCm modNotes">
        <pc:chgData name="Grace Golf" userId="S::grace@colour-profiling.com::4dde5f68-09e9-4618-b964-3a36d85cd12f" providerId="AD" clId="Web-{3636B1E1-0197-74E0-9CD4-579CA5EAA653}" dt="2021-02-25T15:14:00.176" v="127"/>
        <pc:sldMkLst>
          <pc:docMk/>
          <pc:sldMk cId="1743373114" sldId="564"/>
        </pc:sldMkLst>
      </pc:sldChg>
      <pc:sldChg chg="modNotes">
        <pc:chgData name="Grace Golf" userId="S::grace@colour-profiling.com::4dde5f68-09e9-4618-b964-3a36d85cd12f" providerId="AD" clId="Web-{3636B1E1-0197-74E0-9CD4-579CA5EAA653}" dt="2021-02-25T15:17:00.069" v="262"/>
        <pc:sldMkLst>
          <pc:docMk/>
          <pc:sldMk cId="4220818675" sldId="566"/>
        </pc:sldMkLst>
      </pc:sldChg>
      <pc:sldChg chg="modNotes">
        <pc:chgData name="Grace Golf" userId="S::grace@colour-profiling.com::4dde5f68-09e9-4618-b964-3a36d85cd12f" providerId="AD" clId="Web-{3636B1E1-0197-74E0-9CD4-579CA5EAA653}" dt="2021-02-25T15:13:28.769" v="123"/>
        <pc:sldMkLst>
          <pc:docMk/>
          <pc:sldMk cId="141672870" sldId="569"/>
        </pc:sldMkLst>
      </pc:sldChg>
      <pc:sldChg chg="mod modShow">
        <pc:chgData name="Grace Golf" userId="S::grace@colour-profiling.com::4dde5f68-09e9-4618-b964-3a36d85cd12f" providerId="AD" clId="Web-{3636B1E1-0197-74E0-9CD4-579CA5EAA653}" dt="2021-02-25T15:09:34.126" v="96"/>
        <pc:sldMkLst>
          <pc:docMk/>
          <pc:sldMk cId="270941148" sldId="579"/>
        </pc:sldMkLst>
      </pc:sldChg>
      <pc:sldChg chg="modSp mod modShow addCm modNotes">
        <pc:chgData name="Grace Golf" userId="S::grace@colour-profiling.com::4dde5f68-09e9-4618-b964-3a36d85cd12f" providerId="AD" clId="Web-{3636B1E1-0197-74E0-9CD4-579CA5EAA653}" dt="2021-02-25T15:10:06.610" v="101"/>
        <pc:sldMkLst>
          <pc:docMk/>
          <pc:sldMk cId="3766107320" sldId="580"/>
        </pc:sldMkLst>
        <pc:spChg chg="mod">
          <ac:chgData name="Grace Golf" userId="S::grace@colour-profiling.com::4dde5f68-09e9-4618-b964-3a36d85cd12f" providerId="AD" clId="Web-{3636B1E1-0197-74E0-9CD4-579CA5EAA653}" dt="2021-02-25T15:09:55.485" v="100" actId="20577"/>
          <ac:spMkLst>
            <pc:docMk/>
            <pc:sldMk cId="3766107320" sldId="580"/>
            <ac:spMk id="4" creationId="{5323FFED-6210-7543-9B9C-63892E9D1470}"/>
          </ac:spMkLst>
        </pc:spChg>
      </pc:sldChg>
      <pc:sldChg chg="modSp addCm modNotes">
        <pc:chgData name="Grace Golf" userId="S::grace@colour-profiling.com::4dde5f68-09e9-4618-b964-3a36d85cd12f" providerId="AD" clId="Web-{3636B1E1-0197-74E0-9CD4-579CA5EAA653}" dt="2021-02-25T15:13:16.660" v="115"/>
        <pc:sldMkLst>
          <pc:docMk/>
          <pc:sldMk cId="182378725" sldId="581"/>
        </pc:sldMkLst>
        <pc:spChg chg="mod">
          <ac:chgData name="Grace Golf" userId="S::grace@colour-profiling.com::4dde5f68-09e9-4618-b964-3a36d85cd12f" providerId="AD" clId="Web-{3636B1E1-0197-74E0-9CD4-579CA5EAA653}" dt="2021-02-25T14:39:14.166" v="16" actId="20577"/>
          <ac:spMkLst>
            <pc:docMk/>
            <pc:sldMk cId="182378725" sldId="581"/>
            <ac:spMk id="9" creationId="{9F1F08A3-EC29-7542-AB8F-B49F059A954A}"/>
          </ac:spMkLst>
        </pc:spChg>
      </pc:sldChg>
      <pc:sldChg chg="modNotes">
        <pc:chgData name="Grace Golf" userId="S::grace@colour-profiling.com::4dde5f68-09e9-4618-b964-3a36d85cd12f" providerId="AD" clId="Web-{3636B1E1-0197-74E0-9CD4-579CA5EAA653}" dt="2021-02-25T15:13:11.425" v="114"/>
        <pc:sldMkLst>
          <pc:docMk/>
          <pc:sldMk cId="654749801" sldId="582"/>
        </pc:sldMkLst>
      </pc:sldChg>
      <pc:sldChg chg="modNotes">
        <pc:chgData name="Grace Golf" userId="S::grace@colour-profiling.com::4dde5f68-09e9-4618-b964-3a36d85cd12f" providerId="AD" clId="Web-{3636B1E1-0197-74E0-9CD4-579CA5EAA653}" dt="2021-02-25T15:22:34.432" v="390"/>
        <pc:sldMkLst>
          <pc:docMk/>
          <pc:sldMk cId="2282773016" sldId="583"/>
        </pc:sldMkLst>
      </pc:sldChg>
      <pc:sldChg chg="addCm modNotes">
        <pc:chgData name="Grace Golf" userId="S::grace@colour-profiling.com::4dde5f68-09e9-4618-b964-3a36d85cd12f" providerId="AD" clId="Web-{3636B1E1-0197-74E0-9CD4-579CA5EAA653}" dt="2021-02-25T15:37:51.818" v="767"/>
        <pc:sldMkLst>
          <pc:docMk/>
          <pc:sldMk cId="2451225661" sldId="595"/>
        </pc:sldMkLst>
      </pc:sldChg>
      <pc:sldChg chg="modNotes">
        <pc:chgData name="Grace Golf" userId="S::grace@colour-profiling.com::4dde5f68-09e9-4618-b964-3a36d85cd12f" providerId="AD" clId="Web-{3636B1E1-0197-74E0-9CD4-579CA5EAA653}" dt="2021-02-25T15:38:09.194" v="788"/>
        <pc:sldMkLst>
          <pc:docMk/>
          <pc:sldMk cId="2883482038" sldId="596"/>
        </pc:sldMkLst>
      </pc:sldChg>
      <pc:sldChg chg="modNotes">
        <pc:chgData name="Grace Golf" userId="S::grace@colour-profiling.com::4dde5f68-09e9-4618-b964-3a36d85cd12f" providerId="AD" clId="Web-{3636B1E1-0197-74E0-9CD4-579CA5EAA653}" dt="2021-02-25T15:42:45.838" v="951"/>
        <pc:sldMkLst>
          <pc:docMk/>
          <pc:sldMk cId="769907080" sldId="597"/>
        </pc:sldMkLst>
      </pc:sldChg>
      <pc:sldChg chg="modNotes">
        <pc:chgData name="Grace Golf" userId="S::grace@colour-profiling.com::4dde5f68-09e9-4618-b964-3a36d85cd12f" providerId="AD" clId="Web-{3636B1E1-0197-74E0-9CD4-579CA5EAA653}" dt="2021-02-25T15:32:26.518" v="681"/>
        <pc:sldMkLst>
          <pc:docMk/>
          <pc:sldMk cId="3001951152" sldId="603"/>
        </pc:sldMkLst>
      </pc:sldChg>
      <pc:sldChg chg="ord">
        <pc:chgData name="Grace Golf" userId="S::grace@colour-profiling.com::4dde5f68-09e9-4618-b964-3a36d85cd12f" providerId="AD" clId="Web-{3636B1E1-0197-74E0-9CD4-579CA5EAA653}" dt="2021-02-25T15:33:58.753" v="697"/>
        <pc:sldMkLst>
          <pc:docMk/>
          <pc:sldMk cId="3233757727" sldId="605"/>
        </pc:sldMkLst>
      </pc:sldChg>
      <pc:sldChg chg="addSp delSp addCm modNotes">
        <pc:chgData name="Grace Golf" userId="S::grace@colour-profiling.com::4dde5f68-09e9-4618-b964-3a36d85cd12f" providerId="AD" clId="Web-{3636B1E1-0197-74E0-9CD4-579CA5EAA653}" dt="2021-02-25T15:55:17.284" v="1344"/>
        <pc:sldMkLst>
          <pc:docMk/>
          <pc:sldMk cId="363581858" sldId="608"/>
        </pc:sldMkLst>
        <pc:spChg chg="add">
          <ac:chgData name="Grace Golf" userId="S::grace@colour-profiling.com::4dde5f68-09e9-4618-b964-3a36d85cd12f" providerId="AD" clId="Web-{3636B1E1-0197-74E0-9CD4-579CA5EAA653}" dt="2021-02-25T14:37:39.087" v="14"/>
          <ac:spMkLst>
            <pc:docMk/>
            <pc:sldMk cId="363581858" sldId="608"/>
            <ac:spMk id="2" creationId="{E8F3E08B-107D-48C2-87D4-890C231FB82F}"/>
          </ac:spMkLst>
        </pc:spChg>
        <pc:spChg chg="del">
          <ac:chgData name="Grace Golf" userId="S::grace@colour-profiling.com::4dde5f68-09e9-4618-b964-3a36d85cd12f" providerId="AD" clId="Web-{3636B1E1-0197-74E0-9CD4-579CA5EAA653}" dt="2021-02-25T14:37:38.165" v="13"/>
          <ac:spMkLst>
            <pc:docMk/>
            <pc:sldMk cId="363581858" sldId="608"/>
            <ac:spMk id="9" creationId="{99D6BC2B-735C-6941-9DF1-A463FB8CA543}"/>
          </ac:spMkLst>
        </pc:spChg>
      </pc:sldChg>
      <pc:sldChg chg="addCm">
        <pc:chgData name="Grace Golf" userId="S::grace@colour-profiling.com::4dde5f68-09e9-4618-b964-3a36d85cd12f" providerId="AD" clId="Web-{3636B1E1-0197-74E0-9CD4-579CA5EAA653}" dt="2021-02-25T14:44:12.732" v="18"/>
        <pc:sldMkLst>
          <pc:docMk/>
          <pc:sldMk cId="3301908370" sldId="610"/>
        </pc:sldMkLst>
      </pc:sldChg>
      <pc:sldChg chg="ord">
        <pc:chgData name="Grace Golf" userId="S::grace@colour-profiling.com::4dde5f68-09e9-4618-b964-3a36d85cd12f" providerId="AD" clId="Web-{3636B1E1-0197-74E0-9CD4-579CA5EAA653}" dt="2021-02-25T15:33:46.128" v="695"/>
        <pc:sldMkLst>
          <pc:docMk/>
          <pc:sldMk cId="1156896948" sldId="612"/>
        </pc:sldMkLst>
      </pc:sldChg>
      <pc:sldChg chg="mod modShow addCm">
        <pc:chgData name="Grace Golf" userId="S::grace@colour-profiling.com::4dde5f68-09e9-4618-b964-3a36d85cd12f" providerId="AD" clId="Web-{3636B1E1-0197-74E0-9CD4-579CA5EAA653}" dt="2021-02-25T15:09:38.376" v="98"/>
        <pc:sldMkLst>
          <pc:docMk/>
          <pc:sldMk cId="2557649422" sldId="615"/>
        </pc:sldMkLst>
      </pc:sldChg>
      <pc:sldChg chg="ord">
        <pc:chgData name="Grace Golf" userId="S::grace@colour-profiling.com::4dde5f68-09e9-4618-b964-3a36d85cd12f" providerId="AD" clId="Web-{3636B1E1-0197-74E0-9CD4-579CA5EAA653}" dt="2021-02-25T15:33:51.222" v="696"/>
        <pc:sldMkLst>
          <pc:docMk/>
          <pc:sldMk cId="2183753431" sldId="620"/>
        </pc:sldMkLst>
      </pc:sldChg>
      <pc:sldChg chg="modSp">
        <pc:chgData name="Grace Golf" userId="S::grace@colour-profiling.com::4dde5f68-09e9-4618-b964-3a36d85cd12f" providerId="AD" clId="Web-{3636B1E1-0197-74E0-9CD4-579CA5EAA653}" dt="2021-02-25T14:59:35.212" v="27" actId="20577"/>
        <pc:sldMkLst>
          <pc:docMk/>
          <pc:sldMk cId="3056294743" sldId="625"/>
        </pc:sldMkLst>
        <pc:spChg chg="mod">
          <ac:chgData name="Grace Golf" userId="S::grace@colour-profiling.com::4dde5f68-09e9-4618-b964-3a36d85cd12f" providerId="AD" clId="Web-{3636B1E1-0197-74E0-9CD4-579CA5EAA653}" dt="2021-02-25T14:59:35.212" v="27" actId="20577"/>
          <ac:spMkLst>
            <pc:docMk/>
            <pc:sldMk cId="3056294743" sldId="625"/>
            <ac:spMk id="7" creationId="{00576F70-0906-44D1-BC71-80CCB0AB03C2}"/>
          </ac:spMkLst>
        </pc:spChg>
      </pc:sldChg>
      <pc:sldChg chg="modSp modNotes">
        <pc:chgData name="Grace Golf" userId="S::grace@colour-profiling.com::4dde5f68-09e9-4618-b964-3a36d85cd12f" providerId="AD" clId="Web-{3636B1E1-0197-74E0-9CD4-579CA5EAA653}" dt="2021-02-25T15:55:14.737" v="1343"/>
        <pc:sldMkLst>
          <pc:docMk/>
          <pc:sldMk cId="47794785" sldId="630"/>
        </pc:sldMkLst>
        <pc:spChg chg="mod">
          <ac:chgData name="Grace Golf" userId="S::grace@colour-profiling.com::4dde5f68-09e9-4618-b964-3a36d85cd12f" providerId="AD" clId="Web-{3636B1E1-0197-74E0-9CD4-579CA5EAA653}" dt="2021-02-25T14:37:27.852" v="12" actId="1076"/>
          <ac:spMkLst>
            <pc:docMk/>
            <pc:sldMk cId="47794785" sldId="630"/>
            <ac:spMk id="9" creationId="{99D6BC2B-735C-6941-9DF1-A463FB8CA543}"/>
          </ac:spMkLst>
        </pc:spChg>
      </pc:sldChg>
      <pc:sldChg chg="addCm modNotes">
        <pc:chgData name="Grace Golf" userId="S::grace@colour-profiling.com::4dde5f68-09e9-4618-b964-3a36d85cd12f" providerId="AD" clId="Web-{3636B1E1-0197-74E0-9CD4-579CA5EAA653}" dt="2021-02-25T15:13:39.238" v="124"/>
        <pc:sldMkLst>
          <pc:docMk/>
          <pc:sldMk cId="2277911380" sldId="631"/>
        </pc:sldMkLst>
      </pc:sldChg>
    </pc:docChg>
  </pc:docChgLst>
  <pc:docChgLst>
    <pc:chgData name="Mark Herbert" userId="S::mark@colour-profiling.com::15902831-cc1d-4d1a-b05d-88318b84e529" providerId="AD" clId="Web-{AE782235-0F78-95D8-791E-4134EAED27D7}"/>
    <pc:docChg chg="modSld">
      <pc:chgData name="Mark Herbert" userId="S::mark@colour-profiling.com::15902831-cc1d-4d1a-b05d-88318b84e529" providerId="AD" clId="Web-{AE782235-0F78-95D8-791E-4134EAED27D7}" dt="2021-02-16T16:21:25.409" v="6" actId="1076"/>
      <pc:docMkLst>
        <pc:docMk/>
      </pc:docMkLst>
      <pc:sldChg chg="modSp">
        <pc:chgData name="Mark Herbert" userId="S::mark@colour-profiling.com::15902831-cc1d-4d1a-b05d-88318b84e529" providerId="AD" clId="Web-{AE782235-0F78-95D8-791E-4134EAED27D7}" dt="2021-02-16T16:21:25.409" v="6" actId="1076"/>
        <pc:sldMkLst>
          <pc:docMk/>
          <pc:sldMk cId="1890411073" sldId="559"/>
        </pc:sldMkLst>
        <pc:spChg chg="mod">
          <ac:chgData name="Mark Herbert" userId="S::mark@colour-profiling.com::15902831-cc1d-4d1a-b05d-88318b84e529" providerId="AD" clId="Web-{AE782235-0F78-95D8-791E-4134EAED27D7}" dt="2021-02-16T16:21:25.409" v="6" actId="1076"/>
          <ac:spMkLst>
            <pc:docMk/>
            <pc:sldMk cId="1890411073" sldId="559"/>
            <ac:spMk id="70" creationId="{560BAF88-A4A2-42DC-AD53-09EA872949BC}"/>
          </ac:spMkLst>
        </pc:spChg>
      </pc:sldChg>
    </pc:docChg>
  </pc:docChgLst>
  <pc:docChgLst>
    <pc:chgData name="Guest User" userId="S::urn:spo:anon#71549c8fe4b7f58f592a8e1c3ba1524f2f860ea0be89e764f2e033da37ab0fb0::" providerId="AD" clId="Web-{7260C09F-50A0-B000-E13D-5E0E5CDF8F10}"/>
    <pc:docChg chg="addSld delSld modSld">
      <pc:chgData name="Guest User" userId="S::urn:spo:anon#71549c8fe4b7f58f592a8e1c3ba1524f2f860ea0be89e764f2e033da37ab0fb0::" providerId="AD" clId="Web-{7260C09F-50A0-B000-E13D-5E0E5CDF8F10}" dt="2021-04-21T09:57:48.090" v="3"/>
      <pc:docMkLst>
        <pc:docMk/>
      </pc:docMkLst>
      <pc:sldChg chg="modSp">
        <pc:chgData name="Guest User" userId="S::urn:spo:anon#71549c8fe4b7f58f592a8e1c3ba1524f2f860ea0be89e764f2e033da37ab0fb0::" providerId="AD" clId="Web-{7260C09F-50A0-B000-E13D-5E0E5CDF8F10}" dt="2021-04-21T09:57:31.059" v="2"/>
        <pc:sldMkLst>
          <pc:docMk/>
          <pc:sldMk cId="3092012870" sldId="272"/>
        </pc:sldMkLst>
        <pc:picChg chg="ord">
          <ac:chgData name="Guest User" userId="S::urn:spo:anon#71549c8fe4b7f58f592a8e1c3ba1524f2f860ea0be89e764f2e033da37ab0fb0::" providerId="AD" clId="Web-{7260C09F-50A0-B000-E13D-5E0E5CDF8F10}" dt="2021-04-21T09:57:31.059" v="2"/>
          <ac:picMkLst>
            <pc:docMk/>
            <pc:sldMk cId="3092012870" sldId="272"/>
            <ac:picMk id="17" creationId="{712DB741-DFBC-1B4D-B181-F2F6DC4B4B25}"/>
          </ac:picMkLst>
        </pc:picChg>
      </pc:sldChg>
      <pc:sldChg chg="modSp">
        <pc:chgData name="Guest User" userId="S::urn:spo:anon#71549c8fe4b7f58f592a8e1c3ba1524f2f860ea0be89e764f2e033da37ab0fb0::" providerId="AD" clId="Web-{7260C09F-50A0-B000-E13D-5E0E5CDF8F10}" dt="2021-04-21T09:57:48.090" v="3"/>
        <pc:sldMkLst>
          <pc:docMk/>
          <pc:sldMk cId="363581858" sldId="608"/>
        </pc:sldMkLst>
        <pc:picChg chg="ord">
          <ac:chgData name="Guest User" userId="S::urn:spo:anon#71549c8fe4b7f58f592a8e1c3ba1524f2f860ea0be89e764f2e033da37ab0fb0::" providerId="AD" clId="Web-{7260C09F-50A0-B000-E13D-5E0E5CDF8F10}" dt="2021-04-21T09:57:48.090" v="3"/>
          <ac:picMkLst>
            <pc:docMk/>
            <pc:sldMk cId="363581858" sldId="608"/>
            <ac:picMk id="9" creationId="{CD386C56-326D-8E47-BCCD-C864AB35025B}"/>
          </ac:picMkLst>
        </pc:picChg>
      </pc:sldChg>
      <pc:sldChg chg="add del">
        <pc:chgData name="Guest User" userId="S::urn:spo:anon#71549c8fe4b7f58f592a8e1c3ba1524f2f860ea0be89e764f2e033da37ab0fb0::" providerId="AD" clId="Web-{7260C09F-50A0-B000-E13D-5E0E5CDF8F10}" dt="2021-04-21T09:57:17.121" v="1"/>
        <pc:sldMkLst>
          <pc:docMk/>
          <pc:sldMk cId="1081448993" sldId="639"/>
        </pc:sldMkLst>
      </pc:sldChg>
    </pc:docChg>
  </pc:docChgLst>
  <pc:docChgLst>
    <pc:chgData name="Mark Herbert" userId="2018b251-adfe-4d54-a02d-dfee7d4f908f" providerId="ADAL" clId="{E2E20627-9562-3B41-B1B5-389642EEF920}"/>
    <pc:docChg chg="addSld delSld modSld">
      <pc:chgData name="Mark Herbert" userId="2018b251-adfe-4d54-a02d-dfee7d4f908f" providerId="ADAL" clId="{E2E20627-9562-3B41-B1B5-389642EEF920}" dt="2021-04-20T16:12:26.749" v="15" actId="692"/>
      <pc:docMkLst>
        <pc:docMk/>
      </pc:docMkLst>
      <pc:sldChg chg="del">
        <pc:chgData name="Mark Herbert" userId="2018b251-adfe-4d54-a02d-dfee7d4f908f" providerId="ADAL" clId="{E2E20627-9562-3B41-B1B5-389642EEF920}" dt="2021-04-20T16:11:06.232" v="1" actId="2696"/>
        <pc:sldMkLst>
          <pc:docMk/>
          <pc:sldMk cId="47794785" sldId="630"/>
        </pc:sldMkLst>
      </pc:sldChg>
      <pc:sldChg chg="modSp add mod">
        <pc:chgData name="Mark Herbert" userId="2018b251-adfe-4d54-a02d-dfee7d4f908f" providerId="ADAL" clId="{E2E20627-9562-3B41-B1B5-389642EEF920}" dt="2021-04-20T16:12:26.749" v="15" actId="692"/>
        <pc:sldMkLst>
          <pc:docMk/>
          <pc:sldMk cId="1258444455" sldId="638"/>
        </pc:sldMkLst>
        <pc:spChg chg="mod">
          <ac:chgData name="Mark Herbert" userId="2018b251-adfe-4d54-a02d-dfee7d4f908f" providerId="ADAL" clId="{E2E20627-9562-3B41-B1B5-389642EEF920}" dt="2021-04-20T16:11:18.518" v="9" actId="20577"/>
          <ac:spMkLst>
            <pc:docMk/>
            <pc:sldMk cId="1258444455" sldId="638"/>
            <ac:spMk id="24" creationId="{82C1A0C8-11C1-4940-A73D-3B3537091F33}"/>
          </ac:spMkLst>
        </pc:spChg>
        <pc:picChg chg="mod modCrop">
          <ac:chgData name="Mark Herbert" userId="2018b251-adfe-4d54-a02d-dfee7d4f908f" providerId="ADAL" clId="{E2E20627-9562-3B41-B1B5-389642EEF920}" dt="2021-04-20T16:12:26.749" v="15" actId="692"/>
          <ac:picMkLst>
            <pc:docMk/>
            <pc:sldMk cId="1258444455" sldId="638"/>
            <ac:picMk id="3" creationId="{CC6C3D93-BDE6-4677-9304-9CF1CEC83780}"/>
          </ac:picMkLst>
        </pc:picChg>
      </pc:sldChg>
    </pc:docChg>
  </pc:docChgLst>
  <pc:docChgLst>
    <pc:chgData name="Guest User" userId="S::urn:spo:anon#68a359674be3002bf0a6a556a1bacfb75cb7749bfe6aa7815f19901ab341a2f5::" providerId="AD" clId="Web-{C81D3AC1-7387-9C66-E90D-54B693929557}"/>
    <pc:docChg chg="addSld delSld">
      <pc:chgData name="Guest User" userId="S::urn:spo:anon#68a359674be3002bf0a6a556a1bacfb75cb7749bfe6aa7815f19901ab341a2f5::" providerId="AD" clId="Web-{C81D3AC1-7387-9C66-E90D-54B693929557}" dt="2022-02-14T20:47:55.998" v="1"/>
      <pc:docMkLst>
        <pc:docMk/>
      </pc:docMkLst>
      <pc:sldChg chg="add del">
        <pc:chgData name="Guest User" userId="S::urn:spo:anon#68a359674be3002bf0a6a556a1bacfb75cb7749bfe6aa7815f19901ab341a2f5::" providerId="AD" clId="Web-{C81D3AC1-7387-9C66-E90D-54B693929557}" dt="2022-02-14T20:47:55.998" v="1"/>
        <pc:sldMkLst>
          <pc:docMk/>
          <pc:sldMk cId="270941148" sldId="579"/>
        </pc:sldMkLst>
      </pc:sldChg>
    </pc:docChg>
  </pc:docChgLst>
  <pc:docChgLst>
    <pc:chgData name="Mark Herbert" userId="S::mark@colour-profiling.com::15902831-cc1d-4d1a-b05d-88318b84e529" providerId="AD" clId="Web-{0050E1B9-05D6-8EB1-9C46-63BFAF1A691F}"/>
    <pc:docChg chg="modSld">
      <pc:chgData name="Mark Herbert" userId="S::mark@colour-profiling.com::15902831-cc1d-4d1a-b05d-88318b84e529" providerId="AD" clId="Web-{0050E1B9-05D6-8EB1-9C46-63BFAF1A691F}" dt="2021-08-20T12:16:52.228" v="3"/>
      <pc:docMkLst>
        <pc:docMk/>
      </pc:docMkLst>
      <pc:sldChg chg="modNotes">
        <pc:chgData name="Mark Herbert" userId="S::mark@colour-profiling.com::15902831-cc1d-4d1a-b05d-88318b84e529" providerId="AD" clId="Web-{0050E1B9-05D6-8EB1-9C46-63BFAF1A691F}" dt="2021-08-20T12:16:52.228" v="3"/>
        <pc:sldMkLst>
          <pc:docMk/>
          <pc:sldMk cId="654749801" sldId="582"/>
        </pc:sldMkLst>
      </pc:sldChg>
    </pc:docChg>
  </pc:docChgLst>
  <pc:docChgLst>
    <pc:chgData name="Mark Herbert" userId="S::mark@colour-profiling.com::15902831-cc1d-4d1a-b05d-88318b84e529" providerId="AD" clId="Web-{B1AE3529-7F08-23BC-7AF3-5C2D1B38D8B2}"/>
    <pc:docChg chg="modSld">
      <pc:chgData name="Mark Herbert" userId="S::mark@colour-profiling.com::15902831-cc1d-4d1a-b05d-88318b84e529" providerId="AD" clId="Web-{B1AE3529-7F08-23BC-7AF3-5C2D1B38D8B2}" dt="2021-06-04T08:03:08.513" v="1" actId="1076"/>
      <pc:docMkLst>
        <pc:docMk/>
      </pc:docMkLst>
      <pc:sldChg chg="modSp">
        <pc:chgData name="Mark Herbert" userId="S::mark@colour-profiling.com::15902831-cc1d-4d1a-b05d-88318b84e529" providerId="AD" clId="Web-{B1AE3529-7F08-23BC-7AF3-5C2D1B38D8B2}" dt="2021-06-04T08:03:08.513" v="1" actId="1076"/>
        <pc:sldMkLst>
          <pc:docMk/>
          <pc:sldMk cId="1837022788" sldId="720"/>
        </pc:sldMkLst>
        <pc:picChg chg="mod">
          <ac:chgData name="Mark Herbert" userId="S::mark@colour-profiling.com::15902831-cc1d-4d1a-b05d-88318b84e529" providerId="AD" clId="Web-{B1AE3529-7F08-23BC-7AF3-5C2D1B38D8B2}" dt="2021-06-04T08:03:08.513" v="1" actId="1076"/>
          <ac:picMkLst>
            <pc:docMk/>
            <pc:sldMk cId="1837022788" sldId="720"/>
            <ac:picMk id="13" creationId="{F5BD0721-5C60-9644-B58D-F74C0AC3A7B5}"/>
          </ac:picMkLst>
        </pc:picChg>
      </pc:sldChg>
    </pc:docChg>
  </pc:docChgLst>
  <pc:docChgLst>
    <pc:chgData name="Mark Herbert" userId="S::mark@colour-profiling.com::15902831-cc1d-4d1a-b05d-88318b84e529" providerId="AD" clId="Web-{BF20BD3D-58E6-FF4A-6AD4-2FC4EBC7C83F}"/>
    <pc:docChg chg="modSld sldOrd">
      <pc:chgData name="Mark Herbert" userId="S::mark@colour-profiling.com::15902831-cc1d-4d1a-b05d-88318b84e529" providerId="AD" clId="Web-{BF20BD3D-58E6-FF4A-6AD4-2FC4EBC7C83F}" dt="2021-01-18T13:30:09.288" v="48" actId="20577"/>
      <pc:docMkLst>
        <pc:docMk/>
      </pc:docMkLst>
      <pc:sldChg chg="addSp delSp modSp">
        <pc:chgData name="Mark Herbert" userId="S::mark@colour-profiling.com::15902831-cc1d-4d1a-b05d-88318b84e529" providerId="AD" clId="Web-{BF20BD3D-58E6-FF4A-6AD4-2FC4EBC7C83F}" dt="2021-01-18T13:27:58.052" v="22" actId="14100"/>
        <pc:sldMkLst>
          <pc:docMk/>
          <pc:sldMk cId="2093493038" sldId="461"/>
        </pc:sldMkLst>
        <pc:spChg chg="mod">
          <ac:chgData name="Mark Herbert" userId="S::mark@colour-profiling.com::15902831-cc1d-4d1a-b05d-88318b84e529" providerId="AD" clId="Web-{BF20BD3D-58E6-FF4A-6AD4-2FC4EBC7C83F}" dt="2021-01-18T13:27:16.177" v="14" actId="20577"/>
          <ac:spMkLst>
            <pc:docMk/>
            <pc:sldMk cId="2093493038" sldId="461"/>
            <ac:spMk id="7" creationId="{00576F70-0906-44D1-BC71-80CCB0AB03C2}"/>
          </ac:spMkLst>
        </pc:spChg>
        <pc:picChg chg="add mod modCrop">
          <ac:chgData name="Mark Herbert" userId="S::mark@colour-profiling.com::15902831-cc1d-4d1a-b05d-88318b84e529" providerId="AD" clId="Web-{BF20BD3D-58E6-FF4A-6AD4-2FC4EBC7C83F}" dt="2021-01-18T13:27:58.052" v="22" actId="14100"/>
          <ac:picMkLst>
            <pc:docMk/>
            <pc:sldMk cId="2093493038" sldId="461"/>
            <ac:picMk id="2" creationId="{BA4DA5AA-5A12-4A0D-B464-16D0F7A21C8E}"/>
          </ac:picMkLst>
        </pc:picChg>
        <pc:picChg chg="del">
          <ac:chgData name="Mark Herbert" userId="S::mark@colour-profiling.com::15902831-cc1d-4d1a-b05d-88318b84e529" providerId="AD" clId="Web-{BF20BD3D-58E6-FF4A-6AD4-2FC4EBC7C83F}" dt="2021-01-18T13:26:21.082" v="1"/>
          <ac:picMkLst>
            <pc:docMk/>
            <pc:sldMk cId="2093493038" sldId="461"/>
            <ac:picMk id="13" creationId="{9ACB483D-97E3-C640-B952-502098276079}"/>
          </ac:picMkLst>
        </pc:picChg>
      </pc:sldChg>
      <pc:sldChg chg="delCm">
        <pc:chgData name="Mark Herbert" userId="S::mark@colour-profiling.com::15902831-cc1d-4d1a-b05d-88318b84e529" providerId="AD" clId="Web-{BF20BD3D-58E6-FF4A-6AD4-2FC4EBC7C83F}" dt="2021-01-18T13:24:38.034" v="0"/>
        <pc:sldMkLst>
          <pc:docMk/>
          <pc:sldMk cId="141672870" sldId="569"/>
        </pc:sldMkLst>
      </pc:sldChg>
      <pc:sldChg chg="delSp modSp">
        <pc:chgData name="Mark Herbert" userId="S::mark@colour-profiling.com::15902831-cc1d-4d1a-b05d-88318b84e529" providerId="AD" clId="Web-{BF20BD3D-58E6-FF4A-6AD4-2FC4EBC7C83F}" dt="2021-01-18T13:30:09.288" v="48" actId="20577"/>
        <pc:sldMkLst>
          <pc:docMk/>
          <pc:sldMk cId="3561906480" sldId="604"/>
        </pc:sldMkLst>
        <pc:spChg chg="mod">
          <ac:chgData name="Mark Herbert" userId="S::mark@colour-profiling.com::15902831-cc1d-4d1a-b05d-88318b84e529" providerId="AD" clId="Web-{BF20BD3D-58E6-FF4A-6AD4-2FC4EBC7C83F}" dt="2021-01-18T13:30:09.288" v="48" actId="20577"/>
          <ac:spMkLst>
            <pc:docMk/>
            <pc:sldMk cId="3561906480" sldId="604"/>
            <ac:spMk id="7" creationId="{00576F70-0906-44D1-BC71-80CCB0AB03C2}"/>
          </ac:spMkLst>
        </pc:spChg>
        <pc:picChg chg="del">
          <ac:chgData name="Mark Herbert" userId="S::mark@colour-profiling.com::15902831-cc1d-4d1a-b05d-88318b84e529" providerId="AD" clId="Web-{BF20BD3D-58E6-FF4A-6AD4-2FC4EBC7C83F}" dt="2021-01-18T13:28:58.975" v="34"/>
          <ac:picMkLst>
            <pc:docMk/>
            <pc:sldMk cId="3561906480" sldId="604"/>
            <ac:picMk id="12" creationId="{9C3105D5-6D86-4418-84B0-4C665E0E6261}"/>
          </ac:picMkLst>
        </pc:picChg>
        <pc:picChg chg="del">
          <ac:chgData name="Mark Herbert" userId="S::mark@colour-profiling.com::15902831-cc1d-4d1a-b05d-88318b84e529" providerId="AD" clId="Web-{BF20BD3D-58E6-FF4A-6AD4-2FC4EBC7C83F}" dt="2021-01-18T13:28:57.772" v="33"/>
          <ac:picMkLst>
            <pc:docMk/>
            <pc:sldMk cId="3561906480" sldId="604"/>
            <ac:picMk id="14" creationId="{CE701FB0-D15F-4654-A123-ADD88C311021}"/>
          </ac:picMkLst>
        </pc:picChg>
      </pc:sldChg>
      <pc:sldChg chg="modSp ord">
        <pc:chgData name="Mark Herbert" userId="S::mark@colour-profiling.com::15902831-cc1d-4d1a-b05d-88318b84e529" providerId="AD" clId="Web-{BF20BD3D-58E6-FF4A-6AD4-2FC4EBC7C83F}" dt="2021-01-18T13:29:32.835" v="35"/>
        <pc:sldMkLst>
          <pc:docMk/>
          <pc:sldMk cId="1443038356" sldId="606"/>
        </pc:sldMkLst>
        <pc:spChg chg="mod">
          <ac:chgData name="Mark Herbert" userId="S::mark@colour-profiling.com::15902831-cc1d-4d1a-b05d-88318b84e529" providerId="AD" clId="Web-{BF20BD3D-58E6-FF4A-6AD4-2FC4EBC7C83F}" dt="2021-01-18T13:28:51.928" v="32" actId="20577"/>
          <ac:spMkLst>
            <pc:docMk/>
            <pc:sldMk cId="1443038356" sldId="606"/>
            <ac:spMk id="7" creationId="{00576F70-0906-44D1-BC71-80CCB0AB03C2}"/>
          </ac:spMkLst>
        </pc:spChg>
      </pc:sldChg>
    </pc:docChg>
  </pc:docChgLst>
  <pc:docChgLst>
    <pc:chgData name="Daniel Brooks" userId="ff9cde6f-c1b3-47fc-ac58-e71bedd0b91c" providerId="ADAL" clId="{5D5F5251-ADBF-4703-A050-3473312DD6FF}"/>
    <pc:docChg chg="undo custSel modSld sldOrd">
      <pc:chgData name="Daniel Brooks" userId="ff9cde6f-c1b3-47fc-ac58-e71bedd0b91c" providerId="ADAL" clId="{5D5F5251-ADBF-4703-A050-3473312DD6FF}" dt="2021-03-24T10:21:40.325" v="564" actId="207"/>
      <pc:docMkLst>
        <pc:docMk/>
      </pc:docMkLst>
      <pc:sldChg chg="modSp mod">
        <pc:chgData name="Daniel Brooks" userId="ff9cde6f-c1b3-47fc-ac58-e71bedd0b91c" providerId="ADAL" clId="{5D5F5251-ADBF-4703-A050-3473312DD6FF}" dt="2021-03-23T16:34:35.882" v="406" actId="208"/>
        <pc:sldMkLst>
          <pc:docMk/>
          <pc:sldMk cId="1013613560" sldId="270"/>
        </pc:sldMkLst>
        <pc:spChg chg="mod">
          <ac:chgData name="Daniel Brooks" userId="ff9cde6f-c1b3-47fc-ac58-e71bedd0b91c" providerId="ADAL" clId="{5D5F5251-ADBF-4703-A050-3473312DD6FF}" dt="2021-03-16T14:47:54.878" v="104" actId="403"/>
          <ac:spMkLst>
            <pc:docMk/>
            <pc:sldMk cId="1013613560" sldId="270"/>
            <ac:spMk id="8" creationId="{FBA1BACD-4CFC-9849-B005-16BA19DFC003}"/>
          </ac:spMkLst>
        </pc:spChg>
        <pc:spChg chg="mod">
          <ac:chgData name="Daniel Brooks" userId="ff9cde6f-c1b3-47fc-ac58-e71bedd0b91c" providerId="ADAL" clId="{5D5F5251-ADBF-4703-A050-3473312DD6FF}" dt="2021-03-16T14:47:54.878" v="104" actId="403"/>
          <ac:spMkLst>
            <pc:docMk/>
            <pc:sldMk cId="1013613560" sldId="270"/>
            <ac:spMk id="10" creationId="{5C628D75-7486-3C4A-AA60-F3FA0107C350}"/>
          </ac:spMkLst>
        </pc:spChg>
        <pc:spChg chg="mod">
          <ac:chgData name="Daniel Brooks" userId="ff9cde6f-c1b3-47fc-ac58-e71bedd0b91c" providerId="ADAL" clId="{5D5F5251-ADBF-4703-A050-3473312DD6FF}" dt="2021-03-16T14:47:58.997" v="105" actId="403"/>
          <ac:spMkLst>
            <pc:docMk/>
            <pc:sldMk cId="1013613560" sldId="270"/>
            <ac:spMk id="16" creationId="{8FF1A512-63C9-334F-A582-FD7C5E5CBE43}"/>
          </ac:spMkLst>
        </pc:spChg>
        <pc:spChg chg="mod">
          <ac:chgData name="Daniel Brooks" userId="ff9cde6f-c1b3-47fc-ac58-e71bedd0b91c" providerId="ADAL" clId="{5D5F5251-ADBF-4703-A050-3473312DD6FF}" dt="2021-03-16T14:47:58.997" v="105" actId="403"/>
          <ac:spMkLst>
            <pc:docMk/>
            <pc:sldMk cId="1013613560" sldId="270"/>
            <ac:spMk id="18" creationId="{FCE461B6-731D-7E4F-8E0C-CC10065A230F}"/>
          </ac:spMkLst>
        </pc:spChg>
        <pc:picChg chg="mod">
          <ac:chgData name="Daniel Brooks" userId="ff9cde6f-c1b3-47fc-ac58-e71bedd0b91c" providerId="ADAL" clId="{5D5F5251-ADBF-4703-A050-3473312DD6FF}" dt="2021-03-16T14:47:51.490" v="103" actId="14100"/>
          <ac:picMkLst>
            <pc:docMk/>
            <pc:sldMk cId="1013613560" sldId="270"/>
            <ac:picMk id="7" creationId="{D339DABC-2CE2-3E4E-9B37-73485B6C0056}"/>
          </ac:picMkLst>
        </pc:picChg>
        <pc:cxnChg chg="mod">
          <ac:chgData name="Daniel Brooks" userId="ff9cde6f-c1b3-47fc-ac58-e71bedd0b91c" providerId="ADAL" clId="{5D5F5251-ADBF-4703-A050-3473312DD6FF}" dt="2021-03-23T16:34:35.882" v="406" actId="208"/>
          <ac:cxnSpMkLst>
            <pc:docMk/>
            <pc:sldMk cId="1013613560" sldId="270"/>
            <ac:cxnSpMk id="15" creationId="{AB03F353-3A61-644E-9D09-D31AA4689C57}"/>
          </ac:cxnSpMkLst>
        </pc:cxnChg>
      </pc:sldChg>
      <pc:sldChg chg="addSp delSp modSp mod addCm modCm">
        <pc:chgData name="Daniel Brooks" userId="ff9cde6f-c1b3-47fc-ac58-e71bedd0b91c" providerId="ADAL" clId="{5D5F5251-ADBF-4703-A050-3473312DD6FF}" dt="2021-03-10T15:53:56.420" v="30"/>
        <pc:sldMkLst>
          <pc:docMk/>
          <pc:sldMk cId="3092012870" sldId="272"/>
        </pc:sldMkLst>
        <pc:spChg chg="add del mod">
          <ac:chgData name="Daniel Brooks" userId="ff9cde6f-c1b3-47fc-ac58-e71bedd0b91c" providerId="ADAL" clId="{5D5F5251-ADBF-4703-A050-3473312DD6FF}" dt="2021-03-10T15:27:01.001" v="9" actId="1076"/>
          <ac:spMkLst>
            <pc:docMk/>
            <pc:sldMk cId="3092012870" sldId="272"/>
            <ac:spMk id="300" creationId="{00000000-0000-0000-0000-000000000000}"/>
          </ac:spMkLst>
        </pc:spChg>
        <pc:spChg chg="add del mod">
          <ac:chgData name="Daniel Brooks" userId="ff9cde6f-c1b3-47fc-ac58-e71bedd0b91c" providerId="ADAL" clId="{5D5F5251-ADBF-4703-A050-3473312DD6FF}" dt="2021-03-10T15:27:11.375" v="11" actId="1076"/>
          <ac:spMkLst>
            <pc:docMk/>
            <pc:sldMk cId="3092012870" sldId="272"/>
            <ac:spMk id="301" creationId="{00000000-0000-0000-0000-000000000000}"/>
          </ac:spMkLst>
        </pc:spChg>
        <pc:spChg chg="mod">
          <ac:chgData name="Daniel Brooks" userId="ff9cde6f-c1b3-47fc-ac58-e71bedd0b91c" providerId="ADAL" clId="{5D5F5251-ADBF-4703-A050-3473312DD6FF}" dt="2021-03-10T15:31:46.172" v="24" actId="1076"/>
          <ac:spMkLst>
            <pc:docMk/>
            <pc:sldMk cId="3092012870" sldId="272"/>
            <ac:spMk id="303" creationId="{00000000-0000-0000-0000-000000000000}"/>
          </ac:spMkLst>
        </pc:spChg>
        <pc:spChg chg="mod">
          <ac:chgData name="Daniel Brooks" userId="ff9cde6f-c1b3-47fc-ac58-e71bedd0b91c" providerId="ADAL" clId="{5D5F5251-ADBF-4703-A050-3473312DD6FF}" dt="2021-03-10T15:27:54.356" v="12" actId="12"/>
          <ac:spMkLst>
            <pc:docMk/>
            <pc:sldMk cId="3092012870" sldId="272"/>
            <ac:spMk id="305" creationId="{00000000-0000-0000-0000-000000000000}"/>
          </ac:spMkLst>
        </pc:spChg>
        <pc:spChg chg="mod">
          <ac:chgData name="Daniel Brooks" userId="ff9cde6f-c1b3-47fc-ac58-e71bedd0b91c" providerId="ADAL" clId="{5D5F5251-ADBF-4703-A050-3473312DD6FF}" dt="2021-03-10T15:32:08.573" v="26" actId="20577"/>
          <ac:spMkLst>
            <pc:docMk/>
            <pc:sldMk cId="3092012870" sldId="272"/>
            <ac:spMk id="307" creationId="{00000000-0000-0000-0000-000000000000}"/>
          </ac:spMkLst>
        </pc:spChg>
      </pc:sldChg>
      <pc:sldChg chg="addCm modCm">
        <pc:chgData name="Daniel Brooks" userId="ff9cde6f-c1b3-47fc-ac58-e71bedd0b91c" providerId="ADAL" clId="{5D5F5251-ADBF-4703-A050-3473312DD6FF}" dt="2021-03-10T15:53:03.402" v="28"/>
        <pc:sldMkLst>
          <pc:docMk/>
          <pc:sldMk cId="4127595413" sldId="273"/>
        </pc:sldMkLst>
      </pc:sldChg>
      <pc:sldChg chg="modSp mod">
        <pc:chgData name="Daniel Brooks" userId="ff9cde6f-c1b3-47fc-ac58-e71bedd0b91c" providerId="ADAL" clId="{5D5F5251-ADBF-4703-A050-3473312DD6FF}" dt="2021-03-23T16:35:11.880" v="408" actId="207"/>
        <pc:sldMkLst>
          <pc:docMk/>
          <pc:sldMk cId="3963370198" sldId="275"/>
        </pc:sldMkLst>
        <pc:spChg chg="mod">
          <ac:chgData name="Daniel Brooks" userId="ff9cde6f-c1b3-47fc-ac58-e71bedd0b91c" providerId="ADAL" clId="{5D5F5251-ADBF-4703-A050-3473312DD6FF}" dt="2021-03-16T14:48:05.004" v="106" actId="403"/>
          <ac:spMkLst>
            <pc:docMk/>
            <pc:sldMk cId="3963370198" sldId="275"/>
            <ac:spMk id="14" creationId="{9E6498AD-718A-5641-B824-4998B294BC92}"/>
          </ac:spMkLst>
        </pc:spChg>
        <pc:spChg chg="mod">
          <ac:chgData name="Daniel Brooks" userId="ff9cde6f-c1b3-47fc-ac58-e71bedd0b91c" providerId="ADAL" clId="{5D5F5251-ADBF-4703-A050-3473312DD6FF}" dt="2021-03-16T14:48:11.962" v="108" actId="14100"/>
          <ac:spMkLst>
            <pc:docMk/>
            <pc:sldMk cId="3963370198" sldId="275"/>
            <ac:spMk id="20" creationId="{6A27FA99-FB7F-2743-9C84-355D9211CD69}"/>
          </ac:spMkLst>
        </pc:spChg>
        <pc:spChg chg="mod">
          <ac:chgData name="Daniel Brooks" userId="ff9cde6f-c1b3-47fc-ac58-e71bedd0b91c" providerId="ADAL" clId="{5D5F5251-ADBF-4703-A050-3473312DD6FF}" dt="2021-03-23T16:35:11.880" v="408" actId="207"/>
          <ac:spMkLst>
            <pc:docMk/>
            <pc:sldMk cId="3963370198" sldId="275"/>
            <ac:spMk id="21" creationId="{9A93A97E-3236-DC42-8611-A081DFA4EAEC}"/>
          </ac:spMkLst>
        </pc:spChg>
        <pc:spChg chg="mod">
          <ac:chgData name="Daniel Brooks" userId="ff9cde6f-c1b3-47fc-ac58-e71bedd0b91c" providerId="ADAL" clId="{5D5F5251-ADBF-4703-A050-3473312DD6FF}" dt="2021-03-23T16:35:11.880" v="408" actId="207"/>
          <ac:spMkLst>
            <pc:docMk/>
            <pc:sldMk cId="3963370198" sldId="275"/>
            <ac:spMk id="23" creationId="{70A65733-57B8-B04B-96A5-9D746AA6D44E}"/>
          </ac:spMkLst>
        </pc:spChg>
        <pc:cxnChg chg="mod">
          <ac:chgData name="Daniel Brooks" userId="ff9cde6f-c1b3-47fc-ac58-e71bedd0b91c" providerId="ADAL" clId="{5D5F5251-ADBF-4703-A050-3473312DD6FF}" dt="2021-03-23T16:34:44.407" v="407" actId="208"/>
          <ac:cxnSpMkLst>
            <pc:docMk/>
            <pc:sldMk cId="3963370198" sldId="275"/>
            <ac:cxnSpMk id="13" creationId="{54B6F763-F38F-BA45-8C87-51D23BDF18C9}"/>
          </ac:cxnSpMkLst>
        </pc:cxnChg>
      </pc:sldChg>
      <pc:sldChg chg="modSp mod">
        <pc:chgData name="Daniel Brooks" userId="ff9cde6f-c1b3-47fc-ac58-e71bedd0b91c" providerId="ADAL" clId="{5D5F5251-ADBF-4703-A050-3473312DD6FF}" dt="2021-03-23T16:36:42.145" v="409" actId="207"/>
        <pc:sldMkLst>
          <pc:docMk/>
          <pc:sldMk cId="2099084929" sldId="321"/>
        </pc:sldMkLst>
        <pc:spChg chg="mod">
          <ac:chgData name="Daniel Brooks" userId="ff9cde6f-c1b3-47fc-ac58-e71bedd0b91c" providerId="ADAL" clId="{5D5F5251-ADBF-4703-A050-3473312DD6FF}" dt="2021-03-23T16:36:42.145" v="409" actId="207"/>
          <ac:spMkLst>
            <pc:docMk/>
            <pc:sldMk cId="2099084929" sldId="321"/>
            <ac:spMk id="14" creationId="{00000000-0000-0000-0000-000000000000}"/>
          </ac:spMkLst>
        </pc:spChg>
      </pc:sldChg>
      <pc:sldChg chg="modSp mod">
        <pc:chgData name="Daniel Brooks" userId="ff9cde6f-c1b3-47fc-ac58-e71bedd0b91c" providerId="ADAL" clId="{5D5F5251-ADBF-4703-A050-3473312DD6FF}" dt="2021-03-16T14:49:53.526" v="117" actId="732"/>
        <pc:sldMkLst>
          <pc:docMk/>
          <pc:sldMk cId="1744876159" sldId="401"/>
        </pc:sldMkLst>
        <pc:picChg chg="mod modCrop">
          <ac:chgData name="Daniel Brooks" userId="ff9cde6f-c1b3-47fc-ac58-e71bedd0b91c" providerId="ADAL" clId="{5D5F5251-ADBF-4703-A050-3473312DD6FF}" dt="2021-03-16T14:49:53.526" v="117" actId="732"/>
          <ac:picMkLst>
            <pc:docMk/>
            <pc:sldMk cId="1744876159" sldId="401"/>
            <ac:picMk id="4" creationId="{365A13A5-F41D-AA41-9985-35E332D9A5AD}"/>
          </ac:picMkLst>
        </pc:picChg>
      </pc:sldChg>
      <pc:sldChg chg="modSp mod">
        <pc:chgData name="Daniel Brooks" userId="ff9cde6f-c1b3-47fc-ac58-e71bedd0b91c" providerId="ADAL" clId="{5D5F5251-ADBF-4703-A050-3473312DD6FF}" dt="2021-03-10T09:39:25.774" v="0" actId="1076"/>
        <pc:sldMkLst>
          <pc:docMk/>
          <pc:sldMk cId="3928400395" sldId="422"/>
        </pc:sldMkLst>
        <pc:grpChg chg="mod">
          <ac:chgData name="Daniel Brooks" userId="ff9cde6f-c1b3-47fc-ac58-e71bedd0b91c" providerId="ADAL" clId="{5D5F5251-ADBF-4703-A050-3473312DD6FF}" dt="2021-03-10T09:39:25.774" v="0" actId="1076"/>
          <ac:grpSpMkLst>
            <pc:docMk/>
            <pc:sldMk cId="3928400395" sldId="422"/>
            <ac:grpSpMk id="2" creationId="{F6782494-D8AC-E046-828E-8895CA37BB36}"/>
          </ac:grpSpMkLst>
        </pc:grpChg>
      </pc:sldChg>
      <pc:sldChg chg="modSp mod">
        <pc:chgData name="Daniel Brooks" userId="ff9cde6f-c1b3-47fc-ac58-e71bedd0b91c" providerId="ADAL" clId="{5D5F5251-ADBF-4703-A050-3473312DD6FF}" dt="2021-03-23T16:12:10.339" v="383" actId="20577"/>
        <pc:sldMkLst>
          <pc:docMk/>
          <pc:sldMk cId="2081447683" sldId="442"/>
        </pc:sldMkLst>
        <pc:spChg chg="mod">
          <ac:chgData name="Daniel Brooks" userId="ff9cde6f-c1b3-47fc-ac58-e71bedd0b91c" providerId="ADAL" clId="{5D5F5251-ADBF-4703-A050-3473312DD6FF}" dt="2021-03-23T16:12:10.339" v="383" actId="20577"/>
          <ac:spMkLst>
            <pc:docMk/>
            <pc:sldMk cId="2081447683" sldId="442"/>
            <ac:spMk id="36" creationId="{F1026DD4-72F1-48ED-A8D8-CC545E353472}"/>
          </ac:spMkLst>
        </pc:spChg>
      </pc:sldChg>
      <pc:sldChg chg="modSp mod">
        <pc:chgData name="Daniel Brooks" userId="ff9cde6f-c1b3-47fc-ac58-e71bedd0b91c" providerId="ADAL" clId="{5D5F5251-ADBF-4703-A050-3473312DD6FF}" dt="2021-03-24T10:21:40.325" v="564" actId="207"/>
        <pc:sldMkLst>
          <pc:docMk/>
          <pc:sldMk cId="199702630" sldId="444"/>
        </pc:sldMkLst>
        <pc:graphicFrameChg chg="modGraphic">
          <ac:chgData name="Daniel Brooks" userId="ff9cde6f-c1b3-47fc-ac58-e71bedd0b91c" providerId="ADAL" clId="{5D5F5251-ADBF-4703-A050-3473312DD6FF}" dt="2021-03-24T10:21:40.325" v="564" actId="207"/>
          <ac:graphicFrameMkLst>
            <pc:docMk/>
            <pc:sldMk cId="199702630" sldId="444"/>
            <ac:graphicFrameMk id="6" creationId="{9ECDA94B-7853-4D9C-900E-320CBBF54A7D}"/>
          </ac:graphicFrameMkLst>
        </pc:graphicFrameChg>
      </pc:sldChg>
      <pc:sldChg chg="modSp mod">
        <pc:chgData name="Daniel Brooks" userId="ff9cde6f-c1b3-47fc-ac58-e71bedd0b91c" providerId="ADAL" clId="{5D5F5251-ADBF-4703-A050-3473312DD6FF}" dt="2021-03-23T16:11:44.206" v="357" actId="20577"/>
        <pc:sldMkLst>
          <pc:docMk/>
          <pc:sldMk cId="2318391782" sldId="445"/>
        </pc:sldMkLst>
        <pc:spChg chg="mod">
          <ac:chgData name="Daniel Brooks" userId="ff9cde6f-c1b3-47fc-ac58-e71bedd0b91c" providerId="ADAL" clId="{5D5F5251-ADBF-4703-A050-3473312DD6FF}" dt="2021-03-23T16:11:44.206" v="357" actId="20577"/>
          <ac:spMkLst>
            <pc:docMk/>
            <pc:sldMk cId="2318391782" sldId="445"/>
            <ac:spMk id="9" creationId="{BAD4A410-E991-7F45-899D-919DC78147EF}"/>
          </ac:spMkLst>
        </pc:spChg>
      </pc:sldChg>
      <pc:sldChg chg="modSp mod">
        <pc:chgData name="Daniel Brooks" userId="ff9cde6f-c1b3-47fc-ac58-e71bedd0b91c" providerId="ADAL" clId="{5D5F5251-ADBF-4703-A050-3473312DD6FF}" dt="2021-03-16T14:44:27.520" v="36" actId="1076"/>
        <pc:sldMkLst>
          <pc:docMk/>
          <pc:sldMk cId="3404555476" sldId="446"/>
        </pc:sldMkLst>
        <pc:grpChg chg="mod">
          <ac:chgData name="Daniel Brooks" userId="ff9cde6f-c1b3-47fc-ac58-e71bedd0b91c" providerId="ADAL" clId="{5D5F5251-ADBF-4703-A050-3473312DD6FF}" dt="2021-03-16T14:44:26.926" v="35" actId="1076"/>
          <ac:grpSpMkLst>
            <pc:docMk/>
            <pc:sldMk cId="3404555476" sldId="446"/>
            <ac:grpSpMk id="7" creationId="{70D06F15-486D-43E9-BFE6-D18CCD7E77F3}"/>
          </ac:grpSpMkLst>
        </pc:grpChg>
        <pc:grpChg chg="mod">
          <ac:chgData name="Daniel Brooks" userId="ff9cde6f-c1b3-47fc-ac58-e71bedd0b91c" providerId="ADAL" clId="{5D5F5251-ADBF-4703-A050-3473312DD6FF}" dt="2021-03-16T14:44:27.520" v="36" actId="1076"/>
          <ac:grpSpMkLst>
            <pc:docMk/>
            <pc:sldMk cId="3404555476" sldId="446"/>
            <ac:grpSpMk id="9" creationId="{55117B54-2041-4D78-BECA-F0AECE8A3F18}"/>
          </ac:grpSpMkLst>
        </pc:grpChg>
      </pc:sldChg>
      <pc:sldChg chg="modSp mod">
        <pc:chgData name="Daniel Brooks" userId="ff9cde6f-c1b3-47fc-ac58-e71bedd0b91c" providerId="ADAL" clId="{5D5F5251-ADBF-4703-A050-3473312DD6FF}" dt="2021-03-24T09:20:06.757" v="563" actId="13926"/>
        <pc:sldMkLst>
          <pc:docMk/>
          <pc:sldMk cId="3122174033" sldId="503"/>
        </pc:sldMkLst>
        <pc:spChg chg="mod">
          <ac:chgData name="Daniel Brooks" userId="ff9cde6f-c1b3-47fc-ac58-e71bedd0b91c" providerId="ADAL" clId="{5D5F5251-ADBF-4703-A050-3473312DD6FF}" dt="2021-03-23T17:03:44.757" v="505" actId="20577"/>
          <ac:spMkLst>
            <pc:docMk/>
            <pc:sldMk cId="3122174033" sldId="503"/>
            <ac:spMk id="11" creationId="{D4161FA3-200C-9C43-9281-796D20A64483}"/>
          </ac:spMkLst>
        </pc:spChg>
        <pc:spChg chg="mod">
          <ac:chgData name="Daniel Brooks" userId="ff9cde6f-c1b3-47fc-ac58-e71bedd0b91c" providerId="ADAL" clId="{5D5F5251-ADBF-4703-A050-3473312DD6FF}" dt="2021-03-24T09:20:06.757" v="563" actId="13926"/>
          <ac:spMkLst>
            <pc:docMk/>
            <pc:sldMk cId="3122174033" sldId="503"/>
            <ac:spMk id="14" creationId="{2A3DF99A-4424-4092-ADAF-00E32279111E}"/>
          </ac:spMkLst>
        </pc:spChg>
      </pc:sldChg>
      <pc:sldChg chg="modSp mod">
        <pc:chgData name="Daniel Brooks" userId="ff9cde6f-c1b3-47fc-ac58-e71bedd0b91c" providerId="ADAL" clId="{5D5F5251-ADBF-4703-A050-3473312DD6FF}" dt="2021-03-23T16:19:50.483" v="392" actId="1076"/>
        <pc:sldMkLst>
          <pc:docMk/>
          <pc:sldMk cId="2197346110" sldId="557"/>
        </pc:sldMkLst>
        <pc:spChg chg="mod">
          <ac:chgData name="Daniel Brooks" userId="ff9cde6f-c1b3-47fc-ac58-e71bedd0b91c" providerId="ADAL" clId="{5D5F5251-ADBF-4703-A050-3473312DD6FF}" dt="2021-03-23T16:19:50.483" v="392" actId="1076"/>
          <ac:spMkLst>
            <pc:docMk/>
            <pc:sldMk cId="2197346110" sldId="557"/>
            <ac:spMk id="140" creationId="{8643E79E-9C6E-4244-9010-936E166B0931}"/>
          </ac:spMkLst>
        </pc:spChg>
        <pc:spChg chg="mod">
          <ac:chgData name="Daniel Brooks" userId="ff9cde6f-c1b3-47fc-ac58-e71bedd0b91c" providerId="ADAL" clId="{5D5F5251-ADBF-4703-A050-3473312DD6FF}" dt="2021-03-23T16:18:30.733" v="388" actId="1076"/>
          <ac:spMkLst>
            <pc:docMk/>
            <pc:sldMk cId="2197346110" sldId="557"/>
            <ac:spMk id="141" creationId="{C41F0035-3E67-4568-931C-1D5AAB0DF5F5}"/>
          </ac:spMkLst>
        </pc:spChg>
        <pc:grpChg chg="mod">
          <ac:chgData name="Daniel Brooks" userId="ff9cde6f-c1b3-47fc-ac58-e71bedd0b91c" providerId="ADAL" clId="{5D5F5251-ADBF-4703-A050-3473312DD6FF}" dt="2021-03-23T16:18:30.733" v="388" actId="1076"/>
          <ac:grpSpMkLst>
            <pc:docMk/>
            <pc:sldMk cId="2197346110" sldId="557"/>
            <ac:grpSpMk id="2" creationId="{F131CB65-7A21-47D8-B9D7-13941E83FB28}"/>
          </ac:grpSpMkLst>
        </pc:grpChg>
        <pc:grpChg chg="mod">
          <ac:chgData name="Daniel Brooks" userId="ff9cde6f-c1b3-47fc-ac58-e71bedd0b91c" providerId="ADAL" clId="{5D5F5251-ADBF-4703-A050-3473312DD6FF}" dt="2021-03-16T14:44:43.840" v="38" actId="1076"/>
          <ac:grpSpMkLst>
            <pc:docMk/>
            <pc:sldMk cId="2197346110" sldId="557"/>
            <ac:grpSpMk id="7" creationId="{2F5CA903-5970-C248-8270-178053CE10F7}"/>
          </ac:grpSpMkLst>
        </pc:grpChg>
        <pc:picChg chg="mod">
          <ac:chgData name="Daniel Brooks" userId="ff9cde6f-c1b3-47fc-ac58-e71bedd0b91c" providerId="ADAL" clId="{5D5F5251-ADBF-4703-A050-3473312DD6FF}" dt="2021-03-10T09:42:07.384" v="4" actId="1076"/>
          <ac:picMkLst>
            <pc:docMk/>
            <pc:sldMk cId="2197346110" sldId="557"/>
            <ac:picMk id="66" creationId="{8988D29A-71E4-44CB-A44C-17AD95BE10A3}"/>
          </ac:picMkLst>
        </pc:picChg>
      </pc:sldChg>
      <pc:sldChg chg="modSp mod">
        <pc:chgData name="Daniel Brooks" userId="ff9cde6f-c1b3-47fc-ac58-e71bedd0b91c" providerId="ADAL" clId="{5D5F5251-ADBF-4703-A050-3473312DD6FF}" dt="2021-03-23T16:22:01.123" v="397" actId="14100"/>
        <pc:sldMkLst>
          <pc:docMk/>
          <pc:sldMk cId="1248707288" sldId="558"/>
        </pc:sldMkLst>
        <pc:spChg chg="mod">
          <ac:chgData name="Daniel Brooks" userId="ff9cde6f-c1b3-47fc-ac58-e71bedd0b91c" providerId="ADAL" clId="{5D5F5251-ADBF-4703-A050-3473312DD6FF}" dt="2021-03-23T16:22:01.123" v="397" actId="14100"/>
          <ac:spMkLst>
            <pc:docMk/>
            <pc:sldMk cId="1248707288" sldId="558"/>
            <ac:spMk id="28" creationId="{19190D82-69F3-4C82-8D9E-84EEAF99FE1F}"/>
          </ac:spMkLst>
        </pc:spChg>
        <pc:picChg chg="mod">
          <ac:chgData name="Daniel Brooks" userId="ff9cde6f-c1b3-47fc-ac58-e71bedd0b91c" providerId="ADAL" clId="{5D5F5251-ADBF-4703-A050-3473312DD6FF}" dt="2021-03-10T09:42:01.531" v="3" actId="1076"/>
          <ac:picMkLst>
            <pc:docMk/>
            <pc:sldMk cId="1248707288" sldId="558"/>
            <ac:picMk id="66" creationId="{8988D29A-71E4-44CB-A44C-17AD95BE10A3}"/>
          </ac:picMkLst>
        </pc:picChg>
      </pc:sldChg>
      <pc:sldChg chg="modSp mod">
        <pc:chgData name="Daniel Brooks" userId="ff9cde6f-c1b3-47fc-ac58-e71bedd0b91c" providerId="ADAL" clId="{5D5F5251-ADBF-4703-A050-3473312DD6FF}" dt="2021-03-23T16:22:39.194" v="405" actId="14100"/>
        <pc:sldMkLst>
          <pc:docMk/>
          <pc:sldMk cId="1890411073" sldId="559"/>
        </pc:sldMkLst>
        <pc:spChg chg="mod">
          <ac:chgData name="Daniel Brooks" userId="ff9cde6f-c1b3-47fc-ac58-e71bedd0b91c" providerId="ADAL" clId="{5D5F5251-ADBF-4703-A050-3473312DD6FF}" dt="2021-03-23T16:22:23.156" v="401" actId="1076"/>
          <ac:spMkLst>
            <pc:docMk/>
            <pc:sldMk cId="1890411073" sldId="559"/>
            <ac:spMk id="70" creationId="{560BAF88-A4A2-42DC-AD53-09EA872949BC}"/>
          </ac:spMkLst>
        </pc:spChg>
        <pc:spChg chg="mod">
          <ac:chgData name="Daniel Brooks" userId="ff9cde6f-c1b3-47fc-ac58-e71bedd0b91c" providerId="ADAL" clId="{5D5F5251-ADBF-4703-A050-3473312DD6FF}" dt="2021-03-23T16:22:27.618" v="403" actId="14100"/>
          <ac:spMkLst>
            <pc:docMk/>
            <pc:sldMk cId="1890411073" sldId="559"/>
            <ac:spMk id="71" creationId="{2B7F30BB-6E7C-4E30-9F66-3C488EA2ED25}"/>
          </ac:spMkLst>
        </pc:spChg>
        <pc:grpChg chg="mod">
          <ac:chgData name="Daniel Brooks" userId="ff9cde6f-c1b3-47fc-ac58-e71bedd0b91c" providerId="ADAL" clId="{5D5F5251-ADBF-4703-A050-3473312DD6FF}" dt="2021-03-23T16:22:39.194" v="405" actId="14100"/>
          <ac:grpSpMkLst>
            <pc:docMk/>
            <pc:sldMk cId="1890411073" sldId="559"/>
            <ac:grpSpMk id="69" creationId="{7BB83D1E-EF63-4205-AA86-04694E1D6C82}"/>
          </ac:grpSpMkLst>
        </pc:grpChg>
        <pc:picChg chg="mod">
          <ac:chgData name="Daniel Brooks" userId="ff9cde6f-c1b3-47fc-ac58-e71bedd0b91c" providerId="ADAL" clId="{5D5F5251-ADBF-4703-A050-3473312DD6FF}" dt="2021-03-10T09:41:56.998" v="2" actId="1076"/>
          <ac:picMkLst>
            <pc:docMk/>
            <pc:sldMk cId="1890411073" sldId="559"/>
            <ac:picMk id="66" creationId="{8988D29A-71E4-44CB-A44C-17AD95BE10A3}"/>
          </ac:picMkLst>
        </pc:picChg>
      </pc:sldChg>
      <pc:sldChg chg="modSp mod">
        <pc:chgData name="Daniel Brooks" userId="ff9cde6f-c1b3-47fc-ac58-e71bedd0b91c" providerId="ADAL" clId="{5D5F5251-ADBF-4703-A050-3473312DD6FF}" dt="2021-03-10T09:41:53.147" v="1" actId="1076"/>
        <pc:sldMkLst>
          <pc:docMk/>
          <pc:sldMk cId="1643904425" sldId="560"/>
        </pc:sldMkLst>
        <pc:picChg chg="mod">
          <ac:chgData name="Daniel Brooks" userId="ff9cde6f-c1b3-47fc-ac58-e71bedd0b91c" providerId="ADAL" clId="{5D5F5251-ADBF-4703-A050-3473312DD6FF}" dt="2021-03-10T09:41:53.147" v="1" actId="1076"/>
          <ac:picMkLst>
            <pc:docMk/>
            <pc:sldMk cId="1643904425" sldId="560"/>
            <ac:picMk id="66" creationId="{8988D29A-71E4-44CB-A44C-17AD95BE10A3}"/>
          </ac:picMkLst>
        </pc:picChg>
      </pc:sldChg>
      <pc:sldChg chg="modSp mod">
        <pc:chgData name="Daniel Brooks" userId="ff9cde6f-c1b3-47fc-ac58-e71bedd0b91c" providerId="ADAL" clId="{5D5F5251-ADBF-4703-A050-3473312DD6FF}" dt="2021-03-23T16:04:22.275" v="350" actId="1076"/>
        <pc:sldMkLst>
          <pc:docMk/>
          <pc:sldMk cId="141672870" sldId="569"/>
        </pc:sldMkLst>
        <pc:spChg chg="mod">
          <ac:chgData name="Daniel Brooks" userId="ff9cde6f-c1b3-47fc-ac58-e71bedd0b91c" providerId="ADAL" clId="{5D5F5251-ADBF-4703-A050-3473312DD6FF}" dt="2021-03-23T15:47:58.475" v="142" actId="1076"/>
          <ac:spMkLst>
            <pc:docMk/>
            <pc:sldMk cId="141672870" sldId="569"/>
            <ac:spMk id="2" creationId="{D7373A34-871C-F949-B915-F1785304214D}"/>
          </ac:spMkLst>
        </pc:spChg>
        <pc:spChg chg="mod">
          <ac:chgData name="Daniel Brooks" userId="ff9cde6f-c1b3-47fc-ac58-e71bedd0b91c" providerId="ADAL" clId="{5D5F5251-ADBF-4703-A050-3473312DD6FF}" dt="2021-03-23T15:48:00.561" v="143" actId="1076"/>
          <ac:spMkLst>
            <pc:docMk/>
            <pc:sldMk cId="141672870" sldId="569"/>
            <ac:spMk id="4" creationId="{437E6544-ACE3-9D41-8A55-7C9A98EC3E6D}"/>
          </ac:spMkLst>
        </pc:spChg>
        <pc:spChg chg="mod">
          <ac:chgData name="Daniel Brooks" userId="ff9cde6f-c1b3-47fc-ac58-e71bedd0b91c" providerId="ADAL" clId="{5D5F5251-ADBF-4703-A050-3473312DD6FF}" dt="2021-03-23T16:04:17.507" v="349" actId="1076"/>
          <ac:spMkLst>
            <pc:docMk/>
            <pc:sldMk cId="141672870" sldId="569"/>
            <ac:spMk id="15" creationId="{00000000-0000-0000-0000-000000000000}"/>
          </ac:spMkLst>
        </pc:spChg>
        <pc:spChg chg="mod">
          <ac:chgData name="Daniel Brooks" userId="ff9cde6f-c1b3-47fc-ac58-e71bedd0b91c" providerId="ADAL" clId="{5D5F5251-ADBF-4703-A050-3473312DD6FF}" dt="2021-03-23T16:04:22.275" v="350" actId="1076"/>
          <ac:spMkLst>
            <pc:docMk/>
            <pc:sldMk cId="141672870" sldId="569"/>
            <ac:spMk id="16" creationId="{00000000-0000-0000-0000-000000000000}"/>
          </ac:spMkLst>
        </pc:spChg>
      </pc:sldChg>
      <pc:sldChg chg="modSp mod">
        <pc:chgData name="Daniel Brooks" userId="ff9cde6f-c1b3-47fc-ac58-e71bedd0b91c" providerId="ADAL" clId="{5D5F5251-ADBF-4703-A050-3473312DD6FF}" dt="2021-03-23T15:47:05.297" v="140" actId="20577"/>
        <pc:sldMkLst>
          <pc:docMk/>
          <pc:sldMk cId="3766107320" sldId="580"/>
        </pc:sldMkLst>
        <pc:spChg chg="mod">
          <ac:chgData name="Daniel Brooks" userId="ff9cde6f-c1b3-47fc-ac58-e71bedd0b91c" providerId="ADAL" clId="{5D5F5251-ADBF-4703-A050-3473312DD6FF}" dt="2021-03-23T15:46:27.757" v="134" actId="20577"/>
          <ac:spMkLst>
            <pc:docMk/>
            <pc:sldMk cId="3766107320" sldId="580"/>
            <ac:spMk id="4" creationId="{5323FFED-6210-7543-9B9C-63892E9D1470}"/>
          </ac:spMkLst>
        </pc:spChg>
        <pc:spChg chg="mod">
          <ac:chgData name="Daniel Brooks" userId="ff9cde6f-c1b3-47fc-ac58-e71bedd0b91c" providerId="ADAL" clId="{5D5F5251-ADBF-4703-A050-3473312DD6FF}" dt="2021-03-23T15:47:05.297" v="140" actId="20577"/>
          <ac:spMkLst>
            <pc:docMk/>
            <pc:sldMk cId="3766107320" sldId="580"/>
            <ac:spMk id="5" creationId="{540C2F52-C418-8542-85C4-838CC7624AE0}"/>
          </ac:spMkLst>
        </pc:spChg>
      </pc:sldChg>
      <pc:sldChg chg="modSp mod">
        <pc:chgData name="Daniel Brooks" userId="ff9cde6f-c1b3-47fc-ac58-e71bedd0b91c" providerId="ADAL" clId="{5D5F5251-ADBF-4703-A050-3473312DD6FF}" dt="2021-03-16T14:43:24.786" v="31" actId="14100"/>
        <pc:sldMkLst>
          <pc:docMk/>
          <pc:sldMk cId="182378725" sldId="581"/>
        </pc:sldMkLst>
        <pc:spChg chg="mod">
          <ac:chgData name="Daniel Brooks" userId="ff9cde6f-c1b3-47fc-ac58-e71bedd0b91c" providerId="ADAL" clId="{5D5F5251-ADBF-4703-A050-3473312DD6FF}" dt="2021-03-16T14:43:24.786" v="31" actId="14100"/>
          <ac:spMkLst>
            <pc:docMk/>
            <pc:sldMk cId="182378725" sldId="581"/>
            <ac:spMk id="9" creationId="{9F1F08A3-EC29-7542-AB8F-B49F059A954A}"/>
          </ac:spMkLst>
        </pc:spChg>
      </pc:sldChg>
      <pc:sldChg chg="addSp delSp modSp mod delAnim modAnim">
        <pc:chgData name="Daniel Brooks" userId="ff9cde6f-c1b3-47fc-ac58-e71bedd0b91c" providerId="ADAL" clId="{5D5F5251-ADBF-4703-A050-3473312DD6FF}" dt="2021-03-23T17:10:29.896" v="544" actId="554"/>
        <pc:sldMkLst>
          <pc:docMk/>
          <pc:sldMk cId="654749801" sldId="582"/>
        </pc:sldMkLst>
        <pc:spChg chg="add del mod">
          <ac:chgData name="Daniel Brooks" userId="ff9cde6f-c1b3-47fc-ac58-e71bedd0b91c" providerId="ADAL" clId="{5D5F5251-ADBF-4703-A050-3473312DD6FF}" dt="2021-03-23T17:07:57.703" v="520" actId="478"/>
          <ac:spMkLst>
            <pc:docMk/>
            <pc:sldMk cId="654749801" sldId="582"/>
            <ac:spMk id="13" creationId="{E3515E7F-74E8-45D7-9E40-1385F3A086E9}"/>
          </ac:spMkLst>
        </pc:spChg>
        <pc:spChg chg="add del mod">
          <ac:chgData name="Daniel Brooks" userId="ff9cde6f-c1b3-47fc-ac58-e71bedd0b91c" providerId="ADAL" clId="{5D5F5251-ADBF-4703-A050-3473312DD6FF}" dt="2021-03-23T17:08:03.494" v="523" actId="478"/>
          <ac:spMkLst>
            <pc:docMk/>
            <pc:sldMk cId="654749801" sldId="582"/>
            <ac:spMk id="14" creationId="{F0AEE13F-CD04-4F98-94A6-391CDE31EA65}"/>
          </ac:spMkLst>
        </pc:spChg>
        <pc:spChg chg="add del mod">
          <ac:chgData name="Daniel Brooks" userId="ff9cde6f-c1b3-47fc-ac58-e71bedd0b91c" providerId="ADAL" clId="{5D5F5251-ADBF-4703-A050-3473312DD6FF}" dt="2021-03-23T17:08:05.397" v="524" actId="478"/>
          <ac:spMkLst>
            <pc:docMk/>
            <pc:sldMk cId="654749801" sldId="582"/>
            <ac:spMk id="15" creationId="{666B0EE7-3772-43C2-9962-49714314766C}"/>
          </ac:spMkLst>
        </pc:spChg>
        <pc:spChg chg="add del mod">
          <ac:chgData name="Daniel Brooks" userId="ff9cde6f-c1b3-47fc-ac58-e71bedd0b91c" providerId="ADAL" clId="{5D5F5251-ADBF-4703-A050-3473312DD6FF}" dt="2021-03-23T17:07:55.494" v="519" actId="478"/>
          <ac:spMkLst>
            <pc:docMk/>
            <pc:sldMk cId="654749801" sldId="582"/>
            <ac:spMk id="16" creationId="{BA8F2485-04D1-4093-BE98-7308164324CD}"/>
          </ac:spMkLst>
        </pc:spChg>
        <pc:spChg chg="add del mod">
          <ac:chgData name="Daniel Brooks" userId="ff9cde6f-c1b3-47fc-ac58-e71bedd0b91c" providerId="ADAL" clId="{5D5F5251-ADBF-4703-A050-3473312DD6FF}" dt="2021-03-23T17:07:53.086" v="518" actId="478"/>
          <ac:spMkLst>
            <pc:docMk/>
            <pc:sldMk cId="654749801" sldId="582"/>
            <ac:spMk id="17" creationId="{0CD4F529-BF55-41CE-B9E8-F834C837529A}"/>
          </ac:spMkLst>
        </pc:spChg>
        <pc:spChg chg="add del mod">
          <ac:chgData name="Daniel Brooks" userId="ff9cde6f-c1b3-47fc-ac58-e71bedd0b91c" providerId="ADAL" clId="{5D5F5251-ADBF-4703-A050-3473312DD6FF}" dt="2021-03-23T17:07:46.143" v="513" actId="478"/>
          <ac:spMkLst>
            <pc:docMk/>
            <pc:sldMk cId="654749801" sldId="582"/>
            <ac:spMk id="18" creationId="{F6CE272A-E05F-4E68-955C-9B0371687A82}"/>
          </ac:spMkLst>
        </pc:spChg>
        <pc:spChg chg="add mod">
          <ac:chgData name="Daniel Brooks" userId="ff9cde6f-c1b3-47fc-ac58-e71bedd0b91c" providerId="ADAL" clId="{5D5F5251-ADBF-4703-A050-3473312DD6FF}" dt="2021-03-23T17:09:27.881" v="530" actId="164"/>
          <ac:spMkLst>
            <pc:docMk/>
            <pc:sldMk cId="654749801" sldId="582"/>
            <ac:spMk id="25" creationId="{6A7EE3A8-1046-4E10-9102-A0BB19C74E8C}"/>
          </ac:spMkLst>
        </pc:spChg>
        <pc:spChg chg="add mod">
          <ac:chgData name="Daniel Brooks" userId="ff9cde6f-c1b3-47fc-ac58-e71bedd0b91c" providerId="ADAL" clId="{5D5F5251-ADBF-4703-A050-3473312DD6FF}" dt="2021-03-23T17:09:44.855" v="531" actId="164"/>
          <ac:spMkLst>
            <pc:docMk/>
            <pc:sldMk cId="654749801" sldId="582"/>
            <ac:spMk id="26" creationId="{55485904-B87D-483F-A090-7DFC3D09BDDC}"/>
          </ac:spMkLst>
        </pc:spChg>
        <pc:spChg chg="add del mod">
          <ac:chgData name="Daniel Brooks" userId="ff9cde6f-c1b3-47fc-ac58-e71bedd0b91c" providerId="ADAL" clId="{5D5F5251-ADBF-4703-A050-3473312DD6FF}" dt="2021-03-23T17:07:48.041" v="515" actId="478"/>
          <ac:spMkLst>
            <pc:docMk/>
            <pc:sldMk cId="654749801" sldId="582"/>
            <ac:spMk id="27" creationId="{397ECED2-6F71-41C1-A1F2-B55883BFAEEF}"/>
          </ac:spMkLst>
        </pc:spChg>
        <pc:spChg chg="add mod">
          <ac:chgData name="Daniel Brooks" userId="ff9cde6f-c1b3-47fc-ac58-e71bedd0b91c" providerId="ADAL" clId="{5D5F5251-ADBF-4703-A050-3473312DD6FF}" dt="2021-03-23T17:09:56.753" v="534" actId="164"/>
          <ac:spMkLst>
            <pc:docMk/>
            <pc:sldMk cId="654749801" sldId="582"/>
            <ac:spMk id="28" creationId="{73078685-4B7F-4426-A24B-F950FCF4D3AA}"/>
          </ac:spMkLst>
        </pc:spChg>
        <pc:spChg chg="add mod">
          <ac:chgData name="Daniel Brooks" userId="ff9cde6f-c1b3-47fc-ac58-e71bedd0b91c" providerId="ADAL" clId="{5D5F5251-ADBF-4703-A050-3473312DD6FF}" dt="2021-03-23T17:09:02.139" v="529" actId="164"/>
          <ac:spMkLst>
            <pc:docMk/>
            <pc:sldMk cId="654749801" sldId="582"/>
            <ac:spMk id="29" creationId="{26292E63-CF45-4B43-8677-DDBB0C643272}"/>
          </ac:spMkLst>
        </pc:spChg>
        <pc:spChg chg="add del mod">
          <ac:chgData name="Daniel Brooks" userId="ff9cde6f-c1b3-47fc-ac58-e71bedd0b91c" providerId="ADAL" clId="{5D5F5251-ADBF-4703-A050-3473312DD6FF}" dt="2021-03-23T17:07:47.149" v="514" actId="478"/>
          <ac:spMkLst>
            <pc:docMk/>
            <pc:sldMk cId="654749801" sldId="582"/>
            <ac:spMk id="30" creationId="{95C0C777-9AAC-4D47-9F59-2B2F07279402}"/>
          </ac:spMkLst>
        </pc:spChg>
        <pc:spChg chg="mod">
          <ac:chgData name="Daniel Brooks" userId="ff9cde6f-c1b3-47fc-ac58-e71bedd0b91c" providerId="ADAL" clId="{5D5F5251-ADBF-4703-A050-3473312DD6FF}" dt="2021-03-23T16:12:02.238" v="370" actId="20577"/>
          <ac:spMkLst>
            <pc:docMk/>
            <pc:sldMk cId="654749801" sldId="582"/>
            <ac:spMk id="36" creationId="{F1026DD4-72F1-48ED-A8D8-CC545E353472}"/>
          </ac:spMkLst>
        </pc:spChg>
        <pc:spChg chg="mod">
          <ac:chgData name="Daniel Brooks" userId="ff9cde6f-c1b3-47fc-ac58-e71bedd0b91c" providerId="ADAL" clId="{5D5F5251-ADBF-4703-A050-3473312DD6FF}" dt="2021-03-23T17:10:11.272" v="539" actId="1076"/>
          <ac:spMkLst>
            <pc:docMk/>
            <pc:sldMk cId="654749801" sldId="582"/>
            <ac:spMk id="37" creationId="{ADDE799C-7F0B-44E6-BF69-6880A2D423B3}"/>
          </ac:spMkLst>
        </pc:spChg>
        <pc:grpChg chg="add mod">
          <ac:chgData name="Daniel Brooks" userId="ff9cde6f-c1b3-47fc-ac58-e71bedd0b91c" providerId="ADAL" clId="{5D5F5251-ADBF-4703-A050-3473312DD6FF}" dt="2021-03-23T17:10:26.024" v="543" actId="554"/>
          <ac:grpSpMkLst>
            <pc:docMk/>
            <pc:sldMk cId="654749801" sldId="582"/>
            <ac:grpSpMk id="2" creationId="{2D714A82-0894-4A2A-9824-9A8321916608}"/>
          </ac:grpSpMkLst>
        </pc:grpChg>
        <pc:grpChg chg="add mod">
          <ac:chgData name="Daniel Brooks" userId="ff9cde6f-c1b3-47fc-ac58-e71bedd0b91c" providerId="ADAL" clId="{5D5F5251-ADBF-4703-A050-3473312DD6FF}" dt="2021-03-23T17:10:29.896" v="544" actId="554"/>
          <ac:grpSpMkLst>
            <pc:docMk/>
            <pc:sldMk cId="654749801" sldId="582"/>
            <ac:grpSpMk id="3" creationId="{5856A15F-6699-4FA2-99E9-BDF1382B092F}"/>
          </ac:grpSpMkLst>
        </pc:grpChg>
        <pc:grpChg chg="add mod">
          <ac:chgData name="Daniel Brooks" userId="ff9cde6f-c1b3-47fc-ac58-e71bedd0b91c" providerId="ADAL" clId="{5D5F5251-ADBF-4703-A050-3473312DD6FF}" dt="2021-03-23T17:10:26.024" v="543" actId="554"/>
          <ac:grpSpMkLst>
            <pc:docMk/>
            <pc:sldMk cId="654749801" sldId="582"/>
            <ac:grpSpMk id="5" creationId="{83CBE464-37D7-49CE-A81C-5F9C1205634C}"/>
          </ac:grpSpMkLst>
        </pc:grpChg>
        <pc:grpChg chg="add mod">
          <ac:chgData name="Daniel Brooks" userId="ff9cde6f-c1b3-47fc-ac58-e71bedd0b91c" providerId="ADAL" clId="{5D5F5251-ADBF-4703-A050-3473312DD6FF}" dt="2021-03-23T17:10:29.896" v="544" actId="554"/>
          <ac:grpSpMkLst>
            <pc:docMk/>
            <pc:sldMk cId="654749801" sldId="582"/>
            <ac:grpSpMk id="6" creationId="{002A3DB1-9F7C-442C-A47C-352D8BF81029}"/>
          </ac:grpSpMkLst>
        </pc:grpChg>
        <pc:picChg chg="add del">
          <ac:chgData name="Daniel Brooks" userId="ff9cde6f-c1b3-47fc-ac58-e71bedd0b91c" providerId="ADAL" clId="{5D5F5251-ADBF-4703-A050-3473312DD6FF}" dt="2021-03-23T17:08:00.940" v="522" actId="478"/>
          <ac:picMkLst>
            <pc:docMk/>
            <pc:sldMk cId="654749801" sldId="582"/>
            <ac:picMk id="4" creationId="{C8D10F94-56C7-4DA7-B23E-CAF42DC15D52}"/>
          </ac:picMkLst>
        </pc:picChg>
        <pc:picChg chg="add del mod">
          <ac:chgData name="Daniel Brooks" userId="ff9cde6f-c1b3-47fc-ac58-e71bedd0b91c" providerId="ADAL" clId="{5D5F5251-ADBF-4703-A050-3473312DD6FF}" dt="2021-03-23T17:07:11.307" v="510"/>
          <ac:picMkLst>
            <pc:docMk/>
            <pc:sldMk cId="654749801" sldId="582"/>
            <ac:picMk id="8" creationId="{7250D3CA-AD67-4B20-9E2C-60CBD3B157F2}"/>
          </ac:picMkLst>
        </pc:picChg>
        <pc:picChg chg="add del mod">
          <ac:chgData name="Daniel Brooks" userId="ff9cde6f-c1b3-47fc-ac58-e71bedd0b91c" providerId="ADAL" clId="{5D5F5251-ADBF-4703-A050-3473312DD6FF}" dt="2021-03-23T17:07:11.307" v="510"/>
          <ac:picMkLst>
            <pc:docMk/>
            <pc:sldMk cId="654749801" sldId="582"/>
            <ac:picMk id="9" creationId="{E7856703-0485-44DA-8019-67F34E7973F8}"/>
          </ac:picMkLst>
        </pc:picChg>
        <pc:picChg chg="add del mod">
          <ac:chgData name="Daniel Brooks" userId="ff9cde6f-c1b3-47fc-ac58-e71bedd0b91c" providerId="ADAL" clId="{5D5F5251-ADBF-4703-A050-3473312DD6FF}" dt="2021-03-23T17:07:11.307" v="510"/>
          <ac:picMkLst>
            <pc:docMk/>
            <pc:sldMk cId="654749801" sldId="582"/>
            <ac:picMk id="10" creationId="{5BA4D553-0537-4F79-A5A7-BC5DBA21E56B}"/>
          </ac:picMkLst>
        </pc:picChg>
        <pc:picChg chg="del">
          <ac:chgData name="Daniel Brooks" userId="ff9cde6f-c1b3-47fc-ac58-e71bedd0b91c" providerId="ADAL" clId="{5D5F5251-ADBF-4703-A050-3473312DD6FF}" dt="2021-03-23T17:07:00.873" v="506" actId="478"/>
          <ac:picMkLst>
            <pc:docMk/>
            <pc:sldMk cId="654749801" sldId="582"/>
            <ac:picMk id="11" creationId="{0922B0FF-D709-4B29-B802-10E3829607F0}"/>
          </ac:picMkLst>
        </pc:picChg>
        <pc:picChg chg="add del mod">
          <ac:chgData name="Daniel Brooks" userId="ff9cde6f-c1b3-47fc-ac58-e71bedd0b91c" providerId="ADAL" clId="{5D5F5251-ADBF-4703-A050-3473312DD6FF}" dt="2021-03-23T17:07:11.307" v="510"/>
          <ac:picMkLst>
            <pc:docMk/>
            <pc:sldMk cId="654749801" sldId="582"/>
            <ac:picMk id="12" creationId="{0E0F8C30-E6BF-4B08-B28F-7449E3C22D12}"/>
          </ac:picMkLst>
        </pc:picChg>
        <pc:picChg chg="add mod">
          <ac:chgData name="Daniel Brooks" userId="ff9cde6f-c1b3-47fc-ac58-e71bedd0b91c" providerId="ADAL" clId="{5D5F5251-ADBF-4703-A050-3473312DD6FF}" dt="2021-03-23T17:09:27.881" v="530" actId="164"/>
          <ac:picMkLst>
            <pc:docMk/>
            <pc:sldMk cId="654749801" sldId="582"/>
            <ac:picMk id="19" creationId="{8870C6B9-A66D-4F2C-971A-CC9FF32D2A58}"/>
          </ac:picMkLst>
        </pc:picChg>
        <pc:picChg chg="add mod">
          <ac:chgData name="Daniel Brooks" userId="ff9cde6f-c1b3-47fc-ac58-e71bedd0b91c" providerId="ADAL" clId="{5D5F5251-ADBF-4703-A050-3473312DD6FF}" dt="2021-03-23T17:09:56.753" v="534" actId="164"/>
          <ac:picMkLst>
            <pc:docMk/>
            <pc:sldMk cId="654749801" sldId="582"/>
            <ac:picMk id="20" creationId="{BAA03AEE-13C7-4EAE-B5C0-7980B37E0839}"/>
          </ac:picMkLst>
        </pc:picChg>
        <pc:picChg chg="add mod">
          <ac:chgData name="Daniel Brooks" userId="ff9cde6f-c1b3-47fc-ac58-e71bedd0b91c" providerId="ADAL" clId="{5D5F5251-ADBF-4703-A050-3473312DD6FF}" dt="2021-03-23T17:09:02.139" v="529" actId="164"/>
          <ac:picMkLst>
            <pc:docMk/>
            <pc:sldMk cId="654749801" sldId="582"/>
            <ac:picMk id="21" creationId="{D03FDDDA-5D60-4BE8-A4E2-F93B9A07066E}"/>
          </ac:picMkLst>
        </pc:picChg>
        <pc:picChg chg="add mod">
          <ac:chgData name="Daniel Brooks" userId="ff9cde6f-c1b3-47fc-ac58-e71bedd0b91c" providerId="ADAL" clId="{5D5F5251-ADBF-4703-A050-3473312DD6FF}" dt="2021-03-23T17:09:44.855" v="531" actId="164"/>
          <ac:picMkLst>
            <pc:docMk/>
            <pc:sldMk cId="654749801" sldId="582"/>
            <ac:picMk id="22" creationId="{B57CCF67-732E-4A97-AB6B-955FEB01508F}"/>
          </ac:picMkLst>
        </pc:picChg>
        <pc:picChg chg="add del mod">
          <ac:chgData name="Daniel Brooks" userId="ff9cde6f-c1b3-47fc-ac58-e71bedd0b91c" providerId="ADAL" clId="{5D5F5251-ADBF-4703-A050-3473312DD6FF}" dt="2021-03-23T17:07:48.965" v="516" actId="478"/>
          <ac:picMkLst>
            <pc:docMk/>
            <pc:sldMk cId="654749801" sldId="582"/>
            <ac:picMk id="23" creationId="{2BEE98EE-4227-4E1D-B456-9A313E2A7DB7}"/>
          </ac:picMkLst>
        </pc:picChg>
        <pc:picChg chg="add del mod">
          <ac:chgData name="Daniel Brooks" userId="ff9cde6f-c1b3-47fc-ac58-e71bedd0b91c" providerId="ADAL" clId="{5D5F5251-ADBF-4703-A050-3473312DD6FF}" dt="2021-03-23T17:07:44.348" v="512" actId="478"/>
          <ac:picMkLst>
            <pc:docMk/>
            <pc:sldMk cId="654749801" sldId="582"/>
            <ac:picMk id="24" creationId="{3926EE4A-65C6-453B-9D71-5A331639F2B8}"/>
          </ac:picMkLst>
        </pc:picChg>
      </pc:sldChg>
      <pc:sldChg chg="modSp mod">
        <pc:chgData name="Daniel Brooks" userId="ff9cde6f-c1b3-47fc-ac58-e71bedd0b91c" providerId="ADAL" clId="{5D5F5251-ADBF-4703-A050-3473312DD6FF}" dt="2021-03-16T14:47:31.950" v="101" actId="20577"/>
        <pc:sldMkLst>
          <pc:docMk/>
          <pc:sldMk cId="2451225661" sldId="595"/>
        </pc:sldMkLst>
        <pc:spChg chg="mod">
          <ac:chgData name="Daniel Brooks" userId="ff9cde6f-c1b3-47fc-ac58-e71bedd0b91c" providerId="ADAL" clId="{5D5F5251-ADBF-4703-A050-3473312DD6FF}" dt="2021-03-16T14:47:31.950" v="101" actId="20577"/>
          <ac:spMkLst>
            <pc:docMk/>
            <pc:sldMk cId="2451225661" sldId="595"/>
            <ac:spMk id="216" creationId="{00000000-0000-0000-0000-000000000000}"/>
          </ac:spMkLst>
        </pc:spChg>
      </pc:sldChg>
      <pc:sldChg chg="addSp modSp mod">
        <pc:chgData name="Daniel Brooks" userId="ff9cde6f-c1b3-47fc-ac58-e71bedd0b91c" providerId="ADAL" clId="{5D5F5251-ADBF-4703-A050-3473312DD6FF}" dt="2021-03-16T14:48:59.203" v="116" actId="1076"/>
        <pc:sldMkLst>
          <pc:docMk/>
          <pc:sldMk cId="769907080" sldId="597"/>
        </pc:sldMkLst>
        <pc:picChg chg="add mod ord">
          <ac:chgData name="Daniel Brooks" userId="ff9cde6f-c1b3-47fc-ac58-e71bedd0b91c" providerId="ADAL" clId="{5D5F5251-ADBF-4703-A050-3473312DD6FF}" dt="2021-03-16T14:48:59.203" v="116" actId="1076"/>
          <ac:picMkLst>
            <pc:docMk/>
            <pc:sldMk cId="769907080" sldId="597"/>
            <ac:picMk id="7" creationId="{F109861B-02D6-4DEB-9C22-371D8EC78AC7}"/>
          </ac:picMkLst>
        </pc:picChg>
      </pc:sldChg>
      <pc:sldChg chg="modSp mod modNotesTx">
        <pc:chgData name="Daniel Brooks" userId="ff9cde6f-c1b3-47fc-ac58-e71bedd0b91c" providerId="ADAL" clId="{5D5F5251-ADBF-4703-A050-3473312DD6FF}" dt="2021-03-16T14:46:03.623" v="78" actId="20577"/>
        <pc:sldMkLst>
          <pc:docMk/>
          <pc:sldMk cId="3001951152" sldId="603"/>
        </pc:sldMkLst>
        <pc:spChg chg="mod">
          <ac:chgData name="Daniel Brooks" userId="ff9cde6f-c1b3-47fc-ac58-e71bedd0b91c" providerId="ADAL" clId="{5D5F5251-ADBF-4703-A050-3473312DD6FF}" dt="2021-03-16T14:45:39.484" v="39" actId="1076"/>
          <ac:spMkLst>
            <pc:docMk/>
            <pc:sldMk cId="3001951152" sldId="603"/>
            <ac:spMk id="2" creationId="{83292C81-7FE5-2746-B68E-46632C46AE27}"/>
          </ac:spMkLst>
        </pc:spChg>
        <pc:spChg chg="mod">
          <ac:chgData name="Daniel Brooks" userId="ff9cde6f-c1b3-47fc-ac58-e71bedd0b91c" providerId="ADAL" clId="{5D5F5251-ADBF-4703-A050-3473312DD6FF}" dt="2021-03-16T14:45:41.668" v="40" actId="1076"/>
          <ac:spMkLst>
            <pc:docMk/>
            <pc:sldMk cId="3001951152" sldId="603"/>
            <ac:spMk id="16" creationId="{2F48F8E2-1D6D-2F43-B832-8127680FB12C}"/>
          </ac:spMkLst>
        </pc:spChg>
        <pc:spChg chg="mod">
          <ac:chgData name="Daniel Brooks" userId="ff9cde6f-c1b3-47fc-ac58-e71bedd0b91c" providerId="ADAL" clId="{5D5F5251-ADBF-4703-A050-3473312DD6FF}" dt="2021-03-16T14:45:44.645" v="41" actId="1076"/>
          <ac:spMkLst>
            <pc:docMk/>
            <pc:sldMk cId="3001951152" sldId="603"/>
            <ac:spMk id="17" creationId="{DC0EFD43-6578-4A44-A1E6-3D31998D32DF}"/>
          </ac:spMkLst>
        </pc:spChg>
      </pc:sldChg>
      <pc:sldChg chg="modSp mod">
        <pc:chgData name="Daniel Brooks" userId="ff9cde6f-c1b3-47fc-ac58-e71bedd0b91c" providerId="ADAL" clId="{5D5F5251-ADBF-4703-A050-3473312DD6FF}" dt="2021-03-16T14:50:23.530" v="119" actId="115"/>
        <pc:sldMkLst>
          <pc:docMk/>
          <pc:sldMk cId="363581858" sldId="608"/>
        </pc:sldMkLst>
        <pc:spChg chg="mod">
          <ac:chgData name="Daniel Brooks" userId="ff9cde6f-c1b3-47fc-ac58-e71bedd0b91c" providerId="ADAL" clId="{5D5F5251-ADBF-4703-A050-3473312DD6FF}" dt="2021-03-16T14:50:23.530" v="119" actId="115"/>
          <ac:spMkLst>
            <pc:docMk/>
            <pc:sldMk cId="363581858" sldId="608"/>
            <ac:spMk id="17" creationId="{F2467BE8-1381-4CDC-A957-C28A30F96C33}"/>
          </ac:spMkLst>
        </pc:spChg>
      </pc:sldChg>
      <pc:sldChg chg="modSp mod ord modNotesTx">
        <pc:chgData name="Daniel Brooks" userId="ff9cde6f-c1b3-47fc-ac58-e71bedd0b91c" providerId="ADAL" clId="{5D5F5251-ADBF-4703-A050-3473312DD6FF}" dt="2021-03-23T17:20:22.701" v="545" actId="1076"/>
        <pc:sldMkLst>
          <pc:docMk/>
          <pc:sldMk cId="3301908370" sldId="610"/>
        </pc:sldMkLst>
        <pc:grpChg chg="mod">
          <ac:chgData name="Daniel Brooks" userId="ff9cde6f-c1b3-47fc-ac58-e71bedd0b91c" providerId="ADAL" clId="{5D5F5251-ADBF-4703-A050-3473312DD6FF}" dt="2021-03-23T17:20:22.701" v="545" actId="1076"/>
          <ac:grpSpMkLst>
            <pc:docMk/>
            <pc:sldMk cId="3301908370" sldId="610"/>
            <ac:grpSpMk id="3" creationId="{D39ADB07-AC85-9B49-9111-18C5D5E125C1}"/>
          </ac:grpSpMkLst>
        </pc:grpChg>
        <pc:picChg chg="mod">
          <ac:chgData name="Daniel Brooks" userId="ff9cde6f-c1b3-47fc-ac58-e71bedd0b91c" providerId="ADAL" clId="{5D5F5251-ADBF-4703-A050-3473312DD6FF}" dt="2021-03-16T14:50:42.941" v="121" actId="1076"/>
          <ac:picMkLst>
            <pc:docMk/>
            <pc:sldMk cId="3301908370" sldId="610"/>
            <ac:picMk id="12" creationId="{A2FE34D9-A2AA-B641-96AC-F97E8CFB349D}"/>
          </ac:picMkLst>
        </pc:picChg>
      </pc:sldChg>
      <pc:sldChg chg="modSp mod">
        <pc:chgData name="Daniel Brooks" userId="ff9cde6f-c1b3-47fc-ac58-e71bedd0b91c" providerId="ADAL" clId="{5D5F5251-ADBF-4703-A050-3473312DD6FF}" dt="2021-03-23T15:56:09.223" v="344" actId="20577"/>
        <pc:sldMkLst>
          <pc:docMk/>
          <pc:sldMk cId="2557649422" sldId="615"/>
        </pc:sldMkLst>
        <pc:spChg chg="mod">
          <ac:chgData name="Daniel Brooks" userId="ff9cde6f-c1b3-47fc-ac58-e71bedd0b91c" providerId="ADAL" clId="{5D5F5251-ADBF-4703-A050-3473312DD6FF}" dt="2021-03-23T15:47:33.167" v="141" actId="207"/>
          <ac:spMkLst>
            <pc:docMk/>
            <pc:sldMk cId="2557649422" sldId="615"/>
            <ac:spMk id="4" creationId="{5323FFED-6210-7543-9B9C-63892E9D1470}"/>
          </ac:spMkLst>
        </pc:spChg>
        <pc:spChg chg="mod">
          <ac:chgData name="Daniel Brooks" userId="ff9cde6f-c1b3-47fc-ac58-e71bedd0b91c" providerId="ADAL" clId="{5D5F5251-ADBF-4703-A050-3473312DD6FF}" dt="2021-03-23T15:56:09.223" v="344" actId="20577"/>
          <ac:spMkLst>
            <pc:docMk/>
            <pc:sldMk cId="2557649422" sldId="615"/>
            <ac:spMk id="5" creationId="{540C2F52-C418-8542-85C4-838CC7624AE0}"/>
          </ac:spMkLst>
        </pc:spChg>
      </pc:sldChg>
      <pc:sldChg chg="addSp delSp modSp mod">
        <pc:chgData name="Daniel Brooks" userId="ff9cde6f-c1b3-47fc-ac58-e71bedd0b91c" providerId="ADAL" clId="{5D5F5251-ADBF-4703-A050-3473312DD6FF}" dt="2021-03-16T14:46:57.768" v="87" actId="1076"/>
        <pc:sldMkLst>
          <pc:docMk/>
          <pc:sldMk cId="3420240089" sldId="628"/>
        </pc:sldMkLst>
        <pc:spChg chg="add del mod">
          <ac:chgData name="Daniel Brooks" userId="ff9cde6f-c1b3-47fc-ac58-e71bedd0b91c" providerId="ADAL" clId="{5D5F5251-ADBF-4703-A050-3473312DD6FF}" dt="2021-03-16T14:46:39.169" v="82" actId="478"/>
          <ac:spMkLst>
            <pc:docMk/>
            <pc:sldMk cId="3420240089" sldId="628"/>
            <ac:spMk id="12" creationId="{2B7613F5-09C0-43BD-8A0F-C896A6CBF0F4}"/>
          </ac:spMkLst>
        </pc:spChg>
        <pc:picChg chg="del">
          <ac:chgData name="Daniel Brooks" userId="ff9cde6f-c1b3-47fc-ac58-e71bedd0b91c" providerId="ADAL" clId="{5D5F5251-ADBF-4703-A050-3473312DD6FF}" dt="2021-03-16T14:46:35.026" v="79" actId="478"/>
          <ac:picMkLst>
            <pc:docMk/>
            <pc:sldMk cId="3420240089" sldId="628"/>
            <ac:picMk id="4" creationId="{AB7801E0-29B6-C042-B40E-84E5123CD2C7}"/>
          </ac:picMkLst>
        </pc:picChg>
        <pc:picChg chg="add mod">
          <ac:chgData name="Daniel Brooks" userId="ff9cde6f-c1b3-47fc-ac58-e71bedd0b91c" providerId="ADAL" clId="{5D5F5251-ADBF-4703-A050-3473312DD6FF}" dt="2021-03-16T14:46:57.768" v="87" actId="1076"/>
          <ac:picMkLst>
            <pc:docMk/>
            <pc:sldMk cId="3420240089" sldId="628"/>
            <ac:picMk id="1026" creationId="{C1E23537-6A8B-4679-BF0D-267E60C19940}"/>
          </ac:picMkLst>
        </pc:picChg>
      </pc:sldChg>
      <pc:sldChg chg="modSp mod">
        <pc:chgData name="Daniel Brooks" userId="ff9cde6f-c1b3-47fc-ac58-e71bedd0b91c" providerId="ADAL" clId="{5D5F5251-ADBF-4703-A050-3473312DD6FF}" dt="2021-03-23T15:58:52.115" v="345" actId="1076"/>
        <pc:sldMkLst>
          <pc:docMk/>
          <pc:sldMk cId="2277911380" sldId="631"/>
        </pc:sldMkLst>
        <pc:picChg chg="mod">
          <ac:chgData name="Daniel Brooks" userId="ff9cde6f-c1b3-47fc-ac58-e71bedd0b91c" providerId="ADAL" clId="{5D5F5251-ADBF-4703-A050-3473312DD6FF}" dt="2021-03-23T15:58:52.115" v="345" actId="1076"/>
          <ac:picMkLst>
            <pc:docMk/>
            <pc:sldMk cId="2277911380" sldId="631"/>
            <ac:picMk id="51" creationId="{DAADD21F-5628-40FA-86D7-A3BD28CE0962}"/>
          </ac:picMkLst>
        </pc:picChg>
      </pc:sldChg>
      <pc:sldChg chg="addSp modSp mod">
        <pc:chgData name="Daniel Brooks" userId="ff9cde6f-c1b3-47fc-ac58-e71bedd0b91c" providerId="ADAL" clId="{5D5F5251-ADBF-4703-A050-3473312DD6FF}" dt="2021-03-23T17:00:56.993" v="498"/>
        <pc:sldMkLst>
          <pc:docMk/>
          <pc:sldMk cId="1234930641" sldId="633"/>
        </pc:sldMkLst>
        <pc:picChg chg="add mod ord">
          <ac:chgData name="Daniel Brooks" userId="ff9cde6f-c1b3-47fc-ac58-e71bedd0b91c" providerId="ADAL" clId="{5D5F5251-ADBF-4703-A050-3473312DD6FF}" dt="2021-03-23T16:57:38.562" v="497" actId="1076"/>
          <ac:picMkLst>
            <pc:docMk/>
            <pc:sldMk cId="1234930641" sldId="633"/>
            <ac:picMk id="8" creationId="{C8F83201-6D5A-4723-9073-6A0AC95A30BA}"/>
          </ac:picMkLst>
        </pc:picChg>
        <pc:picChg chg="mod">
          <ac:chgData name="Daniel Brooks" userId="ff9cde6f-c1b3-47fc-ac58-e71bedd0b91c" providerId="ADAL" clId="{5D5F5251-ADBF-4703-A050-3473312DD6FF}" dt="2021-03-23T17:00:56.993" v="498"/>
          <ac:picMkLst>
            <pc:docMk/>
            <pc:sldMk cId="1234930641" sldId="633"/>
            <ac:picMk id="9" creationId="{82D92ADD-312C-B544-85CC-4D29A6D549F9}"/>
          </ac:picMkLst>
        </pc:picChg>
      </pc:sldChg>
      <pc:sldChg chg="modSp mod">
        <pc:chgData name="Daniel Brooks" userId="ff9cde6f-c1b3-47fc-ac58-e71bedd0b91c" providerId="ADAL" clId="{5D5F5251-ADBF-4703-A050-3473312DD6FF}" dt="2021-03-23T15:59:06.783" v="347" actId="1076"/>
        <pc:sldMkLst>
          <pc:docMk/>
          <pc:sldMk cId="2436521290" sldId="634"/>
        </pc:sldMkLst>
        <pc:graphicFrameChg chg="mod">
          <ac:chgData name="Daniel Brooks" userId="ff9cde6f-c1b3-47fc-ac58-e71bedd0b91c" providerId="ADAL" clId="{5D5F5251-ADBF-4703-A050-3473312DD6FF}" dt="2021-03-23T15:59:06.783" v="347" actId="1076"/>
          <ac:graphicFrameMkLst>
            <pc:docMk/>
            <pc:sldMk cId="2436521290" sldId="634"/>
            <ac:graphicFrameMk id="10" creationId="{FA8E6C9D-A8C4-9548-AAD5-2667787CD2F0}"/>
          </ac:graphicFrameMkLst>
        </pc:graphicFrameChg>
      </pc:sldChg>
      <pc:sldChg chg="addSp modSp mod">
        <pc:chgData name="Daniel Brooks" userId="ff9cde6f-c1b3-47fc-ac58-e71bedd0b91c" providerId="ADAL" clId="{5D5F5251-ADBF-4703-A050-3473312DD6FF}" dt="2021-03-23T16:43:28.169" v="440" actId="20577"/>
        <pc:sldMkLst>
          <pc:docMk/>
          <pc:sldMk cId="907177395" sldId="636"/>
        </pc:sldMkLst>
        <pc:spChg chg="mod">
          <ac:chgData name="Daniel Brooks" userId="ff9cde6f-c1b3-47fc-ac58-e71bedd0b91c" providerId="ADAL" clId="{5D5F5251-ADBF-4703-A050-3473312DD6FF}" dt="2021-03-23T16:42:36.979" v="419" actId="1076"/>
          <ac:spMkLst>
            <pc:docMk/>
            <pc:sldMk cId="907177395" sldId="636"/>
            <ac:spMk id="2" creationId="{83292C81-7FE5-2746-B68E-46632C46AE27}"/>
          </ac:spMkLst>
        </pc:spChg>
        <pc:spChg chg="add mod">
          <ac:chgData name="Daniel Brooks" userId="ff9cde6f-c1b3-47fc-ac58-e71bedd0b91c" providerId="ADAL" clId="{5D5F5251-ADBF-4703-A050-3473312DD6FF}" dt="2021-03-23T16:43:28.169" v="440" actId="20577"/>
          <ac:spMkLst>
            <pc:docMk/>
            <pc:sldMk cId="907177395" sldId="636"/>
            <ac:spMk id="9" creationId="{9D94C836-C1FD-41E2-A478-2890417D6449}"/>
          </ac:spMkLst>
        </pc:spChg>
        <pc:spChg chg="mod">
          <ac:chgData name="Daniel Brooks" userId="ff9cde6f-c1b3-47fc-ac58-e71bedd0b91c" providerId="ADAL" clId="{5D5F5251-ADBF-4703-A050-3473312DD6FF}" dt="2021-03-23T16:42:06.725" v="417" actId="14100"/>
          <ac:spMkLst>
            <pc:docMk/>
            <pc:sldMk cId="907177395" sldId="636"/>
            <ac:spMk id="16" creationId="{2F48F8E2-1D6D-2F43-B832-8127680FB12C}"/>
          </ac:spMkLst>
        </pc:spChg>
        <pc:spChg chg="mod">
          <ac:chgData name="Daniel Brooks" userId="ff9cde6f-c1b3-47fc-ac58-e71bedd0b91c" providerId="ADAL" clId="{5D5F5251-ADBF-4703-A050-3473312DD6FF}" dt="2021-03-23T16:42:33.504" v="418" actId="1076"/>
          <ac:spMkLst>
            <pc:docMk/>
            <pc:sldMk cId="907177395" sldId="636"/>
            <ac:spMk id="17" creationId="{DC0EFD43-6578-4A44-A1E6-3D31998D32DF}"/>
          </ac:spMkLst>
        </pc:spChg>
        <pc:picChg chg="mod">
          <ac:chgData name="Daniel Brooks" userId="ff9cde6f-c1b3-47fc-ac58-e71bedd0b91c" providerId="ADAL" clId="{5D5F5251-ADBF-4703-A050-3473312DD6FF}" dt="2021-03-23T16:41:57.386" v="416" actId="1076"/>
          <ac:picMkLst>
            <pc:docMk/>
            <pc:sldMk cId="907177395" sldId="636"/>
            <ac:picMk id="4" creationId="{B929B97D-945C-2F47-AA77-40AA9EC3CBDC}"/>
          </ac:picMkLst>
        </pc:picChg>
        <pc:cxnChg chg="add mod">
          <ac:chgData name="Daniel Brooks" userId="ff9cde6f-c1b3-47fc-ac58-e71bedd0b91c" providerId="ADAL" clId="{5D5F5251-ADBF-4703-A050-3473312DD6FF}" dt="2021-03-23T16:42:52.436" v="421" actId="1076"/>
          <ac:cxnSpMkLst>
            <pc:docMk/>
            <pc:sldMk cId="907177395" sldId="636"/>
            <ac:cxnSpMk id="8" creationId="{003089FA-E09D-4EF5-A128-080A71A3A348}"/>
          </ac:cxnSpMkLst>
        </pc:cxnChg>
      </pc:sldChg>
    </pc:docChg>
  </pc:docChgLst>
  <pc:docChgLst>
    <pc:chgData name="Guest User" userId="S::urn:spo:anon#592ecf948e097aae73b1cf708f4de227da9ccafc156732919ddd007446cf8a2a::" providerId="AD" clId="Web-{D608AE9F-A04E-B000-DEA7-B3B0C39DF722}"/>
    <pc:docChg chg="modSld">
      <pc:chgData name="Guest User" userId="S::urn:spo:anon#592ecf948e097aae73b1cf708f4de227da9ccafc156732919ddd007446cf8a2a::" providerId="AD" clId="Web-{D608AE9F-A04E-B000-DEA7-B3B0C39DF722}" dt="2021-02-23T10:15:48.592" v="7" actId="1076"/>
      <pc:docMkLst>
        <pc:docMk/>
      </pc:docMkLst>
      <pc:sldChg chg="addSp delSp modSp">
        <pc:chgData name="Guest User" userId="S::urn:spo:anon#592ecf948e097aae73b1cf708f4de227da9ccafc156732919ddd007446cf8a2a::" providerId="AD" clId="Web-{D608AE9F-A04E-B000-DEA7-B3B0C39DF722}" dt="2021-02-23T10:15:48.592" v="7" actId="1076"/>
        <pc:sldMkLst>
          <pc:docMk/>
          <pc:sldMk cId="1633048599" sldId="530"/>
        </pc:sldMkLst>
        <pc:picChg chg="add mod">
          <ac:chgData name="Guest User" userId="S::urn:spo:anon#592ecf948e097aae73b1cf708f4de227da9ccafc156732919ddd007446cf8a2a::" providerId="AD" clId="Web-{D608AE9F-A04E-B000-DEA7-B3B0C39DF722}" dt="2021-02-23T10:14:36.216" v="6" actId="1076"/>
          <ac:picMkLst>
            <pc:docMk/>
            <pc:sldMk cId="1633048599" sldId="530"/>
            <ac:picMk id="3" creationId="{06197368-0CED-4C2A-86B1-456257143B39}"/>
          </ac:picMkLst>
        </pc:picChg>
        <pc:picChg chg="del">
          <ac:chgData name="Guest User" userId="S::urn:spo:anon#592ecf948e097aae73b1cf708f4de227da9ccafc156732919ddd007446cf8a2a::" providerId="AD" clId="Web-{D608AE9F-A04E-B000-DEA7-B3B0C39DF722}" dt="2021-02-23T10:14:22.918" v="0"/>
          <ac:picMkLst>
            <pc:docMk/>
            <pc:sldMk cId="1633048599" sldId="530"/>
            <ac:picMk id="16" creationId="{891BD5AF-769C-6C42-A0A7-BC05361C425F}"/>
          </ac:picMkLst>
        </pc:picChg>
        <pc:picChg chg="mod">
          <ac:chgData name="Guest User" userId="S::urn:spo:anon#592ecf948e097aae73b1cf708f4de227da9ccafc156732919ddd007446cf8a2a::" providerId="AD" clId="Web-{D608AE9F-A04E-B000-DEA7-B3B0C39DF722}" dt="2021-02-23T10:15:48.592" v="7" actId="1076"/>
          <ac:picMkLst>
            <pc:docMk/>
            <pc:sldMk cId="1633048599" sldId="530"/>
            <ac:picMk id="27" creationId="{B729696B-24DD-6C48-B518-CACF0D83E59C}"/>
          </ac:picMkLst>
        </pc:picChg>
      </pc:sldChg>
    </pc:docChg>
  </pc:docChgLst>
  <pc:docChgLst>
    <pc:chgData name="Mark Herbert" userId="S::mark@colour-profiling.com::15902831-cc1d-4d1a-b05d-88318b84e529" providerId="AD" clId="Web-{04046180-4F8B-4A40-DD6F-08F56A3BC91D}"/>
    <pc:docChg chg="sldOrd">
      <pc:chgData name="Mark Herbert" userId="S::mark@colour-profiling.com::15902831-cc1d-4d1a-b05d-88318b84e529" providerId="AD" clId="Web-{04046180-4F8B-4A40-DD6F-08F56A3BC91D}" dt="2021-08-25T15:14:11.069" v="0"/>
      <pc:docMkLst>
        <pc:docMk/>
      </pc:docMkLst>
      <pc:sldChg chg="ord">
        <pc:chgData name="Mark Herbert" userId="S::mark@colour-profiling.com::15902831-cc1d-4d1a-b05d-88318b84e529" providerId="AD" clId="Web-{04046180-4F8B-4A40-DD6F-08F56A3BC91D}" dt="2021-08-25T15:14:11.069" v="0"/>
        <pc:sldMkLst>
          <pc:docMk/>
          <pc:sldMk cId="3140341754" sldId="464"/>
        </pc:sldMkLst>
      </pc:sldChg>
    </pc:docChg>
  </pc:docChgLst>
  <pc:docChgLst>
    <pc:chgData name="Daniel Brooks" userId="ff9cde6f-c1b3-47fc-ac58-e71bedd0b91c" providerId="ADAL" clId="{0B39A236-CFAA-4CEC-9601-ED37EE348B68}"/>
    <pc:docChg chg="custSel modSld">
      <pc:chgData name="Daniel Brooks" userId="ff9cde6f-c1b3-47fc-ac58-e71bedd0b91c" providerId="ADAL" clId="{0B39A236-CFAA-4CEC-9601-ED37EE348B68}" dt="2021-06-01T11:44:46.705" v="28" actId="1076"/>
      <pc:docMkLst>
        <pc:docMk/>
      </pc:docMkLst>
      <pc:sldChg chg="addSp delSp modSp mod">
        <pc:chgData name="Daniel Brooks" userId="ff9cde6f-c1b3-47fc-ac58-e71bedd0b91c" providerId="ADAL" clId="{0B39A236-CFAA-4CEC-9601-ED37EE348B68}" dt="2021-06-01T11:44:46.705" v="28" actId="1076"/>
        <pc:sldMkLst>
          <pc:docMk/>
          <pc:sldMk cId="3281789462" sldId="257"/>
        </pc:sldMkLst>
        <pc:spChg chg="add mod">
          <ac:chgData name="Daniel Brooks" userId="ff9cde6f-c1b3-47fc-ac58-e71bedd0b91c" providerId="ADAL" clId="{0B39A236-CFAA-4CEC-9601-ED37EE348B68}" dt="2021-06-01T11:43:31.080" v="13" actId="20577"/>
          <ac:spMkLst>
            <pc:docMk/>
            <pc:sldMk cId="3281789462" sldId="257"/>
            <ac:spMk id="10" creationId="{EEB9125D-C721-4E82-B256-143CBEA73417}"/>
          </ac:spMkLst>
        </pc:spChg>
        <pc:picChg chg="add del mod">
          <ac:chgData name="Daniel Brooks" userId="ff9cde6f-c1b3-47fc-ac58-e71bedd0b91c" providerId="ADAL" clId="{0B39A236-CFAA-4CEC-9601-ED37EE348B68}" dt="2021-06-01T11:44:10.169" v="19" actId="478"/>
          <ac:picMkLst>
            <pc:docMk/>
            <pc:sldMk cId="3281789462" sldId="257"/>
            <ac:picMk id="7" creationId="{43BB0CCA-83B0-4019-A266-7E051018D8E5}"/>
          </ac:picMkLst>
        </pc:picChg>
        <pc:picChg chg="del">
          <ac:chgData name="Daniel Brooks" userId="ff9cde6f-c1b3-47fc-ac58-e71bedd0b91c" providerId="ADAL" clId="{0B39A236-CFAA-4CEC-9601-ED37EE348B68}" dt="2021-06-01T11:44:35.852" v="26" actId="478"/>
          <ac:picMkLst>
            <pc:docMk/>
            <pc:sldMk cId="3281789462" sldId="257"/>
            <ac:picMk id="9" creationId="{1C55485B-56F5-EA4B-A66F-F50AA937654A}"/>
          </ac:picMkLst>
        </pc:picChg>
        <pc:picChg chg="add mod">
          <ac:chgData name="Daniel Brooks" userId="ff9cde6f-c1b3-47fc-ac58-e71bedd0b91c" providerId="ADAL" clId="{0B39A236-CFAA-4CEC-9601-ED37EE348B68}" dt="2021-06-01T11:44:46.705" v="28" actId="1076"/>
          <ac:picMkLst>
            <pc:docMk/>
            <pc:sldMk cId="3281789462" sldId="257"/>
            <ac:picMk id="12" creationId="{9C40F09A-81D7-44F9-8708-9E21B7718A47}"/>
          </ac:picMkLst>
        </pc:picChg>
      </pc:sldChg>
      <pc:sldChg chg="modSp mod">
        <pc:chgData name="Daniel Brooks" userId="ff9cde6f-c1b3-47fc-ac58-e71bedd0b91c" providerId="ADAL" clId="{0B39A236-CFAA-4CEC-9601-ED37EE348B68}" dt="2021-06-01T10:34:27.444" v="0" actId="1076"/>
        <pc:sldMkLst>
          <pc:docMk/>
          <pc:sldMk cId="3404555476" sldId="446"/>
        </pc:sldMkLst>
        <pc:grpChg chg="mod">
          <ac:chgData name="Daniel Brooks" userId="ff9cde6f-c1b3-47fc-ac58-e71bedd0b91c" providerId="ADAL" clId="{0B39A236-CFAA-4CEC-9601-ED37EE348B68}" dt="2021-06-01T10:34:27.444" v="0" actId="1076"/>
          <ac:grpSpMkLst>
            <pc:docMk/>
            <pc:sldMk cId="3404555476" sldId="446"/>
            <ac:grpSpMk id="9" creationId="{55117B54-2041-4D78-BECA-F0AECE8A3F18}"/>
          </ac:grpSpMkLst>
        </pc:grpChg>
      </pc:sldChg>
    </pc:docChg>
  </pc:docChgLst>
  <pc:docChgLst>
    <pc:chgData name="Jayne Holloway" userId="S::jayne@colour-profiling.com::acd824e0-849b-439c-b4c6-53770188c5fe" providerId="AD" clId="Web-{D714E847-91C3-4BB3-3A9D-C52EFF1C561A}"/>
    <pc:docChg chg="modSld">
      <pc:chgData name="Jayne Holloway" userId="S::jayne@colour-profiling.com::acd824e0-849b-439c-b4c6-53770188c5fe" providerId="AD" clId="Web-{D714E847-91C3-4BB3-3A9D-C52EFF1C561A}" dt="2021-03-23T17:46:45.202" v="31"/>
      <pc:docMkLst>
        <pc:docMk/>
      </pc:docMkLst>
      <pc:sldChg chg="modNotes">
        <pc:chgData name="Jayne Holloway" userId="S::jayne@colour-profiling.com::acd824e0-849b-439c-b4c6-53770188c5fe" providerId="AD" clId="Web-{D714E847-91C3-4BB3-3A9D-C52EFF1C561A}" dt="2021-03-23T17:44:26.652" v="1"/>
        <pc:sldMkLst>
          <pc:docMk/>
          <pc:sldMk cId="1013613560" sldId="270"/>
        </pc:sldMkLst>
      </pc:sldChg>
      <pc:sldChg chg="modNotes">
        <pc:chgData name="Jayne Holloway" userId="S::jayne@colour-profiling.com::acd824e0-849b-439c-b4c6-53770188c5fe" providerId="AD" clId="Web-{D714E847-91C3-4BB3-3A9D-C52EFF1C561A}" dt="2021-03-23T17:44:51.793" v="7"/>
        <pc:sldMkLst>
          <pc:docMk/>
          <pc:sldMk cId="3963370198" sldId="275"/>
        </pc:sldMkLst>
      </pc:sldChg>
      <pc:sldChg chg="modNotes">
        <pc:chgData name="Jayne Holloway" userId="S::jayne@colour-profiling.com::acd824e0-849b-439c-b4c6-53770188c5fe" providerId="AD" clId="Web-{D714E847-91C3-4BB3-3A9D-C52EFF1C561A}" dt="2021-03-23T17:45:56.998" v="28"/>
        <pc:sldMkLst>
          <pc:docMk/>
          <pc:sldMk cId="769907080" sldId="597"/>
        </pc:sldMkLst>
      </pc:sldChg>
      <pc:sldChg chg="modNotes">
        <pc:chgData name="Jayne Holloway" userId="S::jayne@colour-profiling.com::acd824e0-849b-439c-b4c6-53770188c5fe" providerId="AD" clId="Web-{D714E847-91C3-4BB3-3A9D-C52EFF1C561A}" dt="2021-03-23T17:46:45.202" v="31"/>
        <pc:sldMkLst>
          <pc:docMk/>
          <pc:sldMk cId="907177395" sldId="636"/>
        </pc:sldMkLst>
      </pc:sldChg>
    </pc:docChg>
  </pc:docChgLst>
  <pc:docChgLst>
    <pc:chgData name="Grace Golf" userId="S::grace@colour-profiling.com::4dde5f68-09e9-4618-b964-3a36d85cd12f" providerId="AD" clId="Web-{9D1EB79F-003B-B000-C942-4514550F4FF3}"/>
    <pc:docChg chg="modSld">
      <pc:chgData name="Grace Golf" userId="S::grace@colour-profiling.com::4dde5f68-09e9-4618-b964-3a36d85cd12f" providerId="AD" clId="Web-{9D1EB79F-003B-B000-C942-4514550F4FF3}" dt="2021-03-23T17:19:14.666" v="806"/>
      <pc:docMkLst>
        <pc:docMk/>
      </pc:docMkLst>
      <pc:sldChg chg="modNotes">
        <pc:chgData name="Grace Golf" userId="S::grace@colour-profiling.com::4dde5f68-09e9-4618-b964-3a36d85cd12f" providerId="AD" clId="Web-{9D1EB79F-003B-B000-C942-4514550F4FF3}" dt="2021-03-23T16:09:07.741" v="13"/>
        <pc:sldMkLst>
          <pc:docMk/>
          <pc:sldMk cId="3359438963" sldId="262"/>
        </pc:sldMkLst>
      </pc:sldChg>
      <pc:sldChg chg="modSp">
        <pc:chgData name="Grace Golf" userId="S::grace@colour-profiling.com::4dde5f68-09e9-4618-b964-3a36d85cd12f" providerId="AD" clId="Web-{9D1EB79F-003B-B000-C942-4514550F4FF3}" dt="2021-03-23T17:06:43.839" v="750" actId="20577"/>
        <pc:sldMkLst>
          <pc:docMk/>
          <pc:sldMk cId="3092012870" sldId="272"/>
        </pc:sldMkLst>
        <pc:spChg chg="mod">
          <ac:chgData name="Grace Golf" userId="S::grace@colour-profiling.com::4dde5f68-09e9-4618-b964-3a36d85cd12f" providerId="AD" clId="Web-{9D1EB79F-003B-B000-C942-4514550F4FF3}" dt="2021-03-23T17:06:43.839" v="750" actId="20577"/>
          <ac:spMkLst>
            <pc:docMk/>
            <pc:sldMk cId="3092012870" sldId="272"/>
            <ac:spMk id="16" creationId="{C56CFD69-3B48-A24F-ADA0-CD37EEC405FD}"/>
          </ac:spMkLst>
        </pc:spChg>
      </pc:sldChg>
      <pc:sldChg chg="modNotes">
        <pc:chgData name="Grace Golf" userId="S::grace@colour-profiling.com::4dde5f68-09e9-4618-b964-3a36d85cd12f" providerId="AD" clId="Web-{9D1EB79F-003B-B000-C942-4514550F4FF3}" dt="2021-03-23T17:12:24.455" v="754"/>
        <pc:sldMkLst>
          <pc:docMk/>
          <pc:sldMk cId="1744876159" sldId="401"/>
        </pc:sldMkLst>
      </pc:sldChg>
      <pc:sldChg chg="modNotes">
        <pc:chgData name="Grace Golf" userId="S::grace@colour-profiling.com::4dde5f68-09e9-4618-b964-3a36d85cd12f" providerId="AD" clId="Web-{9D1EB79F-003B-B000-C942-4514550F4FF3}" dt="2021-03-23T17:03:35.445" v="722"/>
        <pc:sldMkLst>
          <pc:docMk/>
          <pc:sldMk cId="3869060674" sldId="441"/>
        </pc:sldMkLst>
      </pc:sldChg>
      <pc:sldChg chg="modNotes">
        <pc:chgData name="Grace Golf" userId="S::grace@colour-profiling.com::4dde5f68-09e9-4618-b964-3a36d85cd12f" providerId="AD" clId="Web-{9D1EB79F-003B-B000-C942-4514550F4FF3}" dt="2021-03-23T16:10:34.930" v="26"/>
        <pc:sldMkLst>
          <pc:docMk/>
          <pc:sldMk cId="2318391782" sldId="445"/>
        </pc:sldMkLst>
      </pc:sldChg>
      <pc:sldChg chg="modNotes">
        <pc:chgData name="Grace Golf" userId="S::grace@colour-profiling.com::4dde5f68-09e9-4618-b964-3a36d85cd12f" providerId="AD" clId="Web-{9D1EB79F-003B-B000-C942-4514550F4FF3}" dt="2021-03-23T16:16:16.937" v="45"/>
        <pc:sldMkLst>
          <pc:docMk/>
          <pc:sldMk cId="3404555476" sldId="446"/>
        </pc:sldMkLst>
      </pc:sldChg>
      <pc:sldChg chg="modNotes">
        <pc:chgData name="Grace Golf" userId="S::grace@colour-profiling.com::4dde5f68-09e9-4618-b964-3a36d85cd12f" providerId="AD" clId="Web-{9D1EB79F-003B-B000-C942-4514550F4FF3}" dt="2021-03-23T17:00:56.661" v="697"/>
        <pc:sldMkLst>
          <pc:docMk/>
          <pc:sldMk cId="3140341754" sldId="464"/>
        </pc:sldMkLst>
      </pc:sldChg>
      <pc:sldChg chg="modNotes">
        <pc:chgData name="Grace Golf" userId="S::grace@colour-profiling.com::4dde5f68-09e9-4618-b964-3a36d85cd12f" providerId="AD" clId="Web-{9D1EB79F-003B-B000-C942-4514550F4FF3}" dt="2021-03-23T17:04:41.275" v="725"/>
        <pc:sldMkLst>
          <pc:docMk/>
          <pc:sldMk cId="3122174033" sldId="503"/>
        </pc:sldMkLst>
      </pc:sldChg>
      <pc:sldChg chg="modNotes">
        <pc:chgData name="Grace Golf" userId="S::grace@colour-profiling.com::4dde5f68-09e9-4618-b964-3a36d85cd12f" providerId="AD" clId="Web-{9D1EB79F-003B-B000-C942-4514550F4FF3}" dt="2021-03-23T16:29:59.312" v="127"/>
        <pc:sldMkLst>
          <pc:docMk/>
          <pc:sldMk cId="3891464297" sldId="524"/>
        </pc:sldMkLst>
      </pc:sldChg>
      <pc:sldChg chg="modNotes">
        <pc:chgData name="Grace Golf" userId="S::grace@colour-profiling.com::4dde5f68-09e9-4618-b964-3a36d85cd12f" providerId="AD" clId="Web-{9D1EB79F-003B-B000-C942-4514550F4FF3}" dt="2021-03-23T16:17:57.236" v="49"/>
        <pc:sldMkLst>
          <pc:docMk/>
          <pc:sldMk cId="2197346110" sldId="557"/>
        </pc:sldMkLst>
      </pc:sldChg>
      <pc:sldChg chg="modNotes">
        <pc:chgData name="Grace Golf" userId="S::grace@colour-profiling.com::4dde5f68-09e9-4618-b964-3a36d85cd12f" providerId="AD" clId="Web-{9D1EB79F-003B-B000-C942-4514550F4FF3}" dt="2021-03-23T16:20:07.082" v="52"/>
        <pc:sldMkLst>
          <pc:docMk/>
          <pc:sldMk cId="1248707288" sldId="558"/>
        </pc:sldMkLst>
      </pc:sldChg>
      <pc:sldChg chg="modNotes">
        <pc:chgData name="Grace Golf" userId="S::grace@colour-profiling.com::4dde5f68-09e9-4618-b964-3a36d85cd12f" providerId="AD" clId="Web-{9D1EB79F-003B-B000-C942-4514550F4FF3}" dt="2021-03-23T16:20:11.051" v="54"/>
        <pc:sldMkLst>
          <pc:docMk/>
          <pc:sldMk cId="1890411073" sldId="559"/>
        </pc:sldMkLst>
      </pc:sldChg>
      <pc:sldChg chg="modSp modNotes">
        <pc:chgData name="Grace Golf" userId="S::grace@colour-profiling.com::4dde5f68-09e9-4618-b964-3a36d85cd12f" providerId="AD" clId="Web-{9D1EB79F-003B-B000-C942-4514550F4FF3}" dt="2021-03-23T16:23:06.898" v="57" actId="1076"/>
        <pc:sldMkLst>
          <pc:docMk/>
          <pc:sldMk cId="1643904425" sldId="560"/>
        </pc:sldMkLst>
        <pc:grpChg chg="mod">
          <ac:chgData name="Grace Golf" userId="S::grace@colour-profiling.com::4dde5f68-09e9-4618-b964-3a36d85cd12f" providerId="AD" clId="Web-{9D1EB79F-003B-B000-C942-4514550F4FF3}" dt="2021-03-23T16:23:06.898" v="57" actId="1076"/>
          <ac:grpSpMkLst>
            <pc:docMk/>
            <pc:sldMk cId="1643904425" sldId="560"/>
            <ac:grpSpMk id="8" creationId="{A9DAD9E3-379D-BE4B-9E93-FD62081A3F95}"/>
          </ac:grpSpMkLst>
        </pc:grpChg>
      </pc:sldChg>
      <pc:sldChg chg="modNotes">
        <pc:chgData name="Grace Golf" userId="S::grace@colour-profiling.com::4dde5f68-09e9-4618-b964-3a36d85cd12f" providerId="AD" clId="Web-{9D1EB79F-003B-B000-C942-4514550F4FF3}" dt="2021-03-23T16:09:23.788" v="25"/>
        <pc:sldMkLst>
          <pc:docMk/>
          <pc:sldMk cId="4220818675" sldId="566"/>
        </pc:sldMkLst>
      </pc:sldChg>
      <pc:sldChg chg="modNotes">
        <pc:chgData name="Grace Golf" userId="S::grace@colour-profiling.com::4dde5f68-09e9-4618-b964-3a36d85cd12f" providerId="AD" clId="Web-{9D1EB79F-003B-B000-C942-4514550F4FF3}" dt="2021-03-23T16:33:39.754" v="149"/>
        <pc:sldMkLst>
          <pc:docMk/>
          <pc:sldMk cId="2451225661" sldId="595"/>
        </pc:sldMkLst>
      </pc:sldChg>
      <pc:sldChg chg="modNotes">
        <pc:chgData name="Grace Golf" userId="S::grace@colour-profiling.com::4dde5f68-09e9-4618-b964-3a36d85cd12f" providerId="AD" clId="Web-{9D1EB79F-003B-B000-C942-4514550F4FF3}" dt="2021-03-23T16:48:35.334" v="557"/>
        <pc:sldMkLst>
          <pc:docMk/>
          <pc:sldMk cId="769907080" sldId="597"/>
        </pc:sldMkLst>
      </pc:sldChg>
      <pc:sldChg chg="modNotes">
        <pc:chgData name="Grace Golf" userId="S::grace@colour-profiling.com::4dde5f68-09e9-4618-b964-3a36d85cd12f" providerId="AD" clId="Web-{9D1EB79F-003B-B000-C942-4514550F4FF3}" dt="2021-03-23T16:29:47.531" v="126"/>
        <pc:sldMkLst>
          <pc:docMk/>
          <pc:sldMk cId="3001951152" sldId="603"/>
        </pc:sldMkLst>
      </pc:sldChg>
      <pc:sldChg chg="modNotes">
        <pc:chgData name="Grace Golf" userId="S::grace@colour-profiling.com::4dde5f68-09e9-4618-b964-3a36d85cd12f" providerId="AD" clId="Web-{9D1EB79F-003B-B000-C942-4514550F4FF3}" dt="2021-03-23T17:19:14.666" v="806"/>
        <pc:sldMkLst>
          <pc:docMk/>
          <pc:sldMk cId="3301908370" sldId="610"/>
        </pc:sldMkLst>
      </pc:sldChg>
      <pc:sldChg chg="modNotes">
        <pc:chgData name="Grace Golf" userId="S::grace@colour-profiling.com::4dde5f68-09e9-4618-b964-3a36d85cd12f" providerId="AD" clId="Web-{9D1EB79F-003B-B000-C942-4514550F4FF3}" dt="2021-03-23T16:32:38.878" v="135"/>
        <pc:sldMkLst>
          <pc:docMk/>
          <pc:sldMk cId="3195854938" sldId="624"/>
        </pc:sldMkLst>
      </pc:sldChg>
      <pc:sldChg chg="modNotes">
        <pc:chgData name="Grace Golf" userId="S::grace@colour-profiling.com::4dde5f68-09e9-4618-b964-3a36d85cd12f" providerId="AD" clId="Web-{9D1EB79F-003B-B000-C942-4514550F4FF3}" dt="2021-03-23T16:04:42.658" v="2"/>
        <pc:sldMkLst>
          <pc:docMk/>
          <pc:sldMk cId="2478990238" sldId="632"/>
        </pc:sldMkLst>
      </pc:sldChg>
      <pc:sldChg chg="modNotes">
        <pc:chgData name="Grace Golf" userId="S::grace@colour-profiling.com::4dde5f68-09e9-4618-b964-3a36d85cd12f" providerId="AD" clId="Web-{9D1EB79F-003B-B000-C942-4514550F4FF3}" dt="2021-03-23T17:00:30.410" v="694"/>
        <pc:sldMkLst>
          <pc:docMk/>
          <pc:sldMk cId="1234930641" sldId="633"/>
        </pc:sldMkLst>
      </pc:sldChg>
      <pc:sldChg chg="modNotes">
        <pc:chgData name="Grace Golf" userId="S::grace@colour-profiling.com::4dde5f68-09e9-4618-b964-3a36d85cd12f" providerId="AD" clId="Web-{9D1EB79F-003B-B000-C942-4514550F4FF3}" dt="2021-03-23T16:00:20.465" v="1"/>
        <pc:sldMkLst>
          <pc:docMk/>
          <pc:sldMk cId="2436521290" sldId="634"/>
        </pc:sldMkLst>
      </pc:sldChg>
      <pc:sldChg chg="modNotes">
        <pc:chgData name="Grace Golf" userId="S::grace@colour-profiling.com::4dde5f68-09e9-4618-b964-3a36d85cd12f" providerId="AD" clId="Web-{9D1EB79F-003B-B000-C942-4514550F4FF3}" dt="2021-03-23T16:00:15.684" v="0"/>
        <pc:sldMkLst>
          <pc:docMk/>
          <pc:sldMk cId="730845481" sldId="635"/>
        </pc:sldMkLst>
      </pc:sldChg>
      <pc:sldChg chg="modNotes">
        <pc:chgData name="Grace Golf" userId="S::grace@colour-profiling.com::4dde5f68-09e9-4618-b964-3a36d85cd12f" providerId="AD" clId="Web-{9D1EB79F-003B-B000-C942-4514550F4FF3}" dt="2021-03-23T16:58:47.861" v="688"/>
        <pc:sldMkLst>
          <pc:docMk/>
          <pc:sldMk cId="907177395" sldId="636"/>
        </pc:sldMkLst>
      </pc:sldChg>
    </pc:docChg>
  </pc:docChgLst>
  <pc:docChgLst>
    <pc:chgData name="Sian Dumas" userId="S::sian@colour-profiling.com::d0c18d62-381c-41a5-b8b8-aca3ffbb5dac" providerId="AD" clId="Web-{2DBC5C6F-7414-4167-D726-23F6F3281F6F}"/>
    <pc:docChg chg="modSld">
      <pc:chgData name="Sian Dumas" userId="S::sian@colour-profiling.com::d0c18d62-381c-41a5-b8b8-aca3ffbb5dac" providerId="AD" clId="Web-{2DBC5C6F-7414-4167-D726-23F6F3281F6F}" dt="2021-03-23T16:12:18.410" v="32" actId="20577"/>
      <pc:docMkLst>
        <pc:docMk/>
      </pc:docMkLst>
      <pc:sldChg chg="modSp">
        <pc:chgData name="Sian Dumas" userId="S::sian@colour-profiling.com::d0c18d62-381c-41a5-b8b8-aca3ffbb5dac" providerId="AD" clId="Web-{2DBC5C6F-7414-4167-D726-23F6F3281F6F}" dt="2021-03-23T16:11:59.113" v="21" actId="20577"/>
        <pc:sldMkLst>
          <pc:docMk/>
          <pc:sldMk cId="551640027" sldId="443"/>
        </pc:sldMkLst>
        <pc:spChg chg="mod">
          <ac:chgData name="Sian Dumas" userId="S::sian@colour-profiling.com::d0c18d62-381c-41a5-b8b8-aca3ffbb5dac" providerId="AD" clId="Web-{2DBC5C6F-7414-4167-D726-23F6F3281F6F}" dt="2021-03-23T16:11:59.113" v="21" actId="20577"/>
          <ac:spMkLst>
            <pc:docMk/>
            <pc:sldMk cId="551640027" sldId="443"/>
            <ac:spMk id="19" creationId="{5B68DAFA-FA08-4840-ACDC-3BCB9695FB25}"/>
          </ac:spMkLst>
        </pc:spChg>
      </pc:sldChg>
      <pc:sldChg chg="modSp">
        <pc:chgData name="Sian Dumas" userId="S::sian@colour-profiling.com::d0c18d62-381c-41a5-b8b8-aca3ffbb5dac" providerId="AD" clId="Web-{2DBC5C6F-7414-4167-D726-23F6F3281F6F}" dt="2021-03-23T16:12:18.410" v="32" actId="20577"/>
        <pc:sldMkLst>
          <pc:docMk/>
          <pc:sldMk cId="3766107320" sldId="580"/>
        </pc:sldMkLst>
        <pc:spChg chg="mod">
          <ac:chgData name="Sian Dumas" userId="S::sian@colour-profiling.com::d0c18d62-381c-41a5-b8b8-aca3ffbb5dac" providerId="AD" clId="Web-{2DBC5C6F-7414-4167-D726-23F6F3281F6F}" dt="2021-03-23T16:12:18.410" v="32" actId="20577"/>
          <ac:spMkLst>
            <pc:docMk/>
            <pc:sldMk cId="3766107320" sldId="580"/>
            <ac:spMk id="5" creationId="{540C2F52-C418-8542-85C4-838CC7624AE0}"/>
          </ac:spMkLst>
        </pc:spChg>
      </pc:sldChg>
      <pc:sldChg chg="modSp">
        <pc:chgData name="Sian Dumas" userId="S::sian@colour-profiling.com::d0c18d62-381c-41a5-b8b8-aca3ffbb5dac" providerId="AD" clId="Web-{2DBC5C6F-7414-4167-D726-23F6F3281F6F}" dt="2021-03-23T15:53:10.714" v="8" actId="20577"/>
        <pc:sldMkLst>
          <pc:docMk/>
          <pc:sldMk cId="2557649422" sldId="615"/>
        </pc:sldMkLst>
        <pc:spChg chg="mod">
          <ac:chgData name="Sian Dumas" userId="S::sian@colour-profiling.com::d0c18d62-381c-41a5-b8b8-aca3ffbb5dac" providerId="AD" clId="Web-{2DBC5C6F-7414-4167-D726-23F6F3281F6F}" dt="2021-03-23T15:53:10.714" v="8" actId="20577"/>
          <ac:spMkLst>
            <pc:docMk/>
            <pc:sldMk cId="2557649422" sldId="615"/>
            <ac:spMk id="5" creationId="{540C2F52-C418-8542-85C4-838CC7624AE0}"/>
          </ac:spMkLst>
        </pc:spChg>
      </pc:sldChg>
    </pc:docChg>
  </pc:docChgLst>
  <pc:docChgLst>
    <pc:chgData name="Mark Herbert" userId="S::mark@colour-profiling.com::15902831-cc1d-4d1a-b05d-88318b84e529" providerId="AD" clId="Web-{01FB5FBD-F0F1-55EA-EF6B-92AF712DAB96}"/>
    <pc:docChg chg="modSld">
      <pc:chgData name="Mark Herbert" userId="S::mark@colour-profiling.com::15902831-cc1d-4d1a-b05d-88318b84e529" providerId="AD" clId="Web-{01FB5FBD-F0F1-55EA-EF6B-92AF712DAB96}" dt="2021-06-02T11:22:06.532" v="94"/>
      <pc:docMkLst>
        <pc:docMk/>
      </pc:docMkLst>
      <pc:sldChg chg="addSp">
        <pc:chgData name="Mark Herbert" userId="S::mark@colour-profiling.com::15902831-cc1d-4d1a-b05d-88318b84e529" providerId="AD" clId="Web-{01FB5FBD-F0F1-55EA-EF6B-92AF712DAB96}" dt="2021-06-02T11:20:13.150" v="46"/>
        <pc:sldMkLst>
          <pc:docMk/>
          <pc:sldMk cId="3359438963" sldId="262"/>
        </pc:sldMkLst>
        <pc:spChg chg="add">
          <ac:chgData name="Mark Herbert" userId="S::mark@colour-profiling.com::15902831-cc1d-4d1a-b05d-88318b84e529" providerId="AD" clId="Web-{01FB5FBD-F0F1-55EA-EF6B-92AF712DAB96}" dt="2021-06-02T11:20:13.150" v="46"/>
          <ac:spMkLst>
            <pc:docMk/>
            <pc:sldMk cId="3359438963" sldId="262"/>
            <ac:spMk id="2" creationId="{5E9AFB81-A4F3-41A4-94A1-9257D3605CE2}"/>
          </ac:spMkLst>
        </pc:spChg>
      </pc:sldChg>
      <pc:sldChg chg="addSp">
        <pc:chgData name="Mark Herbert" userId="S::mark@colour-profiling.com::15902831-cc1d-4d1a-b05d-88318b84e529" providerId="AD" clId="Web-{01FB5FBD-F0F1-55EA-EF6B-92AF712DAB96}" dt="2021-06-02T11:21:31.076" v="76"/>
        <pc:sldMkLst>
          <pc:docMk/>
          <pc:sldMk cId="1013613560" sldId="270"/>
        </pc:sldMkLst>
        <pc:spChg chg="add">
          <ac:chgData name="Mark Herbert" userId="S::mark@colour-profiling.com::15902831-cc1d-4d1a-b05d-88318b84e529" providerId="AD" clId="Web-{01FB5FBD-F0F1-55EA-EF6B-92AF712DAB96}" dt="2021-06-02T11:21:31.076" v="76"/>
          <ac:spMkLst>
            <pc:docMk/>
            <pc:sldMk cId="1013613560" sldId="270"/>
            <ac:spMk id="2" creationId="{9FA6763F-0DA4-4250-9EE3-E9C81F21BAFA}"/>
          </ac:spMkLst>
        </pc:spChg>
      </pc:sldChg>
      <pc:sldChg chg="addSp">
        <pc:chgData name="Mark Herbert" userId="S::mark@colour-profiling.com::15902831-cc1d-4d1a-b05d-88318b84e529" providerId="AD" clId="Web-{01FB5FBD-F0F1-55EA-EF6B-92AF712DAB96}" dt="2021-06-02T11:21:57.344" v="89"/>
        <pc:sldMkLst>
          <pc:docMk/>
          <pc:sldMk cId="3092012870" sldId="272"/>
        </pc:sldMkLst>
        <pc:spChg chg="add">
          <ac:chgData name="Mark Herbert" userId="S::mark@colour-profiling.com::15902831-cc1d-4d1a-b05d-88318b84e529" providerId="AD" clId="Web-{01FB5FBD-F0F1-55EA-EF6B-92AF712DAB96}" dt="2021-06-02T11:21:57.344" v="89"/>
          <ac:spMkLst>
            <pc:docMk/>
            <pc:sldMk cId="3092012870" sldId="272"/>
            <ac:spMk id="2" creationId="{42877DCC-4AA3-42A3-A4B1-D34B67AB7CA1}"/>
          </ac:spMkLst>
        </pc:spChg>
      </pc:sldChg>
      <pc:sldChg chg="addSp">
        <pc:chgData name="Mark Herbert" userId="S::mark@colour-profiling.com::15902831-cc1d-4d1a-b05d-88318b84e529" providerId="AD" clId="Web-{01FB5FBD-F0F1-55EA-EF6B-92AF712DAB96}" dt="2021-06-02T11:21:58.969" v="90"/>
        <pc:sldMkLst>
          <pc:docMk/>
          <pc:sldMk cId="4127595413" sldId="273"/>
        </pc:sldMkLst>
        <pc:spChg chg="add">
          <ac:chgData name="Mark Herbert" userId="S::mark@colour-profiling.com::15902831-cc1d-4d1a-b05d-88318b84e529" providerId="AD" clId="Web-{01FB5FBD-F0F1-55EA-EF6B-92AF712DAB96}" dt="2021-06-02T11:21:58.969" v="90"/>
          <ac:spMkLst>
            <pc:docMk/>
            <pc:sldMk cId="4127595413" sldId="273"/>
            <ac:spMk id="2" creationId="{08D2122C-4D0E-481E-8389-1E5A41D1BCAF}"/>
          </ac:spMkLst>
        </pc:spChg>
      </pc:sldChg>
      <pc:sldChg chg="addSp">
        <pc:chgData name="Mark Herbert" userId="S::mark@colour-profiling.com::15902831-cc1d-4d1a-b05d-88318b84e529" providerId="AD" clId="Web-{01FB5FBD-F0F1-55EA-EF6B-92AF712DAB96}" dt="2021-06-02T11:21:33.593" v="77"/>
        <pc:sldMkLst>
          <pc:docMk/>
          <pc:sldMk cId="3963370198" sldId="275"/>
        </pc:sldMkLst>
        <pc:spChg chg="add">
          <ac:chgData name="Mark Herbert" userId="S::mark@colour-profiling.com::15902831-cc1d-4d1a-b05d-88318b84e529" providerId="AD" clId="Web-{01FB5FBD-F0F1-55EA-EF6B-92AF712DAB96}" dt="2021-06-02T11:21:33.593" v="77"/>
          <ac:spMkLst>
            <pc:docMk/>
            <pc:sldMk cId="3963370198" sldId="275"/>
            <ac:spMk id="2" creationId="{D0D68C58-1BB4-4C50-A94D-CF917779CDCA}"/>
          </ac:spMkLst>
        </pc:spChg>
      </pc:sldChg>
      <pc:sldChg chg="addSp">
        <pc:chgData name="Mark Herbert" userId="S::mark@colour-profiling.com::15902831-cc1d-4d1a-b05d-88318b84e529" providerId="AD" clId="Web-{01FB5FBD-F0F1-55EA-EF6B-92AF712DAB96}" dt="2021-06-02T11:21:35.092" v="78"/>
        <pc:sldMkLst>
          <pc:docMk/>
          <pc:sldMk cId="2099084929" sldId="321"/>
        </pc:sldMkLst>
        <pc:spChg chg="add">
          <ac:chgData name="Mark Herbert" userId="S::mark@colour-profiling.com::15902831-cc1d-4d1a-b05d-88318b84e529" providerId="AD" clId="Web-{01FB5FBD-F0F1-55EA-EF6B-92AF712DAB96}" dt="2021-06-02T11:21:35.092" v="78"/>
          <ac:spMkLst>
            <pc:docMk/>
            <pc:sldMk cId="2099084929" sldId="321"/>
            <ac:spMk id="3" creationId="{723192F5-FCB2-4CA0-9F1E-9B6538B6117E}"/>
          </ac:spMkLst>
        </pc:spChg>
      </pc:sldChg>
      <pc:sldChg chg="addSp">
        <pc:chgData name="Mark Herbert" userId="S::mark@colour-profiling.com::15902831-cc1d-4d1a-b05d-88318b84e529" providerId="AD" clId="Web-{01FB5FBD-F0F1-55EA-EF6B-92AF712DAB96}" dt="2021-06-02T11:21:51.281" v="86"/>
        <pc:sldMkLst>
          <pc:docMk/>
          <pc:sldMk cId="3763935200" sldId="369"/>
        </pc:sldMkLst>
        <pc:spChg chg="add">
          <ac:chgData name="Mark Herbert" userId="S::mark@colour-profiling.com::15902831-cc1d-4d1a-b05d-88318b84e529" providerId="AD" clId="Web-{01FB5FBD-F0F1-55EA-EF6B-92AF712DAB96}" dt="2021-06-02T11:21:51.281" v="86"/>
          <ac:spMkLst>
            <pc:docMk/>
            <pc:sldMk cId="3763935200" sldId="369"/>
            <ac:spMk id="6" creationId="{A85B4C85-86E5-485F-95F2-B3AF9A398963}"/>
          </ac:spMkLst>
        </pc:spChg>
      </pc:sldChg>
      <pc:sldChg chg="addSp">
        <pc:chgData name="Mark Herbert" userId="S::mark@colour-profiling.com::15902831-cc1d-4d1a-b05d-88318b84e529" providerId="AD" clId="Web-{01FB5FBD-F0F1-55EA-EF6B-92AF712DAB96}" dt="2021-06-02T11:22:01.031" v="91"/>
        <pc:sldMkLst>
          <pc:docMk/>
          <pc:sldMk cId="1744876159" sldId="401"/>
        </pc:sldMkLst>
        <pc:spChg chg="add">
          <ac:chgData name="Mark Herbert" userId="S::mark@colour-profiling.com::15902831-cc1d-4d1a-b05d-88318b84e529" providerId="AD" clId="Web-{01FB5FBD-F0F1-55EA-EF6B-92AF712DAB96}" dt="2021-06-02T11:22:01.031" v="91"/>
          <ac:spMkLst>
            <pc:docMk/>
            <pc:sldMk cId="1744876159" sldId="401"/>
            <ac:spMk id="2" creationId="{C5C65DA0-D196-42AE-B9E4-5A6CECC86FBF}"/>
          </ac:spMkLst>
        </pc:spChg>
      </pc:sldChg>
      <pc:sldChg chg="addSp modSp">
        <pc:chgData name="Mark Herbert" userId="S::mark@colour-profiling.com::15902831-cc1d-4d1a-b05d-88318b84e529" providerId="AD" clId="Web-{01FB5FBD-F0F1-55EA-EF6B-92AF712DAB96}" dt="2021-06-02T11:19:47.617" v="38" actId="20577"/>
        <pc:sldMkLst>
          <pc:docMk/>
          <pc:sldMk cId="3928400395" sldId="422"/>
        </pc:sldMkLst>
        <pc:spChg chg="add mod">
          <ac:chgData name="Mark Herbert" userId="S::mark@colour-profiling.com::15902831-cc1d-4d1a-b05d-88318b84e529" providerId="AD" clId="Web-{01FB5FBD-F0F1-55EA-EF6B-92AF712DAB96}" dt="2021-06-02T11:19:47.617" v="38" actId="20577"/>
          <ac:spMkLst>
            <pc:docMk/>
            <pc:sldMk cId="3928400395" sldId="422"/>
            <ac:spMk id="3" creationId="{030D15E5-75C4-4297-8938-93F8E57275F4}"/>
          </ac:spMkLst>
        </pc:spChg>
      </pc:sldChg>
      <pc:sldChg chg="addSp">
        <pc:chgData name="Mark Herbert" userId="S::mark@colour-profiling.com::15902831-cc1d-4d1a-b05d-88318b84e529" providerId="AD" clId="Web-{01FB5FBD-F0F1-55EA-EF6B-92AF712DAB96}" dt="2021-06-02T11:20:14.868" v="47"/>
        <pc:sldMkLst>
          <pc:docMk/>
          <pc:sldMk cId="3000423322" sldId="426"/>
        </pc:sldMkLst>
        <pc:spChg chg="add">
          <ac:chgData name="Mark Herbert" userId="S::mark@colour-profiling.com::15902831-cc1d-4d1a-b05d-88318b84e529" providerId="AD" clId="Web-{01FB5FBD-F0F1-55EA-EF6B-92AF712DAB96}" dt="2021-06-02T11:20:14.868" v="47"/>
          <ac:spMkLst>
            <pc:docMk/>
            <pc:sldMk cId="3000423322" sldId="426"/>
            <ac:spMk id="2" creationId="{4092F2B6-3245-47E4-936E-C2F5FDF1DE28}"/>
          </ac:spMkLst>
        </pc:spChg>
      </pc:sldChg>
      <pc:sldChg chg="addSp">
        <pc:chgData name="Mark Herbert" userId="S::mark@colour-profiling.com::15902831-cc1d-4d1a-b05d-88318b84e529" providerId="AD" clId="Web-{01FB5FBD-F0F1-55EA-EF6B-92AF712DAB96}" dt="2021-06-02T11:21:49.140" v="85"/>
        <pc:sldMkLst>
          <pc:docMk/>
          <pc:sldMk cId="3869060674" sldId="441"/>
        </pc:sldMkLst>
        <pc:spChg chg="add">
          <ac:chgData name="Mark Herbert" userId="S::mark@colour-profiling.com::15902831-cc1d-4d1a-b05d-88318b84e529" providerId="AD" clId="Web-{01FB5FBD-F0F1-55EA-EF6B-92AF712DAB96}" dt="2021-06-02T11:21:49.140" v="85"/>
          <ac:spMkLst>
            <pc:docMk/>
            <pc:sldMk cId="3869060674" sldId="441"/>
            <ac:spMk id="2" creationId="{8EE4D9AB-53AE-4DBA-8DA6-041D51F0B720}"/>
          </ac:spMkLst>
        </pc:spChg>
      </pc:sldChg>
      <pc:sldChg chg="addSp">
        <pc:chgData name="Mark Herbert" userId="S::mark@colour-profiling.com::15902831-cc1d-4d1a-b05d-88318b84e529" providerId="AD" clId="Web-{01FB5FBD-F0F1-55EA-EF6B-92AF712DAB96}" dt="2021-06-02T11:20:11.274" v="45"/>
        <pc:sldMkLst>
          <pc:docMk/>
          <pc:sldMk cId="2081447683" sldId="442"/>
        </pc:sldMkLst>
        <pc:spChg chg="add">
          <ac:chgData name="Mark Herbert" userId="S::mark@colour-profiling.com::15902831-cc1d-4d1a-b05d-88318b84e529" providerId="AD" clId="Web-{01FB5FBD-F0F1-55EA-EF6B-92AF712DAB96}" dt="2021-06-02T11:20:11.274" v="45"/>
          <ac:spMkLst>
            <pc:docMk/>
            <pc:sldMk cId="2081447683" sldId="442"/>
            <ac:spMk id="3" creationId="{B10DEC48-54D5-446E-9AB4-832EC252CD8C}"/>
          </ac:spMkLst>
        </pc:spChg>
      </pc:sldChg>
      <pc:sldChg chg="addSp">
        <pc:chgData name="Mark Herbert" userId="S::mark@colour-profiling.com::15902831-cc1d-4d1a-b05d-88318b84e529" providerId="AD" clId="Web-{01FB5FBD-F0F1-55EA-EF6B-92AF712DAB96}" dt="2021-06-02T11:20:17.353" v="48"/>
        <pc:sldMkLst>
          <pc:docMk/>
          <pc:sldMk cId="551640027" sldId="443"/>
        </pc:sldMkLst>
        <pc:spChg chg="add">
          <ac:chgData name="Mark Herbert" userId="S::mark@colour-profiling.com::15902831-cc1d-4d1a-b05d-88318b84e529" providerId="AD" clId="Web-{01FB5FBD-F0F1-55EA-EF6B-92AF712DAB96}" dt="2021-06-02T11:20:17.353" v="48"/>
          <ac:spMkLst>
            <pc:docMk/>
            <pc:sldMk cId="551640027" sldId="443"/>
            <ac:spMk id="3" creationId="{3C29F87F-BA41-46D1-AD10-97697F6478A8}"/>
          </ac:spMkLst>
        </pc:spChg>
      </pc:sldChg>
      <pc:sldChg chg="addSp">
        <pc:chgData name="Mark Herbert" userId="S::mark@colour-profiling.com::15902831-cc1d-4d1a-b05d-88318b84e529" providerId="AD" clId="Web-{01FB5FBD-F0F1-55EA-EF6B-92AF712DAB96}" dt="2021-06-02T11:20:23.088" v="51"/>
        <pc:sldMkLst>
          <pc:docMk/>
          <pc:sldMk cId="199702630" sldId="444"/>
        </pc:sldMkLst>
        <pc:spChg chg="add">
          <ac:chgData name="Mark Herbert" userId="S::mark@colour-profiling.com::15902831-cc1d-4d1a-b05d-88318b84e529" providerId="AD" clId="Web-{01FB5FBD-F0F1-55EA-EF6B-92AF712DAB96}" dt="2021-06-02T11:20:23.088" v="51"/>
          <ac:spMkLst>
            <pc:docMk/>
            <pc:sldMk cId="199702630" sldId="444"/>
            <ac:spMk id="2" creationId="{DAF2B5AB-46FD-4685-93D0-BB3988D134EA}"/>
          </ac:spMkLst>
        </pc:spChg>
      </pc:sldChg>
      <pc:sldChg chg="addSp">
        <pc:chgData name="Mark Herbert" userId="S::mark@colour-profiling.com::15902831-cc1d-4d1a-b05d-88318b84e529" providerId="AD" clId="Web-{01FB5FBD-F0F1-55EA-EF6B-92AF712DAB96}" dt="2021-06-02T11:20:25.385" v="52"/>
        <pc:sldMkLst>
          <pc:docMk/>
          <pc:sldMk cId="2318391782" sldId="445"/>
        </pc:sldMkLst>
        <pc:spChg chg="add">
          <ac:chgData name="Mark Herbert" userId="S::mark@colour-profiling.com::15902831-cc1d-4d1a-b05d-88318b84e529" providerId="AD" clId="Web-{01FB5FBD-F0F1-55EA-EF6B-92AF712DAB96}" dt="2021-06-02T11:20:25.385" v="52"/>
          <ac:spMkLst>
            <pc:docMk/>
            <pc:sldMk cId="2318391782" sldId="445"/>
            <ac:spMk id="2" creationId="{7DFB85F7-617F-41AA-B5B2-2E5BF661276B}"/>
          </ac:spMkLst>
        </pc:spChg>
      </pc:sldChg>
      <pc:sldChg chg="addSp modSp">
        <pc:chgData name="Mark Herbert" userId="S::mark@colour-profiling.com::15902831-cc1d-4d1a-b05d-88318b84e529" providerId="AD" clId="Web-{01FB5FBD-F0F1-55EA-EF6B-92AF712DAB96}" dt="2021-06-02T11:20:28.088" v="54"/>
        <pc:sldMkLst>
          <pc:docMk/>
          <pc:sldMk cId="3404555476" sldId="446"/>
        </pc:sldMkLst>
        <pc:spChg chg="add">
          <ac:chgData name="Mark Herbert" userId="S::mark@colour-profiling.com::15902831-cc1d-4d1a-b05d-88318b84e529" providerId="AD" clId="Web-{01FB5FBD-F0F1-55EA-EF6B-92AF712DAB96}" dt="2021-06-02T11:20:28.088" v="54"/>
          <ac:spMkLst>
            <pc:docMk/>
            <pc:sldMk cId="3404555476" sldId="446"/>
            <ac:spMk id="4" creationId="{B6BB0E41-DF00-404D-AE21-DE99B9DDCC31}"/>
          </ac:spMkLst>
        </pc:spChg>
        <pc:grpChg chg="mod">
          <ac:chgData name="Mark Herbert" userId="S::mark@colour-profiling.com::15902831-cc1d-4d1a-b05d-88318b84e529" providerId="AD" clId="Web-{01FB5FBD-F0F1-55EA-EF6B-92AF712DAB96}" dt="2021-06-02T11:13:18.671" v="0" actId="1076"/>
          <ac:grpSpMkLst>
            <pc:docMk/>
            <pc:sldMk cId="3404555476" sldId="446"/>
            <ac:grpSpMk id="9" creationId="{55117B54-2041-4D78-BECA-F0AECE8A3F18}"/>
          </ac:grpSpMkLst>
        </pc:grpChg>
        <pc:grpChg chg="mod">
          <ac:chgData name="Mark Herbert" userId="S::mark@colour-profiling.com::15902831-cc1d-4d1a-b05d-88318b84e529" providerId="AD" clId="Web-{01FB5FBD-F0F1-55EA-EF6B-92AF712DAB96}" dt="2021-06-02T11:13:29.984" v="1" actId="1076"/>
          <ac:grpSpMkLst>
            <pc:docMk/>
            <pc:sldMk cId="3404555476" sldId="446"/>
            <ac:grpSpMk id="15" creationId="{FE705437-38ED-F54E-9721-BC9EAC80538F}"/>
          </ac:grpSpMkLst>
        </pc:grpChg>
      </pc:sldChg>
      <pc:sldChg chg="addSp">
        <pc:chgData name="Mark Herbert" userId="S::mark@colour-profiling.com::15902831-cc1d-4d1a-b05d-88318b84e529" providerId="AD" clId="Web-{01FB5FBD-F0F1-55EA-EF6B-92AF712DAB96}" dt="2021-06-02T11:21:56" v="88"/>
        <pc:sldMkLst>
          <pc:docMk/>
          <pc:sldMk cId="587603551" sldId="454"/>
        </pc:sldMkLst>
        <pc:spChg chg="add">
          <ac:chgData name="Mark Herbert" userId="S::mark@colour-profiling.com::15902831-cc1d-4d1a-b05d-88318b84e529" providerId="AD" clId="Web-{01FB5FBD-F0F1-55EA-EF6B-92AF712DAB96}" dt="2021-06-02T11:21:56" v="88"/>
          <ac:spMkLst>
            <pc:docMk/>
            <pc:sldMk cId="587603551" sldId="454"/>
            <ac:spMk id="4" creationId="{B5C1168C-2B91-4775-B7CD-8FE4A12C902C}"/>
          </ac:spMkLst>
        </pc:spChg>
      </pc:sldChg>
      <pc:sldChg chg="addSp">
        <pc:chgData name="Mark Herbert" userId="S::mark@colour-profiling.com::15902831-cc1d-4d1a-b05d-88318b84e529" providerId="AD" clId="Web-{01FB5FBD-F0F1-55EA-EF6B-92AF712DAB96}" dt="2021-06-02T11:21:46.655" v="84"/>
        <pc:sldMkLst>
          <pc:docMk/>
          <pc:sldMk cId="3140341754" sldId="464"/>
        </pc:sldMkLst>
        <pc:spChg chg="add">
          <ac:chgData name="Mark Herbert" userId="S::mark@colour-profiling.com::15902831-cc1d-4d1a-b05d-88318b84e529" providerId="AD" clId="Web-{01FB5FBD-F0F1-55EA-EF6B-92AF712DAB96}" dt="2021-06-02T11:21:46.655" v="84"/>
          <ac:spMkLst>
            <pc:docMk/>
            <pc:sldMk cId="3140341754" sldId="464"/>
            <ac:spMk id="2" creationId="{69557932-8DE3-40D6-8F53-413689FF1C2B}"/>
          </ac:spMkLst>
        </pc:spChg>
      </pc:sldChg>
      <pc:sldChg chg="addSp">
        <pc:chgData name="Mark Herbert" userId="S::mark@colour-profiling.com::15902831-cc1d-4d1a-b05d-88318b84e529" providerId="AD" clId="Web-{01FB5FBD-F0F1-55EA-EF6B-92AF712DAB96}" dt="2021-06-02T11:21:44.640" v="83"/>
        <pc:sldMkLst>
          <pc:docMk/>
          <pc:sldMk cId="1734968381" sldId="483"/>
        </pc:sldMkLst>
        <pc:spChg chg="add">
          <ac:chgData name="Mark Herbert" userId="S::mark@colour-profiling.com::15902831-cc1d-4d1a-b05d-88318b84e529" providerId="AD" clId="Web-{01FB5FBD-F0F1-55EA-EF6B-92AF712DAB96}" dt="2021-06-02T11:21:44.640" v="83"/>
          <ac:spMkLst>
            <pc:docMk/>
            <pc:sldMk cId="1734968381" sldId="483"/>
            <ac:spMk id="2" creationId="{E2806C77-9732-4E1E-8F47-5675890A3890}"/>
          </ac:spMkLst>
        </pc:spChg>
      </pc:sldChg>
      <pc:sldChg chg="addSp">
        <pc:chgData name="Mark Herbert" userId="S::mark@colour-profiling.com::15902831-cc1d-4d1a-b05d-88318b84e529" providerId="AD" clId="Web-{01FB5FBD-F0F1-55EA-EF6B-92AF712DAB96}" dt="2021-06-02T11:21:53.187" v="87"/>
        <pc:sldMkLst>
          <pc:docMk/>
          <pc:sldMk cId="3122174033" sldId="503"/>
        </pc:sldMkLst>
        <pc:spChg chg="add">
          <ac:chgData name="Mark Herbert" userId="S::mark@colour-profiling.com::15902831-cc1d-4d1a-b05d-88318b84e529" providerId="AD" clId="Web-{01FB5FBD-F0F1-55EA-EF6B-92AF712DAB96}" dt="2021-06-02T11:21:53.187" v="87"/>
          <ac:spMkLst>
            <pc:docMk/>
            <pc:sldMk cId="3122174033" sldId="503"/>
            <ac:spMk id="2" creationId="{9C688A3E-980D-411B-8A73-B780C2CC6BB0}"/>
          </ac:spMkLst>
        </pc:spChg>
      </pc:sldChg>
      <pc:sldChg chg="addSp">
        <pc:chgData name="Mark Herbert" userId="S::mark@colour-profiling.com::15902831-cc1d-4d1a-b05d-88318b84e529" providerId="AD" clId="Web-{01FB5FBD-F0F1-55EA-EF6B-92AF712DAB96}" dt="2021-06-02T11:20:51.714" v="61"/>
        <pc:sldMkLst>
          <pc:docMk/>
          <pc:sldMk cId="3891464297" sldId="524"/>
        </pc:sldMkLst>
        <pc:spChg chg="add">
          <ac:chgData name="Mark Herbert" userId="S::mark@colour-profiling.com::15902831-cc1d-4d1a-b05d-88318b84e529" providerId="AD" clId="Web-{01FB5FBD-F0F1-55EA-EF6B-92AF712DAB96}" dt="2021-06-02T11:20:51.714" v="61"/>
          <ac:spMkLst>
            <pc:docMk/>
            <pc:sldMk cId="3891464297" sldId="524"/>
            <ac:spMk id="2" creationId="{C85933DF-DADB-4F2D-8C52-C3C97426167F}"/>
          </ac:spMkLst>
        </pc:spChg>
      </pc:sldChg>
      <pc:sldChg chg="addSp addAnim delAnim modAnim">
        <pc:chgData name="Mark Herbert" userId="S::mark@colour-profiling.com::15902831-cc1d-4d1a-b05d-88318b84e529" providerId="AD" clId="Web-{01FB5FBD-F0F1-55EA-EF6B-92AF712DAB96}" dt="2021-06-02T11:20:30.416" v="55"/>
        <pc:sldMkLst>
          <pc:docMk/>
          <pc:sldMk cId="2197346110" sldId="557"/>
        </pc:sldMkLst>
        <pc:spChg chg="add">
          <ac:chgData name="Mark Herbert" userId="S::mark@colour-profiling.com::15902831-cc1d-4d1a-b05d-88318b84e529" providerId="AD" clId="Web-{01FB5FBD-F0F1-55EA-EF6B-92AF712DAB96}" dt="2021-06-02T11:20:30.416" v="55"/>
          <ac:spMkLst>
            <pc:docMk/>
            <pc:sldMk cId="2197346110" sldId="557"/>
            <ac:spMk id="7" creationId="{D675FFAC-F2A4-46EB-8782-1887B5021B5A}"/>
          </ac:spMkLst>
        </pc:spChg>
        <pc:grpChg chg="add">
          <ac:chgData name="Mark Herbert" userId="S::mark@colour-profiling.com::15902831-cc1d-4d1a-b05d-88318b84e529" providerId="AD" clId="Web-{01FB5FBD-F0F1-55EA-EF6B-92AF712DAB96}" dt="2021-06-02T11:15:04.771" v="4"/>
          <ac:grpSpMkLst>
            <pc:docMk/>
            <pc:sldMk cId="2197346110" sldId="557"/>
            <ac:grpSpMk id="2" creationId="{32560A97-784C-42F7-8124-F2B8EF94F83C}"/>
          </ac:grpSpMkLst>
        </pc:grpChg>
        <pc:grpChg chg="add">
          <ac:chgData name="Mark Herbert" userId="S::mark@colour-profiling.com::15902831-cc1d-4d1a-b05d-88318b84e529" providerId="AD" clId="Web-{01FB5FBD-F0F1-55EA-EF6B-92AF712DAB96}" dt="2021-06-02T11:15:10.912" v="5"/>
          <ac:grpSpMkLst>
            <pc:docMk/>
            <pc:sldMk cId="2197346110" sldId="557"/>
            <ac:grpSpMk id="4" creationId="{106CF3A8-B36D-403C-AA46-2020A0827807}"/>
          </ac:grpSpMkLst>
        </pc:grpChg>
      </pc:sldChg>
      <pc:sldChg chg="addSp addAnim delAnim modAnim">
        <pc:chgData name="Mark Herbert" userId="S::mark@colour-profiling.com::15902831-cc1d-4d1a-b05d-88318b84e529" providerId="AD" clId="Web-{01FB5FBD-F0F1-55EA-EF6B-92AF712DAB96}" dt="2021-06-02T11:20:32.526" v="56"/>
        <pc:sldMkLst>
          <pc:docMk/>
          <pc:sldMk cId="1248707288" sldId="558"/>
        </pc:sldMkLst>
        <pc:spChg chg="add">
          <ac:chgData name="Mark Herbert" userId="S::mark@colour-profiling.com::15902831-cc1d-4d1a-b05d-88318b84e529" providerId="AD" clId="Web-{01FB5FBD-F0F1-55EA-EF6B-92AF712DAB96}" dt="2021-06-02T11:20:32.526" v="56"/>
          <ac:spMkLst>
            <pc:docMk/>
            <pc:sldMk cId="1248707288" sldId="558"/>
            <ac:spMk id="4" creationId="{20B63AA4-74C7-443F-888F-6C69B85F3D5F}"/>
          </ac:spMkLst>
        </pc:spChg>
        <pc:grpChg chg="add">
          <ac:chgData name="Mark Herbert" userId="S::mark@colour-profiling.com::15902831-cc1d-4d1a-b05d-88318b84e529" providerId="AD" clId="Web-{01FB5FBD-F0F1-55EA-EF6B-92AF712DAB96}" dt="2021-06-02T11:14:47.145" v="2"/>
          <ac:grpSpMkLst>
            <pc:docMk/>
            <pc:sldMk cId="1248707288" sldId="558"/>
            <ac:grpSpMk id="2" creationId="{DD7CE6B6-6F05-45DA-A9C2-B46AF7C34B07}"/>
          </ac:grpSpMkLst>
        </pc:grpChg>
        <pc:grpChg chg="add">
          <ac:chgData name="Mark Herbert" userId="S::mark@colour-profiling.com::15902831-cc1d-4d1a-b05d-88318b84e529" providerId="AD" clId="Web-{01FB5FBD-F0F1-55EA-EF6B-92AF712DAB96}" dt="2021-06-02T11:14:52.755" v="3"/>
          <ac:grpSpMkLst>
            <pc:docMk/>
            <pc:sldMk cId="1248707288" sldId="558"/>
            <ac:grpSpMk id="3" creationId="{2FA2B162-4A12-48F0-89E8-EF5D4F4B113B}"/>
          </ac:grpSpMkLst>
        </pc:grpChg>
      </pc:sldChg>
      <pc:sldChg chg="addSp addAnim delAnim modAnim">
        <pc:chgData name="Mark Herbert" userId="S::mark@colour-profiling.com::15902831-cc1d-4d1a-b05d-88318b84e529" providerId="AD" clId="Web-{01FB5FBD-F0F1-55EA-EF6B-92AF712DAB96}" dt="2021-06-02T11:20:33.838" v="57"/>
        <pc:sldMkLst>
          <pc:docMk/>
          <pc:sldMk cId="1890411073" sldId="559"/>
        </pc:sldMkLst>
        <pc:spChg chg="add">
          <ac:chgData name="Mark Herbert" userId="S::mark@colour-profiling.com::15902831-cc1d-4d1a-b05d-88318b84e529" providerId="AD" clId="Web-{01FB5FBD-F0F1-55EA-EF6B-92AF712DAB96}" dt="2021-06-02T11:20:33.838" v="57"/>
          <ac:spMkLst>
            <pc:docMk/>
            <pc:sldMk cId="1890411073" sldId="559"/>
            <ac:spMk id="5" creationId="{454A5518-B99F-48B8-9382-EE0CE054BEB5}"/>
          </ac:spMkLst>
        </pc:spChg>
        <pc:grpChg chg="add">
          <ac:chgData name="Mark Herbert" userId="S::mark@colour-profiling.com::15902831-cc1d-4d1a-b05d-88318b84e529" providerId="AD" clId="Web-{01FB5FBD-F0F1-55EA-EF6B-92AF712DAB96}" dt="2021-06-02T11:15:31.101" v="10"/>
          <ac:grpSpMkLst>
            <pc:docMk/>
            <pc:sldMk cId="1890411073" sldId="559"/>
            <ac:grpSpMk id="3" creationId="{1F636A02-A8A8-4998-B9EF-03637CAF5259}"/>
          </ac:grpSpMkLst>
        </pc:grpChg>
        <pc:grpChg chg="add">
          <ac:chgData name="Mark Herbert" userId="S::mark@colour-profiling.com::15902831-cc1d-4d1a-b05d-88318b84e529" providerId="AD" clId="Web-{01FB5FBD-F0F1-55EA-EF6B-92AF712DAB96}" dt="2021-06-02T11:15:36.820" v="11"/>
          <ac:grpSpMkLst>
            <pc:docMk/>
            <pc:sldMk cId="1890411073" sldId="559"/>
            <ac:grpSpMk id="4" creationId="{52E9C947-F835-4427-8BA6-798C77E19A7A}"/>
          </ac:grpSpMkLst>
        </pc:grpChg>
      </pc:sldChg>
      <pc:sldChg chg="addSp modSp addAnim delAnim modAnim">
        <pc:chgData name="Mark Herbert" userId="S::mark@colour-profiling.com::15902831-cc1d-4d1a-b05d-88318b84e529" providerId="AD" clId="Web-{01FB5FBD-F0F1-55EA-EF6B-92AF712DAB96}" dt="2021-06-02T11:20:46.261" v="59" actId="1076"/>
        <pc:sldMkLst>
          <pc:docMk/>
          <pc:sldMk cId="1643904425" sldId="560"/>
        </pc:sldMkLst>
        <pc:spChg chg="add mod">
          <ac:chgData name="Mark Herbert" userId="S::mark@colour-profiling.com::15902831-cc1d-4d1a-b05d-88318b84e529" providerId="AD" clId="Web-{01FB5FBD-F0F1-55EA-EF6B-92AF712DAB96}" dt="2021-06-02T11:20:46.261" v="59" actId="1076"/>
          <ac:spMkLst>
            <pc:docMk/>
            <pc:sldMk cId="1643904425" sldId="560"/>
            <ac:spMk id="5" creationId="{3833A949-A7D9-4630-822D-F8BBA68B6C18}"/>
          </ac:spMkLst>
        </pc:spChg>
        <pc:grpChg chg="add">
          <ac:chgData name="Mark Herbert" userId="S::mark@colour-profiling.com::15902831-cc1d-4d1a-b05d-88318b84e529" providerId="AD" clId="Web-{01FB5FBD-F0F1-55EA-EF6B-92AF712DAB96}" dt="2021-06-02T11:15:43.008" v="12"/>
          <ac:grpSpMkLst>
            <pc:docMk/>
            <pc:sldMk cId="1643904425" sldId="560"/>
            <ac:grpSpMk id="2" creationId="{7BDFC744-2BF3-4875-A018-654B813AD781}"/>
          </ac:grpSpMkLst>
        </pc:grpChg>
        <pc:grpChg chg="add">
          <ac:chgData name="Mark Herbert" userId="S::mark@colour-profiling.com::15902831-cc1d-4d1a-b05d-88318b84e529" providerId="AD" clId="Web-{01FB5FBD-F0F1-55EA-EF6B-92AF712DAB96}" dt="2021-06-02T11:15:54.149" v="13"/>
          <ac:grpSpMkLst>
            <pc:docMk/>
            <pc:sldMk cId="1643904425" sldId="560"/>
            <ac:grpSpMk id="4" creationId="{B9986E61-A4FF-4A56-B3CF-57A219C0A7C4}"/>
          </ac:grpSpMkLst>
        </pc:grpChg>
      </pc:sldChg>
      <pc:sldChg chg="addSp">
        <pc:chgData name="Mark Herbert" userId="S::mark@colour-profiling.com::15902831-cc1d-4d1a-b05d-88318b84e529" providerId="AD" clId="Web-{01FB5FBD-F0F1-55EA-EF6B-92AF712DAB96}" dt="2021-06-02T11:20:18.962" v="49"/>
        <pc:sldMkLst>
          <pc:docMk/>
          <pc:sldMk cId="4220818675" sldId="566"/>
        </pc:sldMkLst>
        <pc:spChg chg="add">
          <ac:chgData name="Mark Herbert" userId="S::mark@colour-profiling.com::15902831-cc1d-4d1a-b05d-88318b84e529" providerId="AD" clId="Web-{01FB5FBD-F0F1-55EA-EF6B-92AF712DAB96}" dt="2021-06-02T11:20:18.962" v="49"/>
          <ac:spMkLst>
            <pc:docMk/>
            <pc:sldMk cId="4220818675" sldId="566"/>
            <ac:spMk id="4" creationId="{17068D30-018D-40E6-8B1B-61D4FD70C6A5}"/>
          </ac:spMkLst>
        </pc:spChg>
      </pc:sldChg>
      <pc:sldChg chg="addSp">
        <pc:chgData name="Mark Herbert" userId="S::mark@colour-profiling.com::15902831-cc1d-4d1a-b05d-88318b84e529" providerId="AD" clId="Web-{01FB5FBD-F0F1-55EA-EF6B-92AF712DAB96}" dt="2021-06-02T11:20:20.478" v="50"/>
        <pc:sldMkLst>
          <pc:docMk/>
          <pc:sldMk cId="814096051" sldId="567"/>
        </pc:sldMkLst>
        <pc:spChg chg="add">
          <ac:chgData name="Mark Herbert" userId="S::mark@colour-profiling.com::15902831-cc1d-4d1a-b05d-88318b84e529" providerId="AD" clId="Web-{01FB5FBD-F0F1-55EA-EF6B-92AF712DAB96}" dt="2021-06-02T11:20:20.478" v="50"/>
          <ac:spMkLst>
            <pc:docMk/>
            <pc:sldMk cId="814096051" sldId="567"/>
            <ac:spMk id="4" creationId="{6BB0564A-5D17-4D3C-A5E5-E3B527246CEB}"/>
          </ac:spMkLst>
        </pc:spChg>
      </pc:sldChg>
      <pc:sldChg chg="addSp">
        <pc:chgData name="Mark Herbert" userId="S::mark@colour-profiling.com::15902831-cc1d-4d1a-b05d-88318b84e529" providerId="AD" clId="Web-{01FB5FBD-F0F1-55EA-EF6B-92AF712DAB96}" dt="2021-06-02T11:20:01.633" v="41"/>
        <pc:sldMkLst>
          <pc:docMk/>
          <pc:sldMk cId="141672870" sldId="569"/>
        </pc:sldMkLst>
        <pc:spChg chg="add">
          <ac:chgData name="Mark Herbert" userId="S::mark@colour-profiling.com::15902831-cc1d-4d1a-b05d-88318b84e529" providerId="AD" clId="Web-{01FB5FBD-F0F1-55EA-EF6B-92AF712DAB96}" dt="2021-06-02T11:20:01.633" v="41"/>
          <ac:spMkLst>
            <pc:docMk/>
            <pc:sldMk cId="141672870" sldId="569"/>
            <ac:spMk id="11" creationId="{9B8C7906-4D34-4F78-A08B-DE4D7BAEC104}"/>
          </ac:spMkLst>
        </pc:spChg>
      </pc:sldChg>
      <pc:sldChg chg="addSp modSp">
        <pc:chgData name="Mark Herbert" userId="S::mark@colour-profiling.com::15902831-cc1d-4d1a-b05d-88318b84e529" providerId="AD" clId="Web-{01FB5FBD-F0F1-55EA-EF6B-92AF712DAB96}" dt="2021-06-02T11:19:12.740" v="31" actId="20577"/>
        <pc:sldMkLst>
          <pc:docMk/>
          <pc:sldMk cId="270941148" sldId="579"/>
        </pc:sldMkLst>
        <pc:spChg chg="add mod">
          <ac:chgData name="Mark Herbert" userId="S::mark@colour-profiling.com::15902831-cc1d-4d1a-b05d-88318b84e529" providerId="AD" clId="Web-{01FB5FBD-F0F1-55EA-EF6B-92AF712DAB96}" dt="2021-06-02T11:19:12.740" v="31" actId="20577"/>
          <ac:spMkLst>
            <pc:docMk/>
            <pc:sldMk cId="270941148" sldId="579"/>
            <ac:spMk id="2" creationId="{A18AE9FC-F329-42CB-9954-B27BE30A734B}"/>
          </ac:spMkLst>
        </pc:spChg>
      </pc:sldChg>
      <pc:sldChg chg="addSp delSp">
        <pc:chgData name="Mark Herbert" userId="S::mark@colour-profiling.com::15902831-cc1d-4d1a-b05d-88318b84e529" providerId="AD" clId="Web-{01FB5FBD-F0F1-55EA-EF6B-92AF712DAB96}" dt="2021-06-02T11:19:19.162" v="33"/>
        <pc:sldMkLst>
          <pc:docMk/>
          <pc:sldMk cId="3766107320" sldId="580"/>
        </pc:sldMkLst>
        <pc:spChg chg="add del">
          <ac:chgData name="Mark Herbert" userId="S::mark@colour-profiling.com::15902831-cc1d-4d1a-b05d-88318b84e529" providerId="AD" clId="Web-{01FB5FBD-F0F1-55EA-EF6B-92AF712DAB96}" dt="2021-06-02T11:19:18.724" v="32"/>
          <ac:spMkLst>
            <pc:docMk/>
            <pc:sldMk cId="3766107320" sldId="580"/>
            <ac:spMk id="2" creationId="{1053E336-C22E-4A06-96F7-0F26E66215B5}"/>
          </ac:spMkLst>
        </pc:spChg>
        <pc:spChg chg="add">
          <ac:chgData name="Mark Herbert" userId="S::mark@colour-profiling.com::15902831-cc1d-4d1a-b05d-88318b84e529" providerId="AD" clId="Web-{01FB5FBD-F0F1-55EA-EF6B-92AF712DAB96}" dt="2021-06-02T11:19:19.162" v="33"/>
          <ac:spMkLst>
            <pc:docMk/>
            <pc:sldMk cId="3766107320" sldId="580"/>
            <ac:spMk id="3" creationId="{BA3CB33C-E203-4C2F-8E59-B3AB78D9D8F3}"/>
          </ac:spMkLst>
        </pc:spChg>
      </pc:sldChg>
      <pc:sldChg chg="addSp">
        <pc:chgData name="Mark Herbert" userId="S::mark@colour-profiling.com::15902831-cc1d-4d1a-b05d-88318b84e529" providerId="AD" clId="Web-{01FB5FBD-F0F1-55EA-EF6B-92AF712DAB96}" dt="2021-06-02T11:20:04.446" v="42"/>
        <pc:sldMkLst>
          <pc:docMk/>
          <pc:sldMk cId="182378725" sldId="581"/>
        </pc:sldMkLst>
        <pc:spChg chg="add">
          <ac:chgData name="Mark Herbert" userId="S::mark@colour-profiling.com::15902831-cc1d-4d1a-b05d-88318b84e529" providerId="AD" clId="Web-{01FB5FBD-F0F1-55EA-EF6B-92AF712DAB96}" dt="2021-06-02T11:20:04.446" v="42"/>
          <ac:spMkLst>
            <pc:docMk/>
            <pc:sldMk cId="182378725" sldId="581"/>
            <ac:spMk id="2" creationId="{C3BF33F1-A1DE-4945-B4EB-8277A98B6188}"/>
          </ac:spMkLst>
        </pc:spChg>
      </pc:sldChg>
      <pc:sldChg chg="addSp">
        <pc:chgData name="Mark Herbert" userId="S::mark@colour-profiling.com::15902831-cc1d-4d1a-b05d-88318b84e529" providerId="AD" clId="Web-{01FB5FBD-F0F1-55EA-EF6B-92AF712DAB96}" dt="2021-06-02T11:20:08.071" v="44"/>
        <pc:sldMkLst>
          <pc:docMk/>
          <pc:sldMk cId="654749801" sldId="582"/>
        </pc:sldMkLst>
        <pc:spChg chg="add">
          <ac:chgData name="Mark Herbert" userId="S::mark@colour-profiling.com::15902831-cc1d-4d1a-b05d-88318b84e529" providerId="AD" clId="Web-{01FB5FBD-F0F1-55EA-EF6B-92AF712DAB96}" dt="2021-06-02T11:20:08.071" v="44"/>
          <ac:spMkLst>
            <pc:docMk/>
            <pc:sldMk cId="654749801" sldId="582"/>
            <ac:spMk id="4" creationId="{7CC3F264-E5C3-409A-8B24-556E4D7B2256}"/>
          </ac:spMkLst>
        </pc:spChg>
      </pc:sldChg>
      <pc:sldChg chg="addSp">
        <pc:chgData name="Mark Herbert" userId="S::mark@colour-profiling.com::15902831-cc1d-4d1a-b05d-88318b84e529" providerId="AD" clId="Web-{01FB5FBD-F0F1-55EA-EF6B-92AF712DAB96}" dt="2021-06-02T11:20:26.775" v="53"/>
        <pc:sldMkLst>
          <pc:docMk/>
          <pc:sldMk cId="2282773016" sldId="583"/>
        </pc:sldMkLst>
        <pc:spChg chg="add">
          <ac:chgData name="Mark Herbert" userId="S::mark@colour-profiling.com::15902831-cc1d-4d1a-b05d-88318b84e529" providerId="AD" clId="Web-{01FB5FBD-F0F1-55EA-EF6B-92AF712DAB96}" dt="2021-06-02T11:20:26.775" v="53"/>
          <ac:spMkLst>
            <pc:docMk/>
            <pc:sldMk cId="2282773016" sldId="583"/>
            <ac:spMk id="2" creationId="{CD4DB8E3-52DD-4F4F-A386-18FBD389A37B}"/>
          </ac:spMkLst>
        </pc:spChg>
      </pc:sldChg>
      <pc:sldChg chg="addSp">
        <pc:chgData name="Mark Herbert" userId="S::mark@colour-profiling.com::15902831-cc1d-4d1a-b05d-88318b84e529" providerId="AD" clId="Web-{01FB5FBD-F0F1-55EA-EF6B-92AF712DAB96}" dt="2021-06-02T11:21:27.935" v="74"/>
        <pc:sldMkLst>
          <pc:docMk/>
          <pc:sldMk cId="2451225661" sldId="595"/>
        </pc:sldMkLst>
        <pc:spChg chg="add">
          <ac:chgData name="Mark Herbert" userId="S::mark@colour-profiling.com::15902831-cc1d-4d1a-b05d-88318b84e529" providerId="AD" clId="Web-{01FB5FBD-F0F1-55EA-EF6B-92AF712DAB96}" dt="2021-06-02T11:21:27.935" v="74"/>
          <ac:spMkLst>
            <pc:docMk/>
            <pc:sldMk cId="2451225661" sldId="595"/>
            <ac:spMk id="5" creationId="{D1E5D3AC-CB6C-4A3A-81D2-C20BE0038E75}"/>
          </ac:spMkLst>
        </pc:spChg>
      </pc:sldChg>
      <pc:sldChg chg="addSp">
        <pc:chgData name="Mark Herbert" userId="S::mark@colour-profiling.com::15902831-cc1d-4d1a-b05d-88318b84e529" providerId="AD" clId="Web-{01FB5FBD-F0F1-55EA-EF6B-92AF712DAB96}" dt="2021-06-02T11:21:29.498" v="75"/>
        <pc:sldMkLst>
          <pc:docMk/>
          <pc:sldMk cId="2883482038" sldId="596"/>
        </pc:sldMkLst>
        <pc:spChg chg="add">
          <ac:chgData name="Mark Herbert" userId="S::mark@colour-profiling.com::15902831-cc1d-4d1a-b05d-88318b84e529" providerId="AD" clId="Web-{01FB5FBD-F0F1-55EA-EF6B-92AF712DAB96}" dt="2021-06-02T11:21:29.498" v="75"/>
          <ac:spMkLst>
            <pc:docMk/>
            <pc:sldMk cId="2883482038" sldId="596"/>
            <ac:spMk id="2" creationId="{22EFE6A3-709E-4289-9B3E-4D7E68027FAC}"/>
          </ac:spMkLst>
        </pc:spChg>
      </pc:sldChg>
      <pc:sldChg chg="addSp">
        <pc:chgData name="Mark Herbert" userId="S::mark@colour-profiling.com::15902831-cc1d-4d1a-b05d-88318b84e529" providerId="AD" clId="Web-{01FB5FBD-F0F1-55EA-EF6B-92AF712DAB96}" dt="2021-06-02T11:21:39.655" v="79"/>
        <pc:sldMkLst>
          <pc:docMk/>
          <pc:sldMk cId="769907080" sldId="597"/>
        </pc:sldMkLst>
        <pc:spChg chg="add">
          <ac:chgData name="Mark Herbert" userId="S::mark@colour-profiling.com::15902831-cc1d-4d1a-b05d-88318b84e529" providerId="AD" clId="Web-{01FB5FBD-F0F1-55EA-EF6B-92AF712DAB96}" dt="2021-06-02T11:21:39.655" v="79"/>
          <ac:spMkLst>
            <pc:docMk/>
            <pc:sldMk cId="769907080" sldId="597"/>
            <ac:spMk id="2" creationId="{017E02E0-B5A2-48D4-920D-442FD0E9FDB6}"/>
          </ac:spMkLst>
        </pc:spChg>
      </pc:sldChg>
      <pc:sldChg chg="addSp">
        <pc:chgData name="Mark Herbert" userId="S::mark@colour-profiling.com::15902831-cc1d-4d1a-b05d-88318b84e529" providerId="AD" clId="Web-{01FB5FBD-F0F1-55EA-EF6B-92AF712DAB96}" dt="2021-06-02T11:20:48.277" v="60"/>
        <pc:sldMkLst>
          <pc:docMk/>
          <pc:sldMk cId="3001951152" sldId="603"/>
        </pc:sldMkLst>
        <pc:spChg chg="add">
          <ac:chgData name="Mark Herbert" userId="S::mark@colour-profiling.com::15902831-cc1d-4d1a-b05d-88318b84e529" providerId="AD" clId="Web-{01FB5FBD-F0F1-55EA-EF6B-92AF712DAB96}" dt="2021-06-02T11:20:48.277" v="60"/>
          <ac:spMkLst>
            <pc:docMk/>
            <pc:sldMk cId="3001951152" sldId="603"/>
            <ac:spMk id="2" creationId="{AF1707B4-32BA-4A9E-8A61-5042C1FFD0B9}"/>
          </ac:spMkLst>
        </pc:spChg>
      </pc:sldChg>
      <pc:sldChg chg="addSp">
        <pc:chgData name="Mark Herbert" userId="S::mark@colour-profiling.com::15902831-cc1d-4d1a-b05d-88318b84e529" providerId="AD" clId="Web-{01FB5FBD-F0F1-55EA-EF6B-92AF712DAB96}" dt="2021-06-02T11:20:57.590" v="63"/>
        <pc:sldMkLst>
          <pc:docMk/>
          <pc:sldMk cId="3600884186" sldId="604"/>
        </pc:sldMkLst>
        <pc:spChg chg="add">
          <ac:chgData name="Mark Herbert" userId="S::mark@colour-profiling.com::15902831-cc1d-4d1a-b05d-88318b84e529" providerId="AD" clId="Web-{01FB5FBD-F0F1-55EA-EF6B-92AF712DAB96}" dt="2021-06-02T11:20:57.590" v="63"/>
          <ac:spMkLst>
            <pc:docMk/>
            <pc:sldMk cId="3600884186" sldId="604"/>
            <ac:spMk id="2" creationId="{49068E18-7501-4CB9-919E-63C68C4F2B87}"/>
          </ac:spMkLst>
        </pc:spChg>
      </pc:sldChg>
      <pc:sldChg chg="addSp">
        <pc:chgData name="Mark Herbert" userId="S::mark@colour-profiling.com::15902831-cc1d-4d1a-b05d-88318b84e529" providerId="AD" clId="Web-{01FB5FBD-F0F1-55EA-EF6B-92AF712DAB96}" dt="2021-06-02T11:20:59.152" v="64"/>
        <pc:sldMkLst>
          <pc:docMk/>
          <pc:sldMk cId="3233757727" sldId="605"/>
        </pc:sldMkLst>
        <pc:spChg chg="add">
          <ac:chgData name="Mark Herbert" userId="S::mark@colour-profiling.com::15902831-cc1d-4d1a-b05d-88318b84e529" providerId="AD" clId="Web-{01FB5FBD-F0F1-55EA-EF6B-92AF712DAB96}" dt="2021-06-02T11:20:59.152" v="64"/>
          <ac:spMkLst>
            <pc:docMk/>
            <pc:sldMk cId="3233757727" sldId="605"/>
            <ac:spMk id="2" creationId="{D25CBC60-E769-45D4-A5CC-9A675FB7803C}"/>
          </ac:spMkLst>
        </pc:spChg>
      </pc:sldChg>
      <pc:sldChg chg="addSp">
        <pc:chgData name="Mark Herbert" userId="S::mark@colour-profiling.com::15902831-cc1d-4d1a-b05d-88318b84e529" providerId="AD" clId="Web-{01FB5FBD-F0F1-55EA-EF6B-92AF712DAB96}" dt="2021-06-02T11:22:06.532" v="94"/>
        <pc:sldMkLst>
          <pc:docMk/>
          <pc:sldMk cId="3301908370" sldId="610"/>
        </pc:sldMkLst>
        <pc:spChg chg="add">
          <ac:chgData name="Mark Herbert" userId="S::mark@colour-profiling.com::15902831-cc1d-4d1a-b05d-88318b84e529" providerId="AD" clId="Web-{01FB5FBD-F0F1-55EA-EF6B-92AF712DAB96}" dt="2021-06-02T11:22:06.532" v="94"/>
          <ac:spMkLst>
            <pc:docMk/>
            <pc:sldMk cId="3301908370" sldId="610"/>
            <ac:spMk id="4" creationId="{72C1686C-D006-4F0C-B5FC-FB83FDA59E92}"/>
          </ac:spMkLst>
        </pc:spChg>
      </pc:sldChg>
      <pc:sldChg chg="addSp">
        <pc:chgData name="Mark Herbert" userId="S::mark@colour-profiling.com::15902831-cc1d-4d1a-b05d-88318b84e529" providerId="AD" clId="Web-{01FB5FBD-F0F1-55EA-EF6B-92AF712DAB96}" dt="2021-06-02T11:20:53.871" v="62"/>
        <pc:sldMkLst>
          <pc:docMk/>
          <pc:sldMk cId="4190245489" sldId="611"/>
        </pc:sldMkLst>
        <pc:spChg chg="add">
          <ac:chgData name="Mark Herbert" userId="S::mark@colour-profiling.com::15902831-cc1d-4d1a-b05d-88318b84e529" providerId="AD" clId="Web-{01FB5FBD-F0F1-55EA-EF6B-92AF712DAB96}" dt="2021-06-02T11:20:53.871" v="62"/>
          <ac:spMkLst>
            <pc:docMk/>
            <pc:sldMk cId="4190245489" sldId="611"/>
            <ac:spMk id="2" creationId="{C2DA1B45-2B60-4E27-A801-5B7DEBE5E392}"/>
          </ac:spMkLst>
        </pc:spChg>
      </pc:sldChg>
      <pc:sldChg chg="addSp">
        <pc:chgData name="Mark Herbert" userId="S::mark@colour-profiling.com::15902831-cc1d-4d1a-b05d-88318b84e529" providerId="AD" clId="Web-{01FB5FBD-F0F1-55EA-EF6B-92AF712DAB96}" dt="2021-06-02T11:21:04.793" v="67"/>
        <pc:sldMkLst>
          <pc:docMk/>
          <pc:sldMk cId="1156896948" sldId="612"/>
        </pc:sldMkLst>
        <pc:spChg chg="add">
          <ac:chgData name="Mark Herbert" userId="S::mark@colour-profiling.com::15902831-cc1d-4d1a-b05d-88318b84e529" providerId="AD" clId="Web-{01FB5FBD-F0F1-55EA-EF6B-92AF712DAB96}" dt="2021-06-02T11:21:04.793" v="67"/>
          <ac:spMkLst>
            <pc:docMk/>
            <pc:sldMk cId="1156896948" sldId="612"/>
            <ac:spMk id="2" creationId="{A78EDA6C-A1AC-4AD8-84D9-E968D9F9566F}"/>
          </ac:spMkLst>
        </pc:spChg>
      </pc:sldChg>
      <pc:sldChg chg="addSp">
        <pc:chgData name="Mark Herbert" userId="S::mark@colour-profiling.com::15902831-cc1d-4d1a-b05d-88318b84e529" providerId="AD" clId="Web-{01FB5FBD-F0F1-55EA-EF6B-92AF712DAB96}" dt="2021-06-02T11:21:02.700" v="66"/>
        <pc:sldMkLst>
          <pc:docMk/>
          <pc:sldMk cId="93069925" sldId="613"/>
        </pc:sldMkLst>
        <pc:spChg chg="add">
          <ac:chgData name="Mark Herbert" userId="S::mark@colour-profiling.com::15902831-cc1d-4d1a-b05d-88318b84e529" providerId="AD" clId="Web-{01FB5FBD-F0F1-55EA-EF6B-92AF712DAB96}" dt="2021-06-02T11:21:02.700" v="66"/>
          <ac:spMkLst>
            <pc:docMk/>
            <pc:sldMk cId="93069925" sldId="613"/>
            <ac:spMk id="3" creationId="{187F4A6D-27AA-4349-BA4D-A1489B838456}"/>
          </ac:spMkLst>
        </pc:spChg>
      </pc:sldChg>
      <pc:sldChg chg="addSp delSp modSp">
        <pc:chgData name="Mark Herbert" userId="S::mark@colour-profiling.com::15902831-cc1d-4d1a-b05d-88318b84e529" providerId="AD" clId="Web-{01FB5FBD-F0F1-55EA-EF6B-92AF712DAB96}" dt="2021-06-02T11:19:23.850" v="36"/>
        <pc:sldMkLst>
          <pc:docMk/>
          <pc:sldMk cId="2557649422" sldId="615"/>
        </pc:sldMkLst>
        <pc:spChg chg="add del mod">
          <ac:chgData name="Mark Herbert" userId="S::mark@colour-profiling.com::15902831-cc1d-4d1a-b05d-88318b84e529" providerId="AD" clId="Web-{01FB5FBD-F0F1-55EA-EF6B-92AF712DAB96}" dt="2021-06-02T11:19:23.506" v="35"/>
          <ac:spMkLst>
            <pc:docMk/>
            <pc:sldMk cId="2557649422" sldId="615"/>
            <ac:spMk id="3" creationId="{EEFCFC95-DBA7-455E-80C3-0290787EC689}"/>
          </ac:spMkLst>
        </pc:spChg>
        <pc:spChg chg="add">
          <ac:chgData name="Mark Herbert" userId="S::mark@colour-profiling.com::15902831-cc1d-4d1a-b05d-88318b84e529" providerId="AD" clId="Web-{01FB5FBD-F0F1-55EA-EF6B-92AF712DAB96}" dt="2021-06-02T11:19:23.850" v="36"/>
          <ac:spMkLst>
            <pc:docMk/>
            <pc:sldMk cId="2557649422" sldId="615"/>
            <ac:spMk id="8" creationId="{F0F3F89B-6EB7-45C5-801A-1E9908A9F37C}"/>
          </ac:spMkLst>
        </pc:spChg>
      </pc:sldChg>
      <pc:sldChg chg="addSp">
        <pc:chgData name="Mark Herbert" userId="S::mark@colour-profiling.com::15902831-cc1d-4d1a-b05d-88318b84e529" providerId="AD" clId="Web-{01FB5FBD-F0F1-55EA-EF6B-92AF712DAB96}" dt="2021-06-02T11:21:00.481" v="65"/>
        <pc:sldMkLst>
          <pc:docMk/>
          <pc:sldMk cId="2183753431" sldId="620"/>
        </pc:sldMkLst>
        <pc:spChg chg="add">
          <ac:chgData name="Mark Herbert" userId="S::mark@colour-profiling.com::15902831-cc1d-4d1a-b05d-88318b84e529" providerId="AD" clId="Web-{01FB5FBD-F0F1-55EA-EF6B-92AF712DAB96}" dt="2021-06-02T11:21:00.481" v="65"/>
          <ac:spMkLst>
            <pc:docMk/>
            <pc:sldMk cId="2183753431" sldId="620"/>
            <ac:spMk id="2" creationId="{4579AB1C-D653-48EA-8B57-EF6D5B424895}"/>
          </ac:spMkLst>
        </pc:spChg>
      </pc:sldChg>
      <pc:sldChg chg="addSp">
        <pc:chgData name="Mark Herbert" userId="S::mark@colour-profiling.com::15902831-cc1d-4d1a-b05d-88318b84e529" providerId="AD" clId="Web-{01FB5FBD-F0F1-55EA-EF6B-92AF712DAB96}" dt="2021-06-02T11:21:19.669" v="70"/>
        <pc:sldMkLst>
          <pc:docMk/>
          <pc:sldMk cId="3195854938" sldId="624"/>
        </pc:sldMkLst>
        <pc:spChg chg="add">
          <ac:chgData name="Mark Herbert" userId="S::mark@colour-profiling.com::15902831-cc1d-4d1a-b05d-88318b84e529" providerId="AD" clId="Web-{01FB5FBD-F0F1-55EA-EF6B-92AF712DAB96}" dt="2021-06-02T11:21:19.669" v="70"/>
          <ac:spMkLst>
            <pc:docMk/>
            <pc:sldMk cId="3195854938" sldId="624"/>
            <ac:spMk id="3" creationId="{1CAE57B4-6FB4-4D6C-952A-9DD9777CF505}"/>
          </ac:spMkLst>
        </pc:spChg>
      </pc:sldChg>
      <pc:sldChg chg="addSp">
        <pc:chgData name="Mark Herbert" userId="S::mark@colour-profiling.com::15902831-cc1d-4d1a-b05d-88318b84e529" providerId="AD" clId="Web-{01FB5FBD-F0F1-55EA-EF6B-92AF712DAB96}" dt="2021-06-02T11:21:16.841" v="69"/>
        <pc:sldMkLst>
          <pc:docMk/>
          <pc:sldMk cId="3056294743" sldId="625"/>
        </pc:sldMkLst>
        <pc:spChg chg="add">
          <ac:chgData name="Mark Herbert" userId="S::mark@colour-profiling.com::15902831-cc1d-4d1a-b05d-88318b84e529" providerId="AD" clId="Web-{01FB5FBD-F0F1-55EA-EF6B-92AF712DAB96}" dt="2021-06-02T11:21:16.841" v="69"/>
          <ac:spMkLst>
            <pc:docMk/>
            <pc:sldMk cId="3056294743" sldId="625"/>
            <ac:spMk id="3" creationId="{9B62084B-18F4-41EC-9CFD-075BF11BA789}"/>
          </ac:spMkLst>
        </pc:spChg>
      </pc:sldChg>
      <pc:sldChg chg="addSp">
        <pc:chgData name="Mark Herbert" userId="S::mark@colour-profiling.com::15902831-cc1d-4d1a-b05d-88318b84e529" providerId="AD" clId="Web-{01FB5FBD-F0F1-55EA-EF6B-92AF712DAB96}" dt="2021-06-02T11:21:15.091" v="68"/>
        <pc:sldMkLst>
          <pc:docMk/>
          <pc:sldMk cId="352897811" sldId="626"/>
        </pc:sldMkLst>
        <pc:spChg chg="add">
          <ac:chgData name="Mark Herbert" userId="S::mark@colour-profiling.com::15902831-cc1d-4d1a-b05d-88318b84e529" providerId="AD" clId="Web-{01FB5FBD-F0F1-55EA-EF6B-92AF712DAB96}" dt="2021-06-02T11:21:15.091" v="68"/>
          <ac:spMkLst>
            <pc:docMk/>
            <pc:sldMk cId="352897811" sldId="626"/>
            <ac:spMk id="3" creationId="{38FF8552-CFE9-47BD-92DC-BAAC113A9CB4}"/>
          </ac:spMkLst>
        </pc:spChg>
      </pc:sldChg>
      <pc:sldChg chg="addSp">
        <pc:chgData name="Mark Herbert" userId="S::mark@colour-profiling.com::15902831-cc1d-4d1a-b05d-88318b84e529" providerId="AD" clId="Web-{01FB5FBD-F0F1-55EA-EF6B-92AF712DAB96}" dt="2021-06-02T11:21:21.341" v="71"/>
        <pc:sldMkLst>
          <pc:docMk/>
          <pc:sldMk cId="1225461198" sldId="627"/>
        </pc:sldMkLst>
        <pc:spChg chg="add">
          <ac:chgData name="Mark Herbert" userId="S::mark@colour-profiling.com::15902831-cc1d-4d1a-b05d-88318b84e529" providerId="AD" clId="Web-{01FB5FBD-F0F1-55EA-EF6B-92AF712DAB96}" dt="2021-06-02T11:21:21.341" v="71"/>
          <ac:spMkLst>
            <pc:docMk/>
            <pc:sldMk cId="1225461198" sldId="627"/>
            <ac:spMk id="2" creationId="{7548E144-36E5-426D-A0E0-DE70056AA25F}"/>
          </ac:spMkLst>
        </pc:spChg>
      </pc:sldChg>
      <pc:sldChg chg="addSp">
        <pc:chgData name="Mark Herbert" userId="S::mark@colour-profiling.com::15902831-cc1d-4d1a-b05d-88318b84e529" providerId="AD" clId="Web-{01FB5FBD-F0F1-55EA-EF6B-92AF712DAB96}" dt="2021-06-02T11:21:22.826" v="72"/>
        <pc:sldMkLst>
          <pc:docMk/>
          <pc:sldMk cId="3420240089" sldId="628"/>
        </pc:sldMkLst>
        <pc:spChg chg="add">
          <ac:chgData name="Mark Herbert" userId="S::mark@colour-profiling.com::15902831-cc1d-4d1a-b05d-88318b84e529" providerId="AD" clId="Web-{01FB5FBD-F0F1-55EA-EF6B-92AF712DAB96}" dt="2021-06-02T11:21:22.826" v="72"/>
          <ac:spMkLst>
            <pc:docMk/>
            <pc:sldMk cId="3420240089" sldId="628"/>
            <ac:spMk id="2" creationId="{D2D28D5A-370B-45BC-897D-9F7BCB616AF7}"/>
          </ac:spMkLst>
        </pc:spChg>
      </pc:sldChg>
      <pc:sldChg chg="addSp">
        <pc:chgData name="Mark Herbert" userId="S::mark@colour-profiling.com::15902831-cc1d-4d1a-b05d-88318b84e529" providerId="AD" clId="Web-{01FB5FBD-F0F1-55EA-EF6B-92AF712DAB96}" dt="2021-06-02T11:21:25.467" v="73"/>
        <pc:sldMkLst>
          <pc:docMk/>
          <pc:sldMk cId="2396025335" sldId="629"/>
        </pc:sldMkLst>
        <pc:spChg chg="add">
          <ac:chgData name="Mark Herbert" userId="S::mark@colour-profiling.com::15902831-cc1d-4d1a-b05d-88318b84e529" providerId="AD" clId="Web-{01FB5FBD-F0F1-55EA-EF6B-92AF712DAB96}" dt="2021-06-02T11:21:25.467" v="73"/>
          <ac:spMkLst>
            <pc:docMk/>
            <pc:sldMk cId="2396025335" sldId="629"/>
            <ac:spMk id="3" creationId="{CF32A143-C4E5-4C6F-84DD-0AD5104CA5D7}"/>
          </ac:spMkLst>
        </pc:spChg>
      </pc:sldChg>
      <pc:sldChg chg="addSp">
        <pc:chgData name="Mark Herbert" userId="S::mark@colour-profiling.com::15902831-cc1d-4d1a-b05d-88318b84e529" providerId="AD" clId="Web-{01FB5FBD-F0F1-55EA-EF6B-92AF712DAB96}" dt="2021-06-02T11:22:05.016" v="93"/>
        <pc:sldMkLst>
          <pc:docMk/>
          <pc:sldMk cId="47794785" sldId="630"/>
        </pc:sldMkLst>
        <pc:spChg chg="add">
          <ac:chgData name="Mark Herbert" userId="S::mark@colour-profiling.com::15902831-cc1d-4d1a-b05d-88318b84e529" providerId="AD" clId="Web-{01FB5FBD-F0F1-55EA-EF6B-92AF712DAB96}" dt="2021-06-02T11:22:05.016" v="93"/>
          <ac:spMkLst>
            <pc:docMk/>
            <pc:sldMk cId="47794785" sldId="630"/>
            <ac:spMk id="3" creationId="{97559A95-7E34-48F7-B1E3-4799D4793575}"/>
          </ac:spMkLst>
        </pc:spChg>
      </pc:sldChg>
      <pc:sldChg chg="addSp modSp">
        <pc:chgData name="Mark Herbert" userId="S::mark@colour-profiling.com::15902831-cc1d-4d1a-b05d-88318b84e529" providerId="AD" clId="Web-{01FB5FBD-F0F1-55EA-EF6B-92AF712DAB96}" dt="2021-06-02T11:19:57.539" v="40" actId="20577"/>
        <pc:sldMkLst>
          <pc:docMk/>
          <pc:sldMk cId="2277911380" sldId="631"/>
        </pc:sldMkLst>
        <pc:spChg chg="add mod">
          <ac:chgData name="Mark Herbert" userId="S::mark@colour-profiling.com::15902831-cc1d-4d1a-b05d-88318b84e529" providerId="AD" clId="Web-{01FB5FBD-F0F1-55EA-EF6B-92AF712DAB96}" dt="2021-06-02T11:19:57.539" v="40" actId="20577"/>
          <ac:spMkLst>
            <pc:docMk/>
            <pc:sldMk cId="2277911380" sldId="631"/>
            <ac:spMk id="2" creationId="{75198CFD-FC8A-4F61-B2EC-C41003F3C140}"/>
          </ac:spMkLst>
        </pc:spChg>
      </pc:sldChg>
      <pc:sldChg chg="addSp">
        <pc:chgData name="Mark Herbert" userId="S::mark@colour-profiling.com::15902831-cc1d-4d1a-b05d-88318b84e529" providerId="AD" clId="Web-{01FB5FBD-F0F1-55EA-EF6B-92AF712DAB96}" dt="2021-06-02T11:20:06.462" v="43"/>
        <pc:sldMkLst>
          <pc:docMk/>
          <pc:sldMk cId="2478990238" sldId="632"/>
        </pc:sldMkLst>
        <pc:spChg chg="add">
          <ac:chgData name="Mark Herbert" userId="S::mark@colour-profiling.com::15902831-cc1d-4d1a-b05d-88318b84e529" providerId="AD" clId="Web-{01FB5FBD-F0F1-55EA-EF6B-92AF712DAB96}" dt="2021-06-02T11:20:06.462" v="43"/>
          <ac:spMkLst>
            <pc:docMk/>
            <pc:sldMk cId="2478990238" sldId="632"/>
            <ac:spMk id="2" creationId="{040AACFF-EE25-4AB1-A7A2-A6C967B92A91}"/>
          </ac:spMkLst>
        </pc:spChg>
      </pc:sldChg>
      <pc:sldChg chg="addSp">
        <pc:chgData name="Mark Herbert" userId="S::mark@colour-profiling.com::15902831-cc1d-4d1a-b05d-88318b84e529" providerId="AD" clId="Web-{01FB5FBD-F0F1-55EA-EF6B-92AF712DAB96}" dt="2021-06-02T11:18:54.145" v="27"/>
        <pc:sldMkLst>
          <pc:docMk/>
          <pc:sldMk cId="2436521290" sldId="634"/>
        </pc:sldMkLst>
        <pc:spChg chg="add">
          <ac:chgData name="Mark Herbert" userId="S::mark@colour-profiling.com::15902831-cc1d-4d1a-b05d-88318b84e529" providerId="AD" clId="Web-{01FB5FBD-F0F1-55EA-EF6B-92AF712DAB96}" dt="2021-06-02T11:18:54.145" v="27"/>
          <ac:spMkLst>
            <pc:docMk/>
            <pc:sldMk cId="2436521290" sldId="634"/>
            <ac:spMk id="2" creationId="{92171A4F-C815-4E62-8251-CBB5A0B4A8E8}"/>
          </ac:spMkLst>
        </pc:spChg>
      </pc:sldChg>
      <pc:sldChg chg="addSp">
        <pc:chgData name="Mark Herbert" userId="S::mark@colour-profiling.com::15902831-cc1d-4d1a-b05d-88318b84e529" providerId="AD" clId="Web-{01FB5FBD-F0F1-55EA-EF6B-92AF712DAB96}" dt="2021-06-02T11:18:51.629" v="26"/>
        <pc:sldMkLst>
          <pc:docMk/>
          <pc:sldMk cId="730845481" sldId="635"/>
        </pc:sldMkLst>
        <pc:spChg chg="add">
          <ac:chgData name="Mark Herbert" userId="S::mark@colour-profiling.com::15902831-cc1d-4d1a-b05d-88318b84e529" providerId="AD" clId="Web-{01FB5FBD-F0F1-55EA-EF6B-92AF712DAB96}" dt="2021-06-02T11:18:51.629" v="26"/>
          <ac:spMkLst>
            <pc:docMk/>
            <pc:sldMk cId="730845481" sldId="635"/>
            <ac:spMk id="2" creationId="{6DC3BE7B-86C8-4495-87F6-3349B9B1D369}"/>
          </ac:spMkLst>
        </pc:spChg>
      </pc:sldChg>
      <pc:sldChg chg="addSp">
        <pc:chgData name="Mark Herbert" userId="S::mark@colour-profiling.com::15902831-cc1d-4d1a-b05d-88318b84e529" providerId="AD" clId="Web-{01FB5FBD-F0F1-55EA-EF6B-92AF712DAB96}" dt="2021-06-02T11:21:39.796" v="80"/>
        <pc:sldMkLst>
          <pc:docMk/>
          <pc:sldMk cId="907177395" sldId="636"/>
        </pc:sldMkLst>
        <pc:spChg chg="add">
          <ac:chgData name="Mark Herbert" userId="S::mark@colour-profiling.com::15902831-cc1d-4d1a-b05d-88318b84e529" providerId="AD" clId="Web-{01FB5FBD-F0F1-55EA-EF6B-92AF712DAB96}" dt="2021-06-02T11:21:39.796" v="80"/>
          <ac:spMkLst>
            <pc:docMk/>
            <pc:sldMk cId="907177395" sldId="636"/>
            <ac:spMk id="4" creationId="{BCFADF83-217F-4375-8D44-148D9CAEB0EC}"/>
          </ac:spMkLst>
        </pc:spChg>
      </pc:sldChg>
      <pc:sldChg chg="addSp">
        <pc:chgData name="Mark Herbert" userId="S::mark@colour-profiling.com::15902831-cc1d-4d1a-b05d-88318b84e529" providerId="AD" clId="Web-{01FB5FBD-F0F1-55EA-EF6B-92AF712DAB96}" dt="2021-06-02T11:21:43.140" v="82"/>
        <pc:sldMkLst>
          <pc:docMk/>
          <pc:sldMk cId="2635217378" sldId="637"/>
        </pc:sldMkLst>
        <pc:spChg chg="add">
          <ac:chgData name="Mark Herbert" userId="S::mark@colour-profiling.com::15902831-cc1d-4d1a-b05d-88318b84e529" providerId="AD" clId="Web-{01FB5FBD-F0F1-55EA-EF6B-92AF712DAB96}" dt="2021-06-02T11:21:43.140" v="82"/>
          <ac:spMkLst>
            <pc:docMk/>
            <pc:sldMk cId="2635217378" sldId="637"/>
            <ac:spMk id="2" creationId="{FEF6108B-E981-462B-8278-1F13B080050D}"/>
          </ac:spMkLst>
        </pc:spChg>
      </pc:sldChg>
      <pc:sldChg chg="addSp">
        <pc:chgData name="Mark Herbert" userId="S::mark@colour-profiling.com::15902831-cc1d-4d1a-b05d-88318b84e529" providerId="AD" clId="Web-{01FB5FBD-F0F1-55EA-EF6B-92AF712DAB96}" dt="2021-06-02T11:22:02.391" v="92"/>
        <pc:sldMkLst>
          <pc:docMk/>
          <pc:sldMk cId="2844870090" sldId="639"/>
        </pc:sldMkLst>
        <pc:spChg chg="add">
          <ac:chgData name="Mark Herbert" userId="S::mark@colour-profiling.com::15902831-cc1d-4d1a-b05d-88318b84e529" providerId="AD" clId="Web-{01FB5FBD-F0F1-55EA-EF6B-92AF712DAB96}" dt="2021-06-02T11:22:02.391" v="92"/>
          <ac:spMkLst>
            <pc:docMk/>
            <pc:sldMk cId="2844870090" sldId="639"/>
            <ac:spMk id="2" creationId="{D09414C1-1B51-4B5C-BB67-9F2C8035166B}"/>
          </ac:spMkLst>
        </pc:spChg>
      </pc:sldChg>
      <pc:sldChg chg="addSp">
        <pc:chgData name="Mark Herbert" userId="S::mark@colour-profiling.com::15902831-cc1d-4d1a-b05d-88318b84e529" providerId="AD" clId="Web-{01FB5FBD-F0F1-55EA-EF6B-92AF712DAB96}" dt="2021-06-02T11:21:40.608" v="81"/>
        <pc:sldMkLst>
          <pc:docMk/>
          <pc:sldMk cId="1837022788" sldId="720"/>
        </pc:sldMkLst>
        <pc:spChg chg="add">
          <ac:chgData name="Mark Herbert" userId="S::mark@colour-profiling.com::15902831-cc1d-4d1a-b05d-88318b84e529" providerId="AD" clId="Web-{01FB5FBD-F0F1-55EA-EF6B-92AF712DAB96}" dt="2021-06-02T11:21:40.608" v="81"/>
          <ac:spMkLst>
            <pc:docMk/>
            <pc:sldMk cId="1837022788" sldId="720"/>
            <ac:spMk id="2" creationId="{3BFC655C-6769-43A0-BE3D-11B4F5259E4D}"/>
          </ac:spMkLst>
        </pc:spChg>
      </pc:sldChg>
    </pc:docChg>
  </pc:docChgLst>
  <pc:docChgLst>
    <pc:chgData name="Sian Dumas" userId="S::sian@colour-profiling.com::d0c18d62-381c-41a5-b8b8-aca3ffbb5dac" providerId="AD" clId="Web-{BE20B79F-801E-B000-FC23-40F9D8FD41BE}"/>
    <pc:docChg chg="modSld">
      <pc:chgData name="Sian Dumas" userId="S::sian@colour-profiling.com::d0c18d62-381c-41a5-b8b8-aca3ffbb5dac" providerId="AD" clId="Web-{BE20B79F-801E-B000-FC23-40F9D8FD41BE}" dt="2021-03-23T17:18:21.407" v="640"/>
      <pc:docMkLst>
        <pc:docMk/>
      </pc:docMkLst>
      <pc:sldChg chg="modNotes">
        <pc:chgData name="Sian Dumas" userId="S::sian@colour-profiling.com::d0c18d62-381c-41a5-b8b8-aca3ffbb5dac" providerId="AD" clId="Web-{BE20B79F-801E-B000-FC23-40F9D8FD41BE}" dt="2021-03-23T17:03:55.060" v="337"/>
        <pc:sldMkLst>
          <pc:docMk/>
          <pc:sldMk cId="3763935200" sldId="369"/>
        </pc:sldMkLst>
      </pc:sldChg>
      <pc:sldChg chg="modNotes">
        <pc:chgData name="Sian Dumas" userId="S::sian@colour-profiling.com::d0c18d62-381c-41a5-b8b8-aca3ffbb5dac" providerId="AD" clId="Web-{BE20B79F-801E-B000-FC23-40F9D8FD41BE}" dt="2021-03-23T17:06:53.079" v="386"/>
        <pc:sldMkLst>
          <pc:docMk/>
          <pc:sldMk cId="587603551" sldId="454"/>
        </pc:sldMkLst>
      </pc:sldChg>
      <pc:sldChg chg="modSp">
        <pc:chgData name="Sian Dumas" userId="S::sian@colour-profiling.com::d0c18d62-381c-41a5-b8b8-aca3ffbb5dac" providerId="AD" clId="Web-{BE20B79F-801E-B000-FC23-40F9D8FD41BE}" dt="2021-03-23T16:50:06.635" v="17" actId="20577"/>
        <pc:sldMkLst>
          <pc:docMk/>
          <pc:sldMk cId="3766107320" sldId="580"/>
        </pc:sldMkLst>
        <pc:spChg chg="mod">
          <ac:chgData name="Sian Dumas" userId="S::sian@colour-profiling.com::d0c18d62-381c-41a5-b8b8-aca3ffbb5dac" providerId="AD" clId="Web-{BE20B79F-801E-B000-FC23-40F9D8FD41BE}" dt="2021-03-23T16:50:06.635" v="17" actId="20577"/>
          <ac:spMkLst>
            <pc:docMk/>
            <pc:sldMk cId="3766107320" sldId="580"/>
            <ac:spMk id="5" creationId="{540C2F52-C418-8542-85C4-838CC7624AE0}"/>
          </ac:spMkLst>
        </pc:spChg>
      </pc:sldChg>
      <pc:sldChg chg="modNotes">
        <pc:chgData name="Sian Dumas" userId="S::sian@colour-profiling.com::d0c18d62-381c-41a5-b8b8-aca3ffbb5dac" providerId="AD" clId="Web-{BE20B79F-801E-B000-FC23-40F9D8FD41BE}" dt="2021-03-23T16:51:12.168" v="30"/>
        <pc:sldMkLst>
          <pc:docMk/>
          <pc:sldMk cId="769907080" sldId="597"/>
        </pc:sldMkLst>
      </pc:sldChg>
      <pc:sldChg chg="modNotes">
        <pc:chgData name="Sian Dumas" userId="S::sian@colour-profiling.com::d0c18d62-381c-41a5-b8b8-aca3ffbb5dac" providerId="AD" clId="Web-{BE20B79F-801E-B000-FC23-40F9D8FD41BE}" dt="2021-03-23T17:16:45.592" v="636"/>
        <pc:sldMkLst>
          <pc:docMk/>
          <pc:sldMk cId="363581858" sldId="608"/>
        </pc:sldMkLst>
      </pc:sldChg>
      <pc:sldChg chg="modNotes">
        <pc:chgData name="Sian Dumas" userId="S::sian@colour-profiling.com::d0c18d62-381c-41a5-b8b8-aca3ffbb5dac" providerId="AD" clId="Web-{BE20B79F-801E-B000-FC23-40F9D8FD41BE}" dt="2021-03-23T17:18:21.407" v="640"/>
        <pc:sldMkLst>
          <pc:docMk/>
          <pc:sldMk cId="3301908370" sldId="610"/>
        </pc:sldMkLst>
      </pc:sldChg>
      <pc:sldChg chg="modNotes">
        <pc:chgData name="Sian Dumas" userId="S::sian@colour-profiling.com::d0c18d62-381c-41a5-b8b8-aca3ffbb5dac" providerId="AD" clId="Web-{BE20B79F-801E-B000-FC23-40F9D8FD41BE}" dt="2021-03-23T16:57:40.427" v="326"/>
        <pc:sldMkLst>
          <pc:docMk/>
          <pc:sldMk cId="907177395" sldId="636"/>
        </pc:sldMkLst>
      </pc:sldChg>
    </pc:docChg>
  </pc:docChgLst>
  <pc:docChgLst>
    <pc:chgData name="Mark Herbert" userId="S::mark@colour-profiling.com::15902831-cc1d-4d1a-b05d-88318b84e529" providerId="AD" clId="Web-{C7F0D02F-7015-EDBA-4406-7BD4A41D73E2}"/>
    <pc:docChg chg="modSld">
      <pc:chgData name="Mark Herbert" userId="S::mark@colour-profiling.com::15902831-cc1d-4d1a-b05d-88318b84e529" providerId="AD" clId="Web-{C7F0D02F-7015-EDBA-4406-7BD4A41D73E2}" dt="2021-09-14T11:56:54.851" v="11" actId="14100"/>
      <pc:docMkLst>
        <pc:docMk/>
      </pc:docMkLst>
      <pc:sldChg chg="modSp">
        <pc:chgData name="Mark Herbert" userId="S::mark@colour-profiling.com::15902831-cc1d-4d1a-b05d-88318b84e529" providerId="AD" clId="Web-{C7F0D02F-7015-EDBA-4406-7BD4A41D73E2}" dt="2021-09-14T11:56:54.851" v="11" actId="14100"/>
        <pc:sldMkLst>
          <pc:docMk/>
          <pc:sldMk cId="3281789462" sldId="257"/>
        </pc:sldMkLst>
        <pc:spChg chg="mod">
          <ac:chgData name="Mark Herbert" userId="S::mark@colour-profiling.com::15902831-cc1d-4d1a-b05d-88318b84e529" providerId="AD" clId="Web-{C7F0D02F-7015-EDBA-4406-7BD4A41D73E2}" dt="2021-09-14T11:56:54.851" v="11" actId="14100"/>
          <ac:spMkLst>
            <pc:docMk/>
            <pc:sldMk cId="3281789462" sldId="257"/>
            <ac:spMk id="5" creationId="{215850E3-D760-334D-83CA-7E57245646E4}"/>
          </ac:spMkLst>
        </pc:spChg>
      </pc:sldChg>
      <pc:sldChg chg="modSp">
        <pc:chgData name="Mark Herbert" userId="S::mark@colour-profiling.com::15902831-cc1d-4d1a-b05d-88318b84e529" providerId="AD" clId="Web-{C7F0D02F-7015-EDBA-4406-7BD4A41D73E2}" dt="2021-09-14T11:56:49.038" v="2" actId="20577"/>
        <pc:sldMkLst>
          <pc:docMk/>
          <pc:sldMk cId="3766107320" sldId="580"/>
        </pc:sldMkLst>
        <pc:spChg chg="mod">
          <ac:chgData name="Mark Herbert" userId="S::mark@colour-profiling.com::15902831-cc1d-4d1a-b05d-88318b84e529" providerId="AD" clId="Web-{C7F0D02F-7015-EDBA-4406-7BD4A41D73E2}" dt="2021-09-14T11:56:49.038" v="2" actId="20577"/>
          <ac:spMkLst>
            <pc:docMk/>
            <pc:sldMk cId="3766107320" sldId="580"/>
            <ac:spMk id="5" creationId="{540C2F52-C418-8542-85C4-838CC7624AE0}"/>
          </ac:spMkLst>
        </pc:spChg>
      </pc:sldChg>
    </pc:docChg>
  </pc:docChgLst>
  <pc:docChgLst>
    <pc:chgData name="Jayne Holloway" userId="S::jayne@colour-profiling.com::acd824e0-849b-439c-b4c6-53770188c5fe" providerId="AD" clId="Web-{F2B42AF6-05FB-2B50-C6BF-57F62E4A4F82}"/>
    <pc:docChg chg="modSld">
      <pc:chgData name="Jayne Holloway" userId="S::jayne@colour-profiling.com::acd824e0-849b-439c-b4c6-53770188c5fe" providerId="AD" clId="Web-{F2B42AF6-05FB-2B50-C6BF-57F62E4A4F82}" dt="2021-03-24T09:13:33.047" v="251"/>
      <pc:docMkLst>
        <pc:docMk/>
      </pc:docMkLst>
      <pc:sldChg chg="modNotes">
        <pc:chgData name="Jayne Holloway" userId="S::jayne@colour-profiling.com::acd824e0-849b-439c-b4c6-53770188c5fe" providerId="AD" clId="Web-{F2B42AF6-05FB-2B50-C6BF-57F62E4A4F82}" dt="2021-03-24T09:05:36.523" v="101"/>
        <pc:sldMkLst>
          <pc:docMk/>
          <pc:sldMk cId="3359438963" sldId="262"/>
        </pc:sldMkLst>
      </pc:sldChg>
      <pc:sldChg chg="modSp">
        <pc:chgData name="Jayne Holloway" userId="S::jayne@colour-profiling.com::acd824e0-849b-439c-b4c6-53770188c5fe" providerId="AD" clId="Web-{F2B42AF6-05FB-2B50-C6BF-57F62E4A4F82}" dt="2021-03-24T09:01:42.214" v="91" actId="20577"/>
        <pc:sldMkLst>
          <pc:docMk/>
          <pc:sldMk cId="3092012870" sldId="272"/>
        </pc:sldMkLst>
        <pc:spChg chg="mod">
          <ac:chgData name="Jayne Holloway" userId="S::jayne@colour-profiling.com::acd824e0-849b-439c-b4c6-53770188c5fe" providerId="AD" clId="Web-{F2B42AF6-05FB-2B50-C6BF-57F62E4A4F82}" dt="2021-03-24T09:01:42.214" v="91" actId="20577"/>
          <ac:spMkLst>
            <pc:docMk/>
            <pc:sldMk cId="3092012870" sldId="272"/>
            <ac:spMk id="16" creationId="{C56CFD69-3B48-A24F-ADA0-CD37EEC405FD}"/>
          </ac:spMkLst>
        </pc:spChg>
      </pc:sldChg>
      <pc:sldChg chg="modSp">
        <pc:chgData name="Jayne Holloway" userId="S::jayne@colour-profiling.com::acd824e0-849b-439c-b4c6-53770188c5fe" providerId="AD" clId="Web-{F2B42AF6-05FB-2B50-C6BF-57F62E4A4F82}" dt="2021-03-24T09:02:26.951" v="94" actId="14100"/>
        <pc:sldMkLst>
          <pc:docMk/>
          <pc:sldMk cId="4127595413" sldId="273"/>
        </pc:sldMkLst>
        <pc:spChg chg="mod">
          <ac:chgData name="Jayne Holloway" userId="S::jayne@colour-profiling.com::acd824e0-849b-439c-b4c6-53770188c5fe" providerId="AD" clId="Web-{F2B42AF6-05FB-2B50-C6BF-57F62E4A4F82}" dt="2021-03-24T09:02:26.951" v="94" actId="14100"/>
          <ac:spMkLst>
            <pc:docMk/>
            <pc:sldMk cId="4127595413" sldId="273"/>
            <ac:spMk id="314" creationId="{00000000-0000-0000-0000-000000000000}"/>
          </ac:spMkLst>
        </pc:spChg>
        <pc:spChg chg="mod">
          <ac:chgData name="Jayne Holloway" userId="S::jayne@colour-profiling.com::acd824e0-849b-439c-b4c6-53770188c5fe" providerId="AD" clId="Web-{F2B42AF6-05FB-2B50-C6BF-57F62E4A4F82}" dt="2021-03-24T09:02:21.294" v="93" actId="14100"/>
          <ac:spMkLst>
            <pc:docMk/>
            <pc:sldMk cId="4127595413" sldId="273"/>
            <ac:spMk id="318" creationId="{00000000-0000-0000-0000-000000000000}"/>
          </ac:spMkLst>
        </pc:spChg>
      </pc:sldChg>
      <pc:sldChg chg="modNotes">
        <pc:chgData name="Jayne Holloway" userId="S::jayne@colour-profiling.com::acd824e0-849b-439c-b4c6-53770188c5fe" providerId="AD" clId="Web-{F2B42AF6-05FB-2B50-C6BF-57F62E4A4F82}" dt="2021-03-24T09:00:15.601" v="65"/>
        <pc:sldMkLst>
          <pc:docMk/>
          <pc:sldMk cId="3763935200" sldId="369"/>
        </pc:sldMkLst>
      </pc:sldChg>
      <pc:sldChg chg="modNotes">
        <pc:chgData name="Jayne Holloway" userId="S::jayne@colour-profiling.com::acd824e0-849b-439c-b4c6-53770188c5fe" providerId="AD" clId="Web-{F2B42AF6-05FB-2B50-C6BF-57F62E4A4F82}" dt="2021-03-24T09:13:00.920" v="243"/>
        <pc:sldMkLst>
          <pc:docMk/>
          <pc:sldMk cId="487046051" sldId="372"/>
        </pc:sldMkLst>
      </pc:sldChg>
      <pc:sldChg chg="modNotes">
        <pc:chgData name="Jayne Holloway" userId="S::jayne@colour-profiling.com::acd824e0-849b-439c-b4c6-53770188c5fe" providerId="AD" clId="Web-{F2B42AF6-05FB-2B50-C6BF-57F62E4A4F82}" dt="2021-03-24T09:11:38.572" v="238"/>
        <pc:sldMkLst>
          <pc:docMk/>
          <pc:sldMk cId="2196014967" sldId="394"/>
        </pc:sldMkLst>
      </pc:sldChg>
      <pc:sldChg chg="modNotes">
        <pc:chgData name="Jayne Holloway" userId="S::jayne@colour-profiling.com::acd824e0-849b-439c-b4c6-53770188c5fe" providerId="AD" clId="Web-{F2B42AF6-05FB-2B50-C6BF-57F62E4A4F82}" dt="2021-03-24T09:03:44.971" v="99"/>
        <pc:sldMkLst>
          <pc:docMk/>
          <pc:sldMk cId="1744876159" sldId="401"/>
        </pc:sldMkLst>
      </pc:sldChg>
      <pc:sldChg chg="modSp modNotes">
        <pc:chgData name="Jayne Holloway" userId="S::jayne@colour-profiling.com::acd824e0-849b-439c-b4c6-53770188c5fe" providerId="AD" clId="Web-{F2B42AF6-05FB-2B50-C6BF-57F62E4A4F82}" dt="2021-03-24T08:59:34.942" v="61"/>
        <pc:sldMkLst>
          <pc:docMk/>
          <pc:sldMk cId="3869060674" sldId="441"/>
        </pc:sldMkLst>
        <pc:spChg chg="mod">
          <ac:chgData name="Jayne Holloway" userId="S::jayne@colour-profiling.com::acd824e0-849b-439c-b4c6-53770188c5fe" providerId="AD" clId="Web-{F2B42AF6-05FB-2B50-C6BF-57F62E4A4F82}" dt="2021-03-24T08:59:07.582" v="57" actId="20577"/>
          <ac:spMkLst>
            <pc:docMk/>
            <pc:sldMk cId="3869060674" sldId="441"/>
            <ac:spMk id="10" creationId="{E7089966-96AF-4195-BBB3-B41399C590FC}"/>
          </ac:spMkLst>
        </pc:spChg>
      </pc:sldChg>
      <pc:sldChg chg="modSp modNotes">
        <pc:chgData name="Jayne Holloway" userId="S::jayne@colour-profiling.com::acd824e0-849b-439c-b4c6-53770188c5fe" providerId="AD" clId="Web-{F2B42AF6-05FB-2B50-C6BF-57F62E4A4F82}" dt="2021-03-24T09:01:29.261" v="88"/>
        <pc:sldMkLst>
          <pc:docMk/>
          <pc:sldMk cId="587603551" sldId="454"/>
        </pc:sldMkLst>
        <pc:graphicFrameChg chg="mod modGraphic">
          <ac:chgData name="Jayne Holloway" userId="S::jayne@colour-profiling.com::acd824e0-849b-439c-b4c6-53770188c5fe" providerId="AD" clId="Web-{F2B42AF6-05FB-2B50-C6BF-57F62E4A4F82}" dt="2021-03-24T09:01:05.978" v="85"/>
          <ac:graphicFrameMkLst>
            <pc:docMk/>
            <pc:sldMk cId="587603551" sldId="454"/>
            <ac:graphicFrameMk id="3" creationId="{8294F1E4-FDDD-48F2-BDA2-28A544BBAAF6}"/>
          </ac:graphicFrameMkLst>
        </pc:graphicFrameChg>
      </pc:sldChg>
      <pc:sldChg chg="modNotes">
        <pc:chgData name="Jayne Holloway" userId="S::jayne@colour-profiling.com::acd824e0-849b-439c-b4c6-53770188c5fe" providerId="AD" clId="Web-{F2B42AF6-05FB-2B50-C6BF-57F62E4A4F82}" dt="2021-03-24T08:59:46.115" v="62"/>
        <pc:sldMkLst>
          <pc:docMk/>
          <pc:sldMk cId="3140341754" sldId="464"/>
        </pc:sldMkLst>
      </pc:sldChg>
      <pc:sldChg chg="modNotes">
        <pc:chgData name="Jayne Holloway" userId="S::jayne@colour-profiling.com::acd824e0-849b-439c-b4c6-53770188c5fe" providerId="AD" clId="Web-{F2B42AF6-05FB-2B50-C6BF-57F62E4A4F82}" dt="2021-03-24T09:00:50.681" v="67"/>
        <pc:sldMkLst>
          <pc:docMk/>
          <pc:sldMk cId="3122174033" sldId="503"/>
        </pc:sldMkLst>
      </pc:sldChg>
      <pc:sldChg chg="modNotes">
        <pc:chgData name="Jayne Holloway" userId="S::jayne@colour-profiling.com::acd824e0-849b-439c-b4c6-53770188c5fe" providerId="AD" clId="Web-{F2B42AF6-05FB-2B50-C6BF-57F62E4A4F82}" dt="2021-03-24T09:07:15.559" v="107"/>
        <pc:sldMkLst>
          <pc:docMk/>
          <pc:sldMk cId="363581858" sldId="608"/>
        </pc:sldMkLst>
      </pc:sldChg>
      <pc:sldChg chg="modNotes">
        <pc:chgData name="Jayne Holloway" userId="S::jayne@colour-profiling.com::acd824e0-849b-439c-b4c6-53770188c5fe" providerId="AD" clId="Web-{F2B42AF6-05FB-2B50-C6BF-57F62E4A4F82}" dt="2021-03-24T09:13:33.047" v="251"/>
        <pc:sldMkLst>
          <pc:docMk/>
          <pc:sldMk cId="47794785" sldId="630"/>
        </pc:sldMkLst>
      </pc:sldChg>
    </pc:docChg>
  </pc:docChgLst>
  <pc:docChgLst>
    <pc:chgData name="Mark Herbert" userId="2018b251-adfe-4d54-a02d-dfee7d4f908f" providerId="ADAL" clId="{23C0C780-A060-8646-8DAD-2DBCD78558C2}"/>
    <pc:docChg chg="custSel addSld delSld modSld">
      <pc:chgData name="Mark Herbert" userId="2018b251-adfe-4d54-a02d-dfee7d4f908f" providerId="ADAL" clId="{23C0C780-A060-8646-8DAD-2DBCD78558C2}" dt="2021-05-13T12:06:50.314" v="36" actId="20577"/>
      <pc:docMkLst>
        <pc:docMk/>
      </pc:docMkLst>
      <pc:sldChg chg="addSp delSp modSp del mod">
        <pc:chgData name="Mark Herbert" userId="2018b251-adfe-4d54-a02d-dfee7d4f908f" providerId="ADAL" clId="{23C0C780-A060-8646-8DAD-2DBCD78558C2}" dt="2021-05-13T10:30:13.600" v="9" actId="2696"/>
        <pc:sldMkLst>
          <pc:docMk/>
          <pc:sldMk cId="487046051" sldId="372"/>
        </pc:sldMkLst>
        <pc:picChg chg="add mod">
          <ac:chgData name="Mark Herbert" userId="2018b251-adfe-4d54-a02d-dfee7d4f908f" providerId="ADAL" clId="{23C0C780-A060-8646-8DAD-2DBCD78558C2}" dt="2021-05-10T13:32:52.044" v="2" actId="167"/>
          <ac:picMkLst>
            <pc:docMk/>
            <pc:sldMk cId="487046051" sldId="372"/>
            <ac:picMk id="7" creationId="{1B15E9C5-97D0-D44D-93E0-C96F8D8ABA60}"/>
          </ac:picMkLst>
        </pc:picChg>
        <pc:picChg chg="del">
          <ac:chgData name="Mark Herbert" userId="2018b251-adfe-4d54-a02d-dfee7d4f908f" providerId="ADAL" clId="{23C0C780-A060-8646-8DAD-2DBCD78558C2}" dt="2021-05-10T13:32:47.618" v="0" actId="478"/>
          <ac:picMkLst>
            <pc:docMk/>
            <pc:sldMk cId="487046051" sldId="372"/>
            <ac:picMk id="477" creationId="{00000000-0000-0000-0000-000000000000}"/>
          </ac:picMkLst>
        </pc:picChg>
      </pc:sldChg>
      <pc:sldChg chg="addSp delSp modSp del mod">
        <pc:chgData name="Mark Herbert" userId="2018b251-adfe-4d54-a02d-dfee7d4f908f" providerId="ADAL" clId="{23C0C780-A060-8646-8DAD-2DBCD78558C2}" dt="2021-05-13T10:30:12.768" v="8" actId="2696"/>
        <pc:sldMkLst>
          <pc:docMk/>
          <pc:sldMk cId="2196014967" sldId="394"/>
        </pc:sldMkLst>
        <pc:picChg chg="add mod">
          <ac:chgData name="Mark Herbert" userId="2018b251-adfe-4d54-a02d-dfee7d4f908f" providerId="ADAL" clId="{23C0C780-A060-8646-8DAD-2DBCD78558C2}" dt="2021-05-10T13:32:57.687" v="5" actId="167"/>
          <ac:picMkLst>
            <pc:docMk/>
            <pc:sldMk cId="2196014967" sldId="394"/>
            <ac:picMk id="7" creationId="{819BF8A0-C8CB-2E44-85EF-87DBFBB2AFD6}"/>
          </ac:picMkLst>
        </pc:picChg>
        <pc:picChg chg="del">
          <ac:chgData name="Mark Herbert" userId="2018b251-adfe-4d54-a02d-dfee7d4f908f" providerId="ADAL" clId="{23C0C780-A060-8646-8DAD-2DBCD78558C2}" dt="2021-05-10T13:32:53.992" v="3" actId="478"/>
          <ac:picMkLst>
            <pc:docMk/>
            <pc:sldMk cId="2196014967" sldId="394"/>
            <ac:picMk id="471" creationId="{00000000-0000-0000-0000-000000000000}"/>
          </ac:picMkLst>
        </pc:picChg>
      </pc:sldChg>
      <pc:sldChg chg="modSp mod">
        <pc:chgData name="Mark Herbert" userId="2018b251-adfe-4d54-a02d-dfee7d4f908f" providerId="ADAL" clId="{23C0C780-A060-8646-8DAD-2DBCD78558C2}" dt="2021-05-13T12:06:50.314" v="36" actId="20577"/>
        <pc:sldMkLst>
          <pc:docMk/>
          <pc:sldMk cId="3766107320" sldId="580"/>
        </pc:sldMkLst>
        <pc:spChg chg="mod">
          <ac:chgData name="Mark Herbert" userId="2018b251-adfe-4d54-a02d-dfee7d4f908f" providerId="ADAL" clId="{23C0C780-A060-8646-8DAD-2DBCD78558C2}" dt="2021-05-13T12:06:50.314" v="36" actId="20577"/>
          <ac:spMkLst>
            <pc:docMk/>
            <pc:sldMk cId="3766107320" sldId="580"/>
            <ac:spMk id="5" creationId="{540C2F52-C418-8542-85C4-838CC7624AE0}"/>
          </ac:spMkLst>
        </pc:spChg>
      </pc:sldChg>
      <pc:sldChg chg="del">
        <pc:chgData name="Mark Herbert" userId="2018b251-adfe-4d54-a02d-dfee7d4f908f" providerId="ADAL" clId="{23C0C780-A060-8646-8DAD-2DBCD78558C2}" dt="2021-05-13T10:30:12.269" v="7" actId="2696"/>
        <pc:sldMkLst>
          <pc:docMk/>
          <pc:sldMk cId="363581858" sldId="608"/>
        </pc:sldMkLst>
      </pc:sldChg>
      <pc:sldChg chg="add">
        <pc:chgData name="Mark Herbert" userId="2018b251-adfe-4d54-a02d-dfee7d4f908f" providerId="ADAL" clId="{23C0C780-A060-8646-8DAD-2DBCD78558C2}" dt="2021-05-13T10:30:10.132" v="6"/>
        <pc:sldMkLst>
          <pc:docMk/>
          <pc:sldMk cId="47794785" sldId="630"/>
        </pc:sldMkLst>
      </pc:sldChg>
      <pc:sldChg chg="del">
        <pc:chgData name="Mark Herbert" userId="2018b251-adfe-4d54-a02d-dfee7d4f908f" providerId="ADAL" clId="{23C0C780-A060-8646-8DAD-2DBCD78558C2}" dt="2021-05-13T10:30:15.104" v="10" actId="2696"/>
        <pc:sldMkLst>
          <pc:docMk/>
          <pc:sldMk cId="1258444455" sldId="638"/>
        </pc:sldMkLst>
      </pc:sldChg>
      <pc:sldChg chg="add">
        <pc:chgData name="Mark Herbert" userId="2018b251-adfe-4d54-a02d-dfee7d4f908f" providerId="ADAL" clId="{23C0C780-A060-8646-8DAD-2DBCD78558C2}" dt="2021-05-13T10:30:10.132" v="6"/>
        <pc:sldMkLst>
          <pc:docMk/>
          <pc:sldMk cId="2844870090" sldId="6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F8CC4-6B2E-4AA6-995A-73A82D540AF2}" type="datetimeFigureOut">
              <a:rPr lang="en-GB" smtClean="0"/>
              <a:t>06/04/2023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16945-A020-4BBC-96FF-FC4011206EB4}" type="slidenum">
              <a:rPr lang="en-GB" smtClean="0"/>
              <a:t>‹#›</a:t>
            </a:fld>
            <a:endParaRPr lang="en-GB"/>
          </a:p>
        </p:txBody>
      </p:sp>
    </p:spTree>
    <p:extLst>
      <p:ext uri="{BB962C8B-B14F-4D97-AF65-F5344CB8AC3E}">
        <p14:creationId xmlns:p14="http://schemas.microsoft.com/office/powerpoint/2010/main" val="102444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337A43-3954-4BA9-9BE3-818F1BA2279A}" type="slidenum">
              <a:rPr lang="en-GB" smtClean="0"/>
              <a:t>1</a:t>
            </a:fld>
            <a:endParaRPr lang="en-GB"/>
          </a:p>
        </p:txBody>
      </p:sp>
    </p:spTree>
    <p:extLst>
      <p:ext uri="{BB962C8B-B14F-4D97-AF65-F5344CB8AC3E}">
        <p14:creationId xmlns:p14="http://schemas.microsoft.com/office/powerpoint/2010/main" val="2562272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i="1"/>
              <a:t>N.B. Use</a:t>
            </a:r>
            <a:r>
              <a:rPr lang="en-GB" b="0" i="1"/>
              <a:t> the following slides ONLY if delivering remotely:</a:t>
            </a:r>
          </a:p>
          <a:p>
            <a:endParaRPr lang="en-GB" b="0"/>
          </a:p>
          <a:p>
            <a:r>
              <a:rPr lang="en-GB" b="0"/>
              <a:t>On this slide you will see the cards you can use if delivering in person (</a:t>
            </a:r>
            <a:r>
              <a:rPr lang="en-GB"/>
              <a:t>available to purchase</a:t>
            </a:r>
            <a:r>
              <a:rPr lang="en-GB" b="0"/>
              <a:t> direct from C-me</a:t>
            </a:r>
            <a:r>
              <a:rPr lang="en-GB"/>
              <a:t>). </a:t>
            </a:r>
            <a:endParaRPr lang="en-GB">
              <a:cs typeface="Calibri"/>
            </a:endParaRPr>
          </a:p>
          <a:p>
            <a:r>
              <a:rPr lang="en-GB" b="0"/>
              <a:t>On one side of the cards are </a:t>
            </a:r>
            <a:r>
              <a:rPr lang="en-GB" b="0" u="sng"/>
              <a:t>statements</a:t>
            </a:r>
            <a:r>
              <a:rPr lang="en-GB" b="0"/>
              <a:t> and on the other side are </a:t>
            </a:r>
            <a:r>
              <a:rPr lang="en-GB" b="0" u="sng"/>
              <a:t>colours</a:t>
            </a:r>
            <a:r>
              <a:rPr lang="en-GB" u="sng"/>
              <a:t>.</a:t>
            </a:r>
            <a:endParaRPr lang="en-GB" b="0"/>
          </a:p>
          <a:p>
            <a:endParaRPr lang="en-GB" b="0"/>
          </a:p>
          <a:p>
            <a:r>
              <a:rPr lang="en-GB" b="0"/>
              <a:t>TODAY we are playing the Card Game </a:t>
            </a:r>
            <a:r>
              <a:rPr lang="en-GB" b="1"/>
              <a:t>REMOTELY. </a:t>
            </a:r>
            <a:endParaRPr lang="en-GB" b="1">
              <a:cs typeface="Calibri"/>
            </a:endParaRPr>
          </a:p>
          <a:p>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cs typeface="Calibri"/>
              </a:rPr>
              <a:t>Refer to Accreditation Manual (Chapter 5) for ideas of alternative exercises</a:t>
            </a:r>
            <a:r>
              <a:rPr lang="en-US">
                <a:cs typeface="Calibri"/>
              </a:rPr>
              <a:t>.</a:t>
            </a:r>
            <a:endParaRPr lang="en-US" i="0">
              <a:cs typeface="Calibri"/>
            </a:endParaRPr>
          </a:p>
          <a:p>
            <a:endParaRPr lang="en-GB" b="1">
              <a:cs typeface="Calibri"/>
            </a:endParaRPr>
          </a:p>
          <a:p>
            <a:endParaRPr lang="en-GB" b="1"/>
          </a:p>
          <a:p>
            <a:endParaRPr lang="en-GB" b="1" i="1"/>
          </a:p>
        </p:txBody>
      </p:sp>
      <p:sp>
        <p:nvSpPr>
          <p:cNvPr id="4" name="Slide Number Placeholder 3"/>
          <p:cNvSpPr>
            <a:spLocks noGrp="1"/>
          </p:cNvSpPr>
          <p:nvPr>
            <p:ph type="sldNum" sz="quarter" idx="5"/>
          </p:nvPr>
        </p:nvSpPr>
        <p:spPr/>
        <p:txBody>
          <a:bodyPr/>
          <a:lstStyle/>
          <a:p>
            <a:fld id="{6D337A43-3954-4BA9-9BE3-818F1BA2279A}" type="slidenum">
              <a:rPr lang="en-GB" smtClean="0"/>
              <a:t>10</a:t>
            </a:fld>
            <a:endParaRPr lang="en-GB"/>
          </a:p>
        </p:txBody>
      </p:sp>
    </p:spTree>
    <p:extLst>
      <p:ext uri="{BB962C8B-B14F-4D97-AF65-F5344CB8AC3E}">
        <p14:creationId xmlns:p14="http://schemas.microsoft.com/office/powerpoint/2010/main" val="2037326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0"/>
              <a:t>ACTION</a:t>
            </a:r>
            <a:r>
              <a:rPr lang="en-GB" b="0" i="0"/>
              <a:t>: Please recreate this grid on your paper, drawing three columns with the numbers 1-16 down the side in the first column.</a:t>
            </a:r>
          </a:p>
          <a:p>
            <a:endParaRPr lang="en-GB" b="0" i="0"/>
          </a:p>
          <a:p>
            <a:r>
              <a:rPr lang="en-GB" b="0" i="1"/>
              <a:t>N.B. Whilst your clients are drawing the grid, it’s helpful for you to draw the grid at the same time in order to get your pace right.</a:t>
            </a:r>
            <a:endParaRPr lang="en-GB" b="0" i="1">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11</a:t>
            </a:fld>
            <a:endParaRPr lang="en-GB"/>
          </a:p>
        </p:txBody>
      </p:sp>
    </p:spTree>
    <p:extLst>
      <p:ext uri="{BB962C8B-B14F-4D97-AF65-F5344CB8AC3E}">
        <p14:creationId xmlns:p14="http://schemas.microsoft.com/office/powerpoint/2010/main" val="2981066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US" b="1" i="1">
                <a:cs typeface="Calibri"/>
              </a:rPr>
              <a:t>Read out the 16 statements </a:t>
            </a:r>
            <a:r>
              <a:rPr lang="en-US" b="0" i="1">
                <a:cs typeface="Calibri"/>
              </a:rPr>
              <a:t>(each one corresponds to a number from 1-16). New card appears </a:t>
            </a:r>
            <a:r>
              <a:rPr lang="en-US" i="1">
                <a:cs typeface="Calibri"/>
              </a:rPr>
              <a:t>after every </a:t>
            </a:r>
            <a:r>
              <a:rPr lang="en-US" b="0" i="1">
                <a:cs typeface="Calibri"/>
              </a:rPr>
              <a:t>‘click’.</a:t>
            </a:r>
          </a:p>
          <a:p>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ACTION: </a:t>
            </a:r>
            <a:r>
              <a:rPr lang="en-US" b="0">
                <a:cs typeface="Calibri"/>
              </a:rPr>
              <a:t>If the statement on the card </a:t>
            </a:r>
            <a:r>
              <a:rPr lang="en-US" b="1">
                <a:cs typeface="Calibri"/>
              </a:rPr>
              <a:t>describes you</a:t>
            </a:r>
            <a:r>
              <a:rPr lang="en-US" b="0">
                <a:cs typeface="Calibri"/>
              </a:rPr>
              <a:t>, put a </a:t>
            </a:r>
            <a:r>
              <a:rPr lang="en-US" b="1">
                <a:cs typeface="Calibri"/>
              </a:rPr>
              <a:t>tick for ‘</a:t>
            </a:r>
            <a:r>
              <a:rPr lang="en-US" b="1" i="1">
                <a:cs typeface="Calibri"/>
              </a:rPr>
              <a:t>Yes</a:t>
            </a:r>
            <a:r>
              <a:rPr lang="en-US" b="1">
                <a:cs typeface="Calibri"/>
              </a:rPr>
              <a:t>’ </a:t>
            </a:r>
            <a:r>
              <a:rPr lang="en-US" b="0">
                <a:cs typeface="Calibri"/>
              </a:rPr>
              <a:t>in the second column next to the corresponding card number.</a:t>
            </a:r>
          </a:p>
          <a:p>
            <a:pPr>
              <a:defRPr/>
            </a:pPr>
            <a:r>
              <a:rPr lang="en-US" b="0">
                <a:cs typeface="Calibri"/>
              </a:rPr>
              <a:t>If </a:t>
            </a:r>
            <a:r>
              <a:rPr lang="en-US" b="1">
                <a:cs typeface="Calibri"/>
              </a:rPr>
              <a:t>not</a:t>
            </a:r>
            <a:r>
              <a:rPr lang="en-US" b="0">
                <a:cs typeface="Calibri"/>
              </a:rPr>
              <a:t>, put a </a:t>
            </a:r>
            <a:r>
              <a:rPr lang="en-US" b="1">
                <a:cs typeface="Calibri"/>
              </a:rPr>
              <a:t>cross for ‘No’. </a:t>
            </a:r>
          </a:p>
          <a:p>
            <a:pPr>
              <a:defRPr/>
            </a:pP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cs typeface="Calibri"/>
              </a:rPr>
              <a:t>Don’t think too much about the statements - just go with your gut response. This is just a game.</a:t>
            </a:r>
            <a:r>
              <a:rPr lang="en-US">
                <a:cs typeface="Calibri"/>
              </a:rPr>
              <a:t> </a:t>
            </a:r>
            <a:endParaRPr lang="en-US" b="0" i="1">
              <a:cs typeface="Calibri"/>
            </a:endParaRPr>
          </a:p>
          <a:p>
            <a:endParaRPr lang="en-US" b="0">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12</a:t>
            </a:fld>
            <a:endParaRPr lang="en-GB"/>
          </a:p>
        </p:txBody>
      </p:sp>
    </p:spTree>
    <p:extLst>
      <p:ext uri="{BB962C8B-B14F-4D97-AF65-F5344CB8AC3E}">
        <p14:creationId xmlns:p14="http://schemas.microsoft.com/office/powerpoint/2010/main" val="151297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13</a:t>
            </a:fld>
            <a:endParaRPr lang="en-GB"/>
          </a:p>
        </p:txBody>
      </p:sp>
    </p:spTree>
    <p:extLst>
      <p:ext uri="{BB962C8B-B14F-4D97-AF65-F5344CB8AC3E}">
        <p14:creationId xmlns:p14="http://schemas.microsoft.com/office/powerpoint/2010/main" val="1090572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a:t>Part 1 is complete!</a:t>
            </a:r>
          </a:p>
          <a:p>
            <a:endParaRPr lang="en-GB" b="0">
              <a:cs typeface="Calibri"/>
            </a:endParaRPr>
          </a:p>
          <a:p>
            <a:r>
              <a:rPr lang="en-GB" b="0">
                <a:cs typeface="Calibri"/>
              </a:rPr>
              <a:t>You should now have a table that looks something like </a:t>
            </a:r>
            <a:r>
              <a:rPr lang="en-GB">
                <a:cs typeface="Calibri"/>
              </a:rPr>
              <a:t>this</a:t>
            </a:r>
            <a:r>
              <a:rPr lang="en-GB" b="0">
                <a:cs typeface="Calibri"/>
              </a:rPr>
              <a:t>.</a:t>
            </a:r>
          </a:p>
          <a:p>
            <a:endParaRPr lang="en-GB">
              <a:cs typeface="Calibri"/>
            </a:endParaRPr>
          </a:p>
          <a:p>
            <a:r>
              <a:rPr lang="en-GB" b="0">
                <a:cs typeface="Calibri"/>
              </a:rPr>
              <a:t>Now let’s complete the right-hand column.</a:t>
            </a:r>
            <a:endParaRPr lang="en-GB" b="0"/>
          </a:p>
        </p:txBody>
      </p:sp>
      <p:sp>
        <p:nvSpPr>
          <p:cNvPr id="4" name="Slide Number Placeholder 3"/>
          <p:cNvSpPr>
            <a:spLocks noGrp="1"/>
          </p:cNvSpPr>
          <p:nvPr>
            <p:ph type="sldNum" sz="quarter" idx="5"/>
          </p:nvPr>
        </p:nvSpPr>
        <p:spPr/>
        <p:txBody>
          <a:bodyPr/>
          <a:lstStyle/>
          <a:p>
            <a:fld id="{6D337A43-3954-4BA9-9BE3-818F1BA2279A}" type="slidenum">
              <a:rPr lang="en-GB" smtClean="0"/>
              <a:t>14</a:t>
            </a:fld>
            <a:endParaRPr lang="en-GB"/>
          </a:p>
        </p:txBody>
      </p:sp>
    </p:spTree>
    <p:extLst>
      <p:ext uri="{BB962C8B-B14F-4D97-AF65-F5344CB8AC3E}">
        <p14:creationId xmlns:p14="http://schemas.microsoft.com/office/powerpoint/2010/main" val="563910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US" b="0" i="1">
                <a:cs typeface="Calibri"/>
              </a:rPr>
              <a:t>Reveal the </a:t>
            </a:r>
            <a:r>
              <a:rPr lang="en-US" b="0" i="1" err="1">
                <a:cs typeface="Calibri"/>
              </a:rPr>
              <a:t>colour</a:t>
            </a:r>
            <a:r>
              <a:rPr lang="en-US" b="0" i="1">
                <a:cs typeface="Calibri"/>
              </a:rPr>
              <a:t> of each of the 16 cards</a:t>
            </a:r>
            <a:r>
              <a:rPr lang="en-US" i="1">
                <a:cs typeface="Calibri"/>
              </a:rPr>
              <a:t> one at a time.</a:t>
            </a:r>
            <a:endParaRPr lang="en-US" b="0" i="1">
              <a:cs typeface="Calibri"/>
            </a:endParaRPr>
          </a:p>
          <a:p>
            <a:endParaRPr lang="en-US" b="0">
              <a:cs typeface="Calibri"/>
            </a:endParaRPr>
          </a:p>
          <a:p>
            <a:r>
              <a:rPr lang="en-US" b="1">
                <a:cs typeface="Calibri"/>
              </a:rPr>
              <a:t>ACTION:</a:t>
            </a:r>
            <a:r>
              <a:rPr lang="en-US">
                <a:cs typeface="Calibri"/>
              </a:rPr>
              <a:t> As I reveal the </a:t>
            </a:r>
            <a:r>
              <a:rPr lang="en-US" err="1">
                <a:cs typeface="Calibri"/>
              </a:rPr>
              <a:t>colours</a:t>
            </a:r>
            <a:r>
              <a:rPr lang="en-US">
                <a:cs typeface="Calibri"/>
              </a:rPr>
              <a:t> of the cards please</a:t>
            </a:r>
            <a:r>
              <a:rPr lang="en-US" b="0">
                <a:cs typeface="Calibri"/>
              </a:rPr>
              <a:t> write the </a:t>
            </a:r>
            <a:r>
              <a:rPr lang="en-US" b="1">
                <a:cs typeface="Calibri"/>
              </a:rPr>
              <a:t>first letter of the </a:t>
            </a:r>
            <a:r>
              <a:rPr lang="en-US" b="1" err="1">
                <a:cs typeface="Calibri"/>
              </a:rPr>
              <a:t>colour</a:t>
            </a:r>
            <a:r>
              <a:rPr lang="en-US" b="1">
                <a:cs typeface="Calibri"/>
              </a:rPr>
              <a:t> in the 3</a:t>
            </a:r>
            <a:r>
              <a:rPr lang="en-US" b="1" baseline="30000">
                <a:cs typeface="Calibri"/>
              </a:rPr>
              <a:t>rd</a:t>
            </a:r>
            <a:r>
              <a:rPr lang="en-US" b="1">
                <a:cs typeface="Calibri"/>
              </a:rPr>
              <a:t> column</a:t>
            </a:r>
            <a:r>
              <a:rPr lang="en-US" b="0">
                <a:cs typeface="Calibri"/>
              </a:rPr>
              <a:t>, next to the corresponding card number e.g. R</a:t>
            </a:r>
            <a:r>
              <a:rPr lang="en-US">
                <a:cs typeface="Calibri"/>
              </a:rPr>
              <a:t>,</a:t>
            </a:r>
            <a:r>
              <a:rPr lang="en-US" b="0">
                <a:cs typeface="Calibri"/>
              </a:rPr>
              <a:t> Y</a:t>
            </a:r>
            <a:r>
              <a:rPr lang="en-US">
                <a:cs typeface="Calibri"/>
              </a:rPr>
              <a:t>,</a:t>
            </a:r>
            <a:r>
              <a:rPr lang="en-US" b="0">
                <a:cs typeface="Calibri"/>
              </a:rPr>
              <a:t> G</a:t>
            </a:r>
            <a:r>
              <a:rPr lang="en-US">
                <a:cs typeface="Calibri"/>
              </a:rPr>
              <a:t>,</a:t>
            </a:r>
            <a:r>
              <a:rPr lang="en-US" b="0">
                <a:cs typeface="Calibri"/>
              </a:rPr>
              <a:t> B</a:t>
            </a:r>
            <a:endParaRPr lang="en-US"/>
          </a:p>
        </p:txBody>
      </p:sp>
      <p:sp>
        <p:nvSpPr>
          <p:cNvPr id="4" name="Slide Number Placeholder 3"/>
          <p:cNvSpPr>
            <a:spLocks noGrp="1"/>
          </p:cNvSpPr>
          <p:nvPr>
            <p:ph type="sldNum" sz="quarter" idx="5"/>
          </p:nvPr>
        </p:nvSpPr>
        <p:spPr/>
        <p:txBody>
          <a:bodyPr/>
          <a:lstStyle/>
          <a:p>
            <a:fld id="{6D337A43-3954-4BA9-9BE3-818F1BA2279A}" type="slidenum">
              <a:rPr lang="en-GB" smtClean="0"/>
              <a:t>15</a:t>
            </a:fld>
            <a:endParaRPr lang="en-GB"/>
          </a:p>
        </p:txBody>
      </p:sp>
    </p:spTree>
    <p:extLst>
      <p:ext uri="{BB962C8B-B14F-4D97-AF65-F5344CB8AC3E}">
        <p14:creationId xmlns:p14="http://schemas.microsoft.com/office/powerpoint/2010/main" val="2757255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16</a:t>
            </a:fld>
            <a:endParaRPr lang="en-GB"/>
          </a:p>
        </p:txBody>
      </p:sp>
    </p:spTree>
    <p:extLst>
      <p:ext uri="{BB962C8B-B14F-4D97-AF65-F5344CB8AC3E}">
        <p14:creationId xmlns:p14="http://schemas.microsoft.com/office/powerpoint/2010/main" val="293159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0"/>
              <a:t>ACTION:</a:t>
            </a:r>
            <a:r>
              <a:rPr lang="en-GB" b="1"/>
              <a:t> </a:t>
            </a:r>
            <a:r>
              <a:rPr lang="en-GB"/>
              <a:t>Please add up the ticks (your 'yes' cards for each colour) and add the totals in the box like this on the right.</a:t>
            </a:r>
            <a:endParaRPr lang="en-US"/>
          </a:p>
          <a:p>
            <a:endParaRPr lang="en-GB">
              <a:solidFill>
                <a:srgbClr val="000000"/>
              </a:solidFill>
              <a:cs typeface="Calibri" panose="020F0502020204030204"/>
            </a:endParaRPr>
          </a:p>
          <a:p>
            <a:r>
              <a:rPr lang="en-GB" b="0"/>
              <a:t>N</a:t>
            </a:r>
            <a:r>
              <a:rPr lang="en-GB"/>
              <a:t>.B.</a:t>
            </a:r>
            <a:r>
              <a:rPr lang="en-GB" b="0"/>
              <a:t> One of the great things about this game is it engages people into action before </a:t>
            </a:r>
            <a:r>
              <a:rPr lang="en-GB"/>
              <a:t>listening</a:t>
            </a:r>
            <a:r>
              <a:rPr lang="en-GB" b="0"/>
              <a:t> for too long. </a:t>
            </a:r>
            <a:r>
              <a:rPr lang="en-GB"/>
              <a:t>The idea is to </a:t>
            </a:r>
            <a:r>
              <a:rPr lang="en-GB" b="0"/>
              <a:t>start the session with energy and active learning.</a:t>
            </a:r>
            <a:endParaRPr lang="en-GB" b="0">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17</a:t>
            </a:fld>
            <a:endParaRPr lang="en-GB"/>
          </a:p>
        </p:txBody>
      </p:sp>
    </p:spTree>
    <p:extLst>
      <p:ext uri="{BB962C8B-B14F-4D97-AF65-F5344CB8AC3E}">
        <p14:creationId xmlns:p14="http://schemas.microsoft.com/office/powerpoint/2010/main" val="107348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pPr>
              <a:defRPr/>
            </a:pPr>
            <a:r>
              <a:rPr lang="en-GB" b="0"/>
              <a:t>How many different colour cards have you ticked? </a:t>
            </a:r>
            <a:r>
              <a:rPr lang="en-GB" b="0" i="1"/>
              <a:t>(</a:t>
            </a:r>
            <a:r>
              <a:rPr lang="en-GB" i="1"/>
              <a:t>4 x</a:t>
            </a:r>
            <a:r>
              <a:rPr lang="en-GB" b="0" i="1"/>
              <a:t> ’Click’ to reveal number options</a:t>
            </a:r>
            <a:r>
              <a:rPr lang="en-GB" i="1"/>
              <a:t>).</a:t>
            </a:r>
            <a:endParaRPr lang="en-GB" b="0" i="1"/>
          </a:p>
          <a:p>
            <a:endParaRPr lang="en-GB" b="1" i="0"/>
          </a:p>
          <a:p>
            <a:r>
              <a:rPr lang="en-GB" b="1" i="0"/>
              <a:t>ACTION</a:t>
            </a:r>
            <a:r>
              <a:rPr lang="en-GB" b="0"/>
              <a:t>: in the </a:t>
            </a:r>
            <a:r>
              <a:rPr lang="en-GB" b="1" i="0" u="none"/>
              <a:t>chat</a:t>
            </a:r>
            <a:r>
              <a:rPr lang="en-GB" b="0" u="none"/>
              <a:t>, p</a:t>
            </a:r>
            <a:r>
              <a:rPr lang="en-GB" b="0"/>
              <a:t>lease list </a:t>
            </a:r>
            <a:r>
              <a:rPr lang="en-GB" b="1"/>
              <a:t>how many colours </a:t>
            </a:r>
            <a:r>
              <a:rPr lang="en-GB" b="0"/>
              <a:t>you have? 1,2,3, or 4?</a:t>
            </a:r>
            <a:r>
              <a:rPr lang="en-GB"/>
              <a:t> </a:t>
            </a:r>
            <a:endParaRPr lang="en-GB" b="0" i="1"/>
          </a:p>
          <a:p>
            <a:endParaRPr lang="en-GB" b="0" i="1"/>
          </a:p>
          <a:p>
            <a:r>
              <a:rPr lang="en-GB" b="0" i="0"/>
              <a:t>‘What does this tell us?’ </a:t>
            </a:r>
            <a:r>
              <a:rPr lang="en-GB"/>
              <a:t>….. </a:t>
            </a:r>
            <a:r>
              <a:rPr lang="en-GB" b="0"/>
              <a:t>There may be a preference but </a:t>
            </a:r>
            <a:r>
              <a:rPr lang="en-GB"/>
              <a:t>we are</a:t>
            </a:r>
            <a:r>
              <a:rPr lang="en-GB" b="0"/>
              <a:t> all a blend of more than one colour.</a:t>
            </a:r>
            <a:endParaRPr lang="en-GB" b="0">
              <a:cs typeface="Calibri"/>
            </a:endParaRPr>
          </a:p>
          <a:p>
            <a:endParaRPr lang="en-GB" b="0" i="1"/>
          </a:p>
          <a:p>
            <a:r>
              <a:rPr lang="en-GB" b="1" i="0"/>
              <a:t>ACTION:</a:t>
            </a:r>
            <a:r>
              <a:rPr lang="en-GB" b="0" i="1"/>
              <a:t> </a:t>
            </a:r>
            <a:r>
              <a:rPr lang="en-GB" b="0"/>
              <a:t>In the </a:t>
            </a:r>
            <a:r>
              <a:rPr lang="en-GB" b="1" u="none"/>
              <a:t>chat, </a:t>
            </a:r>
            <a:r>
              <a:rPr lang="en-GB" b="0"/>
              <a:t>put your </a:t>
            </a:r>
            <a:r>
              <a:rPr lang="en-GB" b="1"/>
              <a:t>top 2 colours</a:t>
            </a:r>
            <a:r>
              <a:rPr lang="en-GB" b="0"/>
              <a:t>.</a:t>
            </a:r>
            <a:endParaRPr lang="en-GB" b="0">
              <a:cs typeface="Calibri"/>
            </a:endParaRPr>
          </a:p>
          <a:p>
            <a:endParaRPr lang="en-GB"/>
          </a:p>
          <a:p>
            <a:r>
              <a:rPr lang="en-GB" b="0"/>
              <a:t>We’ll come back to this when we look at the </a:t>
            </a:r>
            <a:r>
              <a:rPr lang="en-GB" b="0" u="none"/>
              <a:t>Team Wheel</a:t>
            </a:r>
            <a:r>
              <a:rPr lang="en-GB"/>
              <a:t> to display</a:t>
            </a:r>
            <a:r>
              <a:rPr lang="en-GB" b="0"/>
              <a:t> our leading colours and how they interact</a:t>
            </a:r>
            <a:r>
              <a:rPr lang="en-GB"/>
              <a:t>.</a:t>
            </a:r>
            <a:endParaRPr lang="en-GB" b="0">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6D337A43-3954-4BA9-9BE3-818F1BA2279A}" type="slidenum">
              <a:rPr lang="en-GB" smtClean="0"/>
              <a:t>18</a:t>
            </a:fld>
            <a:endParaRPr lang="en-GB"/>
          </a:p>
        </p:txBody>
      </p:sp>
    </p:spTree>
    <p:extLst>
      <p:ext uri="{BB962C8B-B14F-4D97-AF65-F5344CB8AC3E}">
        <p14:creationId xmlns:p14="http://schemas.microsoft.com/office/powerpoint/2010/main" val="3968729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1"/>
              <a:t>Have this slide on screen only if playing the Card Game face-to-face.</a:t>
            </a:r>
          </a:p>
          <a:p>
            <a:endParaRPr lang="en-GB"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cs typeface="Calibri"/>
              </a:rPr>
              <a:t>N.B. Refer to Accreditation Manual (Chapter 5) for ideas of alternative exercises</a:t>
            </a:r>
            <a:r>
              <a:rPr lang="en-US">
                <a:cs typeface="Calibri"/>
              </a:rPr>
              <a:t>.</a:t>
            </a:r>
            <a:endParaRPr lang="en-US" i="0">
              <a:cs typeface="Calibri"/>
            </a:endParaRPr>
          </a:p>
          <a:p>
            <a:endParaRPr lang="en-GB" b="1" i="1"/>
          </a:p>
          <a:p>
            <a:r>
              <a:rPr lang="en-GB" b="1" i="1"/>
              <a:t>FACE-TO-FACE CARD GAME INSTRUCTIONS – This game is also explained in your Accreditation Manual</a:t>
            </a:r>
            <a:endParaRPr lang="en-GB" b="1" i="1">
              <a:cs typeface="Calibri"/>
            </a:endParaRPr>
          </a:p>
          <a:p>
            <a:endParaRPr lang="en-GB" b="0"/>
          </a:p>
          <a:p>
            <a:pPr marL="171450" indent="-171450">
              <a:buFont typeface="Arial" panose="020B0604020202020204" pitchFamily="34" charset="0"/>
              <a:buChar char="•"/>
            </a:pPr>
            <a:r>
              <a:rPr lang="en-GB" b="0" i="1"/>
              <a:t>Before your guests enter the room, create a pack of cards for each one of them with 4 of each of the colours cards e.g. 4 red, 4 yellow, 4 blue, 4 green (i.e. Total = 16 cards per person).</a:t>
            </a:r>
            <a:endParaRPr lang="en-GB" b="0" i="1">
              <a:cs typeface="Calibri"/>
            </a:endParaRPr>
          </a:p>
          <a:p>
            <a:endParaRPr lang="en-GB" b="0" i="1">
              <a:cs typeface="Calibri"/>
            </a:endParaRPr>
          </a:p>
          <a:p>
            <a:pPr marL="171450" indent="-171450">
              <a:buFont typeface="Arial" panose="020B0604020202020204" pitchFamily="34" charset="0"/>
              <a:buChar char="•"/>
            </a:pPr>
            <a:r>
              <a:rPr lang="en-GB" b="0" i="1"/>
              <a:t>Shuffle the cards together and put them with statements face up, perhaps underneath their chair. One pack per person.</a:t>
            </a:r>
            <a:r>
              <a:rPr lang="en-GB" i="1"/>
              <a:t> </a:t>
            </a:r>
            <a:endParaRPr lang="en-GB" i="1">
              <a:cs typeface="Calibri"/>
            </a:endParaRPr>
          </a:p>
          <a:p>
            <a:endParaRPr lang="en-GB" i="1">
              <a:cs typeface="Calibri"/>
            </a:endParaRPr>
          </a:p>
          <a:p>
            <a:pPr marL="171450" indent="-171450">
              <a:buFont typeface="Arial" panose="020B0604020202020204" pitchFamily="34" charset="0"/>
              <a:buChar char="•"/>
            </a:pPr>
            <a:r>
              <a:rPr lang="en-GB" b="0" i="1"/>
              <a:t>Before the workshop begins we recommend you delegate 4 corners or spaces in the room to the 4 colours in the following order: Yellow, Green, Blue, Red. (Perhaps put a visual of each colour in each corner as a reminder</a:t>
            </a:r>
            <a:r>
              <a:rPr lang="en-GB" i="1"/>
              <a:t>).</a:t>
            </a:r>
            <a:endParaRPr lang="en-GB" b="0" i="1">
              <a:cs typeface="Calibri"/>
            </a:endParaRPr>
          </a:p>
          <a:p>
            <a:endParaRPr lang="en-GB" b="0" i="1">
              <a:cs typeface="Calibri"/>
            </a:endParaRPr>
          </a:p>
          <a:p>
            <a:pPr marL="171450" indent="-171450">
              <a:buFont typeface="Arial" panose="020B0604020202020204" pitchFamily="34" charset="0"/>
              <a:buChar char="•"/>
            </a:pPr>
            <a:r>
              <a:rPr lang="en-GB" b="0" i="1"/>
              <a:t>Within 90 seconds of the start of your workshop, ask your attendees to pick up their pack of cards and read the statements on the front.</a:t>
            </a:r>
            <a:r>
              <a:rPr lang="en-GB" i="1"/>
              <a:t> </a:t>
            </a:r>
            <a:endParaRPr lang="en-GB" b="0" i="1">
              <a:cs typeface="Calibri"/>
            </a:endParaRPr>
          </a:p>
          <a:p>
            <a:endParaRPr lang="en-GB" i="1">
              <a:cs typeface="Calibri" panose="020F0502020204030204"/>
            </a:endParaRPr>
          </a:p>
          <a:p>
            <a:pPr marL="171450" indent="-171450">
              <a:buFont typeface="Arial"/>
              <a:buChar char="•"/>
            </a:pPr>
            <a:r>
              <a:rPr lang="en-GB" i="1"/>
              <a:t>Then make</a:t>
            </a:r>
            <a:r>
              <a:rPr lang="en-GB" b="0" i="1"/>
              <a:t> a pile of the statement cards they feel </a:t>
            </a:r>
            <a:r>
              <a:rPr lang="en-GB" i="1"/>
              <a:t>describe </a:t>
            </a:r>
            <a:r>
              <a:rPr lang="en-GB" b="0" i="1"/>
              <a:t>them and a pile of the cards they don’t feel describe </a:t>
            </a:r>
            <a:r>
              <a:rPr lang="en-GB" i="1"/>
              <a:t>them </a:t>
            </a:r>
            <a:endParaRPr lang="en-GB" i="1">
              <a:cs typeface="Calibri"/>
            </a:endParaRPr>
          </a:p>
          <a:p>
            <a:r>
              <a:rPr lang="en-GB" i="1"/>
              <a:t>    or they</a:t>
            </a:r>
            <a:r>
              <a:rPr lang="en-GB" b="0" i="1"/>
              <a:t> aren’t sure of.</a:t>
            </a:r>
            <a:r>
              <a:rPr lang="en-GB" i="1"/>
              <a:t> </a:t>
            </a:r>
            <a:r>
              <a:rPr lang="en-GB" b="0" i="1"/>
              <a:t>Give them 1 minute to sort the pack into these two piles.</a:t>
            </a:r>
            <a:r>
              <a:rPr lang="en-GB" i="1"/>
              <a:t> </a:t>
            </a:r>
            <a:endParaRPr lang="en-GB" b="0" i="1">
              <a:cs typeface="Calibri"/>
            </a:endParaRPr>
          </a:p>
          <a:p>
            <a:pPr marL="171450" indent="-171450">
              <a:buFont typeface="Arial" panose="020B0604020202020204" pitchFamily="34" charset="0"/>
              <a:buChar char="•"/>
            </a:pPr>
            <a:endParaRPr lang="en-GB" b="0" i="1">
              <a:cs typeface="Calibri"/>
            </a:endParaRPr>
          </a:p>
          <a:p>
            <a:pPr marL="171450" indent="-171450">
              <a:buFont typeface="Arial" panose="020B0604020202020204" pitchFamily="34" charset="0"/>
              <a:buChar char="•"/>
            </a:pPr>
            <a:r>
              <a:rPr lang="en-GB" i="1"/>
              <a:t>Ask</a:t>
            </a:r>
            <a:r>
              <a:rPr lang="en-GB" b="0" i="1"/>
              <a:t> them to leave the pile of ‘yes’ cards </a:t>
            </a:r>
            <a:r>
              <a:rPr lang="en-GB" i="1"/>
              <a:t>but pick up the pile of 'no' cards and</a:t>
            </a:r>
            <a:r>
              <a:rPr lang="en-GB" b="0" i="1"/>
              <a:t> then get them up on their feet and interacting together to try and give away their ‘no’ cards to others who do agree with those statements. Give them 3 minutes to do this.</a:t>
            </a:r>
            <a:r>
              <a:rPr lang="en-GB" i="1"/>
              <a:t> </a:t>
            </a:r>
            <a:endParaRPr lang="en-GB" b="0" i="1">
              <a:cs typeface="Calibri"/>
            </a:endParaRPr>
          </a:p>
          <a:p>
            <a:pPr defTabSz="1877812">
              <a:defRPr/>
            </a:pPr>
            <a:endParaRPr lang="en-GB" i="1">
              <a:cs typeface="Calibri" panose="020F0502020204030204"/>
            </a:endParaRPr>
          </a:p>
          <a:p>
            <a:pPr marL="171450" indent="-171450" defTabSz="1877812">
              <a:buFont typeface="Arial" panose="020B0604020202020204" pitchFamily="34" charset="0"/>
              <a:buChar char="•"/>
              <a:defRPr/>
            </a:pPr>
            <a:r>
              <a:rPr lang="en-GB" b="0" i="1"/>
              <a:t>Next ask your guests to combine their initial ‘yes’ cards and those they </a:t>
            </a:r>
            <a:r>
              <a:rPr lang="en-GB" i="1"/>
              <a:t>have accepted</a:t>
            </a:r>
            <a:r>
              <a:rPr lang="en-GB" b="0" i="1"/>
              <a:t> in the swap.</a:t>
            </a:r>
            <a:r>
              <a:rPr lang="en-GB" i="1"/>
              <a:t> </a:t>
            </a:r>
            <a:endParaRPr lang="en-GB" b="0" i="1">
              <a:cs typeface="Calibri"/>
            </a:endParaRPr>
          </a:p>
          <a:p>
            <a:pPr marL="171450" indent="-171450" defTabSz="1877812">
              <a:buFont typeface="Arial" panose="020B0604020202020204" pitchFamily="34" charset="0"/>
              <a:buChar char="•"/>
              <a:defRPr/>
            </a:pPr>
            <a:endParaRPr lang="en-GB" b="0" i="1">
              <a:cs typeface="Calibri"/>
            </a:endParaRPr>
          </a:p>
          <a:p>
            <a:pPr marL="171450" indent="-171450" defTabSz="1877812">
              <a:buFont typeface="Arial" panose="020B0604020202020204" pitchFamily="34" charset="0"/>
              <a:buChar char="•"/>
              <a:defRPr/>
            </a:pPr>
            <a:r>
              <a:rPr lang="en-GB" i="1"/>
              <a:t>Instruct them to turn</a:t>
            </a:r>
            <a:r>
              <a:rPr lang="en-GB" b="0" i="1"/>
              <a:t> </a:t>
            </a:r>
            <a:r>
              <a:rPr lang="en-GB" i="1"/>
              <a:t>their cards over</a:t>
            </a:r>
            <a:r>
              <a:rPr lang="en-GB" b="0" i="1"/>
              <a:t> and count how many of each colour card they have.</a:t>
            </a:r>
            <a:endParaRPr lang="en-GB" i="1">
              <a:cs typeface="Calibri"/>
            </a:endParaRPr>
          </a:p>
          <a:p>
            <a:pPr defTabSz="1877812">
              <a:defRPr/>
            </a:pPr>
            <a:r>
              <a:rPr lang="en-GB" i="1"/>
              <a:t> </a:t>
            </a:r>
            <a:endParaRPr lang="en-GB" b="0" i="1">
              <a:cs typeface="Calibri"/>
            </a:endParaRPr>
          </a:p>
          <a:p>
            <a:pPr marL="171450" indent="-171450" defTabSz="1877812">
              <a:buFont typeface="Arial" panose="020B0604020202020204" pitchFamily="34" charset="0"/>
              <a:buChar char="•"/>
              <a:defRPr/>
            </a:pPr>
            <a:r>
              <a:rPr lang="en-GB" b="0" i="1"/>
              <a:t>Ask which colour they have the most of and then to go and stand in the matching colour corner in the room.</a:t>
            </a:r>
            <a:r>
              <a:rPr lang="en-GB" i="1"/>
              <a:t> </a:t>
            </a:r>
            <a:endParaRPr lang="en-GB" b="0" i="1">
              <a:cs typeface="Calibri"/>
            </a:endParaRPr>
          </a:p>
          <a:p>
            <a:pPr defTabSz="1877812">
              <a:defRPr/>
            </a:pPr>
            <a:endParaRPr lang="en-GB" b="0" i="1">
              <a:cs typeface="Calibri"/>
            </a:endParaRPr>
          </a:p>
          <a:p>
            <a:pPr marL="171450" indent="-171450" defTabSz="1877812">
              <a:buFont typeface="Arial" panose="020B0604020202020204" pitchFamily="34" charset="0"/>
              <a:buChar char="•"/>
              <a:defRPr/>
            </a:pPr>
            <a:r>
              <a:rPr lang="en-GB" b="0" i="1"/>
              <a:t>Starting with the yellow corner ask everyone in one colour group at a time to read their cards aloud to the rest of the group.</a:t>
            </a:r>
            <a:endParaRPr lang="en-GB" b="0" i="1">
              <a:cs typeface="Calibri"/>
            </a:endParaRPr>
          </a:p>
          <a:p>
            <a:pPr marL="171450" indent="-171450" defTabSz="1877812">
              <a:buFont typeface="Arial" panose="020B0604020202020204" pitchFamily="34" charset="0"/>
              <a:buChar char="•"/>
              <a:defRPr/>
            </a:pPr>
            <a:endParaRPr lang="en-GB" i="1"/>
          </a:p>
          <a:p>
            <a:pPr marL="171450" indent="-171450" defTabSz="1877812">
              <a:buFont typeface="Arial" panose="020B0604020202020204" pitchFamily="34" charset="0"/>
              <a:buChar char="•"/>
              <a:defRPr/>
            </a:pPr>
            <a:r>
              <a:rPr lang="en-GB" b="0" i="1"/>
              <a:t>Ask the rest of </a:t>
            </a:r>
            <a:r>
              <a:rPr lang="en-GB" i="1"/>
              <a:t>the group</a:t>
            </a:r>
            <a:r>
              <a:rPr lang="en-GB" b="0" i="1"/>
              <a:t> to feedback what they are hearing about that colour – on a good day/bad day. Go round the room.</a:t>
            </a:r>
            <a:endParaRPr lang="en-GB" b="0" i="1">
              <a:cs typeface="Calibri"/>
            </a:endParaRPr>
          </a:p>
          <a:p>
            <a:endParaRPr lang="en-GB"/>
          </a:p>
          <a:p>
            <a:r>
              <a:rPr lang="en-GB" i="0"/>
              <a:t>TYPICAL </a:t>
            </a:r>
            <a:r>
              <a:rPr lang="en-GB"/>
              <a:t>QUESTIONS</a:t>
            </a:r>
            <a:r>
              <a:rPr lang="en-GB" i="0"/>
              <a:t> AT THIS POINT:</a:t>
            </a:r>
            <a:endParaRPr lang="en-GB" i="0">
              <a:cs typeface="Calibri"/>
            </a:endParaRPr>
          </a:p>
          <a:p>
            <a:pPr marL="351790" indent="-351790">
              <a:buFont typeface="Arial" panose="020B0604020202020204" pitchFamily="34" charset="0"/>
              <a:buChar char="•"/>
            </a:pPr>
            <a:r>
              <a:rPr lang="en-GB" i="1"/>
              <a:t>What if people have even numbers of two colours?  </a:t>
            </a:r>
            <a:r>
              <a:rPr lang="en-GB"/>
              <a:t>Ask them to go </a:t>
            </a:r>
            <a:r>
              <a:rPr lang="en-GB" i="0"/>
              <a:t>to the corner with the least number of people in.</a:t>
            </a:r>
            <a:endParaRPr lang="en-GB" i="0">
              <a:cs typeface="Calibri"/>
            </a:endParaRPr>
          </a:p>
          <a:p>
            <a:pPr marL="351790" indent="-351790">
              <a:buFont typeface="Arial" panose="020B0604020202020204" pitchFamily="34" charset="0"/>
              <a:buChar char="•"/>
            </a:pPr>
            <a:r>
              <a:rPr lang="en-GB" b="0" i="1"/>
              <a:t>Why yellow first?</a:t>
            </a:r>
            <a:r>
              <a:rPr lang="en-GB" i="1"/>
              <a:t> </a:t>
            </a:r>
            <a:r>
              <a:rPr lang="en-GB" b="0" i="1"/>
              <a:t> </a:t>
            </a:r>
            <a:r>
              <a:rPr lang="en-GB" b="0" i="0"/>
              <a:t>Often most willing to contribute. Highest energy group.</a:t>
            </a:r>
            <a:r>
              <a:rPr lang="en-GB"/>
              <a:t> </a:t>
            </a:r>
            <a:endParaRPr lang="en-GB" b="0" i="0">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19</a:t>
            </a:fld>
            <a:endParaRPr lang="en-GB"/>
          </a:p>
        </p:txBody>
      </p:sp>
    </p:spTree>
    <p:extLst>
      <p:ext uri="{BB962C8B-B14F-4D97-AF65-F5344CB8AC3E}">
        <p14:creationId xmlns:p14="http://schemas.microsoft.com/office/powerpoint/2010/main" val="298393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pPr>
              <a:defRPr/>
            </a:pPr>
            <a:endParaRPr lang="en-US" sz="1200" b="0">
              <a:solidFill>
                <a:srgbClr val="0070C0"/>
              </a:solidFill>
              <a:latin typeface="Franklin Gothic Medium"/>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D337A43-3954-4BA9-9BE3-818F1BA2279A}" type="slidenum">
              <a:rPr lang="en-GB" smtClean="0"/>
              <a:t>2</a:t>
            </a:fld>
            <a:endParaRPr lang="en-GB"/>
          </a:p>
        </p:txBody>
      </p:sp>
    </p:spTree>
    <p:extLst>
      <p:ext uri="{BB962C8B-B14F-4D97-AF65-F5344CB8AC3E}">
        <p14:creationId xmlns:p14="http://schemas.microsoft.com/office/powerpoint/2010/main" val="172292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1"/>
              <a:t>Briefly introduce the concept of the colour wheel </a:t>
            </a:r>
            <a:r>
              <a:rPr lang="en-GB" i="1"/>
              <a:t>(N.B. opportunity to return to this in more detail later in the workshop).</a:t>
            </a:r>
          </a:p>
          <a:p>
            <a:endParaRPr lang="en-GB" i="1">
              <a:solidFill>
                <a:srgbClr val="000000"/>
              </a:solidFill>
            </a:endParaRPr>
          </a:p>
          <a:p>
            <a:pPr>
              <a:buFont typeface="Arial" panose="020B0604020202020204" pitchFamily="34" charset="0"/>
              <a:buChar char="•"/>
            </a:pPr>
            <a:r>
              <a:rPr lang="en-GB" b="1"/>
              <a:t> Blended colour wheel</a:t>
            </a:r>
            <a:r>
              <a:rPr lang="en-GB"/>
              <a:t> – it reflects that we flex our behaviours and move around the wheel. Colours blend, numbers and letters don't. This is a non-binary approach. </a:t>
            </a:r>
            <a:endParaRPr lang="en-GB">
              <a:solidFill>
                <a:srgbClr val="0D3E56"/>
              </a:solidFill>
              <a:cs typeface="Calibri"/>
            </a:endParaRPr>
          </a:p>
          <a:p>
            <a:pPr>
              <a:buFont typeface="Arial" panose="020B0604020202020204" pitchFamily="34" charset="0"/>
              <a:buChar char="•"/>
            </a:pPr>
            <a:r>
              <a:rPr lang="en-GB" b="1"/>
              <a:t> We have grouped similar behaviours </a:t>
            </a:r>
            <a:r>
              <a:rPr lang="en-GB"/>
              <a:t>by colour and then mapped these onto the colour Wheel. </a:t>
            </a:r>
            <a:endParaRPr lang="en-GB">
              <a:cs typeface="Calibri"/>
            </a:endParaRPr>
          </a:p>
          <a:p>
            <a:pPr>
              <a:buFont typeface="Arial" panose="020B0604020202020204" pitchFamily="34" charset="0"/>
              <a:buChar char="•"/>
            </a:pPr>
            <a:r>
              <a:rPr lang="en-GB"/>
              <a:t> N.B. The closer your position is to colleagues, the more behaviours you are likely to have in common.   </a:t>
            </a:r>
            <a:endParaRPr lang="en-GB">
              <a:cs typeface="Calibri"/>
            </a:endParaRPr>
          </a:p>
          <a:p>
            <a:pPr>
              <a:buFont typeface="Arial" panose="020B0604020202020204" pitchFamily="34" charset="0"/>
              <a:buChar char="•"/>
            </a:pPr>
            <a:r>
              <a:rPr lang="en-GB"/>
              <a:t> N.B. The further you are from a colleague, the more you may differ in your perception of the "right" way to do things.   </a:t>
            </a:r>
            <a:endParaRPr lang="en-GB">
              <a:cs typeface="Calibri"/>
            </a:endParaRPr>
          </a:p>
          <a:p>
            <a:pPr>
              <a:buFont typeface="Arial" panose="020B0604020202020204" pitchFamily="34" charset="0"/>
              <a:buChar char="•"/>
            </a:pPr>
            <a:r>
              <a:rPr lang="en-GB"/>
              <a:t> N.B. Those on the opposite side of the wheel may be more difficult to understand.</a:t>
            </a:r>
            <a:endParaRPr lang="en-GB">
              <a:solidFill>
                <a:srgbClr val="0D3E56"/>
              </a:solidFill>
              <a:cs typeface="Calibri"/>
            </a:endParaRPr>
          </a:p>
          <a:p>
            <a:endParaRPr lang="en-US">
              <a:cs typeface="Calibri" panose="020F0502020204030204"/>
            </a:endParaRPr>
          </a:p>
          <a:p>
            <a:endParaRPr lang="en-GB" b="1">
              <a:cs typeface="Calibri" panose="020F0502020204030204"/>
            </a:endParaRPr>
          </a:p>
          <a:p>
            <a:endParaRPr lang="en-GB" b="1">
              <a:cs typeface="Calibri" panose="020F0502020204030204"/>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20</a:t>
            </a:fld>
            <a:endParaRPr lang="en-GB"/>
          </a:p>
        </p:txBody>
      </p:sp>
    </p:spTree>
    <p:extLst>
      <p:ext uri="{BB962C8B-B14F-4D97-AF65-F5344CB8AC3E}">
        <p14:creationId xmlns:p14="http://schemas.microsoft.com/office/powerpoint/2010/main" val="2738250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0" u="none"/>
              <a:t>LOOKING AT EACH COLOUR GROUP IN MORE DETAIL</a:t>
            </a:r>
            <a:r>
              <a:rPr lang="en-GB" b="1"/>
              <a:t>.</a:t>
            </a:r>
            <a:endParaRPr lang="en-GB" b="1" i="0" u="none"/>
          </a:p>
          <a:p>
            <a:endParaRPr lang="en-GB" b="1" i="0" u="none"/>
          </a:p>
          <a:p>
            <a:pPr>
              <a:defRPr/>
            </a:pPr>
            <a:r>
              <a:rPr lang="en-GB" i="1"/>
              <a:t>Read out the statements on the cards.</a:t>
            </a:r>
            <a:endParaRPr lang="en-GB" b="1" i="1" u="none"/>
          </a:p>
          <a:p>
            <a:endParaRPr lang="en-GB" b="1" i="0" u="none">
              <a:cs typeface="Calibri" panose="020F0502020204030204"/>
            </a:endParaRPr>
          </a:p>
          <a:p>
            <a:r>
              <a:rPr lang="en-GB">
                <a:cs typeface="Calibri" panose="020F0502020204030204"/>
              </a:rPr>
              <a:t>1st APPEAR</a:t>
            </a:r>
            <a:r>
              <a:rPr lang="en-GB" b="0" i="0" u="none">
                <a:cs typeface="Calibri" panose="020F0502020204030204"/>
              </a:rPr>
              <a:t>: </a:t>
            </a:r>
            <a:r>
              <a:rPr lang="en-GB" b="1" i="0" u="none">
                <a:cs typeface="Calibri" panose="020F0502020204030204"/>
              </a:rPr>
              <a:t>“Good day/resilient strengths” </a:t>
            </a:r>
            <a:r>
              <a:rPr lang="en-GB" b="0" i="0" u="none">
                <a:cs typeface="Calibri" panose="020F0502020204030204"/>
              </a:rPr>
              <a:t>- </a:t>
            </a:r>
            <a:r>
              <a:rPr lang="en-GB">
                <a:cs typeface="Calibri" panose="020F0502020204030204"/>
              </a:rPr>
              <a:t>we're not</a:t>
            </a:r>
            <a:r>
              <a:rPr lang="en-GB" b="0" i="0" u="none">
                <a:cs typeface="Calibri" panose="020F0502020204030204"/>
              </a:rPr>
              <a:t> speaking of competence but more about a person’s “happy space” where they perform best, for longest.</a:t>
            </a:r>
          </a:p>
          <a:p>
            <a:endParaRPr lang="en-GB"/>
          </a:p>
          <a:p>
            <a:r>
              <a:rPr lang="en-GB" b="1" i="0"/>
              <a:t>ACTION:  </a:t>
            </a:r>
            <a:r>
              <a:rPr lang="en-GB" b="0" u="none"/>
              <a:t>Please put in the </a:t>
            </a:r>
            <a:r>
              <a:rPr lang="en-GB" b="0" u="sng"/>
              <a:t>chat</a:t>
            </a:r>
            <a:r>
              <a:rPr lang="en-GB" b="0" u="none"/>
              <a:t> some other words you would use to describe yellow preference behaviour on a good day.</a:t>
            </a:r>
            <a:endParaRPr lang="en-GB" b="0" u="none">
              <a:cs typeface="Calibri"/>
            </a:endParaRPr>
          </a:p>
          <a:p>
            <a:r>
              <a:rPr lang="en-GB" i="1">
                <a:cs typeface="Calibri" panose="020F0502020204030204"/>
              </a:rPr>
              <a:t>N.B. Focus only on the positive things people write (this is a time to celebrate this colour energy).</a:t>
            </a:r>
            <a:endParaRPr lang="en-GB" b="0" i="1" u="none">
              <a:cs typeface="Calibri" panose="020F0502020204030204"/>
            </a:endParaRPr>
          </a:p>
          <a:p>
            <a:r>
              <a:rPr lang="en-GB" i="1">
                <a:cs typeface="Calibri" panose="020F0502020204030204"/>
              </a:rPr>
              <a:t>Once you've acknowledged their response, reveal the list we have.</a:t>
            </a:r>
          </a:p>
          <a:p>
            <a:endParaRPr lang="en-GB" b="1">
              <a:cs typeface="Calibri" panose="020F0502020204030204"/>
            </a:endParaRPr>
          </a:p>
          <a:p>
            <a:r>
              <a:rPr lang="en-GB" i="1">
                <a:cs typeface="Calibri" panose="020F0502020204030204"/>
              </a:rPr>
              <a:t>2nd</a:t>
            </a:r>
            <a:r>
              <a:rPr lang="en-GB" b="0" i="1" u="none">
                <a:cs typeface="Calibri" panose="020F0502020204030204"/>
              </a:rPr>
              <a:t> APPEAR:</a:t>
            </a:r>
            <a:r>
              <a:rPr lang="en-GB" b="0" i="0" u="none">
                <a:cs typeface="Calibri" panose="020F0502020204030204"/>
              </a:rPr>
              <a:t> We also all have </a:t>
            </a:r>
            <a:r>
              <a:rPr lang="en-GB" b="1" i="0" u="none">
                <a:cs typeface="Calibri" panose="020F0502020204030204"/>
              </a:rPr>
              <a:t>“bad day behaviours”</a:t>
            </a:r>
            <a:endParaRPr lang="en-GB" b="1"/>
          </a:p>
          <a:p>
            <a:r>
              <a:rPr lang="en-GB" b="1" i="0"/>
              <a:t>ACTION:  </a:t>
            </a:r>
            <a:r>
              <a:rPr lang="en-GB" b="0" i="0"/>
              <a:t>Again, in</a:t>
            </a:r>
            <a:r>
              <a:rPr lang="en-GB" b="0"/>
              <a:t> the </a:t>
            </a:r>
            <a:r>
              <a:rPr lang="en-GB" b="0" u="sng"/>
              <a:t>chat</a:t>
            </a:r>
            <a:r>
              <a:rPr lang="en-GB" b="0"/>
              <a:t>, </a:t>
            </a:r>
            <a:r>
              <a:rPr lang="en-GB"/>
              <a:t>please list</a:t>
            </a:r>
            <a:r>
              <a:rPr lang="en-GB" b="0"/>
              <a:t> behaviours </a:t>
            </a:r>
            <a:r>
              <a:rPr lang="en-GB"/>
              <a:t>those with a </a:t>
            </a:r>
            <a:r>
              <a:rPr lang="en-GB" b="0"/>
              <a:t>yellow preference could display on a not-so-good day</a:t>
            </a:r>
            <a:r>
              <a:rPr lang="en-GB"/>
              <a:t>.</a:t>
            </a:r>
            <a:endParaRPr lang="en-GB" b="0">
              <a:cs typeface="Calibri"/>
            </a:endParaRPr>
          </a:p>
          <a:p>
            <a:endParaRPr lang="en-GB" b="1">
              <a:cs typeface="Calibri"/>
            </a:endParaRPr>
          </a:p>
          <a:p>
            <a:r>
              <a:rPr lang="en-GB" i="1">
                <a:cs typeface="Calibri"/>
              </a:rPr>
              <a:t>N.B. Keep an eye out for when people write 'leader' for any of the colours. This is the perfect opportunity to pick this up and say "that's an interesting observation, we'll address this in a minute". Later make the point that you can lead from any position on the wheel.</a:t>
            </a:r>
          </a:p>
          <a:p>
            <a:endParaRPr lang="en-GB" b="1" i="0">
              <a:cs typeface="Calibri" panose="020F0502020204030204"/>
            </a:endParaRPr>
          </a:p>
          <a:p>
            <a:endParaRPr lang="en-GB" b="1" i="1">
              <a:cs typeface="Calibri" panose="020F0502020204030204"/>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21</a:t>
            </a:fld>
            <a:endParaRPr lang="en-GB"/>
          </a:p>
        </p:txBody>
      </p:sp>
    </p:spTree>
    <p:extLst>
      <p:ext uri="{BB962C8B-B14F-4D97-AF65-F5344CB8AC3E}">
        <p14:creationId xmlns:p14="http://schemas.microsoft.com/office/powerpoint/2010/main" val="2654665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1"/>
              <a:t>Repeat exercise for GREEN preference behaviour:</a:t>
            </a:r>
            <a:endParaRPr lang="en-GB" i="1"/>
          </a:p>
          <a:p>
            <a:endParaRPr lang="en-GB"/>
          </a:p>
          <a:p>
            <a:r>
              <a:rPr lang="en-GB" i="1"/>
              <a:t>Read out the statements on the cards.</a:t>
            </a:r>
            <a:endParaRPr lang="en-GB"/>
          </a:p>
          <a:p>
            <a:endParaRPr lang="en-GB">
              <a:cs typeface="Calibri"/>
            </a:endParaRPr>
          </a:p>
          <a:p>
            <a:r>
              <a:rPr lang="en-GB" b="1" i="1"/>
              <a:t>1st ACTION</a:t>
            </a:r>
            <a:r>
              <a:rPr lang="en-GB" b="1" i="1" u="none"/>
              <a:t>: </a:t>
            </a:r>
            <a:r>
              <a:rPr lang="en-GB" b="0" u="none"/>
              <a:t>please put in the </a:t>
            </a:r>
            <a:r>
              <a:rPr lang="en-GB" b="0" u="sng"/>
              <a:t>chat</a:t>
            </a:r>
            <a:r>
              <a:rPr lang="en-GB" b="0" u="none"/>
              <a:t> some other words you would use to describe green preference behaviour</a:t>
            </a:r>
            <a:r>
              <a:rPr lang="en-GB"/>
              <a:t>.</a:t>
            </a:r>
            <a:endParaRPr lang="en-GB" b="0" u="sng"/>
          </a:p>
          <a:p>
            <a:endParaRPr lang="en-GB"/>
          </a:p>
          <a:p>
            <a:r>
              <a:rPr lang="en-GB" b="1" i="1"/>
              <a:t>2nd ACTION:  </a:t>
            </a:r>
            <a:r>
              <a:rPr lang="en-GB" b="0"/>
              <a:t>And on a bad day what might green preference behaviour display?</a:t>
            </a:r>
            <a:endParaRPr lang="en-GB" b="0">
              <a:cs typeface="Calibri"/>
            </a:endParaRPr>
          </a:p>
          <a:p>
            <a:endParaRPr lang="en-GB" b="1"/>
          </a:p>
        </p:txBody>
      </p:sp>
      <p:sp>
        <p:nvSpPr>
          <p:cNvPr id="4" name="Slide Number Placeholder 3"/>
          <p:cNvSpPr>
            <a:spLocks noGrp="1"/>
          </p:cNvSpPr>
          <p:nvPr>
            <p:ph type="sldNum" sz="quarter" idx="5"/>
          </p:nvPr>
        </p:nvSpPr>
        <p:spPr/>
        <p:txBody>
          <a:bodyPr/>
          <a:lstStyle/>
          <a:p>
            <a:fld id="{6D337A43-3954-4BA9-9BE3-818F1BA2279A}" type="slidenum">
              <a:rPr lang="en-GB" smtClean="0"/>
              <a:t>22</a:t>
            </a:fld>
            <a:endParaRPr lang="en-GB"/>
          </a:p>
        </p:txBody>
      </p:sp>
    </p:spTree>
    <p:extLst>
      <p:ext uri="{BB962C8B-B14F-4D97-AF65-F5344CB8AC3E}">
        <p14:creationId xmlns:p14="http://schemas.microsoft.com/office/powerpoint/2010/main" val="297204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1"/>
              <a:t>Repeat exercise for BLUE preference behaviour:</a:t>
            </a:r>
            <a:endParaRPr lang="en-GB" i="1"/>
          </a:p>
          <a:p>
            <a:endParaRPr lang="en-GB"/>
          </a:p>
          <a:p>
            <a:r>
              <a:rPr lang="en-GB" i="1"/>
              <a:t>Read out the statements on the cards.</a:t>
            </a:r>
            <a:endParaRPr lang="en-GB"/>
          </a:p>
          <a:p>
            <a:endParaRPr lang="en-GB">
              <a:cs typeface="Calibri"/>
            </a:endParaRPr>
          </a:p>
          <a:p>
            <a:r>
              <a:rPr lang="en-GB" b="1" i="1"/>
              <a:t>1st ACTION</a:t>
            </a:r>
            <a:r>
              <a:rPr lang="en-GB" b="1" i="1" u="none"/>
              <a:t>: </a:t>
            </a:r>
            <a:r>
              <a:rPr lang="en-GB" b="0" u="none"/>
              <a:t>please put in the </a:t>
            </a:r>
            <a:r>
              <a:rPr lang="en-GB" b="0" u="sng"/>
              <a:t>chat</a:t>
            </a:r>
            <a:r>
              <a:rPr lang="en-GB" b="0" u="none"/>
              <a:t> some other words you would use to describe blue preference behaviour</a:t>
            </a:r>
            <a:r>
              <a:rPr lang="en-GB"/>
              <a:t>.</a:t>
            </a:r>
            <a:endParaRPr lang="en-GB" b="0" u="sng"/>
          </a:p>
          <a:p>
            <a:endParaRPr lang="en-GB"/>
          </a:p>
          <a:p>
            <a:r>
              <a:rPr lang="en-GB" b="1" i="1"/>
              <a:t>2nd ACTION:  </a:t>
            </a:r>
            <a:r>
              <a:rPr lang="en-GB" b="0"/>
              <a:t>And on a bad day what might blue preference behaviour display?</a:t>
            </a:r>
            <a:endParaRPr lang="en-GB" b="0">
              <a:cs typeface="Calibri"/>
            </a:endParaRPr>
          </a:p>
          <a:p>
            <a:endParaRPr lang="en-GB" b="1"/>
          </a:p>
          <a:p>
            <a:endParaRPr lang="en-GB">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23</a:t>
            </a:fld>
            <a:endParaRPr lang="en-GB"/>
          </a:p>
        </p:txBody>
      </p:sp>
    </p:spTree>
    <p:extLst>
      <p:ext uri="{BB962C8B-B14F-4D97-AF65-F5344CB8AC3E}">
        <p14:creationId xmlns:p14="http://schemas.microsoft.com/office/powerpoint/2010/main" val="58176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1"/>
              <a:t>Repeat exercise for RED preference behaviour:</a:t>
            </a:r>
            <a:endParaRPr lang="en-GB" i="1"/>
          </a:p>
          <a:p>
            <a:endParaRPr lang="en-GB"/>
          </a:p>
          <a:p>
            <a:r>
              <a:rPr lang="en-GB" i="1"/>
              <a:t>Read out the statements on the cards.</a:t>
            </a:r>
            <a:endParaRPr lang="en-GB"/>
          </a:p>
          <a:p>
            <a:endParaRPr lang="en-GB">
              <a:cs typeface="Calibri"/>
            </a:endParaRPr>
          </a:p>
          <a:p>
            <a:r>
              <a:rPr lang="en-GB" b="1" i="1"/>
              <a:t>1st ACTION</a:t>
            </a:r>
            <a:r>
              <a:rPr lang="en-GB" b="1" i="1" u="none"/>
              <a:t>: </a:t>
            </a:r>
            <a:r>
              <a:rPr lang="en-GB" b="0" u="none"/>
              <a:t>please put in the </a:t>
            </a:r>
            <a:r>
              <a:rPr lang="en-GB" b="0" u="sng"/>
              <a:t>chat</a:t>
            </a:r>
            <a:r>
              <a:rPr lang="en-GB" b="0" u="none"/>
              <a:t> some other words you would use to describe red preference behaviour</a:t>
            </a:r>
            <a:r>
              <a:rPr lang="en-GB"/>
              <a:t>.</a:t>
            </a:r>
            <a:endParaRPr lang="en-GB" b="0" u="sng"/>
          </a:p>
          <a:p>
            <a:endParaRPr lang="en-GB"/>
          </a:p>
          <a:p>
            <a:r>
              <a:rPr lang="en-GB" b="1" i="1"/>
              <a:t>2nd ACTION:  </a:t>
            </a:r>
            <a:r>
              <a:rPr lang="en-GB" b="0"/>
              <a:t>And on a bad day what might red preference behaviour display?</a:t>
            </a:r>
            <a:endParaRPr lang="en-GB" b="0">
              <a:cs typeface="Calibri"/>
            </a:endParaRPr>
          </a:p>
          <a:p>
            <a:endParaRPr lang="en-GB" b="1"/>
          </a:p>
          <a:p>
            <a:endParaRPr lang="en-GB">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24</a:t>
            </a:fld>
            <a:endParaRPr lang="en-GB"/>
          </a:p>
        </p:txBody>
      </p:sp>
    </p:spTree>
    <p:extLst>
      <p:ext uri="{BB962C8B-B14F-4D97-AF65-F5344CB8AC3E}">
        <p14:creationId xmlns:p14="http://schemas.microsoft.com/office/powerpoint/2010/main" val="286977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Discuss the </a:t>
            </a:r>
            <a:r>
              <a:rPr lang="en-US" b="1" i="1"/>
              <a:t>different leadership qualities </a:t>
            </a:r>
            <a:r>
              <a:rPr lang="en-US" i="1"/>
              <a:t>for each of the 4 </a:t>
            </a:r>
            <a:r>
              <a:rPr lang="en-US" i="1" err="1"/>
              <a:t>colours</a:t>
            </a:r>
            <a:r>
              <a:rPr lang="en-US" i="1"/>
              <a:t>.</a:t>
            </a:r>
          </a:p>
          <a:p>
            <a:pPr marR="0" lvl="0" algn="l" defTabSz="914400" rtl="0" eaLnBrk="1" fontAlgn="auto" latinLnBrk="0" hangingPunct="1">
              <a:lnSpc>
                <a:spcPct val="100000"/>
              </a:lnSpc>
              <a:spcBef>
                <a:spcPts val="0"/>
              </a:spcBef>
              <a:spcAft>
                <a:spcPts val="0"/>
              </a:spcAft>
              <a:buClrTx/>
              <a:buSzTx/>
              <a:tabLst/>
              <a:defRPr/>
            </a:pPr>
            <a:r>
              <a:rPr lang="en-US" i="1"/>
              <a:t>Take this opportunity to explain that leadership influence can come from ANY </a:t>
            </a:r>
            <a:r>
              <a:rPr lang="en-US" i="1" err="1"/>
              <a:t>colour</a:t>
            </a:r>
            <a:r>
              <a:rPr lang="en-US" i="1"/>
              <a:t> combination (Dispel the myth that Red </a:t>
            </a:r>
            <a:r>
              <a:rPr lang="en-US" i="1" err="1"/>
              <a:t>Colour</a:t>
            </a:r>
            <a:r>
              <a:rPr lang="en-US" i="1"/>
              <a:t> Energy = Leadership) </a:t>
            </a:r>
            <a:endParaRPr lang="en-US" i="1">
              <a:cs typeface="Calibri"/>
            </a:endParaRPr>
          </a:p>
          <a:p>
            <a:endParaRPr lang="en-US" i="1">
              <a:cs typeface="Calibri"/>
            </a:endParaRPr>
          </a:p>
          <a:p>
            <a:r>
              <a:rPr lang="en-US">
                <a:cs typeface="Calibri"/>
              </a:rPr>
              <a:t>What are the different</a:t>
            </a:r>
            <a:r>
              <a:rPr lang="en-US"/>
              <a:t> leadership qualities</a:t>
            </a:r>
            <a:r>
              <a:rPr lang="en-US" b="1"/>
              <a:t> </a:t>
            </a:r>
            <a:r>
              <a:rPr lang="en-US"/>
              <a:t>for each of the 4 </a:t>
            </a:r>
            <a:r>
              <a:rPr lang="en-US" err="1"/>
              <a:t>colours</a:t>
            </a:r>
            <a:r>
              <a:rPr lang="en-US"/>
              <a:t>?</a:t>
            </a:r>
            <a:endParaRPr lang="en-US">
              <a:cs typeface="Calibri"/>
            </a:endParaRPr>
          </a:p>
          <a:p>
            <a:r>
              <a:rPr lang="en-US" i="1">
                <a:cs typeface="Calibri"/>
              </a:rPr>
              <a:t>Opportunity to explore each </a:t>
            </a:r>
            <a:r>
              <a:rPr lang="en-US" i="1" err="1">
                <a:cs typeface="Calibri"/>
              </a:rPr>
              <a:t>colour</a:t>
            </a:r>
            <a:r>
              <a:rPr lang="en-US" i="1">
                <a:cs typeface="Calibri"/>
              </a:rPr>
              <a:t> or invite discussion.</a:t>
            </a:r>
          </a:p>
        </p:txBody>
      </p:sp>
      <p:sp>
        <p:nvSpPr>
          <p:cNvPr id="4" name="Slide Number Placeholder 3"/>
          <p:cNvSpPr>
            <a:spLocks noGrp="1"/>
          </p:cNvSpPr>
          <p:nvPr>
            <p:ph type="sldNum" sz="quarter" idx="5"/>
          </p:nvPr>
        </p:nvSpPr>
        <p:spPr/>
        <p:txBody>
          <a:bodyPr/>
          <a:lstStyle/>
          <a:p>
            <a:fld id="{24616945-A020-4BBC-96FF-FC4011206EB4}" type="slidenum">
              <a:rPr lang="en-GB" smtClean="0"/>
              <a:t>25</a:t>
            </a:fld>
            <a:endParaRPr lang="en-GB"/>
          </a:p>
        </p:txBody>
      </p:sp>
    </p:spTree>
    <p:extLst>
      <p:ext uri="{BB962C8B-B14F-4D97-AF65-F5344CB8AC3E}">
        <p14:creationId xmlns:p14="http://schemas.microsoft.com/office/powerpoint/2010/main" val="2859977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We're going to have a go at </a:t>
            </a:r>
            <a:r>
              <a:rPr lang="en-GB" b="1"/>
              <a:t>reading the behavioural colours of other people</a:t>
            </a:r>
            <a:r>
              <a:rPr lang="en-GB"/>
              <a:t>, and we've just selected some well known celebrities to have a bit of fun with. </a:t>
            </a:r>
          </a:p>
          <a:p>
            <a:r>
              <a:rPr lang="en-GB" i="1">
                <a:cs typeface="Calibri"/>
              </a:rPr>
              <a:t>(N.B. Remember to hide the slides you don’t want to use – we suggest you pick 5 or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a:solidFill>
                  <a:schemeClr val="tx1"/>
                </a:solidFill>
                <a:effectLst/>
                <a:latin typeface="+mn-lt"/>
                <a:ea typeface="+mn-ea"/>
                <a:cs typeface="+mn-cs"/>
              </a:rPr>
              <a:t>(N.B. Opportunity to replace the celebrities given here with industry specific images most applicable to your clients</a:t>
            </a:r>
            <a:r>
              <a:rPr lang="en-GB" i="1"/>
              <a:t>).</a:t>
            </a:r>
            <a:endParaRPr lang="en-GB" sz="1200" b="0" i="1" kern="1200">
              <a:solidFill>
                <a:schemeClr val="tx1"/>
              </a:solidFill>
              <a:effectLst/>
              <a:latin typeface="+mn-lt"/>
              <a:cs typeface="Calibri"/>
            </a:endParaRPr>
          </a:p>
          <a:p>
            <a:endParaRPr lang="en-GB" i="0">
              <a:cs typeface="Calibri"/>
            </a:endParaRPr>
          </a:p>
          <a:p>
            <a:r>
              <a:rPr lang="en-GB" sz="1200" i="1" kern="1200">
                <a:solidFill>
                  <a:schemeClr val="tx1"/>
                </a:solidFill>
                <a:effectLst/>
                <a:latin typeface="+mn-lt"/>
                <a:ea typeface="+mn-ea"/>
                <a:cs typeface="+mn-cs"/>
              </a:rPr>
              <a:t>Use </a:t>
            </a:r>
            <a:r>
              <a:rPr lang="en-GB" i="1"/>
              <a:t>'chat'</a:t>
            </a:r>
            <a:r>
              <a:rPr lang="en-GB" sz="1200" i="1" kern="1200">
                <a:solidFill>
                  <a:schemeClr val="tx1"/>
                </a:solidFill>
                <a:effectLst/>
                <a:latin typeface="+mn-lt"/>
                <a:ea typeface="+mn-ea"/>
                <a:cs typeface="+mn-cs"/>
              </a:rPr>
              <a:t> for responses if leading session remotely.</a:t>
            </a:r>
            <a:endParaRPr lang="en-GB" sz="1200" i="1" kern="1200">
              <a:solidFill>
                <a:schemeClr val="tx1"/>
              </a:solidFill>
              <a:effectLst/>
              <a:latin typeface="+mn-lt"/>
              <a:cs typeface="Calibri" panose="020F0502020204030204"/>
            </a:endParaRPr>
          </a:p>
          <a:p>
            <a:endParaRPr lang="en-GB" sz="1200" i="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ACTION</a:t>
            </a:r>
            <a:r>
              <a:rPr lang="en-GB" sz="1200" i="1" kern="1200">
                <a:solidFill>
                  <a:schemeClr val="tx1"/>
                </a:solidFill>
                <a:effectLst/>
                <a:latin typeface="+mn-lt"/>
                <a:ea typeface="+mn-ea"/>
                <a:cs typeface="+mn-cs"/>
              </a:rPr>
              <a:t>: Reveal Celeb photo and provide brief bio for those who are unfamiliar</a:t>
            </a:r>
            <a:r>
              <a:rPr lang="en-GB" i="1"/>
              <a:t> </a:t>
            </a:r>
            <a:r>
              <a:rPr lang="en-GB" sz="1200" i="1" kern="1200">
                <a:solidFill>
                  <a:schemeClr val="tx1"/>
                </a:solidFill>
                <a:effectLst/>
                <a:latin typeface="+mn-lt"/>
                <a:ea typeface="+mn-ea"/>
                <a:cs typeface="Calibri"/>
              </a:rPr>
              <a:t>. Then </a:t>
            </a:r>
            <a:r>
              <a:rPr lang="en-GB" sz="1200" i="1" kern="1200">
                <a:solidFill>
                  <a:schemeClr val="tx1"/>
                </a:solidFill>
                <a:effectLst/>
                <a:latin typeface="+mn-lt"/>
                <a:ea typeface="+mn-ea"/>
                <a:cs typeface="+mn-cs"/>
              </a:rPr>
              <a:t>reveal colours on second click</a:t>
            </a:r>
            <a:r>
              <a:rPr lang="en-GB" i="1"/>
              <a:t>.</a:t>
            </a:r>
            <a:endParaRPr lang="en-GB" i="1">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26</a:t>
            </a:fld>
            <a:endParaRPr lang="en-GB"/>
          </a:p>
        </p:txBody>
      </p:sp>
    </p:spTree>
    <p:extLst>
      <p:ext uri="{BB962C8B-B14F-4D97-AF65-F5344CB8AC3E}">
        <p14:creationId xmlns:p14="http://schemas.microsoft.com/office/powerpoint/2010/main" val="1918362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Rishi Sunak</a:t>
            </a:r>
          </a:p>
          <a:p>
            <a:r>
              <a:rPr lang="en-US">
                <a:cs typeface="Calibri"/>
              </a:rPr>
              <a:t>British politician. Chancellor of the Exchequer since Dec 2020.</a:t>
            </a:r>
          </a:p>
          <a:p>
            <a:r>
              <a:rPr lang="en-US">
                <a:cs typeface="Calibri"/>
              </a:rPr>
              <a:t>- Detailed, process driven, empathetic and connects well with public’s values.</a:t>
            </a: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27</a:t>
            </a:fld>
            <a:endParaRPr lang="en-GB"/>
          </a:p>
        </p:txBody>
      </p:sp>
    </p:spTree>
    <p:extLst>
      <p:ext uri="{BB962C8B-B14F-4D97-AF65-F5344CB8AC3E}">
        <p14:creationId xmlns:p14="http://schemas.microsoft.com/office/powerpoint/2010/main" val="1327108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Beyoncé Knowles</a:t>
            </a:r>
          </a:p>
          <a:p>
            <a:r>
              <a:rPr lang="en-US">
                <a:cs typeface="Calibri"/>
              </a:rPr>
              <a:t>American Singer/Songwriter.</a:t>
            </a:r>
          </a:p>
          <a:p>
            <a:r>
              <a:rPr lang="en-US">
                <a:cs typeface="Calibri"/>
              </a:rPr>
              <a:t>- Sociable, Visionary, Creative, Driven, Ambitious.</a:t>
            </a: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28</a:t>
            </a:fld>
            <a:endParaRPr lang="en-GB"/>
          </a:p>
        </p:txBody>
      </p:sp>
    </p:spTree>
    <p:extLst>
      <p:ext uri="{BB962C8B-B14F-4D97-AF65-F5344CB8AC3E}">
        <p14:creationId xmlns:p14="http://schemas.microsoft.com/office/powerpoint/2010/main" val="154041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Arsène Wenger</a:t>
            </a:r>
          </a:p>
          <a:p>
            <a:r>
              <a:rPr lang="en-US">
                <a:cs typeface="Calibri"/>
              </a:rPr>
              <a:t>Former Arsenal Manager/Now FIFA’s Chief of Global Development.</a:t>
            </a:r>
          </a:p>
          <a:p>
            <a:r>
              <a:rPr lang="en-US">
                <a:cs typeface="Calibri"/>
              </a:rPr>
              <a:t>- Team Builder, Reflective, Detailed, Organised.</a:t>
            </a: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29</a:t>
            </a:fld>
            <a:endParaRPr lang="en-GB"/>
          </a:p>
        </p:txBody>
      </p:sp>
    </p:spTree>
    <p:extLst>
      <p:ext uri="{BB962C8B-B14F-4D97-AF65-F5344CB8AC3E}">
        <p14:creationId xmlns:p14="http://schemas.microsoft.com/office/powerpoint/2010/main" val="2001720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337A43-3954-4BA9-9BE3-818F1BA2279A}" type="slidenum">
              <a:rPr lang="en-GB" smtClean="0"/>
              <a:t>3</a:t>
            </a:fld>
            <a:endParaRPr lang="en-GB"/>
          </a:p>
        </p:txBody>
      </p:sp>
    </p:spTree>
    <p:extLst>
      <p:ext uri="{BB962C8B-B14F-4D97-AF65-F5344CB8AC3E}">
        <p14:creationId xmlns:p14="http://schemas.microsoft.com/office/powerpoint/2010/main" val="366761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Gordon Ramsay</a:t>
            </a:r>
          </a:p>
          <a:p>
            <a:r>
              <a:rPr lang="en-US">
                <a:cs typeface="Calibri"/>
              </a:rPr>
              <a:t>Cook and TV personality.</a:t>
            </a:r>
            <a:endParaRPr lang="en-US" b="1">
              <a:cs typeface="Calibri"/>
            </a:endParaRPr>
          </a:p>
          <a:p>
            <a:r>
              <a:rPr lang="en-US">
                <a:cs typeface="Calibri"/>
              </a:rPr>
              <a:t>- Straight talking, direct, loud, likes his own advice, enthusiastic.</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30</a:t>
            </a:fld>
            <a:endParaRPr lang="en-GB"/>
          </a:p>
        </p:txBody>
      </p:sp>
    </p:spTree>
    <p:extLst>
      <p:ext uri="{BB962C8B-B14F-4D97-AF65-F5344CB8AC3E}">
        <p14:creationId xmlns:p14="http://schemas.microsoft.com/office/powerpoint/2010/main" val="807610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Mary Berry</a:t>
            </a:r>
          </a:p>
          <a:p>
            <a:r>
              <a:rPr lang="en-US">
                <a:cs typeface="Calibri"/>
              </a:rPr>
              <a:t>Cook and TV personality.</a:t>
            </a:r>
          </a:p>
          <a:p>
            <a:r>
              <a:rPr lang="en-US">
                <a:cs typeface="Calibri"/>
              </a:rPr>
              <a:t>- Sociable, calm, gentle, methodical.</a:t>
            </a: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31</a:t>
            </a:fld>
            <a:endParaRPr lang="en-GB"/>
          </a:p>
        </p:txBody>
      </p:sp>
    </p:spTree>
    <p:extLst>
      <p:ext uri="{BB962C8B-B14F-4D97-AF65-F5344CB8AC3E}">
        <p14:creationId xmlns:p14="http://schemas.microsoft.com/office/powerpoint/2010/main" val="2070698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Shelly-Ann Fraser-Pryce</a:t>
            </a:r>
          </a:p>
          <a:p>
            <a:r>
              <a:rPr lang="en-US">
                <a:cs typeface="Calibri"/>
              </a:rPr>
              <a:t>Professional Athlete/2020 World Sprint Champion.</a:t>
            </a:r>
          </a:p>
          <a:p>
            <a:r>
              <a:rPr lang="en-US">
                <a:cs typeface="Calibri"/>
              </a:rPr>
              <a:t>- Meticulous, purposeful, detailed prep (training/diet), driven, action orientated, winning mentality.</a:t>
            </a: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32</a:t>
            </a:fld>
            <a:endParaRPr lang="en-GB"/>
          </a:p>
        </p:txBody>
      </p:sp>
    </p:spTree>
    <p:extLst>
      <p:ext uri="{BB962C8B-B14F-4D97-AF65-F5344CB8AC3E}">
        <p14:creationId xmlns:p14="http://schemas.microsoft.com/office/powerpoint/2010/main" val="3368427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Ferrari</a:t>
            </a:r>
          </a:p>
          <a:p>
            <a:r>
              <a:rPr lang="en-US">
                <a:cs typeface="Calibri"/>
              </a:rPr>
              <a:t>- Fast paced, driven, centre of attention, talk of the party, bold.</a:t>
            </a: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33</a:t>
            </a:fld>
            <a:endParaRPr lang="en-GB"/>
          </a:p>
        </p:txBody>
      </p:sp>
    </p:spTree>
    <p:extLst>
      <p:ext uri="{BB962C8B-B14F-4D97-AF65-F5344CB8AC3E}">
        <p14:creationId xmlns:p14="http://schemas.microsoft.com/office/powerpoint/2010/main" val="1662755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VW Camper Van</a:t>
            </a:r>
          </a:p>
          <a:p>
            <a:r>
              <a:rPr lang="en-US">
                <a:cs typeface="Calibri"/>
              </a:rPr>
              <a:t>- Fun, free-spirited, adventurous, relational, slower pace.</a:t>
            </a: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34</a:t>
            </a:fld>
            <a:endParaRPr lang="en-GB"/>
          </a:p>
        </p:txBody>
      </p:sp>
    </p:spTree>
    <p:extLst>
      <p:ext uri="{BB962C8B-B14F-4D97-AF65-F5344CB8AC3E}">
        <p14:creationId xmlns:p14="http://schemas.microsoft.com/office/powerpoint/2010/main" val="1410380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Toyota Hybrid</a:t>
            </a:r>
          </a:p>
          <a:p>
            <a:r>
              <a:rPr lang="en-US">
                <a:cs typeface="Calibri"/>
              </a:rPr>
              <a:t>- Environmentally friendly, family and business use,</a:t>
            </a:r>
            <a:r>
              <a:rPr lang="en-US"/>
              <a:t> efficiency.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35</a:t>
            </a:fld>
            <a:endParaRPr lang="en-GB"/>
          </a:p>
        </p:txBody>
      </p:sp>
    </p:spTree>
    <p:extLst>
      <p:ext uri="{BB962C8B-B14F-4D97-AF65-F5344CB8AC3E}">
        <p14:creationId xmlns:p14="http://schemas.microsoft.com/office/powerpoint/2010/main" val="1939286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Tesla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Precision, detail in styling, efficient, fast paced, high performance.</a:t>
            </a:r>
          </a:p>
        </p:txBody>
      </p:sp>
      <p:sp>
        <p:nvSpPr>
          <p:cNvPr id="4" name="Slide Number Placeholder 3"/>
          <p:cNvSpPr>
            <a:spLocks noGrp="1"/>
          </p:cNvSpPr>
          <p:nvPr>
            <p:ph type="sldNum" sz="quarter" idx="5"/>
          </p:nvPr>
        </p:nvSpPr>
        <p:spPr/>
        <p:txBody>
          <a:bodyPr/>
          <a:lstStyle/>
          <a:p>
            <a:fld id="{6D337A43-3954-4BA9-9BE3-818F1BA2279A}" type="slidenum">
              <a:rPr lang="en-GB" smtClean="0"/>
              <a:t>36</a:t>
            </a:fld>
            <a:endParaRPr lang="en-GB"/>
          </a:p>
        </p:txBody>
      </p:sp>
    </p:spTree>
    <p:extLst>
      <p:ext uri="{BB962C8B-B14F-4D97-AF65-F5344CB8AC3E}">
        <p14:creationId xmlns:p14="http://schemas.microsoft.com/office/powerpoint/2010/main" val="3563656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Superman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Strong, determined, action-focused, caring, thoughtful.</a:t>
            </a:r>
          </a:p>
        </p:txBody>
      </p:sp>
      <p:sp>
        <p:nvSpPr>
          <p:cNvPr id="4" name="Slide Number Placeholder 3"/>
          <p:cNvSpPr>
            <a:spLocks noGrp="1"/>
          </p:cNvSpPr>
          <p:nvPr>
            <p:ph type="sldNum" sz="quarter" idx="5"/>
          </p:nvPr>
        </p:nvSpPr>
        <p:spPr/>
        <p:txBody>
          <a:bodyPr/>
          <a:lstStyle/>
          <a:p>
            <a:fld id="{6D337A43-3954-4BA9-9BE3-818F1BA2279A}" type="slidenum">
              <a:rPr lang="en-GB" smtClean="0"/>
              <a:t>37</a:t>
            </a:fld>
            <a:endParaRPr lang="en-GB"/>
          </a:p>
        </p:txBody>
      </p:sp>
    </p:spTree>
    <p:extLst>
      <p:ext uri="{BB962C8B-B14F-4D97-AF65-F5344CB8AC3E}">
        <p14:creationId xmlns:p14="http://schemas.microsoft.com/office/powerpoint/2010/main" val="2280885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Smurf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Blue!</a:t>
            </a:r>
          </a:p>
        </p:txBody>
      </p:sp>
      <p:sp>
        <p:nvSpPr>
          <p:cNvPr id="4" name="Slide Number Placeholder 3"/>
          <p:cNvSpPr>
            <a:spLocks noGrp="1"/>
          </p:cNvSpPr>
          <p:nvPr>
            <p:ph type="sldNum" sz="quarter" idx="5"/>
          </p:nvPr>
        </p:nvSpPr>
        <p:spPr/>
        <p:txBody>
          <a:bodyPr/>
          <a:lstStyle/>
          <a:p>
            <a:fld id="{6D337A43-3954-4BA9-9BE3-818F1BA2279A}" type="slidenum">
              <a:rPr lang="en-GB" smtClean="0"/>
              <a:t>38</a:t>
            </a:fld>
            <a:endParaRPr lang="en-GB"/>
          </a:p>
        </p:txBody>
      </p:sp>
    </p:spTree>
    <p:extLst>
      <p:ext uri="{BB962C8B-B14F-4D97-AF65-F5344CB8AC3E}">
        <p14:creationId xmlns:p14="http://schemas.microsoft.com/office/powerpoint/2010/main" val="4013041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a:t>Key figures in the development of psychometric testing</a:t>
            </a:r>
          </a:p>
          <a:p>
            <a:r>
              <a:rPr lang="en-GB" b="0" i="1"/>
              <a:t>(N.B. </a:t>
            </a:r>
            <a:r>
              <a:rPr lang="en-GB" i="1"/>
              <a:t>For more</a:t>
            </a:r>
            <a:r>
              <a:rPr lang="en-GB" b="0" i="1"/>
              <a:t> information, please refer to the Accreditation manual</a:t>
            </a:r>
            <a:r>
              <a:rPr lang="en-GB" i="1"/>
              <a:t>).</a:t>
            </a:r>
            <a:endParaRPr lang="en-GB" b="0" i="1">
              <a:cs typeface="Calibri"/>
            </a:endParaRPr>
          </a:p>
          <a:p>
            <a:endParaRPr lang="en-GB"/>
          </a:p>
          <a:p>
            <a:pPr marL="171450" indent="-171450">
              <a:buFont typeface="Arial" panose="020B0604020202020204" pitchFamily="34" charset="0"/>
              <a:buChar char="•"/>
            </a:pPr>
            <a:r>
              <a:rPr lang="en-GB" b="0"/>
              <a:t>Throughout history it has been observed that there </a:t>
            </a:r>
            <a:r>
              <a:rPr lang="en-GB"/>
              <a:t>are</a:t>
            </a:r>
            <a:r>
              <a:rPr lang="en-GB" b="0"/>
              <a:t> </a:t>
            </a:r>
            <a:r>
              <a:rPr lang="en-GB"/>
              <a:t>differences</a:t>
            </a:r>
            <a:r>
              <a:rPr lang="en-GB" b="0"/>
              <a:t> between people and how we interpret these differences. </a:t>
            </a:r>
            <a:endParaRPr lang="en-GB" b="0">
              <a:cs typeface="Calibri"/>
            </a:endParaRP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GB" b="1"/>
              <a:t>Hippocrates in 500BC</a:t>
            </a:r>
            <a:r>
              <a:rPr lang="en-GB" b="0"/>
              <a:t> (Greek physician)</a:t>
            </a:r>
            <a:endParaRPr lang="en-GB" b="0">
              <a:cs typeface="Calibri"/>
            </a:endParaRPr>
          </a:p>
          <a:p>
            <a:r>
              <a:rPr lang="en-GB" b="0"/>
              <a:t>	- Identified 4 different types of people based on where they lived, which he believed would </a:t>
            </a:r>
            <a:r>
              <a:rPr lang="en-GB"/>
              <a:t>affect temperament</a:t>
            </a:r>
            <a:r>
              <a:rPr lang="en-GB" b="0"/>
              <a:t> and the body fluid and bile responses.</a:t>
            </a:r>
            <a:r>
              <a:rPr lang="en-US"/>
              <a:t> </a:t>
            </a:r>
            <a:endParaRPr lang="en-US">
              <a:cs typeface="Calibri"/>
            </a:endParaRPr>
          </a:p>
          <a:p>
            <a:pPr marL="0" indent="0">
              <a:buFont typeface="Arial" panose="020B0604020202020204" pitchFamily="34" charset="0"/>
              <a:buNone/>
            </a:pPr>
            <a:r>
              <a:rPr lang="en-US" b="0"/>
              <a:t>	- Modern development: WHY we are different.</a:t>
            </a:r>
            <a:endParaRPr lang="en-US" b="0">
              <a:cs typeface="Calibri"/>
            </a:endParaRPr>
          </a:p>
          <a:p>
            <a:r>
              <a:rPr lang="en-GB" b="0"/>
              <a:t> </a:t>
            </a:r>
            <a:endParaRPr lang="en-GB" b="0">
              <a:cs typeface="Calibri"/>
            </a:endParaRPr>
          </a:p>
          <a:p>
            <a:pPr marL="171450" indent="-171450">
              <a:buFont typeface="Arial" panose="020B0604020202020204" pitchFamily="34" charset="0"/>
              <a:buChar char="•"/>
            </a:pPr>
            <a:r>
              <a:rPr lang="en-GB" b="1"/>
              <a:t>Carl Jung </a:t>
            </a:r>
            <a:r>
              <a:rPr lang="en-GB" b="0"/>
              <a:t>early 1900s (Swiss psychiatrist and psychoanalyst)</a:t>
            </a:r>
            <a:endParaRPr lang="en-GB" b="0">
              <a:cs typeface="Calibri"/>
            </a:endParaRPr>
          </a:p>
          <a:p>
            <a:r>
              <a:rPr lang="en-GB" b="0"/>
              <a:t>	- Jung was key in developing analytic psychology (now referred to as Jungian analysis</a:t>
            </a:r>
            <a:r>
              <a:rPr lang="en-GB"/>
              <a:t>).</a:t>
            </a:r>
            <a:endParaRPr lang="en-GB" b="0">
              <a:cs typeface="Calibri"/>
            </a:endParaRPr>
          </a:p>
          <a:p>
            <a:r>
              <a:rPr lang="en-GB" b="0"/>
              <a:t>	- Developed an axis of psychology (thinking/feeling) - this axis displayed behaviour as a scale rather than</a:t>
            </a:r>
            <a:r>
              <a:rPr lang="en-GB"/>
              <a:t> </a:t>
            </a:r>
            <a:r>
              <a:rPr lang="en-GB" b="0"/>
              <a:t>as absolutes</a:t>
            </a:r>
            <a:r>
              <a:rPr lang="en-GB"/>
              <a:t>.</a:t>
            </a:r>
            <a:endParaRPr lang="en-GB">
              <a:cs typeface="Calibri"/>
            </a:endParaRPr>
          </a:p>
          <a:p>
            <a:endParaRPr lang="en-GB" b="0"/>
          </a:p>
          <a:p>
            <a:pPr marL="171450" indent="-171450">
              <a:buFont typeface="Arial" panose="020B0604020202020204" pitchFamily="34" charset="0"/>
              <a:buChar char="•"/>
            </a:pPr>
            <a:r>
              <a:rPr lang="en-GB" b="1"/>
              <a:t>C-me</a:t>
            </a:r>
            <a:r>
              <a:rPr lang="en-GB" b="0"/>
              <a:t> was founded in </a:t>
            </a:r>
            <a:r>
              <a:rPr lang="en-GB"/>
              <a:t>2013</a:t>
            </a:r>
            <a:endParaRPr lang="en-GB" b="0">
              <a:cs typeface="Calibri"/>
            </a:endParaRPr>
          </a:p>
          <a:p>
            <a:pPr marL="0" indent="0">
              <a:buFont typeface="Arial" panose="020B0604020202020204" pitchFamily="34" charset="0"/>
              <a:buNone/>
            </a:pPr>
            <a:r>
              <a:rPr lang="en-GB" b="0"/>
              <a:t>	- Developed our own more accurate algorithm (based on database of 35,000+ statements</a:t>
            </a:r>
            <a:r>
              <a:rPr lang="en-GB"/>
              <a:t>).</a:t>
            </a:r>
            <a:endParaRPr lang="en-GB" b="0">
              <a:cs typeface="Calibri"/>
            </a:endParaRPr>
          </a:p>
          <a:p>
            <a:pPr marL="0" indent="0">
              <a:buFont typeface="Arial" panose="020B0604020202020204" pitchFamily="34" charset="0"/>
              <a:buNone/>
            </a:pPr>
            <a:r>
              <a:rPr lang="en-GB" b="0"/>
              <a:t>	- Removed labels and numbers</a:t>
            </a:r>
            <a:r>
              <a:rPr lang="en-GB"/>
              <a:t>.</a:t>
            </a:r>
            <a:endParaRPr lang="en-GB" b="0">
              <a:cs typeface="Calibri"/>
            </a:endParaRPr>
          </a:p>
          <a:p>
            <a:pPr marL="0" indent="0">
              <a:buFont typeface="Arial" panose="020B0604020202020204" pitchFamily="34" charset="0"/>
              <a:buNone/>
            </a:pPr>
            <a:r>
              <a:rPr lang="en-GB" b="0"/>
              <a:t>	- Developed reports that speak to observable behaviour which we can shape</a:t>
            </a:r>
            <a:r>
              <a:rPr lang="en-GB"/>
              <a:t>.</a:t>
            </a:r>
            <a:endParaRPr lang="en-GB" b="0">
              <a:cs typeface="Calibri"/>
            </a:endParaRPr>
          </a:p>
          <a:p>
            <a:pPr marL="0" indent="0">
              <a:buFont typeface="Arial" panose="020B0604020202020204" pitchFamily="34" charset="0"/>
              <a:buNone/>
            </a:pPr>
            <a:r>
              <a:rPr lang="en-GB" b="0"/>
              <a:t>	- Assess Conscious and Unconscious preferences</a:t>
            </a:r>
            <a:r>
              <a:rPr lang="en-GB"/>
              <a:t>.</a:t>
            </a:r>
            <a:endParaRPr lang="en-US" b="0"/>
          </a:p>
          <a:p>
            <a:endParaRPr lang="en-GB" b="0"/>
          </a:p>
          <a:p>
            <a:r>
              <a:rPr lang="en-GB" b="1"/>
              <a:t>Why colour?</a:t>
            </a:r>
            <a:r>
              <a:rPr lang="en-US" b="1"/>
              <a:t> </a:t>
            </a:r>
            <a:r>
              <a:rPr lang="en-GB" b="0"/>
              <a:t>Colours blends, whereas words and numbers don’t. They can leave people feeling boxed.</a:t>
            </a:r>
            <a:endParaRPr lang="en-GB" b="0">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39</a:t>
            </a:fld>
            <a:endParaRPr lang="en-GB"/>
          </a:p>
        </p:txBody>
      </p:sp>
    </p:spTree>
    <p:extLst>
      <p:ext uri="{BB962C8B-B14F-4D97-AF65-F5344CB8AC3E}">
        <p14:creationId xmlns:p14="http://schemas.microsoft.com/office/powerpoint/2010/main" val="240489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i="1">
                <a:cs typeface="Calibri"/>
              </a:rPr>
              <a:t>If delivering remotely: </a:t>
            </a:r>
          </a:p>
          <a:p>
            <a:pPr marL="171450" indent="-171450">
              <a:buFont typeface="Arial" panose="020B0604020202020204" pitchFamily="34" charset="0"/>
              <a:buChar char="•"/>
            </a:pPr>
            <a:r>
              <a:rPr lang="en-GB" sz="1100" b="0" i="1">
                <a:cs typeface="Calibri"/>
              </a:rPr>
              <a:t>WELCOME everyone on grid view (share slides later</a:t>
            </a:r>
            <a:r>
              <a:rPr lang="en-GB" sz="1100" i="1">
                <a:cs typeface="Calibri"/>
              </a:rPr>
              <a:t>).</a:t>
            </a:r>
            <a:endParaRPr lang="en-GB" i="1">
              <a:cs typeface="Calibri"/>
            </a:endParaRPr>
          </a:p>
          <a:p>
            <a:endParaRPr lang="en-GB">
              <a:cs typeface="Calibri"/>
            </a:endParaRPr>
          </a:p>
          <a:p>
            <a:pPr>
              <a:defRPr/>
            </a:pPr>
            <a:r>
              <a:rPr lang="en-GB" b="1" i="1">
                <a:cs typeface="Calibri"/>
              </a:rPr>
              <a:t>Give a very brief personal introduction</a:t>
            </a:r>
            <a:endParaRPr lang="en-GB" b="0" i="1">
              <a:cs typeface="Calibri"/>
            </a:endParaRPr>
          </a:p>
          <a:p>
            <a:r>
              <a:rPr lang="en-GB" b="1" i="1">
                <a:cs typeface="Calibri"/>
              </a:rPr>
              <a:t>PURPOSE:</a:t>
            </a:r>
            <a:r>
              <a:rPr lang="en-GB" i="1">
                <a:cs typeface="Calibri"/>
              </a:rPr>
              <a:t> </a:t>
            </a:r>
            <a:r>
              <a:rPr lang="en-GB" b="0">
                <a:cs typeface="Calibri"/>
              </a:rPr>
              <a:t>The purpose of this workshop is ……</a:t>
            </a:r>
            <a:endParaRPr lang="en-GB">
              <a:cs typeface="Calibri"/>
            </a:endParaRPr>
          </a:p>
          <a:p>
            <a:r>
              <a:rPr lang="en-GB" b="1" i="1">
                <a:cs typeface="Calibri"/>
              </a:rPr>
              <a:t>PROGRAMME:</a:t>
            </a:r>
            <a:r>
              <a:rPr lang="en-GB" b="1">
                <a:cs typeface="Calibri"/>
              </a:rPr>
              <a:t> </a:t>
            </a:r>
            <a:r>
              <a:rPr lang="en-GB" b="0">
                <a:cs typeface="Calibri"/>
              </a:rPr>
              <a:t>The timeline for today is ….</a:t>
            </a:r>
          </a:p>
          <a:p>
            <a:endParaRPr lang="en-GB">
              <a:cs typeface="Calibri"/>
            </a:endParaRPr>
          </a:p>
          <a:p>
            <a:r>
              <a:rPr lang="en-GB" b="1" i="1">
                <a:cs typeface="Calibri"/>
              </a:rPr>
              <a:t>If RECORDING SESSION: </a:t>
            </a:r>
            <a:r>
              <a:rPr lang="en-GB" b="0" i="1">
                <a:cs typeface="Calibri"/>
              </a:rPr>
              <a:t>L</a:t>
            </a:r>
            <a:r>
              <a:rPr lang="en-GB" i="1">
                <a:cs typeface="Calibri"/>
              </a:rPr>
              <a:t>et the clients know at the start. </a:t>
            </a: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4</a:t>
            </a:fld>
            <a:endParaRPr lang="en-GB"/>
          </a:p>
        </p:txBody>
      </p:sp>
    </p:spTree>
    <p:extLst>
      <p:ext uri="{BB962C8B-B14F-4D97-AF65-F5344CB8AC3E}">
        <p14:creationId xmlns:p14="http://schemas.microsoft.com/office/powerpoint/2010/main" val="3793483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Developmental history underpinning C-me.</a:t>
            </a:r>
          </a:p>
          <a:p>
            <a:r>
              <a:rPr lang="en-GB" b="0" i="1"/>
              <a:t>N.B. Either use this slide or the briefer previous one.</a:t>
            </a:r>
            <a:r>
              <a:rPr lang="en-GB" i="1"/>
              <a:t> </a:t>
            </a:r>
            <a:endParaRPr lang="en-GB" b="0" i="1">
              <a:cs typeface="Calibri"/>
            </a:endParaRPr>
          </a:p>
          <a:p>
            <a:r>
              <a:rPr lang="en-GB" b="0" i="1"/>
              <a:t>N.B. More information can be obtained from C-me if you wish to give a fuller explanation.</a:t>
            </a:r>
            <a:r>
              <a:rPr lang="en-GB" i="1"/>
              <a:t> </a:t>
            </a:r>
            <a:endParaRPr lang="en-US" b="0"/>
          </a:p>
          <a:p>
            <a:endParaRPr lang="en-GB"/>
          </a:p>
          <a:p>
            <a:pPr marL="171450" indent="-171450">
              <a:buFont typeface="Arial" panose="020B0604020202020204" pitchFamily="34" charset="0"/>
              <a:buChar char="•"/>
            </a:pPr>
            <a:r>
              <a:rPr lang="en-GB" b="0"/>
              <a:t>Throughout history it has been observed that there is difference between people and how we interpret these differences. </a:t>
            </a:r>
            <a:endParaRPr lang="en-GB" b="0">
              <a:cs typeface="Calibri"/>
            </a:endParaRP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GB" b="1"/>
              <a:t>Hippocrates in 400BC</a:t>
            </a:r>
            <a:r>
              <a:rPr lang="en-GB" b="0"/>
              <a:t> (Greek physician)</a:t>
            </a:r>
            <a:endParaRPr lang="en-GB" b="0">
              <a:cs typeface="Calibri"/>
            </a:endParaRPr>
          </a:p>
          <a:p>
            <a:r>
              <a:rPr lang="en-GB" b="0"/>
              <a:t>	- Identified 4 different types of people based on where they lived, which he believed would affect</a:t>
            </a:r>
            <a:r>
              <a:rPr lang="en-GB"/>
              <a:t> </a:t>
            </a:r>
            <a:r>
              <a:rPr lang="en-GB" b="0"/>
              <a:t>temperament and the body fluid and bile responses.</a:t>
            </a:r>
            <a:r>
              <a:rPr lang="en-US"/>
              <a:t> </a:t>
            </a:r>
            <a:endParaRPr lang="en-US" b="0">
              <a:cs typeface="Calibri"/>
            </a:endParaRPr>
          </a:p>
          <a:p>
            <a:pPr marL="0" indent="0">
              <a:buFont typeface="Arial" panose="020B0604020202020204" pitchFamily="34" charset="0"/>
              <a:buNone/>
            </a:pPr>
            <a:r>
              <a:rPr lang="en-US" b="0"/>
              <a:t>	- Modern development: WHY we are different.</a:t>
            </a:r>
            <a:endParaRPr lang="en-US" b="0">
              <a:cs typeface="Calibri"/>
            </a:endParaRPr>
          </a:p>
          <a:p>
            <a:r>
              <a:rPr lang="en-GB" b="0"/>
              <a:t> </a:t>
            </a:r>
            <a:endParaRPr lang="en-GB" b="0">
              <a:cs typeface="Calibri"/>
            </a:endParaRPr>
          </a:p>
          <a:p>
            <a:pPr marL="171450" indent="-171450">
              <a:buFont typeface="Arial" panose="020B0604020202020204" pitchFamily="34" charset="0"/>
              <a:buChar char="•"/>
            </a:pPr>
            <a:r>
              <a:rPr lang="en-GB" b="1"/>
              <a:t>Carl Jung </a:t>
            </a:r>
            <a:r>
              <a:rPr lang="en-GB" b="0"/>
              <a:t>early 1900s (Swiss psychiatrist and psychoanalyst)</a:t>
            </a:r>
            <a:endParaRPr lang="en-GB" b="0">
              <a:cs typeface="Calibri"/>
            </a:endParaRPr>
          </a:p>
          <a:p>
            <a:r>
              <a:rPr lang="en-GB" b="0"/>
              <a:t>	- Jung was key in developing analytic psychology (now referred to as Jungian analysis</a:t>
            </a:r>
            <a:r>
              <a:rPr lang="en-GB"/>
              <a:t>).</a:t>
            </a:r>
            <a:endParaRPr lang="en-GB" b="0">
              <a:cs typeface="Calibri"/>
            </a:endParaRPr>
          </a:p>
          <a:p>
            <a:r>
              <a:rPr lang="en-GB" b="0"/>
              <a:t>	- Developed an axis of psychology (thinking/feeling), this axis displayed behaviour as a scale rather than</a:t>
            </a:r>
            <a:r>
              <a:rPr lang="en-GB"/>
              <a:t> </a:t>
            </a:r>
            <a:r>
              <a:rPr lang="en-GB" b="0"/>
              <a:t>as</a:t>
            </a:r>
            <a:r>
              <a:rPr lang="en-GB"/>
              <a:t> </a:t>
            </a:r>
            <a:r>
              <a:rPr lang="en-GB" b="0"/>
              <a:t>absolutes</a:t>
            </a:r>
            <a:r>
              <a:rPr lang="en-GB"/>
              <a:t>.</a:t>
            </a:r>
            <a:endParaRPr lang="en-GB">
              <a:cs typeface="Calibri" panose="020F0502020204030204"/>
            </a:endParaRPr>
          </a:p>
          <a:p>
            <a:endParaRPr lang="en-GB" b="0"/>
          </a:p>
          <a:p>
            <a:pPr marL="171450" indent="-171450">
              <a:buFont typeface="Arial" panose="020B0604020202020204" pitchFamily="34" charset="0"/>
              <a:buChar char="•"/>
            </a:pPr>
            <a:r>
              <a:rPr lang="en-GB" b="1"/>
              <a:t>Marston</a:t>
            </a:r>
            <a:r>
              <a:rPr lang="en-GB" b="0"/>
              <a:t> 1928</a:t>
            </a:r>
            <a:endParaRPr lang="en-GB" b="0">
              <a:cs typeface="Calibri"/>
            </a:endParaRPr>
          </a:p>
          <a:p>
            <a:pPr marL="0" indent="0">
              <a:buFont typeface="Arial" panose="020B0604020202020204" pitchFamily="34" charset="0"/>
              <a:buNone/>
            </a:pPr>
            <a:r>
              <a:rPr lang="en-GB" b="0"/>
              <a:t>	- His work led to the Development of DISC analysis</a:t>
            </a:r>
            <a:r>
              <a:rPr lang="en-GB"/>
              <a:t>.</a:t>
            </a:r>
            <a:endParaRPr lang="en-GB" b="0">
              <a:cs typeface="Calibri"/>
            </a:endParaRPr>
          </a:p>
          <a:p>
            <a:pPr marL="0" indent="0">
              <a:buFont typeface="Arial" panose="020B0604020202020204" pitchFamily="34" charset="0"/>
              <a:buNone/>
            </a:pPr>
            <a:endParaRPr lang="en-GB" b="0"/>
          </a:p>
          <a:p>
            <a:pPr marL="171450" indent="-171450">
              <a:buFont typeface="Arial" panose="020B0604020202020204" pitchFamily="34" charset="0"/>
              <a:buChar char="•"/>
            </a:pPr>
            <a:r>
              <a:rPr lang="en-GB" b="1"/>
              <a:t>Myers-Briggs 1962</a:t>
            </a:r>
            <a:endParaRPr lang="en-GB" b="1">
              <a:cs typeface="Calibri"/>
            </a:endParaRPr>
          </a:p>
          <a:p>
            <a:pPr marL="0" indent="0">
              <a:buFont typeface="Arial" panose="020B0604020202020204" pitchFamily="34" charset="0"/>
              <a:buNone/>
            </a:pPr>
            <a:r>
              <a:rPr lang="en-GB" b="0"/>
              <a:t>	- 16 personality types represented in the MBTI grid</a:t>
            </a:r>
            <a:r>
              <a:rPr lang="en-GB"/>
              <a:t>.</a:t>
            </a:r>
            <a:endParaRPr lang="en-GB" b="0">
              <a:cs typeface="Calibri"/>
            </a:endParaRPr>
          </a:p>
          <a:p>
            <a:endParaRPr lang="en-GB" b="0"/>
          </a:p>
          <a:p>
            <a:pPr marL="171450" indent="-171450">
              <a:buFont typeface="Arial" panose="020B0604020202020204" pitchFamily="34" charset="0"/>
              <a:buChar char="•"/>
            </a:pPr>
            <a:r>
              <a:rPr lang="en-GB" b="1"/>
              <a:t>Bonnstetter </a:t>
            </a:r>
            <a:r>
              <a:rPr lang="en-GB" b="0"/>
              <a:t>1984 (American)</a:t>
            </a:r>
            <a:endParaRPr lang="en-GB" b="0">
              <a:cs typeface="Calibri"/>
            </a:endParaRPr>
          </a:p>
          <a:p>
            <a:pPr marL="0" indent="0">
              <a:buFont typeface="Arial" panose="020B0604020202020204" pitchFamily="34" charset="0"/>
              <a:buNone/>
            </a:pPr>
            <a:r>
              <a:rPr lang="en-GB" b="0"/>
              <a:t>	- First person to apply Colour Wheel to psychometric testing</a:t>
            </a:r>
            <a:r>
              <a:rPr lang="en-GB"/>
              <a:t>.</a:t>
            </a:r>
            <a:endParaRPr lang="en-GB" b="0">
              <a:cs typeface="Calibri"/>
            </a:endParaRPr>
          </a:p>
          <a:p>
            <a:pPr marL="0" indent="0">
              <a:buFont typeface="Arial" panose="020B0604020202020204" pitchFamily="34" charset="0"/>
              <a:buNone/>
            </a:pPr>
            <a:r>
              <a:rPr lang="en-GB" b="0"/>
              <a:t>	- Used profiling to increase business effectiveness</a:t>
            </a:r>
            <a:r>
              <a:rPr lang="en-GB"/>
              <a:t>.</a:t>
            </a:r>
            <a:endParaRPr lang="en-GB" b="0">
              <a:cs typeface="Calibri"/>
            </a:endParaRPr>
          </a:p>
          <a:p>
            <a:pPr marL="0" indent="0">
              <a:buFont typeface="Arial" panose="020B0604020202020204" pitchFamily="34" charset="0"/>
              <a:buNone/>
            </a:pPr>
            <a:endParaRPr lang="en-GB" b="0"/>
          </a:p>
          <a:p>
            <a:pPr marL="171450" indent="-171450">
              <a:buFont typeface="Arial" panose="020B0604020202020204" pitchFamily="34" charset="0"/>
              <a:buChar char="•"/>
            </a:pPr>
            <a:r>
              <a:rPr lang="en-GB" b="1"/>
              <a:t>Insights</a:t>
            </a:r>
            <a:r>
              <a:rPr lang="en-GB" b="0"/>
              <a:t> 1993</a:t>
            </a:r>
            <a:endParaRPr lang="en-GB" b="0">
              <a:cs typeface="Calibri"/>
            </a:endParaRPr>
          </a:p>
          <a:p>
            <a:pPr marL="0" indent="0">
              <a:buFont typeface="Arial" panose="020B0604020202020204" pitchFamily="34" charset="0"/>
              <a:buNone/>
            </a:pPr>
            <a:r>
              <a:rPr lang="en-GB" b="0"/>
              <a:t>	- Similar to C-me but assigns labelling</a:t>
            </a:r>
            <a:r>
              <a:rPr lang="en-GB"/>
              <a:t>.</a:t>
            </a:r>
            <a:endParaRPr lang="en-GB" b="0">
              <a:cs typeface="Calibri"/>
            </a:endParaRPr>
          </a:p>
          <a:p>
            <a:pPr marL="0" indent="0">
              <a:buFont typeface="Arial" panose="020B0604020202020204" pitchFamily="34" charset="0"/>
              <a:buNone/>
            </a:pPr>
            <a:r>
              <a:rPr lang="en-GB" b="0"/>
              <a:t>	- Unconscious graph is not as accurate</a:t>
            </a:r>
            <a:r>
              <a:rPr lang="en-GB"/>
              <a:t>.</a:t>
            </a:r>
            <a:endParaRPr lang="en-GB" b="0">
              <a:cs typeface="Calibri"/>
            </a:endParaRPr>
          </a:p>
          <a:p>
            <a:endParaRPr lang="en-GB" b="0"/>
          </a:p>
          <a:p>
            <a:pPr marL="171450" indent="-171450">
              <a:buFont typeface="Arial" panose="020B0604020202020204" pitchFamily="34" charset="0"/>
              <a:buChar char="•"/>
            </a:pPr>
            <a:r>
              <a:rPr lang="en-GB" b="1"/>
              <a:t>C-me</a:t>
            </a:r>
            <a:r>
              <a:rPr lang="en-GB" b="0"/>
              <a:t> was founded in </a:t>
            </a:r>
            <a:r>
              <a:rPr lang="en-GB"/>
              <a:t>2013</a:t>
            </a:r>
            <a:endParaRPr lang="en-GB" b="0">
              <a:cs typeface="Calibri"/>
            </a:endParaRPr>
          </a:p>
          <a:p>
            <a:pPr marL="0" indent="0">
              <a:buFont typeface="Arial" panose="020B0604020202020204" pitchFamily="34" charset="0"/>
              <a:buNone/>
            </a:pPr>
            <a:r>
              <a:rPr lang="en-GB" b="0"/>
              <a:t>	- Developed our own more accurate algorithm (based on database of 35,000 statements</a:t>
            </a:r>
            <a:r>
              <a:rPr lang="en-GB"/>
              <a:t>).</a:t>
            </a:r>
            <a:endParaRPr lang="en-GB" b="0">
              <a:cs typeface="Calibri"/>
            </a:endParaRPr>
          </a:p>
          <a:p>
            <a:pPr marL="0" indent="0">
              <a:buFont typeface="Arial" panose="020B0604020202020204" pitchFamily="34" charset="0"/>
              <a:buNone/>
            </a:pPr>
            <a:r>
              <a:rPr lang="en-GB" b="0"/>
              <a:t>	- Removed labels and numbers</a:t>
            </a:r>
            <a:r>
              <a:rPr lang="en-GB"/>
              <a:t>.</a:t>
            </a:r>
            <a:endParaRPr lang="en-GB" b="0">
              <a:cs typeface="Calibri"/>
            </a:endParaRPr>
          </a:p>
          <a:p>
            <a:pPr marL="0" indent="0">
              <a:buFont typeface="Arial" panose="020B0604020202020204" pitchFamily="34" charset="0"/>
              <a:buNone/>
            </a:pPr>
            <a:r>
              <a:rPr lang="en-GB" b="0"/>
              <a:t>	- Developed reports that speak to observable behaviour which we can shape</a:t>
            </a:r>
            <a:r>
              <a:rPr lang="en-GB"/>
              <a:t>.</a:t>
            </a:r>
            <a:endParaRPr lang="en-GB" b="0">
              <a:cs typeface="Calibri"/>
            </a:endParaRPr>
          </a:p>
          <a:p>
            <a:pPr marL="0" indent="0">
              <a:buFont typeface="Arial" panose="020B0604020202020204" pitchFamily="34" charset="0"/>
              <a:buNone/>
            </a:pPr>
            <a:r>
              <a:rPr lang="en-GB" b="0"/>
              <a:t>	- Assess Conscious and Unconscious preferences</a:t>
            </a:r>
            <a:r>
              <a:rPr lang="en-GB"/>
              <a:t>.</a:t>
            </a:r>
            <a:endParaRPr lang="en-US" b="0"/>
          </a:p>
          <a:p>
            <a:endParaRPr lang="en-GB" b="0"/>
          </a:p>
          <a:p>
            <a:r>
              <a:rPr lang="en-GB" b="1"/>
              <a:t>Why colour?</a:t>
            </a:r>
            <a:r>
              <a:rPr lang="en-US" b="1"/>
              <a:t> </a:t>
            </a:r>
            <a:r>
              <a:rPr lang="en-GB" b="0"/>
              <a:t>Colours blends, whereas words and numbers don’t. They can leave people feeling boxed.</a:t>
            </a:r>
            <a:endParaRPr lang="en-GB" b="0">
              <a:cs typeface="Calibri"/>
            </a:endParaRPr>
          </a:p>
          <a:p>
            <a:endParaRPr lang="en-US"/>
          </a:p>
        </p:txBody>
      </p:sp>
      <p:sp>
        <p:nvSpPr>
          <p:cNvPr id="4" name="Slide Number Placeholder 3"/>
          <p:cNvSpPr>
            <a:spLocks noGrp="1"/>
          </p:cNvSpPr>
          <p:nvPr>
            <p:ph type="sldNum" sz="quarter" idx="5"/>
          </p:nvPr>
        </p:nvSpPr>
        <p:spPr/>
        <p:txBody>
          <a:bodyPr/>
          <a:lstStyle/>
          <a:p>
            <a:fld id="{24616945-A020-4BBC-96FF-FC4011206EB4}" type="slidenum">
              <a:rPr lang="en-GB" smtClean="0"/>
              <a:t>40</a:t>
            </a:fld>
            <a:endParaRPr lang="en-GB"/>
          </a:p>
        </p:txBody>
      </p:sp>
    </p:spTree>
    <p:extLst>
      <p:ext uri="{BB962C8B-B14F-4D97-AF65-F5344CB8AC3E}">
        <p14:creationId xmlns:p14="http://schemas.microsoft.com/office/powerpoint/2010/main" val="3882291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b="1"/>
              <a:t>Let's look at the axis C-me uses to represent Jungian psychology on the colour wheel</a:t>
            </a:r>
            <a:r>
              <a:rPr lang="en-GB" b="0"/>
              <a:t> -</a:t>
            </a:r>
            <a:r>
              <a:rPr lang="en-GB"/>
              <a:t> </a:t>
            </a:r>
            <a:r>
              <a:rPr lang="en-GB" b="0"/>
              <a:t> to give you clear understanding of how the colour wheel works.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t>HORIZONTAL AXIS:</a:t>
            </a:r>
            <a:r>
              <a:rPr lang="en-GB" b="1"/>
              <a:t> </a:t>
            </a:r>
            <a:r>
              <a:rPr lang="en-GB"/>
              <a:t>Looks</a:t>
            </a:r>
            <a:r>
              <a:rPr lang="en-GB" b="0"/>
              <a:t> at </a:t>
            </a:r>
            <a:r>
              <a:rPr lang="en-GB" b="1"/>
              <a:t>how we’re making our decisions </a:t>
            </a:r>
            <a:r>
              <a:rPr lang="en-GB" b="0"/>
              <a:t>and </a:t>
            </a:r>
            <a:r>
              <a:rPr lang="en-GB" b="1"/>
              <a:t>relate to different situations </a:t>
            </a:r>
            <a:r>
              <a:rPr lang="en-GB" b="0"/>
              <a:t>in life.</a:t>
            </a:r>
            <a:endParaRPr lang="en-GB" b="0">
              <a:cs typeface="Calibri"/>
            </a:endParaRPr>
          </a:p>
          <a:p>
            <a:endParaRPr lang="en-GB" i="1"/>
          </a:p>
          <a:p>
            <a:r>
              <a:rPr lang="en-GB" i="1"/>
              <a:t>EXPLAIN THE SLIDE:</a:t>
            </a:r>
            <a:endParaRPr lang="en-GB" i="1">
              <a:cs typeface="Calibri"/>
            </a:endParaRPr>
          </a:p>
          <a:p>
            <a:pPr marL="351790" indent="-351790">
              <a:buFont typeface="Arial" panose="020B0604020202020204" pitchFamily="34" charset="0"/>
              <a:buChar char="•"/>
            </a:pPr>
            <a:r>
              <a:rPr lang="en-GB" b="1"/>
              <a:t>Top </a:t>
            </a:r>
            <a:r>
              <a:rPr lang="en-GB" b="0"/>
              <a:t>of wheel = </a:t>
            </a:r>
            <a:r>
              <a:rPr lang="en-GB" b="1"/>
              <a:t>THINKING PREFERENCE </a:t>
            </a:r>
            <a:r>
              <a:rPr lang="en-GB" b="0"/>
              <a:t> – ‘head</a:t>
            </a:r>
            <a:r>
              <a:rPr lang="en-GB"/>
              <a:t>’.</a:t>
            </a:r>
            <a:endParaRPr lang="en-GB" b="0">
              <a:cs typeface="Calibri"/>
            </a:endParaRPr>
          </a:p>
          <a:p>
            <a:pPr marL="351790" indent="-351790">
              <a:buFont typeface="Arial" panose="020B0604020202020204" pitchFamily="34" charset="0"/>
              <a:buChar char="•"/>
            </a:pPr>
            <a:r>
              <a:rPr lang="en-GB" b="1"/>
              <a:t>Bottom</a:t>
            </a:r>
            <a:r>
              <a:rPr lang="en-GB" b="0"/>
              <a:t> of wheel</a:t>
            </a:r>
            <a:r>
              <a:rPr lang="en-GB" b="1"/>
              <a:t> = FEELING PREFERENCE </a:t>
            </a:r>
            <a:r>
              <a:rPr lang="en-GB" b="0"/>
              <a:t> – ‘heart</a:t>
            </a:r>
            <a:r>
              <a:rPr lang="en-GB"/>
              <a:t>’.</a:t>
            </a:r>
            <a:endParaRPr lang="en-GB" b="0">
              <a:cs typeface="Calibri"/>
            </a:endParaRPr>
          </a:p>
          <a:p>
            <a:pPr defTabSz="1877812">
              <a:defRPr/>
            </a:pPr>
            <a:endParaRPr lang="en-GB" b="1">
              <a:cs typeface="Calibri"/>
            </a:endParaRPr>
          </a:p>
          <a:p>
            <a:pPr defTabSz="1877812">
              <a:defRPr/>
            </a:pPr>
            <a:r>
              <a:rPr lang="en-GB" b="0" i="0"/>
              <a:t>(N.B. Chapter 5 of </a:t>
            </a:r>
            <a:r>
              <a:rPr lang="en-GB"/>
              <a:t>the Accreditation Manual provides further notes on the Jungian foundations of C-me).</a:t>
            </a:r>
            <a:endParaRPr lang="en-GB" b="0" i="0"/>
          </a:p>
          <a:p>
            <a:pPr defTabSz="1877812">
              <a:defRPr/>
            </a:pPr>
            <a:endParaRPr lang="en-GB" b="1">
              <a:cs typeface="Calibri"/>
            </a:endParaRPr>
          </a:p>
          <a:p>
            <a:pPr defTabSz="1877812">
              <a:defRPr/>
            </a:pPr>
            <a:endParaRPr lang="en-GB" b="1"/>
          </a:p>
          <a:p>
            <a:pPr defTabSz="1877812">
              <a:defRPr/>
            </a:pPr>
            <a:r>
              <a:rPr lang="en-GB" b="1"/>
              <a:t> </a:t>
            </a:r>
            <a:endParaRPr lang="en-GB" b="1">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41</a:t>
            </a:fld>
            <a:endParaRPr lang="en-GB"/>
          </a:p>
        </p:txBody>
      </p:sp>
    </p:spTree>
    <p:extLst>
      <p:ext uri="{BB962C8B-B14F-4D97-AF65-F5344CB8AC3E}">
        <p14:creationId xmlns:p14="http://schemas.microsoft.com/office/powerpoint/2010/main" val="2779945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t>VERTICAL AXIS: </a:t>
            </a:r>
            <a:r>
              <a:rPr lang="en-GB"/>
              <a:t>Looks</a:t>
            </a:r>
            <a:r>
              <a:rPr lang="en-GB" b="0"/>
              <a:t> at what</a:t>
            </a:r>
            <a:r>
              <a:rPr lang="en-GB" b="1"/>
              <a:t> energises </a:t>
            </a:r>
            <a:r>
              <a:rPr lang="en-GB" b="0"/>
              <a:t>us and how we </a:t>
            </a:r>
            <a:r>
              <a:rPr lang="en-GB" b="1"/>
              <a:t>process information.</a:t>
            </a:r>
            <a:endParaRPr lang="en-GB" b="0"/>
          </a:p>
          <a:p>
            <a:endParaRPr lang="en-GB" i="1"/>
          </a:p>
          <a:p>
            <a:r>
              <a:rPr lang="en-GB" i="1"/>
              <a:t>EXPLAIN THE SLIDE:</a:t>
            </a:r>
            <a:endParaRPr lang="en-GB" i="1">
              <a:cs typeface="Calibri"/>
            </a:endParaRPr>
          </a:p>
          <a:p>
            <a:pPr marL="351790" indent="-351790">
              <a:buFont typeface="Arial" panose="020B0604020202020204" pitchFamily="34" charset="0"/>
              <a:buChar char="•"/>
            </a:pPr>
            <a:r>
              <a:rPr lang="en-GB" b="1"/>
              <a:t>Right side </a:t>
            </a:r>
            <a:r>
              <a:rPr lang="en-GB" b="0"/>
              <a:t>of wheel = </a:t>
            </a:r>
            <a:r>
              <a:rPr lang="en-GB" b="1"/>
              <a:t>EXTRAVERTED PREFERENCE.</a:t>
            </a:r>
            <a:endParaRPr lang="en-GB" b="0">
              <a:cs typeface="Calibri"/>
            </a:endParaRPr>
          </a:p>
          <a:p>
            <a:pPr marL="351790" indent="-351790">
              <a:buFont typeface="Arial,Sans-Serif" panose="020B0604020202020204" pitchFamily="34" charset="0"/>
              <a:buChar char="•"/>
            </a:pPr>
            <a:r>
              <a:rPr lang="en-GB" b="1"/>
              <a:t>Left side of </a:t>
            </a:r>
            <a:r>
              <a:rPr lang="en-GB" b="0"/>
              <a:t>wheel </a:t>
            </a:r>
            <a:r>
              <a:rPr lang="en-GB" b="1"/>
              <a:t>= REFLECTIVE PREFERENCE </a:t>
            </a:r>
            <a:r>
              <a:rPr lang="en-GB" b="0">
                <a:cs typeface="Calibri"/>
              </a:rPr>
              <a:t> (N.B. </a:t>
            </a:r>
            <a:r>
              <a:rPr lang="en-US"/>
              <a:t>Reflective (not introverted) – language changes and the meanings of words change in time. We have found that there aren’t as many negative associations with the word ‘reflective’ as there are with the word ‘introverted’ in our culture today. </a:t>
            </a:r>
          </a:p>
          <a:p>
            <a:endParaRPr lang="en-GB" b="1">
              <a:cs typeface="Calibri"/>
            </a:endParaRPr>
          </a:p>
          <a:p>
            <a:pPr defTabSz="1877812">
              <a:defRPr/>
            </a:pPr>
            <a:r>
              <a:rPr lang="en-GB" b="0"/>
              <a:t>N.B. Sometimes top &amp; bottom/left &amp; right are more obvious than someone’s colours, until you see their profile</a:t>
            </a:r>
            <a:r>
              <a:rPr lang="en-GB"/>
              <a:t>.</a:t>
            </a:r>
            <a:endParaRPr lang="en-GB" b="0">
              <a:cs typeface="Calibri"/>
            </a:endParaRPr>
          </a:p>
          <a:p>
            <a:pPr marL="0" marR="0" lvl="0" indent="0" algn="l" defTabSz="1877812" rtl="0" eaLnBrk="1" fontAlgn="auto" latinLnBrk="0" hangingPunct="1">
              <a:lnSpc>
                <a:spcPct val="100000"/>
              </a:lnSpc>
              <a:spcBef>
                <a:spcPts val="0"/>
              </a:spcBef>
              <a:spcAft>
                <a:spcPts val="0"/>
              </a:spcAft>
              <a:buClrTx/>
              <a:buSzTx/>
              <a:buFontTx/>
              <a:buNone/>
              <a:tabLst/>
              <a:defRPr/>
            </a:pPr>
            <a:endParaRPr lang="en-GB" b="0" i="0"/>
          </a:p>
          <a:p>
            <a:pPr marL="0" marR="0" lvl="0" indent="0" algn="l" defTabSz="1877812" rtl="0" eaLnBrk="1" fontAlgn="auto" latinLnBrk="0" hangingPunct="1">
              <a:lnSpc>
                <a:spcPct val="100000"/>
              </a:lnSpc>
              <a:spcBef>
                <a:spcPts val="0"/>
              </a:spcBef>
              <a:spcAft>
                <a:spcPts val="0"/>
              </a:spcAft>
              <a:buClrTx/>
              <a:buSzTx/>
              <a:buFontTx/>
              <a:buNone/>
              <a:tabLst/>
              <a:defRPr/>
            </a:pPr>
            <a:endParaRPr lang="en-US" i="1">
              <a:cs typeface="Calibri"/>
            </a:endParaRPr>
          </a:p>
          <a:p>
            <a:endParaRPr lang="en-US" b="1">
              <a:cs typeface="Calibri"/>
            </a:endParaRPr>
          </a:p>
          <a:p>
            <a:r>
              <a:rPr lang="en-US" b="1">
                <a:cs typeface="Calibri"/>
              </a:rPr>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42</a:t>
            </a:fld>
            <a:endParaRPr lang="en-GB"/>
          </a:p>
        </p:txBody>
      </p:sp>
    </p:spTree>
    <p:extLst>
      <p:ext uri="{BB962C8B-B14F-4D97-AF65-F5344CB8AC3E}">
        <p14:creationId xmlns:p14="http://schemas.microsoft.com/office/powerpoint/2010/main" val="3129242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Emphasize that C-me focus on </a:t>
            </a:r>
            <a:r>
              <a:rPr lang="en-US" b="1" i="1"/>
              <a:t>BEHAVIOURS</a:t>
            </a:r>
            <a:r>
              <a:rPr lang="en-US" i="1"/>
              <a:t>, not personality. </a:t>
            </a:r>
            <a:endParaRPr lang="en-US"/>
          </a:p>
        </p:txBody>
      </p:sp>
      <p:sp>
        <p:nvSpPr>
          <p:cNvPr id="4" name="Slide Number Placeholder 3"/>
          <p:cNvSpPr>
            <a:spLocks noGrp="1"/>
          </p:cNvSpPr>
          <p:nvPr>
            <p:ph type="sldNum" sz="quarter" idx="5"/>
          </p:nvPr>
        </p:nvSpPr>
        <p:spPr/>
        <p:txBody>
          <a:bodyPr/>
          <a:lstStyle/>
          <a:p>
            <a:fld id="{24616945-A020-4BBC-96FF-FC4011206EB4}" type="slidenum">
              <a:rPr lang="en-GB" smtClean="0"/>
              <a:t>43</a:t>
            </a:fld>
            <a:endParaRPr lang="en-GB"/>
          </a:p>
        </p:txBody>
      </p:sp>
    </p:spTree>
    <p:extLst>
      <p:ext uri="{BB962C8B-B14F-4D97-AF65-F5344CB8AC3E}">
        <p14:creationId xmlns:p14="http://schemas.microsoft.com/office/powerpoint/2010/main" val="3738775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Brief Explanation of 3 graphs.</a:t>
            </a:r>
          </a:p>
          <a:p>
            <a:endParaRPr lang="en-US"/>
          </a:p>
          <a:p>
            <a:r>
              <a:rPr lang="en-US" b="1"/>
              <a:t>Adapted </a:t>
            </a:r>
            <a:r>
              <a:rPr lang="en-US" b="1" err="1"/>
              <a:t>Behaviour</a:t>
            </a:r>
            <a:endParaRPr lang="en-US" b="1" err="1">
              <a:cs typeface="Calibri"/>
            </a:endParaRPr>
          </a:p>
          <a:p>
            <a:r>
              <a:rPr lang="en-US" b="0"/>
              <a:t>- Conscious graph</a:t>
            </a:r>
            <a:r>
              <a:rPr lang="en-US"/>
              <a:t>.</a:t>
            </a:r>
            <a:endParaRPr lang="en-US" b="0">
              <a:cs typeface="Calibri"/>
            </a:endParaRPr>
          </a:p>
          <a:p>
            <a:r>
              <a:rPr lang="en-US" b="0"/>
              <a:t>How </a:t>
            </a:r>
            <a:r>
              <a:rPr lang="en-US" b="0" err="1"/>
              <a:t>behaviours</a:t>
            </a:r>
            <a:r>
              <a:rPr lang="en-US" b="0"/>
              <a:t> are adapted, modified in particular circumstances</a:t>
            </a:r>
            <a:r>
              <a:rPr lang="en-US"/>
              <a:t>.</a:t>
            </a:r>
            <a:endParaRPr lang="en-US" b="0">
              <a:cs typeface="Calibri"/>
            </a:endParaRPr>
          </a:p>
          <a:p>
            <a:pPr>
              <a:defRPr/>
            </a:pPr>
            <a:r>
              <a:rPr lang="en-US"/>
              <a:t>Metaphor: Like preparing yourself for a photo that the world will see </a:t>
            </a:r>
            <a:r>
              <a:rPr lang="en-US" b="0"/>
              <a:t>#selfie</a:t>
            </a:r>
            <a:r>
              <a:rPr lang="en-US"/>
              <a:t>.</a:t>
            </a:r>
            <a:endParaRPr lang="en-US" b="0">
              <a:cs typeface="Calibri"/>
            </a:endParaRPr>
          </a:p>
          <a:p>
            <a:r>
              <a:rPr lang="en-US" b="0"/>
              <a:t>Individual statements in profiles and </a:t>
            </a:r>
            <a:r>
              <a:rPr lang="en-US" b="0" err="1"/>
              <a:t>Colour</a:t>
            </a:r>
            <a:r>
              <a:rPr lang="en-US" b="0"/>
              <a:t> Wheel Position drawn from information from this </a:t>
            </a:r>
            <a:r>
              <a:rPr lang="en-US"/>
              <a:t>Adapted graph.</a:t>
            </a:r>
            <a:endParaRPr lang="en-US">
              <a:cs typeface="Calibri"/>
            </a:endParaRPr>
          </a:p>
          <a:p>
            <a:r>
              <a:rPr lang="en-US" b="0">
                <a:cs typeface="Calibri"/>
              </a:rPr>
              <a:t>A score of </a:t>
            </a:r>
            <a:r>
              <a:rPr lang="en-US">
                <a:cs typeface="Calibri"/>
              </a:rPr>
              <a:t>more than 23</a:t>
            </a:r>
            <a:r>
              <a:rPr lang="en-US" b="0">
                <a:cs typeface="Calibri"/>
              </a:rPr>
              <a:t> is considered a resilient strength</a:t>
            </a:r>
            <a:r>
              <a:rPr lang="en-US">
                <a:cs typeface="Calibri"/>
              </a:rPr>
              <a:t>.</a:t>
            </a:r>
            <a:endParaRPr lang="en-US" b="0">
              <a:cs typeface="Calibri"/>
            </a:endParaRPr>
          </a:p>
          <a:p>
            <a:endParaRPr lang="en-US" b="0"/>
          </a:p>
          <a:p>
            <a:r>
              <a:rPr lang="en-US" b="1"/>
              <a:t>Natural </a:t>
            </a:r>
            <a:r>
              <a:rPr lang="en-US" b="1" err="1"/>
              <a:t>Behaviour</a:t>
            </a:r>
            <a:endParaRPr lang="en-US" b="1" err="1">
              <a:cs typeface="Calibri"/>
            </a:endParaRPr>
          </a:p>
          <a:p>
            <a:r>
              <a:rPr lang="en-US" b="0"/>
              <a:t>- Less conscious graph</a:t>
            </a:r>
            <a:r>
              <a:rPr lang="en-US"/>
              <a:t>.</a:t>
            </a:r>
            <a:endParaRPr lang="en-US" b="0">
              <a:cs typeface="Calibri"/>
            </a:endParaRPr>
          </a:p>
          <a:p>
            <a:r>
              <a:rPr lang="en-US"/>
              <a:t>Illustrating</a:t>
            </a:r>
            <a:r>
              <a:rPr lang="en-US" b="0"/>
              <a:t> </a:t>
            </a:r>
            <a:r>
              <a:rPr lang="en-US" b="0" err="1"/>
              <a:t>behaviours</a:t>
            </a:r>
            <a:r>
              <a:rPr lang="en-US" b="0"/>
              <a:t> in situations of rest and stress</a:t>
            </a:r>
            <a:r>
              <a:rPr lang="en-US"/>
              <a:t>. </a:t>
            </a:r>
            <a:endParaRPr lang="en-US" b="0">
              <a:cs typeface="Calibri"/>
            </a:endParaRPr>
          </a:p>
          <a:p>
            <a:r>
              <a:rPr lang="en-US" b="0"/>
              <a:t>Revert to type</a:t>
            </a:r>
            <a:r>
              <a:rPr lang="en-US"/>
              <a:t> </a:t>
            </a:r>
            <a:r>
              <a:rPr lang="en-US" err="1"/>
              <a:t>behaviour</a:t>
            </a:r>
            <a:r>
              <a:rPr lang="en-US"/>
              <a:t>.</a:t>
            </a:r>
            <a:endParaRPr lang="en-US" b="0" err="1">
              <a:cs typeface="Calibri"/>
            </a:endParaRPr>
          </a:p>
          <a:p>
            <a:r>
              <a:rPr lang="en-US"/>
              <a:t>Metaphor: Like having a photo</a:t>
            </a:r>
            <a:r>
              <a:rPr lang="en-US" b="0"/>
              <a:t> </a:t>
            </a:r>
            <a:r>
              <a:rPr lang="en-US"/>
              <a:t>taken of you across</a:t>
            </a:r>
            <a:r>
              <a:rPr lang="en-US" b="0"/>
              <a:t> the room #</a:t>
            </a:r>
            <a:r>
              <a:rPr lang="en-US" b="0" i="1"/>
              <a:t>nofilter</a:t>
            </a:r>
            <a:r>
              <a:rPr lang="en-US" i="1"/>
              <a:t>.</a:t>
            </a:r>
            <a:endParaRPr lang="en-US" b="0" i="1">
              <a:cs typeface="Calibri"/>
            </a:endParaRPr>
          </a:p>
          <a:p>
            <a:r>
              <a:rPr lang="en-US" b="0"/>
              <a:t>Less filtered </a:t>
            </a:r>
            <a:r>
              <a:rPr lang="en-US" b="0" err="1"/>
              <a:t>behaviour</a:t>
            </a:r>
            <a:r>
              <a:rPr lang="en-US"/>
              <a:t>.</a:t>
            </a:r>
            <a:endParaRPr lang="en-US" b="0" err="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cs typeface="Calibri"/>
              </a:rPr>
              <a:t>A score of more than </a:t>
            </a:r>
            <a:r>
              <a:rPr lang="en-US">
                <a:cs typeface="Calibri"/>
              </a:rPr>
              <a:t>23</a:t>
            </a:r>
            <a:r>
              <a:rPr lang="en-US" b="0">
                <a:cs typeface="Calibri"/>
              </a:rPr>
              <a:t> is considered a resilient strength</a:t>
            </a:r>
            <a:r>
              <a:rPr lang="en-US">
                <a:cs typeface="Calibri"/>
              </a:rPr>
              <a:t>.</a:t>
            </a:r>
            <a:endParaRPr lang="en-US" b="0">
              <a:cs typeface="Calibri"/>
            </a:endParaRPr>
          </a:p>
          <a:p>
            <a:endParaRPr lang="en-US" b="0"/>
          </a:p>
          <a:p>
            <a:r>
              <a:rPr lang="en-US" b="1"/>
              <a:t>Wheel Position</a:t>
            </a:r>
            <a:endParaRPr lang="en-US" b="1">
              <a:cs typeface="Calibri"/>
            </a:endParaRPr>
          </a:p>
          <a:p>
            <a:r>
              <a:rPr lang="en-US" b="0"/>
              <a:t>Not boxing you but highlighting </a:t>
            </a:r>
            <a:r>
              <a:rPr lang="en-US" b="0" err="1"/>
              <a:t>colour</a:t>
            </a:r>
            <a:r>
              <a:rPr lang="en-US" b="0"/>
              <a:t> balance and resilient </a:t>
            </a:r>
            <a:r>
              <a:rPr lang="en-US" b="0" err="1"/>
              <a:t>behavioural</a:t>
            </a:r>
            <a:r>
              <a:rPr lang="en-US" b="0"/>
              <a:t> </a:t>
            </a:r>
            <a:r>
              <a:rPr lang="en-US" b="0" err="1"/>
              <a:t>colours</a:t>
            </a:r>
            <a:r>
              <a:rPr lang="en-US"/>
              <a:t>.</a:t>
            </a:r>
            <a:endParaRPr lang="en-US" b="0" err="1">
              <a:cs typeface="Calibri"/>
            </a:endParaRPr>
          </a:p>
          <a:p>
            <a:endParaRPr lang="en-US"/>
          </a:p>
          <a:p>
            <a:r>
              <a:rPr lang="en-US" b="0"/>
              <a:t>Based on Adapted Graph</a:t>
            </a:r>
            <a:r>
              <a:rPr lang="en-US"/>
              <a:t>.</a:t>
            </a:r>
            <a:endParaRPr lang="en-US" b="0">
              <a:cs typeface="Calibri" panose="020F0502020204030204"/>
            </a:endParaRPr>
          </a:p>
          <a:p>
            <a:endParaRPr lang="en-US">
              <a:cs typeface="Calibri" panose="020F0502020204030204"/>
            </a:endParaRPr>
          </a:p>
          <a:p>
            <a:r>
              <a:rPr lang="en-US">
                <a:cs typeface="Calibri" panose="020F0502020204030204"/>
              </a:rPr>
              <a:t>It would be too simplistic to say this individual has yellow preference energies only. Their second resilient </a:t>
            </a:r>
            <a:r>
              <a:rPr lang="en-US" err="1">
                <a:cs typeface="Calibri" panose="020F0502020204030204"/>
              </a:rPr>
              <a:t>colour</a:t>
            </a:r>
            <a:r>
              <a:rPr lang="en-US">
                <a:cs typeface="Calibri" panose="020F0502020204030204"/>
              </a:rPr>
              <a:t> preference is red. This is reflected by the position of the white dot on the wheel. It isn't just the first and second </a:t>
            </a:r>
            <a:r>
              <a:rPr lang="en-US" err="1">
                <a:cs typeface="Calibri" panose="020F0502020204030204"/>
              </a:rPr>
              <a:t>colours</a:t>
            </a:r>
            <a:r>
              <a:rPr lang="en-US">
                <a:cs typeface="Calibri" panose="020F0502020204030204"/>
              </a:rPr>
              <a:t> that influence the wheel position but all four </a:t>
            </a:r>
            <a:r>
              <a:rPr lang="en-US" err="1">
                <a:cs typeface="Calibri" panose="020F0502020204030204"/>
              </a:rPr>
              <a:t>colours</a:t>
            </a:r>
            <a:r>
              <a:rPr lang="en-US">
                <a:cs typeface="Calibri" panose="020F0502020204030204"/>
              </a:rPr>
              <a:t>.</a:t>
            </a:r>
            <a:endParaRPr lang="en-US" b="0">
              <a:cs typeface="Calibri" panose="020F0502020204030204"/>
            </a:endParaRPr>
          </a:p>
          <a:p>
            <a:endParaRPr lang="en-US" b="0">
              <a:cs typeface="Calibri" panose="020F0502020204030204"/>
            </a:endParaRPr>
          </a:p>
          <a:p>
            <a:endParaRPr lang="en-US" b="0"/>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24616945-A020-4BBC-96FF-FC4011206EB4}" type="slidenum">
              <a:rPr lang="en-GB" smtClean="0"/>
              <a:t>44</a:t>
            </a:fld>
            <a:endParaRPr lang="en-GB"/>
          </a:p>
        </p:txBody>
      </p:sp>
    </p:spTree>
    <p:extLst>
      <p:ext uri="{BB962C8B-B14F-4D97-AF65-F5344CB8AC3E}">
        <p14:creationId xmlns:p14="http://schemas.microsoft.com/office/powerpoint/2010/main" val="2646064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profiles are blends of all 4 </a:t>
            </a:r>
            <a:r>
              <a:rPr lang="en-US" err="1">
                <a:cs typeface="Calibri"/>
              </a:rPr>
              <a:t>colours</a:t>
            </a:r>
            <a:r>
              <a:rPr lang="en-US">
                <a:cs typeface="Calibri"/>
              </a:rPr>
              <a:t>.</a:t>
            </a:r>
          </a:p>
          <a:p>
            <a:r>
              <a:rPr lang="en-US">
                <a:cs typeface="Calibri"/>
              </a:rPr>
              <a:t>Let's look at how the position on the wheel reflects the Adapted graph and our personal </a:t>
            </a:r>
            <a:r>
              <a:rPr lang="en-US" err="1">
                <a:cs typeface="Calibri"/>
              </a:rPr>
              <a:t>colour</a:t>
            </a:r>
            <a:r>
              <a:rPr lang="en-US">
                <a:cs typeface="Calibri"/>
              </a:rPr>
              <a:t> blend.</a:t>
            </a:r>
          </a:p>
          <a:p>
            <a:r>
              <a:rPr lang="en-US"/>
              <a:t>The second </a:t>
            </a:r>
            <a:r>
              <a:rPr lang="en-US" err="1"/>
              <a:t>colour</a:t>
            </a:r>
            <a:r>
              <a:rPr lang="en-US"/>
              <a:t> is the most important modifier.</a:t>
            </a:r>
            <a:endParaRPr lang="en-US">
              <a:cs typeface="Calibri"/>
            </a:endParaRPr>
          </a:p>
          <a:p>
            <a:endParaRPr lang="en-US" i="1">
              <a:cs typeface="Calibri"/>
            </a:endParaRPr>
          </a:p>
          <a:p>
            <a:r>
              <a:rPr lang="en-US" b="1" i="1">
                <a:cs typeface="Calibri"/>
              </a:rPr>
              <a:t>ACTION: </a:t>
            </a:r>
            <a:r>
              <a:rPr lang="en-US" i="1">
                <a:cs typeface="Calibri"/>
              </a:rPr>
              <a:t>Reveal the dots.</a:t>
            </a:r>
          </a:p>
          <a:p>
            <a:pPr marL="171450" indent="-171450">
              <a:buFontTx/>
              <a:buChar char="-"/>
            </a:pPr>
            <a:r>
              <a:rPr lang="en-US" i="0">
                <a:cs typeface="Calibri"/>
              </a:rPr>
              <a:t>Position 1 – clearly</a:t>
            </a:r>
            <a:r>
              <a:rPr lang="en-US">
                <a:cs typeface="Calibri"/>
              </a:rPr>
              <a:t> Yellow</a:t>
            </a:r>
            <a:r>
              <a:rPr lang="en-US" i="0">
                <a:cs typeface="Calibri"/>
              </a:rPr>
              <a:t> preference</a:t>
            </a:r>
            <a:r>
              <a:rPr lang="en-US">
                <a:cs typeface="Calibri"/>
              </a:rPr>
              <a:t>.</a:t>
            </a:r>
            <a:endParaRPr lang="en-US" i="0">
              <a:cs typeface="Calibri"/>
            </a:endParaRPr>
          </a:p>
          <a:p>
            <a:pPr marL="171450" indent="-171450">
              <a:buFontTx/>
              <a:buChar char="-"/>
            </a:pPr>
            <a:r>
              <a:rPr lang="en-US" i="0">
                <a:cs typeface="Calibri"/>
              </a:rPr>
              <a:t>Position</a:t>
            </a:r>
            <a:r>
              <a:rPr lang="en-US">
                <a:cs typeface="Calibri"/>
              </a:rPr>
              <a:t> 2 – This person's top two </a:t>
            </a:r>
            <a:r>
              <a:rPr lang="en-US" err="1">
                <a:cs typeface="Calibri"/>
              </a:rPr>
              <a:t>colours</a:t>
            </a:r>
            <a:r>
              <a:rPr lang="en-US">
                <a:cs typeface="Calibri"/>
              </a:rPr>
              <a:t> are Yellow/Red.  How might this influence their behaviours?</a:t>
            </a:r>
          </a:p>
          <a:p>
            <a:pPr marL="171450" indent="-171450">
              <a:buFontTx/>
              <a:buChar char="-"/>
            </a:pPr>
            <a:r>
              <a:rPr lang="en-US">
                <a:cs typeface="Calibri"/>
              </a:rPr>
              <a:t>Position 3 - What about if this person's top two </a:t>
            </a:r>
            <a:r>
              <a:rPr lang="en-US" err="1">
                <a:cs typeface="Calibri"/>
              </a:rPr>
              <a:t>colours</a:t>
            </a:r>
            <a:r>
              <a:rPr lang="en-US">
                <a:cs typeface="Calibri"/>
              </a:rPr>
              <a:t> were</a:t>
            </a:r>
            <a:r>
              <a:rPr lang="en-US" i="0">
                <a:cs typeface="Calibri"/>
              </a:rPr>
              <a:t> </a:t>
            </a:r>
            <a:r>
              <a:rPr lang="en-US">
                <a:cs typeface="Calibri"/>
              </a:rPr>
              <a:t>Yellow</a:t>
            </a:r>
            <a:r>
              <a:rPr lang="en-US" i="0">
                <a:cs typeface="Calibri"/>
              </a:rPr>
              <a:t>/</a:t>
            </a:r>
            <a:r>
              <a:rPr lang="en-US">
                <a:cs typeface="Calibri"/>
              </a:rPr>
              <a:t>Green?  How might this be reflected in their </a:t>
            </a:r>
            <a:r>
              <a:rPr lang="en-US" err="1">
                <a:cs typeface="Calibri"/>
              </a:rPr>
              <a:t>behaviours</a:t>
            </a:r>
            <a:r>
              <a:rPr lang="en-US">
                <a:cs typeface="Calibri"/>
              </a:rPr>
              <a:t>?</a:t>
            </a:r>
          </a:p>
        </p:txBody>
      </p:sp>
      <p:sp>
        <p:nvSpPr>
          <p:cNvPr id="4" name="Slide Number Placeholder 3"/>
          <p:cNvSpPr>
            <a:spLocks noGrp="1"/>
          </p:cNvSpPr>
          <p:nvPr>
            <p:ph type="sldNum" sz="quarter" idx="5"/>
          </p:nvPr>
        </p:nvSpPr>
        <p:spPr/>
        <p:txBody>
          <a:bodyPr/>
          <a:lstStyle/>
          <a:p>
            <a:fld id="{24616945-A020-4BBC-96FF-FC4011206EB4}" type="slidenum">
              <a:rPr lang="en-GB" smtClean="0"/>
              <a:t>45</a:t>
            </a:fld>
            <a:endParaRPr lang="en-GB"/>
          </a:p>
        </p:txBody>
      </p:sp>
    </p:spTree>
    <p:extLst>
      <p:ext uri="{BB962C8B-B14F-4D97-AF65-F5344CB8AC3E}">
        <p14:creationId xmlns:p14="http://schemas.microsoft.com/office/powerpoint/2010/main" val="184675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Within a </a:t>
            </a:r>
            <a:r>
              <a:rPr lang="en-US" err="1">
                <a:cs typeface="Calibri"/>
              </a:rPr>
              <a:t>colour</a:t>
            </a:r>
            <a:r>
              <a:rPr lang="en-US">
                <a:cs typeface="Calibri"/>
              </a:rPr>
              <a:t> quadrant, the position relative to the center of </a:t>
            </a:r>
            <a:r>
              <a:rPr lang="en-US" err="1">
                <a:cs typeface="Calibri"/>
              </a:rPr>
              <a:t>ther</a:t>
            </a:r>
            <a:r>
              <a:rPr lang="en-US">
                <a:cs typeface="Calibri"/>
              </a:rPr>
              <a:t> </a:t>
            </a:r>
            <a:r>
              <a:rPr lang="en-US" err="1">
                <a:cs typeface="Calibri"/>
              </a:rPr>
              <a:t>Colour</a:t>
            </a:r>
            <a:r>
              <a:rPr lang="en-US">
                <a:cs typeface="Calibri"/>
              </a:rPr>
              <a:t> Wheel denotes how many </a:t>
            </a:r>
            <a:r>
              <a:rPr lang="en-US" err="1">
                <a:cs typeface="Calibri"/>
              </a:rPr>
              <a:t>colours</a:t>
            </a:r>
            <a:r>
              <a:rPr lang="en-US">
                <a:cs typeface="Calibri"/>
              </a:rPr>
              <a:t> are particularly strong on your Adapted Graph</a:t>
            </a:r>
          </a:p>
          <a:p>
            <a:endParaRPr lang="en-US">
              <a:cs typeface="Calibri"/>
            </a:endParaRPr>
          </a:p>
          <a:p>
            <a:r>
              <a:rPr lang="en-US">
                <a:cs typeface="Calibri"/>
              </a:rPr>
              <a:t>Position 1 (outside of </a:t>
            </a:r>
            <a:r>
              <a:rPr lang="en-US" err="1">
                <a:cs typeface="Calibri"/>
              </a:rPr>
              <a:t>Colour</a:t>
            </a:r>
            <a:r>
              <a:rPr lang="en-US">
                <a:cs typeface="Calibri"/>
              </a:rPr>
              <a:t> Wheel) = 1 </a:t>
            </a:r>
            <a:r>
              <a:rPr lang="en-US" err="1">
                <a:cs typeface="Calibri"/>
              </a:rPr>
              <a:t>colour</a:t>
            </a:r>
            <a:r>
              <a:rPr lang="en-US">
                <a:cs typeface="Calibri"/>
              </a:rPr>
              <a:t> high</a:t>
            </a:r>
          </a:p>
          <a:p>
            <a:r>
              <a:rPr lang="en-US">
                <a:cs typeface="Calibri"/>
              </a:rPr>
              <a:t>Position 2 (middle of </a:t>
            </a:r>
            <a:r>
              <a:rPr lang="en-US" err="1">
                <a:cs typeface="Calibri"/>
              </a:rPr>
              <a:t>Colour</a:t>
            </a:r>
            <a:r>
              <a:rPr lang="en-US">
                <a:cs typeface="Calibri"/>
              </a:rPr>
              <a:t> Wheel) = 2 </a:t>
            </a:r>
            <a:r>
              <a:rPr lang="en-US" err="1">
                <a:cs typeface="Calibri"/>
              </a:rPr>
              <a:t>colour</a:t>
            </a:r>
            <a:r>
              <a:rPr lang="en-US">
                <a:cs typeface="Calibri"/>
              </a:rPr>
              <a:t> high</a:t>
            </a:r>
          </a:p>
          <a:p>
            <a:r>
              <a:rPr lang="en-US">
                <a:cs typeface="Calibri"/>
              </a:rPr>
              <a:t>Position 3 (inside of Colour Wheel) = 3 </a:t>
            </a:r>
            <a:r>
              <a:rPr lang="en-US" err="1">
                <a:cs typeface="Calibri"/>
              </a:rPr>
              <a:t>colour</a:t>
            </a:r>
            <a:r>
              <a:rPr lang="en-US">
                <a:cs typeface="Calibri"/>
              </a:rPr>
              <a:t> high</a:t>
            </a:r>
          </a:p>
          <a:p>
            <a:endParaRPr lang="en-US">
              <a:cs typeface="Calibri"/>
            </a:endParaRPr>
          </a:p>
          <a:p>
            <a:r>
              <a:rPr lang="en-US">
                <a:cs typeface="Calibri"/>
              </a:rPr>
              <a:t>A colour is considered high and therefore a resilient strength when it is over 23.</a:t>
            </a:r>
          </a:p>
          <a:p>
            <a:endParaRPr lang="en-US">
              <a:cs typeface="Calibri"/>
            </a:endParaRPr>
          </a:p>
          <a:p>
            <a:r>
              <a:rPr lang="en-US">
                <a:cs typeface="Calibri"/>
              </a:rPr>
              <a:t>Position 4 (Cross Type) = top two </a:t>
            </a:r>
            <a:r>
              <a:rPr lang="en-US" err="1">
                <a:cs typeface="Calibri"/>
              </a:rPr>
              <a:t>colours</a:t>
            </a:r>
            <a:r>
              <a:rPr lang="en-US">
                <a:cs typeface="Calibri"/>
              </a:rPr>
              <a:t> are psychological opposites</a:t>
            </a:r>
          </a:p>
          <a:p>
            <a:r>
              <a:rPr lang="en-US">
                <a:cs typeface="Calibri"/>
              </a:rPr>
              <a:t>Position 5 (Different Cross Type)</a:t>
            </a:r>
          </a:p>
          <a:p>
            <a:r>
              <a:rPr lang="en-US">
                <a:cs typeface="Calibri"/>
              </a:rPr>
              <a:t>And explain that the </a:t>
            </a:r>
            <a:r>
              <a:rPr lang="en-US" err="1">
                <a:cs typeface="Calibri"/>
              </a:rPr>
              <a:t>colours</a:t>
            </a:r>
            <a:r>
              <a:rPr lang="en-US">
                <a:cs typeface="Calibri"/>
              </a:rPr>
              <a:t> can be reversed. Blue-Yellow Cross Type might be a Yellow-Blue (depending on strongest </a:t>
            </a:r>
            <a:r>
              <a:rPr lang="en-US" err="1">
                <a:cs typeface="Calibri"/>
              </a:rPr>
              <a:t>colour</a:t>
            </a:r>
            <a:r>
              <a:rPr lang="en-US">
                <a:cs typeface="Calibri"/>
              </a:rPr>
              <a:t>)</a:t>
            </a:r>
          </a:p>
          <a:p>
            <a:endParaRPr lang="en-US">
              <a:cs typeface="Calibri"/>
            </a:endParaRPr>
          </a:p>
          <a:p>
            <a:r>
              <a:rPr lang="en-US" b="1"/>
              <a:t>Cross Types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Normally, a person’s top 2 </a:t>
            </a:r>
            <a:r>
              <a:rPr lang="en-US" b="0" err="1"/>
              <a:t>colours</a:t>
            </a:r>
            <a:r>
              <a:rPr lang="en-US" b="0"/>
              <a:t> will be 2 adjacent </a:t>
            </a:r>
            <a:r>
              <a:rPr lang="en-US" b="0" err="1"/>
              <a:t>colour</a:t>
            </a:r>
            <a:r>
              <a:rPr lang="en-US" b="0"/>
              <a:t> </a:t>
            </a:r>
            <a:r>
              <a:rPr lang="en-US"/>
              <a:t>quadrants</a:t>
            </a:r>
            <a:r>
              <a:rPr lang="en-US" b="0"/>
              <a:t> on the </a:t>
            </a:r>
            <a:r>
              <a:rPr lang="en-US" b="0" err="1"/>
              <a:t>colour</a:t>
            </a:r>
            <a:r>
              <a:rPr lang="en-US" b="0"/>
              <a:t> wheel e.g. Red/Blue or Green/Blue.</a:t>
            </a:r>
            <a:endParaRPr lang="en-US" b="0">
              <a:cs typeface="Calibri"/>
            </a:endParaRPr>
          </a:p>
          <a:p>
            <a:r>
              <a:rPr lang="en-US" b="0"/>
              <a:t>For around 8% of the population, their top two </a:t>
            </a:r>
            <a:r>
              <a:rPr lang="en-US" b="0" err="1"/>
              <a:t>colours</a:t>
            </a:r>
            <a:r>
              <a:rPr lang="en-US" b="0"/>
              <a:t> are on opposite sides of the </a:t>
            </a:r>
            <a:r>
              <a:rPr lang="en-US" b="0" err="1"/>
              <a:t>Colour</a:t>
            </a:r>
            <a:r>
              <a:rPr lang="en-US" b="0"/>
              <a:t> Wheel e.g. Red/Green or Blue/Yellow.</a:t>
            </a:r>
            <a:endParaRPr lang="en-US" b="0">
              <a:cs typeface="Calibri"/>
            </a:endParaRPr>
          </a:p>
          <a:p>
            <a:endParaRPr lang="en-US" b="0"/>
          </a:p>
          <a:p>
            <a:r>
              <a:rPr lang="en-US" b="0"/>
              <a:t>On this slide, you can see how a Red/Green Cross Type is represented. Their positional dot is </a:t>
            </a:r>
            <a:r>
              <a:rPr lang="en-US" b="0" err="1"/>
              <a:t>coloured</a:t>
            </a:r>
            <a:r>
              <a:rPr lang="en-US" b="0"/>
              <a:t> half red, half green. It is then placed next to the Red quadrant to indicate that red is the top </a:t>
            </a:r>
            <a:r>
              <a:rPr lang="en-US" b="0" err="1"/>
              <a:t>colour</a:t>
            </a:r>
            <a:r>
              <a:rPr lang="en-US" b="0"/>
              <a:t>.</a:t>
            </a:r>
            <a:r>
              <a:rPr lang="en-US"/>
              <a:t> </a:t>
            </a:r>
            <a:endParaRPr lang="en-US">
              <a:cs typeface="Calibri" panose="020F0502020204030204"/>
            </a:endParaRPr>
          </a:p>
          <a:p>
            <a:endParaRPr lang="en-US">
              <a:cs typeface="Calibri" panose="020F0502020204030204"/>
            </a:endParaRPr>
          </a:p>
          <a:p>
            <a:r>
              <a:rPr lang="en-US" b="0"/>
              <a:t>Cross types have the ability to switch between opposite </a:t>
            </a:r>
            <a:r>
              <a:rPr lang="en-US" b="0" err="1"/>
              <a:t>colours</a:t>
            </a:r>
            <a:r>
              <a:rPr lang="en-US" b="0"/>
              <a:t> with great ease.</a:t>
            </a:r>
            <a:r>
              <a:rPr lang="en-US"/>
              <a:t> </a:t>
            </a:r>
            <a:endParaRPr lang="en-US" b="0">
              <a:cs typeface="Calibri"/>
            </a:endParaRPr>
          </a:p>
          <a:p>
            <a:pPr algn="l" rtl="0" fontAlgn="base"/>
            <a:endParaRPr lang="en-GB" sz="1200" b="0" noProof="0">
              <a:solidFill>
                <a:srgbClr val="000000"/>
              </a:solidFill>
              <a:latin typeface="Calibri" panose="020F0502020204030204" pitchFamily="34"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a:solidFill>
                  <a:srgbClr val="000000"/>
                </a:solidFill>
                <a:latin typeface="+mn-lt"/>
                <a:cs typeface="Calibri"/>
              </a:rPr>
              <a:t>More information can be found in the Accreditation Manual, Section 4</a:t>
            </a:r>
            <a:r>
              <a:rPr lang="en-GB" i="1">
                <a:solidFill>
                  <a:srgbClr val="000000"/>
                </a:solidFill>
                <a:latin typeface="+mn-lt"/>
                <a:cs typeface="Calibri"/>
              </a:rPr>
              <a:t>.</a:t>
            </a:r>
            <a:endParaRPr lang="en-GB" b="0" i="1" noProof="0">
              <a:latin typeface="+mn-lt"/>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4616945-A020-4BBC-96FF-FC4011206EB4}" type="slidenum">
              <a:rPr lang="en-GB" smtClean="0"/>
              <a:t>46</a:t>
            </a:fld>
            <a:endParaRPr lang="en-GB"/>
          </a:p>
        </p:txBody>
      </p:sp>
    </p:spTree>
    <p:extLst>
      <p:ext uri="{BB962C8B-B14F-4D97-AF65-F5344CB8AC3E}">
        <p14:creationId xmlns:p14="http://schemas.microsoft.com/office/powerpoint/2010/main" val="2993867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i="1"/>
              <a:t>This is a particularly important slide to dwell on if there is a value judgement being made in an organisation, against one/some of the colours</a:t>
            </a:r>
            <a:r>
              <a:rPr lang="en-GB" b="0" i="1"/>
              <a:t>.</a:t>
            </a:r>
          </a:p>
          <a:p>
            <a:r>
              <a:rPr lang="en-GB" b="1" i="1"/>
              <a:t>Example</a:t>
            </a:r>
            <a:r>
              <a:rPr lang="en-GB" b="0" i="1"/>
              <a:t>: A </a:t>
            </a:r>
            <a:r>
              <a:rPr lang="en-GB" i="1"/>
              <a:t>Heavily dominant engineering orientated company that values blue behavioural preference but not yellow behavioural preference</a:t>
            </a:r>
            <a:r>
              <a:rPr lang="en-GB" b="0" i="1"/>
              <a:t>.</a:t>
            </a:r>
            <a:endParaRPr lang="en-GB" b="0" i="1">
              <a:cs typeface="Calibri"/>
            </a:endParaRPr>
          </a:p>
          <a:p>
            <a:r>
              <a:rPr lang="en-GB" b="1" i="1"/>
              <a:t>Key Question</a:t>
            </a:r>
            <a:r>
              <a:rPr lang="en-GB" b="0" i="1"/>
              <a:t>: </a:t>
            </a:r>
            <a:r>
              <a:rPr lang="en-GB" i="1"/>
              <a:t>What happens if we have no yellow preference?</a:t>
            </a:r>
            <a:endParaRPr lang="en-GB" b="1"/>
          </a:p>
          <a:p>
            <a:r>
              <a:rPr lang="en-GB" i="1"/>
              <a:t>Let them do the thinking: perhaps there might be no innovation … we might not grow …</a:t>
            </a:r>
            <a:endParaRPr lang="en-GB" b="1">
              <a:cs typeface="Calibri"/>
            </a:endParaRPr>
          </a:p>
          <a:p>
            <a:pPr>
              <a:defRPr/>
            </a:pPr>
            <a:endParaRPr lang="en-GB" i="1">
              <a:cs typeface="Calibri"/>
            </a:endParaRPr>
          </a:p>
          <a:p>
            <a:pPr>
              <a:defRPr/>
            </a:pPr>
            <a:r>
              <a:rPr lang="en-GB"/>
              <a:t>Let’s take a moment to look at the resilient strengths and development areas of each colour – remember we’re looking at resilience not competence. </a:t>
            </a:r>
            <a:endParaRPr lang="en-GB">
              <a:cs typeface="Calibri"/>
            </a:endParaRPr>
          </a:p>
          <a:p>
            <a:endParaRPr lang="en-GB" b="1"/>
          </a:p>
          <a:p>
            <a:r>
              <a:rPr lang="en-GB" b="1"/>
              <a:t>Resilience </a:t>
            </a:r>
            <a:r>
              <a:rPr lang="en-GB"/>
              <a:t>= where we perform at our best and for the longest time given any task. </a:t>
            </a:r>
            <a:endParaRPr lang="en-GB">
              <a:cs typeface="Calibri"/>
            </a:endParaRPr>
          </a:p>
          <a:p>
            <a:r>
              <a:rPr lang="en-GB"/>
              <a:t>Not about what we’re good at but what gives us life and energy. </a:t>
            </a:r>
            <a:endParaRPr lang="en-GB">
              <a:cs typeface="Calibri"/>
            </a:endParaRPr>
          </a:p>
          <a:p>
            <a:r>
              <a:rPr lang="en-GB"/>
              <a:t>You may be very good at things that are our lowest colour but it might drain you to do it. </a:t>
            </a:r>
            <a:endParaRPr lang="en-GB">
              <a:cs typeface="Calibri"/>
            </a:endParaRPr>
          </a:p>
          <a:p>
            <a:r>
              <a:rPr lang="en-GB" b="1"/>
              <a:t>Example: </a:t>
            </a:r>
            <a:r>
              <a:rPr lang="en-GB"/>
              <a:t>Someone who is good at detailed, systematic administrative tasks but when their energy is low, planning goes out the window, details are missed and balls are dropped. Competence is high but resilience is low. </a:t>
            </a:r>
            <a:endParaRPr lang="en-GB">
              <a:cs typeface="Calibri"/>
            </a:endParaRPr>
          </a:p>
          <a:p>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Colour does give us clues as to where we gather energy, so if we’re in a role that demands our lowest colour we need to look at how to structure our day in practical ways to work effectively for longer.</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47</a:t>
            </a:fld>
            <a:endParaRPr lang="en-GB"/>
          </a:p>
        </p:txBody>
      </p:sp>
    </p:spTree>
    <p:extLst>
      <p:ext uri="{BB962C8B-B14F-4D97-AF65-F5344CB8AC3E}">
        <p14:creationId xmlns:p14="http://schemas.microsoft.com/office/powerpoint/2010/main" val="3300349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i="1"/>
              <a:t>Good slide if you're looking to coach observable behaviours to help your clients grow</a:t>
            </a:r>
            <a:r>
              <a:rPr lang="en-GB" b="0" i="1"/>
              <a:t>.</a:t>
            </a:r>
          </a:p>
          <a:p>
            <a:endParaRPr lang="en-GB">
              <a:cs typeface="Calibri"/>
            </a:endParaRPr>
          </a:p>
          <a:p>
            <a:r>
              <a:rPr lang="en-GB"/>
              <a:t>These are the bad day behaviours where colour preferences are naturally weaker.</a:t>
            </a:r>
            <a:endParaRPr lang="en-GB">
              <a:cs typeface="Calibri"/>
            </a:endParaRPr>
          </a:p>
          <a:p>
            <a:r>
              <a:rPr lang="en-GB"/>
              <a:t>Think of it like weight lifting, some muscles take some working out to get stronger.</a:t>
            </a:r>
            <a:endParaRPr lang="en-GB">
              <a:cs typeface="Calibri"/>
            </a:endParaRPr>
          </a:p>
          <a:p>
            <a:r>
              <a:rPr lang="en-GB"/>
              <a:t>So it’s not that you can’t operate out of all the other colour strengths but just that you may need training.</a:t>
            </a:r>
            <a:endParaRPr lang="en-GB">
              <a:cs typeface="Calibri"/>
            </a:endParaRPr>
          </a:p>
          <a:p>
            <a:endParaRPr lang="en-GB"/>
          </a:p>
          <a:p>
            <a:r>
              <a:rPr lang="en-GB"/>
              <a:t>C-</a:t>
            </a:r>
            <a:r>
              <a:rPr lang="en-GB" err="1"/>
              <a:t>me’s</a:t>
            </a:r>
            <a:r>
              <a:rPr lang="en-GB"/>
              <a:t> selling point as a tool is that it’s looking at observable behaviours, it’s not challenging people’s values or beliefs but what behaviours someone is choosing to display and adapt in their context.</a:t>
            </a:r>
            <a:r>
              <a:rPr lang="en-GB">
                <a:cs typeface="Calibri"/>
              </a:rPr>
              <a:t> </a:t>
            </a:r>
            <a:r>
              <a:rPr lang="en-GB"/>
              <a:t>It is easier to coach and adapt behaviour than personality.</a:t>
            </a:r>
            <a:endParaRPr lang="en-GB">
              <a:cs typeface="Calibri"/>
            </a:endParaRPr>
          </a:p>
          <a:p>
            <a:endParaRPr lang="en-GB" b="1"/>
          </a:p>
          <a:p>
            <a:endParaRPr lang="en-GB" b="1"/>
          </a:p>
        </p:txBody>
      </p:sp>
      <p:sp>
        <p:nvSpPr>
          <p:cNvPr id="4" name="Slide Number Placeholder 3"/>
          <p:cNvSpPr>
            <a:spLocks noGrp="1"/>
          </p:cNvSpPr>
          <p:nvPr>
            <p:ph type="sldNum" sz="quarter" idx="5"/>
          </p:nvPr>
        </p:nvSpPr>
        <p:spPr/>
        <p:txBody>
          <a:bodyPr/>
          <a:lstStyle/>
          <a:p>
            <a:fld id="{6D337A43-3954-4BA9-9BE3-818F1BA2279A}" type="slidenum">
              <a:rPr lang="en-GB" smtClean="0"/>
              <a:t>48</a:t>
            </a:fld>
            <a:endParaRPr lang="en-GB"/>
          </a:p>
        </p:txBody>
      </p:sp>
    </p:spTree>
    <p:extLst>
      <p:ext uri="{BB962C8B-B14F-4D97-AF65-F5344CB8AC3E}">
        <p14:creationId xmlns:p14="http://schemas.microsoft.com/office/powerpoint/2010/main" val="3996851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0663" y="4216400"/>
            <a:ext cx="20221576" cy="11376025"/>
          </a:xfrm>
        </p:spPr>
      </p:sp>
      <p:sp>
        <p:nvSpPr>
          <p:cNvPr id="3" name="Notes Placeholder 2"/>
          <p:cNvSpPr>
            <a:spLocks noGrp="1"/>
          </p:cNvSpPr>
          <p:nvPr>
            <p:ph type="body" idx="1"/>
          </p:nvPr>
        </p:nvSpPr>
        <p:spPr/>
        <p:txBody>
          <a:bodyPr/>
          <a:lstStyle/>
          <a:p>
            <a:r>
              <a:rPr lang="en-GB" b="1" i="1"/>
              <a:t>PAIRS/GROUP EXERCISE </a:t>
            </a:r>
            <a:r>
              <a:rPr lang="en-GB" b="0" i="1"/>
              <a:t>as per the slide</a:t>
            </a:r>
            <a:r>
              <a:rPr lang="en-GB" i="1"/>
              <a:t>.</a:t>
            </a:r>
            <a:endParaRPr lang="en-GB" b="0" i="1"/>
          </a:p>
          <a:p>
            <a:endParaRPr lang="en-GB" b="0" i="1">
              <a:cs typeface="Calibri"/>
            </a:endParaRPr>
          </a:p>
          <a:p>
            <a:r>
              <a:rPr lang="en-GB" i="1"/>
              <a:t>Last bullet point: We</a:t>
            </a:r>
            <a:r>
              <a:rPr lang="en-GB" b="0" i="1"/>
              <a:t> would normally suggest allowing 5 minutes for this sharing time</a:t>
            </a:r>
            <a:r>
              <a:rPr lang="en-GB" i="1"/>
              <a:t>.</a:t>
            </a:r>
            <a:endParaRPr lang="en-GB" b="0" i="1">
              <a:cs typeface="Calibri" panose="020F0502020204030204"/>
            </a:endParaRPr>
          </a:p>
          <a:p>
            <a:endParaRPr lang="en-GB" b="0" i="1">
              <a:cs typeface="Calibri" panose="020F0502020204030204"/>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49</a:t>
            </a:fld>
            <a:endParaRPr lang="en-GB"/>
          </a:p>
        </p:txBody>
      </p:sp>
    </p:spTree>
    <p:extLst>
      <p:ext uri="{BB962C8B-B14F-4D97-AF65-F5344CB8AC3E}">
        <p14:creationId xmlns:p14="http://schemas.microsoft.com/office/powerpoint/2010/main" val="104192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GB" sz="2900" b="0">
                <a:cs typeface="Calibri"/>
              </a:rPr>
              <a:t>C-me is an independent company which has been </a:t>
            </a:r>
            <a:r>
              <a:rPr lang="en-GB" sz="2900" b="1">
                <a:cs typeface="Calibri"/>
              </a:rPr>
              <a:t>operating for 8 years</a:t>
            </a:r>
            <a:r>
              <a:rPr lang="en-GB" sz="2900" b="0">
                <a:cs typeface="Calibri"/>
              </a:rPr>
              <a:t>, specialising in </a:t>
            </a:r>
            <a:r>
              <a:rPr lang="en-GB" sz="2900" b="1">
                <a:cs typeface="Calibri"/>
              </a:rPr>
              <a:t>behavioural profiling.</a:t>
            </a:r>
          </a:p>
          <a:p>
            <a:endParaRPr lang="en-GB" sz="2900" b="0">
              <a:cs typeface="Calibri"/>
            </a:endParaRPr>
          </a:p>
          <a:p>
            <a:pPr algn="l" rtl="0" fontAlgn="base"/>
            <a:r>
              <a:rPr lang="en-US" sz="6600" b="1" i="0" u="none" strike="noStrike">
                <a:solidFill>
                  <a:srgbClr val="444444"/>
                </a:solidFill>
                <a:effectLst/>
                <a:latin typeface="Calibri"/>
                <a:cs typeface="Calibri"/>
              </a:rPr>
              <a:t>C-Me </a:t>
            </a:r>
            <a:r>
              <a:rPr lang="en-GB" sz="3200" b="1" i="0" u="none" strike="noStrike">
                <a:solidFill>
                  <a:srgbClr val="000000"/>
                </a:solidFill>
                <a:effectLst/>
                <a:latin typeface="Calibri"/>
                <a:cs typeface="Calibri"/>
              </a:rPr>
              <a:t>combines modern technology and psychometric insights</a:t>
            </a:r>
            <a:r>
              <a:rPr lang="en-GB" sz="3200" b="0" i="0" u="none" strike="noStrike">
                <a:solidFill>
                  <a:srgbClr val="000000"/>
                </a:solidFill>
                <a:effectLst/>
                <a:latin typeface="Calibri"/>
                <a:cs typeface="Calibri"/>
              </a:rPr>
              <a:t> to help:</a:t>
            </a:r>
            <a:r>
              <a:rPr lang="en-US" sz="3200" b="0" i="0">
                <a:solidFill>
                  <a:srgbClr val="444444"/>
                </a:solidFill>
                <a:effectLst/>
                <a:latin typeface="Calibri"/>
                <a:cs typeface="Calibri"/>
              </a:rPr>
              <a:t>​</a:t>
            </a:r>
            <a:endParaRPr lang="en-GB" sz="6600" b="0" i="0">
              <a:solidFill>
                <a:srgbClr val="444444"/>
              </a:solidFill>
              <a:effectLst/>
              <a:latin typeface="Calibri"/>
              <a:cs typeface="Calibri"/>
            </a:endParaRPr>
          </a:p>
          <a:p>
            <a:pPr algn="l" rtl="0" fontAlgn="base"/>
            <a:r>
              <a:rPr lang="en-GB" sz="3200" b="0" i="0" u="none" strike="noStrike">
                <a:solidFill>
                  <a:srgbClr val="000000"/>
                </a:solidFill>
                <a:effectLst/>
                <a:latin typeface="Calibri"/>
                <a:cs typeface="Calibri"/>
              </a:rPr>
              <a:t>1. Individuals</a:t>
            </a:r>
            <a:r>
              <a:rPr lang="en-US" sz="3200" b="0" i="0">
                <a:solidFill>
                  <a:srgbClr val="444444"/>
                </a:solidFill>
                <a:effectLst/>
                <a:latin typeface="Calibri"/>
                <a:cs typeface="Calibri"/>
              </a:rPr>
              <a:t>​</a:t>
            </a:r>
            <a:endParaRPr lang="en-US" sz="6600" b="0" i="0">
              <a:solidFill>
                <a:srgbClr val="444444"/>
              </a:solidFill>
              <a:effectLst/>
              <a:latin typeface="Calibri"/>
              <a:cs typeface="Calibri"/>
            </a:endParaRPr>
          </a:p>
          <a:p>
            <a:pPr fontAlgn="base"/>
            <a:r>
              <a:rPr lang="en-GB" sz="3200" b="0" i="0" u="none" strike="noStrike">
                <a:solidFill>
                  <a:srgbClr val="000000"/>
                </a:solidFill>
                <a:effectLst/>
                <a:latin typeface="Calibri"/>
                <a:cs typeface="Calibri"/>
              </a:rPr>
              <a:t>2.</a:t>
            </a:r>
            <a:r>
              <a:rPr lang="en-GB" sz="3200" b="0">
                <a:solidFill>
                  <a:srgbClr val="000000"/>
                </a:solidFill>
                <a:latin typeface="Calibri"/>
                <a:cs typeface="Calibri"/>
              </a:rPr>
              <a:t> </a:t>
            </a:r>
            <a:r>
              <a:rPr lang="en-GB" sz="3200" b="0" i="0" u="none" strike="noStrike">
                <a:solidFill>
                  <a:srgbClr val="000000"/>
                </a:solidFill>
                <a:effectLst/>
                <a:latin typeface="Calibri"/>
                <a:cs typeface="Calibri"/>
              </a:rPr>
              <a:t>Teams</a:t>
            </a:r>
            <a:r>
              <a:rPr lang="en-US" sz="3200" b="0" i="0">
                <a:solidFill>
                  <a:srgbClr val="444444"/>
                </a:solidFill>
                <a:effectLst/>
                <a:latin typeface="Calibri"/>
                <a:cs typeface="Calibri"/>
              </a:rPr>
              <a:t>​</a:t>
            </a:r>
            <a:endParaRPr lang="en-US" sz="6600" b="0" i="0">
              <a:solidFill>
                <a:srgbClr val="444444"/>
              </a:solidFill>
              <a:effectLst/>
              <a:latin typeface="Calibri"/>
              <a:cs typeface="Calibri"/>
            </a:endParaRPr>
          </a:p>
          <a:p>
            <a:pPr algn="l" rtl="0" fontAlgn="base"/>
            <a:r>
              <a:rPr lang="en-GB" sz="3200" b="0" i="0" u="none" strike="noStrike">
                <a:solidFill>
                  <a:srgbClr val="000000"/>
                </a:solidFill>
                <a:effectLst/>
                <a:latin typeface="Calibri"/>
                <a:cs typeface="Calibri"/>
              </a:rPr>
              <a:t>3. Organisations perform at their best. </a:t>
            </a:r>
            <a:endParaRPr lang="en-GB" sz="6600" b="0" i="0">
              <a:solidFill>
                <a:srgbClr val="444444"/>
              </a:solidFill>
              <a:effectLst/>
              <a:latin typeface="Calibri"/>
              <a:cs typeface="Calibri"/>
            </a:endParaRPr>
          </a:p>
          <a:p>
            <a:pPr algn="l" rtl="0" fontAlgn="base"/>
            <a:endParaRPr lang="en-US" sz="4400" b="0" i="0">
              <a:solidFill>
                <a:srgbClr val="444444"/>
              </a:solidFill>
              <a:effectLst/>
              <a:latin typeface="Calibri" panose="020F0502020204030204" pitchFamily="34" charset="0"/>
            </a:endParaRPr>
          </a:p>
          <a:p>
            <a:pPr fontAlgn="base"/>
            <a:r>
              <a:rPr lang="en-GB" sz="1800" b="0" i="0" u="none" strike="noStrike">
                <a:solidFill>
                  <a:srgbClr val="000000"/>
                </a:solidFill>
                <a:effectLst/>
                <a:latin typeface="Calibri"/>
                <a:cs typeface="Calibri"/>
              </a:rPr>
              <a:t>The profiles have been designed with </a:t>
            </a:r>
            <a:r>
              <a:rPr lang="en-GB" sz="1800" b="1" i="0" u="none" strike="noStrike">
                <a:solidFill>
                  <a:srgbClr val="000000"/>
                </a:solidFill>
                <a:effectLst/>
                <a:latin typeface="Calibri"/>
                <a:cs typeface="Calibri"/>
              </a:rPr>
              <a:t>application</a:t>
            </a:r>
            <a:r>
              <a:rPr lang="en-GB" sz="1800" b="0" i="0" u="none" strike="noStrike">
                <a:solidFill>
                  <a:srgbClr val="000000"/>
                </a:solidFill>
                <a:effectLst/>
                <a:latin typeface="Calibri"/>
                <a:cs typeface="Calibri"/>
              </a:rPr>
              <a:t> in mind. </a:t>
            </a:r>
            <a:r>
              <a:rPr lang="en-US" sz="1800" b="0" i="0" u="none" strike="noStrike">
                <a:solidFill>
                  <a:srgbClr val="000000"/>
                </a:solidFill>
                <a:effectLst/>
                <a:latin typeface="Calibri"/>
                <a:cs typeface="Calibri"/>
              </a:rPr>
              <a:t>​</a:t>
            </a:r>
            <a:r>
              <a:rPr lang="en-US" sz="1800" b="0" i="0">
                <a:solidFill>
                  <a:srgbClr val="444444"/>
                </a:solidFill>
                <a:effectLst/>
                <a:latin typeface="Calibri"/>
                <a:cs typeface="Calibri"/>
              </a:rPr>
              <a:t>​</a:t>
            </a:r>
            <a:r>
              <a:rPr lang="en-US" sz="4400">
                <a:solidFill>
                  <a:srgbClr val="444444"/>
                </a:solidFill>
                <a:latin typeface="Calibri"/>
                <a:cs typeface="Calibri"/>
              </a:rPr>
              <a:t> </a:t>
            </a:r>
            <a:endParaRPr lang="en-US" sz="4400" b="0" i="0" u="none" strike="noStrike">
              <a:solidFill>
                <a:srgbClr val="444444"/>
              </a:solidFill>
              <a:effectLst/>
              <a:latin typeface="Calibri" panose="020F0502020204030204" pitchFamily="34" charset="0"/>
              <a:cs typeface="Calibri"/>
            </a:endParaRPr>
          </a:p>
          <a:p>
            <a:pPr algn="l" rtl="0" fontAlgn="base"/>
            <a:r>
              <a:rPr lang="en-GB" sz="1800" b="0" i="0" u="none" strike="noStrike">
                <a:solidFill>
                  <a:srgbClr val="000000"/>
                </a:solidFill>
                <a:effectLst/>
                <a:latin typeface="Calibri"/>
                <a:cs typeface="Calibri"/>
              </a:rPr>
              <a:t>They are </a:t>
            </a:r>
            <a:r>
              <a:rPr lang="en-GB" sz="1800" b="1" i="0" u="none" strike="noStrike">
                <a:solidFill>
                  <a:srgbClr val="000000"/>
                </a:solidFill>
                <a:effectLst/>
                <a:latin typeface="Calibri"/>
                <a:cs typeface="Calibri"/>
              </a:rPr>
              <a:t>simple</a:t>
            </a:r>
            <a:r>
              <a:rPr lang="en-GB" sz="1800" b="0" i="0" u="none" strike="noStrike">
                <a:solidFill>
                  <a:srgbClr val="000000"/>
                </a:solidFill>
                <a:effectLst/>
                <a:latin typeface="Calibri"/>
                <a:cs typeface="Calibri"/>
              </a:rPr>
              <a:t> yet contain </a:t>
            </a:r>
            <a:r>
              <a:rPr lang="en-GB" sz="1800" b="1" i="0" u="none" strike="noStrike">
                <a:solidFill>
                  <a:srgbClr val="000000"/>
                </a:solidFill>
                <a:effectLst/>
                <a:latin typeface="Calibri"/>
                <a:cs typeface="Calibri"/>
              </a:rPr>
              <a:t>highly valuable information</a:t>
            </a:r>
            <a:r>
              <a:rPr lang="en-GB" sz="1800" b="1">
                <a:solidFill>
                  <a:srgbClr val="000000"/>
                </a:solidFill>
                <a:latin typeface="Calibri"/>
                <a:cs typeface="Calibri"/>
              </a:rPr>
              <a:t>.</a:t>
            </a:r>
            <a:endParaRPr lang="en-US" sz="4400"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GB" sz="2900" b="0">
              <a:latin typeface="Calibri"/>
              <a:cs typeface="Calibri"/>
            </a:endParaRPr>
          </a:p>
          <a:p>
            <a:pPr defTabSz="1877812">
              <a:defRPr/>
            </a:pPr>
            <a:endParaRPr lang="en-GB" sz="2900" b="1">
              <a:cs typeface="Calibri"/>
            </a:endParaRPr>
          </a:p>
          <a:p>
            <a:endParaRPr lang="en-GB" sz="2900" b="1">
              <a:cs typeface="Calibri"/>
            </a:endParaRPr>
          </a:p>
        </p:txBody>
      </p:sp>
      <p:sp>
        <p:nvSpPr>
          <p:cNvPr id="4" name="Header Placeholder 3"/>
          <p:cNvSpPr>
            <a:spLocks noGrp="1"/>
          </p:cNvSpPr>
          <p:nvPr>
            <p:ph type="hdr" sz="quarter" idx="10"/>
          </p:nvPr>
        </p:nvSpPr>
        <p:spPr/>
        <p:txBody>
          <a:bodyPr/>
          <a:lstStyle/>
          <a:p>
            <a:r>
              <a:rPr lang="en-GB"/>
              <a:t>C me Company Overview</a:t>
            </a:r>
          </a:p>
        </p:txBody>
      </p:sp>
    </p:spTree>
    <p:extLst>
      <p:ext uri="{BB962C8B-B14F-4D97-AF65-F5344CB8AC3E}">
        <p14:creationId xmlns:p14="http://schemas.microsoft.com/office/powerpoint/2010/main" val="4222859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r>
              <a:rPr lang="en-US" b="0" i="1">
                <a:cs typeface="Calibri"/>
              </a:rPr>
              <a:t>For this exercise, you have options to focus on Overview/</a:t>
            </a:r>
            <a:r>
              <a:rPr lang="en-US" i="1">
                <a:cs typeface="Calibri"/>
              </a:rPr>
              <a:t>Resilient Strengths</a:t>
            </a:r>
            <a:r>
              <a:rPr lang="en-US" b="0" i="1">
                <a:cs typeface="Calibri"/>
              </a:rPr>
              <a:t>/Team Contribution sections of the reports – please choose as appropriate.</a:t>
            </a:r>
          </a:p>
          <a:p>
            <a:endParaRPr lang="en-US" b="1">
              <a:cs typeface="Calibri"/>
            </a:endParaRPr>
          </a:p>
          <a:p>
            <a:r>
              <a:rPr lang="en-US" i="1">
                <a:cs typeface="Calibri"/>
              </a:rPr>
              <a:t>Opportunity for some personal reflection.</a:t>
            </a:r>
          </a:p>
          <a:p>
            <a:endParaRPr lang="en-US" b="0">
              <a:cs typeface="Calibri"/>
            </a:endParaRPr>
          </a:p>
          <a:p>
            <a:pPr>
              <a:defRPr/>
            </a:pPr>
            <a:r>
              <a:rPr lang="en-US" b="0" i="1">
                <a:cs typeface="Calibri"/>
              </a:rPr>
              <a:t>Ensure questions are relevant to </a:t>
            </a:r>
            <a:r>
              <a:rPr lang="en-US" i="1">
                <a:cs typeface="Calibri"/>
              </a:rPr>
              <a:t>the report</a:t>
            </a:r>
            <a:r>
              <a:rPr lang="en-US" b="0" i="1">
                <a:cs typeface="Calibri"/>
              </a:rPr>
              <a:t> that </a:t>
            </a:r>
            <a:r>
              <a:rPr lang="en-US" i="1">
                <a:cs typeface="Calibri"/>
              </a:rPr>
              <a:t>the client</a:t>
            </a:r>
            <a:r>
              <a:rPr lang="en-US" b="0" i="1">
                <a:cs typeface="Calibri"/>
              </a:rPr>
              <a:t> has used.</a:t>
            </a:r>
          </a:p>
          <a:p>
            <a:r>
              <a:rPr lang="en-US" b="0" i="1">
                <a:cs typeface="Calibri"/>
              </a:rPr>
              <a:t>Ensure pages correspond to report used.</a:t>
            </a:r>
            <a:r>
              <a:rPr lang="en-US" i="1">
                <a:cs typeface="Calibri"/>
              </a:rPr>
              <a:t> </a:t>
            </a:r>
            <a:endParaRPr lang="en-US" b="0" i="1">
              <a:cs typeface="Calibri"/>
            </a:endParaRPr>
          </a:p>
          <a:p>
            <a:endParaRPr lang="en-US" b="0">
              <a:cs typeface="Calibri"/>
            </a:endParaRPr>
          </a:p>
          <a:p>
            <a:r>
              <a:rPr lang="en-US" b="0" i="1">
                <a:cs typeface="Calibri"/>
              </a:rPr>
              <a:t>Outline principle of:</a:t>
            </a:r>
            <a:r>
              <a:rPr lang="en-US" i="1">
                <a:cs typeface="Calibri"/>
              </a:rPr>
              <a:t>     </a:t>
            </a:r>
            <a:r>
              <a:rPr lang="en-US" b="0" i="1">
                <a:cs typeface="Calibri"/>
              </a:rPr>
              <a:t> </a:t>
            </a:r>
            <a:r>
              <a:rPr lang="en-US" b="1" i="1">
                <a:cs typeface="Calibri"/>
              </a:rPr>
              <a:t>EXPLORE     FILTER     SHARE</a:t>
            </a:r>
          </a:p>
          <a:p>
            <a:endParaRPr lang="en-GB">
              <a:cs typeface="Calibri"/>
            </a:endParaRPr>
          </a:p>
          <a:p>
            <a:r>
              <a:rPr lang="en-GB" b="1"/>
              <a:t>ACTION: </a:t>
            </a:r>
            <a:r>
              <a:rPr lang="en-GB"/>
              <a:t>In the </a:t>
            </a:r>
            <a:r>
              <a:rPr lang="en-GB" u="sng"/>
              <a:t>chat</a:t>
            </a:r>
            <a:r>
              <a:rPr lang="en-GB"/>
              <a:t> can you write down what initial </a:t>
            </a:r>
            <a:r>
              <a:rPr lang="en-GB" b="1"/>
              <a:t>% accuracy</a:t>
            </a:r>
            <a:r>
              <a:rPr lang="en-GB"/>
              <a:t> this report has for you?</a:t>
            </a:r>
            <a:endParaRPr lang="en-GB">
              <a:cs typeface="Calibri"/>
            </a:endParaRPr>
          </a:p>
          <a:p>
            <a:r>
              <a:rPr lang="en-GB"/>
              <a:t>…………………………………</a:t>
            </a:r>
            <a:endParaRPr lang="en-US"/>
          </a:p>
          <a:p>
            <a:r>
              <a:rPr lang="en-GB" i="1"/>
              <a:t>Speak to the percentages they write:</a:t>
            </a:r>
            <a:endParaRPr lang="en-US" i="1"/>
          </a:p>
          <a:p>
            <a:endParaRPr lang="en-GB"/>
          </a:p>
          <a:p>
            <a:r>
              <a:rPr lang="en-GB"/>
              <a:t>We are </a:t>
            </a:r>
            <a:r>
              <a:rPr lang="en-GB" b="1"/>
              <a:t>regularly getting 80-85% accuracy </a:t>
            </a:r>
            <a:r>
              <a:rPr lang="en-GB"/>
              <a:t>as a norm. (And continually increasing our statement database to further improve accuracy).</a:t>
            </a:r>
            <a:r>
              <a:rPr lang="en-US"/>
              <a:t> </a:t>
            </a:r>
            <a:endParaRPr lang="en-US">
              <a:cs typeface="Calibri"/>
            </a:endParaRPr>
          </a:p>
          <a:p>
            <a:r>
              <a:rPr lang="en-GB"/>
              <a:t> </a:t>
            </a:r>
            <a:endParaRPr lang="en-GB">
              <a:cs typeface="Calibri"/>
            </a:endParaRPr>
          </a:p>
          <a:p>
            <a:r>
              <a:rPr lang="en-GB" b="1" i="1"/>
              <a:t>IF LOWER THAN 70%</a:t>
            </a:r>
            <a:r>
              <a:rPr lang="en-US" b="1" i="1"/>
              <a:t> </a:t>
            </a:r>
            <a:endParaRPr lang="en-US" i="1"/>
          </a:p>
          <a:p>
            <a:r>
              <a:rPr lang="en-GB"/>
              <a:t>We suggest people work with the reports for a few months and see how accurate it is in context and with feedback from colleagues.</a:t>
            </a:r>
            <a:r>
              <a:rPr lang="en-US"/>
              <a:t> </a:t>
            </a:r>
            <a:endParaRPr lang="en-US">
              <a:cs typeface="Calibri"/>
            </a:endParaRPr>
          </a:p>
          <a:p>
            <a:r>
              <a:rPr lang="en-GB"/>
              <a:t> </a:t>
            </a:r>
            <a:endParaRPr lang="en-GB">
              <a:cs typeface="Calibri"/>
            </a:endParaRPr>
          </a:p>
          <a:p>
            <a:r>
              <a:rPr lang="en-GB" b="1" i="1"/>
              <a:t>IF LOWER THAN 60%: </a:t>
            </a:r>
            <a:r>
              <a:rPr lang="en-GB" i="1"/>
              <a:t>possible reasons for this:</a:t>
            </a:r>
            <a:endParaRPr lang="en-US">
              <a:cs typeface="Calibri"/>
            </a:endParaRPr>
          </a:p>
          <a:p>
            <a:pPr marL="171450" indent="-171450">
              <a:buFont typeface="Arial,Sans-Serif"/>
              <a:buChar char="•"/>
            </a:pPr>
            <a:r>
              <a:rPr lang="en-GB"/>
              <a:t> in a rush, </a:t>
            </a:r>
            <a:r>
              <a:rPr lang="en-US"/>
              <a:t> </a:t>
            </a:r>
            <a:endParaRPr lang="en-US">
              <a:cs typeface="Calibri"/>
            </a:endParaRPr>
          </a:p>
          <a:p>
            <a:pPr marL="171450" indent="-171450">
              <a:buFont typeface="Arial,Sans-Serif"/>
              <a:buChar char="•"/>
            </a:pPr>
            <a:r>
              <a:rPr lang="en-GB"/>
              <a:t> thinking of another context, </a:t>
            </a:r>
            <a:r>
              <a:rPr lang="en-US"/>
              <a:t> </a:t>
            </a:r>
            <a:endParaRPr lang="en-US">
              <a:cs typeface="Calibri"/>
            </a:endParaRPr>
          </a:p>
          <a:p>
            <a:pPr marL="171450" indent="-171450">
              <a:buFont typeface="Arial,Sans-Serif"/>
              <a:buChar char="•"/>
            </a:pPr>
            <a:r>
              <a:rPr lang="en-GB"/>
              <a:t> going through a big time of change (try again after change has taken place)</a:t>
            </a:r>
            <a:r>
              <a:rPr lang="en-US"/>
              <a:t> </a:t>
            </a:r>
            <a:endParaRPr lang="en-US">
              <a:cs typeface="Calibri"/>
            </a:endParaRPr>
          </a:p>
          <a:p>
            <a:pPr marL="171450" indent="-171450">
              <a:buFont typeface="Arial,Sans-Serif"/>
              <a:buChar char="•"/>
            </a:pPr>
            <a:r>
              <a:rPr lang="en-GB"/>
              <a:t> second guessing how to answer, </a:t>
            </a:r>
            <a:r>
              <a:rPr lang="en-US"/>
              <a:t> </a:t>
            </a:r>
            <a:endParaRPr lang="en-US">
              <a:cs typeface="Calibri"/>
            </a:endParaRPr>
          </a:p>
          <a:p>
            <a:pPr marL="171450" indent="-171450">
              <a:buFont typeface="Arial,Sans-Serif"/>
              <a:buChar char="•"/>
            </a:pPr>
            <a:r>
              <a:rPr lang="en-GB"/>
              <a:t> getting the scale wrong etc. </a:t>
            </a:r>
            <a:endParaRPr lang="en-GB">
              <a:cs typeface="Calibri"/>
            </a:endParaRPr>
          </a:p>
          <a:p>
            <a:endParaRPr lang="en-US" b="1" i="1">
              <a:cs typeface="Calibri"/>
            </a:endParaRPr>
          </a:p>
          <a:p>
            <a:endParaRPr lang="en-US" b="1" i="1">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50</a:t>
            </a:fld>
            <a:endParaRPr lang="en-GB"/>
          </a:p>
        </p:txBody>
      </p:sp>
    </p:spTree>
    <p:extLst>
      <p:ext uri="{BB962C8B-B14F-4D97-AF65-F5344CB8AC3E}">
        <p14:creationId xmlns:p14="http://schemas.microsoft.com/office/powerpoint/2010/main" val="3234753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0663" y="4216400"/>
            <a:ext cx="20221576" cy="11376025"/>
          </a:xfrm>
        </p:spPr>
      </p:sp>
      <p:sp>
        <p:nvSpPr>
          <p:cNvPr id="3" name="Notes Placeholder 2"/>
          <p:cNvSpPr>
            <a:spLocks noGrp="1"/>
          </p:cNvSpPr>
          <p:nvPr>
            <p:ph type="body" idx="1"/>
          </p:nvPr>
        </p:nvSpPr>
        <p:spPr/>
        <p:txBody>
          <a:bodyPr/>
          <a:lstStyle/>
          <a:p>
            <a:r>
              <a:rPr lang="en-GB" b="1" i="1"/>
              <a:t>PAIRS/GROUP EXERCISE </a:t>
            </a:r>
            <a:r>
              <a:rPr lang="en-GB" b="0" i="1"/>
              <a:t>as per the slide</a:t>
            </a:r>
            <a:r>
              <a:rPr lang="en-GB" i="1"/>
              <a:t>.</a:t>
            </a:r>
            <a:endParaRPr lang="en-GB" b="0" i="1"/>
          </a:p>
          <a:p>
            <a:endParaRPr lang="en-GB" b="0" i="1">
              <a:cs typeface="Calibri"/>
            </a:endParaRPr>
          </a:p>
          <a:p>
            <a:r>
              <a:rPr lang="en-GB" i="1"/>
              <a:t>Last bullet point: We</a:t>
            </a:r>
            <a:r>
              <a:rPr lang="en-GB" b="0" i="1"/>
              <a:t> would normally suggest allowing 5 minutes for this sharing time</a:t>
            </a:r>
            <a:r>
              <a:rPr lang="en-GB" i="1"/>
              <a:t>.</a:t>
            </a:r>
            <a:endParaRPr lang="en-GB" b="0" i="1">
              <a:cs typeface="Calibri" panose="020F0502020204030204"/>
            </a:endParaRPr>
          </a:p>
          <a:p>
            <a:endParaRPr lang="en-GB" b="0" i="1">
              <a:cs typeface="Calibri" panose="020F0502020204030204"/>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51</a:t>
            </a:fld>
            <a:endParaRPr lang="en-GB"/>
          </a:p>
        </p:txBody>
      </p:sp>
    </p:spTree>
    <p:extLst>
      <p:ext uri="{BB962C8B-B14F-4D97-AF65-F5344CB8AC3E}">
        <p14:creationId xmlns:p14="http://schemas.microsoft.com/office/powerpoint/2010/main" val="358790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58738" y="84916963"/>
            <a:ext cx="407277888" cy="229095300"/>
          </a:xfrm>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a:p>
            <a:r>
              <a:rPr lang="en-US" b="1" i="1"/>
              <a:t>Economist Group</a:t>
            </a:r>
            <a:r>
              <a:rPr lang="en-US" i="1"/>
              <a:t> - provide forecasting and advisory services through research and analysis.</a:t>
            </a:r>
            <a:endParaRPr lang="en-US"/>
          </a:p>
          <a:p>
            <a:pPr marL="171450" indent="-171450">
              <a:buFont typeface="Arial"/>
              <a:buChar char="•"/>
            </a:pPr>
            <a:r>
              <a:rPr lang="en-US" b="1"/>
              <a:t>Recent research </a:t>
            </a:r>
            <a:r>
              <a:rPr lang="en-US"/>
              <a:t>on communications</a:t>
            </a:r>
            <a:endParaRPr lang="en-US">
              <a:cs typeface="Calibri"/>
            </a:endParaRPr>
          </a:p>
          <a:p>
            <a:pPr marL="171450" indent="-171450">
              <a:buFont typeface="Arial"/>
              <a:buChar char="•"/>
            </a:pPr>
            <a:r>
              <a:rPr lang="en-US"/>
              <a:t>500 senior leaders</a:t>
            </a:r>
            <a:endParaRPr lang="en-US">
              <a:cs typeface="Calibri"/>
            </a:endParaRPr>
          </a:p>
          <a:p>
            <a:pPr marL="171450" indent="-171450">
              <a:buFont typeface="Arial"/>
              <a:buChar char="•"/>
            </a:pPr>
            <a:r>
              <a:rPr lang="en-US"/>
              <a:t>Key findings:</a:t>
            </a:r>
            <a:endParaRPr lang="en-US">
              <a:cs typeface="Calibri"/>
            </a:endParaRPr>
          </a:p>
          <a:p>
            <a:r>
              <a:rPr lang="en-US"/>
              <a:t>     1. Effective communication has tremendous impact in the workplace</a:t>
            </a:r>
            <a:endParaRPr lang="en-US">
              <a:cs typeface="Calibri"/>
            </a:endParaRPr>
          </a:p>
          <a:p>
            <a:r>
              <a:rPr lang="en-US"/>
              <a:t>     2. Different communication styles have a profound impact on communication</a:t>
            </a:r>
            <a:endParaRPr lang="en-US">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52</a:t>
            </a:fld>
            <a:endParaRPr lang="en-GB"/>
          </a:p>
        </p:txBody>
      </p:sp>
    </p:spTree>
    <p:extLst>
      <p:ext uri="{BB962C8B-B14F-4D97-AF65-F5344CB8AC3E}">
        <p14:creationId xmlns:p14="http://schemas.microsoft.com/office/powerpoint/2010/main" val="505702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r>
              <a:rPr lang="en-US" i="1">
                <a:cs typeface="Calibri"/>
              </a:rPr>
              <a:t>Opportunity to share and </a:t>
            </a:r>
            <a:r>
              <a:rPr lang="en-US" b="1" i="1">
                <a:cs typeface="Calibri"/>
              </a:rPr>
              <a:t>learn about other people’s Communication Preferences.</a:t>
            </a:r>
          </a:p>
          <a:p>
            <a:endParaRPr lang="en-US" b="1">
              <a:cs typeface="Calibri"/>
            </a:endParaRPr>
          </a:p>
          <a:p>
            <a:endParaRPr lang="en-US"/>
          </a:p>
        </p:txBody>
      </p:sp>
      <p:sp>
        <p:nvSpPr>
          <p:cNvPr id="4" name="Slide Number Placeholder 3"/>
          <p:cNvSpPr>
            <a:spLocks noGrp="1"/>
          </p:cNvSpPr>
          <p:nvPr>
            <p:ph type="sldNum" sz="quarter" idx="5"/>
          </p:nvPr>
        </p:nvSpPr>
        <p:spPr/>
        <p:txBody>
          <a:bodyPr/>
          <a:lstStyle/>
          <a:p>
            <a:fld id="{6D337A43-3954-4BA9-9BE3-818F1BA2279A}" type="slidenum">
              <a:rPr lang="en-GB" smtClean="0"/>
              <a:t>53</a:t>
            </a:fld>
            <a:endParaRPr lang="en-GB"/>
          </a:p>
        </p:txBody>
      </p:sp>
    </p:spTree>
    <p:extLst>
      <p:ext uri="{BB962C8B-B14F-4D97-AF65-F5344CB8AC3E}">
        <p14:creationId xmlns:p14="http://schemas.microsoft.com/office/powerpoint/2010/main" val="1792709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r>
              <a:rPr lang="en-US" b="0" i="1"/>
              <a:t>Illustrate how teams can be </a:t>
            </a:r>
            <a:r>
              <a:rPr lang="en-US" b="1" i="1"/>
              <a:t>proactive in being more effective </a:t>
            </a:r>
            <a:r>
              <a:rPr lang="en-US" b="0" i="1"/>
              <a:t>in Communications</a:t>
            </a:r>
            <a:r>
              <a:rPr lang="en-US" i="1"/>
              <a:t>.</a:t>
            </a:r>
            <a:endParaRPr lang="en-US" b="0" i="1">
              <a:cs typeface="Calibri"/>
            </a:endParaRPr>
          </a:p>
          <a:p>
            <a:endParaRPr lang="en-US" b="0" i="1">
              <a:cs typeface="Calibri"/>
            </a:endParaRPr>
          </a:p>
          <a:p>
            <a:r>
              <a:rPr lang="en-US" b="0" i="1"/>
              <a:t>Encourage the team to produce a similar grid for themselves</a:t>
            </a:r>
            <a:r>
              <a:rPr lang="en-US" i="1"/>
              <a:t>, to develop even better communication between them.</a:t>
            </a:r>
            <a:endParaRPr lang="en-US" b="0" i="1">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54</a:t>
            </a:fld>
            <a:endParaRPr lang="en-GB"/>
          </a:p>
        </p:txBody>
      </p:sp>
    </p:spTree>
    <p:extLst>
      <p:ext uri="{BB962C8B-B14F-4D97-AF65-F5344CB8AC3E}">
        <p14:creationId xmlns:p14="http://schemas.microsoft.com/office/powerpoint/2010/main" val="179754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Effective </a:t>
            </a:r>
            <a:r>
              <a:rPr lang="en-US" b="1" err="1"/>
              <a:t>Colour</a:t>
            </a:r>
            <a:r>
              <a:rPr lang="en-US" b="1"/>
              <a:t> Communication</a:t>
            </a:r>
          </a:p>
          <a:p>
            <a:endParaRPr lang="en-US"/>
          </a:p>
          <a:p>
            <a:pPr marL="171450" indent="-171450">
              <a:buFont typeface="Arial" panose="020B0604020202020204" pitchFamily="34" charset="0"/>
              <a:buChar char="•"/>
            </a:pPr>
            <a:r>
              <a:rPr lang="en-US"/>
              <a:t>Identify your lowest 2 </a:t>
            </a:r>
            <a:r>
              <a:rPr lang="en-US" err="1"/>
              <a:t>colours</a:t>
            </a:r>
            <a:r>
              <a:rPr lang="en-US"/>
              <a:t>. Be aware that these will be other people’s highest </a:t>
            </a:r>
            <a:r>
              <a:rPr lang="en-US" err="1"/>
              <a:t>colours</a:t>
            </a:r>
            <a:r>
              <a:rPr lang="en-US"/>
              <a:t>. You will therefore need to flex your approach in order to communicate more effectively with them. </a:t>
            </a:r>
          </a:p>
          <a:p>
            <a:pPr marL="171450" indent="-171450">
              <a:buFont typeface="Arial" panose="020B0604020202020204" pitchFamily="34" charset="0"/>
              <a:buChar char="•"/>
            </a:pPr>
            <a:r>
              <a:rPr lang="en-US"/>
              <a:t>Pick 2 or 3 specific bullet points from your lowest </a:t>
            </a:r>
            <a:r>
              <a:rPr lang="en-US" err="1"/>
              <a:t>colour</a:t>
            </a:r>
            <a:r>
              <a:rPr lang="en-US"/>
              <a:t> that you want to try to put into practice. </a:t>
            </a:r>
            <a:endParaRPr lang="en-US">
              <a:cs typeface="Calibri"/>
            </a:endParaRPr>
          </a:p>
          <a:p>
            <a:endParaRPr lang="en-US">
              <a:cs typeface="Calibri"/>
            </a:endParaRPr>
          </a:p>
          <a:p>
            <a:pPr marL="171450" indent="-171450">
              <a:buFont typeface="Arial" panose="020B0604020202020204" pitchFamily="34" charset="0"/>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4616945-A020-4BBC-96FF-FC4011206EB4}" type="slidenum">
              <a:rPr lang="en-GB" smtClean="0"/>
              <a:t>55</a:t>
            </a:fld>
            <a:endParaRPr lang="en-GB"/>
          </a:p>
        </p:txBody>
      </p:sp>
    </p:spTree>
    <p:extLst>
      <p:ext uri="{BB962C8B-B14F-4D97-AF65-F5344CB8AC3E}">
        <p14:creationId xmlns:p14="http://schemas.microsoft.com/office/powerpoint/2010/main" val="188854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Ineffective </a:t>
            </a:r>
            <a:r>
              <a:rPr lang="en-US" b="1" err="1"/>
              <a:t>Colour</a:t>
            </a:r>
            <a:r>
              <a:rPr lang="en-US" b="1"/>
              <a:t> Communication</a:t>
            </a:r>
          </a:p>
          <a:p>
            <a:endParaRPr lang="en-US" b="1"/>
          </a:p>
          <a:p>
            <a:r>
              <a:rPr lang="en-US" b="0"/>
              <a:t>Again, looking at the same </a:t>
            </a:r>
            <a:r>
              <a:rPr lang="en-US" b="0" err="1"/>
              <a:t>colour</a:t>
            </a:r>
            <a:r>
              <a:rPr lang="en-US" b="0"/>
              <a:t>, identify two or three specific statements that you may need to avoid in order to communicate effectively with people of that </a:t>
            </a:r>
            <a:r>
              <a:rPr lang="en-US" b="0" err="1"/>
              <a:t>colour</a:t>
            </a:r>
            <a:r>
              <a:rPr lang="en-US" b="0"/>
              <a:t> preference. </a:t>
            </a:r>
          </a:p>
          <a:p>
            <a:endParaRPr lang="en-US"/>
          </a:p>
          <a:p>
            <a:endParaRPr lang="en-US"/>
          </a:p>
        </p:txBody>
      </p:sp>
      <p:sp>
        <p:nvSpPr>
          <p:cNvPr id="4" name="Slide Number Placeholder 3"/>
          <p:cNvSpPr>
            <a:spLocks noGrp="1"/>
          </p:cNvSpPr>
          <p:nvPr>
            <p:ph type="sldNum" sz="quarter" idx="5"/>
          </p:nvPr>
        </p:nvSpPr>
        <p:spPr/>
        <p:txBody>
          <a:bodyPr/>
          <a:lstStyle/>
          <a:p>
            <a:fld id="{6D337A43-3954-4BA9-9BE3-818F1BA2279A}" type="slidenum">
              <a:rPr lang="en-GB" smtClean="0"/>
              <a:t>56</a:t>
            </a:fld>
            <a:endParaRPr lang="en-GB"/>
          </a:p>
        </p:txBody>
      </p:sp>
    </p:spTree>
    <p:extLst>
      <p:ext uri="{BB962C8B-B14F-4D97-AF65-F5344CB8AC3E}">
        <p14:creationId xmlns:p14="http://schemas.microsoft.com/office/powerpoint/2010/main" val="2156196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95313" y="10999788"/>
            <a:ext cx="52757388" cy="29676725"/>
          </a:xfrm>
        </p:spPr>
      </p:sp>
      <p:sp>
        <p:nvSpPr>
          <p:cNvPr id="3" name="Notes Placeholder 2"/>
          <p:cNvSpPr>
            <a:spLocks noGrp="1"/>
          </p:cNvSpPr>
          <p:nvPr>
            <p:ph type="body" idx="1"/>
          </p:nvPr>
        </p:nvSpPr>
        <p:spPr/>
        <p:txBody>
          <a:bodyPr/>
          <a:lstStyle/>
          <a:p>
            <a:pPr>
              <a:defRPr/>
            </a:pPr>
            <a:r>
              <a:rPr lang="en-US" i="1">
                <a:cs typeface="Calibri"/>
              </a:rPr>
              <a:t>Refer to Accreditation Manual (Chapter 5) for ideas of alternative exercises.</a:t>
            </a:r>
          </a:p>
          <a:p>
            <a:endParaRPr lang="en-US" i="1">
              <a:cs typeface="Calibri"/>
            </a:endParaRPr>
          </a:p>
          <a:p>
            <a:pPr>
              <a:defRPr/>
            </a:pPr>
            <a:r>
              <a:rPr lang="en-US" i="1">
                <a:cs typeface="Calibri"/>
              </a:rPr>
              <a:t>Provide </a:t>
            </a:r>
            <a:r>
              <a:rPr lang="en-US" b="1" i="1">
                <a:cs typeface="Calibri"/>
              </a:rPr>
              <a:t>demonstration.</a:t>
            </a:r>
            <a:endParaRPr lang="en-US" i="1">
              <a:cs typeface="Calibri"/>
            </a:endParaRPr>
          </a:p>
          <a:p>
            <a:pPr>
              <a:defRPr/>
            </a:pPr>
            <a:r>
              <a:rPr lang="en-US" b="1" i="1">
                <a:cs typeface="Calibri"/>
              </a:rPr>
              <a:t>Role play: </a:t>
            </a:r>
            <a:r>
              <a:rPr lang="en-US" i="1">
                <a:cs typeface="Calibri"/>
              </a:rPr>
              <a:t>live or in Breakout Rooms (if remote workshop).</a:t>
            </a:r>
          </a:p>
          <a:p>
            <a:pPr>
              <a:defRPr/>
            </a:pPr>
            <a:endParaRPr lang="en-US" i="0">
              <a:cs typeface="Calibri"/>
            </a:endParaRPr>
          </a:p>
          <a:p>
            <a:pPr>
              <a:defRPr/>
            </a:pPr>
            <a:r>
              <a:rPr lang="en-US" b="1" i="0">
                <a:cs typeface="Calibri"/>
              </a:rPr>
              <a:t>2</a:t>
            </a:r>
            <a:r>
              <a:rPr lang="en-US" b="1" i="0" baseline="30000">
                <a:cs typeface="Calibri"/>
              </a:rPr>
              <a:t>nd</a:t>
            </a:r>
            <a:r>
              <a:rPr lang="en-US" b="1" i="0">
                <a:cs typeface="Calibri"/>
              </a:rPr>
              <a:t> click - FEEDBACK</a:t>
            </a:r>
            <a:r>
              <a:rPr lang="en-US" i="0">
                <a:cs typeface="Calibri"/>
              </a:rPr>
              <a:t>: What did you learn? How easy/hard did you find flexing?</a:t>
            </a:r>
            <a:r>
              <a:rPr lang="en-US">
                <a:cs typeface="Calibri"/>
              </a:rPr>
              <a:t> </a:t>
            </a:r>
            <a:endParaRPr lang="en-US" i="0">
              <a:cs typeface="Calibri"/>
            </a:endParaRPr>
          </a:p>
          <a:p>
            <a:pPr>
              <a:defRPr/>
            </a:pPr>
            <a:endParaRPr lang="en-US" i="1">
              <a:cs typeface="Calibri"/>
            </a:endParaRPr>
          </a:p>
          <a:p>
            <a:r>
              <a:rPr lang="en-GB">
                <a:cs typeface="Calibri"/>
              </a:rPr>
              <a:t> </a:t>
            </a:r>
            <a:endParaRPr lang="en-GB" noProof="0">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57</a:t>
            </a:fld>
            <a:endParaRPr lang="en-GB"/>
          </a:p>
        </p:txBody>
      </p:sp>
    </p:spTree>
    <p:extLst>
      <p:ext uri="{BB962C8B-B14F-4D97-AF65-F5344CB8AC3E}">
        <p14:creationId xmlns:p14="http://schemas.microsoft.com/office/powerpoint/2010/main" val="3738721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58738" y="84916963"/>
            <a:ext cx="407277888" cy="229095300"/>
          </a:xfrm>
        </p:spPr>
      </p:sp>
      <p:sp>
        <p:nvSpPr>
          <p:cNvPr id="3" name="Notes Placeholder 2"/>
          <p:cNvSpPr>
            <a:spLocks noGrp="1"/>
          </p:cNvSpPr>
          <p:nvPr>
            <p:ph type="body" idx="1"/>
          </p:nvPr>
        </p:nvSpPr>
        <p:spPr/>
        <p:txBody>
          <a:bodyPr/>
          <a:lstStyle/>
          <a:p>
            <a:r>
              <a:rPr lang="en-GB" b="1" i="1"/>
              <a:t>Opportunity for PERSONAL and TEAM Reflection </a:t>
            </a:r>
            <a:r>
              <a:rPr lang="en-GB" b="0" i="1"/>
              <a:t>– vital to help embed the learning from this workshop</a:t>
            </a:r>
            <a:endParaRPr lang="en-GB" b="0" i="1">
              <a:cs typeface="Calibri"/>
            </a:endParaRPr>
          </a:p>
          <a:p>
            <a:endParaRPr lang="en-GB" b="0" i="1">
              <a:cs typeface="Calibri"/>
            </a:endParaRPr>
          </a:p>
          <a:p>
            <a:pPr marL="171450" indent="-171450">
              <a:buFont typeface="Arial" panose="020B0604020202020204" pitchFamily="34" charset="0"/>
              <a:buChar char="•"/>
            </a:pPr>
            <a:r>
              <a:rPr lang="en-GB" b="0" i="1"/>
              <a:t>Encouragement to reflect on behaviours </a:t>
            </a:r>
            <a:r>
              <a:rPr lang="en-GB" b="0" i="1" u="sng"/>
              <a:t>through the lens of all 4 colours</a:t>
            </a:r>
            <a:r>
              <a:rPr lang="en-GB" b="0" i="1"/>
              <a:t> (Whilst we have a behavioural preference, we are all a blend of all 4 colours)</a:t>
            </a:r>
            <a:r>
              <a:rPr lang="en-GB" i="1"/>
              <a:t> for Action Plans that are more thorough.</a:t>
            </a:r>
            <a:endParaRPr lang="en-GB" b="0" i="1">
              <a:cs typeface="Calibri"/>
            </a:endParaRPr>
          </a:p>
          <a:p>
            <a:endParaRPr lang="en-GB" b="1">
              <a:cs typeface="Calibri"/>
            </a:endParaRPr>
          </a:p>
          <a:p>
            <a:pPr marL="171450" indent="-171450">
              <a:buFont typeface="Arial" panose="020B0604020202020204" pitchFamily="34" charset="0"/>
              <a:buChar char="•"/>
            </a:pPr>
            <a:r>
              <a:rPr lang="en-GB" b="1" i="1">
                <a:cs typeface="Calibri"/>
              </a:rPr>
              <a:t>STOP/START/CONTINUE: </a:t>
            </a:r>
            <a:r>
              <a:rPr lang="en-GB" b="0" i="1">
                <a:cs typeface="Calibri"/>
              </a:rPr>
              <a:t>a helpful structure for reflection</a:t>
            </a:r>
            <a:r>
              <a:rPr lang="en-GB" i="1">
                <a:cs typeface="Calibri"/>
              </a:rPr>
              <a:t>.  </a:t>
            </a:r>
            <a:r>
              <a:rPr lang="en-GB">
                <a:cs typeface="Calibri"/>
              </a:rPr>
              <a:t>What will you Start doing?  Stop doing?  Continue doing?</a:t>
            </a:r>
          </a:p>
        </p:txBody>
      </p:sp>
      <p:sp>
        <p:nvSpPr>
          <p:cNvPr id="4" name="Header Placeholder 3"/>
          <p:cNvSpPr>
            <a:spLocks noGrp="1"/>
          </p:cNvSpPr>
          <p:nvPr>
            <p:ph type="hdr" sz="quarter" idx="10"/>
          </p:nvPr>
        </p:nvSpPr>
        <p:spPr/>
        <p:txBody>
          <a:bodyPr/>
          <a:lstStyle/>
          <a:p>
            <a:r>
              <a:rPr lang="en-GB"/>
              <a:t>C me Company Overview</a:t>
            </a:r>
          </a:p>
        </p:txBody>
      </p:sp>
    </p:spTree>
    <p:extLst>
      <p:ext uri="{BB962C8B-B14F-4D97-AF65-F5344CB8AC3E}">
        <p14:creationId xmlns:p14="http://schemas.microsoft.com/office/powerpoint/2010/main" val="3003382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58738" y="84916963"/>
            <a:ext cx="407277888" cy="229095300"/>
          </a:xfrm>
        </p:spPr>
      </p:sp>
      <p:sp>
        <p:nvSpPr>
          <p:cNvPr id="3" name="Notes Placeholder 2"/>
          <p:cNvSpPr>
            <a:spLocks noGrp="1"/>
          </p:cNvSpPr>
          <p:nvPr>
            <p:ph type="body" idx="1"/>
          </p:nvPr>
        </p:nvSpPr>
        <p:spPr/>
        <p:txBody>
          <a:bodyPr/>
          <a:lstStyle/>
          <a:p>
            <a:r>
              <a:rPr lang="en-GB" b="1"/>
              <a:t>Opportunity for TEAM Reflection </a:t>
            </a:r>
            <a:r>
              <a:rPr lang="en-GB" b="0" i="1"/>
              <a:t>– vital to help embed the learning from this workshop in a collective way</a:t>
            </a:r>
            <a:r>
              <a:rPr lang="en-GB" i="1"/>
              <a:t>.</a:t>
            </a:r>
            <a:endParaRPr lang="en-GB" b="0" i="1"/>
          </a:p>
          <a:p>
            <a:endParaRPr lang="en-GB" b="0"/>
          </a:p>
          <a:p>
            <a:pPr marL="171450" indent="-171450">
              <a:buFont typeface="Arial" panose="020B0604020202020204" pitchFamily="34" charset="0"/>
              <a:buChar char="•"/>
            </a:pPr>
            <a:r>
              <a:rPr lang="en-GB" b="0"/>
              <a:t>Encouragement to reflect on team group behaviours </a:t>
            </a:r>
            <a:r>
              <a:rPr lang="en-GB" b="0" u="sng"/>
              <a:t>through the lens of all 4 colours</a:t>
            </a:r>
            <a:r>
              <a:rPr lang="en-GB" b="0"/>
              <a:t> (</a:t>
            </a:r>
            <a:r>
              <a:rPr lang="en-GB"/>
              <a:t>whilst</a:t>
            </a:r>
            <a:r>
              <a:rPr lang="en-GB" b="0"/>
              <a:t> we have a behavioural preference, we are all a blend of all 4 colours</a:t>
            </a:r>
            <a:r>
              <a:rPr lang="en-GB"/>
              <a:t>).</a:t>
            </a:r>
            <a:endParaRPr lang="en-GB" b="0">
              <a:cs typeface="Calibri"/>
            </a:endParaRPr>
          </a:p>
          <a:p>
            <a:endParaRPr lang="en-GB" b="1">
              <a:cs typeface="Calibri"/>
            </a:endParaRPr>
          </a:p>
          <a:p>
            <a:pPr marL="171450" indent="-171450">
              <a:buFont typeface="Arial" panose="020B0604020202020204" pitchFamily="34" charset="0"/>
              <a:buChar char="•"/>
            </a:pPr>
            <a:r>
              <a:rPr lang="en-GB" b="1">
                <a:cs typeface="Calibri"/>
              </a:rPr>
              <a:t>STOP/START/CONTINUE: </a:t>
            </a:r>
            <a:r>
              <a:rPr lang="en-GB" b="0">
                <a:cs typeface="Calibri"/>
              </a:rPr>
              <a:t>a helpful structure for reflection</a:t>
            </a:r>
            <a:r>
              <a:rPr lang="en-GB">
                <a:cs typeface="Calibri"/>
              </a:rPr>
              <a:t>.</a:t>
            </a:r>
            <a:endParaRPr lang="en-GB" b="1" i="0">
              <a:cs typeface="Calibri"/>
            </a:endParaRPr>
          </a:p>
          <a:p>
            <a:endParaRPr lang="en-GB" b="1">
              <a:cs typeface="Calibri"/>
            </a:endParaRPr>
          </a:p>
        </p:txBody>
      </p:sp>
      <p:sp>
        <p:nvSpPr>
          <p:cNvPr id="4" name="Header Placeholder 3"/>
          <p:cNvSpPr>
            <a:spLocks noGrp="1"/>
          </p:cNvSpPr>
          <p:nvPr>
            <p:ph type="hdr" sz="quarter" idx="10"/>
          </p:nvPr>
        </p:nvSpPr>
        <p:spPr/>
        <p:txBody>
          <a:bodyPr/>
          <a:lstStyle/>
          <a:p>
            <a:r>
              <a:rPr lang="en-GB"/>
              <a:t>C me Company Overview</a:t>
            </a:r>
          </a:p>
        </p:txBody>
      </p:sp>
    </p:spTree>
    <p:extLst>
      <p:ext uri="{BB962C8B-B14F-4D97-AF65-F5344CB8AC3E}">
        <p14:creationId xmlns:p14="http://schemas.microsoft.com/office/powerpoint/2010/main" val="2043455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15988" y="58666063"/>
            <a:ext cx="281376438" cy="158275337"/>
          </a:xfrm>
        </p:spPr>
      </p:sp>
      <p:sp>
        <p:nvSpPr>
          <p:cNvPr id="3" name="Notes Placeholder 2"/>
          <p:cNvSpPr>
            <a:spLocks noGrp="1"/>
          </p:cNvSpPr>
          <p:nvPr>
            <p:ph type="body" idx="1"/>
          </p:nvPr>
        </p:nvSpPr>
        <p:spPr/>
        <p:txBody>
          <a:bodyPr/>
          <a:lstStyle/>
          <a:p>
            <a:r>
              <a:rPr lang="en-US" b="0">
                <a:cs typeface="Calibri"/>
              </a:rPr>
              <a:t>C-me has a </a:t>
            </a:r>
            <a:r>
              <a:rPr lang="en-US" b="1">
                <a:cs typeface="Calibri"/>
              </a:rPr>
              <a:t>broad and rich pool of experience in different sectors </a:t>
            </a:r>
            <a:r>
              <a:rPr lang="en-US" b="0">
                <a:cs typeface="Calibri"/>
              </a:rPr>
              <a:t>including: (suggest highlighting those most relevant to your clients)</a:t>
            </a:r>
          </a:p>
          <a:p>
            <a:pPr marL="351790" indent="-351790">
              <a:buFont typeface="Arial" panose="020B0604020202020204" pitchFamily="34" charset="0"/>
              <a:buChar char="•"/>
            </a:pPr>
            <a:r>
              <a:rPr lang="en-US" b="0">
                <a:cs typeface="Calibri"/>
              </a:rPr>
              <a:t>Education</a:t>
            </a:r>
          </a:p>
          <a:p>
            <a:pPr marL="351790" indent="-351790">
              <a:buFont typeface="Arial" panose="020B0604020202020204" pitchFamily="34" charset="0"/>
              <a:buChar char="•"/>
            </a:pPr>
            <a:r>
              <a:rPr lang="en-US" b="0">
                <a:cs typeface="Calibri"/>
              </a:rPr>
              <a:t>Health &amp; Fitness</a:t>
            </a:r>
          </a:p>
          <a:p>
            <a:pPr marL="351790" indent="-351790">
              <a:buFont typeface="Arial" panose="020B0604020202020204" pitchFamily="34" charset="0"/>
              <a:buChar char="•"/>
            </a:pPr>
            <a:r>
              <a:rPr lang="en-US" err="1">
                <a:cs typeface="Calibri"/>
              </a:rPr>
              <a:t>Defence</a:t>
            </a:r>
            <a:endParaRPr lang="en-US" b="0" err="1">
              <a:cs typeface="Calibri"/>
            </a:endParaRPr>
          </a:p>
          <a:p>
            <a:pPr marL="351790" indent="-351790">
              <a:buFont typeface="Arial" panose="020B0604020202020204" pitchFamily="34" charset="0"/>
              <a:buChar char="•"/>
            </a:pPr>
            <a:r>
              <a:rPr lang="en-US" b="0">
                <a:cs typeface="Calibri"/>
              </a:rPr>
              <a:t>Entertainment</a:t>
            </a:r>
            <a:r>
              <a:rPr lang="en-US">
                <a:cs typeface="Calibri"/>
              </a:rPr>
              <a:t> </a:t>
            </a:r>
            <a:endParaRPr lang="en-US" b="0">
              <a:cs typeface="Calibri"/>
            </a:endParaRPr>
          </a:p>
          <a:p>
            <a:pPr marL="351790" indent="-351790">
              <a:buFont typeface="Arial" panose="020B0604020202020204" pitchFamily="34" charset="0"/>
              <a:buChar char="•"/>
            </a:pPr>
            <a:r>
              <a:rPr lang="en-US" b="0">
                <a:cs typeface="Calibri"/>
              </a:rPr>
              <a:t>Not-for-profit and FTSE 500 companies</a:t>
            </a:r>
          </a:p>
          <a:p>
            <a:pPr marL="351790" indent="-351790">
              <a:buFont typeface="Arial" panose="020B0604020202020204" pitchFamily="34" charset="0"/>
              <a:buChar char="•"/>
            </a:pPr>
            <a:r>
              <a:rPr lang="en-US" b="0">
                <a:cs typeface="Calibri"/>
              </a:rPr>
              <a:t>Local schools and individuals.</a:t>
            </a:r>
          </a:p>
          <a:p>
            <a:endParaRPr lang="en-US" b="0">
              <a:cs typeface="Calibri"/>
            </a:endParaRPr>
          </a:p>
        </p:txBody>
      </p:sp>
      <p:sp>
        <p:nvSpPr>
          <p:cNvPr id="4" name="Slide Number Placeholder 3"/>
          <p:cNvSpPr>
            <a:spLocks noGrp="1"/>
          </p:cNvSpPr>
          <p:nvPr>
            <p:ph type="sldNum" sz="quarter" idx="5"/>
          </p:nvPr>
        </p:nvSpPr>
        <p:spPr/>
        <p:txBody>
          <a:bodyPr/>
          <a:lstStyle/>
          <a:p>
            <a:fld id="{6D337A43-3954-4BA9-9BE3-818F1BA2279A}" type="slidenum">
              <a:rPr lang="en-GB" smtClean="0"/>
              <a:t>6</a:t>
            </a:fld>
            <a:endParaRPr lang="en-GB"/>
          </a:p>
        </p:txBody>
      </p:sp>
    </p:spTree>
    <p:extLst>
      <p:ext uri="{BB962C8B-B14F-4D97-AF65-F5344CB8AC3E}">
        <p14:creationId xmlns:p14="http://schemas.microsoft.com/office/powerpoint/2010/main" val="35583973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0663" y="4216400"/>
            <a:ext cx="20221576" cy="11376025"/>
          </a:xfrm>
        </p:spPr>
      </p:sp>
      <p:sp>
        <p:nvSpPr>
          <p:cNvPr id="3" name="Notes Placeholder 2"/>
          <p:cNvSpPr>
            <a:spLocks noGrp="1"/>
          </p:cNvSpPr>
          <p:nvPr>
            <p:ph type="body" idx="1"/>
          </p:nvPr>
        </p:nvSpPr>
        <p:spPr/>
        <p:txBody>
          <a:bodyPr/>
          <a:lstStyle/>
          <a:p>
            <a:r>
              <a:rPr lang="en-US" i="1"/>
              <a:t>Opportunity to thank your guests!</a:t>
            </a:r>
          </a:p>
          <a:p>
            <a:endParaRPr lang="en-US" i="1">
              <a:cs typeface="Calibri"/>
            </a:endParaRPr>
          </a:p>
          <a:p>
            <a:r>
              <a:rPr lang="en-US" i="1">
                <a:cs typeface="Calibri"/>
              </a:rPr>
              <a:t>Please add in your own contact details if you want to.</a:t>
            </a:r>
          </a:p>
        </p:txBody>
      </p:sp>
      <p:sp>
        <p:nvSpPr>
          <p:cNvPr id="4" name="Slide Number Placeholder 3"/>
          <p:cNvSpPr>
            <a:spLocks noGrp="1"/>
          </p:cNvSpPr>
          <p:nvPr>
            <p:ph type="sldNum" sz="quarter" idx="5"/>
          </p:nvPr>
        </p:nvSpPr>
        <p:spPr/>
        <p:txBody>
          <a:bodyPr/>
          <a:lstStyle/>
          <a:p>
            <a:fld id="{6D337A43-3954-4BA9-9BE3-818F1BA2279A}" type="slidenum">
              <a:rPr lang="en-GB" smtClean="0"/>
              <a:t>60</a:t>
            </a:fld>
            <a:endParaRPr lang="en-GB"/>
          </a:p>
        </p:txBody>
      </p:sp>
    </p:spTree>
    <p:extLst>
      <p:ext uri="{BB962C8B-B14F-4D97-AF65-F5344CB8AC3E}">
        <p14:creationId xmlns:p14="http://schemas.microsoft.com/office/powerpoint/2010/main" val="380007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0663" y="4216400"/>
            <a:ext cx="20221576" cy="11376025"/>
          </a:xfrm>
        </p:spPr>
      </p:sp>
      <p:sp>
        <p:nvSpPr>
          <p:cNvPr id="3" name="Notes Placeholder 2"/>
          <p:cNvSpPr>
            <a:spLocks noGrp="1"/>
          </p:cNvSpPr>
          <p:nvPr>
            <p:ph type="body" idx="1"/>
          </p:nvPr>
        </p:nvSpPr>
        <p:spPr/>
        <p:txBody>
          <a:bodyPr/>
          <a:lstStyle/>
          <a:p>
            <a:pPr fontAlgn="base"/>
            <a:r>
              <a:rPr lang="en-GB" sz="1800" i="1">
                <a:solidFill>
                  <a:srgbClr val="000000"/>
                </a:solidFill>
                <a:latin typeface="Calibri"/>
                <a:cs typeface="Calibri"/>
              </a:rPr>
              <a:t>We suggest</a:t>
            </a:r>
            <a:r>
              <a:rPr lang="en-GB" sz="1800" b="0" i="1" u="none" strike="noStrike">
                <a:solidFill>
                  <a:srgbClr val="000000"/>
                </a:solidFill>
                <a:effectLst/>
                <a:latin typeface="Calibri"/>
                <a:cs typeface="Calibri"/>
              </a:rPr>
              <a:t> </a:t>
            </a:r>
            <a:r>
              <a:rPr lang="en-GB" sz="1800" b="1" i="1" u="none" strike="noStrike">
                <a:solidFill>
                  <a:srgbClr val="000000"/>
                </a:solidFill>
                <a:effectLst/>
                <a:latin typeface="Calibri"/>
                <a:cs typeface="Calibri"/>
              </a:rPr>
              <a:t>picking out the key features </a:t>
            </a:r>
            <a:r>
              <a:rPr lang="en-GB" sz="1800" b="0" i="1" u="none" strike="noStrike">
                <a:solidFill>
                  <a:srgbClr val="000000"/>
                </a:solidFill>
                <a:effectLst/>
                <a:latin typeface="Calibri"/>
                <a:cs typeface="Calibri"/>
              </a:rPr>
              <a:t>that will resonate with your clients</a:t>
            </a:r>
            <a:r>
              <a:rPr lang="en-GB" sz="1800" i="1">
                <a:solidFill>
                  <a:srgbClr val="000000"/>
                </a:solidFill>
                <a:latin typeface="Calibri"/>
                <a:cs typeface="Calibri"/>
              </a:rPr>
              <a:t>.</a:t>
            </a:r>
            <a:endParaRPr lang="en-US" sz="1800" b="0" i="1">
              <a:effectLst/>
              <a:latin typeface="Calibri"/>
              <a:cs typeface="Calibri"/>
            </a:endParaRPr>
          </a:p>
          <a:p>
            <a:pPr algn="l" rtl="0" fontAlgn="base"/>
            <a:r>
              <a:rPr lang="en-GB" sz="1800" b="0" i="0">
                <a:effectLst/>
                <a:latin typeface="Calibri"/>
                <a:cs typeface="Calibri"/>
              </a:rPr>
              <a:t>​</a:t>
            </a:r>
            <a:endParaRPr lang="en-GB" b="0" i="0">
              <a:effectLst/>
              <a:latin typeface="Calibri"/>
              <a:cs typeface="Calibri"/>
            </a:endParaRPr>
          </a:p>
          <a:p>
            <a:pPr algn="l" rtl="0" fontAlgn="base"/>
            <a:r>
              <a:rPr lang="en-GB" sz="1800" b="0" i="0">
                <a:effectLst/>
                <a:latin typeface="Calibri"/>
                <a:cs typeface="Calibri"/>
              </a:rPr>
              <a:t>​</a:t>
            </a:r>
            <a:endParaRPr lang="en-GB" b="0" i="0">
              <a:effectLst/>
              <a:latin typeface="Calibri"/>
              <a:cs typeface="Calibri"/>
            </a:endParaRPr>
          </a:p>
        </p:txBody>
      </p:sp>
      <p:sp>
        <p:nvSpPr>
          <p:cNvPr id="4" name="Header Placeholder 3"/>
          <p:cNvSpPr>
            <a:spLocks noGrp="1"/>
          </p:cNvSpPr>
          <p:nvPr>
            <p:ph type="hdr" sz="quarter" idx="10"/>
          </p:nvPr>
        </p:nvSpPr>
        <p:spPr/>
        <p:txBody>
          <a:bodyPr/>
          <a:lstStyle/>
          <a:p>
            <a:r>
              <a:rPr lang="en-GB"/>
              <a:t>C me Company Overview</a:t>
            </a:r>
          </a:p>
        </p:txBody>
      </p:sp>
    </p:spTree>
    <p:extLst>
      <p:ext uri="{BB962C8B-B14F-4D97-AF65-F5344CB8AC3E}">
        <p14:creationId xmlns:p14="http://schemas.microsoft.com/office/powerpoint/2010/main" val="365085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Check these aims are appropriate for your clients and tailor if necessary.</a:t>
            </a:r>
            <a:endParaRPr lang="en-US" i="1">
              <a:cs typeface="Calibri"/>
            </a:endParaRPr>
          </a:p>
          <a:p>
            <a:endParaRPr lang="en-US" i="1">
              <a:cs typeface="Calibri"/>
            </a:endParaRPr>
          </a:p>
          <a:p>
            <a:r>
              <a:rPr lang="en-US" i="1"/>
              <a:t>Give space for participants to share their session aims in the chat.</a:t>
            </a:r>
            <a:endParaRPr lang="en-US" i="1">
              <a:cs typeface="Calibri"/>
            </a:endParaRPr>
          </a:p>
        </p:txBody>
      </p:sp>
      <p:sp>
        <p:nvSpPr>
          <p:cNvPr id="4" name="Slide Number Placeholder 3"/>
          <p:cNvSpPr>
            <a:spLocks noGrp="1"/>
          </p:cNvSpPr>
          <p:nvPr>
            <p:ph type="sldNum" sz="quarter" idx="5"/>
          </p:nvPr>
        </p:nvSpPr>
        <p:spPr/>
        <p:txBody>
          <a:bodyPr/>
          <a:lstStyle/>
          <a:p>
            <a:fld id="{24616945-A020-4BBC-96FF-FC4011206EB4}" type="slidenum">
              <a:rPr lang="en-GB" smtClean="0"/>
              <a:t>8</a:t>
            </a:fld>
            <a:endParaRPr lang="en-GB"/>
          </a:p>
        </p:txBody>
      </p:sp>
    </p:spTree>
    <p:extLst>
      <p:ext uri="{BB962C8B-B14F-4D97-AF65-F5344CB8AC3E}">
        <p14:creationId xmlns:p14="http://schemas.microsoft.com/office/powerpoint/2010/main" val="156969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Remember to amend this slide if you adapt the session content.</a:t>
            </a:r>
            <a:endParaRPr lang="en-US" i="1">
              <a:cs typeface="Calibri"/>
            </a:endParaRPr>
          </a:p>
        </p:txBody>
      </p:sp>
      <p:sp>
        <p:nvSpPr>
          <p:cNvPr id="4" name="Slide Number Placeholder 3"/>
          <p:cNvSpPr>
            <a:spLocks noGrp="1"/>
          </p:cNvSpPr>
          <p:nvPr>
            <p:ph type="sldNum" sz="quarter" idx="5"/>
          </p:nvPr>
        </p:nvSpPr>
        <p:spPr/>
        <p:txBody>
          <a:bodyPr/>
          <a:lstStyle/>
          <a:p>
            <a:fld id="{24616945-A020-4BBC-96FF-FC4011206EB4}" type="slidenum">
              <a:rPr lang="en-GB" smtClean="0"/>
              <a:t>9</a:t>
            </a:fld>
            <a:endParaRPr lang="en-GB"/>
          </a:p>
        </p:txBody>
      </p:sp>
    </p:spTree>
    <p:extLst>
      <p:ext uri="{BB962C8B-B14F-4D97-AF65-F5344CB8AC3E}">
        <p14:creationId xmlns:p14="http://schemas.microsoft.com/office/powerpoint/2010/main" val="3380103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B10A-C2FC-432A-B617-F67E265675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23262A-BDBD-46B3-A7D6-BB4FB82F6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925CCA-CD94-477B-816C-8038EDD95E8A}"/>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5" name="Footer Placeholder 4">
            <a:extLst>
              <a:ext uri="{FF2B5EF4-FFF2-40B4-BE49-F238E27FC236}">
                <a16:creationId xmlns:a16="http://schemas.microsoft.com/office/drawing/2014/main" id="{5550FF0A-EFD4-458D-8A16-F593D386B4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2CA833-D884-4C09-A2B9-58386473F6A2}"/>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51291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B6B5-D8F9-4F25-80AC-7E9444B17A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27881A-3845-4CC8-A0B8-AC4CBECC7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DE240C-62AC-417E-BDDC-DF90FDAB30BF}"/>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5" name="Footer Placeholder 4">
            <a:extLst>
              <a:ext uri="{FF2B5EF4-FFF2-40B4-BE49-F238E27FC236}">
                <a16:creationId xmlns:a16="http://schemas.microsoft.com/office/drawing/2014/main" id="{943388A3-D26F-4C0D-9F47-F6865EB1B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231EA2-4841-4131-A10B-D43D342FBDF7}"/>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401877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7ED3B-DE81-4F6E-B4D7-947A568D7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B20DF0-DA33-4252-9BFE-4F38F1AB7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0B4D4B-66CD-46D3-B9D9-90AACB21C4A7}"/>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5" name="Footer Placeholder 4">
            <a:extLst>
              <a:ext uri="{FF2B5EF4-FFF2-40B4-BE49-F238E27FC236}">
                <a16:creationId xmlns:a16="http://schemas.microsoft.com/office/drawing/2014/main" id="{CC5A665C-8694-4B62-A184-30FB71AC1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614BC-A478-46A1-9D9E-0511C2ACCA92}"/>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2917669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92968" y="178593"/>
            <a:ext cx="10406064" cy="1518048"/>
          </a:xfrm>
          <a:prstGeom prst="rect">
            <a:avLst/>
          </a:prstGeom>
        </p:spPr>
        <p:txBody>
          <a:bodyPr lIns="35718" tIns="35718" rIns="35718" bIns="35718"/>
          <a:lstStyle>
            <a:lvl1pPr defTabSz="410765">
              <a:defRPr sz="5600" b="0" cap="none">
                <a:solidFill>
                  <a:srgbClr val="000000"/>
                </a:solidFill>
                <a:latin typeface="Helvetica Neue Medium"/>
                <a:ea typeface="Helvetica Neue Medium"/>
                <a:cs typeface="Helvetica Neue Medium"/>
                <a:sym typeface="Helvetica Neue Medium"/>
              </a:defRPr>
            </a:lvl1pPr>
          </a:lstStyle>
          <a:p>
            <a:r>
              <a:t>Title Text</a:t>
            </a:r>
          </a:p>
        </p:txBody>
      </p:sp>
      <p:sp>
        <p:nvSpPr>
          <p:cNvPr id="120" name="Slide Number"/>
          <p:cNvSpPr txBox="1">
            <a:spLocks noGrp="1"/>
          </p:cNvSpPr>
          <p:nvPr>
            <p:ph type="sldNum" sz="quarter" idx="2"/>
          </p:nvPr>
        </p:nvSpPr>
        <p:spPr>
          <a:xfrm>
            <a:off x="5933169" y="6536531"/>
            <a:ext cx="319313"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10972054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8275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09871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97494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155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697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02115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335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F764C-B7CB-42C5-BD10-2BDCF07CD6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A21AB8-2522-4234-8776-AFDF71ECC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218DC5-9C66-48BF-AED8-77FC4338C830}"/>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5" name="Footer Placeholder 4">
            <a:extLst>
              <a:ext uri="{FF2B5EF4-FFF2-40B4-BE49-F238E27FC236}">
                <a16:creationId xmlns:a16="http://schemas.microsoft.com/office/drawing/2014/main" id="{FED7249F-FBD9-420A-8DEB-D5152A46B8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A63178-60E4-4B10-B2EA-AA46E64820D8}"/>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335896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18299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7416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3042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4481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92968" y="178593"/>
            <a:ext cx="10406064" cy="1518048"/>
          </a:xfrm>
          <a:prstGeom prst="rect">
            <a:avLst/>
          </a:prstGeom>
        </p:spPr>
        <p:txBody>
          <a:bodyPr lIns="35718" tIns="35718" rIns="35718" bIns="35718"/>
          <a:lstStyle>
            <a:lvl1pPr defTabSz="410765">
              <a:defRPr sz="5600" b="0" cap="none">
                <a:solidFill>
                  <a:srgbClr val="000000"/>
                </a:solidFill>
                <a:latin typeface="Helvetica Neue Medium"/>
                <a:ea typeface="Helvetica Neue Medium"/>
                <a:cs typeface="Helvetica Neue Medium"/>
                <a:sym typeface="Helvetica Neue Medium"/>
              </a:defRPr>
            </a:lvl1pPr>
          </a:lstStyle>
          <a:p>
            <a:r>
              <a:t>Title Text</a:t>
            </a:r>
          </a:p>
        </p:txBody>
      </p:sp>
      <p:sp>
        <p:nvSpPr>
          <p:cNvPr id="120" name="Slide Number"/>
          <p:cNvSpPr txBox="1">
            <a:spLocks noGrp="1"/>
          </p:cNvSpPr>
          <p:nvPr>
            <p:ph type="sldNum" sz="quarter" idx="2"/>
          </p:nvPr>
        </p:nvSpPr>
        <p:spPr>
          <a:xfrm>
            <a:off x="5933169" y="6536531"/>
            <a:ext cx="319313"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9048176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6663-E580-4D55-A371-8DE323F749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7C918A-4A22-48D9-A5D1-EB33613F42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13F2B-B291-4A80-BF9B-2C115EB9249D}"/>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5" name="Footer Placeholder 4">
            <a:extLst>
              <a:ext uri="{FF2B5EF4-FFF2-40B4-BE49-F238E27FC236}">
                <a16:creationId xmlns:a16="http://schemas.microsoft.com/office/drawing/2014/main" id="{F5C09DB7-78B5-4F1A-9943-A59D4BE210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2390D1-07DB-43E2-9AE5-A0F345E7D396}"/>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274657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AD11F-FF32-4D39-B2BB-69617F5348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B04B45-CAC5-4FBE-A501-DBAB9EE44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7081C3-1134-4B83-83AE-A325EF2C0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35E7F2-DB00-4B32-92F5-6DE4EA6C6E12}"/>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6" name="Footer Placeholder 5">
            <a:extLst>
              <a:ext uri="{FF2B5EF4-FFF2-40B4-BE49-F238E27FC236}">
                <a16:creationId xmlns:a16="http://schemas.microsoft.com/office/drawing/2014/main" id="{DB24AE6C-435A-4E8E-80CC-86E40CA1EB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987F54-144C-4ABB-934C-070947B232AF}"/>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292212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7CBB-BF98-4EEE-84C4-52993D066F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388615-C51A-44F5-AA99-03DBC1C0D1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2AADA8-EE67-4FFA-9EA0-7F435EC73D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242290-BCE2-4662-A1A6-27F3CBA95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04989A-DD14-429E-A3FC-DCCBEDAF01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718F3C-E216-4C3C-970A-01430016138B}"/>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8" name="Footer Placeholder 7">
            <a:extLst>
              <a:ext uri="{FF2B5EF4-FFF2-40B4-BE49-F238E27FC236}">
                <a16:creationId xmlns:a16="http://schemas.microsoft.com/office/drawing/2014/main" id="{BBDE42A2-EAE2-44B7-9281-2FBBAC30C4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FC7256-A08C-49C4-AF09-CDFAB36F16DB}"/>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026056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481C-48F0-40B3-B467-FCE12CEF5D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B2C056-9CE6-42AC-90FF-4BD477D143CB}"/>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4" name="Footer Placeholder 3">
            <a:extLst>
              <a:ext uri="{FF2B5EF4-FFF2-40B4-BE49-F238E27FC236}">
                <a16:creationId xmlns:a16="http://schemas.microsoft.com/office/drawing/2014/main" id="{28231578-E6D3-4EB9-B716-9BBC9660CF4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B3BB67-5839-4E03-A547-E5690BCDD9B9}"/>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24633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A1DD1-5602-4950-B492-E1721DCAB0BC}"/>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3" name="Footer Placeholder 2">
            <a:extLst>
              <a:ext uri="{FF2B5EF4-FFF2-40B4-BE49-F238E27FC236}">
                <a16:creationId xmlns:a16="http://schemas.microsoft.com/office/drawing/2014/main" id="{42528B75-0355-4320-8741-0FDECAFB4D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FE3AD1-2476-4362-ABBB-C91C6AF08B1C}"/>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36468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65C1-51E2-44EC-9506-7DD0096FA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1E8A63-8434-43A2-AFA2-583A28F9C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1DE44B-05C6-4455-9373-E69DBA921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0CCA0-48F0-4979-A5AC-4E3D0214FA87}"/>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6" name="Footer Placeholder 5">
            <a:extLst>
              <a:ext uri="{FF2B5EF4-FFF2-40B4-BE49-F238E27FC236}">
                <a16:creationId xmlns:a16="http://schemas.microsoft.com/office/drawing/2014/main" id="{0A3FB774-F9D0-444A-9E33-F126CD782D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85D902-A026-498F-8FC9-B8E6E45B5E33}"/>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68195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E496-44CA-43F8-A2B1-41C075ED7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13CAFE-1842-4A81-9990-E618638F3B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00D069-801D-442C-BAEC-150EE7F9B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60E61-91EC-4688-8678-FF8F4A839B62}"/>
              </a:ext>
            </a:extLst>
          </p:cNvPr>
          <p:cNvSpPr>
            <a:spLocks noGrp="1"/>
          </p:cNvSpPr>
          <p:nvPr>
            <p:ph type="dt" sz="half" idx="10"/>
          </p:nvPr>
        </p:nvSpPr>
        <p:spPr/>
        <p:txBody>
          <a:bodyPr/>
          <a:lstStyle/>
          <a:p>
            <a:fld id="{BEDD62BC-2C6D-4541-AA4C-A0B1C09BA4BA}" type="datetimeFigureOut">
              <a:rPr lang="en-GB" smtClean="0"/>
              <a:t>06/04/2023</a:t>
            </a:fld>
            <a:endParaRPr lang="en-GB"/>
          </a:p>
        </p:txBody>
      </p:sp>
      <p:sp>
        <p:nvSpPr>
          <p:cNvPr id="6" name="Footer Placeholder 5">
            <a:extLst>
              <a:ext uri="{FF2B5EF4-FFF2-40B4-BE49-F238E27FC236}">
                <a16:creationId xmlns:a16="http://schemas.microsoft.com/office/drawing/2014/main" id="{E5B5D6C7-0B4C-4B0F-AD19-D656F51D1A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ED8BEB-8FA0-4EE7-AC59-8EADE2A9615D}"/>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420676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A24D4-959F-4DA4-AB71-B016C7EC3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B5DF62-DFB1-4212-BF4D-FF8493D8B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7BC7E5-4E26-4441-A0AA-0E8A968A0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D62BC-2C6D-4541-AA4C-A0B1C09BA4BA}" type="datetimeFigureOut">
              <a:rPr lang="en-GB" smtClean="0"/>
              <a:t>06/04/2023</a:t>
            </a:fld>
            <a:endParaRPr lang="en-GB"/>
          </a:p>
        </p:txBody>
      </p:sp>
      <p:sp>
        <p:nvSpPr>
          <p:cNvPr id="5" name="Footer Placeholder 4">
            <a:extLst>
              <a:ext uri="{FF2B5EF4-FFF2-40B4-BE49-F238E27FC236}">
                <a16:creationId xmlns:a16="http://schemas.microsoft.com/office/drawing/2014/main" id="{5FC30525-6FDD-41FA-B21E-8BBF00E01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92E483-51C4-4617-B6A7-EB989ABAD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8CCBA-BA94-4F9B-BE56-6F0540D88AF4}" type="slidenum">
              <a:rPr lang="en-GB" smtClean="0"/>
              <a:t>‹#›</a:t>
            </a:fld>
            <a:endParaRPr lang="en-GB"/>
          </a:p>
        </p:txBody>
      </p:sp>
    </p:spTree>
    <p:extLst>
      <p:ext uri="{BB962C8B-B14F-4D97-AF65-F5344CB8AC3E}">
        <p14:creationId xmlns:p14="http://schemas.microsoft.com/office/powerpoint/2010/main" val="407074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602319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eg"/><Relationship Id="rId7" Type="http://schemas.openxmlformats.org/officeDocument/2006/relationships/image" Target="../media/image37.png"/><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openxmlformats.org/officeDocument/2006/relationships/image" Target="../media/image43.png"/><Relationship Id="rId12"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30.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eg"/><Relationship Id="rId7" Type="http://schemas.openxmlformats.org/officeDocument/2006/relationships/image" Target="../media/image37.png"/><Relationship Id="rId12"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openxmlformats.org/officeDocument/2006/relationships/image" Target="../media/image43.png"/><Relationship Id="rId12"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30.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2.png"/><Relationship Id="rId3" Type="http://schemas.openxmlformats.org/officeDocument/2006/relationships/image" Target="../media/image2.jpeg"/><Relationship Id="rId21"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40.png"/><Relationship Id="rId2" Type="http://schemas.openxmlformats.org/officeDocument/2006/relationships/notesSlide" Target="../notesSlides/notesSlide20.xml"/><Relationship Id="rId16" Type="http://schemas.openxmlformats.org/officeDocument/2006/relationships/image" Target="../media/image45.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31.pn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image" Target="../media/image39.png"/><Relationship Id="rId19" Type="http://schemas.openxmlformats.org/officeDocument/2006/relationships/image" Target="../media/image43.png"/><Relationship Id="rId4" Type="http://schemas.openxmlformats.org/officeDocument/2006/relationships/image" Target="../media/image49.png"/><Relationship Id="rId9" Type="http://schemas.openxmlformats.org/officeDocument/2006/relationships/image" Target="../media/image36.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49.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49.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image" Target="../media/image49.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1.emf"/><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3.tif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9.tiff"/></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0.tiff"/></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1.tif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jpeg"/><Relationship Id="rId7"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9.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3.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jpeg"/><Relationship Id="rId7"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image" Target="../media/image28.tiff"/><Relationship Id="rId3" Type="http://schemas.openxmlformats.org/officeDocument/2006/relationships/image" Target="../media/image5.emf"/><Relationship Id="rId21" Type="http://schemas.openxmlformats.org/officeDocument/2006/relationships/image" Target="../media/image23.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5" Type="http://schemas.openxmlformats.org/officeDocument/2006/relationships/image" Target="../media/image27.jpeg"/><Relationship Id="rId2" Type="http://schemas.openxmlformats.org/officeDocument/2006/relationships/notesSlide" Target="../notesSlides/notesSlide6.xml"/><Relationship Id="rId16" Type="http://schemas.openxmlformats.org/officeDocument/2006/relationships/image" Target="../media/image18.jpeg"/><Relationship Id="rId20"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jpe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jpeg"/><Relationship Id="rId7"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3.png"/><Relationship Id="rId4" Type="http://schemas.openxmlformats.org/officeDocument/2006/relationships/image" Target="../media/image81.png"/><Relationship Id="rId9"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3FFED-6210-7543-9B9C-63892E9D1470}"/>
              </a:ext>
            </a:extLst>
          </p:cNvPr>
          <p:cNvSpPr txBox="1"/>
          <p:nvPr/>
        </p:nvSpPr>
        <p:spPr>
          <a:xfrm>
            <a:off x="2502492" y="330936"/>
            <a:ext cx="7556025" cy="1477328"/>
          </a:xfrm>
          <a:prstGeom prst="rect">
            <a:avLst/>
          </a:prstGeom>
          <a:noFill/>
        </p:spPr>
        <p:txBody>
          <a:bodyPr wrap="square" rtlCol="0">
            <a:spAutoFit/>
          </a:bodyPr>
          <a:lstStyle/>
          <a:p>
            <a:pPr algn="ctr"/>
            <a:r>
              <a:rPr lang="en-US" sz="3600" b="1" dirty="0">
                <a:solidFill>
                  <a:srgbClr val="4186A2"/>
                </a:solidFill>
                <a:latin typeface="Franklin Gothic Medium" panose="020B0603020102020204" pitchFamily="34" charset="0"/>
                <a:cs typeface="Calibri" panose="020F0502020204030204" pitchFamily="34" charset="0"/>
              </a:rPr>
              <a:t>C-me </a:t>
            </a:r>
            <a:r>
              <a:rPr lang="en-US" sz="3600" b="1" dirty="0" err="1">
                <a:solidFill>
                  <a:srgbClr val="4186A2"/>
                </a:solidFill>
                <a:latin typeface="Franklin Gothic Medium" panose="020B0603020102020204" pitchFamily="34" charset="0"/>
                <a:cs typeface="Calibri" panose="020F0502020204030204" pitchFamily="34" charset="0"/>
              </a:rPr>
              <a:t>powerpoint</a:t>
            </a:r>
            <a:r>
              <a:rPr lang="en-US" sz="3600" b="1" dirty="0">
                <a:solidFill>
                  <a:srgbClr val="4186A2"/>
                </a:solidFill>
                <a:latin typeface="Franklin Gothic Medium" panose="020B0603020102020204" pitchFamily="34" charset="0"/>
                <a:cs typeface="Calibri" panose="020F0502020204030204" pitchFamily="34" charset="0"/>
              </a:rPr>
              <a:t> brand sheet</a:t>
            </a:r>
          </a:p>
          <a:p>
            <a:pPr algn="ctr"/>
            <a:r>
              <a:rPr lang="en-US" sz="1800" b="1" dirty="0">
                <a:solidFill>
                  <a:srgbClr val="4186A2"/>
                </a:solidFill>
                <a:latin typeface="Franklin Gothic Medium" panose="020B0603020102020204" pitchFamily="34" charset="0"/>
                <a:cs typeface="Calibri" panose="020F0502020204030204" pitchFamily="34" charset="0"/>
              </a:rPr>
              <a:t>Please stick to these protocols for brand consistency</a:t>
            </a:r>
          </a:p>
          <a:p>
            <a:r>
              <a:rPr lang="en-US" sz="3600" b="1">
                <a:solidFill>
                  <a:srgbClr val="F25C51"/>
                </a:solidFill>
                <a:latin typeface="Franklin Gothic Medium" panose="020B0603020102020204" pitchFamily="34" charset="0"/>
                <a:cs typeface="Calibri" panose="020F0502020204030204" pitchFamily="34" charset="0"/>
              </a:rPr>
              <a:t>  </a:t>
            </a:r>
          </a:p>
        </p:txBody>
      </p:sp>
      <p:sp>
        <p:nvSpPr>
          <p:cNvPr id="5" name="TextBox 10">
            <a:extLst>
              <a:ext uri="{FF2B5EF4-FFF2-40B4-BE49-F238E27FC236}">
                <a16:creationId xmlns:a16="http://schemas.microsoft.com/office/drawing/2014/main" id="{540C2F52-C418-8542-85C4-838CC7624AE0}"/>
              </a:ext>
            </a:extLst>
          </p:cNvPr>
          <p:cNvSpPr txBox="1"/>
          <p:nvPr/>
        </p:nvSpPr>
        <p:spPr>
          <a:xfrm>
            <a:off x="2133483" y="1648422"/>
            <a:ext cx="7556024" cy="618920"/>
          </a:xfrm>
          <a:prstGeom prst="rect">
            <a:avLst/>
          </a:prstGeom>
          <a:ln w="12700">
            <a:miter lim="400000"/>
          </a:ln>
          <a:extLst>
            <a:ext uri="{C572A759-6A51-4108-AA02-DFA0A04FC94B}">
              <ma14:wrappingTextBoxFlag xmlns="" xmlns:ma14="http://schemas.microsoft.com/office/mac/drawingml/2011/main" val="1"/>
            </a:ext>
          </a:extLst>
        </p:spPr>
        <p:txBody>
          <a:bodyPr wrap="square" lIns="32147" tIns="32147" rIns="32147" bIns="32147">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algn="ctr"/>
            <a:r>
              <a:rPr lang="en-GB" sz="3600" dirty="0"/>
              <a:t>Slide Title: Franklin Gothic Bold 36pt</a:t>
            </a:r>
            <a:endParaRPr sz="3600" dirty="0"/>
          </a:p>
        </p:txBody>
      </p:sp>
      <p:sp>
        <p:nvSpPr>
          <p:cNvPr id="8" name="Rectangle 7">
            <a:extLst>
              <a:ext uri="{FF2B5EF4-FFF2-40B4-BE49-F238E27FC236}">
                <a16:creationId xmlns:a16="http://schemas.microsoft.com/office/drawing/2014/main" id="{31BDD186-110B-0145-9C37-C18E3B97AA97}"/>
              </a:ext>
            </a:extLst>
          </p:cNvPr>
          <p:cNvSpPr/>
          <p:nvPr/>
        </p:nvSpPr>
        <p:spPr>
          <a:xfrm>
            <a:off x="2518098" y="2521568"/>
            <a:ext cx="6786794" cy="461665"/>
          </a:xfrm>
          <a:prstGeom prst="rect">
            <a:avLst/>
          </a:prstGeom>
        </p:spPr>
        <p:txBody>
          <a:bodyPr wrap="square">
            <a:spAutoFit/>
          </a:bodyPr>
          <a:lstStyle/>
          <a:p>
            <a:pPr marL="457188" lvl="1" algn="ctr"/>
            <a:r>
              <a:rPr lang="en-US" sz="2400" dirty="0">
                <a:solidFill>
                  <a:srgbClr val="0D3E56"/>
                </a:solidFill>
                <a:latin typeface="Franklin Gothic Medium" panose="020B0603020102020204" pitchFamily="34" charset="0"/>
                <a:cs typeface="Calibri" panose="020F0502020204030204" pitchFamily="34" charset="0"/>
              </a:rPr>
              <a:t>Sub-headings: Franklin Gothic Regular 24pt </a:t>
            </a:r>
          </a:p>
        </p:txBody>
      </p:sp>
      <p:sp>
        <p:nvSpPr>
          <p:cNvPr id="9" name="Rectangle 8">
            <a:extLst>
              <a:ext uri="{FF2B5EF4-FFF2-40B4-BE49-F238E27FC236}">
                <a16:creationId xmlns:a16="http://schemas.microsoft.com/office/drawing/2014/main" id="{8F0F98A7-8531-B742-9004-30B5251C8AEC}"/>
              </a:ext>
            </a:extLst>
          </p:cNvPr>
          <p:cNvSpPr/>
          <p:nvPr/>
        </p:nvSpPr>
        <p:spPr>
          <a:xfrm>
            <a:off x="3242269" y="3289649"/>
            <a:ext cx="5707462" cy="369332"/>
          </a:xfrm>
          <a:prstGeom prst="rect">
            <a:avLst/>
          </a:prstGeom>
        </p:spPr>
        <p:txBody>
          <a:bodyPr wrap="square">
            <a:spAutoFit/>
          </a:bodyPr>
          <a:lstStyle/>
          <a:p>
            <a:pPr marL="912813" lvl="2" indent="-901700" algn="ctr"/>
            <a:r>
              <a:rPr lang="en-US" sz="1800" dirty="0">
                <a:solidFill>
                  <a:srgbClr val="0D3E56"/>
                </a:solidFill>
                <a:latin typeface="Franklin Gothic Medium" panose="020B0603020102020204" pitchFamily="34" charset="0"/>
                <a:cs typeface="Calibri" panose="020F0502020204030204" pitchFamily="34" charset="0"/>
              </a:rPr>
              <a:t>Explanatory Text: Franklin Gothic Regular 18pt</a:t>
            </a:r>
          </a:p>
        </p:txBody>
      </p:sp>
      <p:pic>
        <p:nvPicPr>
          <p:cNvPr id="10" name="Picture 9">
            <a:extLst>
              <a:ext uri="{FF2B5EF4-FFF2-40B4-BE49-F238E27FC236}">
                <a16:creationId xmlns:a16="http://schemas.microsoft.com/office/drawing/2014/main" id="{A719D303-7155-A84D-B058-02F04AB2B188}"/>
              </a:ext>
            </a:extLst>
          </p:cNvPr>
          <p:cNvPicPr>
            <a:picLocks noChangeAspect="1"/>
          </p:cNvPicPr>
          <p:nvPr/>
        </p:nvPicPr>
        <p:blipFill>
          <a:blip r:embed="rId3"/>
          <a:stretch>
            <a:fillRect/>
          </a:stretch>
        </p:blipFill>
        <p:spPr>
          <a:xfrm>
            <a:off x="1896400" y="5046940"/>
            <a:ext cx="4384105" cy="1010291"/>
          </a:xfrm>
          <a:prstGeom prst="rect">
            <a:avLst/>
          </a:prstGeom>
        </p:spPr>
      </p:pic>
      <p:sp>
        <p:nvSpPr>
          <p:cNvPr id="11" name="Rectangle 10">
            <a:extLst>
              <a:ext uri="{FF2B5EF4-FFF2-40B4-BE49-F238E27FC236}">
                <a16:creationId xmlns:a16="http://schemas.microsoft.com/office/drawing/2014/main" id="{959FF589-81C2-DA41-B9E4-90F47B29F0AF}"/>
              </a:ext>
            </a:extLst>
          </p:cNvPr>
          <p:cNvSpPr/>
          <p:nvPr/>
        </p:nvSpPr>
        <p:spPr>
          <a:xfrm>
            <a:off x="948268" y="4527990"/>
            <a:ext cx="4384105" cy="369332"/>
          </a:xfrm>
          <a:prstGeom prst="rect">
            <a:avLst/>
          </a:prstGeom>
        </p:spPr>
        <p:txBody>
          <a:bodyPr wrap="square">
            <a:spAutoFit/>
          </a:bodyPr>
          <a:lstStyle/>
          <a:p>
            <a:pPr marL="914388" lvl="2"/>
            <a:r>
              <a:rPr lang="en-US" sz="1800" dirty="0">
                <a:solidFill>
                  <a:srgbClr val="0D3E56"/>
                </a:solidFill>
                <a:latin typeface="Franklin Gothic Medium" panose="020B0603020102020204" pitchFamily="34" charset="0"/>
                <a:cs typeface="Calibri" panose="020F0502020204030204" pitchFamily="34" charset="0"/>
              </a:rPr>
              <a:t>Background </a:t>
            </a:r>
            <a:r>
              <a:rPr lang="en-US" sz="1800" dirty="0" err="1">
                <a:solidFill>
                  <a:srgbClr val="0D3E56"/>
                </a:solidFill>
                <a:latin typeface="Franklin Gothic Medium" panose="020B0603020102020204" pitchFamily="34" charset="0"/>
                <a:cs typeface="Calibri" panose="020F0502020204030204" pitchFamily="34" charset="0"/>
              </a:rPr>
              <a:t>Colour</a:t>
            </a:r>
            <a:r>
              <a:rPr lang="en-US" sz="1800" dirty="0">
                <a:solidFill>
                  <a:srgbClr val="0D3E56"/>
                </a:solidFill>
                <a:latin typeface="Franklin Gothic Medium" panose="020B0603020102020204" pitchFamily="34" charset="0"/>
                <a:cs typeface="Calibri" panose="020F0502020204030204" pitchFamily="34" charset="0"/>
              </a:rPr>
              <a:t> Palette:</a:t>
            </a:r>
          </a:p>
        </p:txBody>
      </p:sp>
      <p:sp>
        <p:nvSpPr>
          <p:cNvPr id="12" name="Rectangle 11">
            <a:extLst>
              <a:ext uri="{FF2B5EF4-FFF2-40B4-BE49-F238E27FC236}">
                <a16:creationId xmlns:a16="http://schemas.microsoft.com/office/drawing/2014/main" id="{6DE800F4-15FF-2245-A2BD-6BAFBF284C85}"/>
              </a:ext>
            </a:extLst>
          </p:cNvPr>
          <p:cNvSpPr/>
          <p:nvPr/>
        </p:nvSpPr>
        <p:spPr>
          <a:xfrm>
            <a:off x="6280505" y="4506168"/>
            <a:ext cx="4384105" cy="369332"/>
          </a:xfrm>
          <a:prstGeom prst="rect">
            <a:avLst/>
          </a:prstGeom>
        </p:spPr>
        <p:txBody>
          <a:bodyPr wrap="square">
            <a:spAutoFit/>
          </a:bodyPr>
          <a:lstStyle/>
          <a:p>
            <a:pPr marL="914388" lvl="2"/>
            <a:r>
              <a:rPr lang="en-US" sz="1800" dirty="0">
                <a:solidFill>
                  <a:srgbClr val="0D3E56"/>
                </a:solidFill>
                <a:latin typeface="Franklin Gothic Medium" panose="020B0603020102020204" pitchFamily="34" charset="0"/>
                <a:cs typeface="Calibri" panose="020F0502020204030204" pitchFamily="34" charset="0"/>
              </a:rPr>
              <a:t>Text </a:t>
            </a:r>
            <a:r>
              <a:rPr lang="en-US" sz="1800" dirty="0" err="1">
                <a:solidFill>
                  <a:srgbClr val="0D3E56"/>
                </a:solidFill>
                <a:latin typeface="Franklin Gothic Medium" panose="020B0603020102020204" pitchFamily="34" charset="0"/>
                <a:cs typeface="Calibri" panose="020F0502020204030204" pitchFamily="34" charset="0"/>
              </a:rPr>
              <a:t>Colour</a:t>
            </a:r>
            <a:r>
              <a:rPr lang="en-US" sz="1800" dirty="0">
                <a:solidFill>
                  <a:srgbClr val="0D3E56"/>
                </a:solidFill>
                <a:latin typeface="Franklin Gothic Medium" panose="020B0603020102020204" pitchFamily="34" charset="0"/>
                <a:cs typeface="Calibri" panose="020F0502020204030204" pitchFamily="34" charset="0"/>
              </a:rPr>
              <a:t> Palette:</a:t>
            </a:r>
          </a:p>
        </p:txBody>
      </p:sp>
      <p:sp>
        <p:nvSpPr>
          <p:cNvPr id="16" name="Rectangle 15">
            <a:extLst>
              <a:ext uri="{FF2B5EF4-FFF2-40B4-BE49-F238E27FC236}">
                <a16:creationId xmlns:a16="http://schemas.microsoft.com/office/drawing/2014/main" id="{3776E0B3-CE7F-474F-8573-47A76FB00CE4}"/>
              </a:ext>
            </a:extLst>
          </p:cNvPr>
          <p:cNvSpPr/>
          <p:nvPr/>
        </p:nvSpPr>
        <p:spPr>
          <a:xfrm>
            <a:off x="7330369" y="5046940"/>
            <a:ext cx="854074" cy="489787"/>
          </a:xfrm>
          <a:prstGeom prst="rect">
            <a:avLst/>
          </a:prstGeom>
          <a:solidFill>
            <a:srgbClr val="0D3E56"/>
          </a:solidFill>
          <a:ln>
            <a:solidFill>
              <a:srgbClr val="0D3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F60BBF35-351E-3F4E-B2A5-FB0EF4A6FE04}"/>
              </a:ext>
            </a:extLst>
          </p:cNvPr>
          <p:cNvSpPr/>
          <p:nvPr/>
        </p:nvSpPr>
        <p:spPr>
          <a:xfrm>
            <a:off x="8472556" y="5046939"/>
            <a:ext cx="854074" cy="489787"/>
          </a:xfrm>
          <a:prstGeom prst="rect">
            <a:avLst/>
          </a:prstGeom>
          <a:solidFill>
            <a:srgbClr val="4186A2"/>
          </a:solidFill>
          <a:ln>
            <a:solidFill>
              <a:srgbClr val="4186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0E2E8C5-A5C5-7E45-8986-6C53E1A9FEFC}"/>
              </a:ext>
            </a:extLst>
          </p:cNvPr>
          <p:cNvSpPr/>
          <p:nvPr/>
        </p:nvSpPr>
        <p:spPr>
          <a:xfrm>
            <a:off x="9614743" y="5046938"/>
            <a:ext cx="854074" cy="489787"/>
          </a:xfrm>
          <a:prstGeom prst="rect">
            <a:avLst/>
          </a:prstGeom>
          <a:solidFill>
            <a:srgbClr val="75B3C4"/>
          </a:solidFill>
          <a:ln>
            <a:solidFill>
              <a:srgbClr val="75B3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85AC814B-D6DE-4446-AE9D-0BA444573200}"/>
              </a:ext>
            </a:extLst>
          </p:cNvPr>
          <p:cNvSpPr txBox="1"/>
          <p:nvPr/>
        </p:nvSpPr>
        <p:spPr>
          <a:xfrm>
            <a:off x="7330369" y="5618136"/>
            <a:ext cx="369706" cy="523220"/>
          </a:xfrm>
          <a:prstGeom prst="rect">
            <a:avLst/>
          </a:prstGeom>
          <a:noFill/>
        </p:spPr>
        <p:txBody>
          <a:bodyPr wrap="square" rtlCol="0">
            <a:spAutoFit/>
          </a:bodyPr>
          <a:lstStyle/>
          <a:p>
            <a:r>
              <a:rPr lang="en-US" sz="700" dirty="0">
                <a:latin typeface="+mj-lt"/>
              </a:rPr>
              <a:t>C 91</a:t>
            </a:r>
          </a:p>
          <a:p>
            <a:r>
              <a:rPr lang="en-US" sz="700" dirty="0">
                <a:latin typeface="+mj-lt"/>
              </a:rPr>
              <a:t>M 54</a:t>
            </a:r>
          </a:p>
          <a:p>
            <a:r>
              <a:rPr lang="en-US" sz="700" dirty="0">
                <a:latin typeface="+mj-lt"/>
              </a:rPr>
              <a:t>Y 26</a:t>
            </a:r>
          </a:p>
          <a:p>
            <a:r>
              <a:rPr lang="en-US" sz="700" dirty="0">
                <a:latin typeface="+mj-lt"/>
              </a:rPr>
              <a:t>K 40</a:t>
            </a:r>
          </a:p>
        </p:txBody>
      </p:sp>
      <p:sp>
        <p:nvSpPr>
          <p:cNvPr id="20" name="TextBox 19">
            <a:extLst>
              <a:ext uri="{FF2B5EF4-FFF2-40B4-BE49-F238E27FC236}">
                <a16:creationId xmlns:a16="http://schemas.microsoft.com/office/drawing/2014/main" id="{F8A3EA54-3950-964A-AA8E-E49F7C254605}"/>
              </a:ext>
            </a:extLst>
          </p:cNvPr>
          <p:cNvSpPr txBox="1"/>
          <p:nvPr/>
        </p:nvSpPr>
        <p:spPr>
          <a:xfrm>
            <a:off x="7700075" y="5618136"/>
            <a:ext cx="369706" cy="415498"/>
          </a:xfrm>
          <a:prstGeom prst="rect">
            <a:avLst/>
          </a:prstGeom>
          <a:noFill/>
        </p:spPr>
        <p:txBody>
          <a:bodyPr wrap="square" rtlCol="0">
            <a:spAutoFit/>
          </a:bodyPr>
          <a:lstStyle/>
          <a:p>
            <a:r>
              <a:rPr lang="en-US" sz="700" dirty="0">
                <a:latin typeface="+mj-lt"/>
              </a:rPr>
              <a:t>R 20</a:t>
            </a:r>
          </a:p>
          <a:p>
            <a:r>
              <a:rPr lang="en-US" sz="700" dirty="0">
                <a:latin typeface="+mj-lt"/>
              </a:rPr>
              <a:t>G 62</a:t>
            </a:r>
          </a:p>
          <a:p>
            <a:r>
              <a:rPr lang="en-US" sz="700" dirty="0">
                <a:latin typeface="+mj-lt"/>
              </a:rPr>
              <a:t>B 86</a:t>
            </a:r>
          </a:p>
        </p:txBody>
      </p:sp>
      <p:sp>
        <p:nvSpPr>
          <p:cNvPr id="21" name="TextBox 20">
            <a:extLst>
              <a:ext uri="{FF2B5EF4-FFF2-40B4-BE49-F238E27FC236}">
                <a16:creationId xmlns:a16="http://schemas.microsoft.com/office/drawing/2014/main" id="{B54447D3-DD13-DE43-8AF0-F0C13153C4A6}"/>
              </a:ext>
            </a:extLst>
          </p:cNvPr>
          <p:cNvSpPr txBox="1"/>
          <p:nvPr/>
        </p:nvSpPr>
        <p:spPr>
          <a:xfrm>
            <a:off x="8515223" y="5618136"/>
            <a:ext cx="369706" cy="523220"/>
          </a:xfrm>
          <a:prstGeom prst="rect">
            <a:avLst/>
          </a:prstGeom>
          <a:noFill/>
        </p:spPr>
        <p:txBody>
          <a:bodyPr wrap="square" rtlCol="0">
            <a:spAutoFit/>
          </a:bodyPr>
          <a:lstStyle/>
          <a:p>
            <a:r>
              <a:rPr lang="en-US" sz="700" dirty="0">
                <a:latin typeface="+mj-lt"/>
              </a:rPr>
              <a:t>C 74</a:t>
            </a:r>
          </a:p>
          <a:p>
            <a:r>
              <a:rPr lang="en-US" sz="700" dirty="0">
                <a:latin typeface="+mj-lt"/>
              </a:rPr>
              <a:t>M 28</a:t>
            </a:r>
          </a:p>
          <a:p>
            <a:r>
              <a:rPr lang="en-US" sz="700" dirty="0">
                <a:latin typeface="+mj-lt"/>
              </a:rPr>
              <a:t>Y 16</a:t>
            </a:r>
          </a:p>
          <a:p>
            <a:r>
              <a:rPr lang="en-US" sz="700" dirty="0">
                <a:latin typeface="+mj-lt"/>
              </a:rPr>
              <a:t>K 5</a:t>
            </a:r>
          </a:p>
        </p:txBody>
      </p:sp>
      <p:sp>
        <p:nvSpPr>
          <p:cNvPr id="22" name="TextBox 21">
            <a:extLst>
              <a:ext uri="{FF2B5EF4-FFF2-40B4-BE49-F238E27FC236}">
                <a16:creationId xmlns:a16="http://schemas.microsoft.com/office/drawing/2014/main" id="{FF449BF0-420C-0543-9EC0-259F985E9ECA}"/>
              </a:ext>
            </a:extLst>
          </p:cNvPr>
          <p:cNvSpPr txBox="1"/>
          <p:nvPr/>
        </p:nvSpPr>
        <p:spPr>
          <a:xfrm>
            <a:off x="8884929" y="5618136"/>
            <a:ext cx="441701" cy="415498"/>
          </a:xfrm>
          <a:prstGeom prst="rect">
            <a:avLst/>
          </a:prstGeom>
          <a:noFill/>
        </p:spPr>
        <p:txBody>
          <a:bodyPr wrap="square" rtlCol="0">
            <a:spAutoFit/>
          </a:bodyPr>
          <a:lstStyle/>
          <a:p>
            <a:r>
              <a:rPr lang="en-US" sz="700" dirty="0">
                <a:latin typeface="+mj-lt"/>
              </a:rPr>
              <a:t>R 65</a:t>
            </a:r>
          </a:p>
          <a:p>
            <a:r>
              <a:rPr lang="en-US" sz="700" dirty="0">
                <a:latin typeface="+mj-lt"/>
              </a:rPr>
              <a:t>G 134</a:t>
            </a:r>
          </a:p>
          <a:p>
            <a:r>
              <a:rPr lang="en-US" sz="700" dirty="0">
                <a:latin typeface="+mj-lt"/>
              </a:rPr>
              <a:t>B 162</a:t>
            </a:r>
          </a:p>
        </p:txBody>
      </p:sp>
      <p:sp>
        <p:nvSpPr>
          <p:cNvPr id="23" name="TextBox 22">
            <a:extLst>
              <a:ext uri="{FF2B5EF4-FFF2-40B4-BE49-F238E27FC236}">
                <a16:creationId xmlns:a16="http://schemas.microsoft.com/office/drawing/2014/main" id="{8885A428-DD21-0142-927A-F56442475250}"/>
              </a:ext>
            </a:extLst>
          </p:cNvPr>
          <p:cNvSpPr txBox="1"/>
          <p:nvPr/>
        </p:nvSpPr>
        <p:spPr>
          <a:xfrm>
            <a:off x="9651329" y="5618136"/>
            <a:ext cx="369706" cy="523220"/>
          </a:xfrm>
          <a:prstGeom prst="rect">
            <a:avLst/>
          </a:prstGeom>
          <a:noFill/>
        </p:spPr>
        <p:txBody>
          <a:bodyPr wrap="square" rtlCol="0">
            <a:spAutoFit/>
          </a:bodyPr>
          <a:lstStyle/>
          <a:p>
            <a:r>
              <a:rPr lang="en-US" sz="700" dirty="0">
                <a:latin typeface="+mj-lt"/>
              </a:rPr>
              <a:t>C 52</a:t>
            </a:r>
          </a:p>
          <a:p>
            <a:r>
              <a:rPr lang="en-US" sz="700" dirty="0">
                <a:latin typeface="+mj-lt"/>
              </a:rPr>
              <a:t>M 10</a:t>
            </a:r>
          </a:p>
          <a:p>
            <a:r>
              <a:rPr lang="en-US" sz="700" dirty="0">
                <a:latin typeface="+mj-lt"/>
              </a:rPr>
              <a:t>Y 11</a:t>
            </a:r>
          </a:p>
          <a:p>
            <a:r>
              <a:rPr lang="en-US" sz="700" dirty="0">
                <a:latin typeface="+mj-lt"/>
              </a:rPr>
              <a:t>K 1</a:t>
            </a:r>
          </a:p>
        </p:txBody>
      </p:sp>
      <p:sp>
        <p:nvSpPr>
          <p:cNvPr id="24" name="TextBox 23">
            <a:extLst>
              <a:ext uri="{FF2B5EF4-FFF2-40B4-BE49-F238E27FC236}">
                <a16:creationId xmlns:a16="http://schemas.microsoft.com/office/drawing/2014/main" id="{15857D1A-3959-464D-B8ED-BB790C76047E}"/>
              </a:ext>
            </a:extLst>
          </p:cNvPr>
          <p:cNvSpPr txBox="1"/>
          <p:nvPr/>
        </p:nvSpPr>
        <p:spPr>
          <a:xfrm>
            <a:off x="10021035" y="5618136"/>
            <a:ext cx="447782" cy="415498"/>
          </a:xfrm>
          <a:prstGeom prst="rect">
            <a:avLst/>
          </a:prstGeom>
          <a:noFill/>
        </p:spPr>
        <p:txBody>
          <a:bodyPr wrap="square" rtlCol="0">
            <a:spAutoFit/>
          </a:bodyPr>
          <a:lstStyle/>
          <a:p>
            <a:r>
              <a:rPr lang="en-US" sz="700" dirty="0">
                <a:latin typeface="+mj-lt"/>
              </a:rPr>
              <a:t>R 117</a:t>
            </a:r>
          </a:p>
          <a:p>
            <a:r>
              <a:rPr lang="en-US" sz="700" dirty="0">
                <a:latin typeface="+mj-lt"/>
              </a:rPr>
              <a:t>G 179</a:t>
            </a:r>
          </a:p>
          <a:p>
            <a:r>
              <a:rPr lang="en-US" sz="700" dirty="0">
                <a:latin typeface="+mj-lt"/>
              </a:rPr>
              <a:t>B 196</a:t>
            </a:r>
          </a:p>
        </p:txBody>
      </p:sp>
      <p:sp>
        <p:nvSpPr>
          <p:cNvPr id="2" name="TextBox 1">
            <a:extLst>
              <a:ext uri="{FF2B5EF4-FFF2-40B4-BE49-F238E27FC236}">
                <a16:creationId xmlns:a16="http://schemas.microsoft.com/office/drawing/2014/main" id="{A18AE9FC-F329-42CB-9954-B27BE30A734B}"/>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dirty="0">
                <a:solidFill>
                  <a:srgbClr val="0D3E56"/>
                </a:solidFill>
                <a:latin typeface="Calibri"/>
                <a:cs typeface="Calibri"/>
              </a:rPr>
              <a:t>©</a:t>
            </a:r>
            <a:r>
              <a:rPr lang="en-GB" sz="1100" dirty="0">
                <a:solidFill>
                  <a:srgbClr val="0D3E56"/>
                </a:solidFill>
                <a:latin typeface="Calibri"/>
                <a:cs typeface="Calibri"/>
              </a:rPr>
              <a:t>2014</a:t>
            </a:r>
            <a:r>
              <a:rPr lang="en-GB" sz="1100" b="0" i="0" u="none" strike="noStrike" baseline="0" dirty="0">
                <a:solidFill>
                  <a:srgbClr val="0D3E56"/>
                </a:solidFill>
                <a:latin typeface="Calibri"/>
                <a:cs typeface="Calibri"/>
              </a:rPr>
              <a:t> Colour Preferences Ltd | www.colour-profiling.com</a:t>
            </a:r>
            <a:endParaRPr lang="en-GB" sz="1100" dirty="0">
              <a:solidFill>
                <a:srgbClr val="0D3E56"/>
              </a:solidFill>
              <a:latin typeface="Calibri"/>
              <a:cs typeface="Calibri"/>
            </a:endParaRPr>
          </a:p>
        </p:txBody>
      </p:sp>
    </p:spTree>
    <p:extLst>
      <p:ext uri="{BB962C8B-B14F-4D97-AF65-F5344CB8AC3E}">
        <p14:creationId xmlns:p14="http://schemas.microsoft.com/office/powerpoint/2010/main" val="27094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background pattern&#10;&#10;Description automatically generated">
            <a:extLst>
              <a:ext uri="{FF2B5EF4-FFF2-40B4-BE49-F238E27FC236}">
                <a16:creationId xmlns:a16="http://schemas.microsoft.com/office/drawing/2014/main" id="{61F0C84D-8A7F-1143-A461-AE1BFF7B96DA}"/>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6" name="TextBox 5">
            <a:extLst>
              <a:ext uri="{FF2B5EF4-FFF2-40B4-BE49-F238E27FC236}">
                <a16:creationId xmlns:a16="http://schemas.microsoft.com/office/drawing/2014/main" id="{F1026DD4-72F1-48ED-A8D8-CC545E353472}"/>
              </a:ext>
            </a:extLst>
          </p:cNvPr>
          <p:cNvSpPr txBox="1"/>
          <p:nvPr/>
        </p:nvSpPr>
        <p:spPr>
          <a:xfrm>
            <a:off x="3633336" y="1296795"/>
            <a:ext cx="4925327" cy="608099"/>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a:latin typeface="Franklin Gothic Medium" panose="020B0603020102020204" pitchFamily="34" charset="0"/>
              </a:rPr>
              <a:t>C-me</a:t>
            </a:r>
            <a:r>
              <a:rPr lang="en-GB">
                <a:latin typeface="Franklin Gothic Medium" panose="020B0603020102020204" pitchFamily="34" charset="0"/>
              </a:rPr>
              <a:t> virtual card game</a:t>
            </a:r>
            <a:endParaRPr>
              <a:latin typeface="Franklin Gothic Medium" panose="020B0603020102020204" pitchFamily="34" charset="0"/>
            </a:endParaRPr>
          </a:p>
        </p:txBody>
      </p:sp>
      <p:sp>
        <p:nvSpPr>
          <p:cNvPr id="37" name="TextBox 6">
            <a:extLst>
              <a:ext uri="{FF2B5EF4-FFF2-40B4-BE49-F238E27FC236}">
                <a16:creationId xmlns:a16="http://schemas.microsoft.com/office/drawing/2014/main" id="{ADDE799C-7F0B-44E6-BF69-6880A2D423B3}"/>
              </a:ext>
            </a:extLst>
          </p:cNvPr>
          <p:cNvSpPr txBox="1"/>
          <p:nvPr/>
        </p:nvSpPr>
        <p:spPr>
          <a:xfrm>
            <a:off x="2945666" y="3190233"/>
            <a:ext cx="4585532" cy="23876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defTabSz="410765">
              <a:defRPr sz="1200" b="1">
                <a:solidFill>
                  <a:srgbClr val="0D3E56"/>
                </a:solidFill>
                <a:latin typeface="Helvetica Neue"/>
                <a:ea typeface="Helvetica Neue"/>
                <a:cs typeface="Helvetica Neue"/>
                <a:sym typeface="Helvetica Neue"/>
              </a:defRPr>
            </a:lvl1pPr>
          </a:lstStyle>
          <a:p>
            <a:endParaRPr/>
          </a:p>
        </p:txBody>
      </p:sp>
      <p:grpSp>
        <p:nvGrpSpPr>
          <p:cNvPr id="3" name="Group 2">
            <a:extLst>
              <a:ext uri="{FF2B5EF4-FFF2-40B4-BE49-F238E27FC236}">
                <a16:creationId xmlns:a16="http://schemas.microsoft.com/office/drawing/2014/main" id="{5856A15F-6699-4FA2-99E9-BDF1382B092F}"/>
              </a:ext>
            </a:extLst>
          </p:cNvPr>
          <p:cNvGrpSpPr/>
          <p:nvPr/>
        </p:nvGrpSpPr>
        <p:grpSpPr>
          <a:xfrm>
            <a:off x="4197042" y="2614905"/>
            <a:ext cx="1824129" cy="2562711"/>
            <a:chOff x="4083377" y="3806172"/>
            <a:chExt cx="1824129" cy="2562711"/>
          </a:xfrm>
        </p:grpSpPr>
        <p:pic>
          <p:nvPicPr>
            <p:cNvPr id="19" name="Picture 18">
              <a:extLst>
                <a:ext uri="{FF2B5EF4-FFF2-40B4-BE49-F238E27FC236}">
                  <a16:creationId xmlns:a16="http://schemas.microsoft.com/office/drawing/2014/main" id="{8870C6B9-A66D-4F2C-971A-CC9FF32D2A58}"/>
                </a:ext>
              </a:extLst>
            </p:cNvPr>
            <p:cNvPicPr>
              <a:picLocks noChangeAspect="1"/>
            </p:cNvPicPr>
            <p:nvPr/>
          </p:nvPicPr>
          <p:blipFill>
            <a:blip r:embed="rId4"/>
            <a:stretch>
              <a:fillRect/>
            </a:stretch>
          </p:blipFill>
          <p:spPr>
            <a:xfrm>
              <a:off x="4084321" y="3806172"/>
              <a:ext cx="1823185" cy="2562711"/>
            </a:xfrm>
            <a:prstGeom prst="rect">
              <a:avLst/>
            </a:prstGeom>
            <a:ln>
              <a:solidFill>
                <a:srgbClr val="000000"/>
              </a:solidFill>
            </a:ln>
          </p:spPr>
        </p:pic>
        <p:sp>
          <p:nvSpPr>
            <p:cNvPr id="25" name="Rectangle 24">
              <a:extLst>
                <a:ext uri="{FF2B5EF4-FFF2-40B4-BE49-F238E27FC236}">
                  <a16:creationId xmlns:a16="http://schemas.microsoft.com/office/drawing/2014/main" id="{6A7EE3A8-1046-4E10-9102-A0BB19C74E8C}"/>
                </a:ext>
              </a:extLst>
            </p:cNvPr>
            <p:cNvSpPr/>
            <p:nvPr/>
          </p:nvSpPr>
          <p:spPr>
            <a:xfrm>
              <a:off x="4083377" y="3830746"/>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 name="Group 4">
            <a:extLst>
              <a:ext uri="{FF2B5EF4-FFF2-40B4-BE49-F238E27FC236}">
                <a16:creationId xmlns:a16="http://schemas.microsoft.com/office/drawing/2014/main" id="{83CBE464-37D7-49CE-A81C-5F9C1205634C}"/>
              </a:ext>
            </a:extLst>
          </p:cNvPr>
          <p:cNvGrpSpPr/>
          <p:nvPr/>
        </p:nvGrpSpPr>
        <p:grpSpPr>
          <a:xfrm>
            <a:off x="3195485" y="3190233"/>
            <a:ext cx="1818636" cy="2542165"/>
            <a:chOff x="4082780" y="860790"/>
            <a:chExt cx="1818636" cy="2542165"/>
          </a:xfrm>
        </p:grpSpPr>
        <p:pic>
          <p:nvPicPr>
            <p:cNvPr id="22" name="Picture 21">
              <a:extLst>
                <a:ext uri="{FF2B5EF4-FFF2-40B4-BE49-F238E27FC236}">
                  <a16:creationId xmlns:a16="http://schemas.microsoft.com/office/drawing/2014/main" id="{B57CCF67-732E-4A97-AB6B-955FEB01508F}"/>
                </a:ext>
              </a:extLst>
            </p:cNvPr>
            <p:cNvPicPr>
              <a:picLocks noChangeAspect="1"/>
            </p:cNvPicPr>
            <p:nvPr/>
          </p:nvPicPr>
          <p:blipFill>
            <a:blip r:embed="rId5"/>
            <a:stretch>
              <a:fillRect/>
            </a:stretch>
          </p:blipFill>
          <p:spPr>
            <a:xfrm>
              <a:off x="4084321" y="860790"/>
              <a:ext cx="1817095" cy="2542165"/>
            </a:xfrm>
            <a:prstGeom prst="rect">
              <a:avLst/>
            </a:prstGeom>
            <a:ln>
              <a:solidFill>
                <a:srgbClr val="000000"/>
              </a:solidFill>
            </a:ln>
          </p:spPr>
        </p:pic>
        <p:sp>
          <p:nvSpPr>
            <p:cNvPr id="26" name="Rectangle 25">
              <a:extLst>
                <a:ext uri="{FF2B5EF4-FFF2-40B4-BE49-F238E27FC236}">
                  <a16:creationId xmlns:a16="http://schemas.microsoft.com/office/drawing/2014/main" id="{55485904-B87D-483F-A090-7DFC3D09BDDC}"/>
                </a:ext>
              </a:extLst>
            </p:cNvPr>
            <p:cNvSpPr/>
            <p:nvPr/>
          </p:nvSpPr>
          <p:spPr>
            <a:xfrm>
              <a:off x="4082780" y="864397"/>
              <a:ext cx="1808975" cy="251973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a:extLst>
              <a:ext uri="{FF2B5EF4-FFF2-40B4-BE49-F238E27FC236}">
                <a16:creationId xmlns:a16="http://schemas.microsoft.com/office/drawing/2014/main" id="{002A3DB1-9F7C-442C-A47C-352D8BF81029}"/>
              </a:ext>
            </a:extLst>
          </p:cNvPr>
          <p:cNvGrpSpPr/>
          <p:nvPr/>
        </p:nvGrpSpPr>
        <p:grpSpPr>
          <a:xfrm>
            <a:off x="6372640" y="2614905"/>
            <a:ext cx="1831495" cy="2564003"/>
            <a:chOff x="8473441" y="854872"/>
            <a:chExt cx="1831495" cy="2564003"/>
          </a:xfrm>
        </p:grpSpPr>
        <p:pic>
          <p:nvPicPr>
            <p:cNvPr id="20" name="Picture 19">
              <a:extLst>
                <a:ext uri="{FF2B5EF4-FFF2-40B4-BE49-F238E27FC236}">
                  <a16:creationId xmlns:a16="http://schemas.microsoft.com/office/drawing/2014/main" id="{BAA03AEE-13C7-4EAE-B5C0-7980B37E0839}"/>
                </a:ext>
              </a:extLst>
            </p:cNvPr>
            <p:cNvPicPr>
              <a:picLocks noChangeAspect="1"/>
            </p:cNvPicPr>
            <p:nvPr/>
          </p:nvPicPr>
          <p:blipFill>
            <a:blip r:embed="rId6"/>
            <a:stretch>
              <a:fillRect/>
            </a:stretch>
          </p:blipFill>
          <p:spPr>
            <a:xfrm>
              <a:off x="8473441" y="854872"/>
              <a:ext cx="1831495" cy="2564003"/>
            </a:xfrm>
            <a:prstGeom prst="rect">
              <a:avLst/>
            </a:prstGeom>
            <a:ln>
              <a:solidFill>
                <a:srgbClr val="000000"/>
              </a:solidFill>
            </a:ln>
          </p:spPr>
        </p:pic>
        <p:sp>
          <p:nvSpPr>
            <p:cNvPr id="28" name="Rectangle 27">
              <a:extLst>
                <a:ext uri="{FF2B5EF4-FFF2-40B4-BE49-F238E27FC236}">
                  <a16:creationId xmlns:a16="http://schemas.microsoft.com/office/drawing/2014/main" id="{73078685-4B7F-4426-A24B-F950FCF4D3AA}"/>
                </a:ext>
              </a:extLst>
            </p:cNvPr>
            <p:cNvSpPr/>
            <p:nvPr/>
          </p:nvSpPr>
          <p:spPr>
            <a:xfrm>
              <a:off x="8478164" y="859323"/>
              <a:ext cx="1808975" cy="25436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2" name="Group 1">
            <a:extLst>
              <a:ext uri="{FF2B5EF4-FFF2-40B4-BE49-F238E27FC236}">
                <a16:creationId xmlns:a16="http://schemas.microsoft.com/office/drawing/2014/main" id="{2D714A82-0894-4A2A-9824-9A8321916608}"/>
              </a:ext>
            </a:extLst>
          </p:cNvPr>
          <p:cNvGrpSpPr/>
          <p:nvPr/>
        </p:nvGrpSpPr>
        <p:grpSpPr>
          <a:xfrm>
            <a:off x="5459096" y="3190233"/>
            <a:ext cx="1831812" cy="2562375"/>
            <a:chOff x="6266080" y="3806172"/>
            <a:chExt cx="1831812" cy="2562375"/>
          </a:xfrm>
        </p:grpSpPr>
        <p:pic>
          <p:nvPicPr>
            <p:cNvPr id="21" name="Picture 20">
              <a:extLst>
                <a:ext uri="{FF2B5EF4-FFF2-40B4-BE49-F238E27FC236}">
                  <a16:creationId xmlns:a16="http://schemas.microsoft.com/office/drawing/2014/main" id="{D03FDDDA-5D60-4BE8-A4E2-F93B9A07066E}"/>
                </a:ext>
              </a:extLst>
            </p:cNvPr>
            <p:cNvPicPr>
              <a:picLocks noChangeAspect="1"/>
            </p:cNvPicPr>
            <p:nvPr/>
          </p:nvPicPr>
          <p:blipFill>
            <a:blip r:embed="rId7"/>
            <a:stretch>
              <a:fillRect/>
            </a:stretch>
          </p:blipFill>
          <p:spPr>
            <a:xfrm>
              <a:off x="6266080" y="3806172"/>
              <a:ext cx="1825950" cy="2562375"/>
            </a:xfrm>
            <a:prstGeom prst="rect">
              <a:avLst/>
            </a:prstGeom>
            <a:ln>
              <a:solidFill>
                <a:srgbClr val="000000"/>
              </a:solidFill>
            </a:ln>
          </p:spPr>
        </p:pic>
        <p:sp>
          <p:nvSpPr>
            <p:cNvPr id="29" name="Rectangle 28">
              <a:extLst>
                <a:ext uri="{FF2B5EF4-FFF2-40B4-BE49-F238E27FC236}">
                  <a16:creationId xmlns:a16="http://schemas.microsoft.com/office/drawing/2014/main" id="{26292E63-CF45-4B43-8677-DDBB0C643272}"/>
                </a:ext>
              </a:extLst>
            </p:cNvPr>
            <p:cNvSpPr/>
            <p:nvPr/>
          </p:nvSpPr>
          <p:spPr>
            <a:xfrm>
              <a:off x="6288917" y="3830746"/>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4" name="TextBox 3">
            <a:extLst>
              <a:ext uri="{FF2B5EF4-FFF2-40B4-BE49-F238E27FC236}">
                <a16:creationId xmlns:a16="http://schemas.microsoft.com/office/drawing/2014/main" id="{7CC3F264-E5C3-409A-8B24-556E4D7B2256}"/>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8" name="Picture 7" descr="Text&#10;&#10;Description automatically generated">
            <a:extLst>
              <a:ext uri="{FF2B5EF4-FFF2-40B4-BE49-F238E27FC236}">
                <a16:creationId xmlns:a16="http://schemas.microsoft.com/office/drawing/2014/main" id="{59F94D57-7597-4999-B6C4-7BED1F393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654749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B51D5661-8FF5-DA47-9B63-CDFB6D551901}"/>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6" name="TextBox 5">
            <a:extLst>
              <a:ext uri="{FF2B5EF4-FFF2-40B4-BE49-F238E27FC236}">
                <a16:creationId xmlns:a16="http://schemas.microsoft.com/office/drawing/2014/main" id="{F1026DD4-72F1-48ED-A8D8-CC545E353472}"/>
              </a:ext>
            </a:extLst>
          </p:cNvPr>
          <p:cNvSpPr txBox="1"/>
          <p:nvPr/>
        </p:nvSpPr>
        <p:spPr>
          <a:xfrm>
            <a:off x="3332802" y="438140"/>
            <a:ext cx="5526396"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a:latin typeface="Franklin Gothic Medium" panose="020B0603020102020204" pitchFamily="34" charset="0"/>
              </a:rPr>
              <a:t>C-me</a:t>
            </a:r>
            <a:r>
              <a:rPr lang="en-GB">
                <a:latin typeface="Franklin Gothic Medium" panose="020B0603020102020204" pitchFamily="34" charset="0"/>
              </a:rPr>
              <a:t> virtual card game</a:t>
            </a:r>
            <a:endParaRPr>
              <a:latin typeface="Franklin Gothic Medium" panose="020B0603020102020204" pitchFamily="34" charset="0"/>
            </a:endParaRPr>
          </a:p>
        </p:txBody>
      </p:sp>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graphicFrame>
        <p:nvGraphicFramePr>
          <p:cNvPr id="2" name="Table 2">
            <a:extLst>
              <a:ext uri="{FF2B5EF4-FFF2-40B4-BE49-F238E27FC236}">
                <a16:creationId xmlns:a16="http://schemas.microsoft.com/office/drawing/2014/main" id="{FB472F64-CBB0-41EA-85ED-1041FB6ECF71}"/>
              </a:ext>
            </a:extLst>
          </p:cNvPr>
          <p:cNvGraphicFramePr>
            <a:graphicFrameLocks noGrp="1"/>
          </p:cNvGraphicFramePr>
          <p:nvPr/>
        </p:nvGraphicFramePr>
        <p:xfrm>
          <a:off x="3048000" y="1397000"/>
          <a:ext cx="6096000" cy="2966720"/>
        </p:xfrm>
        <a:graphic>
          <a:graphicData uri="http://schemas.openxmlformats.org/drawingml/2006/table">
            <a:tbl>
              <a:tblPr bandRow="1">
                <a:tableStyleId>{2D5ABB26-0587-4C30-8999-92F81FD0307C}</a:tableStyleId>
              </a:tblPr>
              <a:tblGrid>
                <a:gridCol w="2032000">
                  <a:extLst>
                    <a:ext uri="{9D8B030D-6E8A-4147-A177-3AD203B41FA5}">
                      <a16:colId xmlns:a16="http://schemas.microsoft.com/office/drawing/2014/main" val="2462478992"/>
                    </a:ext>
                  </a:extLst>
                </a:gridCol>
                <a:gridCol w="2032000">
                  <a:extLst>
                    <a:ext uri="{9D8B030D-6E8A-4147-A177-3AD203B41FA5}">
                      <a16:colId xmlns:a16="http://schemas.microsoft.com/office/drawing/2014/main" val="1574696444"/>
                    </a:ext>
                  </a:extLst>
                </a:gridCol>
                <a:gridCol w="2032000">
                  <a:extLst>
                    <a:ext uri="{9D8B030D-6E8A-4147-A177-3AD203B41FA5}">
                      <a16:colId xmlns:a16="http://schemas.microsoft.com/office/drawing/2014/main" val="2302743880"/>
                    </a:ext>
                  </a:extLst>
                </a:gridCol>
              </a:tblGrid>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59557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2052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20218463"/>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95756980"/>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7200734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65512429"/>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730909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14922812"/>
                  </a:ext>
                </a:extLst>
              </a:tr>
            </a:tbl>
          </a:graphicData>
        </a:graphic>
      </p:graphicFrame>
      <p:graphicFrame>
        <p:nvGraphicFramePr>
          <p:cNvPr id="6" name="Table 6">
            <a:extLst>
              <a:ext uri="{FF2B5EF4-FFF2-40B4-BE49-F238E27FC236}">
                <a16:creationId xmlns:a16="http://schemas.microsoft.com/office/drawing/2014/main" id="{9ECDA94B-7853-4D9C-900E-320CBBF54A7D}"/>
              </a:ext>
            </a:extLst>
          </p:cNvPr>
          <p:cNvGraphicFramePr>
            <a:graphicFrameLocks noGrp="1"/>
          </p:cNvGraphicFramePr>
          <p:nvPr>
            <p:extLst>
              <p:ext uri="{D42A27DB-BD31-4B8C-83A1-F6EECF244321}">
                <p14:modId xmlns:p14="http://schemas.microsoft.com/office/powerpoint/2010/main" val="1514157884"/>
              </p:ext>
            </p:extLst>
          </p:nvPr>
        </p:nvGraphicFramePr>
        <p:xfrm>
          <a:off x="3882000" y="1266371"/>
          <a:ext cx="4428000" cy="4896000"/>
        </p:xfrm>
        <a:graphic>
          <a:graphicData uri="http://schemas.openxmlformats.org/drawingml/2006/table">
            <a:tbl>
              <a:tblPr bandRow="1">
                <a:tableStyleId>{2D5ABB26-0587-4C30-8999-92F81FD0307C}</a:tableStyleId>
              </a:tblPr>
              <a:tblGrid>
                <a:gridCol w="1476000">
                  <a:extLst>
                    <a:ext uri="{9D8B030D-6E8A-4147-A177-3AD203B41FA5}">
                      <a16:colId xmlns:a16="http://schemas.microsoft.com/office/drawing/2014/main" val="719161511"/>
                    </a:ext>
                  </a:extLst>
                </a:gridCol>
                <a:gridCol w="1476000">
                  <a:extLst>
                    <a:ext uri="{9D8B030D-6E8A-4147-A177-3AD203B41FA5}">
                      <a16:colId xmlns:a16="http://schemas.microsoft.com/office/drawing/2014/main" val="3812024331"/>
                    </a:ext>
                  </a:extLst>
                </a:gridCol>
                <a:gridCol w="1476000">
                  <a:extLst>
                    <a:ext uri="{9D8B030D-6E8A-4147-A177-3AD203B41FA5}">
                      <a16:colId xmlns:a16="http://schemas.microsoft.com/office/drawing/2014/main" val="691575578"/>
                    </a:ext>
                  </a:extLst>
                </a:gridCol>
              </a:tblGrid>
              <a:tr h="306000">
                <a:tc>
                  <a:txBody>
                    <a:bodyPr/>
                    <a:lstStyle/>
                    <a:p>
                      <a:pPr algn="ctr"/>
                      <a:r>
                        <a:rPr lang="en-GB" sz="140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1079555"/>
                  </a:ext>
                </a:extLst>
              </a:tr>
              <a:tr h="306000">
                <a:tc>
                  <a:txBody>
                    <a:bodyPr/>
                    <a:lstStyle/>
                    <a:p>
                      <a:pPr algn="ctr"/>
                      <a:r>
                        <a:rPr lang="en-GB" sz="1400"/>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235950"/>
                  </a:ext>
                </a:extLst>
              </a:tr>
              <a:tr h="306000">
                <a:tc>
                  <a:txBody>
                    <a:bodyPr/>
                    <a:lstStyle/>
                    <a:p>
                      <a:pPr algn="ctr"/>
                      <a:r>
                        <a:rPr lang="en-GB" sz="1400"/>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972470"/>
                  </a:ext>
                </a:extLst>
              </a:tr>
              <a:tr h="306000">
                <a:tc>
                  <a:txBody>
                    <a:bodyPr/>
                    <a:lstStyle/>
                    <a:p>
                      <a:pPr algn="ctr"/>
                      <a:r>
                        <a:rPr lang="en-GB" sz="1400"/>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018122"/>
                  </a:ext>
                </a:extLst>
              </a:tr>
              <a:tr h="306000">
                <a:tc>
                  <a:txBody>
                    <a:bodyPr/>
                    <a:lstStyle/>
                    <a:p>
                      <a:pPr algn="ctr"/>
                      <a:r>
                        <a:rPr lang="en-GB" sz="1400"/>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467755"/>
                  </a:ext>
                </a:extLst>
              </a:tr>
              <a:tr h="306000">
                <a:tc>
                  <a:txBody>
                    <a:bodyPr/>
                    <a:lstStyle/>
                    <a:p>
                      <a:pPr algn="ctr"/>
                      <a:r>
                        <a:rPr lang="en-GB" sz="1400"/>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749627"/>
                  </a:ext>
                </a:extLst>
              </a:tr>
              <a:tr h="306000">
                <a:tc>
                  <a:txBody>
                    <a:bodyPr/>
                    <a:lstStyle/>
                    <a:p>
                      <a:pPr algn="ctr"/>
                      <a:r>
                        <a:rPr lang="en-GB" sz="1400"/>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6210618"/>
                  </a:ext>
                </a:extLst>
              </a:tr>
              <a:tr h="306000">
                <a:tc>
                  <a:txBody>
                    <a:bodyPr/>
                    <a:lstStyle/>
                    <a:p>
                      <a:pPr algn="ctr"/>
                      <a:r>
                        <a:rPr lang="en-GB" sz="1400"/>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151753"/>
                  </a:ext>
                </a:extLst>
              </a:tr>
              <a:tr h="306000">
                <a:tc>
                  <a:txBody>
                    <a:bodyPr/>
                    <a:lstStyle/>
                    <a:p>
                      <a:pPr algn="ctr"/>
                      <a:r>
                        <a:rPr lang="en-GB" sz="1400"/>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338666"/>
                  </a:ext>
                </a:extLst>
              </a:tr>
              <a:tr h="306000">
                <a:tc>
                  <a:txBody>
                    <a:bodyPr/>
                    <a:lstStyle/>
                    <a:p>
                      <a:pPr algn="ctr"/>
                      <a:r>
                        <a:rPr lang="en-GB" sz="1400"/>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02154"/>
                  </a:ext>
                </a:extLst>
              </a:tr>
              <a:tr h="306000">
                <a:tc>
                  <a:txBody>
                    <a:bodyPr/>
                    <a:lstStyle/>
                    <a:p>
                      <a:pPr algn="ctr"/>
                      <a:r>
                        <a:rPr lang="en-GB" sz="1400"/>
                        <a:t>11.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307725"/>
                  </a:ext>
                </a:extLst>
              </a:tr>
              <a:tr h="306000">
                <a:tc>
                  <a:txBody>
                    <a:bodyPr/>
                    <a:lstStyle/>
                    <a:p>
                      <a:pPr algn="ctr"/>
                      <a:r>
                        <a:rPr lang="en-GB" sz="1400"/>
                        <a:t>12.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1283360"/>
                  </a:ext>
                </a:extLst>
              </a:tr>
              <a:tr h="306000">
                <a:tc>
                  <a:txBody>
                    <a:bodyPr/>
                    <a:lstStyle/>
                    <a:p>
                      <a:pPr algn="ctr"/>
                      <a:r>
                        <a:rPr lang="en-GB" sz="1400"/>
                        <a:t>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926150"/>
                  </a:ext>
                </a:extLst>
              </a:tr>
              <a:tr h="306000">
                <a:tc>
                  <a:txBody>
                    <a:bodyPr/>
                    <a:lstStyle/>
                    <a:p>
                      <a:pPr algn="ctr"/>
                      <a:r>
                        <a:rPr lang="en-GB" sz="1400"/>
                        <a:t>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1749989"/>
                  </a:ext>
                </a:extLst>
              </a:tr>
              <a:tr h="306000">
                <a:tc>
                  <a:txBody>
                    <a:bodyPr/>
                    <a:lstStyle/>
                    <a:p>
                      <a:pPr algn="ctr"/>
                      <a:r>
                        <a:rPr lang="en-GB" sz="1400"/>
                        <a:t>15.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85366"/>
                  </a:ext>
                </a:extLst>
              </a:tr>
              <a:tr h="306000">
                <a:tc>
                  <a:txBody>
                    <a:bodyPr/>
                    <a:lstStyle/>
                    <a:p>
                      <a:pPr algn="ctr"/>
                      <a:r>
                        <a:rPr lang="en-GB" sz="1400"/>
                        <a:t>16.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4505164"/>
                  </a:ext>
                </a:extLst>
              </a:tr>
            </a:tbl>
          </a:graphicData>
        </a:graphic>
      </p:graphicFrame>
      <p:sp>
        <p:nvSpPr>
          <p:cNvPr id="3" name="TextBox 2">
            <a:extLst>
              <a:ext uri="{FF2B5EF4-FFF2-40B4-BE49-F238E27FC236}">
                <a16:creationId xmlns:a16="http://schemas.microsoft.com/office/drawing/2014/main" id="{B10DEC48-54D5-446E-9AB4-832EC252CD8C}"/>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C2A00022-38B2-47AC-82C3-D1C01DBB2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08144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background pattern&#10;&#10;Description automatically generated">
            <a:extLst>
              <a:ext uri="{FF2B5EF4-FFF2-40B4-BE49-F238E27FC236}">
                <a16:creationId xmlns:a16="http://schemas.microsoft.com/office/drawing/2014/main" id="{98284823-94A0-154D-A90F-8459BF07C600}"/>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6" name="Picture 5">
            <a:extLst>
              <a:ext uri="{FF2B5EF4-FFF2-40B4-BE49-F238E27FC236}">
                <a16:creationId xmlns:a16="http://schemas.microsoft.com/office/drawing/2014/main" id="{8165BE01-1E93-4EB6-87E5-3DC004776E29}"/>
              </a:ext>
            </a:extLst>
          </p:cNvPr>
          <p:cNvPicPr>
            <a:picLocks noChangeAspect="1"/>
          </p:cNvPicPr>
          <p:nvPr/>
        </p:nvPicPr>
        <p:blipFill>
          <a:blip r:embed="rId4"/>
          <a:stretch>
            <a:fillRect/>
          </a:stretch>
        </p:blipFill>
        <p:spPr>
          <a:xfrm>
            <a:off x="1889761" y="877985"/>
            <a:ext cx="1826957" cy="2558973"/>
          </a:xfrm>
          <a:prstGeom prst="rect">
            <a:avLst/>
          </a:prstGeom>
          <a:ln>
            <a:solidFill>
              <a:schemeClr val="tx1"/>
            </a:solidFill>
          </a:ln>
        </p:spPr>
      </p:pic>
      <p:sp>
        <p:nvSpPr>
          <p:cNvPr id="7" name="TextBox 6">
            <a:extLst>
              <a:ext uri="{FF2B5EF4-FFF2-40B4-BE49-F238E27FC236}">
                <a16:creationId xmlns:a16="http://schemas.microsoft.com/office/drawing/2014/main" id="{D70D6A2B-D31C-4220-A199-5F96B83F63A0}"/>
              </a:ext>
            </a:extLst>
          </p:cNvPr>
          <p:cNvSpPr txBox="1"/>
          <p:nvPr/>
        </p:nvSpPr>
        <p:spPr>
          <a:xfrm>
            <a:off x="2578016" y="508652"/>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a:t>
            </a:r>
          </a:p>
        </p:txBody>
      </p:sp>
      <p:pic>
        <p:nvPicPr>
          <p:cNvPr id="8" name="Picture 7">
            <a:extLst>
              <a:ext uri="{FF2B5EF4-FFF2-40B4-BE49-F238E27FC236}">
                <a16:creationId xmlns:a16="http://schemas.microsoft.com/office/drawing/2014/main" id="{8522A279-BF00-4071-9119-0ED6D83EE37D}"/>
              </a:ext>
            </a:extLst>
          </p:cNvPr>
          <p:cNvPicPr>
            <a:picLocks noChangeAspect="1"/>
          </p:cNvPicPr>
          <p:nvPr/>
        </p:nvPicPr>
        <p:blipFill>
          <a:blip r:embed="rId5"/>
          <a:stretch>
            <a:fillRect/>
          </a:stretch>
        </p:blipFill>
        <p:spPr>
          <a:xfrm>
            <a:off x="4084321" y="876433"/>
            <a:ext cx="1831381" cy="2558947"/>
          </a:xfrm>
          <a:prstGeom prst="rect">
            <a:avLst/>
          </a:prstGeom>
          <a:ln>
            <a:solidFill>
              <a:schemeClr val="tx1"/>
            </a:solidFill>
          </a:ln>
        </p:spPr>
      </p:pic>
      <p:sp>
        <p:nvSpPr>
          <p:cNvPr id="9" name="TextBox 8">
            <a:extLst>
              <a:ext uri="{FF2B5EF4-FFF2-40B4-BE49-F238E27FC236}">
                <a16:creationId xmlns:a16="http://schemas.microsoft.com/office/drawing/2014/main" id="{BFF1AC29-48D6-4660-914F-33C2B78DD1BE}"/>
              </a:ext>
            </a:extLst>
          </p:cNvPr>
          <p:cNvSpPr txBox="1"/>
          <p:nvPr/>
        </p:nvSpPr>
        <p:spPr>
          <a:xfrm>
            <a:off x="4743033" y="49925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2.</a:t>
            </a:r>
          </a:p>
        </p:txBody>
      </p:sp>
      <p:pic>
        <p:nvPicPr>
          <p:cNvPr id="10" name="Picture 9">
            <a:extLst>
              <a:ext uri="{FF2B5EF4-FFF2-40B4-BE49-F238E27FC236}">
                <a16:creationId xmlns:a16="http://schemas.microsoft.com/office/drawing/2014/main" id="{344F2045-0FCD-452F-9E8A-FD17A532DAC7}"/>
              </a:ext>
            </a:extLst>
          </p:cNvPr>
          <p:cNvPicPr>
            <a:picLocks noChangeAspect="1"/>
          </p:cNvPicPr>
          <p:nvPr/>
        </p:nvPicPr>
        <p:blipFill>
          <a:blip r:embed="rId6"/>
          <a:stretch>
            <a:fillRect/>
          </a:stretch>
        </p:blipFill>
        <p:spPr>
          <a:xfrm>
            <a:off x="6278880" y="868414"/>
            <a:ext cx="1826980" cy="2559064"/>
          </a:xfrm>
          <a:prstGeom prst="rect">
            <a:avLst/>
          </a:prstGeom>
          <a:ln>
            <a:solidFill>
              <a:schemeClr val="tx1"/>
            </a:solidFill>
          </a:ln>
        </p:spPr>
      </p:pic>
      <p:sp>
        <p:nvSpPr>
          <p:cNvPr id="11" name="TextBox 10">
            <a:extLst>
              <a:ext uri="{FF2B5EF4-FFF2-40B4-BE49-F238E27FC236}">
                <a16:creationId xmlns:a16="http://schemas.microsoft.com/office/drawing/2014/main" id="{AFA3ED3E-1717-4293-A287-26EFB024E35B}"/>
              </a:ext>
            </a:extLst>
          </p:cNvPr>
          <p:cNvSpPr txBox="1"/>
          <p:nvPr/>
        </p:nvSpPr>
        <p:spPr>
          <a:xfrm>
            <a:off x="7071350" y="512025"/>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3.</a:t>
            </a:r>
          </a:p>
        </p:txBody>
      </p:sp>
      <p:pic>
        <p:nvPicPr>
          <p:cNvPr id="12" name="Picture 11">
            <a:extLst>
              <a:ext uri="{FF2B5EF4-FFF2-40B4-BE49-F238E27FC236}">
                <a16:creationId xmlns:a16="http://schemas.microsoft.com/office/drawing/2014/main" id="{206E34D4-B6C7-43CF-A98D-E5BEBC4A58A8}"/>
              </a:ext>
            </a:extLst>
          </p:cNvPr>
          <p:cNvPicPr>
            <a:picLocks noChangeAspect="1"/>
          </p:cNvPicPr>
          <p:nvPr/>
        </p:nvPicPr>
        <p:blipFill>
          <a:blip r:embed="rId7"/>
          <a:stretch>
            <a:fillRect/>
          </a:stretch>
        </p:blipFill>
        <p:spPr>
          <a:xfrm>
            <a:off x="8473441" y="870841"/>
            <a:ext cx="1827523" cy="2556974"/>
          </a:xfrm>
          <a:prstGeom prst="rect">
            <a:avLst/>
          </a:prstGeom>
          <a:ln>
            <a:solidFill>
              <a:schemeClr val="tx1"/>
            </a:solidFill>
          </a:ln>
        </p:spPr>
      </p:pic>
      <p:sp>
        <p:nvSpPr>
          <p:cNvPr id="13" name="TextBox 12">
            <a:extLst>
              <a:ext uri="{FF2B5EF4-FFF2-40B4-BE49-F238E27FC236}">
                <a16:creationId xmlns:a16="http://schemas.microsoft.com/office/drawing/2014/main" id="{5FF9FBAD-5158-4BC4-A6C1-AA3F65013DB9}"/>
              </a:ext>
            </a:extLst>
          </p:cNvPr>
          <p:cNvSpPr txBox="1"/>
          <p:nvPr/>
        </p:nvSpPr>
        <p:spPr>
          <a:xfrm>
            <a:off x="9124298" y="507100"/>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4.</a:t>
            </a:r>
          </a:p>
        </p:txBody>
      </p:sp>
      <p:pic>
        <p:nvPicPr>
          <p:cNvPr id="14" name="Picture 13">
            <a:extLst>
              <a:ext uri="{FF2B5EF4-FFF2-40B4-BE49-F238E27FC236}">
                <a16:creationId xmlns:a16="http://schemas.microsoft.com/office/drawing/2014/main" id="{4C418CEC-D5FB-423E-9F97-A1D856955025}"/>
              </a:ext>
            </a:extLst>
          </p:cNvPr>
          <p:cNvPicPr>
            <a:picLocks noChangeAspect="1"/>
          </p:cNvPicPr>
          <p:nvPr/>
        </p:nvPicPr>
        <p:blipFill>
          <a:blip r:embed="rId8"/>
          <a:stretch>
            <a:fillRect/>
          </a:stretch>
        </p:blipFill>
        <p:spPr>
          <a:xfrm>
            <a:off x="1889760" y="3819809"/>
            <a:ext cx="1825566" cy="2564429"/>
          </a:xfrm>
          <a:prstGeom prst="rect">
            <a:avLst/>
          </a:prstGeom>
          <a:ln>
            <a:solidFill>
              <a:schemeClr val="tx1"/>
            </a:solidFill>
          </a:ln>
        </p:spPr>
      </p:pic>
      <p:sp>
        <p:nvSpPr>
          <p:cNvPr id="15" name="TextBox 14">
            <a:extLst>
              <a:ext uri="{FF2B5EF4-FFF2-40B4-BE49-F238E27FC236}">
                <a16:creationId xmlns:a16="http://schemas.microsoft.com/office/drawing/2014/main" id="{87D1780D-22FA-41AD-901F-F1836A90F99D}"/>
              </a:ext>
            </a:extLst>
          </p:cNvPr>
          <p:cNvSpPr txBox="1"/>
          <p:nvPr/>
        </p:nvSpPr>
        <p:spPr>
          <a:xfrm>
            <a:off x="2613161" y="348462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5.</a:t>
            </a:r>
          </a:p>
        </p:txBody>
      </p:sp>
      <p:pic>
        <p:nvPicPr>
          <p:cNvPr id="16" name="Picture 15">
            <a:extLst>
              <a:ext uri="{FF2B5EF4-FFF2-40B4-BE49-F238E27FC236}">
                <a16:creationId xmlns:a16="http://schemas.microsoft.com/office/drawing/2014/main" id="{63D4AC54-082F-4BF7-A799-005E0C4E47F2}"/>
              </a:ext>
            </a:extLst>
          </p:cNvPr>
          <p:cNvPicPr>
            <a:picLocks noChangeAspect="1"/>
          </p:cNvPicPr>
          <p:nvPr/>
        </p:nvPicPr>
        <p:blipFill>
          <a:blip r:embed="rId9"/>
          <a:stretch>
            <a:fillRect/>
          </a:stretch>
        </p:blipFill>
        <p:spPr>
          <a:xfrm>
            <a:off x="4084320" y="3819808"/>
            <a:ext cx="1824030" cy="2564710"/>
          </a:xfrm>
          <a:prstGeom prst="rect">
            <a:avLst/>
          </a:prstGeom>
          <a:ln>
            <a:solidFill>
              <a:schemeClr val="tx1"/>
            </a:solidFill>
          </a:ln>
        </p:spPr>
      </p:pic>
      <p:sp>
        <p:nvSpPr>
          <p:cNvPr id="17" name="TextBox 16">
            <a:extLst>
              <a:ext uri="{FF2B5EF4-FFF2-40B4-BE49-F238E27FC236}">
                <a16:creationId xmlns:a16="http://schemas.microsoft.com/office/drawing/2014/main" id="{0A766F9D-C55A-4A0B-9038-2B6EF974A80B}"/>
              </a:ext>
            </a:extLst>
          </p:cNvPr>
          <p:cNvSpPr txBox="1"/>
          <p:nvPr/>
        </p:nvSpPr>
        <p:spPr>
          <a:xfrm>
            <a:off x="4736526" y="349084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6.</a:t>
            </a:r>
          </a:p>
        </p:txBody>
      </p:sp>
      <p:pic>
        <p:nvPicPr>
          <p:cNvPr id="18" name="Picture 17">
            <a:extLst>
              <a:ext uri="{FF2B5EF4-FFF2-40B4-BE49-F238E27FC236}">
                <a16:creationId xmlns:a16="http://schemas.microsoft.com/office/drawing/2014/main" id="{6B367D29-A505-461F-BDE5-AE238E40CE39}"/>
              </a:ext>
            </a:extLst>
          </p:cNvPr>
          <p:cNvPicPr>
            <a:picLocks noChangeAspect="1"/>
          </p:cNvPicPr>
          <p:nvPr/>
        </p:nvPicPr>
        <p:blipFill>
          <a:blip r:embed="rId10"/>
          <a:stretch>
            <a:fillRect/>
          </a:stretch>
        </p:blipFill>
        <p:spPr>
          <a:xfrm>
            <a:off x="6278881" y="3817089"/>
            <a:ext cx="1821047" cy="2568609"/>
          </a:xfrm>
          <a:prstGeom prst="rect">
            <a:avLst/>
          </a:prstGeom>
          <a:ln>
            <a:solidFill>
              <a:schemeClr val="tx1"/>
            </a:solidFill>
          </a:ln>
        </p:spPr>
      </p:pic>
      <p:sp>
        <p:nvSpPr>
          <p:cNvPr id="19" name="TextBox 18">
            <a:extLst>
              <a:ext uri="{FF2B5EF4-FFF2-40B4-BE49-F238E27FC236}">
                <a16:creationId xmlns:a16="http://schemas.microsoft.com/office/drawing/2014/main" id="{B96DCC3E-6869-4AB8-89B5-43178B63ABC7}"/>
              </a:ext>
            </a:extLst>
          </p:cNvPr>
          <p:cNvSpPr txBox="1"/>
          <p:nvPr/>
        </p:nvSpPr>
        <p:spPr>
          <a:xfrm>
            <a:off x="7029817" y="349084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7.</a:t>
            </a:r>
          </a:p>
        </p:txBody>
      </p:sp>
      <p:pic>
        <p:nvPicPr>
          <p:cNvPr id="20" name="Picture 19">
            <a:extLst>
              <a:ext uri="{FF2B5EF4-FFF2-40B4-BE49-F238E27FC236}">
                <a16:creationId xmlns:a16="http://schemas.microsoft.com/office/drawing/2014/main" id="{45056700-4540-4C1F-B450-83CF22E54C25}"/>
              </a:ext>
            </a:extLst>
          </p:cNvPr>
          <p:cNvPicPr>
            <a:picLocks noChangeAspect="1"/>
          </p:cNvPicPr>
          <p:nvPr/>
        </p:nvPicPr>
        <p:blipFill>
          <a:blip r:embed="rId11"/>
          <a:stretch>
            <a:fillRect/>
          </a:stretch>
        </p:blipFill>
        <p:spPr>
          <a:xfrm>
            <a:off x="8473441" y="3811019"/>
            <a:ext cx="1836249" cy="2561141"/>
          </a:xfrm>
          <a:prstGeom prst="rect">
            <a:avLst/>
          </a:prstGeom>
          <a:ln>
            <a:solidFill>
              <a:schemeClr val="tx1"/>
            </a:solidFill>
          </a:ln>
        </p:spPr>
      </p:pic>
      <p:sp>
        <p:nvSpPr>
          <p:cNvPr id="21" name="TextBox 20">
            <a:extLst>
              <a:ext uri="{FF2B5EF4-FFF2-40B4-BE49-F238E27FC236}">
                <a16:creationId xmlns:a16="http://schemas.microsoft.com/office/drawing/2014/main" id="{F63CDE53-3485-4AF8-99BA-D9FDFD3BA45E}"/>
              </a:ext>
            </a:extLst>
          </p:cNvPr>
          <p:cNvSpPr txBox="1"/>
          <p:nvPr/>
        </p:nvSpPr>
        <p:spPr>
          <a:xfrm>
            <a:off x="9138140" y="3495294"/>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8.</a:t>
            </a:r>
          </a:p>
        </p:txBody>
      </p:sp>
      <p:sp>
        <p:nvSpPr>
          <p:cNvPr id="2" name="TextBox 1">
            <a:extLst>
              <a:ext uri="{FF2B5EF4-FFF2-40B4-BE49-F238E27FC236}">
                <a16:creationId xmlns:a16="http://schemas.microsoft.com/office/drawing/2014/main" id="{5E9AFB81-A4F3-41A4-94A1-9257D3605CE2}"/>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809C25A4-E57E-490F-B0CA-5E2087F4D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35943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background pattern&#10;&#10;Description automatically generated">
            <a:extLst>
              <a:ext uri="{FF2B5EF4-FFF2-40B4-BE49-F238E27FC236}">
                <a16:creationId xmlns:a16="http://schemas.microsoft.com/office/drawing/2014/main" id="{C9ABF23B-213A-8649-BCC0-2299163EA1EA}"/>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D70D6A2B-D31C-4220-A199-5F96B83F63A0}"/>
              </a:ext>
            </a:extLst>
          </p:cNvPr>
          <p:cNvSpPr txBox="1"/>
          <p:nvPr/>
        </p:nvSpPr>
        <p:spPr>
          <a:xfrm>
            <a:off x="2608462" y="495226"/>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9.</a:t>
            </a:r>
          </a:p>
        </p:txBody>
      </p:sp>
      <p:sp>
        <p:nvSpPr>
          <p:cNvPr id="9" name="TextBox 8">
            <a:extLst>
              <a:ext uri="{FF2B5EF4-FFF2-40B4-BE49-F238E27FC236}">
                <a16:creationId xmlns:a16="http://schemas.microsoft.com/office/drawing/2014/main" id="{BFF1AC29-48D6-4660-914F-33C2B78DD1BE}"/>
              </a:ext>
            </a:extLst>
          </p:cNvPr>
          <p:cNvSpPr txBox="1"/>
          <p:nvPr/>
        </p:nvSpPr>
        <p:spPr>
          <a:xfrm>
            <a:off x="4822641" y="498121"/>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10.</a:t>
            </a:r>
          </a:p>
        </p:txBody>
      </p:sp>
      <p:sp>
        <p:nvSpPr>
          <p:cNvPr id="11" name="TextBox 10">
            <a:extLst>
              <a:ext uri="{FF2B5EF4-FFF2-40B4-BE49-F238E27FC236}">
                <a16:creationId xmlns:a16="http://schemas.microsoft.com/office/drawing/2014/main" id="{AFA3ED3E-1717-4293-A287-26EFB024E35B}"/>
              </a:ext>
            </a:extLst>
          </p:cNvPr>
          <p:cNvSpPr txBox="1"/>
          <p:nvPr/>
        </p:nvSpPr>
        <p:spPr>
          <a:xfrm>
            <a:off x="6926425" y="491196"/>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11.</a:t>
            </a:r>
          </a:p>
        </p:txBody>
      </p:sp>
      <p:sp>
        <p:nvSpPr>
          <p:cNvPr id="13" name="TextBox 12">
            <a:extLst>
              <a:ext uri="{FF2B5EF4-FFF2-40B4-BE49-F238E27FC236}">
                <a16:creationId xmlns:a16="http://schemas.microsoft.com/office/drawing/2014/main" id="{5FF9FBAD-5158-4BC4-A6C1-AA3F65013DB9}"/>
              </a:ext>
            </a:extLst>
          </p:cNvPr>
          <p:cNvSpPr txBox="1"/>
          <p:nvPr/>
        </p:nvSpPr>
        <p:spPr>
          <a:xfrm>
            <a:off x="9121683" y="495890"/>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12.</a:t>
            </a:r>
          </a:p>
        </p:txBody>
      </p:sp>
      <p:sp>
        <p:nvSpPr>
          <p:cNvPr id="15" name="TextBox 14">
            <a:extLst>
              <a:ext uri="{FF2B5EF4-FFF2-40B4-BE49-F238E27FC236}">
                <a16:creationId xmlns:a16="http://schemas.microsoft.com/office/drawing/2014/main" id="{87D1780D-22FA-41AD-901F-F1836A90F99D}"/>
              </a:ext>
            </a:extLst>
          </p:cNvPr>
          <p:cNvSpPr txBox="1"/>
          <p:nvPr/>
        </p:nvSpPr>
        <p:spPr>
          <a:xfrm>
            <a:off x="2510825" y="3480960"/>
            <a:ext cx="60581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13.</a:t>
            </a:r>
          </a:p>
        </p:txBody>
      </p:sp>
      <p:sp>
        <p:nvSpPr>
          <p:cNvPr id="17" name="TextBox 16">
            <a:extLst>
              <a:ext uri="{FF2B5EF4-FFF2-40B4-BE49-F238E27FC236}">
                <a16:creationId xmlns:a16="http://schemas.microsoft.com/office/drawing/2014/main" id="{0A766F9D-C55A-4A0B-9038-2B6EF974A80B}"/>
              </a:ext>
            </a:extLst>
          </p:cNvPr>
          <p:cNvSpPr txBox="1"/>
          <p:nvPr/>
        </p:nvSpPr>
        <p:spPr>
          <a:xfrm>
            <a:off x="4734995" y="3477421"/>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14.</a:t>
            </a:r>
          </a:p>
        </p:txBody>
      </p:sp>
      <p:sp>
        <p:nvSpPr>
          <p:cNvPr id="19" name="TextBox 18">
            <a:extLst>
              <a:ext uri="{FF2B5EF4-FFF2-40B4-BE49-F238E27FC236}">
                <a16:creationId xmlns:a16="http://schemas.microsoft.com/office/drawing/2014/main" id="{B96DCC3E-6869-4AB8-89B5-43178B63ABC7}"/>
              </a:ext>
            </a:extLst>
          </p:cNvPr>
          <p:cNvSpPr txBox="1"/>
          <p:nvPr/>
        </p:nvSpPr>
        <p:spPr>
          <a:xfrm>
            <a:off x="6988320" y="3473607"/>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15.</a:t>
            </a:r>
          </a:p>
        </p:txBody>
      </p:sp>
      <p:sp>
        <p:nvSpPr>
          <p:cNvPr id="21" name="TextBox 20">
            <a:extLst>
              <a:ext uri="{FF2B5EF4-FFF2-40B4-BE49-F238E27FC236}">
                <a16:creationId xmlns:a16="http://schemas.microsoft.com/office/drawing/2014/main" id="{F63CDE53-3485-4AF8-99BA-D9FDFD3BA45E}"/>
              </a:ext>
            </a:extLst>
          </p:cNvPr>
          <p:cNvSpPr txBox="1"/>
          <p:nvPr/>
        </p:nvSpPr>
        <p:spPr>
          <a:xfrm>
            <a:off x="9126631" y="3477962"/>
            <a:ext cx="530136"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16.</a:t>
            </a:r>
          </a:p>
        </p:txBody>
      </p:sp>
      <p:pic>
        <p:nvPicPr>
          <p:cNvPr id="22" name="Picture 21">
            <a:extLst>
              <a:ext uri="{FF2B5EF4-FFF2-40B4-BE49-F238E27FC236}">
                <a16:creationId xmlns:a16="http://schemas.microsoft.com/office/drawing/2014/main" id="{F5497D4E-E337-4AE5-AA65-2D908F70FE75}"/>
              </a:ext>
            </a:extLst>
          </p:cNvPr>
          <p:cNvPicPr>
            <a:picLocks noChangeAspect="1"/>
          </p:cNvPicPr>
          <p:nvPr/>
        </p:nvPicPr>
        <p:blipFill>
          <a:blip r:embed="rId4"/>
          <a:stretch>
            <a:fillRect/>
          </a:stretch>
        </p:blipFill>
        <p:spPr>
          <a:xfrm>
            <a:off x="1889761" y="842697"/>
            <a:ext cx="1825031" cy="2556534"/>
          </a:xfrm>
          <a:prstGeom prst="rect">
            <a:avLst/>
          </a:prstGeom>
          <a:ln>
            <a:solidFill>
              <a:srgbClr val="000000"/>
            </a:solidFill>
          </a:ln>
        </p:spPr>
      </p:pic>
      <p:pic>
        <p:nvPicPr>
          <p:cNvPr id="23" name="Picture 22">
            <a:extLst>
              <a:ext uri="{FF2B5EF4-FFF2-40B4-BE49-F238E27FC236}">
                <a16:creationId xmlns:a16="http://schemas.microsoft.com/office/drawing/2014/main" id="{1C45EB92-FE39-4A24-A4D7-42EB6F52CF1B}"/>
              </a:ext>
            </a:extLst>
          </p:cNvPr>
          <p:cNvPicPr>
            <a:picLocks noChangeAspect="1"/>
          </p:cNvPicPr>
          <p:nvPr/>
        </p:nvPicPr>
        <p:blipFill>
          <a:blip r:embed="rId5"/>
          <a:stretch>
            <a:fillRect/>
          </a:stretch>
        </p:blipFill>
        <p:spPr>
          <a:xfrm>
            <a:off x="4084321" y="3806172"/>
            <a:ext cx="1823185" cy="2562711"/>
          </a:xfrm>
          <a:prstGeom prst="rect">
            <a:avLst/>
          </a:prstGeom>
          <a:ln>
            <a:solidFill>
              <a:srgbClr val="000000"/>
            </a:solidFill>
          </a:ln>
        </p:spPr>
      </p:pic>
      <p:pic>
        <p:nvPicPr>
          <p:cNvPr id="24" name="Picture 23">
            <a:extLst>
              <a:ext uri="{FF2B5EF4-FFF2-40B4-BE49-F238E27FC236}">
                <a16:creationId xmlns:a16="http://schemas.microsoft.com/office/drawing/2014/main" id="{FE578808-7E18-48C2-BB49-46C3322E6139}"/>
              </a:ext>
            </a:extLst>
          </p:cNvPr>
          <p:cNvPicPr>
            <a:picLocks noChangeAspect="1"/>
          </p:cNvPicPr>
          <p:nvPr/>
        </p:nvPicPr>
        <p:blipFill>
          <a:blip r:embed="rId6"/>
          <a:stretch>
            <a:fillRect/>
          </a:stretch>
        </p:blipFill>
        <p:spPr>
          <a:xfrm>
            <a:off x="8473441" y="854872"/>
            <a:ext cx="1831495" cy="2564003"/>
          </a:xfrm>
          <a:prstGeom prst="rect">
            <a:avLst/>
          </a:prstGeom>
          <a:ln>
            <a:solidFill>
              <a:srgbClr val="000000"/>
            </a:solidFill>
          </a:ln>
        </p:spPr>
      </p:pic>
      <p:pic>
        <p:nvPicPr>
          <p:cNvPr id="25" name="Picture 24">
            <a:extLst>
              <a:ext uri="{FF2B5EF4-FFF2-40B4-BE49-F238E27FC236}">
                <a16:creationId xmlns:a16="http://schemas.microsoft.com/office/drawing/2014/main" id="{22D54CE1-6F91-410D-9B28-E3929749434F}"/>
              </a:ext>
            </a:extLst>
          </p:cNvPr>
          <p:cNvPicPr>
            <a:picLocks noChangeAspect="1"/>
          </p:cNvPicPr>
          <p:nvPr/>
        </p:nvPicPr>
        <p:blipFill rotWithShape="1">
          <a:blip r:embed="rId7"/>
          <a:srcRect l="1724" r="3860" b="3249"/>
          <a:stretch/>
        </p:blipFill>
        <p:spPr>
          <a:xfrm>
            <a:off x="1889761" y="3811798"/>
            <a:ext cx="1829945" cy="2558778"/>
          </a:xfrm>
          <a:prstGeom prst="rect">
            <a:avLst/>
          </a:prstGeom>
          <a:ln>
            <a:solidFill>
              <a:srgbClr val="000000"/>
            </a:solidFill>
          </a:ln>
        </p:spPr>
      </p:pic>
      <p:pic>
        <p:nvPicPr>
          <p:cNvPr id="26" name="Picture 25">
            <a:extLst>
              <a:ext uri="{FF2B5EF4-FFF2-40B4-BE49-F238E27FC236}">
                <a16:creationId xmlns:a16="http://schemas.microsoft.com/office/drawing/2014/main" id="{D8083B6A-6DDF-4FB2-9CC9-637C485F314C}"/>
              </a:ext>
            </a:extLst>
          </p:cNvPr>
          <p:cNvPicPr>
            <a:picLocks noChangeAspect="1"/>
          </p:cNvPicPr>
          <p:nvPr/>
        </p:nvPicPr>
        <p:blipFill>
          <a:blip r:embed="rId8"/>
          <a:stretch>
            <a:fillRect/>
          </a:stretch>
        </p:blipFill>
        <p:spPr>
          <a:xfrm>
            <a:off x="6278880" y="3806171"/>
            <a:ext cx="1825950" cy="2562375"/>
          </a:xfrm>
          <a:prstGeom prst="rect">
            <a:avLst/>
          </a:prstGeom>
          <a:ln>
            <a:solidFill>
              <a:srgbClr val="000000"/>
            </a:solidFill>
          </a:ln>
        </p:spPr>
      </p:pic>
      <p:pic>
        <p:nvPicPr>
          <p:cNvPr id="27" name="Picture 26">
            <a:extLst>
              <a:ext uri="{FF2B5EF4-FFF2-40B4-BE49-F238E27FC236}">
                <a16:creationId xmlns:a16="http://schemas.microsoft.com/office/drawing/2014/main" id="{25E5A890-82DA-4DEB-94AC-8019EC001FED}"/>
              </a:ext>
            </a:extLst>
          </p:cNvPr>
          <p:cNvPicPr>
            <a:picLocks noChangeAspect="1"/>
          </p:cNvPicPr>
          <p:nvPr/>
        </p:nvPicPr>
        <p:blipFill>
          <a:blip r:embed="rId9"/>
          <a:stretch>
            <a:fillRect/>
          </a:stretch>
        </p:blipFill>
        <p:spPr>
          <a:xfrm>
            <a:off x="4084320" y="860790"/>
            <a:ext cx="1826620" cy="2561215"/>
          </a:xfrm>
          <a:prstGeom prst="rect">
            <a:avLst/>
          </a:prstGeom>
          <a:ln>
            <a:solidFill>
              <a:srgbClr val="000000"/>
            </a:solidFill>
          </a:ln>
        </p:spPr>
      </p:pic>
      <p:pic>
        <p:nvPicPr>
          <p:cNvPr id="28" name="Picture 27">
            <a:extLst>
              <a:ext uri="{FF2B5EF4-FFF2-40B4-BE49-F238E27FC236}">
                <a16:creationId xmlns:a16="http://schemas.microsoft.com/office/drawing/2014/main" id="{DBD132FD-7BDC-4648-B13D-20FEE4F06E9C}"/>
              </a:ext>
            </a:extLst>
          </p:cNvPr>
          <p:cNvPicPr>
            <a:picLocks noChangeAspect="1"/>
          </p:cNvPicPr>
          <p:nvPr/>
        </p:nvPicPr>
        <p:blipFill>
          <a:blip r:embed="rId10"/>
          <a:stretch>
            <a:fillRect/>
          </a:stretch>
        </p:blipFill>
        <p:spPr>
          <a:xfrm>
            <a:off x="6278881" y="847973"/>
            <a:ext cx="1829171" cy="2559547"/>
          </a:xfrm>
          <a:prstGeom prst="rect">
            <a:avLst/>
          </a:prstGeom>
          <a:ln>
            <a:solidFill>
              <a:srgbClr val="000000"/>
            </a:solidFill>
          </a:ln>
        </p:spPr>
      </p:pic>
      <p:pic>
        <p:nvPicPr>
          <p:cNvPr id="29" name="Picture 28">
            <a:extLst>
              <a:ext uri="{FF2B5EF4-FFF2-40B4-BE49-F238E27FC236}">
                <a16:creationId xmlns:a16="http://schemas.microsoft.com/office/drawing/2014/main" id="{DEA48CB3-9861-44EF-BCFA-5F21C1E6CCB7}"/>
              </a:ext>
            </a:extLst>
          </p:cNvPr>
          <p:cNvPicPr>
            <a:picLocks noChangeAspect="1"/>
          </p:cNvPicPr>
          <p:nvPr/>
        </p:nvPicPr>
        <p:blipFill>
          <a:blip r:embed="rId11"/>
          <a:stretch>
            <a:fillRect/>
          </a:stretch>
        </p:blipFill>
        <p:spPr>
          <a:xfrm>
            <a:off x="8473441" y="3808630"/>
            <a:ext cx="1824415" cy="2568107"/>
          </a:xfrm>
          <a:prstGeom prst="rect">
            <a:avLst/>
          </a:prstGeom>
          <a:ln>
            <a:solidFill>
              <a:srgbClr val="000000"/>
            </a:solidFill>
          </a:ln>
        </p:spPr>
      </p:pic>
      <p:sp>
        <p:nvSpPr>
          <p:cNvPr id="2" name="TextBox 1">
            <a:extLst>
              <a:ext uri="{FF2B5EF4-FFF2-40B4-BE49-F238E27FC236}">
                <a16:creationId xmlns:a16="http://schemas.microsoft.com/office/drawing/2014/main" id="{4092F2B6-3245-47E4-936E-C2F5FDF1DE28}"/>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C1623429-0384-4105-8F47-3694E3174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0004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ackground pattern&#10;&#10;Description automatically generated">
            <a:extLst>
              <a:ext uri="{FF2B5EF4-FFF2-40B4-BE49-F238E27FC236}">
                <a16:creationId xmlns:a16="http://schemas.microsoft.com/office/drawing/2014/main" id="{3C1247FF-9BC2-C54C-B0BF-C7FB1D94226E}"/>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graphicFrame>
        <p:nvGraphicFramePr>
          <p:cNvPr id="2" name="Table 2">
            <a:extLst>
              <a:ext uri="{FF2B5EF4-FFF2-40B4-BE49-F238E27FC236}">
                <a16:creationId xmlns:a16="http://schemas.microsoft.com/office/drawing/2014/main" id="{FB472F64-CBB0-41EA-85ED-1041FB6ECF71}"/>
              </a:ext>
            </a:extLst>
          </p:cNvPr>
          <p:cNvGraphicFramePr>
            <a:graphicFrameLocks noGrp="1"/>
          </p:cNvGraphicFramePr>
          <p:nvPr/>
        </p:nvGraphicFramePr>
        <p:xfrm>
          <a:off x="3048000" y="1397000"/>
          <a:ext cx="6096000" cy="2966720"/>
        </p:xfrm>
        <a:graphic>
          <a:graphicData uri="http://schemas.openxmlformats.org/drawingml/2006/table">
            <a:tbl>
              <a:tblPr bandRow="1">
                <a:tableStyleId>{2D5ABB26-0587-4C30-8999-92F81FD0307C}</a:tableStyleId>
              </a:tblPr>
              <a:tblGrid>
                <a:gridCol w="2032000">
                  <a:extLst>
                    <a:ext uri="{9D8B030D-6E8A-4147-A177-3AD203B41FA5}">
                      <a16:colId xmlns:a16="http://schemas.microsoft.com/office/drawing/2014/main" val="2462478992"/>
                    </a:ext>
                  </a:extLst>
                </a:gridCol>
                <a:gridCol w="2032000">
                  <a:extLst>
                    <a:ext uri="{9D8B030D-6E8A-4147-A177-3AD203B41FA5}">
                      <a16:colId xmlns:a16="http://schemas.microsoft.com/office/drawing/2014/main" val="1574696444"/>
                    </a:ext>
                  </a:extLst>
                </a:gridCol>
                <a:gridCol w="2032000">
                  <a:extLst>
                    <a:ext uri="{9D8B030D-6E8A-4147-A177-3AD203B41FA5}">
                      <a16:colId xmlns:a16="http://schemas.microsoft.com/office/drawing/2014/main" val="2302743880"/>
                    </a:ext>
                  </a:extLst>
                </a:gridCol>
              </a:tblGrid>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59557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2052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20218463"/>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95756980"/>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7200734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65512429"/>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730909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14922812"/>
                  </a:ext>
                </a:extLst>
              </a:tr>
            </a:tbl>
          </a:graphicData>
        </a:graphic>
      </p:graphicFrame>
      <p:graphicFrame>
        <p:nvGraphicFramePr>
          <p:cNvPr id="21" name="Table 6">
            <a:extLst>
              <a:ext uri="{FF2B5EF4-FFF2-40B4-BE49-F238E27FC236}">
                <a16:creationId xmlns:a16="http://schemas.microsoft.com/office/drawing/2014/main" id="{B8718F8B-987E-4129-80DD-6ED52FE87895}"/>
              </a:ext>
            </a:extLst>
          </p:cNvPr>
          <p:cNvGraphicFramePr>
            <a:graphicFrameLocks noGrp="1"/>
          </p:cNvGraphicFramePr>
          <p:nvPr>
            <p:extLst>
              <p:ext uri="{D42A27DB-BD31-4B8C-83A1-F6EECF244321}">
                <p14:modId xmlns:p14="http://schemas.microsoft.com/office/powerpoint/2010/main" val="301981868"/>
              </p:ext>
            </p:extLst>
          </p:nvPr>
        </p:nvGraphicFramePr>
        <p:xfrm>
          <a:off x="3881999" y="1230240"/>
          <a:ext cx="4428000" cy="4896000"/>
        </p:xfrm>
        <a:graphic>
          <a:graphicData uri="http://schemas.openxmlformats.org/drawingml/2006/table">
            <a:tbl>
              <a:tblPr bandRow="1">
                <a:tableStyleId>{2D5ABB26-0587-4C30-8999-92F81FD0307C}</a:tableStyleId>
              </a:tblPr>
              <a:tblGrid>
                <a:gridCol w="1476000">
                  <a:extLst>
                    <a:ext uri="{9D8B030D-6E8A-4147-A177-3AD203B41FA5}">
                      <a16:colId xmlns:a16="http://schemas.microsoft.com/office/drawing/2014/main" val="719161511"/>
                    </a:ext>
                  </a:extLst>
                </a:gridCol>
                <a:gridCol w="1476000">
                  <a:extLst>
                    <a:ext uri="{9D8B030D-6E8A-4147-A177-3AD203B41FA5}">
                      <a16:colId xmlns:a16="http://schemas.microsoft.com/office/drawing/2014/main" val="3812024331"/>
                    </a:ext>
                  </a:extLst>
                </a:gridCol>
                <a:gridCol w="1476000">
                  <a:extLst>
                    <a:ext uri="{9D8B030D-6E8A-4147-A177-3AD203B41FA5}">
                      <a16:colId xmlns:a16="http://schemas.microsoft.com/office/drawing/2014/main" val="691575578"/>
                    </a:ext>
                  </a:extLst>
                </a:gridCol>
              </a:tblGrid>
              <a:tr h="306000">
                <a:tc>
                  <a:txBody>
                    <a:bodyPr/>
                    <a:lstStyle/>
                    <a:p>
                      <a:pPr algn="ctr"/>
                      <a:r>
                        <a:rPr lang="en-GB" sz="1400">
                          <a:solidFill>
                            <a:srgbClr val="0F3D56"/>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1079555"/>
                  </a:ext>
                </a:extLst>
              </a:tr>
              <a:tr h="306000">
                <a:tc>
                  <a:txBody>
                    <a:bodyPr/>
                    <a:lstStyle/>
                    <a:p>
                      <a:pPr algn="ctr"/>
                      <a:r>
                        <a:rPr lang="en-GB" sz="1400">
                          <a:solidFill>
                            <a:srgbClr val="0F3D56"/>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235950"/>
                  </a:ext>
                </a:extLst>
              </a:tr>
              <a:tr h="306000">
                <a:tc>
                  <a:txBody>
                    <a:bodyPr/>
                    <a:lstStyle/>
                    <a:p>
                      <a:pPr algn="ctr"/>
                      <a:r>
                        <a:rPr lang="en-GB" sz="1400">
                          <a:solidFill>
                            <a:srgbClr val="0F3D56"/>
                          </a:solidFill>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972470"/>
                  </a:ext>
                </a:extLst>
              </a:tr>
              <a:tr h="306000">
                <a:tc>
                  <a:txBody>
                    <a:bodyPr/>
                    <a:lstStyle/>
                    <a:p>
                      <a:pPr algn="ctr"/>
                      <a:r>
                        <a:rPr lang="en-GB" sz="1400">
                          <a:solidFill>
                            <a:srgbClr val="0F3D56"/>
                          </a:solidFill>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018122"/>
                  </a:ext>
                </a:extLst>
              </a:tr>
              <a:tr h="306000">
                <a:tc>
                  <a:txBody>
                    <a:bodyPr/>
                    <a:lstStyle/>
                    <a:p>
                      <a:pPr algn="ctr"/>
                      <a:r>
                        <a:rPr lang="en-GB" sz="1400">
                          <a:solidFill>
                            <a:srgbClr val="0F3D56"/>
                          </a:solidFill>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467755"/>
                  </a:ext>
                </a:extLst>
              </a:tr>
              <a:tr h="306000">
                <a:tc>
                  <a:txBody>
                    <a:bodyPr/>
                    <a:lstStyle/>
                    <a:p>
                      <a:pPr algn="ctr"/>
                      <a:r>
                        <a:rPr lang="en-GB" sz="1400">
                          <a:solidFill>
                            <a:srgbClr val="0F3D56"/>
                          </a:solidFill>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749627"/>
                  </a:ext>
                </a:extLst>
              </a:tr>
              <a:tr h="306000">
                <a:tc>
                  <a:txBody>
                    <a:bodyPr/>
                    <a:lstStyle/>
                    <a:p>
                      <a:pPr algn="ctr"/>
                      <a:r>
                        <a:rPr lang="en-GB" sz="1400">
                          <a:solidFill>
                            <a:srgbClr val="0F3D56"/>
                          </a:solidFill>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6210618"/>
                  </a:ext>
                </a:extLst>
              </a:tr>
              <a:tr h="306000">
                <a:tc>
                  <a:txBody>
                    <a:bodyPr/>
                    <a:lstStyle/>
                    <a:p>
                      <a:pPr algn="ctr"/>
                      <a:r>
                        <a:rPr lang="en-GB" sz="1400">
                          <a:solidFill>
                            <a:srgbClr val="0F3D56"/>
                          </a:solidFill>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151753"/>
                  </a:ext>
                </a:extLst>
              </a:tr>
              <a:tr h="306000">
                <a:tc>
                  <a:txBody>
                    <a:bodyPr/>
                    <a:lstStyle/>
                    <a:p>
                      <a:pPr algn="ctr"/>
                      <a:r>
                        <a:rPr lang="en-GB" sz="1400">
                          <a:solidFill>
                            <a:srgbClr val="0F3D56"/>
                          </a:solidFill>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338666"/>
                  </a:ext>
                </a:extLst>
              </a:tr>
              <a:tr h="306000">
                <a:tc>
                  <a:txBody>
                    <a:bodyPr/>
                    <a:lstStyle/>
                    <a:p>
                      <a:pPr algn="ctr"/>
                      <a:r>
                        <a:rPr lang="en-GB" sz="1400">
                          <a:solidFill>
                            <a:srgbClr val="0F3D56"/>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02154"/>
                  </a:ext>
                </a:extLst>
              </a:tr>
              <a:tr h="306000">
                <a:tc>
                  <a:txBody>
                    <a:bodyPr/>
                    <a:lstStyle/>
                    <a:p>
                      <a:pPr algn="ctr"/>
                      <a:r>
                        <a:rPr lang="en-GB" sz="1400">
                          <a:solidFill>
                            <a:srgbClr val="0F3D56"/>
                          </a:solidFil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307725"/>
                  </a:ext>
                </a:extLst>
              </a:tr>
              <a:tr h="306000">
                <a:tc>
                  <a:txBody>
                    <a:bodyPr/>
                    <a:lstStyle/>
                    <a:p>
                      <a:pPr algn="ctr"/>
                      <a:r>
                        <a:rPr lang="en-GB" sz="1400">
                          <a:solidFill>
                            <a:srgbClr val="0F3D56"/>
                          </a:solidFil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1283360"/>
                  </a:ext>
                </a:extLst>
              </a:tr>
              <a:tr h="306000">
                <a:tc>
                  <a:txBody>
                    <a:bodyPr/>
                    <a:lstStyle/>
                    <a:p>
                      <a:pPr algn="ctr"/>
                      <a:r>
                        <a:rPr lang="en-GB" sz="1400">
                          <a:solidFill>
                            <a:srgbClr val="0F3D56"/>
                          </a:solidFill>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926150"/>
                  </a:ext>
                </a:extLst>
              </a:tr>
              <a:tr h="306000">
                <a:tc>
                  <a:txBody>
                    <a:bodyPr/>
                    <a:lstStyle/>
                    <a:p>
                      <a:pPr algn="ctr"/>
                      <a:r>
                        <a:rPr lang="en-GB" sz="1400">
                          <a:solidFill>
                            <a:srgbClr val="0F3D56"/>
                          </a:solidFill>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1749989"/>
                  </a:ext>
                </a:extLst>
              </a:tr>
              <a:tr h="306000">
                <a:tc>
                  <a:txBody>
                    <a:bodyPr/>
                    <a:lstStyle/>
                    <a:p>
                      <a:pPr algn="ctr"/>
                      <a:r>
                        <a:rPr lang="en-GB" sz="1400">
                          <a:solidFill>
                            <a:srgbClr val="0F3D56"/>
                          </a:solidFill>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85366"/>
                  </a:ext>
                </a:extLst>
              </a:tr>
              <a:tr h="306000">
                <a:tc>
                  <a:txBody>
                    <a:bodyPr/>
                    <a:lstStyle/>
                    <a:p>
                      <a:pPr algn="ctr"/>
                      <a:r>
                        <a:rPr lang="en-GB" sz="1400">
                          <a:solidFill>
                            <a:srgbClr val="0F3D56"/>
                          </a:solidFill>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4505164"/>
                  </a:ext>
                </a:extLst>
              </a:tr>
            </a:tbl>
          </a:graphicData>
        </a:graphic>
      </p:graphicFrame>
      <p:pic>
        <p:nvPicPr>
          <p:cNvPr id="22" name="Graphic 21" descr="Checkmark">
            <a:extLst>
              <a:ext uri="{FF2B5EF4-FFF2-40B4-BE49-F238E27FC236}">
                <a16:creationId xmlns:a16="http://schemas.microsoft.com/office/drawing/2014/main" id="{946124F9-2E99-43BD-A865-C622EABF7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8832" y="1581992"/>
            <a:ext cx="318357" cy="318357"/>
          </a:xfrm>
          <a:prstGeom prst="rect">
            <a:avLst/>
          </a:prstGeom>
        </p:spPr>
      </p:pic>
      <p:pic>
        <p:nvPicPr>
          <p:cNvPr id="23" name="Graphic 22" descr="Checkmark">
            <a:extLst>
              <a:ext uri="{FF2B5EF4-FFF2-40B4-BE49-F238E27FC236}">
                <a16:creationId xmlns:a16="http://schemas.microsoft.com/office/drawing/2014/main" id="{9E0894C0-3A7D-4FBA-8C32-208A245706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0371" y="1871898"/>
            <a:ext cx="318357" cy="318357"/>
          </a:xfrm>
          <a:prstGeom prst="rect">
            <a:avLst/>
          </a:prstGeom>
        </p:spPr>
      </p:pic>
      <p:pic>
        <p:nvPicPr>
          <p:cNvPr id="24" name="Graphic 23" descr="Checkmark">
            <a:extLst>
              <a:ext uri="{FF2B5EF4-FFF2-40B4-BE49-F238E27FC236}">
                <a16:creationId xmlns:a16="http://schemas.microsoft.com/office/drawing/2014/main" id="{167F8C5B-385E-4997-AF7B-AF6BB1264C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0371" y="1252501"/>
            <a:ext cx="318357" cy="318357"/>
          </a:xfrm>
          <a:prstGeom prst="rect">
            <a:avLst/>
          </a:prstGeom>
        </p:spPr>
      </p:pic>
      <p:pic>
        <p:nvPicPr>
          <p:cNvPr id="25" name="Graphic 24" descr="Checkmark">
            <a:extLst>
              <a:ext uri="{FF2B5EF4-FFF2-40B4-BE49-F238E27FC236}">
                <a16:creationId xmlns:a16="http://schemas.microsoft.com/office/drawing/2014/main" id="{BB43FC2F-0306-44F5-B9DE-D72306054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6822" y="3065803"/>
            <a:ext cx="318357" cy="318357"/>
          </a:xfrm>
          <a:prstGeom prst="rect">
            <a:avLst/>
          </a:prstGeom>
        </p:spPr>
      </p:pic>
      <p:pic>
        <p:nvPicPr>
          <p:cNvPr id="26" name="Graphic 25" descr="Checkmark">
            <a:extLst>
              <a:ext uri="{FF2B5EF4-FFF2-40B4-BE49-F238E27FC236}">
                <a16:creationId xmlns:a16="http://schemas.microsoft.com/office/drawing/2014/main" id="{75AD785D-1939-4B96-87B9-5D86F7446C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6822" y="5807883"/>
            <a:ext cx="318357" cy="318357"/>
          </a:xfrm>
          <a:prstGeom prst="rect">
            <a:avLst/>
          </a:prstGeom>
        </p:spPr>
      </p:pic>
      <p:pic>
        <p:nvPicPr>
          <p:cNvPr id="27" name="Graphic 26" descr="Checkmark">
            <a:extLst>
              <a:ext uri="{FF2B5EF4-FFF2-40B4-BE49-F238E27FC236}">
                <a16:creationId xmlns:a16="http://schemas.microsoft.com/office/drawing/2014/main" id="{8CBE46BF-2966-458D-89B0-4EDB4D3871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8832" y="3983494"/>
            <a:ext cx="318357" cy="318357"/>
          </a:xfrm>
          <a:prstGeom prst="rect">
            <a:avLst/>
          </a:prstGeom>
        </p:spPr>
      </p:pic>
      <p:pic>
        <p:nvPicPr>
          <p:cNvPr id="28" name="Graphic 27" descr="Checkmark">
            <a:extLst>
              <a:ext uri="{FF2B5EF4-FFF2-40B4-BE49-F238E27FC236}">
                <a16:creationId xmlns:a16="http://schemas.microsoft.com/office/drawing/2014/main" id="{5EE74340-E023-421C-8732-EBBE8B74F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8832" y="4316176"/>
            <a:ext cx="318357" cy="318357"/>
          </a:xfrm>
          <a:prstGeom prst="rect">
            <a:avLst/>
          </a:prstGeom>
        </p:spPr>
      </p:pic>
      <p:pic>
        <p:nvPicPr>
          <p:cNvPr id="29" name="Graphic 28" descr="Checkmark">
            <a:extLst>
              <a:ext uri="{FF2B5EF4-FFF2-40B4-BE49-F238E27FC236}">
                <a16:creationId xmlns:a16="http://schemas.microsoft.com/office/drawing/2014/main" id="{D2DEA399-909C-467E-BA88-3CA00F530C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8832" y="4944856"/>
            <a:ext cx="318357" cy="318357"/>
          </a:xfrm>
          <a:prstGeom prst="rect">
            <a:avLst/>
          </a:prstGeom>
        </p:spPr>
      </p:pic>
      <p:pic>
        <p:nvPicPr>
          <p:cNvPr id="30" name="Graphic 29" descr="Checkmark">
            <a:extLst>
              <a:ext uri="{FF2B5EF4-FFF2-40B4-BE49-F238E27FC236}">
                <a16:creationId xmlns:a16="http://schemas.microsoft.com/office/drawing/2014/main" id="{EAF80CA2-11D0-4547-A84C-BE2546DC0A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6821" y="2746102"/>
            <a:ext cx="318357" cy="318357"/>
          </a:xfrm>
          <a:prstGeom prst="rect">
            <a:avLst/>
          </a:prstGeom>
        </p:spPr>
      </p:pic>
      <p:sp>
        <p:nvSpPr>
          <p:cNvPr id="19" name="TextBox 5">
            <a:extLst>
              <a:ext uri="{FF2B5EF4-FFF2-40B4-BE49-F238E27FC236}">
                <a16:creationId xmlns:a16="http://schemas.microsoft.com/office/drawing/2014/main" id="{5B68DAFA-FA08-4840-ACDC-3BCB9695FB25}"/>
              </a:ext>
            </a:extLst>
          </p:cNvPr>
          <p:cNvSpPr txBox="1"/>
          <p:nvPr/>
        </p:nvSpPr>
        <p:spPr>
          <a:xfrm>
            <a:off x="3332802" y="438140"/>
            <a:ext cx="5526396"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a:latin typeface="Franklin Gothic Medium"/>
              </a:rPr>
              <a:t>C-me</a:t>
            </a:r>
            <a:r>
              <a:rPr lang="en-GB">
                <a:latin typeface="Franklin Gothic Medium"/>
              </a:rPr>
              <a:t> virtual card game</a:t>
            </a:r>
            <a:endParaRPr>
              <a:latin typeface="Franklin Gothic Medium"/>
            </a:endParaRPr>
          </a:p>
        </p:txBody>
      </p:sp>
      <p:sp>
        <p:nvSpPr>
          <p:cNvPr id="3" name="TextBox 2">
            <a:extLst>
              <a:ext uri="{FF2B5EF4-FFF2-40B4-BE49-F238E27FC236}">
                <a16:creationId xmlns:a16="http://schemas.microsoft.com/office/drawing/2014/main" id="{3C29F87F-BA41-46D1-AD10-97697F6478A8}"/>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60F0B685-7060-4159-B00D-360D18F3C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551640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background pattern&#10;&#10;Description automatically generated">
            <a:extLst>
              <a:ext uri="{FF2B5EF4-FFF2-40B4-BE49-F238E27FC236}">
                <a16:creationId xmlns:a16="http://schemas.microsoft.com/office/drawing/2014/main" id="{E6682FC8-3B5B-3E46-9714-0C78FAC019F2}"/>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6" name="Picture 5">
            <a:extLst>
              <a:ext uri="{FF2B5EF4-FFF2-40B4-BE49-F238E27FC236}">
                <a16:creationId xmlns:a16="http://schemas.microsoft.com/office/drawing/2014/main" id="{8165BE01-1E93-4EB6-87E5-3DC004776E29}"/>
              </a:ext>
            </a:extLst>
          </p:cNvPr>
          <p:cNvPicPr>
            <a:picLocks noChangeAspect="1"/>
          </p:cNvPicPr>
          <p:nvPr/>
        </p:nvPicPr>
        <p:blipFill>
          <a:blip r:embed="rId4"/>
          <a:stretch>
            <a:fillRect/>
          </a:stretch>
        </p:blipFill>
        <p:spPr>
          <a:xfrm>
            <a:off x="1889761" y="877985"/>
            <a:ext cx="1826957" cy="2558973"/>
          </a:xfrm>
          <a:prstGeom prst="rect">
            <a:avLst/>
          </a:prstGeom>
          <a:ln>
            <a:solidFill>
              <a:schemeClr val="tx1"/>
            </a:solidFill>
          </a:ln>
        </p:spPr>
      </p:pic>
      <p:sp>
        <p:nvSpPr>
          <p:cNvPr id="7" name="TextBox 6">
            <a:extLst>
              <a:ext uri="{FF2B5EF4-FFF2-40B4-BE49-F238E27FC236}">
                <a16:creationId xmlns:a16="http://schemas.microsoft.com/office/drawing/2014/main" id="{D70D6A2B-D31C-4220-A199-5F96B83F63A0}"/>
              </a:ext>
            </a:extLst>
          </p:cNvPr>
          <p:cNvSpPr txBox="1"/>
          <p:nvPr/>
        </p:nvSpPr>
        <p:spPr>
          <a:xfrm>
            <a:off x="2578016" y="508652"/>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a:t>
            </a:r>
          </a:p>
        </p:txBody>
      </p:sp>
      <p:pic>
        <p:nvPicPr>
          <p:cNvPr id="8" name="Picture 7">
            <a:extLst>
              <a:ext uri="{FF2B5EF4-FFF2-40B4-BE49-F238E27FC236}">
                <a16:creationId xmlns:a16="http://schemas.microsoft.com/office/drawing/2014/main" id="{8522A279-BF00-4071-9119-0ED6D83EE37D}"/>
              </a:ext>
            </a:extLst>
          </p:cNvPr>
          <p:cNvPicPr>
            <a:picLocks noChangeAspect="1"/>
          </p:cNvPicPr>
          <p:nvPr/>
        </p:nvPicPr>
        <p:blipFill>
          <a:blip r:embed="rId5"/>
          <a:stretch>
            <a:fillRect/>
          </a:stretch>
        </p:blipFill>
        <p:spPr>
          <a:xfrm>
            <a:off x="4084321" y="876433"/>
            <a:ext cx="1831381" cy="2558947"/>
          </a:xfrm>
          <a:prstGeom prst="rect">
            <a:avLst/>
          </a:prstGeom>
          <a:ln>
            <a:solidFill>
              <a:schemeClr val="tx1"/>
            </a:solidFill>
          </a:ln>
        </p:spPr>
      </p:pic>
      <p:sp>
        <p:nvSpPr>
          <p:cNvPr id="9" name="TextBox 8">
            <a:extLst>
              <a:ext uri="{FF2B5EF4-FFF2-40B4-BE49-F238E27FC236}">
                <a16:creationId xmlns:a16="http://schemas.microsoft.com/office/drawing/2014/main" id="{BFF1AC29-48D6-4660-914F-33C2B78DD1BE}"/>
              </a:ext>
            </a:extLst>
          </p:cNvPr>
          <p:cNvSpPr txBox="1"/>
          <p:nvPr/>
        </p:nvSpPr>
        <p:spPr>
          <a:xfrm>
            <a:off x="4743033" y="49925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2.</a:t>
            </a:r>
          </a:p>
        </p:txBody>
      </p:sp>
      <p:pic>
        <p:nvPicPr>
          <p:cNvPr id="10" name="Picture 9">
            <a:extLst>
              <a:ext uri="{FF2B5EF4-FFF2-40B4-BE49-F238E27FC236}">
                <a16:creationId xmlns:a16="http://schemas.microsoft.com/office/drawing/2014/main" id="{344F2045-0FCD-452F-9E8A-FD17A532DAC7}"/>
              </a:ext>
            </a:extLst>
          </p:cNvPr>
          <p:cNvPicPr>
            <a:picLocks noChangeAspect="1"/>
          </p:cNvPicPr>
          <p:nvPr/>
        </p:nvPicPr>
        <p:blipFill>
          <a:blip r:embed="rId6"/>
          <a:stretch>
            <a:fillRect/>
          </a:stretch>
        </p:blipFill>
        <p:spPr>
          <a:xfrm>
            <a:off x="6278880" y="868414"/>
            <a:ext cx="1826980" cy="2559064"/>
          </a:xfrm>
          <a:prstGeom prst="rect">
            <a:avLst/>
          </a:prstGeom>
          <a:ln>
            <a:solidFill>
              <a:schemeClr val="tx1"/>
            </a:solidFill>
          </a:ln>
        </p:spPr>
      </p:pic>
      <p:sp>
        <p:nvSpPr>
          <p:cNvPr id="11" name="TextBox 10">
            <a:extLst>
              <a:ext uri="{FF2B5EF4-FFF2-40B4-BE49-F238E27FC236}">
                <a16:creationId xmlns:a16="http://schemas.microsoft.com/office/drawing/2014/main" id="{AFA3ED3E-1717-4293-A287-26EFB024E35B}"/>
              </a:ext>
            </a:extLst>
          </p:cNvPr>
          <p:cNvSpPr txBox="1"/>
          <p:nvPr/>
        </p:nvSpPr>
        <p:spPr>
          <a:xfrm>
            <a:off x="7071350" y="512025"/>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3.</a:t>
            </a:r>
          </a:p>
        </p:txBody>
      </p:sp>
      <p:pic>
        <p:nvPicPr>
          <p:cNvPr id="12" name="Picture 11">
            <a:extLst>
              <a:ext uri="{FF2B5EF4-FFF2-40B4-BE49-F238E27FC236}">
                <a16:creationId xmlns:a16="http://schemas.microsoft.com/office/drawing/2014/main" id="{206E34D4-B6C7-43CF-A98D-E5BEBC4A58A8}"/>
              </a:ext>
            </a:extLst>
          </p:cNvPr>
          <p:cNvPicPr>
            <a:picLocks noChangeAspect="1"/>
          </p:cNvPicPr>
          <p:nvPr/>
        </p:nvPicPr>
        <p:blipFill>
          <a:blip r:embed="rId7"/>
          <a:stretch>
            <a:fillRect/>
          </a:stretch>
        </p:blipFill>
        <p:spPr>
          <a:xfrm>
            <a:off x="8473441" y="870841"/>
            <a:ext cx="1827523" cy="2556974"/>
          </a:xfrm>
          <a:prstGeom prst="rect">
            <a:avLst/>
          </a:prstGeom>
          <a:ln>
            <a:solidFill>
              <a:schemeClr val="tx1"/>
            </a:solidFill>
          </a:ln>
        </p:spPr>
      </p:pic>
      <p:sp>
        <p:nvSpPr>
          <p:cNvPr id="13" name="TextBox 12">
            <a:extLst>
              <a:ext uri="{FF2B5EF4-FFF2-40B4-BE49-F238E27FC236}">
                <a16:creationId xmlns:a16="http://schemas.microsoft.com/office/drawing/2014/main" id="{5FF9FBAD-5158-4BC4-A6C1-AA3F65013DB9}"/>
              </a:ext>
            </a:extLst>
          </p:cNvPr>
          <p:cNvSpPr txBox="1"/>
          <p:nvPr/>
        </p:nvSpPr>
        <p:spPr>
          <a:xfrm>
            <a:off x="9124298" y="507100"/>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4.</a:t>
            </a:r>
          </a:p>
        </p:txBody>
      </p:sp>
      <p:pic>
        <p:nvPicPr>
          <p:cNvPr id="14" name="Picture 13">
            <a:extLst>
              <a:ext uri="{FF2B5EF4-FFF2-40B4-BE49-F238E27FC236}">
                <a16:creationId xmlns:a16="http://schemas.microsoft.com/office/drawing/2014/main" id="{4C418CEC-D5FB-423E-9F97-A1D856955025}"/>
              </a:ext>
            </a:extLst>
          </p:cNvPr>
          <p:cNvPicPr>
            <a:picLocks noChangeAspect="1"/>
          </p:cNvPicPr>
          <p:nvPr/>
        </p:nvPicPr>
        <p:blipFill>
          <a:blip r:embed="rId8"/>
          <a:stretch>
            <a:fillRect/>
          </a:stretch>
        </p:blipFill>
        <p:spPr>
          <a:xfrm>
            <a:off x="1889760" y="3819809"/>
            <a:ext cx="1825566" cy="2564429"/>
          </a:xfrm>
          <a:prstGeom prst="rect">
            <a:avLst/>
          </a:prstGeom>
          <a:ln>
            <a:solidFill>
              <a:schemeClr val="tx1"/>
            </a:solidFill>
          </a:ln>
        </p:spPr>
      </p:pic>
      <p:sp>
        <p:nvSpPr>
          <p:cNvPr id="15" name="TextBox 14">
            <a:extLst>
              <a:ext uri="{FF2B5EF4-FFF2-40B4-BE49-F238E27FC236}">
                <a16:creationId xmlns:a16="http://schemas.microsoft.com/office/drawing/2014/main" id="{87D1780D-22FA-41AD-901F-F1836A90F99D}"/>
              </a:ext>
            </a:extLst>
          </p:cNvPr>
          <p:cNvSpPr txBox="1"/>
          <p:nvPr/>
        </p:nvSpPr>
        <p:spPr>
          <a:xfrm>
            <a:off x="2613161" y="348462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5.</a:t>
            </a:r>
          </a:p>
        </p:txBody>
      </p:sp>
      <p:pic>
        <p:nvPicPr>
          <p:cNvPr id="16" name="Picture 15">
            <a:extLst>
              <a:ext uri="{FF2B5EF4-FFF2-40B4-BE49-F238E27FC236}">
                <a16:creationId xmlns:a16="http://schemas.microsoft.com/office/drawing/2014/main" id="{63D4AC54-082F-4BF7-A799-005E0C4E47F2}"/>
              </a:ext>
            </a:extLst>
          </p:cNvPr>
          <p:cNvPicPr>
            <a:picLocks noChangeAspect="1"/>
          </p:cNvPicPr>
          <p:nvPr/>
        </p:nvPicPr>
        <p:blipFill>
          <a:blip r:embed="rId9"/>
          <a:stretch>
            <a:fillRect/>
          </a:stretch>
        </p:blipFill>
        <p:spPr>
          <a:xfrm>
            <a:off x="4084320" y="3819808"/>
            <a:ext cx="1824030" cy="2564710"/>
          </a:xfrm>
          <a:prstGeom prst="rect">
            <a:avLst/>
          </a:prstGeom>
          <a:ln>
            <a:solidFill>
              <a:schemeClr val="tx1"/>
            </a:solidFill>
          </a:ln>
        </p:spPr>
      </p:pic>
      <p:sp>
        <p:nvSpPr>
          <p:cNvPr id="17" name="TextBox 16">
            <a:extLst>
              <a:ext uri="{FF2B5EF4-FFF2-40B4-BE49-F238E27FC236}">
                <a16:creationId xmlns:a16="http://schemas.microsoft.com/office/drawing/2014/main" id="{0A766F9D-C55A-4A0B-9038-2B6EF974A80B}"/>
              </a:ext>
            </a:extLst>
          </p:cNvPr>
          <p:cNvSpPr txBox="1"/>
          <p:nvPr/>
        </p:nvSpPr>
        <p:spPr>
          <a:xfrm>
            <a:off x="4736526" y="349084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6.</a:t>
            </a:r>
          </a:p>
        </p:txBody>
      </p:sp>
      <p:pic>
        <p:nvPicPr>
          <p:cNvPr id="18" name="Picture 17">
            <a:extLst>
              <a:ext uri="{FF2B5EF4-FFF2-40B4-BE49-F238E27FC236}">
                <a16:creationId xmlns:a16="http://schemas.microsoft.com/office/drawing/2014/main" id="{6B367D29-A505-461F-BDE5-AE238E40CE39}"/>
              </a:ext>
            </a:extLst>
          </p:cNvPr>
          <p:cNvPicPr>
            <a:picLocks noChangeAspect="1"/>
          </p:cNvPicPr>
          <p:nvPr/>
        </p:nvPicPr>
        <p:blipFill>
          <a:blip r:embed="rId10"/>
          <a:stretch>
            <a:fillRect/>
          </a:stretch>
        </p:blipFill>
        <p:spPr>
          <a:xfrm>
            <a:off x="6278881" y="3817089"/>
            <a:ext cx="1821047" cy="2568609"/>
          </a:xfrm>
          <a:prstGeom prst="rect">
            <a:avLst/>
          </a:prstGeom>
          <a:ln>
            <a:solidFill>
              <a:schemeClr val="tx1"/>
            </a:solidFill>
          </a:ln>
        </p:spPr>
      </p:pic>
      <p:sp>
        <p:nvSpPr>
          <p:cNvPr id="19" name="TextBox 18">
            <a:extLst>
              <a:ext uri="{FF2B5EF4-FFF2-40B4-BE49-F238E27FC236}">
                <a16:creationId xmlns:a16="http://schemas.microsoft.com/office/drawing/2014/main" id="{B96DCC3E-6869-4AB8-89B5-43178B63ABC7}"/>
              </a:ext>
            </a:extLst>
          </p:cNvPr>
          <p:cNvSpPr txBox="1"/>
          <p:nvPr/>
        </p:nvSpPr>
        <p:spPr>
          <a:xfrm>
            <a:off x="7029817" y="349084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7.</a:t>
            </a:r>
          </a:p>
        </p:txBody>
      </p:sp>
      <p:pic>
        <p:nvPicPr>
          <p:cNvPr id="20" name="Picture 19">
            <a:extLst>
              <a:ext uri="{FF2B5EF4-FFF2-40B4-BE49-F238E27FC236}">
                <a16:creationId xmlns:a16="http://schemas.microsoft.com/office/drawing/2014/main" id="{45056700-4540-4C1F-B450-83CF22E54C25}"/>
              </a:ext>
            </a:extLst>
          </p:cNvPr>
          <p:cNvPicPr>
            <a:picLocks noChangeAspect="1"/>
          </p:cNvPicPr>
          <p:nvPr/>
        </p:nvPicPr>
        <p:blipFill>
          <a:blip r:embed="rId11"/>
          <a:stretch>
            <a:fillRect/>
          </a:stretch>
        </p:blipFill>
        <p:spPr>
          <a:xfrm>
            <a:off x="8473440" y="3820543"/>
            <a:ext cx="1826724" cy="2532566"/>
          </a:xfrm>
          <a:prstGeom prst="rect">
            <a:avLst/>
          </a:prstGeom>
          <a:ln>
            <a:solidFill>
              <a:schemeClr val="tx1"/>
            </a:solidFill>
          </a:ln>
        </p:spPr>
      </p:pic>
      <p:sp>
        <p:nvSpPr>
          <p:cNvPr id="21" name="TextBox 20">
            <a:extLst>
              <a:ext uri="{FF2B5EF4-FFF2-40B4-BE49-F238E27FC236}">
                <a16:creationId xmlns:a16="http://schemas.microsoft.com/office/drawing/2014/main" id="{F63CDE53-3485-4AF8-99BA-D9FDFD3BA45E}"/>
              </a:ext>
            </a:extLst>
          </p:cNvPr>
          <p:cNvSpPr txBox="1"/>
          <p:nvPr/>
        </p:nvSpPr>
        <p:spPr>
          <a:xfrm>
            <a:off x="9138140" y="3495294"/>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8.</a:t>
            </a:r>
          </a:p>
        </p:txBody>
      </p:sp>
      <p:sp>
        <p:nvSpPr>
          <p:cNvPr id="2" name="Rectangle 1">
            <a:extLst>
              <a:ext uri="{FF2B5EF4-FFF2-40B4-BE49-F238E27FC236}">
                <a16:creationId xmlns:a16="http://schemas.microsoft.com/office/drawing/2014/main" id="{90A950B2-82D8-4DAE-81AF-DDDD50E546A2}"/>
              </a:ext>
            </a:extLst>
          </p:cNvPr>
          <p:cNvSpPr/>
          <p:nvPr/>
        </p:nvSpPr>
        <p:spPr>
          <a:xfrm>
            <a:off x="1888757" y="883473"/>
            <a:ext cx="1824337" cy="25486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BE93C6F0-0C72-48F7-A366-762540CD790E}"/>
              </a:ext>
            </a:extLst>
          </p:cNvPr>
          <p:cNvSpPr/>
          <p:nvPr/>
        </p:nvSpPr>
        <p:spPr>
          <a:xfrm>
            <a:off x="6270257" y="3817173"/>
            <a:ext cx="1824337" cy="25676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967ED70A-256A-4F73-A782-99F042A0064D}"/>
              </a:ext>
            </a:extLst>
          </p:cNvPr>
          <p:cNvSpPr/>
          <p:nvPr/>
        </p:nvSpPr>
        <p:spPr>
          <a:xfrm>
            <a:off x="4088936" y="881580"/>
            <a:ext cx="1828638" cy="2558142"/>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Rectangle 26">
            <a:extLst>
              <a:ext uri="{FF2B5EF4-FFF2-40B4-BE49-F238E27FC236}">
                <a16:creationId xmlns:a16="http://schemas.microsoft.com/office/drawing/2014/main" id="{371F43B9-82F5-4BE2-BD73-72BF99ADAE81}"/>
              </a:ext>
            </a:extLst>
          </p:cNvPr>
          <p:cNvSpPr/>
          <p:nvPr/>
        </p:nvSpPr>
        <p:spPr>
          <a:xfrm>
            <a:off x="1898186" y="3824805"/>
            <a:ext cx="1828638" cy="2558142"/>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9" name="Rectangle 28">
            <a:extLst>
              <a:ext uri="{FF2B5EF4-FFF2-40B4-BE49-F238E27FC236}">
                <a16:creationId xmlns:a16="http://schemas.microsoft.com/office/drawing/2014/main" id="{FC60846D-9BBA-4298-A572-573FAD16F652}"/>
              </a:ext>
            </a:extLst>
          </p:cNvPr>
          <p:cNvSpPr/>
          <p:nvPr/>
        </p:nvSpPr>
        <p:spPr>
          <a:xfrm>
            <a:off x="6267646" y="879339"/>
            <a:ext cx="1828639" cy="255414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Rectangle 30">
            <a:extLst>
              <a:ext uri="{FF2B5EF4-FFF2-40B4-BE49-F238E27FC236}">
                <a16:creationId xmlns:a16="http://schemas.microsoft.com/office/drawing/2014/main" id="{9A9AB480-FCA7-4D50-ACBB-4733D3D32478}"/>
              </a:ext>
            </a:extLst>
          </p:cNvPr>
          <p:cNvSpPr/>
          <p:nvPr/>
        </p:nvSpPr>
        <p:spPr>
          <a:xfrm>
            <a:off x="4086421" y="3832089"/>
            <a:ext cx="1828639" cy="255414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Rectangle 32">
            <a:extLst>
              <a:ext uri="{FF2B5EF4-FFF2-40B4-BE49-F238E27FC236}">
                <a16:creationId xmlns:a16="http://schemas.microsoft.com/office/drawing/2014/main" id="{5861F667-B4A5-4B88-93CD-3D4FE68DCADD}"/>
              </a:ext>
            </a:extLst>
          </p:cNvPr>
          <p:cNvSpPr/>
          <p:nvPr/>
        </p:nvSpPr>
        <p:spPr>
          <a:xfrm>
            <a:off x="8472642" y="887299"/>
            <a:ext cx="1824030" cy="253909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Rectangle 34">
            <a:extLst>
              <a:ext uri="{FF2B5EF4-FFF2-40B4-BE49-F238E27FC236}">
                <a16:creationId xmlns:a16="http://schemas.microsoft.com/office/drawing/2014/main" id="{FE920A33-E52F-4AC0-9038-7147C436EB36}"/>
              </a:ext>
            </a:extLst>
          </p:cNvPr>
          <p:cNvSpPr/>
          <p:nvPr/>
        </p:nvSpPr>
        <p:spPr>
          <a:xfrm>
            <a:off x="8472642" y="3820999"/>
            <a:ext cx="1824030" cy="255814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Box 3">
            <a:extLst>
              <a:ext uri="{FF2B5EF4-FFF2-40B4-BE49-F238E27FC236}">
                <a16:creationId xmlns:a16="http://schemas.microsoft.com/office/drawing/2014/main" id="{17068D30-018D-40E6-8B1B-61D4FD70C6A5}"/>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AE3F5189-800E-42DD-908D-0A27F81D0B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422081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5" grpId="0" animBg="1"/>
      <p:bldP spid="27" grpId="0" animBg="1"/>
      <p:bldP spid="29" grpId="0" animBg="1"/>
      <p:bldP spid="31" grpId="0" animBg="1"/>
      <p:bldP spid="33"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background pattern&#10;&#10;Description automatically generated">
            <a:extLst>
              <a:ext uri="{FF2B5EF4-FFF2-40B4-BE49-F238E27FC236}">
                <a16:creationId xmlns:a16="http://schemas.microsoft.com/office/drawing/2014/main" id="{E469427F-6DA0-5141-8AC5-BDC700A6E65C}"/>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D70D6A2B-D31C-4220-A199-5F96B83F63A0}"/>
              </a:ext>
            </a:extLst>
          </p:cNvPr>
          <p:cNvSpPr txBox="1"/>
          <p:nvPr/>
        </p:nvSpPr>
        <p:spPr>
          <a:xfrm>
            <a:off x="2608462" y="495226"/>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9.</a:t>
            </a:r>
          </a:p>
        </p:txBody>
      </p:sp>
      <p:sp>
        <p:nvSpPr>
          <p:cNvPr id="9" name="TextBox 8">
            <a:extLst>
              <a:ext uri="{FF2B5EF4-FFF2-40B4-BE49-F238E27FC236}">
                <a16:creationId xmlns:a16="http://schemas.microsoft.com/office/drawing/2014/main" id="{BFF1AC29-48D6-4660-914F-33C2B78DD1BE}"/>
              </a:ext>
            </a:extLst>
          </p:cNvPr>
          <p:cNvSpPr txBox="1"/>
          <p:nvPr/>
        </p:nvSpPr>
        <p:spPr>
          <a:xfrm>
            <a:off x="4822641" y="498121"/>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10.</a:t>
            </a:r>
          </a:p>
        </p:txBody>
      </p:sp>
      <p:sp>
        <p:nvSpPr>
          <p:cNvPr id="11" name="TextBox 10">
            <a:extLst>
              <a:ext uri="{FF2B5EF4-FFF2-40B4-BE49-F238E27FC236}">
                <a16:creationId xmlns:a16="http://schemas.microsoft.com/office/drawing/2014/main" id="{AFA3ED3E-1717-4293-A287-26EFB024E35B}"/>
              </a:ext>
            </a:extLst>
          </p:cNvPr>
          <p:cNvSpPr txBox="1"/>
          <p:nvPr/>
        </p:nvSpPr>
        <p:spPr>
          <a:xfrm>
            <a:off x="6926425" y="491196"/>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11.</a:t>
            </a:r>
          </a:p>
        </p:txBody>
      </p:sp>
      <p:sp>
        <p:nvSpPr>
          <p:cNvPr id="13" name="TextBox 12">
            <a:extLst>
              <a:ext uri="{FF2B5EF4-FFF2-40B4-BE49-F238E27FC236}">
                <a16:creationId xmlns:a16="http://schemas.microsoft.com/office/drawing/2014/main" id="{5FF9FBAD-5158-4BC4-A6C1-AA3F65013DB9}"/>
              </a:ext>
            </a:extLst>
          </p:cNvPr>
          <p:cNvSpPr txBox="1"/>
          <p:nvPr/>
        </p:nvSpPr>
        <p:spPr>
          <a:xfrm>
            <a:off x="9121683" y="495890"/>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12.</a:t>
            </a:r>
          </a:p>
        </p:txBody>
      </p:sp>
      <p:sp>
        <p:nvSpPr>
          <p:cNvPr id="15" name="TextBox 14">
            <a:extLst>
              <a:ext uri="{FF2B5EF4-FFF2-40B4-BE49-F238E27FC236}">
                <a16:creationId xmlns:a16="http://schemas.microsoft.com/office/drawing/2014/main" id="{87D1780D-22FA-41AD-901F-F1836A90F99D}"/>
              </a:ext>
            </a:extLst>
          </p:cNvPr>
          <p:cNvSpPr txBox="1"/>
          <p:nvPr/>
        </p:nvSpPr>
        <p:spPr>
          <a:xfrm>
            <a:off x="2510825" y="3480960"/>
            <a:ext cx="60581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13.</a:t>
            </a:r>
          </a:p>
        </p:txBody>
      </p:sp>
      <p:sp>
        <p:nvSpPr>
          <p:cNvPr id="17" name="TextBox 16">
            <a:extLst>
              <a:ext uri="{FF2B5EF4-FFF2-40B4-BE49-F238E27FC236}">
                <a16:creationId xmlns:a16="http://schemas.microsoft.com/office/drawing/2014/main" id="{0A766F9D-C55A-4A0B-9038-2B6EF974A80B}"/>
              </a:ext>
            </a:extLst>
          </p:cNvPr>
          <p:cNvSpPr txBox="1"/>
          <p:nvPr/>
        </p:nvSpPr>
        <p:spPr>
          <a:xfrm>
            <a:off x="4734995" y="3477421"/>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14.</a:t>
            </a:r>
          </a:p>
        </p:txBody>
      </p:sp>
      <p:sp>
        <p:nvSpPr>
          <p:cNvPr id="19" name="TextBox 18">
            <a:extLst>
              <a:ext uri="{FF2B5EF4-FFF2-40B4-BE49-F238E27FC236}">
                <a16:creationId xmlns:a16="http://schemas.microsoft.com/office/drawing/2014/main" id="{B96DCC3E-6869-4AB8-89B5-43178B63ABC7}"/>
              </a:ext>
            </a:extLst>
          </p:cNvPr>
          <p:cNvSpPr txBox="1"/>
          <p:nvPr/>
        </p:nvSpPr>
        <p:spPr>
          <a:xfrm>
            <a:off x="6988320" y="3473607"/>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15.</a:t>
            </a:r>
          </a:p>
        </p:txBody>
      </p:sp>
      <p:sp>
        <p:nvSpPr>
          <p:cNvPr id="21" name="TextBox 20">
            <a:extLst>
              <a:ext uri="{FF2B5EF4-FFF2-40B4-BE49-F238E27FC236}">
                <a16:creationId xmlns:a16="http://schemas.microsoft.com/office/drawing/2014/main" id="{F63CDE53-3485-4AF8-99BA-D9FDFD3BA45E}"/>
              </a:ext>
            </a:extLst>
          </p:cNvPr>
          <p:cNvSpPr txBox="1"/>
          <p:nvPr/>
        </p:nvSpPr>
        <p:spPr>
          <a:xfrm>
            <a:off x="9126631" y="3477962"/>
            <a:ext cx="530136"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16.</a:t>
            </a:r>
          </a:p>
        </p:txBody>
      </p:sp>
      <p:pic>
        <p:nvPicPr>
          <p:cNvPr id="22" name="Picture 21">
            <a:extLst>
              <a:ext uri="{FF2B5EF4-FFF2-40B4-BE49-F238E27FC236}">
                <a16:creationId xmlns:a16="http://schemas.microsoft.com/office/drawing/2014/main" id="{F5497D4E-E337-4AE5-AA65-2D908F70FE75}"/>
              </a:ext>
            </a:extLst>
          </p:cNvPr>
          <p:cNvPicPr>
            <a:picLocks noChangeAspect="1"/>
          </p:cNvPicPr>
          <p:nvPr/>
        </p:nvPicPr>
        <p:blipFill>
          <a:blip r:embed="rId4"/>
          <a:stretch>
            <a:fillRect/>
          </a:stretch>
        </p:blipFill>
        <p:spPr>
          <a:xfrm>
            <a:off x="1889761" y="842697"/>
            <a:ext cx="1825031" cy="2556534"/>
          </a:xfrm>
          <a:prstGeom prst="rect">
            <a:avLst/>
          </a:prstGeom>
          <a:ln>
            <a:solidFill>
              <a:srgbClr val="000000"/>
            </a:solidFill>
          </a:ln>
        </p:spPr>
      </p:pic>
      <p:pic>
        <p:nvPicPr>
          <p:cNvPr id="23" name="Picture 22">
            <a:extLst>
              <a:ext uri="{FF2B5EF4-FFF2-40B4-BE49-F238E27FC236}">
                <a16:creationId xmlns:a16="http://schemas.microsoft.com/office/drawing/2014/main" id="{1C45EB92-FE39-4A24-A4D7-42EB6F52CF1B}"/>
              </a:ext>
            </a:extLst>
          </p:cNvPr>
          <p:cNvPicPr>
            <a:picLocks noChangeAspect="1"/>
          </p:cNvPicPr>
          <p:nvPr/>
        </p:nvPicPr>
        <p:blipFill>
          <a:blip r:embed="rId5"/>
          <a:stretch>
            <a:fillRect/>
          </a:stretch>
        </p:blipFill>
        <p:spPr>
          <a:xfrm>
            <a:off x="4084321" y="3806172"/>
            <a:ext cx="1823185" cy="2562711"/>
          </a:xfrm>
          <a:prstGeom prst="rect">
            <a:avLst/>
          </a:prstGeom>
          <a:ln>
            <a:solidFill>
              <a:srgbClr val="000000"/>
            </a:solidFill>
          </a:ln>
        </p:spPr>
      </p:pic>
      <p:pic>
        <p:nvPicPr>
          <p:cNvPr id="24" name="Picture 23">
            <a:extLst>
              <a:ext uri="{FF2B5EF4-FFF2-40B4-BE49-F238E27FC236}">
                <a16:creationId xmlns:a16="http://schemas.microsoft.com/office/drawing/2014/main" id="{FE578808-7E18-48C2-BB49-46C3322E6139}"/>
              </a:ext>
            </a:extLst>
          </p:cNvPr>
          <p:cNvPicPr>
            <a:picLocks noChangeAspect="1"/>
          </p:cNvPicPr>
          <p:nvPr/>
        </p:nvPicPr>
        <p:blipFill>
          <a:blip r:embed="rId6"/>
          <a:stretch>
            <a:fillRect/>
          </a:stretch>
        </p:blipFill>
        <p:spPr>
          <a:xfrm>
            <a:off x="8473441" y="854872"/>
            <a:ext cx="1831495" cy="2564003"/>
          </a:xfrm>
          <a:prstGeom prst="rect">
            <a:avLst/>
          </a:prstGeom>
          <a:ln>
            <a:solidFill>
              <a:srgbClr val="000000"/>
            </a:solidFill>
          </a:ln>
        </p:spPr>
      </p:pic>
      <p:pic>
        <p:nvPicPr>
          <p:cNvPr id="25" name="Picture 24">
            <a:extLst>
              <a:ext uri="{FF2B5EF4-FFF2-40B4-BE49-F238E27FC236}">
                <a16:creationId xmlns:a16="http://schemas.microsoft.com/office/drawing/2014/main" id="{22D54CE1-6F91-410D-9B28-E3929749434F}"/>
              </a:ext>
            </a:extLst>
          </p:cNvPr>
          <p:cNvPicPr>
            <a:picLocks noChangeAspect="1"/>
          </p:cNvPicPr>
          <p:nvPr/>
        </p:nvPicPr>
        <p:blipFill rotWithShape="1">
          <a:blip r:embed="rId7"/>
          <a:srcRect l="1724" r="3860" b="3249"/>
          <a:stretch/>
        </p:blipFill>
        <p:spPr>
          <a:xfrm>
            <a:off x="1889761" y="3811798"/>
            <a:ext cx="1829945" cy="2558778"/>
          </a:xfrm>
          <a:prstGeom prst="rect">
            <a:avLst/>
          </a:prstGeom>
          <a:ln>
            <a:solidFill>
              <a:srgbClr val="000000"/>
            </a:solidFill>
          </a:ln>
        </p:spPr>
      </p:pic>
      <p:pic>
        <p:nvPicPr>
          <p:cNvPr id="26" name="Picture 25">
            <a:extLst>
              <a:ext uri="{FF2B5EF4-FFF2-40B4-BE49-F238E27FC236}">
                <a16:creationId xmlns:a16="http://schemas.microsoft.com/office/drawing/2014/main" id="{D8083B6A-6DDF-4FB2-9CC9-637C485F314C}"/>
              </a:ext>
            </a:extLst>
          </p:cNvPr>
          <p:cNvPicPr>
            <a:picLocks noChangeAspect="1"/>
          </p:cNvPicPr>
          <p:nvPr/>
        </p:nvPicPr>
        <p:blipFill>
          <a:blip r:embed="rId8"/>
          <a:stretch>
            <a:fillRect/>
          </a:stretch>
        </p:blipFill>
        <p:spPr>
          <a:xfrm>
            <a:off x="6266080" y="3806172"/>
            <a:ext cx="1825950" cy="2562375"/>
          </a:xfrm>
          <a:prstGeom prst="rect">
            <a:avLst/>
          </a:prstGeom>
          <a:ln>
            <a:solidFill>
              <a:srgbClr val="000000"/>
            </a:solidFill>
          </a:ln>
        </p:spPr>
      </p:pic>
      <p:pic>
        <p:nvPicPr>
          <p:cNvPr id="27" name="Picture 26">
            <a:extLst>
              <a:ext uri="{FF2B5EF4-FFF2-40B4-BE49-F238E27FC236}">
                <a16:creationId xmlns:a16="http://schemas.microsoft.com/office/drawing/2014/main" id="{25E5A890-82DA-4DEB-94AC-8019EC001FED}"/>
              </a:ext>
            </a:extLst>
          </p:cNvPr>
          <p:cNvPicPr>
            <a:picLocks noChangeAspect="1"/>
          </p:cNvPicPr>
          <p:nvPr/>
        </p:nvPicPr>
        <p:blipFill>
          <a:blip r:embed="rId9"/>
          <a:stretch>
            <a:fillRect/>
          </a:stretch>
        </p:blipFill>
        <p:spPr>
          <a:xfrm>
            <a:off x="4084321" y="860790"/>
            <a:ext cx="1817095" cy="2542165"/>
          </a:xfrm>
          <a:prstGeom prst="rect">
            <a:avLst/>
          </a:prstGeom>
          <a:ln>
            <a:solidFill>
              <a:srgbClr val="000000"/>
            </a:solidFill>
          </a:ln>
        </p:spPr>
      </p:pic>
      <p:pic>
        <p:nvPicPr>
          <p:cNvPr id="28" name="Picture 27">
            <a:extLst>
              <a:ext uri="{FF2B5EF4-FFF2-40B4-BE49-F238E27FC236}">
                <a16:creationId xmlns:a16="http://schemas.microsoft.com/office/drawing/2014/main" id="{DBD132FD-7BDC-4648-B13D-20FEE4F06E9C}"/>
              </a:ext>
            </a:extLst>
          </p:cNvPr>
          <p:cNvPicPr>
            <a:picLocks noChangeAspect="1"/>
          </p:cNvPicPr>
          <p:nvPr/>
        </p:nvPicPr>
        <p:blipFill>
          <a:blip r:embed="rId10"/>
          <a:stretch>
            <a:fillRect/>
          </a:stretch>
        </p:blipFill>
        <p:spPr>
          <a:xfrm>
            <a:off x="6278881" y="847973"/>
            <a:ext cx="1829171" cy="2559547"/>
          </a:xfrm>
          <a:prstGeom prst="rect">
            <a:avLst/>
          </a:prstGeom>
          <a:ln>
            <a:solidFill>
              <a:srgbClr val="000000"/>
            </a:solidFill>
          </a:ln>
        </p:spPr>
      </p:pic>
      <p:pic>
        <p:nvPicPr>
          <p:cNvPr id="29" name="Picture 28">
            <a:extLst>
              <a:ext uri="{FF2B5EF4-FFF2-40B4-BE49-F238E27FC236}">
                <a16:creationId xmlns:a16="http://schemas.microsoft.com/office/drawing/2014/main" id="{DEA48CB3-9861-44EF-BCFA-5F21C1E6CCB7}"/>
              </a:ext>
            </a:extLst>
          </p:cNvPr>
          <p:cNvPicPr>
            <a:picLocks noChangeAspect="1"/>
          </p:cNvPicPr>
          <p:nvPr/>
        </p:nvPicPr>
        <p:blipFill>
          <a:blip r:embed="rId11"/>
          <a:stretch>
            <a:fillRect/>
          </a:stretch>
        </p:blipFill>
        <p:spPr>
          <a:xfrm>
            <a:off x="8473441" y="3808630"/>
            <a:ext cx="1824415" cy="2568107"/>
          </a:xfrm>
          <a:prstGeom prst="rect">
            <a:avLst/>
          </a:prstGeom>
          <a:ln>
            <a:solidFill>
              <a:srgbClr val="000000"/>
            </a:solidFill>
          </a:ln>
        </p:spPr>
      </p:pic>
      <p:sp>
        <p:nvSpPr>
          <p:cNvPr id="2" name="Rectangle 1">
            <a:extLst>
              <a:ext uri="{FF2B5EF4-FFF2-40B4-BE49-F238E27FC236}">
                <a16:creationId xmlns:a16="http://schemas.microsoft.com/office/drawing/2014/main" id="{56949172-E63A-4F50-AB79-A4C6986DFBAA}"/>
              </a:ext>
            </a:extLst>
          </p:cNvPr>
          <p:cNvSpPr/>
          <p:nvPr/>
        </p:nvSpPr>
        <p:spPr>
          <a:xfrm>
            <a:off x="1902152" y="858946"/>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BDC41770-66A0-41D1-BD77-CE9BB36730A7}"/>
              </a:ext>
            </a:extLst>
          </p:cNvPr>
          <p:cNvSpPr/>
          <p:nvPr/>
        </p:nvSpPr>
        <p:spPr>
          <a:xfrm>
            <a:off x="4083377" y="3830746"/>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5">
            <a:extLst>
              <a:ext uri="{FF2B5EF4-FFF2-40B4-BE49-F238E27FC236}">
                <a16:creationId xmlns:a16="http://schemas.microsoft.com/office/drawing/2014/main" id="{821E93F3-A503-4F3B-84DA-35BE6776F4A6}"/>
              </a:ext>
            </a:extLst>
          </p:cNvPr>
          <p:cNvSpPr/>
          <p:nvPr/>
        </p:nvSpPr>
        <p:spPr>
          <a:xfrm>
            <a:off x="4082780" y="864397"/>
            <a:ext cx="1808975" cy="251973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8613F43E-DE7F-4F0A-BFD9-DB68E8436DEC}"/>
              </a:ext>
            </a:extLst>
          </p:cNvPr>
          <p:cNvSpPr/>
          <p:nvPr/>
        </p:nvSpPr>
        <p:spPr>
          <a:xfrm>
            <a:off x="6283055" y="873922"/>
            <a:ext cx="1808975" cy="251973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64867334-62AA-4A37-ABA3-FB766E59FC6A}"/>
              </a:ext>
            </a:extLst>
          </p:cNvPr>
          <p:cNvSpPr/>
          <p:nvPr/>
        </p:nvSpPr>
        <p:spPr>
          <a:xfrm>
            <a:off x="1894433" y="3839565"/>
            <a:ext cx="1808975" cy="25197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a:extLst>
              <a:ext uri="{FF2B5EF4-FFF2-40B4-BE49-F238E27FC236}">
                <a16:creationId xmlns:a16="http://schemas.microsoft.com/office/drawing/2014/main" id="{B2B465E1-5F62-43A8-9152-99183FBBBE6C}"/>
              </a:ext>
            </a:extLst>
          </p:cNvPr>
          <p:cNvSpPr/>
          <p:nvPr/>
        </p:nvSpPr>
        <p:spPr>
          <a:xfrm>
            <a:off x="8478164" y="859323"/>
            <a:ext cx="1808975" cy="25436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Rectangle 13">
            <a:extLst>
              <a:ext uri="{FF2B5EF4-FFF2-40B4-BE49-F238E27FC236}">
                <a16:creationId xmlns:a16="http://schemas.microsoft.com/office/drawing/2014/main" id="{B2B26971-BCD2-45C8-BF25-EA4AB602204A}"/>
              </a:ext>
            </a:extLst>
          </p:cNvPr>
          <p:cNvSpPr/>
          <p:nvPr/>
        </p:nvSpPr>
        <p:spPr>
          <a:xfrm>
            <a:off x="6288917" y="3830746"/>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ADE2B586-9AA7-4839-928C-B8A8FD3C2D80}"/>
              </a:ext>
            </a:extLst>
          </p:cNvPr>
          <p:cNvSpPr/>
          <p:nvPr/>
        </p:nvSpPr>
        <p:spPr>
          <a:xfrm>
            <a:off x="8478164" y="3833222"/>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Box 3">
            <a:extLst>
              <a:ext uri="{FF2B5EF4-FFF2-40B4-BE49-F238E27FC236}">
                <a16:creationId xmlns:a16="http://schemas.microsoft.com/office/drawing/2014/main" id="{6BB0564A-5D17-4D3C-A5E5-E3B527246CEB}"/>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E855A529-050F-43BA-A0AD-D48AE6321A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8140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10" grpId="0" animBg="1"/>
      <p:bldP spid="1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ackground pattern&#10;&#10;Description automatically generated">
            <a:extLst>
              <a:ext uri="{FF2B5EF4-FFF2-40B4-BE49-F238E27FC236}">
                <a16:creationId xmlns:a16="http://schemas.microsoft.com/office/drawing/2014/main" id="{17B2EDA3-F589-EC48-BFB3-F535BCC85A71}"/>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graphicFrame>
        <p:nvGraphicFramePr>
          <p:cNvPr id="6" name="Table 6">
            <a:extLst>
              <a:ext uri="{FF2B5EF4-FFF2-40B4-BE49-F238E27FC236}">
                <a16:creationId xmlns:a16="http://schemas.microsoft.com/office/drawing/2014/main" id="{9ECDA94B-7853-4D9C-900E-320CBBF54A7D}"/>
              </a:ext>
            </a:extLst>
          </p:cNvPr>
          <p:cNvGraphicFramePr>
            <a:graphicFrameLocks noGrp="1"/>
          </p:cNvGraphicFramePr>
          <p:nvPr>
            <p:extLst>
              <p:ext uri="{D42A27DB-BD31-4B8C-83A1-F6EECF244321}">
                <p14:modId xmlns:p14="http://schemas.microsoft.com/office/powerpoint/2010/main" val="1363864415"/>
              </p:ext>
            </p:extLst>
          </p:nvPr>
        </p:nvGraphicFramePr>
        <p:xfrm>
          <a:off x="1965659" y="1256155"/>
          <a:ext cx="4428000" cy="4896000"/>
        </p:xfrm>
        <a:graphic>
          <a:graphicData uri="http://schemas.openxmlformats.org/drawingml/2006/table">
            <a:tbl>
              <a:tblPr bandRow="1">
                <a:tableStyleId>{2D5ABB26-0587-4C30-8999-92F81FD0307C}</a:tableStyleId>
              </a:tblPr>
              <a:tblGrid>
                <a:gridCol w="1476000">
                  <a:extLst>
                    <a:ext uri="{9D8B030D-6E8A-4147-A177-3AD203B41FA5}">
                      <a16:colId xmlns:a16="http://schemas.microsoft.com/office/drawing/2014/main" val="719161511"/>
                    </a:ext>
                  </a:extLst>
                </a:gridCol>
                <a:gridCol w="1476000">
                  <a:extLst>
                    <a:ext uri="{9D8B030D-6E8A-4147-A177-3AD203B41FA5}">
                      <a16:colId xmlns:a16="http://schemas.microsoft.com/office/drawing/2014/main" val="3812024331"/>
                    </a:ext>
                  </a:extLst>
                </a:gridCol>
                <a:gridCol w="1476000">
                  <a:extLst>
                    <a:ext uri="{9D8B030D-6E8A-4147-A177-3AD203B41FA5}">
                      <a16:colId xmlns:a16="http://schemas.microsoft.com/office/drawing/2014/main" val="691575578"/>
                    </a:ext>
                  </a:extLst>
                </a:gridCol>
              </a:tblGrid>
              <a:tr h="306000">
                <a:tc>
                  <a:txBody>
                    <a:bodyPr/>
                    <a:lstStyle/>
                    <a:p>
                      <a:pPr algn="ctr"/>
                      <a:r>
                        <a:rPr lang="en-GB"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F3D56"/>
                          </a:solidFill>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1079555"/>
                  </a:ext>
                </a:extLst>
              </a:tr>
              <a:tr h="306000">
                <a:tc>
                  <a:txBody>
                    <a:bodyPr/>
                    <a:lstStyle/>
                    <a:p>
                      <a:pPr algn="ctr"/>
                      <a:r>
                        <a:rPr lang="en-GB" sz="1400">
                          <a:solidFill>
                            <a:srgbClr val="0D3E56"/>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235950"/>
                  </a:ext>
                </a:extLst>
              </a:tr>
              <a:tr h="306000">
                <a:tc>
                  <a:txBody>
                    <a:bodyPr/>
                    <a:lstStyle/>
                    <a:p>
                      <a:pPr algn="ctr"/>
                      <a:r>
                        <a:rPr lang="en-GB" sz="1400">
                          <a:solidFill>
                            <a:srgbClr val="0D3E56"/>
                          </a:solidFill>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972470"/>
                  </a:ext>
                </a:extLst>
              </a:tr>
              <a:tr h="306000">
                <a:tc>
                  <a:txBody>
                    <a:bodyPr/>
                    <a:lstStyle/>
                    <a:p>
                      <a:pPr algn="ctr"/>
                      <a:r>
                        <a:rPr lang="en-GB" sz="1400">
                          <a:solidFill>
                            <a:srgbClr val="0D3E56"/>
                          </a:solidFill>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1">
                          <a:solidFill>
                            <a:srgbClr val="0D3E56"/>
                          </a:solidFill>
                        </a:rPr>
                        <a:t>x</a:t>
                      </a: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018122"/>
                  </a:ext>
                </a:extLst>
              </a:tr>
              <a:tr h="306000">
                <a:tc>
                  <a:txBody>
                    <a:bodyPr/>
                    <a:lstStyle/>
                    <a:p>
                      <a:pPr algn="ctr"/>
                      <a:r>
                        <a:rPr lang="en-GB" sz="1400">
                          <a:solidFill>
                            <a:srgbClr val="0D3E56"/>
                          </a:solidFill>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D3E56"/>
                          </a:solidFill>
                        </a:rPr>
                        <a:t>x</a:t>
                      </a: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467755"/>
                  </a:ext>
                </a:extLst>
              </a:tr>
              <a:tr h="306000">
                <a:tc>
                  <a:txBody>
                    <a:bodyPr/>
                    <a:lstStyle/>
                    <a:p>
                      <a:pPr algn="ctr"/>
                      <a:r>
                        <a:rPr lang="en-GB" sz="1400">
                          <a:solidFill>
                            <a:srgbClr val="0D3E56"/>
                          </a:solidFill>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749627"/>
                  </a:ext>
                </a:extLst>
              </a:tr>
              <a:tr h="306000">
                <a:tc>
                  <a:txBody>
                    <a:bodyPr/>
                    <a:lstStyle/>
                    <a:p>
                      <a:pPr algn="ctr"/>
                      <a:r>
                        <a:rPr lang="en-GB" sz="1400">
                          <a:solidFill>
                            <a:srgbClr val="0D3E56"/>
                          </a:solidFill>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6210618"/>
                  </a:ext>
                </a:extLst>
              </a:tr>
              <a:tr h="306000">
                <a:tc>
                  <a:txBody>
                    <a:bodyPr/>
                    <a:lstStyle/>
                    <a:p>
                      <a:pPr algn="ctr"/>
                      <a:r>
                        <a:rPr lang="en-GB" sz="1400">
                          <a:solidFill>
                            <a:srgbClr val="0D3E56"/>
                          </a:solidFill>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D3E56"/>
                          </a:solidFill>
                        </a:rPr>
                        <a:t>x</a:t>
                      </a: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151753"/>
                  </a:ext>
                </a:extLst>
              </a:tr>
              <a:tr h="306000">
                <a:tc>
                  <a:txBody>
                    <a:bodyPr/>
                    <a:lstStyle/>
                    <a:p>
                      <a:pPr algn="ctr"/>
                      <a:r>
                        <a:rPr lang="en-GB" sz="1400">
                          <a:solidFill>
                            <a:srgbClr val="0D3E56"/>
                          </a:solidFill>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D3E56"/>
                          </a:solidFill>
                        </a:rPr>
                        <a:t>x</a:t>
                      </a: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338666"/>
                  </a:ext>
                </a:extLst>
              </a:tr>
              <a:tr h="306000">
                <a:tc>
                  <a:txBody>
                    <a:bodyPr/>
                    <a:lstStyle/>
                    <a:p>
                      <a:pPr algn="ctr"/>
                      <a:r>
                        <a:rPr lang="en-GB" sz="1400">
                          <a:solidFill>
                            <a:srgbClr val="0D3E56"/>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02154"/>
                  </a:ext>
                </a:extLst>
              </a:tr>
              <a:tr h="306000">
                <a:tc>
                  <a:txBody>
                    <a:bodyPr/>
                    <a:lstStyle/>
                    <a:p>
                      <a:pPr algn="ctr"/>
                      <a:r>
                        <a:rPr lang="en-GB" sz="1400">
                          <a:solidFill>
                            <a:srgbClr val="0D3E56"/>
                          </a:solidFil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307725"/>
                  </a:ext>
                </a:extLst>
              </a:tr>
              <a:tr h="306000">
                <a:tc>
                  <a:txBody>
                    <a:bodyPr/>
                    <a:lstStyle/>
                    <a:p>
                      <a:pPr algn="ctr"/>
                      <a:r>
                        <a:rPr lang="en-GB" sz="1400">
                          <a:solidFill>
                            <a:srgbClr val="0D3E56"/>
                          </a:solidFil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D3E56"/>
                          </a:solidFill>
                        </a:rPr>
                        <a:t>x</a:t>
                      </a: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1283360"/>
                  </a:ext>
                </a:extLst>
              </a:tr>
              <a:tr h="306000">
                <a:tc>
                  <a:txBody>
                    <a:bodyPr/>
                    <a:lstStyle/>
                    <a:p>
                      <a:pPr algn="ctr"/>
                      <a:r>
                        <a:rPr lang="en-GB" sz="1400">
                          <a:solidFill>
                            <a:srgbClr val="0D3E56"/>
                          </a:solidFill>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926150"/>
                  </a:ext>
                </a:extLst>
              </a:tr>
              <a:tr h="306000">
                <a:tc>
                  <a:txBody>
                    <a:bodyPr/>
                    <a:lstStyle/>
                    <a:p>
                      <a:pPr algn="ctr"/>
                      <a:r>
                        <a:rPr lang="en-GB" sz="1400">
                          <a:solidFill>
                            <a:srgbClr val="0D3E56"/>
                          </a:solidFill>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D3E56"/>
                          </a:solidFill>
                        </a:rPr>
                        <a:t>x</a:t>
                      </a: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1749989"/>
                  </a:ext>
                </a:extLst>
              </a:tr>
              <a:tr h="306000">
                <a:tc>
                  <a:txBody>
                    <a:bodyPr/>
                    <a:lstStyle/>
                    <a:p>
                      <a:pPr algn="ctr"/>
                      <a:r>
                        <a:rPr lang="en-GB" sz="1400">
                          <a:solidFill>
                            <a:srgbClr val="0D3E56"/>
                          </a:solidFill>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D3E56"/>
                          </a:solidFill>
                        </a:rPr>
                        <a:t>x</a:t>
                      </a:r>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85366"/>
                  </a:ext>
                </a:extLst>
              </a:tr>
              <a:tr h="306000">
                <a:tc>
                  <a:txBody>
                    <a:bodyPr/>
                    <a:lstStyle/>
                    <a:p>
                      <a:pPr algn="ctr"/>
                      <a:r>
                        <a:rPr lang="en-GB" sz="1400">
                          <a:solidFill>
                            <a:srgbClr val="0D3E56"/>
                          </a:solidFill>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D3E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D3E56"/>
                          </a:solidFill>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4505164"/>
                  </a:ext>
                </a:extLst>
              </a:tr>
            </a:tbl>
          </a:graphicData>
        </a:graphic>
      </p:graphicFrame>
      <p:graphicFrame>
        <p:nvGraphicFramePr>
          <p:cNvPr id="3" name="Table 6">
            <a:extLst>
              <a:ext uri="{FF2B5EF4-FFF2-40B4-BE49-F238E27FC236}">
                <a16:creationId xmlns:a16="http://schemas.microsoft.com/office/drawing/2014/main" id="{3B70F5C2-31DB-4432-B692-FD6E443CA222}"/>
              </a:ext>
            </a:extLst>
          </p:cNvPr>
          <p:cNvGraphicFramePr>
            <a:graphicFrameLocks noGrp="1"/>
          </p:cNvGraphicFramePr>
          <p:nvPr>
            <p:extLst>
              <p:ext uri="{D42A27DB-BD31-4B8C-83A1-F6EECF244321}">
                <p14:modId xmlns:p14="http://schemas.microsoft.com/office/powerpoint/2010/main" val="1084556918"/>
              </p:ext>
            </p:extLst>
          </p:nvPr>
        </p:nvGraphicFramePr>
        <p:xfrm>
          <a:off x="6999976" y="1256155"/>
          <a:ext cx="3820062" cy="2472880"/>
        </p:xfrm>
        <a:graphic>
          <a:graphicData uri="http://schemas.openxmlformats.org/drawingml/2006/table">
            <a:tbl>
              <a:tblPr>
                <a:tableStyleId>{5C22544A-7EE6-4342-B048-85BDC9FD1C3A}</a:tableStyleId>
              </a:tblPr>
              <a:tblGrid>
                <a:gridCol w="1910031">
                  <a:extLst>
                    <a:ext uri="{9D8B030D-6E8A-4147-A177-3AD203B41FA5}">
                      <a16:colId xmlns:a16="http://schemas.microsoft.com/office/drawing/2014/main" val="294475437"/>
                    </a:ext>
                  </a:extLst>
                </a:gridCol>
                <a:gridCol w="1910031">
                  <a:extLst>
                    <a:ext uri="{9D8B030D-6E8A-4147-A177-3AD203B41FA5}">
                      <a16:colId xmlns:a16="http://schemas.microsoft.com/office/drawing/2014/main" val="1581828988"/>
                    </a:ext>
                  </a:extLst>
                </a:gridCol>
              </a:tblGrid>
              <a:tr h="494576">
                <a:tc gridSpan="2">
                  <a:txBody>
                    <a:bodyPr/>
                    <a:lstStyle/>
                    <a:p>
                      <a:pPr algn="ctr"/>
                      <a:r>
                        <a:rPr lang="en-GB" b="1">
                          <a:solidFill>
                            <a:srgbClr val="0D3E56"/>
                          </a:solidFill>
                        </a:rPr>
                        <a:t>Total number of 'Yes' cards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564698"/>
                  </a:ext>
                </a:extLst>
              </a:tr>
              <a:tr h="494576">
                <a:tc>
                  <a:txBody>
                    <a:bodyPr/>
                    <a:lstStyle/>
                    <a:p>
                      <a:pPr lvl="0" algn="ctr"/>
                      <a:r>
                        <a:rPr lang="en-GB">
                          <a:solidFill>
                            <a:srgbClr val="FF0000"/>
                          </a:solidFill>
                        </a:rPr>
                        <a:t>Reds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0F3D56"/>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2615642"/>
                  </a:ext>
                </a:extLst>
              </a:tr>
              <a:tr h="494576">
                <a:tc>
                  <a:txBody>
                    <a:bodyPr/>
                    <a:lstStyle/>
                    <a:p>
                      <a:pPr lvl="0" algn="ctr"/>
                      <a:r>
                        <a:rPr lang="en-GB">
                          <a:solidFill>
                            <a:srgbClr val="FFFF00"/>
                          </a:solidFill>
                          <a:highlight>
                            <a:srgbClr val="C0C0C0"/>
                          </a:highlight>
                        </a:rPr>
                        <a:t>Yellows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0F3D56"/>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3053593"/>
                  </a:ext>
                </a:extLst>
              </a:tr>
              <a:tr h="494576">
                <a:tc>
                  <a:txBody>
                    <a:bodyPr/>
                    <a:lstStyle/>
                    <a:p>
                      <a:pPr lvl="0" algn="ctr"/>
                      <a:r>
                        <a:rPr lang="en-GB">
                          <a:solidFill>
                            <a:srgbClr val="00B050"/>
                          </a:solidFill>
                        </a:rPr>
                        <a:t>Greens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0F3D56"/>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40240"/>
                  </a:ext>
                </a:extLst>
              </a:tr>
              <a:tr h="494576">
                <a:tc>
                  <a:txBody>
                    <a:bodyPr/>
                    <a:lstStyle/>
                    <a:p>
                      <a:pPr lvl="0" algn="ctr"/>
                      <a:r>
                        <a:rPr lang="en-GB">
                          <a:solidFill>
                            <a:schemeClr val="accent1">
                              <a:lumMod val="75000"/>
                            </a:schemeClr>
                          </a:solidFill>
                        </a:rPr>
                        <a:t>Blues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0F3D56"/>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51175"/>
                  </a:ext>
                </a:extLst>
              </a:tr>
            </a:tbl>
          </a:graphicData>
        </a:graphic>
      </p:graphicFrame>
      <p:pic>
        <p:nvPicPr>
          <p:cNvPr id="10" name="Graphic 9" descr="Checkmark">
            <a:extLst>
              <a:ext uri="{FF2B5EF4-FFF2-40B4-BE49-F238E27FC236}">
                <a16:creationId xmlns:a16="http://schemas.microsoft.com/office/drawing/2014/main" id="{640170BB-66CF-457B-AC17-EDF9024D7B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0482" y="1585647"/>
            <a:ext cx="318357" cy="318357"/>
          </a:xfrm>
          <a:prstGeom prst="rect">
            <a:avLst/>
          </a:prstGeom>
        </p:spPr>
      </p:pic>
      <p:pic>
        <p:nvPicPr>
          <p:cNvPr id="11" name="Graphic 10" descr="Checkmark">
            <a:extLst>
              <a:ext uri="{FF2B5EF4-FFF2-40B4-BE49-F238E27FC236}">
                <a16:creationId xmlns:a16="http://schemas.microsoft.com/office/drawing/2014/main" id="{A2BF05A9-58D0-41D5-81CE-03867B09BE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2021" y="1875553"/>
            <a:ext cx="318357" cy="318357"/>
          </a:xfrm>
          <a:prstGeom prst="rect">
            <a:avLst/>
          </a:prstGeom>
        </p:spPr>
      </p:pic>
      <p:pic>
        <p:nvPicPr>
          <p:cNvPr id="12" name="Graphic 11" descr="Checkmark">
            <a:extLst>
              <a:ext uri="{FF2B5EF4-FFF2-40B4-BE49-F238E27FC236}">
                <a16:creationId xmlns:a16="http://schemas.microsoft.com/office/drawing/2014/main" id="{0279A971-7153-4619-8BF1-193DB31A2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2021" y="1256156"/>
            <a:ext cx="318357" cy="318357"/>
          </a:xfrm>
          <a:prstGeom prst="rect">
            <a:avLst/>
          </a:prstGeom>
        </p:spPr>
      </p:pic>
      <p:pic>
        <p:nvPicPr>
          <p:cNvPr id="13" name="Graphic 12" descr="Checkmark">
            <a:extLst>
              <a:ext uri="{FF2B5EF4-FFF2-40B4-BE49-F238E27FC236}">
                <a16:creationId xmlns:a16="http://schemas.microsoft.com/office/drawing/2014/main" id="{EFBC2E78-7165-4135-8DAE-891A6D2A8A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8472" y="3069458"/>
            <a:ext cx="318357" cy="318357"/>
          </a:xfrm>
          <a:prstGeom prst="rect">
            <a:avLst/>
          </a:prstGeom>
        </p:spPr>
      </p:pic>
      <p:pic>
        <p:nvPicPr>
          <p:cNvPr id="14" name="Graphic 13" descr="Checkmark">
            <a:extLst>
              <a:ext uri="{FF2B5EF4-FFF2-40B4-BE49-F238E27FC236}">
                <a16:creationId xmlns:a16="http://schemas.microsoft.com/office/drawing/2014/main" id="{9245548E-7B8A-4175-8177-9329346728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8472" y="5811538"/>
            <a:ext cx="318357" cy="318357"/>
          </a:xfrm>
          <a:prstGeom prst="rect">
            <a:avLst/>
          </a:prstGeom>
        </p:spPr>
      </p:pic>
      <p:pic>
        <p:nvPicPr>
          <p:cNvPr id="15" name="Graphic 14" descr="Checkmark">
            <a:extLst>
              <a:ext uri="{FF2B5EF4-FFF2-40B4-BE49-F238E27FC236}">
                <a16:creationId xmlns:a16="http://schemas.microsoft.com/office/drawing/2014/main" id="{31ED207E-3729-4256-AB5E-096863FD67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0482" y="3987149"/>
            <a:ext cx="318357" cy="318357"/>
          </a:xfrm>
          <a:prstGeom prst="rect">
            <a:avLst/>
          </a:prstGeom>
        </p:spPr>
      </p:pic>
      <p:pic>
        <p:nvPicPr>
          <p:cNvPr id="16" name="Graphic 15" descr="Checkmark">
            <a:extLst>
              <a:ext uri="{FF2B5EF4-FFF2-40B4-BE49-F238E27FC236}">
                <a16:creationId xmlns:a16="http://schemas.microsoft.com/office/drawing/2014/main" id="{5107F93C-23C6-4F11-92CC-28BFC301CB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0482" y="4319831"/>
            <a:ext cx="318357" cy="318357"/>
          </a:xfrm>
          <a:prstGeom prst="rect">
            <a:avLst/>
          </a:prstGeom>
        </p:spPr>
      </p:pic>
      <p:pic>
        <p:nvPicPr>
          <p:cNvPr id="17" name="Graphic 16" descr="Checkmark">
            <a:extLst>
              <a:ext uri="{FF2B5EF4-FFF2-40B4-BE49-F238E27FC236}">
                <a16:creationId xmlns:a16="http://schemas.microsoft.com/office/drawing/2014/main" id="{EC8CC29F-3F90-428A-9F68-B4D15BBE4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0482" y="4948511"/>
            <a:ext cx="318357" cy="318357"/>
          </a:xfrm>
          <a:prstGeom prst="rect">
            <a:avLst/>
          </a:prstGeom>
        </p:spPr>
      </p:pic>
      <p:pic>
        <p:nvPicPr>
          <p:cNvPr id="18" name="Graphic 17" descr="Checkmark">
            <a:extLst>
              <a:ext uri="{FF2B5EF4-FFF2-40B4-BE49-F238E27FC236}">
                <a16:creationId xmlns:a16="http://schemas.microsoft.com/office/drawing/2014/main" id="{F38CF7CB-4774-4395-B816-4CB65B95EF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8471" y="2749757"/>
            <a:ext cx="318357" cy="318357"/>
          </a:xfrm>
          <a:prstGeom prst="rect">
            <a:avLst/>
          </a:prstGeom>
        </p:spPr>
      </p:pic>
      <p:sp>
        <p:nvSpPr>
          <p:cNvPr id="20" name="TextBox 5">
            <a:extLst>
              <a:ext uri="{FF2B5EF4-FFF2-40B4-BE49-F238E27FC236}">
                <a16:creationId xmlns:a16="http://schemas.microsoft.com/office/drawing/2014/main" id="{F5E5DB48-EDD3-814F-ADCB-A00CDA479013}"/>
              </a:ext>
            </a:extLst>
          </p:cNvPr>
          <p:cNvSpPr txBox="1"/>
          <p:nvPr/>
        </p:nvSpPr>
        <p:spPr>
          <a:xfrm>
            <a:off x="3332802" y="438140"/>
            <a:ext cx="5526396"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a:latin typeface="Franklin Gothic Medium" panose="020B0603020102020204" pitchFamily="34" charset="0"/>
              </a:rPr>
              <a:t>C-me</a:t>
            </a:r>
            <a:r>
              <a:rPr lang="en-GB">
                <a:latin typeface="Franklin Gothic Medium" panose="020B0603020102020204" pitchFamily="34" charset="0"/>
              </a:rPr>
              <a:t> virtual card game</a:t>
            </a:r>
            <a:endParaRPr>
              <a:latin typeface="Franklin Gothic Medium" panose="020B0603020102020204" pitchFamily="34" charset="0"/>
            </a:endParaRPr>
          </a:p>
        </p:txBody>
      </p:sp>
      <p:sp>
        <p:nvSpPr>
          <p:cNvPr id="2" name="TextBox 1">
            <a:extLst>
              <a:ext uri="{FF2B5EF4-FFF2-40B4-BE49-F238E27FC236}">
                <a16:creationId xmlns:a16="http://schemas.microsoft.com/office/drawing/2014/main" id="{DAF2B5AB-46FD-4685-93D0-BB3988D134EA}"/>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09C219BF-CDEF-4A27-8BB5-BA94A1F5C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9970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ackground pattern&#10;&#10;Description automatically generated">
            <a:extLst>
              <a:ext uri="{FF2B5EF4-FFF2-40B4-BE49-F238E27FC236}">
                <a16:creationId xmlns:a16="http://schemas.microsoft.com/office/drawing/2014/main" id="{82E00E89-1D19-F34D-B09D-F755881979A7}"/>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sp>
        <p:nvSpPr>
          <p:cNvPr id="10" name="TextBox 6">
            <a:extLst>
              <a:ext uri="{FF2B5EF4-FFF2-40B4-BE49-F238E27FC236}">
                <a16:creationId xmlns:a16="http://schemas.microsoft.com/office/drawing/2014/main" id="{15186C70-DA25-460A-8D76-82B442F9EAF1}"/>
              </a:ext>
            </a:extLst>
          </p:cNvPr>
          <p:cNvSpPr txBox="1"/>
          <p:nvPr/>
        </p:nvSpPr>
        <p:spPr>
          <a:xfrm>
            <a:off x="2263853" y="1918336"/>
            <a:ext cx="9018097"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latin typeface="Franklin Gothic Medium" panose="020B0603020102020204" pitchFamily="34" charset="0"/>
              </a:rPr>
              <a:t>How many different colour cards have you ticked? </a:t>
            </a:r>
          </a:p>
        </p:txBody>
      </p:sp>
      <p:sp>
        <p:nvSpPr>
          <p:cNvPr id="7" name="TextBox 6">
            <a:extLst>
              <a:ext uri="{FF2B5EF4-FFF2-40B4-BE49-F238E27FC236}">
                <a16:creationId xmlns:a16="http://schemas.microsoft.com/office/drawing/2014/main" id="{D6D9DA6F-2349-4C4E-9989-C6452C787058}"/>
              </a:ext>
            </a:extLst>
          </p:cNvPr>
          <p:cNvSpPr txBox="1"/>
          <p:nvPr/>
        </p:nvSpPr>
        <p:spPr>
          <a:xfrm>
            <a:off x="2263854" y="2721267"/>
            <a:ext cx="9018097"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latin typeface="Franklin Gothic Medium"/>
              </a:rPr>
              <a:t>What do you think this tells us?	</a:t>
            </a:r>
          </a:p>
        </p:txBody>
      </p:sp>
      <p:sp>
        <p:nvSpPr>
          <p:cNvPr id="11" name="TextBox 6">
            <a:extLst>
              <a:ext uri="{FF2B5EF4-FFF2-40B4-BE49-F238E27FC236}">
                <a16:creationId xmlns:a16="http://schemas.microsoft.com/office/drawing/2014/main" id="{D5580D42-B9E8-0345-9FAB-CE90D4B39559}"/>
              </a:ext>
            </a:extLst>
          </p:cNvPr>
          <p:cNvSpPr txBox="1"/>
          <p:nvPr/>
        </p:nvSpPr>
        <p:spPr>
          <a:xfrm>
            <a:off x="8997163" y="1905765"/>
            <a:ext cx="505569"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4186A2"/>
                </a:solidFill>
                <a:latin typeface="Franklin Gothic Medium" panose="020B0603020102020204" pitchFamily="34" charset="0"/>
              </a:rPr>
              <a:t>1? </a:t>
            </a:r>
          </a:p>
        </p:txBody>
      </p:sp>
      <p:sp>
        <p:nvSpPr>
          <p:cNvPr id="12" name="TextBox 6">
            <a:extLst>
              <a:ext uri="{FF2B5EF4-FFF2-40B4-BE49-F238E27FC236}">
                <a16:creationId xmlns:a16="http://schemas.microsoft.com/office/drawing/2014/main" id="{107EE526-7906-E943-85C2-B60AD06C2BA8}"/>
              </a:ext>
            </a:extLst>
          </p:cNvPr>
          <p:cNvSpPr txBox="1"/>
          <p:nvPr/>
        </p:nvSpPr>
        <p:spPr>
          <a:xfrm>
            <a:off x="9561341" y="1905765"/>
            <a:ext cx="505569"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4186A2"/>
                </a:solidFill>
                <a:latin typeface="Franklin Gothic Medium" panose="020B0603020102020204" pitchFamily="34" charset="0"/>
              </a:rPr>
              <a:t>2? </a:t>
            </a:r>
          </a:p>
        </p:txBody>
      </p:sp>
      <p:sp>
        <p:nvSpPr>
          <p:cNvPr id="13" name="TextBox 6">
            <a:extLst>
              <a:ext uri="{FF2B5EF4-FFF2-40B4-BE49-F238E27FC236}">
                <a16:creationId xmlns:a16="http://schemas.microsoft.com/office/drawing/2014/main" id="{340D3435-214F-2842-9996-5EC40FC11AB4}"/>
              </a:ext>
            </a:extLst>
          </p:cNvPr>
          <p:cNvSpPr txBox="1"/>
          <p:nvPr/>
        </p:nvSpPr>
        <p:spPr>
          <a:xfrm>
            <a:off x="10066910" y="1905765"/>
            <a:ext cx="505569"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4186A2"/>
                </a:solidFill>
                <a:latin typeface="Franklin Gothic Medium" panose="020B0603020102020204" pitchFamily="34" charset="0"/>
              </a:rPr>
              <a:t>3? </a:t>
            </a:r>
          </a:p>
        </p:txBody>
      </p:sp>
      <p:sp>
        <p:nvSpPr>
          <p:cNvPr id="14" name="TextBox 6">
            <a:extLst>
              <a:ext uri="{FF2B5EF4-FFF2-40B4-BE49-F238E27FC236}">
                <a16:creationId xmlns:a16="http://schemas.microsoft.com/office/drawing/2014/main" id="{69A30754-01B5-0247-A576-878840F6E7FA}"/>
              </a:ext>
            </a:extLst>
          </p:cNvPr>
          <p:cNvSpPr txBox="1"/>
          <p:nvPr/>
        </p:nvSpPr>
        <p:spPr>
          <a:xfrm>
            <a:off x="10572479" y="1905765"/>
            <a:ext cx="505569"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4186A2"/>
                </a:solidFill>
                <a:latin typeface="Franklin Gothic Medium" panose="020B0603020102020204" pitchFamily="34" charset="0"/>
              </a:rPr>
              <a:t>4? </a:t>
            </a:r>
          </a:p>
        </p:txBody>
      </p:sp>
      <p:sp>
        <p:nvSpPr>
          <p:cNvPr id="15" name="TextBox 14">
            <a:extLst>
              <a:ext uri="{FF2B5EF4-FFF2-40B4-BE49-F238E27FC236}">
                <a16:creationId xmlns:a16="http://schemas.microsoft.com/office/drawing/2014/main" id="{6091242E-94DB-9F45-A3E9-31FAFA9BA29D}"/>
              </a:ext>
            </a:extLst>
          </p:cNvPr>
          <p:cNvSpPr txBox="1"/>
          <p:nvPr/>
        </p:nvSpPr>
        <p:spPr>
          <a:xfrm>
            <a:off x="2263854" y="3499355"/>
            <a:ext cx="9018097"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latin typeface="Franklin Gothic Medium" panose="020B0603020102020204" pitchFamily="34" charset="0"/>
              </a:rPr>
              <a:t>What are your top </a:t>
            </a:r>
            <a:r>
              <a:rPr lang="en-GB" sz="2400" b="0" u="sng">
                <a:latin typeface="Franklin Gothic Medium" panose="020B0603020102020204" pitchFamily="34" charset="0"/>
              </a:rPr>
              <a:t>two</a:t>
            </a:r>
            <a:r>
              <a:rPr lang="en-GB" sz="2400" b="0">
                <a:latin typeface="Franklin Gothic Medium" panose="020B0603020102020204" pitchFamily="34" charset="0"/>
              </a:rPr>
              <a:t> colour cards? </a:t>
            </a:r>
          </a:p>
        </p:txBody>
      </p:sp>
      <p:sp>
        <p:nvSpPr>
          <p:cNvPr id="16" name="TextBox 5">
            <a:extLst>
              <a:ext uri="{FF2B5EF4-FFF2-40B4-BE49-F238E27FC236}">
                <a16:creationId xmlns:a16="http://schemas.microsoft.com/office/drawing/2014/main" id="{DC1507B4-83AE-B84A-B62C-385EEC7F7D47}"/>
              </a:ext>
            </a:extLst>
          </p:cNvPr>
          <p:cNvSpPr txBox="1"/>
          <p:nvPr/>
        </p:nvSpPr>
        <p:spPr>
          <a:xfrm>
            <a:off x="3332802" y="438140"/>
            <a:ext cx="5526396"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a:latin typeface="Franklin Gothic Medium" panose="020B0603020102020204" pitchFamily="34" charset="0"/>
              </a:rPr>
              <a:t>C-me</a:t>
            </a:r>
            <a:r>
              <a:rPr lang="en-GB">
                <a:latin typeface="Franklin Gothic Medium" panose="020B0603020102020204" pitchFamily="34" charset="0"/>
              </a:rPr>
              <a:t> virtual card game</a:t>
            </a:r>
            <a:endParaRPr>
              <a:latin typeface="Franklin Gothic Medium" panose="020B0603020102020204" pitchFamily="34" charset="0"/>
            </a:endParaRPr>
          </a:p>
        </p:txBody>
      </p:sp>
      <p:sp>
        <p:nvSpPr>
          <p:cNvPr id="2" name="TextBox 1">
            <a:extLst>
              <a:ext uri="{FF2B5EF4-FFF2-40B4-BE49-F238E27FC236}">
                <a16:creationId xmlns:a16="http://schemas.microsoft.com/office/drawing/2014/main" id="{7DFB85F7-617F-41AA-B5B2-2E5BF661276B}"/>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153E8899-F1D8-4A1E-9D06-C43A8E575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3183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D856875E-F75F-0D4E-89E0-423051BA6D3B}"/>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6" name="TextBox 5">
            <a:extLst>
              <a:ext uri="{FF2B5EF4-FFF2-40B4-BE49-F238E27FC236}">
                <a16:creationId xmlns:a16="http://schemas.microsoft.com/office/drawing/2014/main" id="{F1026DD4-72F1-48ED-A8D8-CC545E353472}"/>
              </a:ext>
            </a:extLst>
          </p:cNvPr>
          <p:cNvSpPr txBox="1"/>
          <p:nvPr/>
        </p:nvSpPr>
        <p:spPr>
          <a:xfrm>
            <a:off x="4023601" y="888634"/>
            <a:ext cx="4144797" cy="608099"/>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a:latin typeface="Franklin Gothic Medium" panose="020B0603020102020204" pitchFamily="34" charset="0"/>
              </a:rPr>
              <a:t>C-me</a:t>
            </a:r>
            <a:r>
              <a:rPr lang="en-GB">
                <a:latin typeface="Franklin Gothic Medium" panose="020B0603020102020204" pitchFamily="34" charset="0"/>
              </a:rPr>
              <a:t> card game</a:t>
            </a:r>
            <a:endParaRPr>
              <a:latin typeface="Franklin Gothic Medium" panose="020B0603020102020204" pitchFamily="34" charset="0"/>
            </a:endParaRPr>
          </a:p>
        </p:txBody>
      </p:sp>
      <p:sp>
        <p:nvSpPr>
          <p:cNvPr id="37" name="TextBox 6">
            <a:extLst>
              <a:ext uri="{FF2B5EF4-FFF2-40B4-BE49-F238E27FC236}">
                <a16:creationId xmlns:a16="http://schemas.microsoft.com/office/drawing/2014/main" id="{ADDE799C-7F0B-44E6-BF69-6880A2D423B3}"/>
              </a:ext>
            </a:extLst>
          </p:cNvPr>
          <p:cNvSpPr txBox="1"/>
          <p:nvPr/>
        </p:nvSpPr>
        <p:spPr>
          <a:xfrm>
            <a:off x="2850416" y="2378909"/>
            <a:ext cx="4585532" cy="23876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defTabSz="410765">
              <a:defRPr sz="1200" b="1">
                <a:solidFill>
                  <a:srgbClr val="0D3E56"/>
                </a:solidFill>
                <a:latin typeface="Helvetica Neue"/>
                <a:ea typeface="Helvetica Neue"/>
                <a:cs typeface="Helvetica Neue"/>
                <a:sym typeface="Helvetica Neue"/>
              </a:defRPr>
            </a:lvl1pPr>
          </a:lstStyle>
          <a:p>
            <a:endParaRPr/>
          </a:p>
        </p:txBody>
      </p:sp>
      <p:pic>
        <p:nvPicPr>
          <p:cNvPr id="11" name="Picture 10">
            <a:extLst>
              <a:ext uri="{FF2B5EF4-FFF2-40B4-BE49-F238E27FC236}">
                <a16:creationId xmlns:a16="http://schemas.microsoft.com/office/drawing/2014/main" id="{0922B0FF-D709-4B29-B802-10E3829607F0}"/>
              </a:ext>
            </a:extLst>
          </p:cNvPr>
          <p:cNvPicPr>
            <a:picLocks noChangeAspect="1"/>
          </p:cNvPicPr>
          <p:nvPr/>
        </p:nvPicPr>
        <p:blipFill rotWithShape="1">
          <a:blip r:embed="rId4">
            <a:extLst>
              <a:ext uri="{28A0092B-C50C-407E-A947-70E740481C1C}">
                <a14:useLocalDpi xmlns:a14="http://schemas.microsoft.com/office/drawing/2010/main" val="0"/>
              </a:ext>
            </a:extLst>
          </a:blip>
          <a:srcRect t="6334" r="737"/>
          <a:stretch/>
        </p:blipFill>
        <p:spPr>
          <a:xfrm>
            <a:off x="3754757" y="1744625"/>
            <a:ext cx="4682486" cy="3368750"/>
          </a:xfrm>
          <a:prstGeom prst="rect">
            <a:avLst/>
          </a:prstGeom>
        </p:spPr>
      </p:pic>
      <p:sp>
        <p:nvSpPr>
          <p:cNvPr id="2" name="TextBox 1">
            <a:extLst>
              <a:ext uri="{FF2B5EF4-FFF2-40B4-BE49-F238E27FC236}">
                <a16:creationId xmlns:a16="http://schemas.microsoft.com/office/drawing/2014/main" id="{CD4DB8E3-52DD-4F4F-A386-18FBD389A37B}"/>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C500CC1A-C549-4A31-944A-12401A52A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28277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3FFED-6210-7543-9B9C-63892E9D1470}"/>
              </a:ext>
            </a:extLst>
          </p:cNvPr>
          <p:cNvSpPr txBox="1"/>
          <p:nvPr/>
        </p:nvSpPr>
        <p:spPr>
          <a:xfrm>
            <a:off x="1358993" y="76411"/>
            <a:ext cx="9761397" cy="1415772"/>
          </a:xfrm>
          <a:prstGeom prst="rect">
            <a:avLst/>
          </a:prstGeom>
          <a:noFill/>
        </p:spPr>
        <p:txBody>
          <a:bodyPr wrap="square" lIns="91440" tIns="45720" rIns="91440" bIns="45720" rtlCol="0" anchor="t">
            <a:spAutoFit/>
          </a:bodyPr>
          <a:lstStyle/>
          <a:p>
            <a:pPr algn="ctr"/>
            <a:r>
              <a:rPr lang="en-US" sz="3600" b="1">
                <a:solidFill>
                  <a:srgbClr val="4186A2"/>
                </a:solidFill>
                <a:latin typeface="Franklin Gothic Medium"/>
                <a:ea typeface="+mn-lt"/>
                <a:cs typeface="+mn-lt"/>
              </a:rPr>
              <a:t>Preparing for your C-me session</a:t>
            </a:r>
          </a:p>
          <a:p>
            <a:pPr algn="ctr"/>
            <a:endParaRPr lang="en-US" sz="1000" b="1">
              <a:solidFill>
                <a:srgbClr val="4186A2"/>
              </a:solidFill>
              <a:latin typeface="Franklin Gothic Medium" panose="020B0603020102020204" pitchFamily="34" charset="0"/>
              <a:cs typeface="Calibri" panose="020F0502020204030204" pitchFamily="34" charset="0"/>
            </a:endParaRPr>
          </a:p>
          <a:p>
            <a:pPr algn="ctr"/>
            <a:r>
              <a:rPr lang="en-US" sz="2000" b="1">
                <a:solidFill>
                  <a:srgbClr val="4186A2"/>
                </a:solidFill>
                <a:latin typeface="Franklin Gothic Medium"/>
                <a:cs typeface="Calibri"/>
              </a:rPr>
              <a:t>N</a:t>
            </a:r>
            <a:r>
              <a:rPr lang="en-US" sz="2000">
                <a:solidFill>
                  <a:srgbClr val="4186A2"/>
                </a:solidFill>
                <a:latin typeface="Franklin Gothic Medium"/>
                <a:cs typeface="Calibri"/>
              </a:rPr>
              <a:t>.B. Certain slides can be hidden (right click ‘Hide Slide’) depending on session needs N.B. Certain slides will need editing for EVERY different delivery (see below)</a:t>
            </a:r>
          </a:p>
        </p:txBody>
      </p:sp>
      <p:sp>
        <p:nvSpPr>
          <p:cNvPr id="5" name="TextBox 10">
            <a:extLst>
              <a:ext uri="{FF2B5EF4-FFF2-40B4-BE49-F238E27FC236}">
                <a16:creationId xmlns:a16="http://schemas.microsoft.com/office/drawing/2014/main" id="{540C2F52-C418-8542-85C4-838CC7624AE0}"/>
              </a:ext>
            </a:extLst>
          </p:cNvPr>
          <p:cNvSpPr txBox="1"/>
          <p:nvPr/>
        </p:nvSpPr>
        <p:spPr>
          <a:xfrm>
            <a:off x="287384" y="1362787"/>
            <a:ext cx="11904616" cy="5297123"/>
          </a:xfrm>
          <a:prstGeom prst="rect">
            <a:avLst/>
          </a:prstGeom>
          <a:ln w="12700">
            <a:miter lim="400000"/>
          </a:ln>
          <a:extLst>
            <a:ext uri="{C572A759-6A51-4108-AA02-DFA0A04FC94B}">
              <ma14:wrappingTextBoxFlag xmlns="" xmlns:ma14="http://schemas.microsoft.com/office/mac/drawingml/2011/main" val="1"/>
            </a:ext>
          </a:extLst>
        </p:spPr>
        <p:txBody>
          <a:bodyPr wrap="square" lIns="32147" tIns="32147" rIns="32147" bIns="32147"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r>
              <a:rPr lang="en-GB" sz="2000" dirty="0">
                <a:solidFill>
                  <a:srgbClr val="6CA5AF"/>
                </a:solidFill>
              </a:rPr>
              <a:t>CHECKLIST</a:t>
            </a:r>
          </a:p>
          <a:p>
            <a:pPr marL="342900" indent="-342900">
              <a:buFont typeface="Arial" panose="020B0604020202020204" pitchFamily="34" charset="0"/>
              <a:buChar char="•"/>
            </a:pPr>
            <a:r>
              <a:rPr lang="en-GB" sz="2000" b="0" dirty="0"/>
              <a:t>You may wish to add in an animated</a:t>
            </a:r>
            <a:r>
              <a:rPr lang="en-GB" sz="2000" dirty="0"/>
              <a:t> Timer </a:t>
            </a:r>
            <a:r>
              <a:rPr lang="en-GB" sz="2000" b="0" dirty="0"/>
              <a:t>at the Break point </a:t>
            </a:r>
            <a:r>
              <a:rPr lang="en-GB" sz="2000" b="0" dirty="0">
                <a:solidFill>
                  <a:srgbClr val="6CA5AF"/>
                </a:solidFill>
              </a:rPr>
              <a:t>Slide 50 </a:t>
            </a:r>
            <a:r>
              <a:rPr lang="en-GB" sz="2000" b="0" dirty="0"/>
              <a:t>(Go to "Insert" tap &gt; "Add ins")</a:t>
            </a:r>
          </a:p>
          <a:p>
            <a:pPr marL="342900" indent="-342900">
              <a:buFont typeface="Arial" panose="020B0604020202020204" pitchFamily="34" charset="0"/>
              <a:buChar char="•"/>
            </a:pPr>
            <a:endParaRPr lang="en-GB" sz="2000">
              <a:solidFill>
                <a:srgbClr val="6CA5AF"/>
              </a:solidFill>
            </a:endParaRPr>
          </a:p>
          <a:p>
            <a:pPr marL="342900" indent="-342900">
              <a:buFont typeface="Arial" panose="020B0604020202020204" pitchFamily="34" charset="0"/>
              <a:buChar char="•"/>
            </a:pPr>
            <a:r>
              <a:rPr lang="en-GB" sz="2000" u="sng"/>
              <a:t>Home Slide</a:t>
            </a:r>
            <a:r>
              <a:rPr lang="en-GB" sz="2000" b="0"/>
              <a:t>: Option to add Client’s / Team's logo/brand </a:t>
            </a:r>
            <a:r>
              <a:rPr lang="en-GB" sz="2000" b="0" dirty="0">
                <a:solidFill>
                  <a:srgbClr val="6CA5AF"/>
                </a:solidFill>
              </a:rPr>
              <a:t>Slide 4</a:t>
            </a:r>
          </a:p>
          <a:p>
            <a:pPr marL="342900" indent="-342900">
              <a:buFont typeface="Arial" panose="020B0604020202020204" pitchFamily="34" charset="0"/>
              <a:buChar char="•"/>
            </a:pPr>
            <a:endParaRPr lang="en-GB" sz="2000" b="0">
              <a:solidFill>
                <a:srgbClr val="6CA5AF"/>
              </a:solidFill>
            </a:endParaRPr>
          </a:p>
          <a:p>
            <a:pPr marL="342900" indent="-342900">
              <a:buFont typeface="Arial" panose="020B0604020202020204" pitchFamily="34" charset="0"/>
              <a:buChar char="•"/>
            </a:pPr>
            <a:r>
              <a:rPr lang="en-GB" sz="2000" b="0" dirty="0"/>
              <a:t>Session </a:t>
            </a:r>
            <a:r>
              <a:rPr lang="en-GB" sz="2000" u="sng" dirty="0"/>
              <a:t>Aims</a:t>
            </a:r>
            <a:r>
              <a:rPr lang="en-GB" sz="2000" b="0" dirty="0"/>
              <a:t> and </a:t>
            </a:r>
            <a:r>
              <a:rPr lang="en-GB" sz="2000" u="sng" dirty="0"/>
              <a:t>Outline</a:t>
            </a:r>
            <a:r>
              <a:rPr lang="en-GB" sz="2000" b="0" dirty="0"/>
              <a:t> </a:t>
            </a:r>
            <a:r>
              <a:rPr lang="en-GB" sz="2000" b="0" dirty="0">
                <a:solidFill>
                  <a:srgbClr val="6CA5AF"/>
                </a:solidFill>
              </a:rPr>
              <a:t>Slides 8 &amp; 9</a:t>
            </a:r>
            <a:r>
              <a:rPr lang="en-GB" sz="2000" b="0" dirty="0"/>
              <a:t> - remember to adjust if you adapt the slide deck</a:t>
            </a:r>
            <a:endParaRPr lang="en-GB" sz="2000" b="0" dirty="0">
              <a:solidFill>
                <a:srgbClr val="6CA5AF"/>
              </a:solidFill>
            </a:endParaRPr>
          </a:p>
          <a:p>
            <a:pPr marL="342900" indent="-342900">
              <a:buFont typeface="Arial" panose="020B0604020202020204" pitchFamily="34" charset="0"/>
              <a:buChar char="•"/>
            </a:pPr>
            <a:endParaRPr lang="en-GB" sz="2000" b="0"/>
          </a:p>
          <a:p>
            <a:pPr marL="342900" indent="-342900">
              <a:buFont typeface="Arial" panose="020B0604020202020204" pitchFamily="34" charset="0"/>
              <a:buChar char="•"/>
            </a:pPr>
            <a:r>
              <a:rPr lang="en-GB" sz="2000" b="0" dirty="0"/>
              <a:t>If delivering </a:t>
            </a:r>
            <a:r>
              <a:rPr lang="en-GB" sz="2000" u="sng" dirty="0"/>
              <a:t>virtually</a:t>
            </a:r>
            <a:r>
              <a:rPr lang="en-GB" sz="2000" b="0" dirty="0"/>
              <a:t>, hide </a:t>
            </a:r>
            <a:r>
              <a:rPr lang="en-GB" sz="2000" b="0" dirty="0">
                <a:solidFill>
                  <a:srgbClr val="6CA5AF"/>
                </a:solidFill>
              </a:rPr>
              <a:t>Slide 19. </a:t>
            </a:r>
            <a:r>
              <a:rPr lang="en-GB" sz="2000" b="0" dirty="0"/>
              <a:t>If delivering </a:t>
            </a:r>
            <a:r>
              <a:rPr lang="en-GB" sz="2000" u="sng" dirty="0"/>
              <a:t>face-to-face</a:t>
            </a:r>
            <a:r>
              <a:rPr lang="en-GB" sz="2000" b="0" dirty="0"/>
              <a:t>, hide </a:t>
            </a:r>
            <a:r>
              <a:rPr lang="en-GB" sz="2000" b="0" dirty="0">
                <a:solidFill>
                  <a:srgbClr val="6CA5AF"/>
                </a:solidFill>
              </a:rPr>
              <a:t>Slides 10-18</a:t>
            </a:r>
            <a:endParaRPr lang="en-GB" sz="2000" b="0" dirty="0">
              <a:solidFill>
                <a:srgbClr val="6CA5AF"/>
              </a:solidFill>
              <a:highlight>
                <a:srgbClr val="FFFF00"/>
              </a:highlight>
            </a:endParaRPr>
          </a:p>
          <a:p>
            <a:pPr marL="342900" indent="-342900">
              <a:buFont typeface="Arial" panose="020B0604020202020204" pitchFamily="34" charset="0"/>
              <a:buChar char="•"/>
            </a:pPr>
            <a:endParaRPr lang="en-GB" sz="2000" b="0">
              <a:highlight>
                <a:srgbClr val="FFFF00"/>
              </a:highlight>
            </a:endParaRPr>
          </a:p>
          <a:p>
            <a:pPr marL="342900" indent="-342900">
              <a:buFont typeface="Arial" panose="020B0604020202020204" pitchFamily="34" charset="0"/>
              <a:buChar char="•"/>
            </a:pPr>
            <a:r>
              <a:rPr lang="en-GB" sz="2000" b="0" dirty="0"/>
              <a:t>Opportunity to </a:t>
            </a:r>
            <a:r>
              <a:rPr lang="en-GB" sz="2000" u="sng" dirty="0"/>
              <a:t>change </a:t>
            </a:r>
            <a:r>
              <a:rPr lang="en-GB" sz="2000" dirty="0"/>
              <a:t>Celebrities </a:t>
            </a:r>
            <a:r>
              <a:rPr lang="en-GB" sz="2000" b="0" dirty="0">
                <a:solidFill>
                  <a:srgbClr val="6CA5AF"/>
                </a:solidFill>
              </a:rPr>
              <a:t>Slides 27-438 </a:t>
            </a:r>
            <a:r>
              <a:rPr lang="en-GB" sz="2000" b="0" dirty="0"/>
              <a:t>if required (We suggest selecting 5-6 and hiding the rest)</a:t>
            </a:r>
          </a:p>
          <a:p>
            <a:r>
              <a:rPr lang="en-GB" sz="2000" b="0" dirty="0"/>
              <a:t>      (Right Click &gt; "Hide Slide")</a:t>
            </a:r>
          </a:p>
          <a:p>
            <a:pPr marL="342900" indent="-342900">
              <a:buFont typeface="Arial" panose="020B0604020202020204" pitchFamily="34" charset="0"/>
              <a:buChar char="•"/>
            </a:pPr>
            <a:endParaRPr lang="en-GB" sz="2000" b="0">
              <a:highlight>
                <a:srgbClr val="FFFF00"/>
              </a:highlight>
            </a:endParaRPr>
          </a:p>
          <a:p>
            <a:pPr marL="342900" indent="-342900">
              <a:buFont typeface="Arial" panose="020B0604020202020204" pitchFamily="34" charset="0"/>
              <a:buChar char="•"/>
            </a:pPr>
            <a:r>
              <a:rPr lang="en-GB" sz="2000" u="sng" dirty="0"/>
              <a:t>History slides</a:t>
            </a:r>
            <a:r>
              <a:rPr lang="en-GB" sz="2000" b="0" dirty="0"/>
              <a:t>: 2 options: short or long </a:t>
            </a:r>
            <a:r>
              <a:rPr lang="en-GB" sz="2000" b="0" dirty="0">
                <a:solidFill>
                  <a:srgbClr val="6CA5AF"/>
                </a:solidFill>
              </a:rPr>
              <a:t>Slides 39 &amp; 40</a:t>
            </a:r>
          </a:p>
          <a:p>
            <a:pPr marL="342900" indent="-342900">
              <a:buFont typeface="Arial" panose="020B0604020202020204" pitchFamily="34" charset="0"/>
              <a:buChar char="•"/>
            </a:pPr>
            <a:endParaRPr lang="en-GB" sz="2000" b="0"/>
          </a:p>
          <a:p>
            <a:pPr marL="342900" indent="-342900">
              <a:buFont typeface="Arial" panose="020B0604020202020204" pitchFamily="34" charset="0"/>
              <a:buChar char="•"/>
            </a:pPr>
            <a:r>
              <a:rPr lang="en-GB" sz="2000" b="0" dirty="0"/>
              <a:t>Check what </a:t>
            </a:r>
            <a:r>
              <a:rPr lang="en-GB" sz="2000" u="sng" dirty="0"/>
              <a:t>Profile Report</a:t>
            </a:r>
            <a:r>
              <a:rPr lang="en-GB" sz="2000" b="0" u="sng" dirty="0"/>
              <a:t> </a:t>
            </a:r>
            <a:r>
              <a:rPr lang="en-GB" sz="2000" b="0" dirty="0"/>
              <a:t>the client is using &amp; ensure page numbers on </a:t>
            </a:r>
            <a:r>
              <a:rPr lang="en-GB" sz="2000" b="0" dirty="0">
                <a:solidFill>
                  <a:srgbClr val="6CA5AF"/>
                </a:solidFill>
              </a:rPr>
              <a:t>Slides 49 &amp; 53 </a:t>
            </a:r>
            <a:r>
              <a:rPr lang="en-GB" sz="2000" b="0" dirty="0"/>
              <a:t>are correct</a:t>
            </a:r>
            <a:endParaRPr lang="en-GB" dirty="0"/>
          </a:p>
          <a:p>
            <a:pPr marL="342900" indent="-342900">
              <a:buFont typeface="Arial" panose="020B0604020202020204" pitchFamily="34" charset="0"/>
              <a:buChar char="•"/>
            </a:pPr>
            <a:endParaRPr lang="en-GB" sz="2000" b="0"/>
          </a:p>
          <a:p>
            <a:pPr marL="342900" indent="-342900">
              <a:buFont typeface="Arial" panose="020B0604020202020204" pitchFamily="34" charset="0"/>
              <a:buChar char="•"/>
            </a:pPr>
            <a:r>
              <a:rPr lang="en-GB" sz="2000" b="0" dirty="0"/>
              <a:t>Insert bespoke </a:t>
            </a:r>
            <a:r>
              <a:rPr lang="en-GB" sz="2000" u="sng" dirty="0"/>
              <a:t>Team Wheel</a:t>
            </a:r>
            <a:r>
              <a:rPr lang="en-GB" sz="2000" dirty="0"/>
              <a:t> </a:t>
            </a:r>
            <a:r>
              <a:rPr lang="en-GB" sz="2000" b="0" dirty="0">
                <a:solidFill>
                  <a:srgbClr val="6CA5AF"/>
                </a:solidFill>
              </a:rPr>
              <a:t>Slide 59</a:t>
            </a:r>
          </a:p>
        </p:txBody>
      </p:sp>
      <p:sp>
        <p:nvSpPr>
          <p:cNvPr id="3" name="TextBox 2">
            <a:extLst>
              <a:ext uri="{FF2B5EF4-FFF2-40B4-BE49-F238E27FC236}">
                <a16:creationId xmlns:a16="http://schemas.microsoft.com/office/drawing/2014/main" id="{BA3CB33C-E203-4C2F-8E59-B3AB78D9D8F3}"/>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rgbClr val="0D3E56"/>
                </a:solidFill>
                <a:latin typeface="Calibri"/>
                <a:cs typeface="Calibri"/>
              </a:rPr>
              <a:t>©</a:t>
            </a:r>
            <a:r>
              <a:rPr lang="en-GB" sz="1100">
                <a:solidFill>
                  <a:srgbClr val="0D3E56"/>
                </a:solidFill>
                <a:latin typeface="Calibri"/>
                <a:cs typeface="Calibri"/>
              </a:rPr>
              <a:t>2014</a:t>
            </a:r>
            <a:r>
              <a:rPr lang="en-GB" sz="1100" b="0" i="0" u="none" strike="noStrike" baseline="0">
                <a:solidFill>
                  <a:srgbClr val="0D3E56"/>
                </a:solidFill>
                <a:latin typeface="Calibri"/>
                <a:cs typeface="Calibri"/>
              </a:rPr>
              <a:t> Colour Preferences Ltd | www.colour-profiling.com</a:t>
            </a:r>
            <a:endParaRPr lang="en-GB" sz="1100">
              <a:solidFill>
                <a:srgbClr val="0D3E56"/>
              </a:solidFill>
              <a:latin typeface="Calibri"/>
              <a:cs typeface="Calibri"/>
            </a:endParaRPr>
          </a:p>
        </p:txBody>
      </p:sp>
    </p:spTree>
    <p:extLst>
      <p:ext uri="{BB962C8B-B14F-4D97-AF65-F5344CB8AC3E}">
        <p14:creationId xmlns:p14="http://schemas.microsoft.com/office/powerpoint/2010/main" val="3766107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A picture containing background pattern&#10;&#10;Description automatically generated">
            <a:extLst>
              <a:ext uri="{FF2B5EF4-FFF2-40B4-BE49-F238E27FC236}">
                <a16:creationId xmlns:a16="http://schemas.microsoft.com/office/drawing/2014/main" id="{3008C77F-BFF0-8A4C-9933-FC3763DFFCAE}"/>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4"/>
          <a:srcRect l="994" t="999" r="952" b="999"/>
          <a:stretch>
            <a:fillRect/>
          </a:stretch>
        </p:blipFill>
        <p:spPr>
          <a:xfrm>
            <a:off x="4229101" y="1631504"/>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grpSp>
        <p:nvGrpSpPr>
          <p:cNvPr id="9" name="Group 8">
            <a:extLst>
              <a:ext uri="{FF2B5EF4-FFF2-40B4-BE49-F238E27FC236}">
                <a16:creationId xmlns:a16="http://schemas.microsoft.com/office/drawing/2014/main" id="{55117B54-2041-4D78-BECA-F0AECE8A3F18}"/>
              </a:ext>
            </a:extLst>
          </p:cNvPr>
          <p:cNvGrpSpPr/>
          <p:nvPr/>
        </p:nvGrpSpPr>
        <p:grpSpPr>
          <a:xfrm>
            <a:off x="1988850" y="928517"/>
            <a:ext cx="2878137" cy="2360067"/>
            <a:chOff x="432719" y="895141"/>
            <a:chExt cx="2878137" cy="2360067"/>
          </a:xfrm>
        </p:grpSpPr>
        <p:grpSp>
          <p:nvGrpSpPr>
            <p:cNvPr id="31" name="Group 30">
              <a:extLst>
                <a:ext uri="{FF2B5EF4-FFF2-40B4-BE49-F238E27FC236}">
                  <a16:creationId xmlns:a16="http://schemas.microsoft.com/office/drawing/2014/main" id="{915A95FF-F9A0-4120-BEC8-63C44BDFEBC2}"/>
                </a:ext>
              </a:extLst>
            </p:cNvPr>
            <p:cNvGrpSpPr/>
            <p:nvPr/>
          </p:nvGrpSpPr>
          <p:grpSpPr>
            <a:xfrm>
              <a:off x="1747347" y="922047"/>
              <a:ext cx="1030352" cy="1414745"/>
              <a:chOff x="6956632" y="907710"/>
              <a:chExt cx="1030352" cy="1414745"/>
            </a:xfrm>
          </p:grpSpPr>
          <p:pic>
            <p:nvPicPr>
              <p:cNvPr id="12" name="Picture 11">
                <a:extLst>
                  <a:ext uri="{FF2B5EF4-FFF2-40B4-BE49-F238E27FC236}">
                    <a16:creationId xmlns:a16="http://schemas.microsoft.com/office/drawing/2014/main" id="{206E34D4-B6C7-43CF-A98D-E5BEBC4A58A8}"/>
                  </a:ext>
                </a:extLst>
              </p:cNvPr>
              <p:cNvPicPr>
                <a:picLocks noChangeAspect="1"/>
              </p:cNvPicPr>
              <p:nvPr/>
            </p:nvPicPr>
            <p:blipFill>
              <a:blip r:embed="rId5"/>
              <a:stretch>
                <a:fillRect/>
              </a:stretch>
            </p:blipFill>
            <p:spPr>
              <a:xfrm>
                <a:off x="6996770" y="907710"/>
                <a:ext cx="990214" cy="1393065"/>
              </a:xfrm>
              <a:prstGeom prst="rect">
                <a:avLst/>
              </a:prstGeom>
            </p:spPr>
          </p:pic>
          <p:sp>
            <p:nvSpPr>
              <p:cNvPr id="22" name="Rectangle 21">
                <a:extLst>
                  <a:ext uri="{FF2B5EF4-FFF2-40B4-BE49-F238E27FC236}">
                    <a16:creationId xmlns:a16="http://schemas.microsoft.com/office/drawing/2014/main" id="{CB61A94E-EE98-4FB2-B4BE-39CC973C4CB2}"/>
                  </a:ext>
                </a:extLst>
              </p:cNvPr>
              <p:cNvSpPr/>
              <p:nvPr/>
            </p:nvSpPr>
            <p:spPr>
              <a:xfrm>
                <a:off x="6956632" y="911880"/>
                <a:ext cx="1012684" cy="141057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5" name="Group 34">
              <a:extLst>
                <a:ext uri="{FF2B5EF4-FFF2-40B4-BE49-F238E27FC236}">
                  <a16:creationId xmlns:a16="http://schemas.microsoft.com/office/drawing/2014/main" id="{8C154EFA-02C0-4D12-B67A-550416F6D4B6}"/>
                </a:ext>
              </a:extLst>
            </p:cNvPr>
            <p:cNvGrpSpPr/>
            <p:nvPr/>
          </p:nvGrpSpPr>
          <p:grpSpPr>
            <a:xfrm>
              <a:off x="432719" y="895141"/>
              <a:ext cx="1038442" cy="1427438"/>
              <a:chOff x="6943483" y="3860179"/>
              <a:chExt cx="1038442" cy="1427438"/>
            </a:xfrm>
          </p:grpSpPr>
          <p:pic>
            <p:nvPicPr>
              <p:cNvPr id="20" name="Picture 19">
                <a:extLst>
                  <a:ext uri="{FF2B5EF4-FFF2-40B4-BE49-F238E27FC236}">
                    <a16:creationId xmlns:a16="http://schemas.microsoft.com/office/drawing/2014/main" id="{45056700-4540-4C1F-B450-83CF22E54C25}"/>
                  </a:ext>
                </a:extLst>
              </p:cNvPr>
              <p:cNvPicPr>
                <a:picLocks noChangeAspect="1"/>
              </p:cNvPicPr>
              <p:nvPr/>
            </p:nvPicPr>
            <p:blipFill>
              <a:blip r:embed="rId6"/>
              <a:stretch>
                <a:fillRect/>
              </a:stretch>
            </p:blipFill>
            <p:spPr>
              <a:xfrm>
                <a:off x="6985278" y="3860179"/>
                <a:ext cx="996647" cy="1388517"/>
              </a:xfrm>
              <a:prstGeom prst="rect">
                <a:avLst/>
              </a:prstGeom>
            </p:spPr>
          </p:pic>
          <p:sp>
            <p:nvSpPr>
              <p:cNvPr id="23" name="Rectangle 22">
                <a:extLst>
                  <a:ext uri="{FF2B5EF4-FFF2-40B4-BE49-F238E27FC236}">
                    <a16:creationId xmlns:a16="http://schemas.microsoft.com/office/drawing/2014/main" id="{C50D37DD-2137-406B-BE04-924555A9BBD7}"/>
                  </a:ext>
                </a:extLst>
              </p:cNvPr>
              <p:cNvSpPr/>
              <p:nvPr/>
            </p:nvSpPr>
            <p:spPr>
              <a:xfrm>
                <a:off x="6943483" y="3877042"/>
                <a:ext cx="1012684" cy="141057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6" name="Group 45">
              <a:extLst>
                <a:ext uri="{FF2B5EF4-FFF2-40B4-BE49-F238E27FC236}">
                  <a16:creationId xmlns:a16="http://schemas.microsoft.com/office/drawing/2014/main" id="{35E9AC4C-E07D-4498-A0D3-80F5CEC75AA5}"/>
                </a:ext>
              </a:extLst>
            </p:cNvPr>
            <p:cNvGrpSpPr/>
            <p:nvPr/>
          </p:nvGrpSpPr>
          <p:grpSpPr>
            <a:xfrm>
              <a:off x="765523" y="1769319"/>
              <a:ext cx="1052761" cy="1473382"/>
              <a:chOff x="330526" y="842697"/>
              <a:chExt cx="1812011" cy="2535983"/>
            </a:xfrm>
          </p:grpSpPr>
          <p:pic>
            <p:nvPicPr>
              <p:cNvPr id="47" name="Picture 46">
                <a:extLst>
                  <a:ext uri="{FF2B5EF4-FFF2-40B4-BE49-F238E27FC236}">
                    <a16:creationId xmlns:a16="http://schemas.microsoft.com/office/drawing/2014/main" id="{ACEC7014-1618-4829-8864-7894575DA2BB}"/>
                  </a:ext>
                </a:extLst>
              </p:cNvPr>
              <p:cNvPicPr>
                <a:picLocks noChangeAspect="1"/>
              </p:cNvPicPr>
              <p:nvPr/>
            </p:nvPicPr>
            <p:blipFill>
              <a:blip r:embed="rId7"/>
              <a:stretch>
                <a:fillRect/>
              </a:stretch>
            </p:blipFill>
            <p:spPr>
              <a:xfrm>
                <a:off x="346081" y="842697"/>
                <a:ext cx="1796456" cy="2480334"/>
              </a:xfrm>
              <a:prstGeom prst="rect">
                <a:avLst/>
              </a:prstGeom>
            </p:spPr>
          </p:pic>
          <p:sp>
            <p:nvSpPr>
              <p:cNvPr id="48" name="Rectangle 47">
                <a:extLst>
                  <a:ext uri="{FF2B5EF4-FFF2-40B4-BE49-F238E27FC236}">
                    <a16:creationId xmlns:a16="http://schemas.microsoft.com/office/drawing/2014/main" id="{ED0C0ADD-306F-49F7-96AF-2FF0423E6484}"/>
                  </a:ext>
                </a:extLst>
              </p:cNvPr>
              <p:cNvSpPr/>
              <p:nvPr/>
            </p:nvSpPr>
            <p:spPr>
              <a:xfrm>
                <a:off x="330526" y="858945"/>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9" name="Group 48">
              <a:extLst>
                <a:ext uri="{FF2B5EF4-FFF2-40B4-BE49-F238E27FC236}">
                  <a16:creationId xmlns:a16="http://schemas.microsoft.com/office/drawing/2014/main" id="{EE9DD3D4-34FE-4061-A7DE-49D4F7034B42}"/>
                </a:ext>
              </a:extLst>
            </p:cNvPr>
            <p:cNvGrpSpPr/>
            <p:nvPr/>
          </p:nvGrpSpPr>
          <p:grpSpPr>
            <a:xfrm>
              <a:off x="2257641" y="1791266"/>
              <a:ext cx="1053215" cy="1463942"/>
              <a:chOff x="2575882" y="3858903"/>
              <a:chExt cx="1812793" cy="2519735"/>
            </a:xfrm>
          </p:grpSpPr>
          <p:pic>
            <p:nvPicPr>
              <p:cNvPr id="50" name="Picture 49">
                <a:extLst>
                  <a:ext uri="{FF2B5EF4-FFF2-40B4-BE49-F238E27FC236}">
                    <a16:creationId xmlns:a16="http://schemas.microsoft.com/office/drawing/2014/main" id="{A27F4E4D-F63A-434B-B182-67E134B20A3C}"/>
                  </a:ext>
                </a:extLst>
              </p:cNvPr>
              <p:cNvPicPr>
                <a:picLocks noChangeAspect="1"/>
              </p:cNvPicPr>
              <p:nvPr/>
            </p:nvPicPr>
            <p:blipFill>
              <a:blip r:embed="rId8"/>
              <a:stretch>
                <a:fillRect/>
              </a:stretch>
            </p:blipFill>
            <p:spPr>
              <a:xfrm>
                <a:off x="2575882" y="3867622"/>
                <a:ext cx="1801370" cy="2498495"/>
              </a:xfrm>
              <a:prstGeom prst="rect">
                <a:avLst/>
              </a:prstGeom>
            </p:spPr>
          </p:pic>
          <p:sp>
            <p:nvSpPr>
              <p:cNvPr id="51" name="Rectangle 50">
                <a:extLst>
                  <a:ext uri="{FF2B5EF4-FFF2-40B4-BE49-F238E27FC236}">
                    <a16:creationId xmlns:a16="http://schemas.microsoft.com/office/drawing/2014/main" id="{16B278BB-9989-48FF-A651-5271431F4F78}"/>
                  </a:ext>
                </a:extLst>
              </p:cNvPr>
              <p:cNvSpPr/>
              <p:nvPr/>
            </p:nvSpPr>
            <p:spPr>
              <a:xfrm>
                <a:off x="2579700" y="3858903"/>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grpSp>
        <p:nvGrpSpPr>
          <p:cNvPr id="15" name="Group 14">
            <a:extLst>
              <a:ext uri="{FF2B5EF4-FFF2-40B4-BE49-F238E27FC236}">
                <a16:creationId xmlns:a16="http://schemas.microsoft.com/office/drawing/2014/main" id="{FE705437-38ED-F54E-9721-BC9EAC80538F}"/>
              </a:ext>
            </a:extLst>
          </p:cNvPr>
          <p:cNvGrpSpPr/>
          <p:nvPr/>
        </p:nvGrpSpPr>
        <p:grpSpPr>
          <a:xfrm>
            <a:off x="7220155" y="3741280"/>
            <a:ext cx="3052460" cy="2489138"/>
            <a:chOff x="6864881" y="3811145"/>
            <a:chExt cx="3052460" cy="2489138"/>
          </a:xfrm>
        </p:grpSpPr>
        <p:grpSp>
          <p:nvGrpSpPr>
            <p:cNvPr id="65" name="Group 64">
              <a:extLst>
                <a:ext uri="{FF2B5EF4-FFF2-40B4-BE49-F238E27FC236}">
                  <a16:creationId xmlns:a16="http://schemas.microsoft.com/office/drawing/2014/main" id="{3877D908-5C79-4DED-A2AD-7427DC05459D}"/>
                </a:ext>
              </a:extLst>
            </p:cNvPr>
            <p:cNvGrpSpPr/>
            <p:nvPr/>
          </p:nvGrpSpPr>
          <p:grpSpPr>
            <a:xfrm>
              <a:off x="8463010" y="3811145"/>
              <a:ext cx="1059241" cy="1451783"/>
              <a:chOff x="6551544" y="3743002"/>
              <a:chExt cx="1059241" cy="1451783"/>
            </a:xfrm>
          </p:grpSpPr>
          <p:pic>
            <p:nvPicPr>
              <p:cNvPr id="10" name="Picture 9">
                <a:extLst>
                  <a:ext uri="{FF2B5EF4-FFF2-40B4-BE49-F238E27FC236}">
                    <a16:creationId xmlns:a16="http://schemas.microsoft.com/office/drawing/2014/main" id="{344F2045-0FCD-452F-9E8A-FD17A532DAC7}"/>
                  </a:ext>
                </a:extLst>
              </p:cNvPr>
              <p:cNvPicPr>
                <a:picLocks noChangeAspect="1"/>
              </p:cNvPicPr>
              <p:nvPr/>
            </p:nvPicPr>
            <p:blipFill>
              <a:blip r:embed="rId9"/>
              <a:stretch>
                <a:fillRect/>
              </a:stretch>
            </p:blipFill>
            <p:spPr>
              <a:xfrm>
                <a:off x="6551544" y="3743002"/>
                <a:ext cx="1059241" cy="1451783"/>
              </a:xfrm>
              <a:prstGeom prst="rect">
                <a:avLst/>
              </a:prstGeom>
            </p:spPr>
          </p:pic>
          <p:sp>
            <p:nvSpPr>
              <p:cNvPr id="28" name="Rectangle 27">
                <a:extLst>
                  <a:ext uri="{FF2B5EF4-FFF2-40B4-BE49-F238E27FC236}">
                    <a16:creationId xmlns:a16="http://schemas.microsoft.com/office/drawing/2014/main" id="{ABEEB129-FA31-4564-B9FD-009C162A29D7}"/>
                  </a:ext>
                </a:extLst>
              </p:cNvPr>
              <p:cNvSpPr/>
              <p:nvPr/>
            </p:nvSpPr>
            <p:spPr>
              <a:xfrm>
                <a:off x="6555045" y="3750291"/>
                <a:ext cx="1012684" cy="14105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4" name="Group 63">
              <a:extLst>
                <a:ext uri="{FF2B5EF4-FFF2-40B4-BE49-F238E27FC236}">
                  <a16:creationId xmlns:a16="http://schemas.microsoft.com/office/drawing/2014/main" id="{61AA7E16-2E81-4C3B-8AAA-1051C3C9B48D}"/>
                </a:ext>
              </a:extLst>
            </p:cNvPr>
            <p:cNvGrpSpPr/>
            <p:nvPr/>
          </p:nvGrpSpPr>
          <p:grpSpPr>
            <a:xfrm>
              <a:off x="8893993" y="4877333"/>
              <a:ext cx="1023348" cy="1422950"/>
              <a:chOff x="6969998" y="4794307"/>
              <a:chExt cx="1023348" cy="1422950"/>
            </a:xfrm>
          </p:grpSpPr>
          <p:pic>
            <p:nvPicPr>
              <p:cNvPr id="16" name="Picture 15">
                <a:extLst>
                  <a:ext uri="{FF2B5EF4-FFF2-40B4-BE49-F238E27FC236}">
                    <a16:creationId xmlns:a16="http://schemas.microsoft.com/office/drawing/2014/main" id="{63D4AC54-082F-4BF7-A799-005E0C4E47F2}"/>
                  </a:ext>
                </a:extLst>
              </p:cNvPr>
              <p:cNvPicPr>
                <a:picLocks noChangeAspect="1"/>
              </p:cNvPicPr>
              <p:nvPr/>
            </p:nvPicPr>
            <p:blipFill>
              <a:blip r:embed="rId10"/>
              <a:stretch>
                <a:fillRect/>
              </a:stretch>
            </p:blipFill>
            <p:spPr>
              <a:xfrm>
                <a:off x="6969998" y="4797673"/>
                <a:ext cx="1023348" cy="1419584"/>
              </a:xfrm>
              <a:prstGeom prst="rect">
                <a:avLst/>
              </a:prstGeom>
            </p:spPr>
          </p:pic>
          <p:sp>
            <p:nvSpPr>
              <p:cNvPr id="29" name="Rectangle 28">
                <a:extLst>
                  <a:ext uri="{FF2B5EF4-FFF2-40B4-BE49-F238E27FC236}">
                    <a16:creationId xmlns:a16="http://schemas.microsoft.com/office/drawing/2014/main" id="{C11F2878-C8CD-4C3A-AB3B-2B67974DC6CC}"/>
                  </a:ext>
                </a:extLst>
              </p:cNvPr>
              <p:cNvSpPr/>
              <p:nvPr/>
            </p:nvSpPr>
            <p:spPr>
              <a:xfrm>
                <a:off x="6969998" y="4794307"/>
                <a:ext cx="1012684" cy="14105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53" name="Picture 52">
              <a:extLst>
                <a:ext uri="{FF2B5EF4-FFF2-40B4-BE49-F238E27FC236}">
                  <a16:creationId xmlns:a16="http://schemas.microsoft.com/office/drawing/2014/main" id="{FA324E48-A4A2-4323-8650-05AE547B3436}"/>
                </a:ext>
              </a:extLst>
            </p:cNvPr>
            <p:cNvPicPr>
              <a:picLocks noChangeAspect="1"/>
            </p:cNvPicPr>
            <p:nvPr/>
          </p:nvPicPr>
          <p:blipFill>
            <a:blip r:embed="rId11"/>
            <a:stretch>
              <a:fillRect/>
            </a:stretch>
          </p:blipFill>
          <p:spPr>
            <a:xfrm>
              <a:off x="6864881" y="3818434"/>
              <a:ext cx="1096237" cy="1505714"/>
            </a:xfrm>
            <a:prstGeom prst="rect">
              <a:avLst/>
            </a:prstGeom>
          </p:spPr>
        </p:pic>
        <p:sp>
          <p:nvSpPr>
            <p:cNvPr id="54" name="Rectangle 53">
              <a:extLst>
                <a:ext uri="{FF2B5EF4-FFF2-40B4-BE49-F238E27FC236}">
                  <a16:creationId xmlns:a16="http://schemas.microsoft.com/office/drawing/2014/main" id="{3AD1D6A1-611A-47AA-9B48-2798A724E219}"/>
                </a:ext>
              </a:extLst>
            </p:cNvPr>
            <p:cNvSpPr/>
            <p:nvPr/>
          </p:nvSpPr>
          <p:spPr>
            <a:xfrm>
              <a:off x="6884764" y="3848141"/>
              <a:ext cx="1050997" cy="146394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5" name="Group 54">
              <a:extLst>
                <a:ext uri="{FF2B5EF4-FFF2-40B4-BE49-F238E27FC236}">
                  <a16:creationId xmlns:a16="http://schemas.microsoft.com/office/drawing/2014/main" id="{49E26841-61DB-416D-92B1-0932A404A019}"/>
                </a:ext>
              </a:extLst>
            </p:cNvPr>
            <p:cNvGrpSpPr/>
            <p:nvPr/>
          </p:nvGrpSpPr>
          <p:grpSpPr>
            <a:xfrm>
              <a:off x="7393368" y="4798779"/>
              <a:ext cx="1088500" cy="1463942"/>
              <a:chOff x="4765539" y="892686"/>
              <a:chExt cx="1873524" cy="2519735"/>
            </a:xfrm>
          </p:grpSpPr>
          <p:pic>
            <p:nvPicPr>
              <p:cNvPr id="56" name="Picture 55">
                <a:extLst>
                  <a:ext uri="{FF2B5EF4-FFF2-40B4-BE49-F238E27FC236}">
                    <a16:creationId xmlns:a16="http://schemas.microsoft.com/office/drawing/2014/main" id="{27025E1F-A6AC-4E61-AA95-C4CAEDAF0182}"/>
                  </a:ext>
                </a:extLst>
              </p:cNvPr>
              <p:cNvPicPr>
                <a:picLocks noChangeAspect="1"/>
              </p:cNvPicPr>
              <p:nvPr/>
            </p:nvPicPr>
            <p:blipFill>
              <a:blip r:embed="rId12"/>
              <a:stretch>
                <a:fillRect/>
              </a:stretch>
            </p:blipFill>
            <p:spPr>
              <a:xfrm>
                <a:off x="4827712" y="907895"/>
                <a:ext cx="1811351" cy="2415136"/>
              </a:xfrm>
              <a:prstGeom prst="rect">
                <a:avLst/>
              </a:prstGeom>
            </p:spPr>
          </p:pic>
          <p:sp>
            <p:nvSpPr>
              <p:cNvPr id="57" name="Rectangle 56">
                <a:extLst>
                  <a:ext uri="{FF2B5EF4-FFF2-40B4-BE49-F238E27FC236}">
                    <a16:creationId xmlns:a16="http://schemas.microsoft.com/office/drawing/2014/main" id="{AA1BF231-2BDE-4B47-9C8E-92E480596FFC}"/>
                  </a:ext>
                </a:extLst>
              </p:cNvPr>
              <p:cNvSpPr/>
              <p:nvPr/>
            </p:nvSpPr>
            <p:spPr>
              <a:xfrm>
                <a:off x="4765539" y="892686"/>
                <a:ext cx="1808975" cy="251973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grpSp>
        <p:nvGrpSpPr>
          <p:cNvPr id="7" name="Group 6">
            <a:extLst>
              <a:ext uri="{FF2B5EF4-FFF2-40B4-BE49-F238E27FC236}">
                <a16:creationId xmlns:a16="http://schemas.microsoft.com/office/drawing/2014/main" id="{70D06F15-486D-43E9-BFE6-D18CCD7E77F3}"/>
              </a:ext>
            </a:extLst>
          </p:cNvPr>
          <p:cNvGrpSpPr/>
          <p:nvPr/>
        </p:nvGrpSpPr>
        <p:grpSpPr>
          <a:xfrm>
            <a:off x="2432090" y="3741280"/>
            <a:ext cx="2941559" cy="2395242"/>
            <a:chOff x="340444" y="3806497"/>
            <a:chExt cx="2941559" cy="2395242"/>
          </a:xfrm>
        </p:grpSpPr>
        <p:grpSp>
          <p:nvGrpSpPr>
            <p:cNvPr id="3" name="Group 2">
              <a:extLst>
                <a:ext uri="{FF2B5EF4-FFF2-40B4-BE49-F238E27FC236}">
                  <a16:creationId xmlns:a16="http://schemas.microsoft.com/office/drawing/2014/main" id="{67D50AA8-AB1A-4E5E-B55C-C99DCC849BDB}"/>
                </a:ext>
              </a:extLst>
            </p:cNvPr>
            <p:cNvGrpSpPr/>
            <p:nvPr/>
          </p:nvGrpSpPr>
          <p:grpSpPr>
            <a:xfrm>
              <a:off x="1612016" y="3806497"/>
              <a:ext cx="1048104" cy="1467226"/>
              <a:chOff x="2552145" y="868393"/>
              <a:chExt cx="1048104" cy="1467226"/>
            </a:xfrm>
          </p:grpSpPr>
          <p:pic>
            <p:nvPicPr>
              <p:cNvPr id="8" name="Picture 7">
                <a:extLst>
                  <a:ext uri="{FF2B5EF4-FFF2-40B4-BE49-F238E27FC236}">
                    <a16:creationId xmlns:a16="http://schemas.microsoft.com/office/drawing/2014/main" id="{8522A279-BF00-4071-9119-0ED6D83EE37D}"/>
                  </a:ext>
                </a:extLst>
              </p:cNvPr>
              <p:cNvPicPr>
                <a:picLocks noChangeAspect="1"/>
              </p:cNvPicPr>
              <p:nvPr/>
            </p:nvPicPr>
            <p:blipFill>
              <a:blip r:embed="rId13"/>
              <a:stretch>
                <a:fillRect/>
              </a:stretch>
            </p:blipFill>
            <p:spPr>
              <a:xfrm>
                <a:off x="2552145" y="876432"/>
                <a:ext cx="1048104" cy="1459187"/>
              </a:xfrm>
              <a:prstGeom prst="rect">
                <a:avLst/>
              </a:prstGeom>
            </p:spPr>
          </p:pic>
          <p:sp>
            <p:nvSpPr>
              <p:cNvPr id="26" name="Rectangle 25">
                <a:extLst>
                  <a:ext uri="{FF2B5EF4-FFF2-40B4-BE49-F238E27FC236}">
                    <a16:creationId xmlns:a16="http://schemas.microsoft.com/office/drawing/2014/main" id="{F1C7604D-6131-42F2-A4EB-9BC62825179F}"/>
                  </a:ext>
                </a:extLst>
              </p:cNvPr>
              <p:cNvSpPr/>
              <p:nvPr/>
            </p:nvSpPr>
            <p:spPr>
              <a:xfrm>
                <a:off x="2577398" y="868393"/>
                <a:ext cx="1012684" cy="145820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2" name="Group 31">
              <a:extLst>
                <a:ext uri="{FF2B5EF4-FFF2-40B4-BE49-F238E27FC236}">
                  <a16:creationId xmlns:a16="http://schemas.microsoft.com/office/drawing/2014/main" id="{7C639ECB-9F17-4A33-B126-8D41CB84DF44}"/>
                </a:ext>
              </a:extLst>
            </p:cNvPr>
            <p:cNvGrpSpPr/>
            <p:nvPr/>
          </p:nvGrpSpPr>
          <p:grpSpPr>
            <a:xfrm>
              <a:off x="340444" y="3809637"/>
              <a:ext cx="1020386" cy="1428833"/>
              <a:chOff x="498658" y="3795228"/>
              <a:chExt cx="1020386" cy="1428833"/>
            </a:xfrm>
          </p:grpSpPr>
          <p:pic>
            <p:nvPicPr>
              <p:cNvPr id="14" name="Picture 13">
                <a:extLst>
                  <a:ext uri="{FF2B5EF4-FFF2-40B4-BE49-F238E27FC236}">
                    <a16:creationId xmlns:a16="http://schemas.microsoft.com/office/drawing/2014/main" id="{4C418CEC-D5FB-423E-9F97-A1D856955025}"/>
                  </a:ext>
                </a:extLst>
              </p:cNvPr>
              <p:cNvPicPr>
                <a:picLocks noChangeAspect="1"/>
              </p:cNvPicPr>
              <p:nvPr/>
            </p:nvPicPr>
            <p:blipFill>
              <a:blip r:embed="rId14"/>
              <a:stretch>
                <a:fillRect/>
              </a:stretch>
            </p:blipFill>
            <p:spPr>
              <a:xfrm>
                <a:off x="506360" y="3795228"/>
                <a:ext cx="1012684" cy="1405666"/>
              </a:xfrm>
              <a:prstGeom prst="rect">
                <a:avLst/>
              </a:prstGeom>
            </p:spPr>
          </p:pic>
          <p:sp>
            <p:nvSpPr>
              <p:cNvPr id="27" name="Rectangle 26">
                <a:extLst>
                  <a:ext uri="{FF2B5EF4-FFF2-40B4-BE49-F238E27FC236}">
                    <a16:creationId xmlns:a16="http://schemas.microsoft.com/office/drawing/2014/main" id="{2B070A82-3F27-46D6-8208-7C3829E4A36A}"/>
                  </a:ext>
                </a:extLst>
              </p:cNvPr>
              <p:cNvSpPr/>
              <p:nvPr/>
            </p:nvSpPr>
            <p:spPr>
              <a:xfrm>
                <a:off x="498658" y="3813486"/>
                <a:ext cx="1012684" cy="141057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8" name="Group 57">
              <a:extLst>
                <a:ext uri="{FF2B5EF4-FFF2-40B4-BE49-F238E27FC236}">
                  <a16:creationId xmlns:a16="http://schemas.microsoft.com/office/drawing/2014/main" id="{4895EAD5-672B-49F7-8214-A3F2DC732FE4}"/>
                </a:ext>
              </a:extLst>
            </p:cNvPr>
            <p:cNvGrpSpPr/>
            <p:nvPr/>
          </p:nvGrpSpPr>
          <p:grpSpPr>
            <a:xfrm>
              <a:off x="2231006" y="4716163"/>
              <a:ext cx="1050997" cy="1471625"/>
              <a:chOff x="4830088" y="3867622"/>
              <a:chExt cx="1808975" cy="2532959"/>
            </a:xfrm>
          </p:grpSpPr>
          <p:pic>
            <p:nvPicPr>
              <p:cNvPr id="59" name="Picture 58">
                <a:extLst>
                  <a:ext uri="{FF2B5EF4-FFF2-40B4-BE49-F238E27FC236}">
                    <a16:creationId xmlns:a16="http://schemas.microsoft.com/office/drawing/2014/main" id="{E6A5F5BE-E3C2-494F-A3EF-7E6C008F5EFB}"/>
                  </a:ext>
                </a:extLst>
              </p:cNvPr>
              <p:cNvPicPr>
                <a:picLocks noChangeAspect="1"/>
              </p:cNvPicPr>
              <p:nvPr/>
            </p:nvPicPr>
            <p:blipFill>
              <a:blip r:embed="rId15"/>
              <a:stretch>
                <a:fillRect/>
              </a:stretch>
            </p:blipFill>
            <p:spPr>
              <a:xfrm>
                <a:off x="4837693" y="3867622"/>
                <a:ext cx="1801370" cy="2503689"/>
              </a:xfrm>
              <a:prstGeom prst="rect">
                <a:avLst/>
              </a:prstGeom>
            </p:spPr>
          </p:pic>
          <p:sp>
            <p:nvSpPr>
              <p:cNvPr id="60" name="Rectangle 59">
                <a:extLst>
                  <a:ext uri="{FF2B5EF4-FFF2-40B4-BE49-F238E27FC236}">
                    <a16:creationId xmlns:a16="http://schemas.microsoft.com/office/drawing/2014/main" id="{BC70E248-507C-4C3F-A511-F712DD75170E}"/>
                  </a:ext>
                </a:extLst>
              </p:cNvPr>
              <p:cNvSpPr/>
              <p:nvPr/>
            </p:nvSpPr>
            <p:spPr>
              <a:xfrm>
                <a:off x="4830088" y="3880846"/>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1" name="Group 60">
              <a:extLst>
                <a:ext uri="{FF2B5EF4-FFF2-40B4-BE49-F238E27FC236}">
                  <a16:creationId xmlns:a16="http://schemas.microsoft.com/office/drawing/2014/main" id="{B1C9A19D-97E1-4B2A-967B-9E16C11AD8CF}"/>
                </a:ext>
              </a:extLst>
            </p:cNvPr>
            <p:cNvGrpSpPr/>
            <p:nvPr/>
          </p:nvGrpSpPr>
          <p:grpSpPr>
            <a:xfrm>
              <a:off x="873623" y="4720084"/>
              <a:ext cx="1071419" cy="1481655"/>
              <a:chOff x="6902085" y="3870081"/>
              <a:chExt cx="1844124" cy="2550222"/>
            </a:xfrm>
          </p:grpSpPr>
          <p:pic>
            <p:nvPicPr>
              <p:cNvPr id="62" name="Picture 61">
                <a:extLst>
                  <a:ext uri="{FF2B5EF4-FFF2-40B4-BE49-F238E27FC236}">
                    <a16:creationId xmlns:a16="http://schemas.microsoft.com/office/drawing/2014/main" id="{51ECE893-9866-4778-A056-C1CFB78E03A7}"/>
                  </a:ext>
                </a:extLst>
              </p:cNvPr>
              <p:cNvPicPr>
                <a:picLocks noChangeAspect="1"/>
              </p:cNvPicPr>
              <p:nvPr/>
            </p:nvPicPr>
            <p:blipFill>
              <a:blip r:embed="rId16"/>
              <a:stretch>
                <a:fillRect/>
              </a:stretch>
            </p:blipFill>
            <p:spPr>
              <a:xfrm>
                <a:off x="6944839" y="3870081"/>
                <a:ext cx="1801370" cy="2487606"/>
              </a:xfrm>
              <a:prstGeom prst="rect">
                <a:avLst/>
              </a:prstGeom>
            </p:spPr>
          </p:pic>
          <p:sp>
            <p:nvSpPr>
              <p:cNvPr id="63" name="Rectangle 62">
                <a:extLst>
                  <a:ext uri="{FF2B5EF4-FFF2-40B4-BE49-F238E27FC236}">
                    <a16:creationId xmlns:a16="http://schemas.microsoft.com/office/drawing/2014/main" id="{C7378BAE-E3F1-454E-B911-FCD2E98BB42A}"/>
                  </a:ext>
                </a:extLst>
              </p:cNvPr>
              <p:cNvSpPr/>
              <p:nvPr/>
            </p:nvSpPr>
            <p:spPr>
              <a:xfrm>
                <a:off x="6902085" y="3900568"/>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grpSp>
        <p:nvGrpSpPr>
          <p:cNvPr id="11" name="Group 10">
            <a:extLst>
              <a:ext uri="{FF2B5EF4-FFF2-40B4-BE49-F238E27FC236}">
                <a16:creationId xmlns:a16="http://schemas.microsoft.com/office/drawing/2014/main" id="{81269DA9-2DDF-42BD-9808-829A260551C3}"/>
              </a:ext>
            </a:extLst>
          </p:cNvPr>
          <p:cNvGrpSpPr/>
          <p:nvPr/>
        </p:nvGrpSpPr>
        <p:grpSpPr>
          <a:xfrm>
            <a:off x="6864881" y="735641"/>
            <a:ext cx="3074905" cy="2552591"/>
            <a:chOff x="5211514" y="807205"/>
            <a:chExt cx="3074905" cy="2552591"/>
          </a:xfrm>
        </p:grpSpPr>
        <p:grpSp>
          <p:nvGrpSpPr>
            <p:cNvPr id="34" name="Group 33">
              <a:extLst>
                <a:ext uri="{FF2B5EF4-FFF2-40B4-BE49-F238E27FC236}">
                  <a16:creationId xmlns:a16="http://schemas.microsoft.com/office/drawing/2014/main" id="{05CB6E78-C1FE-41FB-BFFC-606147187692}"/>
                </a:ext>
              </a:extLst>
            </p:cNvPr>
            <p:cNvGrpSpPr/>
            <p:nvPr/>
          </p:nvGrpSpPr>
          <p:grpSpPr>
            <a:xfrm>
              <a:off x="6706949" y="845833"/>
              <a:ext cx="1080523" cy="1487131"/>
              <a:chOff x="4854635" y="3833173"/>
              <a:chExt cx="1033031" cy="1421767"/>
            </a:xfrm>
          </p:grpSpPr>
          <p:pic>
            <p:nvPicPr>
              <p:cNvPr id="18" name="Picture 17">
                <a:extLst>
                  <a:ext uri="{FF2B5EF4-FFF2-40B4-BE49-F238E27FC236}">
                    <a16:creationId xmlns:a16="http://schemas.microsoft.com/office/drawing/2014/main" id="{6B367D29-A505-461F-BDE5-AE238E40CE39}"/>
                  </a:ext>
                </a:extLst>
              </p:cNvPr>
              <p:cNvPicPr>
                <a:picLocks noChangeAspect="1"/>
              </p:cNvPicPr>
              <p:nvPr/>
            </p:nvPicPr>
            <p:blipFill>
              <a:blip r:embed="rId17"/>
              <a:stretch>
                <a:fillRect/>
              </a:stretch>
            </p:blipFill>
            <p:spPr>
              <a:xfrm>
                <a:off x="4854635" y="3833173"/>
                <a:ext cx="1033031" cy="1421767"/>
              </a:xfrm>
              <a:prstGeom prst="rect">
                <a:avLst/>
              </a:prstGeom>
            </p:spPr>
          </p:pic>
          <p:sp>
            <p:nvSpPr>
              <p:cNvPr id="25" name="Rectangle 24">
                <a:extLst>
                  <a:ext uri="{FF2B5EF4-FFF2-40B4-BE49-F238E27FC236}">
                    <a16:creationId xmlns:a16="http://schemas.microsoft.com/office/drawing/2014/main" id="{C1401012-04C5-4670-A02A-732B8F7114A1}"/>
                  </a:ext>
                </a:extLst>
              </p:cNvPr>
              <p:cNvSpPr/>
              <p:nvPr/>
            </p:nvSpPr>
            <p:spPr>
              <a:xfrm>
                <a:off x="4859406" y="3840477"/>
                <a:ext cx="1012684" cy="14105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0" name="Group 39">
              <a:extLst>
                <a:ext uri="{FF2B5EF4-FFF2-40B4-BE49-F238E27FC236}">
                  <a16:creationId xmlns:a16="http://schemas.microsoft.com/office/drawing/2014/main" id="{811303AD-9B69-4DF2-806D-71F8828687FE}"/>
                </a:ext>
              </a:extLst>
            </p:cNvPr>
            <p:cNvGrpSpPr/>
            <p:nvPr/>
          </p:nvGrpSpPr>
          <p:grpSpPr>
            <a:xfrm>
              <a:off x="5211514" y="807205"/>
              <a:ext cx="1080631" cy="1485913"/>
              <a:chOff x="6797081" y="854871"/>
              <a:chExt cx="1859979" cy="2557550"/>
            </a:xfrm>
          </p:grpSpPr>
          <p:pic>
            <p:nvPicPr>
              <p:cNvPr id="41" name="Picture 40">
                <a:extLst>
                  <a:ext uri="{FF2B5EF4-FFF2-40B4-BE49-F238E27FC236}">
                    <a16:creationId xmlns:a16="http://schemas.microsoft.com/office/drawing/2014/main" id="{DDF2F150-711F-41C0-B4D9-96D1FE3A6D77}"/>
                  </a:ext>
                </a:extLst>
              </p:cNvPr>
              <p:cNvPicPr>
                <a:picLocks noChangeAspect="1"/>
              </p:cNvPicPr>
              <p:nvPr/>
            </p:nvPicPr>
            <p:blipFill>
              <a:blip r:embed="rId18"/>
              <a:stretch>
                <a:fillRect/>
              </a:stretch>
            </p:blipFill>
            <p:spPr>
              <a:xfrm>
                <a:off x="6797081" y="854871"/>
                <a:ext cx="1845321" cy="2557550"/>
              </a:xfrm>
              <a:prstGeom prst="rect">
                <a:avLst/>
              </a:prstGeom>
            </p:spPr>
          </p:pic>
          <p:sp>
            <p:nvSpPr>
              <p:cNvPr id="42" name="Rectangle 41">
                <a:extLst>
                  <a:ext uri="{FF2B5EF4-FFF2-40B4-BE49-F238E27FC236}">
                    <a16:creationId xmlns:a16="http://schemas.microsoft.com/office/drawing/2014/main" id="{09BA8801-60A2-4114-B4A3-A6B612E0C940}"/>
                  </a:ext>
                </a:extLst>
              </p:cNvPr>
              <p:cNvSpPr/>
              <p:nvPr/>
            </p:nvSpPr>
            <p:spPr>
              <a:xfrm>
                <a:off x="6848085" y="886302"/>
                <a:ext cx="1808975" cy="25197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3" name="Group 42">
              <a:extLst>
                <a:ext uri="{FF2B5EF4-FFF2-40B4-BE49-F238E27FC236}">
                  <a16:creationId xmlns:a16="http://schemas.microsoft.com/office/drawing/2014/main" id="{4DF87268-2A05-496C-B9C7-554A199C1649}"/>
                </a:ext>
              </a:extLst>
            </p:cNvPr>
            <p:cNvGrpSpPr/>
            <p:nvPr/>
          </p:nvGrpSpPr>
          <p:grpSpPr>
            <a:xfrm>
              <a:off x="7233291" y="1884238"/>
              <a:ext cx="1053128" cy="1475558"/>
              <a:chOff x="270586" y="3799508"/>
              <a:chExt cx="1812643" cy="2539728"/>
            </a:xfrm>
          </p:grpSpPr>
          <p:pic>
            <p:nvPicPr>
              <p:cNvPr id="44" name="Picture 43">
                <a:extLst>
                  <a:ext uri="{FF2B5EF4-FFF2-40B4-BE49-F238E27FC236}">
                    <a16:creationId xmlns:a16="http://schemas.microsoft.com/office/drawing/2014/main" id="{27679E0A-6981-4348-9B8D-8E9127EB9D1D}"/>
                  </a:ext>
                </a:extLst>
              </p:cNvPr>
              <p:cNvPicPr>
                <a:picLocks noChangeAspect="1"/>
              </p:cNvPicPr>
              <p:nvPr/>
            </p:nvPicPr>
            <p:blipFill rotWithShape="1">
              <a:blip r:embed="rId19"/>
              <a:srcRect l="1724" r="3860" b="3249"/>
              <a:stretch/>
            </p:blipFill>
            <p:spPr>
              <a:xfrm>
                <a:off x="281859" y="3799508"/>
                <a:ext cx="1801370" cy="2539728"/>
              </a:xfrm>
              <a:prstGeom prst="rect">
                <a:avLst/>
              </a:prstGeom>
            </p:spPr>
          </p:pic>
          <p:sp>
            <p:nvSpPr>
              <p:cNvPr id="45" name="Rectangle 44">
                <a:extLst>
                  <a:ext uri="{FF2B5EF4-FFF2-40B4-BE49-F238E27FC236}">
                    <a16:creationId xmlns:a16="http://schemas.microsoft.com/office/drawing/2014/main" id="{E2EC9DD3-F6EB-4B05-BB98-EA77A9BAC163}"/>
                  </a:ext>
                </a:extLst>
              </p:cNvPr>
              <p:cNvSpPr/>
              <p:nvPr/>
            </p:nvSpPr>
            <p:spPr>
              <a:xfrm>
                <a:off x="270586" y="3819501"/>
                <a:ext cx="1808975" cy="25197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2" name="Group 1">
              <a:extLst>
                <a:ext uri="{FF2B5EF4-FFF2-40B4-BE49-F238E27FC236}">
                  <a16:creationId xmlns:a16="http://schemas.microsoft.com/office/drawing/2014/main" id="{7F2E21FD-7EDF-4651-B8D2-F7BA51B07138}"/>
                </a:ext>
              </a:extLst>
            </p:cNvPr>
            <p:cNvGrpSpPr/>
            <p:nvPr/>
          </p:nvGrpSpPr>
          <p:grpSpPr>
            <a:xfrm>
              <a:off x="5773844" y="1879707"/>
              <a:ext cx="1048104" cy="1458684"/>
              <a:chOff x="489212" y="861836"/>
              <a:chExt cx="1048104" cy="1458684"/>
            </a:xfrm>
          </p:grpSpPr>
          <p:pic>
            <p:nvPicPr>
              <p:cNvPr id="6" name="Picture 5">
                <a:extLst>
                  <a:ext uri="{FF2B5EF4-FFF2-40B4-BE49-F238E27FC236}">
                    <a16:creationId xmlns:a16="http://schemas.microsoft.com/office/drawing/2014/main" id="{8165BE01-1E93-4EB6-87E5-3DC004776E29}"/>
                  </a:ext>
                </a:extLst>
              </p:cNvPr>
              <p:cNvPicPr>
                <a:picLocks noChangeAspect="1"/>
              </p:cNvPicPr>
              <p:nvPr/>
            </p:nvPicPr>
            <p:blipFill>
              <a:blip r:embed="rId20"/>
              <a:stretch>
                <a:fillRect/>
              </a:stretch>
            </p:blipFill>
            <p:spPr>
              <a:xfrm>
                <a:off x="489212" y="861836"/>
                <a:ext cx="1048104" cy="1445661"/>
              </a:xfrm>
              <a:prstGeom prst="rect">
                <a:avLst/>
              </a:prstGeom>
            </p:spPr>
          </p:pic>
          <p:sp>
            <p:nvSpPr>
              <p:cNvPr id="24" name="Rectangle 23">
                <a:extLst>
                  <a:ext uri="{FF2B5EF4-FFF2-40B4-BE49-F238E27FC236}">
                    <a16:creationId xmlns:a16="http://schemas.microsoft.com/office/drawing/2014/main" id="{F29D5D67-83B2-45BB-A8C1-0CBCF20EE9E9}"/>
                  </a:ext>
                </a:extLst>
              </p:cNvPr>
              <p:cNvSpPr/>
              <p:nvPr/>
            </p:nvSpPr>
            <p:spPr>
              <a:xfrm>
                <a:off x="491346" y="890847"/>
                <a:ext cx="1026395" cy="14296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4" name="TextBox 3">
            <a:extLst>
              <a:ext uri="{FF2B5EF4-FFF2-40B4-BE49-F238E27FC236}">
                <a16:creationId xmlns:a16="http://schemas.microsoft.com/office/drawing/2014/main" id="{B6BB0E41-DF00-404D-AE21-DE99B9DDCC31}"/>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C879B42D-3017-407A-8FB5-13F5EA01C00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4045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background pattern&#10;&#10;Description automatically generated">
            <a:extLst>
              <a:ext uri="{FF2B5EF4-FFF2-40B4-BE49-F238E27FC236}">
                <a16:creationId xmlns:a16="http://schemas.microsoft.com/office/drawing/2014/main" id="{4BD44C81-BA64-F64B-810B-2F5822EC905E}"/>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4"/>
          <a:srcRect l="994" t="999" r="952" b="999"/>
          <a:stretch>
            <a:fillRect/>
          </a:stretch>
        </p:blipFill>
        <p:spPr>
          <a:xfrm>
            <a:off x="-1548707" y="-1627170"/>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41" name="TextBox 10">
            <a:extLst>
              <a:ext uri="{FF2B5EF4-FFF2-40B4-BE49-F238E27FC236}">
                <a16:creationId xmlns:a16="http://schemas.microsoft.com/office/drawing/2014/main" id="{C41F0035-3E67-4568-931C-1D5AAB0DF5F5}"/>
              </a:ext>
            </a:extLst>
          </p:cNvPr>
          <p:cNvSpPr txBox="1"/>
          <p:nvPr/>
        </p:nvSpPr>
        <p:spPr>
          <a:xfrm>
            <a:off x="1962083" y="3849006"/>
            <a:ext cx="3570356"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a:t>On a bad day</a:t>
            </a:r>
            <a:endParaRPr lang="en-US" sz="3200"/>
          </a:p>
        </p:txBody>
      </p:sp>
      <p:sp>
        <p:nvSpPr>
          <p:cNvPr id="3" name="TextBox 10">
            <a:extLst>
              <a:ext uri="{FF2B5EF4-FFF2-40B4-BE49-F238E27FC236}">
                <a16:creationId xmlns:a16="http://schemas.microsoft.com/office/drawing/2014/main" id="{C2426BEE-C5E1-40C4-9E17-0D082E145807}"/>
              </a:ext>
            </a:extLst>
          </p:cNvPr>
          <p:cNvSpPr txBox="1"/>
          <p:nvPr/>
        </p:nvSpPr>
        <p:spPr>
          <a:xfrm>
            <a:off x="6431591" y="842243"/>
            <a:ext cx="5665855"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a:t>Good day/resilient strengths</a:t>
            </a:r>
            <a:endParaRPr lang="en-US" sz="2400"/>
          </a:p>
        </p:txBody>
      </p:sp>
      <p:pic>
        <p:nvPicPr>
          <p:cNvPr id="29" name="Picture 28" descr="C-me landscape logo.png">
            <a:extLst>
              <a:ext uri="{FF2B5EF4-FFF2-40B4-BE49-F238E27FC236}">
                <a16:creationId xmlns:a16="http://schemas.microsoft.com/office/drawing/2014/main" id="{44A10A5D-BF7C-2C43-B0E2-8D6A9629A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53" y="310897"/>
            <a:ext cx="2144524" cy="422342"/>
          </a:xfrm>
          <a:prstGeom prst="rect">
            <a:avLst/>
          </a:prstGeom>
        </p:spPr>
      </p:pic>
      <p:grpSp>
        <p:nvGrpSpPr>
          <p:cNvPr id="8" name="Group 7">
            <a:extLst>
              <a:ext uri="{FF2B5EF4-FFF2-40B4-BE49-F238E27FC236}">
                <a16:creationId xmlns:a16="http://schemas.microsoft.com/office/drawing/2014/main" id="{B3AE5854-618E-FD4A-88F1-C33026644BFC}"/>
              </a:ext>
            </a:extLst>
          </p:cNvPr>
          <p:cNvGrpSpPr/>
          <p:nvPr/>
        </p:nvGrpSpPr>
        <p:grpSpPr>
          <a:xfrm>
            <a:off x="1184223" y="349927"/>
            <a:ext cx="4200234" cy="3425094"/>
            <a:chOff x="1184223" y="349927"/>
            <a:chExt cx="4200234" cy="3425094"/>
          </a:xfrm>
        </p:grpSpPr>
        <p:grpSp>
          <p:nvGrpSpPr>
            <p:cNvPr id="6" name="Group 5">
              <a:extLst>
                <a:ext uri="{FF2B5EF4-FFF2-40B4-BE49-F238E27FC236}">
                  <a16:creationId xmlns:a16="http://schemas.microsoft.com/office/drawing/2014/main" id="{C9DC96CA-0889-9C4D-BA2F-42CD67D0E991}"/>
                </a:ext>
              </a:extLst>
            </p:cNvPr>
            <p:cNvGrpSpPr/>
            <p:nvPr/>
          </p:nvGrpSpPr>
          <p:grpSpPr>
            <a:xfrm>
              <a:off x="1184223" y="359957"/>
              <a:ext cx="1508440" cy="2071887"/>
              <a:chOff x="1184223" y="359957"/>
              <a:chExt cx="1508440" cy="2071887"/>
            </a:xfrm>
          </p:grpSpPr>
          <p:pic>
            <p:nvPicPr>
              <p:cNvPr id="102" name="Picture 101">
                <a:extLst>
                  <a:ext uri="{FF2B5EF4-FFF2-40B4-BE49-F238E27FC236}">
                    <a16:creationId xmlns:a16="http://schemas.microsoft.com/office/drawing/2014/main" id="{F521AAB2-6719-4AA7-8435-9CA7DE3226B6}"/>
                  </a:ext>
                </a:extLst>
              </p:cNvPr>
              <p:cNvPicPr>
                <a:picLocks noChangeAspect="1"/>
              </p:cNvPicPr>
              <p:nvPr/>
            </p:nvPicPr>
            <p:blipFill>
              <a:blip r:embed="rId6"/>
              <a:stretch>
                <a:fillRect/>
              </a:stretch>
            </p:blipFill>
            <p:spPr>
              <a:xfrm>
                <a:off x="1184223" y="359957"/>
                <a:ext cx="1508440" cy="2071887"/>
              </a:xfrm>
              <a:prstGeom prst="rect">
                <a:avLst/>
              </a:prstGeom>
            </p:spPr>
          </p:pic>
          <p:sp>
            <p:nvSpPr>
              <p:cNvPr id="103" name="Rectangle 102">
                <a:extLst>
                  <a:ext uri="{FF2B5EF4-FFF2-40B4-BE49-F238E27FC236}">
                    <a16:creationId xmlns:a16="http://schemas.microsoft.com/office/drawing/2014/main" id="{7775C81B-477C-4B4E-9F62-332760F542D2}"/>
                  </a:ext>
                </a:extLst>
              </p:cNvPr>
              <p:cNvSpPr/>
              <p:nvPr/>
            </p:nvSpPr>
            <p:spPr>
              <a:xfrm>
                <a:off x="1206818" y="386316"/>
                <a:ext cx="1446189" cy="201440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 name="Group 4">
              <a:extLst>
                <a:ext uri="{FF2B5EF4-FFF2-40B4-BE49-F238E27FC236}">
                  <a16:creationId xmlns:a16="http://schemas.microsoft.com/office/drawing/2014/main" id="{2D9CE25A-C3D5-2346-8B1D-2A30624405E0}"/>
                </a:ext>
              </a:extLst>
            </p:cNvPr>
            <p:cNvGrpSpPr/>
            <p:nvPr/>
          </p:nvGrpSpPr>
          <p:grpSpPr>
            <a:xfrm>
              <a:off x="1961134" y="1695844"/>
              <a:ext cx="1448089" cy="2014408"/>
              <a:chOff x="1961134" y="1695844"/>
              <a:chExt cx="1448089" cy="2014408"/>
            </a:xfrm>
          </p:grpSpPr>
          <p:pic>
            <p:nvPicPr>
              <p:cNvPr id="105" name="Picture 104">
                <a:extLst>
                  <a:ext uri="{FF2B5EF4-FFF2-40B4-BE49-F238E27FC236}">
                    <a16:creationId xmlns:a16="http://schemas.microsoft.com/office/drawing/2014/main" id="{67013A2E-24F2-46D5-B48A-CFA3F7A6F55E}"/>
                  </a:ext>
                </a:extLst>
              </p:cNvPr>
              <p:cNvPicPr>
                <a:picLocks noChangeAspect="1"/>
              </p:cNvPicPr>
              <p:nvPr/>
            </p:nvPicPr>
            <p:blipFill>
              <a:blip r:embed="rId7"/>
              <a:stretch>
                <a:fillRect/>
              </a:stretch>
            </p:blipFill>
            <p:spPr>
              <a:xfrm>
                <a:off x="1961134" y="1721086"/>
                <a:ext cx="1448089" cy="1930786"/>
              </a:xfrm>
              <a:prstGeom prst="rect">
                <a:avLst/>
              </a:prstGeom>
            </p:spPr>
          </p:pic>
          <p:sp>
            <p:nvSpPr>
              <p:cNvPr id="106" name="Rectangle 105">
                <a:extLst>
                  <a:ext uri="{FF2B5EF4-FFF2-40B4-BE49-F238E27FC236}">
                    <a16:creationId xmlns:a16="http://schemas.microsoft.com/office/drawing/2014/main" id="{A32992D0-CF21-4C7F-9625-024A40C09510}"/>
                  </a:ext>
                </a:extLst>
              </p:cNvPr>
              <p:cNvSpPr/>
              <p:nvPr/>
            </p:nvSpPr>
            <p:spPr>
              <a:xfrm>
                <a:off x="1962083" y="1695844"/>
                <a:ext cx="1446189" cy="201440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5" name="Group 94">
              <a:extLst>
                <a:ext uri="{FF2B5EF4-FFF2-40B4-BE49-F238E27FC236}">
                  <a16:creationId xmlns:a16="http://schemas.microsoft.com/office/drawing/2014/main" id="{1CB554AD-3C7F-4D67-867B-2B1E9F977C7E}"/>
                </a:ext>
              </a:extLst>
            </p:cNvPr>
            <p:cNvGrpSpPr/>
            <p:nvPr/>
          </p:nvGrpSpPr>
          <p:grpSpPr>
            <a:xfrm>
              <a:off x="3383274" y="349927"/>
              <a:ext cx="1457533" cy="1997677"/>
              <a:chOff x="6551544" y="3743002"/>
              <a:chExt cx="1059241" cy="1451783"/>
            </a:xfrm>
          </p:grpSpPr>
          <p:pic>
            <p:nvPicPr>
              <p:cNvPr id="96" name="Picture 95">
                <a:extLst>
                  <a:ext uri="{FF2B5EF4-FFF2-40B4-BE49-F238E27FC236}">
                    <a16:creationId xmlns:a16="http://schemas.microsoft.com/office/drawing/2014/main" id="{FC7B6596-5498-407E-958D-8CD3BD128E62}"/>
                  </a:ext>
                </a:extLst>
              </p:cNvPr>
              <p:cNvPicPr>
                <a:picLocks noChangeAspect="1"/>
              </p:cNvPicPr>
              <p:nvPr/>
            </p:nvPicPr>
            <p:blipFill>
              <a:blip r:embed="rId8"/>
              <a:stretch>
                <a:fillRect/>
              </a:stretch>
            </p:blipFill>
            <p:spPr>
              <a:xfrm>
                <a:off x="6551544" y="3743002"/>
                <a:ext cx="1059241" cy="1451783"/>
              </a:xfrm>
              <a:prstGeom prst="rect">
                <a:avLst/>
              </a:prstGeom>
            </p:spPr>
          </p:pic>
          <p:sp>
            <p:nvSpPr>
              <p:cNvPr id="97" name="Rectangle 96">
                <a:extLst>
                  <a:ext uri="{FF2B5EF4-FFF2-40B4-BE49-F238E27FC236}">
                    <a16:creationId xmlns:a16="http://schemas.microsoft.com/office/drawing/2014/main" id="{E04923DC-9507-4303-BF45-58B652FD6030}"/>
                  </a:ext>
                </a:extLst>
              </p:cNvPr>
              <p:cNvSpPr/>
              <p:nvPr/>
            </p:nvSpPr>
            <p:spPr>
              <a:xfrm>
                <a:off x="6555045" y="3750291"/>
                <a:ext cx="1012684" cy="14105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8" name="Group 97">
              <a:extLst>
                <a:ext uri="{FF2B5EF4-FFF2-40B4-BE49-F238E27FC236}">
                  <a16:creationId xmlns:a16="http://schemas.microsoft.com/office/drawing/2014/main" id="{6DCCADDD-36C4-4ABF-A5B0-5288BFA1B0D0}"/>
                </a:ext>
              </a:extLst>
            </p:cNvPr>
            <p:cNvGrpSpPr/>
            <p:nvPr/>
          </p:nvGrpSpPr>
          <p:grpSpPr>
            <a:xfrm>
              <a:off x="3976314" y="1817019"/>
              <a:ext cx="1408143" cy="1958002"/>
              <a:chOff x="6969998" y="4794307"/>
              <a:chExt cx="1023348" cy="1422950"/>
            </a:xfrm>
          </p:grpSpPr>
          <p:pic>
            <p:nvPicPr>
              <p:cNvPr id="99" name="Picture 98">
                <a:extLst>
                  <a:ext uri="{FF2B5EF4-FFF2-40B4-BE49-F238E27FC236}">
                    <a16:creationId xmlns:a16="http://schemas.microsoft.com/office/drawing/2014/main" id="{C818DCD8-4445-4EAB-87C9-8D313EDAEFD1}"/>
                  </a:ext>
                </a:extLst>
              </p:cNvPr>
              <p:cNvPicPr>
                <a:picLocks noChangeAspect="1"/>
              </p:cNvPicPr>
              <p:nvPr/>
            </p:nvPicPr>
            <p:blipFill>
              <a:blip r:embed="rId9"/>
              <a:stretch>
                <a:fillRect/>
              </a:stretch>
            </p:blipFill>
            <p:spPr>
              <a:xfrm>
                <a:off x="6969998" y="4797673"/>
                <a:ext cx="1023348" cy="1419584"/>
              </a:xfrm>
              <a:prstGeom prst="rect">
                <a:avLst/>
              </a:prstGeom>
            </p:spPr>
          </p:pic>
          <p:sp>
            <p:nvSpPr>
              <p:cNvPr id="100" name="Rectangle 99">
                <a:extLst>
                  <a:ext uri="{FF2B5EF4-FFF2-40B4-BE49-F238E27FC236}">
                    <a16:creationId xmlns:a16="http://schemas.microsoft.com/office/drawing/2014/main" id="{B8F62EB1-1CB2-47DD-8454-89BE74BA4CB5}"/>
                  </a:ext>
                </a:extLst>
              </p:cNvPr>
              <p:cNvSpPr/>
              <p:nvPr/>
            </p:nvSpPr>
            <p:spPr>
              <a:xfrm>
                <a:off x="6969998" y="4794307"/>
                <a:ext cx="1012684" cy="14105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10" name="Rounded Rectangle">
            <a:extLst>
              <a:ext uri="{FF2B5EF4-FFF2-40B4-BE49-F238E27FC236}">
                <a16:creationId xmlns:a16="http://schemas.microsoft.com/office/drawing/2014/main" id="{79B4B6CA-2AAA-03B4-FB16-8B6F25C2A989}"/>
              </a:ext>
            </a:extLst>
          </p:cNvPr>
          <p:cNvSpPr/>
          <p:nvPr/>
        </p:nvSpPr>
        <p:spPr>
          <a:xfrm>
            <a:off x="7253416" y="1538474"/>
            <a:ext cx="3822651" cy="2897758"/>
          </a:xfrm>
          <a:prstGeom prst="roundRect">
            <a:avLst>
              <a:gd name="adj" fmla="val 14520"/>
            </a:avLst>
          </a:prstGeom>
          <a:solidFill>
            <a:schemeClr val="bg1">
              <a:alpha val="35000"/>
            </a:schemeClr>
          </a:solidFill>
          <a:ln w="57150">
            <a:solidFill>
              <a:srgbClr val="FFFF0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Energetic and enthusiastic</a:t>
            </a:r>
            <a:endParaRPr lang="en-US" sz="1600" dirty="0">
              <a:latin typeface="Franklin Gothic Medium" panose="020B0603020102020204" pitchFamily="34" charset="0"/>
            </a:endParaRP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Positive outlook</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Fast paced</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Sees the opportunities </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A real excitement for life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Embraces change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Sociable and outgoing</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Inspirational and visionary</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Not afraid to take risks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Spontaneous and imaginative</a:t>
            </a:r>
          </a:p>
        </p:txBody>
      </p:sp>
      <p:sp>
        <p:nvSpPr>
          <p:cNvPr id="11" name="Rounded Rectangle">
            <a:extLst>
              <a:ext uri="{FF2B5EF4-FFF2-40B4-BE49-F238E27FC236}">
                <a16:creationId xmlns:a16="http://schemas.microsoft.com/office/drawing/2014/main" id="{9584E77B-3FF1-7AA6-50D5-413B7E452D49}"/>
              </a:ext>
            </a:extLst>
          </p:cNvPr>
          <p:cNvSpPr/>
          <p:nvPr/>
        </p:nvSpPr>
        <p:spPr>
          <a:xfrm>
            <a:off x="1701652" y="4447175"/>
            <a:ext cx="4091217" cy="1930786"/>
          </a:xfrm>
          <a:prstGeom prst="roundRect">
            <a:avLst>
              <a:gd name="adj" fmla="val 14520"/>
            </a:avLst>
          </a:prstGeom>
          <a:solidFill>
            <a:schemeClr val="bg1">
              <a:alpha val="35000"/>
            </a:schemeClr>
          </a:solidFill>
          <a:ln w="57150">
            <a:solidFill>
              <a:srgbClr val="FFFF0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May miss details</a:t>
            </a:r>
            <a:endParaRPr lang="en-US" sz="1600" dirty="0">
              <a:latin typeface="Franklin Gothic Medium" panose="020B0603020102020204" pitchFamily="34" charset="0"/>
            </a:endParaRP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Can appear disorganised</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Jumps between ideas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Can be idealistic and impractical</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Lax time management</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Everything to excess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Inclined to talk too much</a:t>
            </a:r>
          </a:p>
        </p:txBody>
      </p:sp>
    </p:spTree>
    <p:extLst>
      <p:ext uri="{BB962C8B-B14F-4D97-AF65-F5344CB8AC3E}">
        <p14:creationId xmlns:p14="http://schemas.microsoft.com/office/powerpoint/2010/main" val="34424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background pattern&#10;&#10;Description automatically generated">
            <a:extLst>
              <a:ext uri="{FF2B5EF4-FFF2-40B4-BE49-F238E27FC236}">
                <a16:creationId xmlns:a16="http://schemas.microsoft.com/office/drawing/2014/main" id="{1D096A9C-6D16-0547-AD85-8109AB243DA5}"/>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4"/>
          <a:srcRect l="994" t="999" r="952" b="999"/>
          <a:stretch>
            <a:fillRect/>
          </a:stretch>
        </p:blipFill>
        <p:spPr>
          <a:xfrm>
            <a:off x="10035671" y="-1635877"/>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36" name="TextBox 10">
            <a:extLst>
              <a:ext uri="{FF2B5EF4-FFF2-40B4-BE49-F238E27FC236}">
                <a16:creationId xmlns:a16="http://schemas.microsoft.com/office/drawing/2014/main" id="{0A0C2D88-B912-4CB3-A722-D7D1C50F0185}"/>
              </a:ext>
            </a:extLst>
          </p:cNvPr>
          <p:cNvSpPr txBox="1"/>
          <p:nvPr/>
        </p:nvSpPr>
        <p:spPr>
          <a:xfrm>
            <a:off x="125582" y="860191"/>
            <a:ext cx="5665855"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a:t>Good day/resilient strengths</a:t>
            </a:r>
            <a:endParaRPr lang="en-US" sz="2400"/>
          </a:p>
        </p:txBody>
      </p:sp>
      <p:sp>
        <p:nvSpPr>
          <p:cNvPr id="141" name="TextBox 10">
            <a:extLst>
              <a:ext uri="{FF2B5EF4-FFF2-40B4-BE49-F238E27FC236}">
                <a16:creationId xmlns:a16="http://schemas.microsoft.com/office/drawing/2014/main" id="{C41F0035-3E67-4568-931C-1D5AAB0DF5F5}"/>
              </a:ext>
            </a:extLst>
          </p:cNvPr>
          <p:cNvSpPr txBox="1"/>
          <p:nvPr/>
        </p:nvSpPr>
        <p:spPr>
          <a:xfrm>
            <a:off x="5594338" y="3590272"/>
            <a:ext cx="3570356"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a:t>On a bad day</a:t>
            </a:r>
            <a:endParaRPr lang="en-US" sz="3200"/>
          </a:p>
        </p:txBody>
      </p:sp>
      <p:grpSp>
        <p:nvGrpSpPr>
          <p:cNvPr id="5" name="Group 4">
            <a:extLst>
              <a:ext uri="{FF2B5EF4-FFF2-40B4-BE49-F238E27FC236}">
                <a16:creationId xmlns:a16="http://schemas.microsoft.com/office/drawing/2014/main" id="{75FC973E-4366-5E43-8478-31270B53F0D0}"/>
              </a:ext>
            </a:extLst>
          </p:cNvPr>
          <p:cNvGrpSpPr/>
          <p:nvPr/>
        </p:nvGrpSpPr>
        <p:grpSpPr>
          <a:xfrm>
            <a:off x="7546925" y="169265"/>
            <a:ext cx="4251542" cy="3457392"/>
            <a:chOff x="7546925" y="169265"/>
            <a:chExt cx="4251542" cy="3457392"/>
          </a:xfrm>
        </p:grpSpPr>
        <p:pic>
          <p:nvPicPr>
            <p:cNvPr id="45" name="Picture 44">
              <a:extLst>
                <a:ext uri="{FF2B5EF4-FFF2-40B4-BE49-F238E27FC236}">
                  <a16:creationId xmlns:a16="http://schemas.microsoft.com/office/drawing/2014/main" id="{E5D670A0-D467-4F1C-AADB-44ED13F95F17}"/>
                </a:ext>
              </a:extLst>
            </p:cNvPr>
            <p:cNvPicPr>
              <a:picLocks noChangeAspect="1"/>
            </p:cNvPicPr>
            <p:nvPr/>
          </p:nvPicPr>
          <p:blipFill>
            <a:blip r:embed="rId5"/>
            <a:stretch>
              <a:fillRect/>
            </a:stretch>
          </p:blipFill>
          <p:spPr>
            <a:xfrm>
              <a:off x="9384774" y="176346"/>
              <a:ext cx="1514863" cy="2109016"/>
            </a:xfrm>
            <a:prstGeom prst="rect">
              <a:avLst/>
            </a:prstGeom>
          </p:spPr>
        </p:pic>
        <p:sp>
          <p:nvSpPr>
            <p:cNvPr id="46" name="Rectangle 45">
              <a:extLst>
                <a:ext uri="{FF2B5EF4-FFF2-40B4-BE49-F238E27FC236}">
                  <a16:creationId xmlns:a16="http://schemas.microsoft.com/office/drawing/2014/main" id="{6F86ECFF-338E-4303-B7A5-082C026C8144}"/>
                </a:ext>
              </a:extLst>
            </p:cNvPr>
            <p:cNvSpPr/>
            <p:nvPr/>
          </p:nvSpPr>
          <p:spPr>
            <a:xfrm>
              <a:off x="9423908" y="202441"/>
              <a:ext cx="1463669" cy="203875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36" name="Group 35">
              <a:extLst>
                <a:ext uri="{FF2B5EF4-FFF2-40B4-BE49-F238E27FC236}">
                  <a16:creationId xmlns:a16="http://schemas.microsoft.com/office/drawing/2014/main" id="{A2AA911B-01F7-4552-A995-A7050A10E620}"/>
                </a:ext>
              </a:extLst>
            </p:cNvPr>
            <p:cNvGrpSpPr/>
            <p:nvPr/>
          </p:nvGrpSpPr>
          <p:grpSpPr>
            <a:xfrm>
              <a:off x="7546925" y="169265"/>
              <a:ext cx="1474801" cy="2065144"/>
              <a:chOff x="498658" y="3795228"/>
              <a:chExt cx="1020386" cy="1428833"/>
            </a:xfrm>
          </p:grpSpPr>
          <p:pic>
            <p:nvPicPr>
              <p:cNvPr id="43" name="Picture 42">
                <a:extLst>
                  <a:ext uri="{FF2B5EF4-FFF2-40B4-BE49-F238E27FC236}">
                    <a16:creationId xmlns:a16="http://schemas.microsoft.com/office/drawing/2014/main" id="{0BCEEE97-CA61-4B7D-B955-4F8AFE4E2F62}"/>
                  </a:ext>
                </a:extLst>
              </p:cNvPr>
              <p:cNvPicPr>
                <a:picLocks noChangeAspect="1"/>
              </p:cNvPicPr>
              <p:nvPr/>
            </p:nvPicPr>
            <p:blipFill>
              <a:blip r:embed="rId6"/>
              <a:stretch>
                <a:fillRect/>
              </a:stretch>
            </p:blipFill>
            <p:spPr>
              <a:xfrm>
                <a:off x="506360" y="3795228"/>
                <a:ext cx="1012684" cy="1405666"/>
              </a:xfrm>
              <a:prstGeom prst="rect">
                <a:avLst/>
              </a:prstGeom>
            </p:spPr>
          </p:pic>
          <p:sp>
            <p:nvSpPr>
              <p:cNvPr id="44" name="Rectangle 43">
                <a:extLst>
                  <a:ext uri="{FF2B5EF4-FFF2-40B4-BE49-F238E27FC236}">
                    <a16:creationId xmlns:a16="http://schemas.microsoft.com/office/drawing/2014/main" id="{CEF41E5B-10E5-4A8D-8E22-86CE1EB03E41}"/>
                  </a:ext>
                </a:extLst>
              </p:cNvPr>
              <p:cNvSpPr/>
              <p:nvPr/>
            </p:nvSpPr>
            <p:spPr>
              <a:xfrm>
                <a:off x="498658" y="3813486"/>
                <a:ext cx="1012684" cy="141057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7" name="Group 36">
              <a:extLst>
                <a:ext uri="{FF2B5EF4-FFF2-40B4-BE49-F238E27FC236}">
                  <a16:creationId xmlns:a16="http://schemas.microsoft.com/office/drawing/2014/main" id="{571CF9C0-5CDB-4DA7-A8EB-281B71A32CF4}"/>
                </a:ext>
              </a:extLst>
            </p:cNvPr>
            <p:cNvGrpSpPr/>
            <p:nvPr/>
          </p:nvGrpSpPr>
          <p:grpSpPr>
            <a:xfrm>
              <a:off x="10279423" y="1479500"/>
              <a:ext cx="1519044" cy="2126993"/>
              <a:chOff x="4830088" y="3867622"/>
              <a:chExt cx="1808975" cy="2532959"/>
            </a:xfrm>
          </p:grpSpPr>
          <p:pic>
            <p:nvPicPr>
              <p:cNvPr id="41" name="Picture 40">
                <a:extLst>
                  <a:ext uri="{FF2B5EF4-FFF2-40B4-BE49-F238E27FC236}">
                    <a16:creationId xmlns:a16="http://schemas.microsoft.com/office/drawing/2014/main" id="{BFFF6C59-B1C3-4AA9-A3FB-A85AB647676B}"/>
                  </a:ext>
                </a:extLst>
              </p:cNvPr>
              <p:cNvPicPr>
                <a:picLocks noChangeAspect="1"/>
              </p:cNvPicPr>
              <p:nvPr/>
            </p:nvPicPr>
            <p:blipFill>
              <a:blip r:embed="rId7"/>
              <a:stretch>
                <a:fillRect/>
              </a:stretch>
            </p:blipFill>
            <p:spPr>
              <a:xfrm>
                <a:off x="4837693" y="3867622"/>
                <a:ext cx="1801370" cy="2503689"/>
              </a:xfrm>
              <a:prstGeom prst="rect">
                <a:avLst/>
              </a:prstGeom>
            </p:spPr>
          </p:pic>
          <p:sp>
            <p:nvSpPr>
              <p:cNvPr id="42" name="Rectangle 41">
                <a:extLst>
                  <a:ext uri="{FF2B5EF4-FFF2-40B4-BE49-F238E27FC236}">
                    <a16:creationId xmlns:a16="http://schemas.microsoft.com/office/drawing/2014/main" id="{406C670F-3BD1-4C50-B9E8-E6E560E2320A}"/>
                  </a:ext>
                </a:extLst>
              </p:cNvPr>
              <p:cNvSpPr/>
              <p:nvPr/>
            </p:nvSpPr>
            <p:spPr>
              <a:xfrm>
                <a:off x="4830088" y="3880846"/>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8" name="Group 37">
              <a:extLst>
                <a:ext uri="{FF2B5EF4-FFF2-40B4-BE49-F238E27FC236}">
                  <a16:creationId xmlns:a16="http://schemas.microsoft.com/office/drawing/2014/main" id="{C83E7E55-E1B2-4306-96FD-DF303BEFD404}"/>
                </a:ext>
              </a:extLst>
            </p:cNvPr>
            <p:cNvGrpSpPr/>
            <p:nvPr/>
          </p:nvGrpSpPr>
          <p:grpSpPr>
            <a:xfrm>
              <a:off x="8317548" y="1485167"/>
              <a:ext cx="1548561" cy="2141490"/>
              <a:chOff x="6902085" y="3870081"/>
              <a:chExt cx="1844124" cy="2550222"/>
            </a:xfrm>
          </p:grpSpPr>
          <p:pic>
            <p:nvPicPr>
              <p:cNvPr id="39" name="Picture 38">
                <a:extLst>
                  <a:ext uri="{FF2B5EF4-FFF2-40B4-BE49-F238E27FC236}">
                    <a16:creationId xmlns:a16="http://schemas.microsoft.com/office/drawing/2014/main" id="{13B0F8E8-B151-45B6-A41F-3DC1C1C1AD90}"/>
                  </a:ext>
                </a:extLst>
              </p:cNvPr>
              <p:cNvPicPr>
                <a:picLocks noChangeAspect="1"/>
              </p:cNvPicPr>
              <p:nvPr/>
            </p:nvPicPr>
            <p:blipFill>
              <a:blip r:embed="rId8"/>
              <a:stretch>
                <a:fillRect/>
              </a:stretch>
            </p:blipFill>
            <p:spPr>
              <a:xfrm>
                <a:off x="6944839" y="3870081"/>
                <a:ext cx="1801370" cy="2487606"/>
              </a:xfrm>
              <a:prstGeom prst="rect">
                <a:avLst/>
              </a:prstGeom>
            </p:spPr>
          </p:pic>
          <p:sp>
            <p:nvSpPr>
              <p:cNvPr id="40" name="Rectangle 39">
                <a:extLst>
                  <a:ext uri="{FF2B5EF4-FFF2-40B4-BE49-F238E27FC236}">
                    <a16:creationId xmlns:a16="http://schemas.microsoft.com/office/drawing/2014/main" id="{4796DD44-FE91-468E-B964-2DE5D56B2259}"/>
                  </a:ext>
                </a:extLst>
              </p:cNvPr>
              <p:cNvSpPr/>
              <p:nvPr/>
            </p:nvSpPr>
            <p:spPr>
              <a:xfrm>
                <a:off x="6902085" y="3900568"/>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pic>
        <p:nvPicPr>
          <p:cNvPr id="30" name="Picture 29" descr="C-me landscape logo.png">
            <a:extLst>
              <a:ext uri="{FF2B5EF4-FFF2-40B4-BE49-F238E27FC236}">
                <a16:creationId xmlns:a16="http://schemas.microsoft.com/office/drawing/2014/main" id="{F7433E1D-7B7C-DB43-B4B0-858BE1DF08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008" y="392855"/>
            <a:ext cx="2144524" cy="422342"/>
          </a:xfrm>
          <a:prstGeom prst="rect">
            <a:avLst/>
          </a:prstGeom>
        </p:spPr>
      </p:pic>
      <p:sp>
        <p:nvSpPr>
          <p:cNvPr id="2" name="Rounded Rectangle">
            <a:extLst>
              <a:ext uri="{FF2B5EF4-FFF2-40B4-BE49-F238E27FC236}">
                <a16:creationId xmlns:a16="http://schemas.microsoft.com/office/drawing/2014/main" id="{6DBEC5D2-507B-F35F-C10E-1D7A4D6E62DB}"/>
              </a:ext>
            </a:extLst>
          </p:cNvPr>
          <p:cNvSpPr/>
          <p:nvPr/>
        </p:nvSpPr>
        <p:spPr>
          <a:xfrm>
            <a:off x="772663" y="1525839"/>
            <a:ext cx="4149776" cy="2794134"/>
          </a:xfrm>
          <a:prstGeom prst="roundRect">
            <a:avLst>
              <a:gd name="adj" fmla="val 14520"/>
            </a:avLst>
          </a:prstGeom>
          <a:solidFill>
            <a:schemeClr val="bg1">
              <a:alpha val="35000"/>
            </a:schemeClr>
          </a:solidFill>
          <a:ln w="57150">
            <a:solidFill>
              <a:srgbClr val="92D05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Respects others' values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Supportive and loyal</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Builds consensus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Generous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Works for democratic solutions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Tactful and diplomatic</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Dedicated to the team</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Considerate and attentive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Tolerant and open-minded</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Reliable and dependable</a:t>
            </a:r>
          </a:p>
        </p:txBody>
      </p:sp>
      <p:sp>
        <p:nvSpPr>
          <p:cNvPr id="3" name="Rounded Rectangle">
            <a:extLst>
              <a:ext uri="{FF2B5EF4-FFF2-40B4-BE49-F238E27FC236}">
                <a16:creationId xmlns:a16="http://schemas.microsoft.com/office/drawing/2014/main" id="{36381F11-214D-3FD8-55DF-1B0780627E94}"/>
              </a:ext>
            </a:extLst>
          </p:cNvPr>
          <p:cNvSpPr/>
          <p:nvPr/>
        </p:nvSpPr>
        <p:spPr>
          <a:xfrm>
            <a:off x="5472037" y="4319973"/>
            <a:ext cx="4149776" cy="2038755"/>
          </a:xfrm>
          <a:prstGeom prst="roundRect">
            <a:avLst>
              <a:gd name="adj" fmla="val 14520"/>
            </a:avLst>
          </a:prstGeom>
          <a:solidFill>
            <a:schemeClr val="bg1">
              <a:alpha val="35000"/>
            </a:schemeClr>
          </a:solidFill>
          <a:ln w="57150">
            <a:solidFill>
              <a:srgbClr val="92D05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Appears to lack urgency</a:t>
            </a:r>
            <a:endParaRPr lang="en-US" sz="1600" dirty="0">
              <a:latin typeface="Franklin Gothic Medium" panose="020B0603020102020204" pitchFamily="34" charset="0"/>
            </a:endParaRP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Can be indecisive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Often self-critical</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Procrastinates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Slow to venture an option</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Difficulty setting priorities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Constantly checking consensus</a:t>
            </a:r>
          </a:p>
        </p:txBody>
      </p:sp>
    </p:spTree>
    <p:extLst>
      <p:ext uri="{BB962C8B-B14F-4D97-AF65-F5344CB8AC3E}">
        <p14:creationId xmlns:p14="http://schemas.microsoft.com/office/powerpoint/2010/main" val="15151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background pattern&#10;&#10;Description automatically generated">
            <a:extLst>
              <a:ext uri="{FF2B5EF4-FFF2-40B4-BE49-F238E27FC236}">
                <a16:creationId xmlns:a16="http://schemas.microsoft.com/office/drawing/2014/main" id="{CA73D5F4-FB93-9D42-B0FF-0E4BCABC433D}"/>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4"/>
          <a:srcRect l="994" t="999" r="952" b="999"/>
          <a:stretch>
            <a:fillRect/>
          </a:stretch>
        </p:blipFill>
        <p:spPr>
          <a:xfrm>
            <a:off x="9947940" y="4653426"/>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41" name="TextBox 10">
            <a:extLst>
              <a:ext uri="{FF2B5EF4-FFF2-40B4-BE49-F238E27FC236}">
                <a16:creationId xmlns:a16="http://schemas.microsoft.com/office/drawing/2014/main" id="{C41F0035-3E67-4568-931C-1D5AAB0DF5F5}"/>
              </a:ext>
            </a:extLst>
          </p:cNvPr>
          <p:cNvSpPr txBox="1"/>
          <p:nvPr/>
        </p:nvSpPr>
        <p:spPr>
          <a:xfrm>
            <a:off x="7418194" y="118289"/>
            <a:ext cx="3570356"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dirty="0"/>
              <a:t>On a bad day</a:t>
            </a:r>
            <a:endParaRPr lang="en-US" sz="3200" dirty="0"/>
          </a:p>
        </p:txBody>
      </p:sp>
      <p:grpSp>
        <p:nvGrpSpPr>
          <p:cNvPr id="32" name="Group 31">
            <a:extLst>
              <a:ext uri="{FF2B5EF4-FFF2-40B4-BE49-F238E27FC236}">
                <a16:creationId xmlns:a16="http://schemas.microsoft.com/office/drawing/2014/main" id="{33EC7B3D-0D11-4E45-B64F-C6C417EA3761}"/>
              </a:ext>
            </a:extLst>
          </p:cNvPr>
          <p:cNvGrpSpPr/>
          <p:nvPr/>
        </p:nvGrpSpPr>
        <p:grpSpPr>
          <a:xfrm>
            <a:off x="8780009" y="3132773"/>
            <a:ext cx="1400890" cy="1923520"/>
            <a:chOff x="6956632" y="907710"/>
            <a:chExt cx="1030352" cy="1414745"/>
          </a:xfrm>
        </p:grpSpPr>
        <p:pic>
          <p:nvPicPr>
            <p:cNvPr id="67" name="Picture 66">
              <a:extLst>
                <a:ext uri="{FF2B5EF4-FFF2-40B4-BE49-F238E27FC236}">
                  <a16:creationId xmlns:a16="http://schemas.microsoft.com/office/drawing/2014/main" id="{8A3E0FE2-7295-4193-9DBD-F93A2E479AE9}"/>
                </a:ext>
              </a:extLst>
            </p:cNvPr>
            <p:cNvPicPr>
              <a:picLocks noChangeAspect="1"/>
            </p:cNvPicPr>
            <p:nvPr/>
          </p:nvPicPr>
          <p:blipFill>
            <a:blip r:embed="rId5"/>
            <a:stretch>
              <a:fillRect/>
            </a:stretch>
          </p:blipFill>
          <p:spPr>
            <a:xfrm>
              <a:off x="6996770" y="907710"/>
              <a:ext cx="990214" cy="1393065"/>
            </a:xfrm>
            <a:prstGeom prst="rect">
              <a:avLst/>
            </a:prstGeom>
          </p:spPr>
        </p:pic>
        <p:sp>
          <p:nvSpPr>
            <p:cNvPr id="68" name="Rectangle 67">
              <a:extLst>
                <a:ext uri="{FF2B5EF4-FFF2-40B4-BE49-F238E27FC236}">
                  <a16:creationId xmlns:a16="http://schemas.microsoft.com/office/drawing/2014/main" id="{6C2F4045-01F8-435B-BDE5-6DE0B1ED299C}"/>
                </a:ext>
              </a:extLst>
            </p:cNvPr>
            <p:cNvSpPr/>
            <p:nvPr/>
          </p:nvSpPr>
          <p:spPr>
            <a:xfrm>
              <a:off x="6956632" y="911880"/>
              <a:ext cx="1012684" cy="141057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64" name="Picture 63">
            <a:extLst>
              <a:ext uri="{FF2B5EF4-FFF2-40B4-BE49-F238E27FC236}">
                <a16:creationId xmlns:a16="http://schemas.microsoft.com/office/drawing/2014/main" id="{B3B53F28-0709-473A-AF97-93DED2EBC04B}"/>
              </a:ext>
            </a:extLst>
          </p:cNvPr>
          <p:cNvPicPr>
            <a:picLocks noChangeAspect="1"/>
          </p:cNvPicPr>
          <p:nvPr/>
        </p:nvPicPr>
        <p:blipFill>
          <a:blip r:embed="rId6"/>
          <a:stretch>
            <a:fillRect/>
          </a:stretch>
        </p:blipFill>
        <p:spPr>
          <a:xfrm>
            <a:off x="7047218" y="3108941"/>
            <a:ext cx="1355065" cy="1887859"/>
          </a:xfrm>
          <a:prstGeom prst="rect">
            <a:avLst/>
          </a:prstGeom>
        </p:spPr>
      </p:pic>
      <p:sp>
        <p:nvSpPr>
          <p:cNvPr id="65" name="Rectangle 64">
            <a:extLst>
              <a:ext uri="{FF2B5EF4-FFF2-40B4-BE49-F238E27FC236}">
                <a16:creationId xmlns:a16="http://schemas.microsoft.com/office/drawing/2014/main" id="{CDD1FE5C-FA57-474B-ABE2-8C0AF2D765D4}"/>
              </a:ext>
            </a:extLst>
          </p:cNvPr>
          <p:cNvSpPr/>
          <p:nvPr/>
        </p:nvSpPr>
        <p:spPr>
          <a:xfrm>
            <a:off x="7025414" y="3107946"/>
            <a:ext cx="1376869" cy="191785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0" name="Group 49">
            <a:extLst>
              <a:ext uri="{FF2B5EF4-FFF2-40B4-BE49-F238E27FC236}">
                <a16:creationId xmlns:a16="http://schemas.microsoft.com/office/drawing/2014/main" id="{24678534-31C2-4633-BF4E-554B3F90104E}"/>
              </a:ext>
            </a:extLst>
          </p:cNvPr>
          <p:cNvGrpSpPr/>
          <p:nvPr/>
        </p:nvGrpSpPr>
        <p:grpSpPr>
          <a:xfrm>
            <a:off x="7445099" y="4284743"/>
            <a:ext cx="1431358" cy="2003244"/>
            <a:chOff x="330526" y="842697"/>
            <a:chExt cx="1812011" cy="2535983"/>
          </a:xfrm>
        </p:grpSpPr>
        <p:pic>
          <p:nvPicPr>
            <p:cNvPr id="62" name="Picture 61">
              <a:extLst>
                <a:ext uri="{FF2B5EF4-FFF2-40B4-BE49-F238E27FC236}">
                  <a16:creationId xmlns:a16="http://schemas.microsoft.com/office/drawing/2014/main" id="{4793679D-A10A-4DA7-8629-53A06EAD19AD}"/>
                </a:ext>
              </a:extLst>
            </p:cNvPr>
            <p:cNvPicPr>
              <a:picLocks noChangeAspect="1"/>
            </p:cNvPicPr>
            <p:nvPr/>
          </p:nvPicPr>
          <p:blipFill>
            <a:blip r:embed="rId7"/>
            <a:stretch>
              <a:fillRect/>
            </a:stretch>
          </p:blipFill>
          <p:spPr>
            <a:xfrm>
              <a:off x="346081" y="842697"/>
              <a:ext cx="1796456" cy="2480334"/>
            </a:xfrm>
            <a:prstGeom prst="rect">
              <a:avLst/>
            </a:prstGeom>
          </p:spPr>
        </p:pic>
        <p:sp>
          <p:nvSpPr>
            <p:cNvPr id="63" name="Rectangle 62">
              <a:extLst>
                <a:ext uri="{FF2B5EF4-FFF2-40B4-BE49-F238E27FC236}">
                  <a16:creationId xmlns:a16="http://schemas.microsoft.com/office/drawing/2014/main" id="{C1043036-12F5-411D-AE2D-361F05273CF1}"/>
                </a:ext>
              </a:extLst>
            </p:cNvPr>
            <p:cNvSpPr/>
            <p:nvPr/>
          </p:nvSpPr>
          <p:spPr>
            <a:xfrm>
              <a:off x="330526" y="858945"/>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9" name="Group 58">
            <a:extLst>
              <a:ext uri="{FF2B5EF4-FFF2-40B4-BE49-F238E27FC236}">
                <a16:creationId xmlns:a16="http://schemas.microsoft.com/office/drawing/2014/main" id="{93EE5DE6-06B3-4EEB-BEEB-80F0811A31B4}"/>
              </a:ext>
            </a:extLst>
          </p:cNvPr>
          <p:cNvGrpSpPr/>
          <p:nvPr/>
        </p:nvGrpSpPr>
        <p:grpSpPr>
          <a:xfrm>
            <a:off x="9473817" y="4314583"/>
            <a:ext cx="1431975" cy="1990409"/>
            <a:chOff x="2575882" y="3858903"/>
            <a:chExt cx="1812793" cy="2519735"/>
          </a:xfrm>
        </p:grpSpPr>
        <p:pic>
          <p:nvPicPr>
            <p:cNvPr id="60" name="Picture 59">
              <a:extLst>
                <a:ext uri="{FF2B5EF4-FFF2-40B4-BE49-F238E27FC236}">
                  <a16:creationId xmlns:a16="http://schemas.microsoft.com/office/drawing/2014/main" id="{86BAA0D6-0BE8-44B8-B74F-42CC96D47827}"/>
                </a:ext>
              </a:extLst>
            </p:cNvPr>
            <p:cNvPicPr>
              <a:picLocks noChangeAspect="1"/>
            </p:cNvPicPr>
            <p:nvPr/>
          </p:nvPicPr>
          <p:blipFill>
            <a:blip r:embed="rId8"/>
            <a:stretch>
              <a:fillRect/>
            </a:stretch>
          </p:blipFill>
          <p:spPr>
            <a:xfrm>
              <a:off x="2575882" y="3867622"/>
              <a:ext cx="1801370" cy="2498495"/>
            </a:xfrm>
            <a:prstGeom prst="rect">
              <a:avLst/>
            </a:prstGeom>
          </p:spPr>
        </p:pic>
        <p:sp>
          <p:nvSpPr>
            <p:cNvPr id="61" name="Rectangle 60">
              <a:extLst>
                <a:ext uri="{FF2B5EF4-FFF2-40B4-BE49-F238E27FC236}">
                  <a16:creationId xmlns:a16="http://schemas.microsoft.com/office/drawing/2014/main" id="{952667DD-64BC-4472-A1B1-E82612F7BD8B}"/>
                </a:ext>
              </a:extLst>
            </p:cNvPr>
            <p:cNvSpPr/>
            <p:nvPr/>
          </p:nvSpPr>
          <p:spPr>
            <a:xfrm>
              <a:off x="2579700" y="3858903"/>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extBox 10">
            <a:extLst>
              <a:ext uri="{FF2B5EF4-FFF2-40B4-BE49-F238E27FC236}">
                <a16:creationId xmlns:a16="http://schemas.microsoft.com/office/drawing/2014/main" id="{C44372EE-CE6C-4513-A023-BE2ACB579164}"/>
              </a:ext>
            </a:extLst>
          </p:cNvPr>
          <p:cNvSpPr txBox="1"/>
          <p:nvPr/>
        </p:nvSpPr>
        <p:spPr>
          <a:xfrm>
            <a:off x="216066" y="1557318"/>
            <a:ext cx="5665855"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dirty="0"/>
              <a:t>Good day/resilient strengths</a:t>
            </a:r>
            <a:endParaRPr lang="en-US" sz="2400" dirty="0"/>
          </a:p>
        </p:txBody>
      </p:sp>
      <p:pic>
        <p:nvPicPr>
          <p:cNvPr id="27" name="Picture 26" descr="C-me landscape logo.png">
            <a:extLst>
              <a:ext uri="{FF2B5EF4-FFF2-40B4-BE49-F238E27FC236}">
                <a16:creationId xmlns:a16="http://schemas.microsoft.com/office/drawing/2014/main" id="{60E62D5F-3453-EC44-8604-4BE176CD1D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008" y="392855"/>
            <a:ext cx="2144524" cy="422342"/>
          </a:xfrm>
          <a:prstGeom prst="rect">
            <a:avLst/>
          </a:prstGeom>
        </p:spPr>
      </p:pic>
      <p:sp>
        <p:nvSpPr>
          <p:cNvPr id="5" name="Rounded Rectangle">
            <a:extLst>
              <a:ext uri="{FF2B5EF4-FFF2-40B4-BE49-F238E27FC236}">
                <a16:creationId xmlns:a16="http://schemas.microsoft.com/office/drawing/2014/main" id="{4FD4EFCA-5982-FC0B-F6F1-1A58A3F5C914}"/>
              </a:ext>
            </a:extLst>
          </p:cNvPr>
          <p:cNvSpPr/>
          <p:nvPr/>
        </p:nvSpPr>
        <p:spPr>
          <a:xfrm>
            <a:off x="7047218" y="742389"/>
            <a:ext cx="4060658" cy="1992028"/>
          </a:xfrm>
          <a:prstGeom prst="roundRect">
            <a:avLst>
              <a:gd name="adj" fmla="val 14520"/>
            </a:avLst>
          </a:prstGeom>
          <a:solidFill>
            <a:schemeClr val="bg1">
              <a:alpha val="35000"/>
            </a:schemeClr>
          </a:solidFill>
          <a:ln w="57150">
            <a:solidFill>
              <a:srgbClr val="00B0F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Tends to over analyse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May appear aloof</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Tends to point out the downside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Obsessive about the detail</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Slow to trust</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Lacks spontaneity</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Constrained by the rules</a:t>
            </a:r>
          </a:p>
        </p:txBody>
      </p:sp>
      <p:sp>
        <p:nvSpPr>
          <p:cNvPr id="7" name="Rounded Rectangle">
            <a:extLst>
              <a:ext uri="{FF2B5EF4-FFF2-40B4-BE49-F238E27FC236}">
                <a16:creationId xmlns:a16="http://schemas.microsoft.com/office/drawing/2014/main" id="{D10BCB07-D7BD-07AF-0DF0-4FE75B1C5B09}"/>
              </a:ext>
            </a:extLst>
          </p:cNvPr>
          <p:cNvSpPr/>
          <p:nvPr/>
        </p:nvSpPr>
        <p:spPr>
          <a:xfrm>
            <a:off x="928680" y="2359335"/>
            <a:ext cx="3884195" cy="2767307"/>
          </a:xfrm>
          <a:prstGeom prst="roundRect">
            <a:avLst>
              <a:gd name="adj" fmla="val 14520"/>
            </a:avLst>
          </a:prstGeom>
          <a:solidFill>
            <a:schemeClr val="bg1">
              <a:alpha val="35000"/>
            </a:schemeClr>
          </a:solidFill>
          <a:ln w="57150">
            <a:solidFill>
              <a:srgbClr val="00B0F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Logical and analytical</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Enjoys problem solving</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Realistic</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Sets high standards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Methodical and systematic</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Sorts out the details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Strong sense of duty</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Structured and disciplined</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Focuses on details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dirty="0">
                <a:latin typeface="Franklin Gothic Medium" panose="020B0603020102020204" pitchFamily="34" charset="0"/>
              </a:rPr>
              <a:t>Considers all the facts</a:t>
            </a:r>
          </a:p>
        </p:txBody>
      </p:sp>
    </p:spTree>
    <p:extLst>
      <p:ext uri="{BB962C8B-B14F-4D97-AF65-F5344CB8AC3E}">
        <p14:creationId xmlns:p14="http://schemas.microsoft.com/office/powerpoint/2010/main" val="27799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background pattern&#10;&#10;Description automatically generated">
            <a:extLst>
              <a:ext uri="{FF2B5EF4-FFF2-40B4-BE49-F238E27FC236}">
                <a16:creationId xmlns:a16="http://schemas.microsoft.com/office/drawing/2014/main" id="{ABAA7068-1BD3-0744-BB82-35335385FD96}"/>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41" name="TextBox 10">
            <a:extLst>
              <a:ext uri="{FF2B5EF4-FFF2-40B4-BE49-F238E27FC236}">
                <a16:creationId xmlns:a16="http://schemas.microsoft.com/office/drawing/2014/main" id="{C41F0035-3E67-4568-931C-1D5AAB0DF5F5}"/>
              </a:ext>
            </a:extLst>
          </p:cNvPr>
          <p:cNvSpPr txBox="1"/>
          <p:nvPr/>
        </p:nvSpPr>
        <p:spPr>
          <a:xfrm>
            <a:off x="2724177" y="114173"/>
            <a:ext cx="3570356"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dirty="0"/>
              <a:t>On a bad day</a:t>
            </a:r>
            <a:endParaRPr sz="3200" dirty="0"/>
          </a:p>
        </p:txBody>
      </p:sp>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4"/>
          <a:srcRect l="994" t="999" r="952" b="999"/>
          <a:stretch>
            <a:fillRect/>
          </a:stretch>
        </p:blipFill>
        <p:spPr>
          <a:xfrm>
            <a:off x="-1654808" y="4605779"/>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3" name="TextBox 10">
            <a:extLst>
              <a:ext uri="{FF2B5EF4-FFF2-40B4-BE49-F238E27FC236}">
                <a16:creationId xmlns:a16="http://schemas.microsoft.com/office/drawing/2014/main" id="{86C3B897-6462-420C-ABEC-6DD1A40B8B0B}"/>
              </a:ext>
            </a:extLst>
          </p:cNvPr>
          <p:cNvSpPr txBox="1"/>
          <p:nvPr/>
        </p:nvSpPr>
        <p:spPr>
          <a:xfrm>
            <a:off x="6665646" y="1486374"/>
            <a:ext cx="5665855"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200" dirty="0"/>
              <a:t>Good day/resilient strengths</a:t>
            </a:r>
            <a:endParaRPr lang="en-US" sz="2400" dirty="0"/>
          </a:p>
        </p:txBody>
      </p:sp>
      <p:grpSp>
        <p:nvGrpSpPr>
          <p:cNvPr id="8" name="Group 7">
            <a:extLst>
              <a:ext uri="{FF2B5EF4-FFF2-40B4-BE49-F238E27FC236}">
                <a16:creationId xmlns:a16="http://schemas.microsoft.com/office/drawing/2014/main" id="{A9DAD9E3-379D-BE4B-9E93-FD62081A3F95}"/>
              </a:ext>
            </a:extLst>
          </p:cNvPr>
          <p:cNvGrpSpPr/>
          <p:nvPr/>
        </p:nvGrpSpPr>
        <p:grpSpPr>
          <a:xfrm>
            <a:off x="581191" y="2975637"/>
            <a:ext cx="4049971" cy="3355307"/>
            <a:chOff x="581191" y="3090656"/>
            <a:chExt cx="4049971" cy="3355307"/>
          </a:xfrm>
        </p:grpSpPr>
        <p:grpSp>
          <p:nvGrpSpPr>
            <p:cNvPr id="12" name="Group 11">
              <a:extLst>
                <a:ext uri="{FF2B5EF4-FFF2-40B4-BE49-F238E27FC236}">
                  <a16:creationId xmlns:a16="http://schemas.microsoft.com/office/drawing/2014/main" id="{8C08AA9D-01E4-E542-BAA8-736F7DDEAE47}"/>
                </a:ext>
              </a:extLst>
            </p:cNvPr>
            <p:cNvGrpSpPr/>
            <p:nvPr/>
          </p:nvGrpSpPr>
          <p:grpSpPr>
            <a:xfrm>
              <a:off x="2536732" y="3164456"/>
              <a:ext cx="1403934" cy="1932243"/>
              <a:chOff x="3941565" y="3564931"/>
              <a:chExt cx="1080523" cy="1487131"/>
            </a:xfrm>
          </p:grpSpPr>
          <p:pic>
            <p:nvPicPr>
              <p:cNvPr id="45" name="Picture 44">
                <a:extLst>
                  <a:ext uri="{FF2B5EF4-FFF2-40B4-BE49-F238E27FC236}">
                    <a16:creationId xmlns:a16="http://schemas.microsoft.com/office/drawing/2014/main" id="{2AF045A5-02CC-486A-B6DF-0777CAAFC580}"/>
                  </a:ext>
                </a:extLst>
              </p:cNvPr>
              <p:cNvPicPr>
                <a:picLocks noChangeAspect="1"/>
              </p:cNvPicPr>
              <p:nvPr/>
            </p:nvPicPr>
            <p:blipFill>
              <a:blip r:embed="rId5"/>
              <a:stretch>
                <a:fillRect/>
              </a:stretch>
            </p:blipFill>
            <p:spPr>
              <a:xfrm>
                <a:off x="3941565" y="3564931"/>
                <a:ext cx="1080523" cy="1487131"/>
              </a:xfrm>
              <a:prstGeom prst="rect">
                <a:avLst/>
              </a:prstGeom>
            </p:spPr>
          </p:pic>
          <p:sp>
            <p:nvSpPr>
              <p:cNvPr id="46" name="Rectangle 45">
                <a:extLst>
                  <a:ext uri="{FF2B5EF4-FFF2-40B4-BE49-F238E27FC236}">
                    <a16:creationId xmlns:a16="http://schemas.microsoft.com/office/drawing/2014/main" id="{928AF2DC-40A4-40B0-A628-4BCF66714281}"/>
                  </a:ext>
                </a:extLst>
              </p:cNvPr>
              <p:cNvSpPr/>
              <p:nvPr/>
            </p:nvSpPr>
            <p:spPr>
              <a:xfrm>
                <a:off x="3946555" y="3572571"/>
                <a:ext cx="1059241" cy="14754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a:extLst>
                <a:ext uri="{FF2B5EF4-FFF2-40B4-BE49-F238E27FC236}">
                  <a16:creationId xmlns:a16="http://schemas.microsoft.com/office/drawing/2014/main" id="{714FF98E-B5B1-2049-9EED-ACE4B1A7EA74}"/>
                </a:ext>
              </a:extLst>
            </p:cNvPr>
            <p:cNvGrpSpPr/>
            <p:nvPr/>
          </p:nvGrpSpPr>
          <p:grpSpPr>
            <a:xfrm>
              <a:off x="581191" y="3090656"/>
              <a:ext cx="1393009" cy="1934421"/>
              <a:chOff x="827786" y="3079896"/>
              <a:chExt cx="1393009" cy="1934421"/>
            </a:xfrm>
          </p:grpSpPr>
          <p:pic>
            <p:nvPicPr>
              <p:cNvPr id="43" name="Picture 42">
                <a:extLst>
                  <a:ext uri="{FF2B5EF4-FFF2-40B4-BE49-F238E27FC236}">
                    <a16:creationId xmlns:a16="http://schemas.microsoft.com/office/drawing/2014/main" id="{8EB84D61-0E75-48B2-BE95-6F176A544559}"/>
                  </a:ext>
                </a:extLst>
              </p:cNvPr>
              <p:cNvPicPr>
                <a:picLocks noChangeAspect="1"/>
              </p:cNvPicPr>
              <p:nvPr/>
            </p:nvPicPr>
            <p:blipFill>
              <a:blip r:embed="rId6"/>
              <a:stretch>
                <a:fillRect/>
              </a:stretch>
            </p:blipFill>
            <p:spPr>
              <a:xfrm>
                <a:off x="827786" y="3083656"/>
                <a:ext cx="1393009" cy="1930661"/>
              </a:xfrm>
              <a:prstGeom prst="rect">
                <a:avLst/>
              </a:prstGeom>
            </p:spPr>
          </p:pic>
          <p:sp>
            <p:nvSpPr>
              <p:cNvPr id="44" name="Rectangle 43">
                <a:extLst>
                  <a:ext uri="{FF2B5EF4-FFF2-40B4-BE49-F238E27FC236}">
                    <a16:creationId xmlns:a16="http://schemas.microsoft.com/office/drawing/2014/main" id="{1ABB292F-BBDA-4A2F-864E-2E4E3FE5CCBD}"/>
                  </a:ext>
                </a:extLst>
              </p:cNvPr>
              <p:cNvSpPr/>
              <p:nvPr/>
            </p:nvSpPr>
            <p:spPr>
              <a:xfrm>
                <a:off x="849732" y="3079896"/>
                <a:ext cx="1365572" cy="19021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0" name="Group 9">
              <a:extLst>
                <a:ext uri="{FF2B5EF4-FFF2-40B4-BE49-F238E27FC236}">
                  <a16:creationId xmlns:a16="http://schemas.microsoft.com/office/drawing/2014/main" id="{E48FF1D6-D613-3543-921A-1AC08C67BDE3}"/>
                </a:ext>
              </a:extLst>
            </p:cNvPr>
            <p:cNvGrpSpPr/>
            <p:nvPr/>
          </p:nvGrpSpPr>
          <p:grpSpPr>
            <a:xfrm>
              <a:off x="3243196" y="4528757"/>
              <a:ext cx="1387966" cy="1917206"/>
              <a:chOff x="4485289" y="4614951"/>
              <a:chExt cx="1068234" cy="1475558"/>
            </a:xfrm>
          </p:grpSpPr>
          <p:pic>
            <p:nvPicPr>
              <p:cNvPr id="41" name="Picture 40">
                <a:extLst>
                  <a:ext uri="{FF2B5EF4-FFF2-40B4-BE49-F238E27FC236}">
                    <a16:creationId xmlns:a16="http://schemas.microsoft.com/office/drawing/2014/main" id="{89AA75BC-0540-4208-8CD9-31818D0FDACD}"/>
                  </a:ext>
                </a:extLst>
              </p:cNvPr>
              <p:cNvPicPr>
                <a:picLocks noChangeAspect="1"/>
              </p:cNvPicPr>
              <p:nvPr/>
            </p:nvPicPr>
            <p:blipFill rotWithShape="1">
              <a:blip r:embed="rId7"/>
              <a:srcRect l="1724" r="3860" b="3249"/>
              <a:stretch/>
            </p:blipFill>
            <p:spPr>
              <a:xfrm>
                <a:off x="4506945" y="4614951"/>
                <a:ext cx="1046578" cy="1475558"/>
              </a:xfrm>
              <a:prstGeom prst="rect">
                <a:avLst/>
              </a:prstGeom>
            </p:spPr>
          </p:pic>
          <p:sp>
            <p:nvSpPr>
              <p:cNvPr id="42" name="Rectangle 41">
                <a:extLst>
                  <a:ext uri="{FF2B5EF4-FFF2-40B4-BE49-F238E27FC236}">
                    <a16:creationId xmlns:a16="http://schemas.microsoft.com/office/drawing/2014/main" id="{7B4D9F7C-F765-436B-9D69-6A1272A8D7FA}"/>
                  </a:ext>
                </a:extLst>
              </p:cNvPr>
              <p:cNvSpPr/>
              <p:nvPr/>
            </p:nvSpPr>
            <p:spPr>
              <a:xfrm>
                <a:off x="4485289" y="4616691"/>
                <a:ext cx="1050997" cy="146394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3" name="Group 12">
              <a:extLst>
                <a:ext uri="{FF2B5EF4-FFF2-40B4-BE49-F238E27FC236}">
                  <a16:creationId xmlns:a16="http://schemas.microsoft.com/office/drawing/2014/main" id="{BB53AF1A-A3CD-F648-8392-52E2772CE6A1}"/>
                </a:ext>
              </a:extLst>
            </p:cNvPr>
            <p:cNvGrpSpPr/>
            <p:nvPr/>
          </p:nvGrpSpPr>
          <p:grpSpPr>
            <a:xfrm>
              <a:off x="1280752" y="4513664"/>
              <a:ext cx="1443425" cy="1919467"/>
              <a:chOff x="2974913" y="4603335"/>
              <a:chExt cx="1110917" cy="1477298"/>
            </a:xfrm>
          </p:grpSpPr>
          <p:sp>
            <p:nvSpPr>
              <p:cNvPr id="40" name="Rectangle 39">
                <a:extLst>
                  <a:ext uri="{FF2B5EF4-FFF2-40B4-BE49-F238E27FC236}">
                    <a16:creationId xmlns:a16="http://schemas.microsoft.com/office/drawing/2014/main" id="{8823E5BC-12AF-4AA8-996A-8CB1C06F3E9A}"/>
                  </a:ext>
                </a:extLst>
              </p:cNvPr>
              <p:cNvSpPr/>
              <p:nvPr/>
            </p:nvSpPr>
            <p:spPr>
              <a:xfrm>
                <a:off x="2974913" y="4603335"/>
                <a:ext cx="1110917" cy="14772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9" name="Picture 38">
                <a:extLst>
                  <a:ext uri="{FF2B5EF4-FFF2-40B4-BE49-F238E27FC236}">
                    <a16:creationId xmlns:a16="http://schemas.microsoft.com/office/drawing/2014/main" id="{D0A5E2F9-9C89-4745-AA25-542241945140}"/>
                  </a:ext>
                </a:extLst>
              </p:cNvPr>
              <p:cNvPicPr>
                <a:picLocks noChangeAspect="1"/>
              </p:cNvPicPr>
              <p:nvPr/>
            </p:nvPicPr>
            <p:blipFill>
              <a:blip r:embed="rId8"/>
              <a:stretch>
                <a:fillRect/>
              </a:stretch>
            </p:blipFill>
            <p:spPr>
              <a:xfrm>
                <a:off x="2991635" y="4633783"/>
                <a:ext cx="1081453" cy="1437894"/>
              </a:xfrm>
              <a:prstGeom prst="rect">
                <a:avLst/>
              </a:prstGeom>
            </p:spPr>
          </p:pic>
        </p:grpSp>
      </p:grpSp>
      <p:pic>
        <p:nvPicPr>
          <p:cNvPr id="29" name="Picture 28" descr="C-me landscape logo.png">
            <a:extLst>
              <a:ext uri="{FF2B5EF4-FFF2-40B4-BE49-F238E27FC236}">
                <a16:creationId xmlns:a16="http://schemas.microsoft.com/office/drawing/2014/main" id="{CA40346B-EAF2-A84F-AFF4-310012C722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008" y="392855"/>
            <a:ext cx="2144524" cy="422342"/>
          </a:xfrm>
          <a:prstGeom prst="rect">
            <a:avLst/>
          </a:prstGeom>
        </p:spPr>
      </p:pic>
      <p:sp>
        <p:nvSpPr>
          <p:cNvPr id="7" name="Rounded Rectangle">
            <a:extLst>
              <a:ext uri="{FF2B5EF4-FFF2-40B4-BE49-F238E27FC236}">
                <a16:creationId xmlns:a16="http://schemas.microsoft.com/office/drawing/2014/main" id="{9CF8AF5F-BE9F-E2DB-B95F-76FB88140DBB}"/>
              </a:ext>
            </a:extLst>
          </p:cNvPr>
          <p:cNvSpPr/>
          <p:nvPr/>
        </p:nvSpPr>
        <p:spPr>
          <a:xfrm>
            <a:off x="7689333" y="2247706"/>
            <a:ext cx="3618475" cy="2728690"/>
          </a:xfrm>
          <a:prstGeom prst="roundRect">
            <a:avLst>
              <a:gd name="adj" fmla="val 14520"/>
            </a:avLst>
          </a:prstGeom>
          <a:solidFill>
            <a:schemeClr val="bg1">
              <a:alpha val="35000"/>
            </a:schemeClr>
          </a:solidFill>
          <a:ln w="57150">
            <a:solidFill>
              <a:srgbClr val="FF000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Bold and determined</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Drives hard for delivery</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Focuses on results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Decisive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Powerful advocate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Confident</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Enjoys stretching goals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Brings clear direction</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Sets a winning mentality</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Direct and to the point</a:t>
            </a:r>
          </a:p>
        </p:txBody>
      </p:sp>
      <p:sp>
        <p:nvSpPr>
          <p:cNvPr id="9" name="Rounded Rectangle">
            <a:extLst>
              <a:ext uri="{FF2B5EF4-FFF2-40B4-BE49-F238E27FC236}">
                <a16:creationId xmlns:a16="http://schemas.microsoft.com/office/drawing/2014/main" id="{4259EC91-74C1-AFC6-D20E-DFDD58A270CA}"/>
              </a:ext>
            </a:extLst>
          </p:cNvPr>
          <p:cNvSpPr/>
          <p:nvPr/>
        </p:nvSpPr>
        <p:spPr>
          <a:xfrm>
            <a:off x="2325102" y="798935"/>
            <a:ext cx="4340544" cy="1932243"/>
          </a:xfrm>
          <a:prstGeom prst="roundRect">
            <a:avLst>
              <a:gd name="adj" fmla="val 14520"/>
            </a:avLst>
          </a:prstGeom>
          <a:solidFill>
            <a:schemeClr val="bg1">
              <a:alpha val="35000"/>
            </a:schemeClr>
          </a:solidFill>
          <a:ln w="57150">
            <a:solidFill>
              <a:srgbClr val="FF0000"/>
            </a:solidFill>
            <a:miter lim="400000"/>
          </a:ln>
        </p:spPr>
        <p:txBody>
          <a:bodyPr lIns="35718" tIns="35718" rIns="35718" bIns="35718" anchor="ctr"/>
          <a:lstStyle/>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Can be intolerant</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Can dominate discussion</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Too focused on results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Overly competitive</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Can be dismissive of others’ views</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May not be listening</a:t>
            </a:r>
          </a:p>
          <a:p>
            <a:pPr marL="800100" lvl="1" indent="-342900" defTabSz="321460">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US" sz="1600" dirty="0">
                <a:latin typeface="Franklin Gothic Medium" panose="020B0603020102020204" pitchFamily="34" charset="0"/>
              </a:rPr>
              <a:t>Action overrides planning</a:t>
            </a:r>
          </a:p>
        </p:txBody>
      </p:sp>
    </p:spTree>
    <p:extLst>
      <p:ext uri="{BB962C8B-B14F-4D97-AF65-F5344CB8AC3E}">
        <p14:creationId xmlns:p14="http://schemas.microsoft.com/office/powerpoint/2010/main" val="38874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E4CB2CF-A00C-8C4C-A8A0-0A31EBBA6B0C}"/>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3" name="Picture 5" descr="Picture 5">
            <a:extLst>
              <a:ext uri="{FF2B5EF4-FFF2-40B4-BE49-F238E27FC236}">
                <a16:creationId xmlns:a16="http://schemas.microsoft.com/office/drawing/2014/main" id="{460C5471-5B99-0545-868E-33933FF9AC6E}"/>
              </a:ext>
            </a:extLst>
          </p:cNvPr>
          <p:cNvPicPr>
            <a:picLocks noChangeAspect="1"/>
          </p:cNvPicPr>
          <p:nvPr/>
        </p:nvPicPr>
        <p:blipFill>
          <a:blip r:embed="rId4"/>
          <a:srcRect l="994" t="999" r="952" b="999"/>
          <a:stretch>
            <a:fillRect/>
          </a:stretch>
        </p:blipFill>
        <p:spPr>
          <a:xfrm>
            <a:off x="3834037" y="1474223"/>
            <a:ext cx="4523926" cy="4521493"/>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5" name="TextBox 4">
            <a:extLst>
              <a:ext uri="{FF2B5EF4-FFF2-40B4-BE49-F238E27FC236}">
                <a16:creationId xmlns:a16="http://schemas.microsoft.com/office/drawing/2014/main" id="{A5C6E252-A789-CE47-88BD-15D8B1D977FE}"/>
              </a:ext>
            </a:extLst>
          </p:cNvPr>
          <p:cNvSpPr txBox="1"/>
          <p:nvPr/>
        </p:nvSpPr>
        <p:spPr>
          <a:xfrm>
            <a:off x="3380962" y="280860"/>
            <a:ext cx="5430075" cy="646331"/>
          </a:xfrm>
          <a:prstGeom prst="rect">
            <a:avLst/>
          </a:prstGeom>
          <a:noFill/>
        </p:spPr>
        <p:txBody>
          <a:bodyPr wrap="square" rtlCol="0" anchor="t">
            <a:spAutoFit/>
          </a:bodyPr>
          <a:lstStyle/>
          <a:p>
            <a:pPr algn="ctr"/>
            <a:r>
              <a:rPr lang="en-US" sz="3600" b="1">
                <a:solidFill>
                  <a:srgbClr val="0D3E56"/>
                </a:solidFill>
                <a:latin typeface="Franklin Gothic Medium"/>
                <a:cs typeface="Calibri"/>
              </a:rPr>
              <a:t>Leadership/Management</a:t>
            </a:r>
            <a:endParaRPr lang="en-US" sz="3600" b="1">
              <a:solidFill>
                <a:srgbClr val="0D3E56"/>
              </a:solidFill>
              <a:latin typeface="Franklin Gothic Medium" panose="020B060302010202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4D51321-62AC-6F4E-BC0F-078B1133F54F}"/>
              </a:ext>
            </a:extLst>
          </p:cNvPr>
          <p:cNvPicPr>
            <a:picLocks noChangeAspect="1"/>
          </p:cNvPicPr>
          <p:nvPr/>
        </p:nvPicPr>
        <p:blipFill>
          <a:blip r:embed="rId5"/>
          <a:stretch>
            <a:fillRect/>
          </a:stretch>
        </p:blipFill>
        <p:spPr>
          <a:xfrm>
            <a:off x="5994400" y="3327400"/>
            <a:ext cx="203200" cy="203200"/>
          </a:xfrm>
          <a:prstGeom prst="rect">
            <a:avLst/>
          </a:prstGeom>
        </p:spPr>
      </p:pic>
      <p:sp>
        <p:nvSpPr>
          <p:cNvPr id="2" name="TextBox 1">
            <a:extLst>
              <a:ext uri="{FF2B5EF4-FFF2-40B4-BE49-F238E27FC236}">
                <a16:creationId xmlns:a16="http://schemas.microsoft.com/office/drawing/2014/main" id="{AF1707B4-32BA-4A9E-8A61-5042C1FFD0B9}"/>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51577B2B-5673-44A7-93EC-C0386E98F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001951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764ED1E4-6DBC-014F-9CD1-D1C4CAEF42AF}"/>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6" name="TextBox 5">
            <a:extLst>
              <a:ext uri="{FF2B5EF4-FFF2-40B4-BE49-F238E27FC236}">
                <a16:creationId xmlns:a16="http://schemas.microsoft.com/office/drawing/2014/main" id="{C41A4ACA-164D-1D45-BE9D-20D2D3F76C14}"/>
              </a:ext>
            </a:extLst>
          </p:cNvPr>
          <p:cNvSpPr txBox="1"/>
          <p:nvPr/>
        </p:nvSpPr>
        <p:spPr>
          <a:xfrm>
            <a:off x="4191809" y="898290"/>
            <a:ext cx="3808379" cy="646331"/>
          </a:xfrm>
          <a:prstGeom prst="rect">
            <a:avLst/>
          </a:prstGeom>
          <a:noFill/>
        </p:spPr>
        <p:txBody>
          <a:bodyPr wrap="square" rtlCol="0">
            <a:spAutoFit/>
          </a:bodyPr>
          <a:lstStyle/>
          <a:p>
            <a:r>
              <a:rPr lang="en-US" sz="3600" b="1">
                <a:solidFill>
                  <a:srgbClr val="0D3E56"/>
                </a:solidFill>
                <a:latin typeface="Franklin Gothic Medium" panose="020B0603020102020204" pitchFamily="34" charset="0"/>
                <a:cs typeface="Calibri" panose="020F0502020204030204" pitchFamily="34" charset="0"/>
              </a:rPr>
              <a:t>Guess the </a:t>
            </a:r>
            <a:r>
              <a:rPr lang="en-US" sz="3600" b="1" err="1">
                <a:solidFill>
                  <a:srgbClr val="0D3E56"/>
                </a:solidFill>
                <a:latin typeface="Franklin Gothic Medium" panose="020B0603020102020204" pitchFamily="34" charset="0"/>
                <a:cs typeface="Calibri" panose="020F0502020204030204" pitchFamily="34" charset="0"/>
              </a:rPr>
              <a:t>colour</a:t>
            </a:r>
            <a:endParaRPr lang="en-US" sz="3600" b="1">
              <a:solidFill>
                <a:srgbClr val="0D3E56"/>
              </a:solidFill>
              <a:latin typeface="Franklin Gothic Medium" panose="020B0603020102020204" pitchFamily="34" charset="0"/>
              <a:cs typeface="Calibri" panose="020F0502020204030204" pitchFamily="34" charset="0"/>
            </a:endParaRPr>
          </a:p>
        </p:txBody>
      </p:sp>
      <p:pic>
        <p:nvPicPr>
          <p:cNvPr id="12" name="Picture 10">
            <a:extLst>
              <a:ext uri="{FF2B5EF4-FFF2-40B4-BE49-F238E27FC236}">
                <a16:creationId xmlns:a16="http://schemas.microsoft.com/office/drawing/2014/main" id="{0C9CAF84-BE59-F646-ADD8-C72E1F112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039" y="3006851"/>
            <a:ext cx="6050318" cy="4662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5933DF-DADB-4F2D-8C52-C3C97426167F}"/>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855BC02C-9812-41B6-87B4-3BC21D72C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891464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AA41ECCA-0578-B84A-A519-7566B2560162}"/>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3409908" y="5066169"/>
            <a:ext cx="5372184" cy="1200329"/>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Rishi Sunak </a:t>
            </a:r>
          </a:p>
          <a:p>
            <a:pPr algn="ctr"/>
            <a:r>
              <a:rPr lang="en-US" sz="3600">
                <a:solidFill>
                  <a:srgbClr val="0D3E56"/>
                </a:solidFill>
                <a:latin typeface="Franklin Gothic Medium"/>
                <a:cs typeface="Calibri"/>
              </a:rPr>
              <a:t>Chancellor</a:t>
            </a:r>
            <a:endParaRPr lang="en-US">
              <a:solidFill>
                <a:srgbClr val="0D3E56"/>
              </a:solidFill>
              <a:cs typeface="Calibri"/>
            </a:endParaRPr>
          </a:p>
        </p:txBody>
      </p:sp>
      <p:sp>
        <p:nvSpPr>
          <p:cNvPr id="9" name="Rectangle 8">
            <a:extLst>
              <a:ext uri="{FF2B5EF4-FFF2-40B4-BE49-F238E27FC236}">
                <a16:creationId xmlns:a16="http://schemas.microsoft.com/office/drawing/2014/main" id="{BC8D4717-2D32-49A6-BB79-D07537BF7ED7}"/>
              </a:ext>
            </a:extLst>
          </p:cNvPr>
          <p:cNvSpPr/>
          <p:nvPr/>
        </p:nvSpPr>
        <p:spPr>
          <a:xfrm>
            <a:off x="4325999" y="4355199"/>
            <a:ext cx="3540002" cy="617702"/>
          </a:xfrm>
          <a:prstGeom prst="rect">
            <a:avLst/>
          </a:prstGeom>
          <a:solidFill>
            <a:srgbClr val="39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1770001" cy="617702"/>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EF4023"/>
              </a:highlight>
            </a:endParaRPr>
          </a:p>
        </p:txBody>
      </p:sp>
      <p:pic>
        <p:nvPicPr>
          <p:cNvPr id="13" name="Picture 12">
            <a:extLst>
              <a:ext uri="{FF2B5EF4-FFF2-40B4-BE49-F238E27FC236}">
                <a16:creationId xmlns:a16="http://schemas.microsoft.com/office/drawing/2014/main" id="{43885209-FFAB-0941-814E-975A4EB4613C}"/>
              </a:ext>
            </a:extLst>
          </p:cNvPr>
          <p:cNvPicPr>
            <a:picLocks noChangeAspect="1"/>
          </p:cNvPicPr>
          <p:nvPr/>
        </p:nvPicPr>
        <p:blipFill rotWithShape="1">
          <a:blip r:embed="rId4"/>
          <a:srcRect r="25000"/>
          <a:stretch/>
        </p:blipFill>
        <p:spPr>
          <a:xfrm>
            <a:off x="4325999" y="815197"/>
            <a:ext cx="3540002" cy="3540002"/>
          </a:xfrm>
          <a:prstGeom prst="rect">
            <a:avLst/>
          </a:prstGeom>
        </p:spPr>
      </p:pic>
      <p:sp>
        <p:nvSpPr>
          <p:cNvPr id="2" name="TextBox 1">
            <a:extLst>
              <a:ext uri="{FF2B5EF4-FFF2-40B4-BE49-F238E27FC236}">
                <a16:creationId xmlns:a16="http://schemas.microsoft.com/office/drawing/2014/main" id="{C2DA1B45-2B60-4E27-A801-5B7DEBE5E392}"/>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1C6AC2AD-3773-4BC3-92D6-1D3131AFF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419024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B1ACF9CC-A05E-934F-8264-1672BF7EFF9E}"/>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3409908" y="5066169"/>
            <a:ext cx="5372184" cy="1200329"/>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Beyoncé Knowles </a:t>
            </a:r>
          </a:p>
          <a:p>
            <a:pPr algn="ctr"/>
            <a:r>
              <a:rPr lang="en-US" sz="3600">
                <a:solidFill>
                  <a:srgbClr val="0D3E56"/>
                </a:solidFill>
                <a:latin typeface="Franklin Gothic Medium"/>
                <a:cs typeface="Calibri"/>
              </a:rPr>
              <a:t>Singer/Songwriter</a:t>
            </a:r>
          </a:p>
        </p:txBody>
      </p:sp>
      <p:sp>
        <p:nvSpPr>
          <p:cNvPr id="9" name="Rectangle 8">
            <a:extLst>
              <a:ext uri="{FF2B5EF4-FFF2-40B4-BE49-F238E27FC236}">
                <a16:creationId xmlns:a16="http://schemas.microsoft.com/office/drawing/2014/main" id="{BC8D4717-2D32-49A6-BB79-D07537BF7ED7}"/>
              </a:ext>
            </a:extLst>
          </p:cNvPr>
          <p:cNvSpPr/>
          <p:nvPr/>
        </p:nvSpPr>
        <p:spPr>
          <a:xfrm>
            <a:off x="4325999" y="4355199"/>
            <a:ext cx="3540002" cy="617702"/>
          </a:xfrm>
          <a:prstGeom prst="rect">
            <a:avLst/>
          </a:prstGeom>
          <a:solidFill>
            <a:srgbClr val="FB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1770001" cy="617702"/>
          </a:xfrm>
          <a:prstGeom prst="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CE39"/>
              </a:solidFill>
            </a:endParaRPr>
          </a:p>
        </p:txBody>
      </p:sp>
      <p:pic>
        <p:nvPicPr>
          <p:cNvPr id="1026" name="Picture 2" descr="Image result for beyonce know">
            <a:extLst>
              <a:ext uri="{FF2B5EF4-FFF2-40B4-BE49-F238E27FC236}">
                <a16:creationId xmlns:a16="http://schemas.microsoft.com/office/drawing/2014/main" id="{DF4ACA61-CF6E-0847-A9E3-DE4D31E22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99" y="815197"/>
            <a:ext cx="3540002" cy="3540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068E18-7501-4CB9-919E-63C68C4F2B87}"/>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2BDDD8DF-75AA-421C-945D-B90987AAF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60088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FDC6C905-B6FB-E44B-B11B-3294F9819AA0}"/>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1200329"/>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a:t>
            </a:r>
            <a:r>
              <a:rPr lang="en-US" sz="3600" b="1" err="1">
                <a:solidFill>
                  <a:srgbClr val="0D3E56"/>
                </a:solidFill>
                <a:latin typeface="Franklin Gothic Medium"/>
                <a:cs typeface="Calibri"/>
              </a:rPr>
              <a:t>Arsène</a:t>
            </a:r>
            <a:r>
              <a:rPr lang="en-US" sz="3600" b="1">
                <a:solidFill>
                  <a:srgbClr val="0D3E56"/>
                </a:solidFill>
                <a:latin typeface="Franklin Gothic Medium"/>
                <a:cs typeface="Calibri"/>
              </a:rPr>
              <a:t> Wenger</a:t>
            </a:r>
          </a:p>
          <a:p>
            <a:pPr algn="ctr"/>
            <a:r>
              <a:rPr lang="en-US" sz="3600">
                <a:solidFill>
                  <a:srgbClr val="0D3E56"/>
                </a:solidFill>
                <a:latin typeface="Franklin Gothic Medium"/>
                <a:cs typeface="Calibri"/>
              </a:rPr>
              <a:t>FIFA’s Chief of Global Development</a:t>
            </a:r>
          </a:p>
        </p:txBody>
      </p:sp>
      <p:sp>
        <p:nvSpPr>
          <p:cNvPr id="9" name="Rectangle 8">
            <a:extLst>
              <a:ext uri="{FF2B5EF4-FFF2-40B4-BE49-F238E27FC236}">
                <a16:creationId xmlns:a16="http://schemas.microsoft.com/office/drawing/2014/main" id="{BC8D4717-2D32-49A6-BB79-D07537BF7ED7}"/>
              </a:ext>
            </a:extLst>
          </p:cNvPr>
          <p:cNvSpPr/>
          <p:nvPr/>
        </p:nvSpPr>
        <p:spPr>
          <a:xfrm>
            <a:off x="4325999" y="4355199"/>
            <a:ext cx="3540002" cy="617702"/>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1794405" cy="617702"/>
          </a:xfrm>
          <a:prstGeom prst="rect">
            <a:avLst/>
          </a:prstGeom>
          <a:solidFill>
            <a:srgbClr val="39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BD131B8-E149-B745-9E7B-EDF2BF212CF6}"/>
              </a:ext>
            </a:extLst>
          </p:cNvPr>
          <p:cNvPicPr>
            <a:picLocks noChangeAspect="1"/>
          </p:cNvPicPr>
          <p:nvPr/>
        </p:nvPicPr>
        <p:blipFill rotWithShape="1">
          <a:blip r:embed="rId4">
            <a:extLst>
              <a:ext uri="{28A0092B-C50C-407E-A947-70E740481C1C}">
                <a14:useLocalDpi xmlns:a14="http://schemas.microsoft.com/office/drawing/2010/main" val="0"/>
              </a:ext>
            </a:extLst>
          </a:blip>
          <a:srcRect l="24701" r="15839"/>
          <a:stretch/>
        </p:blipFill>
        <p:spPr>
          <a:xfrm>
            <a:off x="4325998" y="982133"/>
            <a:ext cx="3564407" cy="3373066"/>
          </a:xfrm>
          <a:prstGeom prst="rect">
            <a:avLst/>
          </a:prstGeom>
        </p:spPr>
      </p:pic>
      <p:sp>
        <p:nvSpPr>
          <p:cNvPr id="2" name="TextBox 1">
            <a:extLst>
              <a:ext uri="{FF2B5EF4-FFF2-40B4-BE49-F238E27FC236}">
                <a16:creationId xmlns:a16="http://schemas.microsoft.com/office/drawing/2014/main" id="{D25CBC60-E769-45D4-A5CC-9A675FB7803C}"/>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4A19DA57-2976-45AF-BEEE-A361963619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23375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3FFED-6210-7543-9B9C-63892E9D1470}"/>
              </a:ext>
            </a:extLst>
          </p:cNvPr>
          <p:cNvSpPr txBox="1"/>
          <p:nvPr/>
        </p:nvSpPr>
        <p:spPr>
          <a:xfrm>
            <a:off x="1890276" y="182020"/>
            <a:ext cx="8698831" cy="646331"/>
          </a:xfrm>
          <a:prstGeom prst="rect">
            <a:avLst/>
          </a:prstGeom>
          <a:noFill/>
        </p:spPr>
        <p:txBody>
          <a:bodyPr wrap="square" rtlCol="0">
            <a:spAutoFit/>
          </a:bodyPr>
          <a:lstStyle/>
          <a:p>
            <a:pPr algn="ctr"/>
            <a:r>
              <a:rPr lang="en-US" sz="3600" b="1">
                <a:solidFill>
                  <a:srgbClr val="4186A2"/>
                </a:solidFill>
                <a:latin typeface="Franklin Gothic Medium" panose="020B0603020102020204" pitchFamily="34" charset="0"/>
                <a:cs typeface="Calibri" panose="020F0502020204030204" pitchFamily="34" charset="0"/>
              </a:rPr>
              <a:t>Session Delivery</a:t>
            </a:r>
          </a:p>
        </p:txBody>
      </p:sp>
      <p:sp>
        <p:nvSpPr>
          <p:cNvPr id="5" name="TextBox 10">
            <a:extLst>
              <a:ext uri="{FF2B5EF4-FFF2-40B4-BE49-F238E27FC236}">
                <a16:creationId xmlns:a16="http://schemas.microsoft.com/office/drawing/2014/main" id="{540C2F52-C418-8542-85C4-838CC7624AE0}"/>
              </a:ext>
            </a:extLst>
          </p:cNvPr>
          <p:cNvSpPr txBox="1"/>
          <p:nvPr/>
        </p:nvSpPr>
        <p:spPr>
          <a:xfrm>
            <a:off x="287384" y="1255746"/>
            <a:ext cx="11518793" cy="1911581"/>
          </a:xfrm>
          <a:prstGeom prst="rect">
            <a:avLst/>
          </a:prstGeom>
          <a:ln w="12700">
            <a:miter lim="400000"/>
          </a:ln>
          <a:extLst>
            <a:ext uri="{C572A759-6A51-4108-AA02-DFA0A04FC94B}">
              <ma14:wrappingTextBoxFlag xmlns="" xmlns:ma14="http://schemas.microsoft.com/office/mac/drawingml/2011/main" val="1"/>
            </a:ext>
          </a:extLst>
        </p:spPr>
        <p:txBody>
          <a:bodyPr wrap="square" lIns="32147" tIns="32147" rIns="32147" bIns="32147"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marL="342900" indent="-342900">
              <a:buFont typeface="Arial" panose="020B0604020202020204" pitchFamily="34" charset="0"/>
              <a:buChar char="•"/>
            </a:pPr>
            <a:r>
              <a:rPr lang="en-GB" sz="2400" b="0"/>
              <a:t>We encourage you to </a:t>
            </a:r>
            <a:r>
              <a:rPr lang="en-GB" sz="2400"/>
              <a:t>run through </a:t>
            </a:r>
            <a:r>
              <a:rPr lang="en-GB" sz="2400" b="0"/>
              <a:t>all the slides ahead of delivering them in slideshow mode. Some slides are </a:t>
            </a:r>
            <a:r>
              <a:rPr lang="en-GB" sz="2400"/>
              <a:t>static</a:t>
            </a:r>
            <a:r>
              <a:rPr lang="en-GB" sz="2400" b="0"/>
              <a:t> and others include </a:t>
            </a:r>
            <a:r>
              <a:rPr lang="en-GB" sz="2400"/>
              <a:t>animations</a:t>
            </a:r>
            <a:r>
              <a:rPr lang="en-GB" sz="2400" b="0"/>
              <a:t>. Please check that these animations work.</a:t>
            </a:r>
          </a:p>
          <a:p>
            <a:endParaRPr lang="en-GB" sz="2400" b="0"/>
          </a:p>
          <a:p>
            <a:pPr marL="342900" indent="-342900">
              <a:buFont typeface="Arial" panose="020B0604020202020204" pitchFamily="34" charset="0"/>
              <a:buChar char="•"/>
            </a:pPr>
            <a:r>
              <a:rPr lang="en-GB" sz="2400" b="0"/>
              <a:t>Brief </a:t>
            </a:r>
            <a:r>
              <a:rPr lang="en-GB" sz="2400"/>
              <a:t>notes</a:t>
            </a:r>
            <a:r>
              <a:rPr lang="en-GB" sz="2400" b="0"/>
              <a:t> are provided below each slide to give delivery guidance.</a:t>
            </a:r>
          </a:p>
        </p:txBody>
      </p:sp>
      <p:sp>
        <p:nvSpPr>
          <p:cNvPr id="2" name="TextBox 1">
            <a:extLst>
              <a:ext uri="{FF2B5EF4-FFF2-40B4-BE49-F238E27FC236}">
                <a16:creationId xmlns:a16="http://schemas.microsoft.com/office/drawing/2014/main" id="{933B3D97-8044-1346-995A-88CE8E945D4B}"/>
              </a:ext>
            </a:extLst>
          </p:cNvPr>
          <p:cNvSpPr txBox="1"/>
          <p:nvPr/>
        </p:nvSpPr>
        <p:spPr>
          <a:xfrm>
            <a:off x="7647709" y="6830291"/>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F0F3F89B-6EB7-45C5-801A-1E9908A9F37C}"/>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rgbClr val="0D3E56"/>
                </a:solidFill>
                <a:latin typeface="Calibri"/>
                <a:cs typeface="Calibri"/>
              </a:rPr>
              <a:t>©</a:t>
            </a:r>
            <a:r>
              <a:rPr lang="en-GB" sz="1100">
                <a:solidFill>
                  <a:srgbClr val="0D3E56"/>
                </a:solidFill>
                <a:latin typeface="Calibri"/>
                <a:cs typeface="Calibri"/>
              </a:rPr>
              <a:t>2014</a:t>
            </a:r>
            <a:r>
              <a:rPr lang="en-GB" sz="1100" b="0" i="0" u="none" strike="noStrike" baseline="0">
                <a:solidFill>
                  <a:srgbClr val="0D3E56"/>
                </a:solidFill>
                <a:latin typeface="Calibri"/>
                <a:cs typeface="Calibri"/>
              </a:rPr>
              <a:t> Colour Preferences Ltd | www.colour-profiling.com</a:t>
            </a:r>
            <a:endParaRPr lang="en-GB" sz="1100">
              <a:solidFill>
                <a:srgbClr val="0D3E56"/>
              </a:solidFill>
              <a:latin typeface="Calibri"/>
              <a:cs typeface="Calibri"/>
            </a:endParaRPr>
          </a:p>
        </p:txBody>
      </p:sp>
    </p:spTree>
    <p:extLst>
      <p:ext uri="{BB962C8B-B14F-4D97-AF65-F5344CB8AC3E}">
        <p14:creationId xmlns:p14="http://schemas.microsoft.com/office/powerpoint/2010/main" val="2557649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B34CC741-83C1-5640-B4D6-EA8D119F5AAD}"/>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3409908" y="5066169"/>
            <a:ext cx="5372184" cy="1200329"/>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Gordan Ramsay </a:t>
            </a:r>
          </a:p>
          <a:p>
            <a:pPr algn="ctr"/>
            <a:r>
              <a:rPr lang="en-US" sz="3600">
                <a:solidFill>
                  <a:srgbClr val="0D3E56"/>
                </a:solidFill>
                <a:latin typeface="Franklin Gothic Medium"/>
                <a:cs typeface="Calibri"/>
              </a:rPr>
              <a:t>Chef</a:t>
            </a:r>
          </a:p>
        </p:txBody>
      </p:sp>
      <p:sp>
        <p:nvSpPr>
          <p:cNvPr id="9" name="Rectangle 8">
            <a:extLst>
              <a:ext uri="{FF2B5EF4-FFF2-40B4-BE49-F238E27FC236}">
                <a16:creationId xmlns:a16="http://schemas.microsoft.com/office/drawing/2014/main" id="{BC8D4717-2D32-49A6-BB79-D07537BF7ED7}"/>
              </a:ext>
            </a:extLst>
          </p:cNvPr>
          <p:cNvSpPr/>
          <p:nvPr/>
        </p:nvSpPr>
        <p:spPr>
          <a:xfrm>
            <a:off x="4325999" y="4355199"/>
            <a:ext cx="3540002" cy="617702"/>
          </a:xfrm>
          <a:prstGeom prst="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1770001" cy="617702"/>
          </a:xfrm>
          <a:prstGeom prst="rect">
            <a:avLst/>
          </a:prstGeom>
          <a:solidFill>
            <a:srgbClr val="FB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A person wearing a white shirt&#10;&#10;Description generated with very high confidence">
            <a:extLst>
              <a:ext uri="{FF2B5EF4-FFF2-40B4-BE49-F238E27FC236}">
                <a16:creationId xmlns:a16="http://schemas.microsoft.com/office/drawing/2014/main" id="{6DB2EC8C-5580-E84B-86D2-FF82062DDA1E}"/>
              </a:ext>
            </a:extLst>
          </p:cNvPr>
          <p:cNvPicPr>
            <a:picLocks noChangeAspect="1"/>
          </p:cNvPicPr>
          <p:nvPr/>
        </p:nvPicPr>
        <p:blipFill>
          <a:blip r:embed="rId4"/>
          <a:stretch>
            <a:fillRect/>
          </a:stretch>
        </p:blipFill>
        <p:spPr>
          <a:xfrm>
            <a:off x="4325999" y="815197"/>
            <a:ext cx="3540002" cy="3540002"/>
          </a:xfrm>
          <a:prstGeom prst="rect">
            <a:avLst/>
          </a:prstGeom>
        </p:spPr>
      </p:pic>
      <p:sp>
        <p:nvSpPr>
          <p:cNvPr id="2" name="TextBox 1">
            <a:extLst>
              <a:ext uri="{FF2B5EF4-FFF2-40B4-BE49-F238E27FC236}">
                <a16:creationId xmlns:a16="http://schemas.microsoft.com/office/drawing/2014/main" id="{4579AB1C-D653-48EA-8B57-EF6D5B424895}"/>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4B639137-E02F-4DA2-B46B-B0B9B4A6B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1837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31D4120B-6D58-2848-A962-C1AFEC0A38F6}"/>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3409908" y="5066169"/>
            <a:ext cx="5372184" cy="1200329"/>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Mary Berry</a:t>
            </a:r>
          </a:p>
          <a:p>
            <a:pPr algn="ctr"/>
            <a:r>
              <a:rPr lang="en-US" sz="3600">
                <a:solidFill>
                  <a:srgbClr val="0D3E56"/>
                </a:solidFill>
                <a:latin typeface="Franklin Gothic Medium"/>
                <a:cs typeface="Calibri"/>
              </a:rPr>
              <a:t>Cook</a:t>
            </a:r>
            <a:endParaRPr lang="en-US">
              <a:solidFill>
                <a:srgbClr val="6CA5AF"/>
              </a:solidFill>
              <a:cs typeface="Calibri" panose="020F0502020204030204"/>
            </a:endParaRPr>
          </a:p>
        </p:txBody>
      </p:sp>
      <p:sp>
        <p:nvSpPr>
          <p:cNvPr id="9" name="Rectangle 8">
            <a:extLst>
              <a:ext uri="{FF2B5EF4-FFF2-40B4-BE49-F238E27FC236}">
                <a16:creationId xmlns:a16="http://schemas.microsoft.com/office/drawing/2014/main" id="{BC8D4717-2D32-49A6-BB79-D07537BF7ED7}"/>
              </a:ext>
            </a:extLst>
          </p:cNvPr>
          <p:cNvSpPr/>
          <p:nvPr/>
        </p:nvSpPr>
        <p:spPr>
          <a:xfrm>
            <a:off x="4325999" y="4355199"/>
            <a:ext cx="3540002" cy="617702"/>
          </a:xfrm>
          <a:prstGeom prst="rect">
            <a:avLst/>
          </a:prstGeom>
          <a:solidFill>
            <a:srgbClr val="FB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1770001" cy="617702"/>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A person wearing a pink shirt&#10;&#10;Description automatically generated">
            <a:extLst>
              <a:ext uri="{FF2B5EF4-FFF2-40B4-BE49-F238E27FC236}">
                <a16:creationId xmlns:a16="http://schemas.microsoft.com/office/drawing/2014/main" id="{BA4DA5AA-5A12-4A0D-B464-16D0F7A21C8E}"/>
              </a:ext>
            </a:extLst>
          </p:cNvPr>
          <p:cNvPicPr>
            <a:picLocks noChangeAspect="1"/>
          </p:cNvPicPr>
          <p:nvPr/>
        </p:nvPicPr>
        <p:blipFill rotWithShape="1">
          <a:blip r:embed="rId4"/>
          <a:srcRect l="27373" t="-1542" r="12718" b="885"/>
          <a:stretch/>
        </p:blipFill>
        <p:spPr>
          <a:xfrm>
            <a:off x="4325999" y="1013744"/>
            <a:ext cx="3540112" cy="3342036"/>
          </a:xfrm>
          <a:prstGeom prst="rect">
            <a:avLst/>
          </a:prstGeom>
        </p:spPr>
      </p:pic>
      <p:sp>
        <p:nvSpPr>
          <p:cNvPr id="3" name="TextBox 2">
            <a:extLst>
              <a:ext uri="{FF2B5EF4-FFF2-40B4-BE49-F238E27FC236}">
                <a16:creationId xmlns:a16="http://schemas.microsoft.com/office/drawing/2014/main" id="{187F4A6D-27AA-4349-BA4D-A1489B838456}"/>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DD94E6A5-5916-4CB5-864D-69BC30CB3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930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99E43047-3BDD-3C4D-94CC-A85D32CB502E}"/>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3409908" y="5066169"/>
            <a:ext cx="5372184" cy="1200329"/>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Shelly-Ann Fraser-Pryce</a:t>
            </a:r>
          </a:p>
          <a:p>
            <a:pPr algn="ctr"/>
            <a:r>
              <a:rPr lang="en-US" sz="3600">
                <a:solidFill>
                  <a:srgbClr val="0D3E56"/>
                </a:solidFill>
                <a:latin typeface="Franklin Gothic Medium"/>
                <a:cs typeface="Calibri"/>
              </a:rPr>
              <a:t>World Champion Athlete</a:t>
            </a:r>
          </a:p>
        </p:txBody>
      </p:sp>
      <p:sp>
        <p:nvSpPr>
          <p:cNvPr id="9" name="Rectangle 8">
            <a:extLst>
              <a:ext uri="{FF2B5EF4-FFF2-40B4-BE49-F238E27FC236}">
                <a16:creationId xmlns:a16="http://schemas.microsoft.com/office/drawing/2014/main" id="{BC8D4717-2D32-49A6-BB79-D07537BF7ED7}"/>
              </a:ext>
            </a:extLst>
          </p:cNvPr>
          <p:cNvSpPr/>
          <p:nvPr/>
        </p:nvSpPr>
        <p:spPr>
          <a:xfrm>
            <a:off x="4325999" y="4355199"/>
            <a:ext cx="3540002" cy="617702"/>
          </a:xfrm>
          <a:prstGeom prst="rect">
            <a:avLst/>
          </a:prstGeom>
          <a:solidFill>
            <a:srgbClr val="39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1770001" cy="617702"/>
          </a:xfrm>
          <a:prstGeom prst="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CE39"/>
              </a:solidFill>
            </a:endParaRPr>
          </a:p>
        </p:txBody>
      </p:sp>
      <p:pic>
        <p:nvPicPr>
          <p:cNvPr id="3" name="Picture 2" descr="A picture containing text, person, person, track and field&#10;&#10;Description automatically generated">
            <a:extLst>
              <a:ext uri="{FF2B5EF4-FFF2-40B4-BE49-F238E27FC236}">
                <a16:creationId xmlns:a16="http://schemas.microsoft.com/office/drawing/2014/main" id="{7130153B-5D6C-F349-96AA-3C0BCCC23851}"/>
              </a:ext>
            </a:extLst>
          </p:cNvPr>
          <p:cNvPicPr>
            <a:picLocks noChangeAspect="1"/>
          </p:cNvPicPr>
          <p:nvPr/>
        </p:nvPicPr>
        <p:blipFill rotWithShape="1">
          <a:blip r:embed="rId4">
            <a:extLst>
              <a:ext uri="{28A0092B-C50C-407E-A947-70E740481C1C}">
                <a14:useLocalDpi xmlns:a14="http://schemas.microsoft.com/office/drawing/2010/main" val="0"/>
              </a:ext>
            </a:extLst>
          </a:blip>
          <a:srcRect l="3289" t="6446" r="6445" b="24607"/>
          <a:stretch/>
        </p:blipFill>
        <p:spPr>
          <a:xfrm>
            <a:off x="4325999" y="815197"/>
            <a:ext cx="3543009" cy="3540001"/>
          </a:xfrm>
          <a:prstGeom prst="rect">
            <a:avLst/>
          </a:prstGeom>
        </p:spPr>
      </p:pic>
      <p:sp>
        <p:nvSpPr>
          <p:cNvPr id="2" name="TextBox 1">
            <a:extLst>
              <a:ext uri="{FF2B5EF4-FFF2-40B4-BE49-F238E27FC236}">
                <a16:creationId xmlns:a16="http://schemas.microsoft.com/office/drawing/2014/main" id="{A78EDA6C-A1AC-4AD8-84D9-E968D9F9566F}"/>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EBCEE2E0-C5DB-490B-8966-306AF2E0D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15689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BBA636AB-24F3-3249-BCB4-94B9DF2EA88F}"/>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Ferrari </a:t>
            </a:r>
          </a:p>
        </p:txBody>
      </p:sp>
      <p:sp>
        <p:nvSpPr>
          <p:cNvPr id="9" name="Rectangle 8">
            <a:extLst>
              <a:ext uri="{FF2B5EF4-FFF2-40B4-BE49-F238E27FC236}">
                <a16:creationId xmlns:a16="http://schemas.microsoft.com/office/drawing/2014/main" id="{BC8D4717-2D32-49A6-BB79-D07537BF7ED7}"/>
              </a:ext>
            </a:extLst>
          </p:cNvPr>
          <p:cNvSpPr/>
          <p:nvPr/>
        </p:nvSpPr>
        <p:spPr>
          <a:xfrm>
            <a:off x="3440999" y="4355199"/>
            <a:ext cx="4425002" cy="617702"/>
          </a:xfrm>
          <a:prstGeom prst="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2655001" cy="617702"/>
          </a:xfrm>
          <a:prstGeom prst="rect">
            <a:avLst/>
          </a:prstGeom>
          <a:solidFill>
            <a:srgbClr val="FB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77072CD-FF86-C246-89B1-2FA07BB76040}"/>
              </a:ext>
            </a:extLst>
          </p:cNvPr>
          <p:cNvPicPr>
            <a:picLocks noChangeAspect="1"/>
          </p:cNvPicPr>
          <p:nvPr/>
        </p:nvPicPr>
        <p:blipFill rotWithShape="1">
          <a:blip r:embed="rId4"/>
          <a:srcRect l="13705" t="13705"/>
          <a:stretch/>
        </p:blipFill>
        <p:spPr>
          <a:xfrm>
            <a:off x="3440999" y="815197"/>
            <a:ext cx="5310002" cy="3540002"/>
          </a:xfrm>
          <a:prstGeom prst="rect">
            <a:avLst/>
          </a:prstGeom>
        </p:spPr>
      </p:pic>
      <p:sp>
        <p:nvSpPr>
          <p:cNvPr id="3" name="TextBox 2">
            <a:extLst>
              <a:ext uri="{FF2B5EF4-FFF2-40B4-BE49-F238E27FC236}">
                <a16:creationId xmlns:a16="http://schemas.microsoft.com/office/drawing/2014/main" id="{38FF8552-CFE9-47BD-92DC-BAAC113A9CB4}"/>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2FECAF69-CB1E-44F3-86E7-B01A426C7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528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3A97AFC7-FCB1-964D-81A1-E39FF5E2DDE8}"/>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VW Camper Van</a:t>
            </a:r>
          </a:p>
        </p:txBody>
      </p:sp>
      <p:sp>
        <p:nvSpPr>
          <p:cNvPr id="9" name="Rectangle 8">
            <a:extLst>
              <a:ext uri="{FF2B5EF4-FFF2-40B4-BE49-F238E27FC236}">
                <a16:creationId xmlns:a16="http://schemas.microsoft.com/office/drawing/2014/main" id="{BC8D4717-2D32-49A6-BB79-D07537BF7ED7}"/>
              </a:ext>
            </a:extLst>
          </p:cNvPr>
          <p:cNvSpPr/>
          <p:nvPr/>
        </p:nvSpPr>
        <p:spPr>
          <a:xfrm>
            <a:off x="3718532" y="4355199"/>
            <a:ext cx="4147469" cy="617702"/>
          </a:xfrm>
          <a:prstGeom prst="rect">
            <a:avLst/>
          </a:prstGeom>
          <a:solidFill>
            <a:srgbClr val="FB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2377467" cy="617702"/>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6E08033-D223-8449-B152-78634ECD5AE3}"/>
              </a:ext>
            </a:extLst>
          </p:cNvPr>
          <p:cNvPicPr>
            <a:picLocks noChangeAspect="1"/>
          </p:cNvPicPr>
          <p:nvPr/>
        </p:nvPicPr>
        <p:blipFill>
          <a:blip r:embed="rId4"/>
          <a:stretch>
            <a:fillRect/>
          </a:stretch>
        </p:blipFill>
        <p:spPr>
          <a:xfrm>
            <a:off x="3718532" y="1032688"/>
            <a:ext cx="4754935" cy="3322511"/>
          </a:xfrm>
          <a:prstGeom prst="rect">
            <a:avLst/>
          </a:prstGeom>
        </p:spPr>
      </p:pic>
      <p:sp>
        <p:nvSpPr>
          <p:cNvPr id="3" name="TextBox 2">
            <a:extLst>
              <a:ext uri="{FF2B5EF4-FFF2-40B4-BE49-F238E27FC236}">
                <a16:creationId xmlns:a16="http://schemas.microsoft.com/office/drawing/2014/main" id="{9B62084B-18F4-41EC-9CFD-075BF11BA789}"/>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F28ECD20-2771-4B7A-991D-545232BC3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0562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FADD927B-22D4-0643-AD35-1637C4981EF5}"/>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Toyota Hybrid</a:t>
            </a:r>
          </a:p>
        </p:txBody>
      </p:sp>
      <p:sp>
        <p:nvSpPr>
          <p:cNvPr id="9" name="Rectangle 8">
            <a:extLst>
              <a:ext uri="{FF2B5EF4-FFF2-40B4-BE49-F238E27FC236}">
                <a16:creationId xmlns:a16="http://schemas.microsoft.com/office/drawing/2014/main" id="{BC8D4717-2D32-49A6-BB79-D07537BF7ED7}"/>
              </a:ext>
            </a:extLst>
          </p:cNvPr>
          <p:cNvSpPr/>
          <p:nvPr/>
        </p:nvSpPr>
        <p:spPr>
          <a:xfrm>
            <a:off x="3279648" y="4355199"/>
            <a:ext cx="4586353" cy="617702"/>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CE39"/>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2816352" cy="617702"/>
          </a:xfrm>
          <a:prstGeom prst="rect">
            <a:avLst/>
          </a:prstGeom>
          <a:solidFill>
            <a:srgbClr val="39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1237234-A285-E642-B3ED-B5C18452C1B5}"/>
              </a:ext>
            </a:extLst>
          </p:cNvPr>
          <p:cNvPicPr>
            <a:picLocks noChangeAspect="1"/>
          </p:cNvPicPr>
          <p:nvPr/>
        </p:nvPicPr>
        <p:blipFill rotWithShape="1">
          <a:blip r:embed="rId4"/>
          <a:srcRect l="5317" t="16953" r="4339" b="11943"/>
          <a:stretch/>
        </p:blipFill>
        <p:spPr>
          <a:xfrm>
            <a:off x="3279648" y="1399806"/>
            <a:ext cx="5632704" cy="2955393"/>
          </a:xfrm>
          <a:prstGeom prst="rect">
            <a:avLst/>
          </a:prstGeom>
        </p:spPr>
      </p:pic>
      <p:sp>
        <p:nvSpPr>
          <p:cNvPr id="3" name="TextBox 2">
            <a:extLst>
              <a:ext uri="{FF2B5EF4-FFF2-40B4-BE49-F238E27FC236}">
                <a16:creationId xmlns:a16="http://schemas.microsoft.com/office/drawing/2014/main" id="{1CAE57B4-6FB4-4D6C-952A-9DD9777CF505}"/>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E82913D0-5FF0-4011-A630-AAA1FBA383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1958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5D02CE8A-AA9A-0144-B17D-CAD093613295}"/>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Tesla </a:t>
            </a:r>
          </a:p>
        </p:txBody>
      </p:sp>
      <p:sp>
        <p:nvSpPr>
          <p:cNvPr id="9" name="Rectangle 8">
            <a:extLst>
              <a:ext uri="{FF2B5EF4-FFF2-40B4-BE49-F238E27FC236}">
                <a16:creationId xmlns:a16="http://schemas.microsoft.com/office/drawing/2014/main" id="{BC8D4717-2D32-49A6-BB79-D07537BF7ED7}"/>
              </a:ext>
            </a:extLst>
          </p:cNvPr>
          <p:cNvSpPr/>
          <p:nvPr/>
        </p:nvSpPr>
        <p:spPr>
          <a:xfrm>
            <a:off x="3283004" y="4355199"/>
            <a:ext cx="4582997" cy="617702"/>
          </a:xfrm>
          <a:prstGeom prst="rect">
            <a:avLst/>
          </a:prstGeom>
          <a:solidFill>
            <a:srgbClr val="39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2812996" cy="617702"/>
          </a:xfrm>
          <a:prstGeom prst="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car parked in a parking lot&#10;&#10;Description automatically generated with low confidence">
            <a:extLst>
              <a:ext uri="{FF2B5EF4-FFF2-40B4-BE49-F238E27FC236}">
                <a16:creationId xmlns:a16="http://schemas.microsoft.com/office/drawing/2014/main" id="{0495B3BC-1AEE-6148-AA74-12B4B0732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004" y="885837"/>
            <a:ext cx="5625992" cy="3469362"/>
          </a:xfrm>
          <a:prstGeom prst="rect">
            <a:avLst/>
          </a:prstGeom>
        </p:spPr>
      </p:pic>
      <p:sp>
        <p:nvSpPr>
          <p:cNvPr id="2" name="TextBox 1">
            <a:extLst>
              <a:ext uri="{FF2B5EF4-FFF2-40B4-BE49-F238E27FC236}">
                <a16:creationId xmlns:a16="http://schemas.microsoft.com/office/drawing/2014/main" id="{7548E144-36E5-426D-A0E0-DE70056AA25F}"/>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6C52D29D-D167-4D5C-BDBE-DF9B99E64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2254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31DE5BDA-31BF-C540-9A03-C0F10B696BFD}"/>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Superman</a:t>
            </a:r>
          </a:p>
        </p:txBody>
      </p:sp>
      <p:sp>
        <p:nvSpPr>
          <p:cNvPr id="9" name="Rectangle 8">
            <a:extLst>
              <a:ext uri="{FF2B5EF4-FFF2-40B4-BE49-F238E27FC236}">
                <a16:creationId xmlns:a16="http://schemas.microsoft.com/office/drawing/2014/main" id="{BC8D4717-2D32-49A6-BB79-D07537BF7ED7}"/>
              </a:ext>
            </a:extLst>
          </p:cNvPr>
          <p:cNvSpPr/>
          <p:nvPr/>
        </p:nvSpPr>
        <p:spPr>
          <a:xfrm>
            <a:off x="3283004" y="4355199"/>
            <a:ext cx="4582997" cy="617702"/>
          </a:xfrm>
          <a:prstGeom prst="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2812996" cy="617702"/>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Science Says Superman Should Be Black">
            <a:extLst>
              <a:ext uri="{FF2B5EF4-FFF2-40B4-BE49-F238E27FC236}">
                <a16:creationId xmlns:a16="http://schemas.microsoft.com/office/drawing/2014/main" id="{C1E23537-6A8B-4679-BF0D-267E60C19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067" y="602580"/>
            <a:ext cx="5628929" cy="3752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D28D5A-370B-45BC-897D-9F7BCB616AF7}"/>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2BA6D54B-DDCF-4709-B5DE-53FA510AD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4202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C0B6F9FE-8508-3548-A163-486EB6DC292A}"/>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00576F70-0906-44D1-BC71-80CCB0AB03C2}"/>
              </a:ext>
            </a:extLst>
          </p:cNvPr>
          <p:cNvSpPr txBox="1"/>
          <p:nvPr/>
        </p:nvSpPr>
        <p:spPr>
          <a:xfrm>
            <a:off x="2379134" y="5096651"/>
            <a:ext cx="7433732"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Smurf</a:t>
            </a:r>
          </a:p>
        </p:txBody>
      </p:sp>
      <p:grpSp>
        <p:nvGrpSpPr>
          <p:cNvPr id="2" name="Group 1">
            <a:extLst>
              <a:ext uri="{FF2B5EF4-FFF2-40B4-BE49-F238E27FC236}">
                <a16:creationId xmlns:a16="http://schemas.microsoft.com/office/drawing/2014/main" id="{B5AB9780-6041-CB41-946A-C3C73D966DF3}"/>
              </a:ext>
            </a:extLst>
          </p:cNvPr>
          <p:cNvGrpSpPr/>
          <p:nvPr/>
        </p:nvGrpSpPr>
        <p:grpSpPr>
          <a:xfrm>
            <a:off x="4647045" y="3843212"/>
            <a:ext cx="3440265" cy="1200329"/>
            <a:chOff x="4647045" y="3843212"/>
            <a:chExt cx="3440265" cy="1200329"/>
          </a:xfrm>
        </p:grpSpPr>
        <p:sp>
          <p:nvSpPr>
            <p:cNvPr id="9" name="Rectangle 8">
              <a:extLst>
                <a:ext uri="{FF2B5EF4-FFF2-40B4-BE49-F238E27FC236}">
                  <a16:creationId xmlns:a16="http://schemas.microsoft.com/office/drawing/2014/main" id="{BC8D4717-2D32-49A6-BB79-D07537BF7ED7}"/>
                </a:ext>
              </a:extLst>
            </p:cNvPr>
            <p:cNvSpPr/>
            <p:nvPr/>
          </p:nvSpPr>
          <p:spPr>
            <a:xfrm>
              <a:off x="4647045" y="4355199"/>
              <a:ext cx="2515756" cy="617702"/>
            </a:xfrm>
            <a:prstGeom prst="rect">
              <a:avLst/>
            </a:prstGeom>
            <a:solidFill>
              <a:srgbClr val="39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0" name="Rectangle 9">
              <a:extLst>
                <a:ext uri="{FF2B5EF4-FFF2-40B4-BE49-F238E27FC236}">
                  <a16:creationId xmlns:a16="http://schemas.microsoft.com/office/drawing/2014/main" id="{F644AA82-9029-428D-BABD-641987488505}"/>
                </a:ext>
              </a:extLst>
            </p:cNvPr>
            <p:cNvSpPr/>
            <p:nvPr/>
          </p:nvSpPr>
          <p:spPr>
            <a:xfrm>
              <a:off x="6096000" y="4355199"/>
              <a:ext cx="1451879" cy="617702"/>
            </a:xfrm>
            <a:prstGeom prst="rect">
              <a:avLst/>
            </a:prstGeom>
            <a:solidFill>
              <a:srgbClr val="39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68F04B1-EF26-7F40-84D7-01FABE01D981}"/>
                </a:ext>
              </a:extLst>
            </p:cNvPr>
            <p:cNvSpPr txBox="1"/>
            <p:nvPr/>
          </p:nvSpPr>
          <p:spPr>
            <a:xfrm>
              <a:off x="7570046" y="3843212"/>
              <a:ext cx="517264" cy="1200329"/>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  !</a:t>
              </a:r>
            </a:p>
          </p:txBody>
        </p:sp>
      </p:grpSp>
      <p:pic>
        <p:nvPicPr>
          <p:cNvPr id="4" name="Picture 3" descr="A picture containing light&#10;&#10;Description automatically generated">
            <a:extLst>
              <a:ext uri="{FF2B5EF4-FFF2-40B4-BE49-F238E27FC236}">
                <a16:creationId xmlns:a16="http://schemas.microsoft.com/office/drawing/2014/main" id="{4E1D7036-DB3A-0947-AA36-AB60BB375D42}"/>
              </a:ext>
            </a:extLst>
          </p:cNvPr>
          <p:cNvPicPr>
            <a:picLocks noChangeAspect="1"/>
          </p:cNvPicPr>
          <p:nvPr/>
        </p:nvPicPr>
        <p:blipFill rotWithShape="1">
          <a:blip r:embed="rId4">
            <a:extLst>
              <a:ext uri="{28A0092B-C50C-407E-A947-70E740481C1C}">
                <a14:useLocalDpi xmlns:a14="http://schemas.microsoft.com/office/drawing/2010/main" val="0"/>
              </a:ext>
            </a:extLst>
          </a:blip>
          <a:srcRect t="9383"/>
          <a:stretch/>
        </p:blipFill>
        <p:spPr>
          <a:xfrm>
            <a:off x="4669211" y="691952"/>
            <a:ext cx="2900835" cy="3663247"/>
          </a:xfrm>
          <a:prstGeom prst="rect">
            <a:avLst/>
          </a:prstGeom>
        </p:spPr>
      </p:pic>
      <p:sp>
        <p:nvSpPr>
          <p:cNvPr id="3" name="TextBox 2">
            <a:extLst>
              <a:ext uri="{FF2B5EF4-FFF2-40B4-BE49-F238E27FC236}">
                <a16:creationId xmlns:a16="http://schemas.microsoft.com/office/drawing/2014/main" id="{CF32A143-C4E5-4C6F-84DD-0AD5104CA5D7}"/>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D85A2EB8-2A54-4C19-97D7-217F22CAF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3960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8D940229-6CB5-9643-A003-CC8D7A9240A4}"/>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216" name="TextBox 10"/>
          <p:cNvSpPr txBox="1"/>
          <p:nvPr/>
        </p:nvSpPr>
        <p:spPr>
          <a:xfrm>
            <a:off x="2141519" y="226574"/>
            <a:ext cx="7908961" cy="1177245"/>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90" rIns="34289" bIns="34290" anchor="t">
            <a:spAutoFit/>
          </a:bodyPr>
          <a:lstStyle>
            <a:lvl1pPr defTabSz="457200">
              <a:defRPr sz="2600" b="1">
                <a:solidFill>
                  <a:srgbClr val="0D3E56"/>
                </a:solidFill>
                <a:latin typeface="Franklin Gothic Medium"/>
                <a:ea typeface="Franklin Gothic Medium"/>
                <a:cs typeface="Franklin Gothic Medium"/>
                <a:sym typeface="Franklin Gothic Medium"/>
              </a:defRPr>
            </a:lvl1pPr>
          </a:lstStyle>
          <a:p>
            <a:pPr algn="ctr"/>
            <a:r>
              <a:rPr lang="en-US" sz="3600"/>
              <a:t>Key figures in the development </a:t>
            </a:r>
          </a:p>
          <a:p>
            <a:pPr algn="ctr"/>
            <a:r>
              <a:rPr lang="en-US" sz="3600"/>
              <a:t>of psychometric testing</a:t>
            </a:r>
          </a:p>
        </p:txBody>
      </p:sp>
      <p:pic>
        <p:nvPicPr>
          <p:cNvPr id="2" name="Picture 2" descr="A drawing of a person&#10;&#10;Description automatically generated">
            <a:extLst>
              <a:ext uri="{FF2B5EF4-FFF2-40B4-BE49-F238E27FC236}">
                <a16:creationId xmlns:a16="http://schemas.microsoft.com/office/drawing/2014/main" id="{9471004A-5C77-4D0A-B899-98A5F0BD1FEB}"/>
              </a:ext>
            </a:extLst>
          </p:cNvPr>
          <p:cNvPicPr>
            <a:picLocks noChangeAspect="1"/>
          </p:cNvPicPr>
          <p:nvPr/>
        </p:nvPicPr>
        <p:blipFill>
          <a:blip r:embed="rId4"/>
          <a:stretch>
            <a:fillRect/>
          </a:stretch>
        </p:blipFill>
        <p:spPr>
          <a:xfrm>
            <a:off x="2307773" y="1855210"/>
            <a:ext cx="1796542" cy="2639080"/>
          </a:xfrm>
          <a:prstGeom prst="rect">
            <a:avLst/>
          </a:prstGeom>
        </p:spPr>
      </p:pic>
      <p:pic>
        <p:nvPicPr>
          <p:cNvPr id="3" name="Picture 3" descr="A person wearing glasses and smiling at the camera&#10;&#10;Description automatically generated">
            <a:extLst>
              <a:ext uri="{FF2B5EF4-FFF2-40B4-BE49-F238E27FC236}">
                <a16:creationId xmlns:a16="http://schemas.microsoft.com/office/drawing/2014/main" id="{1CAB0DFD-F37E-4036-A0AE-82E412308DAD}"/>
              </a:ext>
            </a:extLst>
          </p:cNvPr>
          <p:cNvPicPr>
            <a:picLocks noChangeAspect="1"/>
          </p:cNvPicPr>
          <p:nvPr/>
        </p:nvPicPr>
        <p:blipFill>
          <a:blip r:embed="rId5"/>
          <a:stretch>
            <a:fillRect/>
          </a:stretch>
        </p:blipFill>
        <p:spPr>
          <a:xfrm>
            <a:off x="4931647" y="2424532"/>
            <a:ext cx="1757058" cy="1757058"/>
          </a:xfrm>
          <a:prstGeom prst="rect">
            <a:avLst/>
          </a:prstGeom>
        </p:spPr>
      </p:pic>
      <p:sp>
        <p:nvSpPr>
          <p:cNvPr id="15" name="TextBox 1">
            <a:extLst>
              <a:ext uri="{FF2B5EF4-FFF2-40B4-BE49-F238E27FC236}">
                <a16:creationId xmlns:a16="http://schemas.microsoft.com/office/drawing/2014/main" id="{2443C3C4-114A-43C9-8188-2D2E954D20AB}"/>
              </a:ext>
            </a:extLst>
          </p:cNvPr>
          <p:cNvSpPr txBox="1"/>
          <p:nvPr/>
        </p:nvSpPr>
        <p:spPr>
          <a:xfrm>
            <a:off x="2478047" y="4592261"/>
            <a:ext cx="1455994" cy="623248"/>
          </a:xfrm>
          <a:prstGeom prst="rect">
            <a:avLst/>
          </a:prstGeom>
          <a:noFill/>
        </p:spPr>
        <p:txBody>
          <a:bodyPr wrap="square" lIns="68580" tIns="34290" rIns="68580" bIns="3429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D3E56"/>
                </a:solidFill>
                <a:latin typeface="Franklin Gothic Medium"/>
              </a:rPr>
              <a:t>Hippocrates</a:t>
            </a:r>
            <a:endParaRPr lang="en-US"/>
          </a:p>
          <a:p>
            <a:pPr algn="ctr"/>
            <a:r>
              <a:rPr lang="en-US">
                <a:solidFill>
                  <a:srgbClr val="0D3E56"/>
                </a:solidFill>
                <a:latin typeface="Franklin Gothic Medium"/>
              </a:rPr>
              <a:t>500 BC</a:t>
            </a:r>
          </a:p>
        </p:txBody>
      </p:sp>
      <p:sp>
        <p:nvSpPr>
          <p:cNvPr id="16" name="TextBox 1">
            <a:extLst>
              <a:ext uri="{FF2B5EF4-FFF2-40B4-BE49-F238E27FC236}">
                <a16:creationId xmlns:a16="http://schemas.microsoft.com/office/drawing/2014/main" id="{0C477D99-7096-4FD8-84CA-07F3B40B828F}"/>
              </a:ext>
            </a:extLst>
          </p:cNvPr>
          <p:cNvSpPr txBox="1"/>
          <p:nvPr/>
        </p:nvSpPr>
        <p:spPr>
          <a:xfrm>
            <a:off x="5203423" y="4592261"/>
            <a:ext cx="1351245" cy="623248"/>
          </a:xfrm>
          <a:prstGeom prst="rect">
            <a:avLst/>
          </a:prstGeom>
          <a:noFill/>
        </p:spPr>
        <p:txBody>
          <a:bodyPr wrap="square" lIns="68580" tIns="34290" rIns="68580" bIns="3429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D3E56"/>
                </a:solidFill>
                <a:latin typeface="Franklin Gothic Medium"/>
              </a:rPr>
              <a:t>Jung </a:t>
            </a:r>
            <a:endParaRPr lang="en-US"/>
          </a:p>
          <a:p>
            <a:pPr algn="ctr"/>
            <a:r>
              <a:rPr lang="en-US">
                <a:solidFill>
                  <a:srgbClr val="0D3E56"/>
                </a:solidFill>
                <a:latin typeface="Franklin Gothic Medium"/>
              </a:rPr>
              <a:t>1923</a:t>
            </a:r>
          </a:p>
        </p:txBody>
      </p:sp>
      <p:sp>
        <p:nvSpPr>
          <p:cNvPr id="17" name="TextBox 1">
            <a:extLst>
              <a:ext uri="{FF2B5EF4-FFF2-40B4-BE49-F238E27FC236}">
                <a16:creationId xmlns:a16="http://schemas.microsoft.com/office/drawing/2014/main" id="{B686A0F5-21DD-4800-9F9A-A220AD89D357}"/>
              </a:ext>
            </a:extLst>
          </p:cNvPr>
          <p:cNvSpPr txBox="1"/>
          <p:nvPr/>
        </p:nvSpPr>
        <p:spPr>
          <a:xfrm>
            <a:off x="7773939" y="4730760"/>
            <a:ext cx="1351245" cy="346249"/>
          </a:xfrm>
          <a:prstGeom prst="rect">
            <a:avLst/>
          </a:prstGeom>
          <a:noFill/>
        </p:spPr>
        <p:txBody>
          <a:bodyPr wrap="square" lIns="68580" tIns="34290" rIns="68580" bIns="3429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D3E56"/>
                </a:solidFill>
                <a:latin typeface="Franklin Gothic Medium"/>
              </a:rPr>
              <a:t>2013</a:t>
            </a:r>
          </a:p>
        </p:txBody>
      </p:sp>
      <p:sp>
        <p:nvSpPr>
          <p:cNvPr id="5" name="TextBox 4">
            <a:extLst>
              <a:ext uri="{FF2B5EF4-FFF2-40B4-BE49-F238E27FC236}">
                <a16:creationId xmlns:a16="http://schemas.microsoft.com/office/drawing/2014/main" id="{D1E5D3AC-CB6C-4A3A-81D2-C20BE0038E75}"/>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6" name="Picture 5" descr="Text&#10;&#10;Description automatically generated">
            <a:extLst>
              <a:ext uri="{FF2B5EF4-FFF2-40B4-BE49-F238E27FC236}">
                <a16:creationId xmlns:a16="http://schemas.microsoft.com/office/drawing/2014/main" id="{95470F39-FBA4-4A3B-8AC3-47995CC5B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pic>
        <p:nvPicPr>
          <p:cNvPr id="8" name="Picture 8" descr="Icon&#10;&#10;Description automatically generated">
            <a:extLst>
              <a:ext uri="{FF2B5EF4-FFF2-40B4-BE49-F238E27FC236}">
                <a16:creationId xmlns:a16="http://schemas.microsoft.com/office/drawing/2014/main" id="{7C0E65BF-8BAB-4B98-90EE-66DD218A12D0}"/>
              </a:ext>
            </a:extLst>
          </p:cNvPr>
          <p:cNvPicPr>
            <a:picLocks noChangeAspect="1"/>
          </p:cNvPicPr>
          <p:nvPr/>
        </p:nvPicPr>
        <p:blipFill>
          <a:blip r:embed="rId7"/>
          <a:stretch>
            <a:fillRect/>
          </a:stretch>
        </p:blipFill>
        <p:spPr>
          <a:xfrm>
            <a:off x="7470475" y="2175686"/>
            <a:ext cx="2743200" cy="2204704"/>
          </a:xfrm>
          <a:prstGeom prst="rect">
            <a:avLst/>
          </a:prstGeom>
        </p:spPr>
      </p:pic>
    </p:spTree>
    <p:extLst>
      <p:ext uri="{BB962C8B-B14F-4D97-AF65-F5344CB8AC3E}">
        <p14:creationId xmlns:p14="http://schemas.microsoft.com/office/powerpoint/2010/main" val="2451225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905BE2C0-1ED7-1241-B0F1-9C7B7ECEC30B}"/>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6" name="TextBox 5">
            <a:extLst>
              <a:ext uri="{FF2B5EF4-FFF2-40B4-BE49-F238E27FC236}">
                <a16:creationId xmlns:a16="http://schemas.microsoft.com/office/drawing/2014/main" id="{C41A4ACA-164D-1D45-BE9D-20D2D3F76C14}"/>
              </a:ext>
            </a:extLst>
          </p:cNvPr>
          <p:cNvSpPr txBox="1"/>
          <p:nvPr/>
        </p:nvSpPr>
        <p:spPr>
          <a:xfrm>
            <a:off x="4102472" y="768189"/>
            <a:ext cx="6440804" cy="1200329"/>
          </a:xfrm>
          <a:prstGeom prst="rect">
            <a:avLst/>
          </a:prstGeom>
          <a:noFill/>
        </p:spPr>
        <p:txBody>
          <a:bodyPr wrap="square" lIns="91440" tIns="45720" rIns="91440" bIns="45720" rtlCol="0" anchor="t">
            <a:spAutoFit/>
          </a:bodyPr>
          <a:lstStyle/>
          <a:p>
            <a:pPr algn="r"/>
            <a:r>
              <a:rPr lang="en-US" sz="3600" b="1">
                <a:solidFill>
                  <a:srgbClr val="0D3E56"/>
                </a:solidFill>
                <a:latin typeface="Franklin Gothic Medium"/>
                <a:cs typeface="Calibri"/>
              </a:rPr>
              <a:t>Welcome to your </a:t>
            </a:r>
            <a:endParaRPr lang="en-US" sz="3600" b="1">
              <a:solidFill>
                <a:srgbClr val="0D3E56"/>
              </a:solidFill>
              <a:latin typeface="Franklin Gothic Medium" panose="020B0603020102020204" pitchFamily="34" charset="0"/>
              <a:cs typeface="Calibri" panose="020F0502020204030204" pitchFamily="34" charset="0"/>
            </a:endParaRPr>
          </a:p>
          <a:p>
            <a:pPr algn="r"/>
            <a:r>
              <a:rPr lang="en-US" sz="3600" b="1">
                <a:solidFill>
                  <a:srgbClr val="0D3E56"/>
                </a:solidFill>
                <a:latin typeface="Franklin Gothic Medium"/>
                <a:cs typeface="Calibri"/>
              </a:rPr>
              <a:t>C-me Foundation Workshop </a:t>
            </a:r>
            <a:endParaRPr lang="en-US" sz="3600" b="1">
              <a:solidFill>
                <a:srgbClr val="0D3E56"/>
              </a:solidFill>
              <a:latin typeface="Franklin Gothic Medium" panose="020B06030201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F36D061-AE11-46BC-BA24-4EDD59F0CF18}"/>
              </a:ext>
            </a:extLst>
          </p:cNvPr>
          <p:cNvSpPr txBox="1"/>
          <p:nvPr/>
        </p:nvSpPr>
        <p:spPr>
          <a:xfrm>
            <a:off x="6578015" y="2086967"/>
            <a:ext cx="3808379" cy="307777"/>
          </a:xfrm>
          <a:prstGeom prst="rect">
            <a:avLst/>
          </a:prstGeom>
          <a:noFill/>
        </p:spPr>
        <p:txBody>
          <a:bodyPr wrap="square" rtlCol="0">
            <a:spAutoFit/>
          </a:bodyPr>
          <a:lstStyle/>
          <a:p>
            <a:r>
              <a:rPr lang="en-GB" sz="1400">
                <a:solidFill>
                  <a:srgbClr val="0D3E56"/>
                </a:solidFill>
                <a:latin typeface="Franklin Gothic Medium" panose="020B0603020102020204" pitchFamily="34" charset="0"/>
              </a:rPr>
              <a:t>Helping you and others to perform at their best</a:t>
            </a:r>
          </a:p>
        </p:txBody>
      </p:sp>
      <p:sp>
        <p:nvSpPr>
          <p:cNvPr id="5" name="TextBox 4">
            <a:extLst>
              <a:ext uri="{FF2B5EF4-FFF2-40B4-BE49-F238E27FC236}">
                <a16:creationId xmlns:a16="http://schemas.microsoft.com/office/drawing/2014/main" id="{215850E3-D760-334D-83CA-7E57245646E4}"/>
              </a:ext>
            </a:extLst>
          </p:cNvPr>
          <p:cNvSpPr txBox="1"/>
          <p:nvPr/>
        </p:nvSpPr>
        <p:spPr>
          <a:xfrm>
            <a:off x="7272649" y="3295357"/>
            <a:ext cx="2856553" cy="369332"/>
          </a:xfrm>
          <a:prstGeom prst="rect">
            <a:avLst/>
          </a:prstGeom>
          <a:noFill/>
        </p:spPr>
        <p:txBody>
          <a:bodyPr wrap="square" lIns="91440" tIns="45720" rIns="91440" bIns="45720" rtlCol="0" anchor="t">
            <a:spAutoFit/>
          </a:bodyPr>
          <a:lstStyle/>
          <a:p>
            <a:pPr algn="ctr"/>
            <a:r>
              <a:rPr lang="en-US" dirty="0">
                <a:highlight>
                  <a:srgbClr val="FFFF00"/>
                </a:highlight>
              </a:rPr>
              <a:t>Insert bespoke logo here</a:t>
            </a:r>
          </a:p>
        </p:txBody>
      </p:sp>
      <p:sp>
        <p:nvSpPr>
          <p:cNvPr id="10" name="TextBox 9">
            <a:extLst>
              <a:ext uri="{FF2B5EF4-FFF2-40B4-BE49-F238E27FC236}">
                <a16:creationId xmlns:a16="http://schemas.microsoft.com/office/drawing/2014/main" id="{EEB9125D-C721-4E82-B256-143CBEA73417}"/>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rgbClr val="CCE3E8"/>
                </a:solidFill>
                <a:latin typeface="Calibri"/>
                <a:cs typeface="Calibri"/>
              </a:rPr>
              <a:t>©</a:t>
            </a:r>
            <a:r>
              <a:rPr lang="en-GB" sz="1100">
                <a:solidFill>
                  <a:srgbClr val="CCE3E8"/>
                </a:solidFill>
                <a:latin typeface="Calibri"/>
                <a:cs typeface="Calibri"/>
              </a:rPr>
              <a:t>2014</a:t>
            </a:r>
            <a:r>
              <a:rPr lang="en-GB" sz="1100" b="0" i="0" u="none" strike="noStrike" baseline="0">
                <a:solidFill>
                  <a:srgbClr val="CCE3E8"/>
                </a:solidFill>
                <a:latin typeface="Calibri"/>
                <a:cs typeface="Calibri"/>
              </a:rPr>
              <a:t> Colour Preferences Ltd | www.colour-profiling.com</a:t>
            </a:r>
            <a:endParaRPr lang="en-GB" sz="1100">
              <a:solidFill>
                <a:srgbClr val="CCE3E8"/>
              </a:solidFill>
              <a:latin typeface="Calibri"/>
              <a:cs typeface="Calibri"/>
            </a:endParaRPr>
          </a:p>
        </p:txBody>
      </p:sp>
      <p:pic>
        <p:nvPicPr>
          <p:cNvPr id="7" name="Picture 6" descr="Text&#10;&#10;Description automatically generated">
            <a:extLst>
              <a:ext uri="{FF2B5EF4-FFF2-40B4-BE49-F238E27FC236}">
                <a16:creationId xmlns:a16="http://schemas.microsoft.com/office/drawing/2014/main" id="{680A283F-C473-4082-9787-F8C427B47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281789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background pattern&#10;&#10;Description automatically generated">
            <a:extLst>
              <a:ext uri="{FF2B5EF4-FFF2-40B4-BE49-F238E27FC236}">
                <a16:creationId xmlns:a16="http://schemas.microsoft.com/office/drawing/2014/main" id="{169DE7E6-4C9A-7A41-8CA8-E641B01BF0F5}"/>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 name="Rectangle 2">
            <a:extLst>
              <a:ext uri="{FF2B5EF4-FFF2-40B4-BE49-F238E27FC236}">
                <a16:creationId xmlns:a16="http://schemas.microsoft.com/office/drawing/2014/main" id="{45354615-43D4-6645-BE27-1F62709A886D}"/>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9" name="TextBox 8">
            <a:extLst>
              <a:ext uri="{FF2B5EF4-FFF2-40B4-BE49-F238E27FC236}">
                <a16:creationId xmlns:a16="http://schemas.microsoft.com/office/drawing/2014/main" id="{4999C8B8-62D8-3743-82EC-AE802746C3D1}"/>
              </a:ext>
            </a:extLst>
          </p:cNvPr>
          <p:cNvSpPr txBox="1"/>
          <p:nvPr/>
        </p:nvSpPr>
        <p:spPr>
          <a:xfrm>
            <a:off x="2456903" y="5437643"/>
            <a:ext cx="1303867" cy="584775"/>
          </a:xfrm>
          <a:prstGeom prst="rect">
            <a:avLst/>
          </a:prstGeom>
          <a:noFill/>
        </p:spPr>
        <p:txBody>
          <a:bodyPr wrap="square" rtlCol="0">
            <a:spAutoFit/>
          </a:bodyPr>
          <a:lstStyle/>
          <a:p>
            <a:r>
              <a:rPr lang="en-US" sz="1600">
                <a:solidFill>
                  <a:srgbClr val="0D3E56"/>
                </a:solidFill>
                <a:latin typeface="Franklin Gothic Medium" panose="020B0603020102020204" pitchFamily="34" charset="0"/>
              </a:rPr>
              <a:t>Hippocrates, </a:t>
            </a:r>
          </a:p>
          <a:p>
            <a:r>
              <a:rPr lang="en-US" sz="1600">
                <a:solidFill>
                  <a:srgbClr val="0D3E56"/>
                </a:solidFill>
                <a:latin typeface="Franklin Gothic Medium" panose="020B0603020102020204" pitchFamily="34" charset="0"/>
              </a:rPr>
              <a:t>500 BC</a:t>
            </a:r>
          </a:p>
        </p:txBody>
      </p:sp>
      <p:sp>
        <p:nvSpPr>
          <p:cNvPr id="10" name="TextBox 9">
            <a:extLst>
              <a:ext uri="{FF2B5EF4-FFF2-40B4-BE49-F238E27FC236}">
                <a16:creationId xmlns:a16="http://schemas.microsoft.com/office/drawing/2014/main" id="{8A614CBC-DEBA-734A-B598-22BAB17EF87F}"/>
              </a:ext>
            </a:extLst>
          </p:cNvPr>
          <p:cNvSpPr txBox="1"/>
          <p:nvPr/>
        </p:nvSpPr>
        <p:spPr>
          <a:xfrm>
            <a:off x="4243429" y="3841482"/>
            <a:ext cx="1303867" cy="584775"/>
          </a:xfrm>
          <a:prstGeom prst="rect">
            <a:avLst/>
          </a:prstGeom>
          <a:noFill/>
        </p:spPr>
        <p:txBody>
          <a:bodyPr wrap="square" rtlCol="0">
            <a:spAutoFit/>
          </a:bodyPr>
          <a:lstStyle/>
          <a:p>
            <a:r>
              <a:rPr lang="en-US" sz="1600">
                <a:solidFill>
                  <a:srgbClr val="0D3E56"/>
                </a:solidFill>
                <a:latin typeface="Franklin Gothic Medium" panose="020B0603020102020204" pitchFamily="34" charset="0"/>
              </a:rPr>
              <a:t>Jung,</a:t>
            </a:r>
          </a:p>
          <a:p>
            <a:r>
              <a:rPr lang="en-US" sz="1600">
                <a:solidFill>
                  <a:srgbClr val="0D3E56"/>
                </a:solidFill>
                <a:latin typeface="Franklin Gothic Medium" panose="020B0603020102020204" pitchFamily="34" charset="0"/>
              </a:rPr>
              <a:t>1923</a:t>
            </a:r>
          </a:p>
        </p:txBody>
      </p:sp>
      <p:sp>
        <p:nvSpPr>
          <p:cNvPr id="11" name="TextBox 10">
            <a:extLst>
              <a:ext uri="{FF2B5EF4-FFF2-40B4-BE49-F238E27FC236}">
                <a16:creationId xmlns:a16="http://schemas.microsoft.com/office/drawing/2014/main" id="{118D10A9-5003-1A4A-9BA6-E1A089A9253E}"/>
              </a:ext>
            </a:extLst>
          </p:cNvPr>
          <p:cNvSpPr txBox="1"/>
          <p:nvPr/>
        </p:nvSpPr>
        <p:spPr>
          <a:xfrm>
            <a:off x="5408526" y="3979493"/>
            <a:ext cx="2269262" cy="1015663"/>
          </a:xfrm>
          <a:prstGeom prst="rect">
            <a:avLst/>
          </a:prstGeom>
          <a:noFill/>
        </p:spPr>
        <p:txBody>
          <a:bodyPr wrap="square" rtlCol="0">
            <a:spAutoFit/>
          </a:bodyPr>
          <a:lstStyle/>
          <a:p>
            <a:r>
              <a:rPr lang="en-US" sz="1600">
                <a:solidFill>
                  <a:srgbClr val="0D3E56"/>
                </a:solidFill>
                <a:latin typeface="Franklin Gothic Medium" panose="020B0603020102020204" pitchFamily="34" charset="0"/>
              </a:rPr>
              <a:t>Marston, 1928  </a:t>
            </a:r>
          </a:p>
          <a:p>
            <a:r>
              <a:rPr lang="en-US" sz="1600">
                <a:solidFill>
                  <a:srgbClr val="0D3E56"/>
                </a:solidFill>
                <a:latin typeface="Franklin Gothic Medium" panose="020B0603020102020204" pitchFamily="34" charset="0"/>
              </a:rPr>
              <a:t>led to DISC Personal profile system in 1994  </a:t>
            </a:r>
          </a:p>
          <a:p>
            <a:endParaRPr lang="en-US" sz="1200" b="1"/>
          </a:p>
        </p:txBody>
      </p:sp>
      <p:sp>
        <p:nvSpPr>
          <p:cNvPr id="12" name="TextBox 11">
            <a:extLst>
              <a:ext uri="{FF2B5EF4-FFF2-40B4-BE49-F238E27FC236}">
                <a16:creationId xmlns:a16="http://schemas.microsoft.com/office/drawing/2014/main" id="{9AEFDB68-9D3E-0144-8BD5-F601AF5956E6}"/>
              </a:ext>
            </a:extLst>
          </p:cNvPr>
          <p:cNvSpPr txBox="1"/>
          <p:nvPr/>
        </p:nvSpPr>
        <p:spPr>
          <a:xfrm>
            <a:off x="5481151" y="2758958"/>
            <a:ext cx="1646997" cy="830997"/>
          </a:xfrm>
          <a:prstGeom prst="rect">
            <a:avLst/>
          </a:prstGeom>
          <a:noFill/>
        </p:spPr>
        <p:txBody>
          <a:bodyPr wrap="square" rtlCol="0">
            <a:spAutoFit/>
          </a:bodyPr>
          <a:lstStyle/>
          <a:p>
            <a:r>
              <a:rPr lang="en-US" sz="1600">
                <a:solidFill>
                  <a:srgbClr val="0D3E56"/>
                </a:solidFill>
                <a:latin typeface="Franklin Gothic Medium" panose="020B0603020102020204" pitchFamily="34" charset="0"/>
              </a:rPr>
              <a:t>Myers-Briggs (MBTI),</a:t>
            </a:r>
          </a:p>
          <a:p>
            <a:r>
              <a:rPr lang="en-US" sz="1600">
                <a:solidFill>
                  <a:srgbClr val="0D3E56"/>
                </a:solidFill>
                <a:latin typeface="Franklin Gothic Medium" panose="020B0603020102020204" pitchFamily="34" charset="0"/>
              </a:rPr>
              <a:t>1962</a:t>
            </a:r>
          </a:p>
        </p:txBody>
      </p:sp>
      <p:cxnSp>
        <p:nvCxnSpPr>
          <p:cNvPr id="13" name="Straight Arrow Connector 12">
            <a:extLst>
              <a:ext uri="{FF2B5EF4-FFF2-40B4-BE49-F238E27FC236}">
                <a16:creationId xmlns:a16="http://schemas.microsoft.com/office/drawing/2014/main" id="{724B85F0-5F80-7A4C-9780-47C969412C82}"/>
              </a:ext>
            </a:extLst>
          </p:cNvPr>
          <p:cNvCxnSpPr>
            <a:cxnSpLocks/>
          </p:cNvCxnSpPr>
          <p:nvPr/>
        </p:nvCxnSpPr>
        <p:spPr>
          <a:xfrm flipV="1">
            <a:off x="4381377" y="1471425"/>
            <a:ext cx="4901714" cy="3176485"/>
          </a:xfrm>
          <a:prstGeom prst="straightConnector1">
            <a:avLst/>
          </a:prstGeom>
          <a:ln w="57150">
            <a:solidFill>
              <a:srgbClr val="0D3E5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9469CE0-2B6B-5944-A10A-4713BBFCC0CE}"/>
              </a:ext>
            </a:extLst>
          </p:cNvPr>
          <p:cNvSpPr txBox="1"/>
          <p:nvPr/>
        </p:nvSpPr>
        <p:spPr>
          <a:xfrm>
            <a:off x="7532296" y="2706768"/>
            <a:ext cx="1646997" cy="584775"/>
          </a:xfrm>
          <a:prstGeom prst="rect">
            <a:avLst/>
          </a:prstGeom>
          <a:noFill/>
        </p:spPr>
        <p:txBody>
          <a:bodyPr wrap="square" rtlCol="0">
            <a:spAutoFit/>
          </a:bodyPr>
          <a:lstStyle/>
          <a:p>
            <a:r>
              <a:rPr lang="en-US" sz="1600">
                <a:solidFill>
                  <a:srgbClr val="0D3E56"/>
                </a:solidFill>
                <a:latin typeface="Franklin Gothic Medium" panose="020B0603020102020204" pitchFamily="34" charset="0"/>
              </a:rPr>
              <a:t>Bonnstetter, 1984</a:t>
            </a:r>
          </a:p>
        </p:txBody>
      </p:sp>
      <p:sp>
        <p:nvSpPr>
          <p:cNvPr id="15" name="TextBox 14">
            <a:extLst>
              <a:ext uri="{FF2B5EF4-FFF2-40B4-BE49-F238E27FC236}">
                <a16:creationId xmlns:a16="http://schemas.microsoft.com/office/drawing/2014/main" id="{7CF9DAE3-F1EE-4A4B-AADA-391566669CA1}"/>
              </a:ext>
            </a:extLst>
          </p:cNvPr>
          <p:cNvSpPr txBox="1"/>
          <p:nvPr/>
        </p:nvSpPr>
        <p:spPr>
          <a:xfrm>
            <a:off x="7271269" y="1763937"/>
            <a:ext cx="1646997" cy="584775"/>
          </a:xfrm>
          <a:prstGeom prst="rect">
            <a:avLst/>
          </a:prstGeom>
          <a:noFill/>
        </p:spPr>
        <p:txBody>
          <a:bodyPr wrap="square" rtlCol="0">
            <a:spAutoFit/>
          </a:bodyPr>
          <a:lstStyle/>
          <a:p>
            <a:r>
              <a:rPr lang="en-US" sz="1600">
                <a:solidFill>
                  <a:srgbClr val="0D3E56"/>
                </a:solidFill>
                <a:latin typeface="Franklin Gothic Medium" panose="020B0603020102020204" pitchFamily="34" charset="0"/>
              </a:rPr>
              <a:t>Insights, </a:t>
            </a:r>
          </a:p>
          <a:p>
            <a:r>
              <a:rPr lang="en-US" sz="1600">
                <a:solidFill>
                  <a:srgbClr val="0D3E56"/>
                </a:solidFill>
                <a:latin typeface="Franklin Gothic Medium" panose="020B0603020102020204" pitchFamily="34" charset="0"/>
              </a:rPr>
              <a:t>1993</a:t>
            </a:r>
          </a:p>
        </p:txBody>
      </p:sp>
      <p:cxnSp>
        <p:nvCxnSpPr>
          <p:cNvPr id="16" name="Straight Arrow Connector 15">
            <a:extLst>
              <a:ext uri="{FF2B5EF4-FFF2-40B4-BE49-F238E27FC236}">
                <a16:creationId xmlns:a16="http://schemas.microsoft.com/office/drawing/2014/main" id="{25905A4F-2C62-3F42-9B82-A6293F700F3A}"/>
              </a:ext>
            </a:extLst>
          </p:cNvPr>
          <p:cNvCxnSpPr>
            <a:cxnSpLocks/>
          </p:cNvCxnSpPr>
          <p:nvPr/>
        </p:nvCxnSpPr>
        <p:spPr>
          <a:xfrm flipV="1">
            <a:off x="3144001" y="4719713"/>
            <a:ext cx="1166664" cy="778059"/>
          </a:xfrm>
          <a:prstGeom prst="straightConnector1">
            <a:avLst/>
          </a:prstGeom>
          <a:ln w="57150">
            <a:solidFill>
              <a:srgbClr val="0D3E5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DB5B56E-9955-B346-90E4-40C41972CC58}"/>
              </a:ext>
            </a:extLst>
          </p:cNvPr>
          <p:cNvSpPr/>
          <p:nvPr/>
        </p:nvSpPr>
        <p:spPr>
          <a:xfrm>
            <a:off x="3998068" y="1175562"/>
            <a:ext cx="1166663" cy="369332"/>
          </a:xfrm>
          <a:prstGeom prst="rect">
            <a:avLst/>
          </a:prstGeom>
        </p:spPr>
        <p:txBody>
          <a:bodyPr wrap="square">
            <a:spAutoFit/>
          </a:bodyPr>
          <a:lstStyle/>
          <a:p>
            <a:r>
              <a:rPr lang="en-GB">
                <a:solidFill>
                  <a:srgbClr val="000000"/>
                </a:solidFill>
                <a:latin typeface="Times" pitchFamily="2" charset="0"/>
              </a:rPr>
              <a:t> </a:t>
            </a:r>
            <a:endParaRPr lang="en-US"/>
          </a:p>
        </p:txBody>
      </p:sp>
      <p:sp>
        <p:nvSpPr>
          <p:cNvPr id="20" name="TextBox 19">
            <a:extLst>
              <a:ext uri="{FF2B5EF4-FFF2-40B4-BE49-F238E27FC236}">
                <a16:creationId xmlns:a16="http://schemas.microsoft.com/office/drawing/2014/main" id="{07ABF032-70AE-A646-85F1-CFCD10864F73}"/>
              </a:ext>
            </a:extLst>
          </p:cNvPr>
          <p:cNvSpPr txBox="1"/>
          <p:nvPr/>
        </p:nvSpPr>
        <p:spPr>
          <a:xfrm>
            <a:off x="9596979" y="1774501"/>
            <a:ext cx="1646997" cy="338554"/>
          </a:xfrm>
          <a:prstGeom prst="rect">
            <a:avLst/>
          </a:prstGeom>
          <a:noFill/>
        </p:spPr>
        <p:txBody>
          <a:bodyPr wrap="square" rtlCol="0">
            <a:spAutoFit/>
          </a:bodyPr>
          <a:lstStyle/>
          <a:p>
            <a:pPr algn="ctr"/>
            <a:r>
              <a:rPr lang="en-US" sz="1600">
                <a:solidFill>
                  <a:schemeClr val="bg1"/>
                </a:solidFill>
                <a:latin typeface="Franklin Gothic Medium" panose="020B0603020102020204" pitchFamily="34" charset="0"/>
              </a:rPr>
              <a:t>2010</a:t>
            </a:r>
          </a:p>
        </p:txBody>
      </p:sp>
      <p:pic>
        <p:nvPicPr>
          <p:cNvPr id="22" name="Picture 2" descr="A drawing of a person&#10;&#10;Description automatically generated">
            <a:extLst>
              <a:ext uri="{FF2B5EF4-FFF2-40B4-BE49-F238E27FC236}">
                <a16:creationId xmlns:a16="http://schemas.microsoft.com/office/drawing/2014/main" id="{9424C5AA-2252-394F-A749-D35C3D5148C0}"/>
              </a:ext>
            </a:extLst>
          </p:cNvPr>
          <p:cNvPicPr>
            <a:picLocks noChangeAspect="1"/>
          </p:cNvPicPr>
          <p:nvPr/>
        </p:nvPicPr>
        <p:blipFill>
          <a:blip r:embed="rId4"/>
          <a:stretch>
            <a:fillRect/>
          </a:stretch>
        </p:blipFill>
        <p:spPr>
          <a:xfrm>
            <a:off x="2403004" y="4392971"/>
            <a:ext cx="708010" cy="1040051"/>
          </a:xfrm>
          <a:prstGeom prst="rect">
            <a:avLst/>
          </a:prstGeom>
        </p:spPr>
      </p:pic>
      <p:pic>
        <p:nvPicPr>
          <p:cNvPr id="23" name="Picture 3" descr="A person wearing glasses and smiling at the camera&#10;&#10;Description automatically generated">
            <a:extLst>
              <a:ext uri="{FF2B5EF4-FFF2-40B4-BE49-F238E27FC236}">
                <a16:creationId xmlns:a16="http://schemas.microsoft.com/office/drawing/2014/main" id="{B0B09344-B4C4-A340-9698-B503A5D2D173}"/>
              </a:ext>
            </a:extLst>
          </p:cNvPr>
          <p:cNvPicPr>
            <a:picLocks noChangeAspect="1"/>
          </p:cNvPicPr>
          <p:nvPr/>
        </p:nvPicPr>
        <p:blipFill>
          <a:blip r:embed="rId5"/>
          <a:stretch>
            <a:fillRect/>
          </a:stretch>
        </p:blipFill>
        <p:spPr>
          <a:xfrm>
            <a:off x="4188417" y="3062410"/>
            <a:ext cx="785964" cy="785964"/>
          </a:xfrm>
          <a:prstGeom prst="rect">
            <a:avLst/>
          </a:prstGeom>
        </p:spPr>
      </p:pic>
      <p:sp>
        <p:nvSpPr>
          <p:cNvPr id="24" name="TextBox 10">
            <a:extLst>
              <a:ext uri="{FF2B5EF4-FFF2-40B4-BE49-F238E27FC236}">
                <a16:creationId xmlns:a16="http://schemas.microsoft.com/office/drawing/2014/main" id="{A5A041F5-8C76-B344-9F4C-53C38C867D84}"/>
              </a:ext>
            </a:extLst>
          </p:cNvPr>
          <p:cNvSpPr txBox="1"/>
          <p:nvPr/>
        </p:nvSpPr>
        <p:spPr>
          <a:xfrm>
            <a:off x="1307972" y="976059"/>
            <a:ext cx="5706926" cy="1177245"/>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90" rIns="34289" bIns="34290" anchor="t">
            <a:spAutoFit/>
          </a:bodyPr>
          <a:lstStyle>
            <a:lvl1pPr defTabSz="457200">
              <a:defRPr sz="2600" b="1">
                <a:solidFill>
                  <a:srgbClr val="0D3E56"/>
                </a:solidFill>
                <a:latin typeface="Franklin Gothic Medium"/>
                <a:ea typeface="Franklin Gothic Medium"/>
                <a:cs typeface="Franklin Gothic Medium"/>
                <a:sym typeface="Franklin Gothic Medium"/>
              </a:defRPr>
            </a:lvl1pPr>
          </a:lstStyle>
          <a:p>
            <a:pPr algn="ctr"/>
            <a:r>
              <a:rPr lang="en-US" sz="3600"/>
              <a:t>Developmental history </a:t>
            </a:r>
          </a:p>
          <a:p>
            <a:pPr algn="ctr"/>
            <a:r>
              <a:rPr lang="en-US" sz="3600"/>
              <a:t>underpinning C-me</a:t>
            </a:r>
          </a:p>
        </p:txBody>
      </p:sp>
      <p:pic>
        <p:nvPicPr>
          <p:cNvPr id="25" name="Picture 24" descr="A picture containing transport, aircraft, balloon&#10;&#10;Description automatically generated">
            <a:extLst>
              <a:ext uri="{FF2B5EF4-FFF2-40B4-BE49-F238E27FC236}">
                <a16:creationId xmlns:a16="http://schemas.microsoft.com/office/drawing/2014/main" id="{0277F416-FA6F-8A42-A103-718421F8B01C}"/>
              </a:ext>
            </a:extLst>
          </p:cNvPr>
          <p:cNvPicPr>
            <a:picLocks noChangeAspect="1"/>
          </p:cNvPicPr>
          <p:nvPr/>
        </p:nvPicPr>
        <p:blipFill rotWithShape="1">
          <a:blip r:embed="rId6"/>
          <a:srcRect l="27499" t="2500" r="33413" b="-2500"/>
          <a:stretch/>
        </p:blipFill>
        <p:spPr>
          <a:xfrm>
            <a:off x="9333416" y="-670042"/>
            <a:ext cx="3470122" cy="6858000"/>
          </a:xfrm>
          <a:prstGeom prst="rect">
            <a:avLst/>
          </a:prstGeom>
        </p:spPr>
      </p:pic>
      <p:sp>
        <p:nvSpPr>
          <p:cNvPr id="2" name="TextBox 1">
            <a:extLst>
              <a:ext uri="{FF2B5EF4-FFF2-40B4-BE49-F238E27FC236}">
                <a16:creationId xmlns:a16="http://schemas.microsoft.com/office/drawing/2014/main" id="{22EFE6A3-709E-4289-9B3E-4D7E68027FAC}"/>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3A2ABD64-BC4E-47EF-B3FB-6C04E88D74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
        <p:nvSpPr>
          <p:cNvPr id="21" name="TextBox 1">
            <a:extLst>
              <a:ext uri="{FF2B5EF4-FFF2-40B4-BE49-F238E27FC236}">
                <a16:creationId xmlns:a16="http://schemas.microsoft.com/office/drawing/2014/main" id="{B116DC06-116A-44EF-B531-262E390B4BBA}"/>
              </a:ext>
            </a:extLst>
          </p:cNvPr>
          <p:cNvSpPr txBox="1"/>
          <p:nvPr/>
        </p:nvSpPr>
        <p:spPr>
          <a:xfrm>
            <a:off x="9372875" y="1836641"/>
            <a:ext cx="1646997"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rgbClr val="0D3E56"/>
                </a:solidFill>
                <a:latin typeface="Franklin Gothic Medium"/>
              </a:rPr>
              <a:t>2013</a:t>
            </a:r>
            <a:endParaRPr lang="en-US" sz="1600">
              <a:solidFill>
                <a:srgbClr val="0D3E56"/>
              </a:solidFill>
              <a:latin typeface="Franklin Gothic Medium" panose="020B0603020102020204" pitchFamily="34" charset="0"/>
            </a:endParaRPr>
          </a:p>
          <a:p>
            <a:endParaRPr lang="en-US" sz="1600">
              <a:solidFill>
                <a:srgbClr val="0D3E56"/>
              </a:solidFill>
              <a:latin typeface="Franklin Gothic Medium" panose="020B0603020102020204" pitchFamily="34" charset="0"/>
            </a:endParaRPr>
          </a:p>
        </p:txBody>
      </p:sp>
      <p:pic>
        <p:nvPicPr>
          <p:cNvPr id="6" name="Picture 6" descr="Icon&#10;&#10;Description automatically generated">
            <a:extLst>
              <a:ext uri="{FF2B5EF4-FFF2-40B4-BE49-F238E27FC236}">
                <a16:creationId xmlns:a16="http://schemas.microsoft.com/office/drawing/2014/main" id="{EA741A06-D6FE-4812-863D-58C2EF7D186D}"/>
              </a:ext>
            </a:extLst>
          </p:cNvPr>
          <p:cNvPicPr>
            <a:picLocks noChangeAspect="1"/>
          </p:cNvPicPr>
          <p:nvPr/>
        </p:nvPicPr>
        <p:blipFill>
          <a:blip r:embed="rId8"/>
          <a:stretch>
            <a:fillRect/>
          </a:stretch>
        </p:blipFill>
        <p:spPr>
          <a:xfrm>
            <a:off x="9296400" y="766702"/>
            <a:ext cx="1132938" cy="925122"/>
          </a:xfrm>
          <a:prstGeom prst="rect">
            <a:avLst/>
          </a:prstGeom>
        </p:spPr>
      </p:pic>
    </p:spTree>
    <p:extLst>
      <p:ext uri="{BB962C8B-B14F-4D97-AF65-F5344CB8AC3E}">
        <p14:creationId xmlns:p14="http://schemas.microsoft.com/office/powerpoint/2010/main" val="2883482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ackground pattern&#10;&#10;Description automatically generated">
            <a:extLst>
              <a:ext uri="{FF2B5EF4-FFF2-40B4-BE49-F238E27FC236}">
                <a16:creationId xmlns:a16="http://schemas.microsoft.com/office/drawing/2014/main" id="{5E8BEB7A-C758-9947-927D-154153ECB803}"/>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8" name="TextBox 7">
            <a:extLst>
              <a:ext uri="{FF2B5EF4-FFF2-40B4-BE49-F238E27FC236}">
                <a16:creationId xmlns:a16="http://schemas.microsoft.com/office/drawing/2014/main" id="{FBA1BACD-4CFC-9849-B005-16BA19DFC003}"/>
              </a:ext>
            </a:extLst>
          </p:cNvPr>
          <p:cNvSpPr txBox="1"/>
          <p:nvPr/>
        </p:nvSpPr>
        <p:spPr>
          <a:xfrm>
            <a:off x="3347006" y="1426902"/>
            <a:ext cx="5256584" cy="523220"/>
          </a:xfrm>
          <a:prstGeom prst="rect">
            <a:avLst/>
          </a:prstGeom>
          <a:noFill/>
        </p:spPr>
        <p:txBody>
          <a:bodyPr wrap="square" rtlCol="0">
            <a:spAutoFit/>
          </a:bodyPr>
          <a:lstStyle/>
          <a:p>
            <a:pPr algn="ctr"/>
            <a:r>
              <a:rPr lang="en-GB" sz="2800" b="1">
                <a:solidFill>
                  <a:srgbClr val="0D3E56"/>
                </a:solidFill>
                <a:latin typeface="Franklin Gothic Medium" panose="020B0603020102020204" pitchFamily="34" charset="0"/>
              </a:rPr>
              <a:t>THINKING preference</a:t>
            </a:r>
          </a:p>
        </p:txBody>
      </p:sp>
      <p:sp>
        <p:nvSpPr>
          <p:cNvPr id="10" name="TextBox 9">
            <a:extLst>
              <a:ext uri="{FF2B5EF4-FFF2-40B4-BE49-F238E27FC236}">
                <a16:creationId xmlns:a16="http://schemas.microsoft.com/office/drawing/2014/main" id="{5C628D75-7486-3C4A-AA60-F3FA0107C350}"/>
              </a:ext>
            </a:extLst>
          </p:cNvPr>
          <p:cNvSpPr txBox="1"/>
          <p:nvPr/>
        </p:nvSpPr>
        <p:spPr>
          <a:xfrm>
            <a:off x="1860498" y="5364370"/>
            <a:ext cx="8229600" cy="523220"/>
          </a:xfrm>
          <a:prstGeom prst="rect">
            <a:avLst/>
          </a:prstGeom>
          <a:noFill/>
        </p:spPr>
        <p:txBody>
          <a:bodyPr wrap="square" rtlCol="0">
            <a:spAutoFit/>
          </a:bodyPr>
          <a:lstStyle/>
          <a:p>
            <a:pPr algn="ctr"/>
            <a:r>
              <a:rPr lang="en-GB" sz="2800" b="1">
                <a:solidFill>
                  <a:srgbClr val="0D3E56"/>
                </a:solidFill>
                <a:latin typeface="Franklin Gothic Medium" panose="020B0603020102020204" pitchFamily="34" charset="0"/>
              </a:rPr>
              <a:t>FEELING preference</a:t>
            </a:r>
          </a:p>
        </p:txBody>
      </p:sp>
      <p:sp>
        <p:nvSpPr>
          <p:cNvPr id="16" name="TextBox 15">
            <a:extLst>
              <a:ext uri="{FF2B5EF4-FFF2-40B4-BE49-F238E27FC236}">
                <a16:creationId xmlns:a16="http://schemas.microsoft.com/office/drawing/2014/main" id="{8FF1A512-63C9-334F-A582-FD7C5E5CBE43}"/>
              </a:ext>
            </a:extLst>
          </p:cNvPr>
          <p:cNvSpPr txBox="1"/>
          <p:nvPr/>
        </p:nvSpPr>
        <p:spPr>
          <a:xfrm flipH="1">
            <a:off x="7712774" y="2306995"/>
            <a:ext cx="2438400" cy="1015663"/>
          </a:xfrm>
          <a:prstGeom prst="rect">
            <a:avLst/>
          </a:prstGeom>
          <a:noFill/>
        </p:spPr>
        <p:txBody>
          <a:bodyPr wrap="square" rtlCol="0">
            <a:spAutoFit/>
          </a:bodyPr>
          <a:lstStyle/>
          <a:p>
            <a:r>
              <a:rPr lang="en-GB" sz="2000">
                <a:solidFill>
                  <a:srgbClr val="4186A2"/>
                </a:solidFill>
                <a:latin typeface="Franklin Gothic Medium" panose="020B0603020102020204" pitchFamily="34" charset="0"/>
              </a:rPr>
              <a:t>Objective, Analytical, Task orientated,  Strong minded </a:t>
            </a:r>
          </a:p>
        </p:txBody>
      </p:sp>
      <p:sp>
        <p:nvSpPr>
          <p:cNvPr id="18" name="Content Placeholder 11">
            <a:extLst>
              <a:ext uri="{FF2B5EF4-FFF2-40B4-BE49-F238E27FC236}">
                <a16:creationId xmlns:a16="http://schemas.microsoft.com/office/drawing/2014/main" id="{FCE461B6-731D-7E4F-8E0C-CC10065A230F}"/>
              </a:ext>
            </a:extLst>
          </p:cNvPr>
          <p:cNvSpPr txBox="1">
            <a:spLocks/>
          </p:cNvSpPr>
          <p:nvPr/>
        </p:nvSpPr>
        <p:spPr>
          <a:xfrm>
            <a:off x="7712774" y="3939545"/>
            <a:ext cx="2618728" cy="1631216"/>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a:solidFill>
                  <a:srgbClr val="4186A2"/>
                </a:solidFill>
                <a:latin typeface="Franklin Gothic Medium" panose="020B0603020102020204" pitchFamily="34" charset="0"/>
              </a:rPr>
              <a:t>Subjective, Personal, Considerate, Involved, Relationship orientated,  Accommodating </a:t>
            </a:r>
          </a:p>
        </p:txBody>
      </p:sp>
      <p:sp>
        <p:nvSpPr>
          <p:cNvPr id="19" name="TextBox 18">
            <a:extLst>
              <a:ext uri="{FF2B5EF4-FFF2-40B4-BE49-F238E27FC236}">
                <a16:creationId xmlns:a16="http://schemas.microsoft.com/office/drawing/2014/main" id="{A5F3873B-3443-7041-A28C-DD26927F95B4}"/>
              </a:ext>
            </a:extLst>
          </p:cNvPr>
          <p:cNvSpPr txBox="1"/>
          <p:nvPr/>
        </p:nvSpPr>
        <p:spPr>
          <a:xfrm>
            <a:off x="3143094" y="232330"/>
            <a:ext cx="5905812" cy="646331"/>
          </a:xfrm>
          <a:prstGeom prst="rect">
            <a:avLst/>
          </a:prstGeom>
          <a:noFill/>
        </p:spPr>
        <p:txBody>
          <a:bodyPr wrap="square" rtlCol="0">
            <a:spAutoFit/>
          </a:bodyPr>
          <a:lstStyle/>
          <a:p>
            <a:r>
              <a:rPr lang="en-US" sz="3600" b="1">
                <a:solidFill>
                  <a:srgbClr val="0D3E56"/>
                </a:solidFill>
                <a:latin typeface="Franklin Gothic Medium" panose="020B0603020102020204" pitchFamily="34" charset="0"/>
                <a:cs typeface="Calibri" panose="020F0502020204030204" pitchFamily="34" charset="0"/>
              </a:rPr>
              <a:t>C-me and the Jungian axis</a:t>
            </a:r>
          </a:p>
        </p:txBody>
      </p:sp>
      <p:pic>
        <p:nvPicPr>
          <p:cNvPr id="14" name="Picture 5" descr="Picture 5">
            <a:extLst>
              <a:ext uri="{FF2B5EF4-FFF2-40B4-BE49-F238E27FC236}">
                <a16:creationId xmlns:a16="http://schemas.microsoft.com/office/drawing/2014/main" id="{BE45340C-EE14-5140-9768-C60175985072}"/>
              </a:ext>
            </a:extLst>
          </p:cNvPr>
          <p:cNvPicPr>
            <a:picLocks noChangeAspect="1"/>
          </p:cNvPicPr>
          <p:nvPr/>
        </p:nvPicPr>
        <p:blipFill>
          <a:blip r:embed="rId4"/>
          <a:srcRect l="994" t="999" r="952" b="999"/>
          <a:stretch>
            <a:fillRect/>
          </a:stretch>
        </p:blipFill>
        <p:spPr>
          <a:xfrm>
            <a:off x="4531280" y="2057678"/>
            <a:ext cx="3129439" cy="312775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cxnSp>
        <p:nvCxnSpPr>
          <p:cNvPr id="15" name="Straight Connector 14">
            <a:extLst>
              <a:ext uri="{FF2B5EF4-FFF2-40B4-BE49-F238E27FC236}">
                <a16:creationId xmlns:a16="http://schemas.microsoft.com/office/drawing/2014/main" id="{AB03F353-3A61-644E-9D09-D31AA4689C57}"/>
              </a:ext>
            </a:extLst>
          </p:cNvPr>
          <p:cNvCxnSpPr>
            <a:cxnSpLocks/>
          </p:cNvCxnSpPr>
          <p:nvPr/>
        </p:nvCxnSpPr>
        <p:spPr>
          <a:xfrm>
            <a:off x="2141026" y="3621556"/>
            <a:ext cx="7848872" cy="0"/>
          </a:xfrm>
          <a:prstGeom prst="line">
            <a:avLst/>
          </a:prstGeom>
          <a:ln w="22225">
            <a:solidFill>
              <a:srgbClr val="0D3E5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FA6763F-0DA4-4250-9EE3-E9C81F21BAFA}"/>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436830F1-0504-4D7A-A032-4AC132881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01361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background pattern&#10;&#10;Description automatically generated">
            <a:extLst>
              <a:ext uri="{FF2B5EF4-FFF2-40B4-BE49-F238E27FC236}">
                <a16:creationId xmlns:a16="http://schemas.microsoft.com/office/drawing/2014/main" id="{A64D6844-4CCB-B944-8369-EADCCABA593E}"/>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4" name="TextBox 13">
            <a:extLst>
              <a:ext uri="{FF2B5EF4-FFF2-40B4-BE49-F238E27FC236}">
                <a16:creationId xmlns:a16="http://schemas.microsoft.com/office/drawing/2014/main" id="{9E6498AD-718A-5641-B824-4998B294BC92}"/>
              </a:ext>
            </a:extLst>
          </p:cNvPr>
          <p:cNvSpPr txBox="1"/>
          <p:nvPr/>
        </p:nvSpPr>
        <p:spPr>
          <a:xfrm>
            <a:off x="1497244" y="2003318"/>
            <a:ext cx="3519045" cy="523220"/>
          </a:xfrm>
          <a:prstGeom prst="rect">
            <a:avLst/>
          </a:prstGeom>
          <a:noFill/>
        </p:spPr>
        <p:txBody>
          <a:bodyPr wrap="square" rtlCol="0">
            <a:spAutoFit/>
          </a:bodyPr>
          <a:lstStyle/>
          <a:p>
            <a:pPr algn="ctr"/>
            <a:r>
              <a:rPr lang="en-GB" sz="2800" b="1">
                <a:solidFill>
                  <a:srgbClr val="0D3E56"/>
                </a:solidFill>
                <a:latin typeface="Franklin Gothic Medium" panose="020B0603020102020204" pitchFamily="34" charset="0"/>
              </a:rPr>
              <a:t>Reflective preference</a:t>
            </a:r>
          </a:p>
        </p:txBody>
      </p:sp>
      <p:sp>
        <p:nvSpPr>
          <p:cNvPr id="20" name="TextBox 19">
            <a:extLst>
              <a:ext uri="{FF2B5EF4-FFF2-40B4-BE49-F238E27FC236}">
                <a16:creationId xmlns:a16="http://schemas.microsoft.com/office/drawing/2014/main" id="{6A27FA99-FB7F-2743-9C84-355D9211CD69}"/>
              </a:ext>
            </a:extLst>
          </p:cNvPr>
          <p:cNvSpPr txBox="1"/>
          <p:nvPr/>
        </p:nvSpPr>
        <p:spPr>
          <a:xfrm>
            <a:off x="7148633" y="2003318"/>
            <a:ext cx="3864537" cy="523220"/>
          </a:xfrm>
          <a:prstGeom prst="rect">
            <a:avLst/>
          </a:prstGeom>
          <a:noFill/>
        </p:spPr>
        <p:txBody>
          <a:bodyPr wrap="square" rtlCol="0">
            <a:spAutoFit/>
          </a:bodyPr>
          <a:lstStyle/>
          <a:p>
            <a:pPr algn="ctr"/>
            <a:r>
              <a:rPr lang="en-GB" sz="2800" b="1">
                <a:solidFill>
                  <a:srgbClr val="0D3E56"/>
                </a:solidFill>
                <a:latin typeface="Franklin Gothic Medium" panose="020B0603020102020204" pitchFamily="34" charset="0"/>
              </a:rPr>
              <a:t>Extraverted preference</a:t>
            </a:r>
          </a:p>
        </p:txBody>
      </p:sp>
      <p:sp>
        <p:nvSpPr>
          <p:cNvPr id="21" name="TextBox 20">
            <a:extLst>
              <a:ext uri="{FF2B5EF4-FFF2-40B4-BE49-F238E27FC236}">
                <a16:creationId xmlns:a16="http://schemas.microsoft.com/office/drawing/2014/main" id="{9A93A97E-3236-DC42-8611-A081DFA4EAEC}"/>
              </a:ext>
            </a:extLst>
          </p:cNvPr>
          <p:cNvSpPr txBox="1"/>
          <p:nvPr/>
        </p:nvSpPr>
        <p:spPr>
          <a:xfrm flipH="1">
            <a:off x="7739593" y="2853114"/>
            <a:ext cx="2332124" cy="1631216"/>
          </a:xfrm>
          <a:prstGeom prst="rect">
            <a:avLst/>
          </a:prstGeom>
          <a:noFill/>
        </p:spPr>
        <p:txBody>
          <a:bodyPr wrap="square" rtlCol="0">
            <a:spAutoFit/>
          </a:bodyPr>
          <a:lstStyle/>
          <a:p>
            <a:pPr algn="ctr"/>
            <a:r>
              <a:rPr lang="en-GB" sz="2000">
                <a:solidFill>
                  <a:srgbClr val="4186A2"/>
                </a:solidFill>
                <a:latin typeface="Franklin Gothic Medium" panose="020B0603020102020204" pitchFamily="34" charset="0"/>
              </a:rPr>
              <a:t>Action orientated</a:t>
            </a:r>
          </a:p>
          <a:p>
            <a:pPr algn="ctr"/>
            <a:r>
              <a:rPr lang="en-GB" sz="2000">
                <a:solidFill>
                  <a:srgbClr val="4186A2"/>
                </a:solidFill>
                <a:latin typeface="Franklin Gothic Medium" panose="020B0603020102020204" pitchFamily="34" charset="0"/>
              </a:rPr>
              <a:t>Outward focus</a:t>
            </a:r>
          </a:p>
          <a:p>
            <a:pPr algn="ctr"/>
            <a:r>
              <a:rPr lang="en-GB" sz="2000">
                <a:solidFill>
                  <a:srgbClr val="4186A2"/>
                </a:solidFill>
                <a:latin typeface="Franklin Gothic Medium" panose="020B0603020102020204" pitchFamily="34" charset="0"/>
              </a:rPr>
              <a:t>Breadth</a:t>
            </a:r>
          </a:p>
          <a:p>
            <a:pPr algn="ctr"/>
            <a:r>
              <a:rPr lang="en-GB" sz="2000">
                <a:solidFill>
                  <a:srgbClr val="4186A2"/>
                </a:solidFill>
                <a:latin typeface="Franklin Gothic Medium" panose="020B0603020102020204" pitchFamily="34" charset="0"/>
              </a:rPr>
              <a:t>Outspoken</a:t>
            </a:r>
          </a:p>
          <a:p>
            <a:pPr algn="ctr"/>
            <a:r>
              <a:rPr lang="en-GB" sz="2000">
                <a:solidFill>
                  <a:srgbClr val="4186A2"/>
                </a:solidFill>
                <a:latin typeface="Franklin Gothic Medium" panose="020B0603020102020204" pitchFamily="34" charset="0"/>
              </a:rPr>
              <a:t>Bold</a:t>
            </a:r>
          </a:p>
        </p:txBody>
      </p:sp>
      <p:sp>
        <p:nvSpPr>
          <p:cNvPr id="23" name="TextBox 22">
            <a:extLst>
              <a:ext uri="{FF2B5EF4-FFF2-40B4-BE49-F238E27FC236}">
                <a16:creationId xmlns:a16="http://schemas.microsoft.com/office/drawing/2014/main" id="{70A65733-57B8-B04B-96A5-9D746AA6D44E}"/>
              </a:ext>
            </a:extLst>
          </p:cNvPr>
          <p:cNvSpPr txBox="1"/>
          <p:nvPr/>
        </p:nvSpPr>
        <p:spPr>
          <a:xfrm flipH="1">
            <a:off x="1878879" y="2854368"/>
            <a:ext cx="2332124" cy="1631216"/>
          </a:xfrm>
          <a:prstGeom prst="rect">
            <a:avLst/>
          </a:prstGeom>
          <a:noFill/>
        </p:spPr>
        <p:txBody>
          <a:bodyPr wrap="square" rtlCol="0">
            <a:spAutoFit/>
          </a:bodyPr>
          <a:lstStyle/>
          <a:p>
            <a:pPr algn="ctr"/>
            <a:r>
              <a:rPr lang="en-GB" sz="2000">
                <a:solidFill>
                  <a:srgbClr val="4186A2"/>
                </a:solidFill>
                <a:latin typeface="Franklin Gothic Medium" panose="020B0603020102020204" pitchFamily="34" charset="0"/>
              </a:rPr>
              <a:t>Observant</a:t>
            </a:r>
          </a:p>
          <a:p>
            <a:pPr algn="ctr"/>
            <a:r>
              <a:rPr lang="en-GB" sz="2000">
                <a:solidFill>
                  <a:srgbClr val="4186A2"/>
                </a:solidFill>
                <a:latin typeface="Franklin Gothic Medium" panose="020B0603020102020204" pitchFamily="34" charset="0"/>
              </a:rPr>
              <a:t>Inward focus</a:t>
            </a:r>
          </a:p>
          <a:p>
            <a:pPr algn="ctr"/>
            <a:r>
              <a:rPr lang="en-GB" sz="2000">
                <a:solidFill>
                  <a:srgbClr val="4186A2"/>
                </a:solidFill>
                <a:latin typeface="Franklin Gothic Medium" panose="020B0603020102020204" pitchFamily="34" charset="0"/>
              </a:rPr>
              <a:t>Depth</a:t>
            </a:r>
          </a:p>
          <a:p>
            <a:pPr algn="ctr"/>
            <a:r>
              <a:rPr lang="en-GB" sz="2000">
                <a:solidFill>
                  <a:srgbClr val="4186A2"/>
                </a:solidFill>
                <a:latin typeface="Franklin Gothic Medium" panose="020B0603020102020204" pitchFamily="34" charset="0"/>
              </a:rPr>
              <a:t>Thoughtful</a:t>
            </a:r>
          </a:p>
          <a:p>
            <a:pPr algn="ctr"/>
            <a:r>
              <a:rPr lang="en-GB" sz="2000">
                <a:solidFill>
                  <a:srgbClr val="4186A2"/>
                </a:solidFill>
                <a:latin typeface="Franklin Gothic Medium" panose="020B0603020102020204" pitchFamily="34" charset="0"/>
              </a:rPr>
              <a:t>Cautious</a:t>
            </a:r>
          </a:p>
        </p:txBody>
      </p:sp>
      <p:sp>
        <p:nvSpPr>
          <p:cNvPr id="11" name="TextBox 10">
            <a:extLst>
              <a:ext uri="{FF2B5EF4-FFF2-40B4-BE49-F238E27FC236}">
                <a16:creationId xmlns:a16="http://schemas.microsoft.com/office/drawing/2014/main" id="{36512729-6285-8E47-A101-EA7AC219883B}"/>
              </a:ext>
            </a:extLst>
          </p:cNvPr>
          <p:cNvSpPr txBox="1"/>
          <p:nvPr/>
        </p:nvSpPr>
        <p:spPr>
          <a:xfrm>
            <a:off x="3044941" y="280860"/>
            <a:ext cx="5905812"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C-me and the Jungian axis</a:t>
            </a:r>
          </a:p>
        </p:txBody>
      </p:sp>
      <p:pic>
        <p:nvPicPr>
          <p:cNvPr id="17" name="Picture 5" descr="Picture 5">
            <a:extLst>
              <a:ext uri="{FF2B5EF4-FFF2-40B4-BE49-F238E27FC236}">
                <a16:creationId xmlns:a16="http://schemas.microsoft.com/office/drawing/2014/main" id="{C886F210-685F-B640-BBFD-C42A02BB014C}"/>
              </a:ext>
            </a:extLst>
          </p:cNvPr>
          <p:cNvPicPr>
            <a:picLocks noChangeAspect="1"/>
          </p:cNvPicPr>
          <p:nvPr/>
        </p:nvPicPr>
        <p:blipFill>
          <a:blip r:embed="rId4"/>
          <a:srcRect l="994" t="999" r="952" b="999"/>
          <a:stretch>
            <a:fillRect/>
          </a:stretch>
        </p:blipFill>
        <p:spPr>
          <a:xfrm>
            <a:off x="4405082" y="2066782"/>
            <a:ext cx="3129439" cy="312775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cxnSp>
        <p:nvCxnSpPr>
          <p:cNvPr id="13" name="Straight Connector 12">
            <a:extLst>
              <a:ext uri="{FF2B5EF4-FFF2-40B4-BE49-F238E27FC236}">
                <a16:creationId xmlns:a16="http://schemas.microsoft.com/office/drawing/2014/main" id="{54B6F763-F38F-BA45-8C87-51D23BDF18C9}"/>
              </a:ext>
            </a:extLst>
          </p:cNvPr>
          <p:cNvCxnSpPr>
            <a:cxnSpLocks/>
          </p:cNvCxnSpPr>
          <p:nvPr/>
        </p:nvCxnSpPr>
        <p:spPr>
          <a:xfrm>
            <a:off x="5969802" y="1691551"/>
            <a:ext cx="0" cy="3702781"/>
          </a:xfrm>
          <a:prstGeom prst="line">
            <a:avLst/>
          </a:prstGeom>
          <a:ln w="22225">
            <a:solidFill>
              <a:srgbClr val="0D3E5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D68C58-1BB4-4C50-A94D-CF917779CDCA}"/>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9CD16EBB-A0AE-41FA-953F-D38E9F892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9633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background pattern&#10;&#10;Description automatically generated">
            <a:extLst>
              <a:ext uri="{FF2B5EF4-FFF2-40B4-BE49-F238E27FC236}">
                <a16:creationId xmlns:a16="http://schemas.microsoft.com/office/drawing/2014/main" id="{55E4A2F4-98B3-F14C-AF69-F3A7BB32C438}"/>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1" name="Oval 10"/>
          <p:cNvSpPr/>
          <p:nvPr/>
        </p:nvSpPr>
        <p:spPr>
          <a:xfrm>
            <a:off x="3707036" y="1616650"/>
            <a:ext cx="4470400" cy="4381500"/>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916711" y="2863298"/>
            <a:ext cx="2051050" cy="2032000"/>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935312" y="1970260"/>
            <a:ext cx="2076450" cy="523220"/>
          </a:xfrm>
          <a:prstGeom prst="rect">
            <a:avLst/>
          </a:prstGeom>
          <a:noFill/>
        </p:spPr>
        <p:txBody>
          <a:bodyPr wrap="square" rtlCol="0">
            <a:spAutoFit/>
          </a:bodyPr>
          <a:lstStyle/>
          <a:p>
            <a:pPr algn="ctr"/>
            <a:r>
              <a:rPr lang="en-GB" sz="2800" b="1">
                <a:solidFill>
                  <a:srgbClr val="16AFE5"/>
                </a:solidFill>
              </a:rPr>
              <a:t>Behaviours</a:t>
            </a:r>
          </a:p>
        </p:txBody>
      </p:sp>
      <p:sp>
        <p:nvSpPr>
          <p:cNvPr id="14" name="TextBox 13"/>
          <p:cNvSpPr txBox="1"/>
          <p:nvPr/>
        </p:nvSpPr>
        <p:spPr>
          <a:xfrm>
            <a:off x="4881824" y="3391902"/>
            <a:ext cx="2114551" cy="830997"/>
          </a:xfrm>
          <a:prstGeom prst="rect">
            <a:avLst/>
          </a:prstGeom>
          <a:noFill/>
          <a:ln>
            <a:noFill/>
          </a:ln>
        </p:spPr>
        <p:txBody>
          <a:bodyPr wrap="square" rtlCol="0">
            <a:spAutoFit/>
          </a:bodyPr>
          <a:lstStyle/>
          <a:p>
            <a:pPr algn="ctr"/>
            <a:r>
              <a:rPr lang="en-GB" sz="2800" b="1">
                <a:solidFill>
                  <a:schemeClr val="bg1">
                    <a:lumMod val="65000"/>
                  </a:schemeClr>
                </a:solidFill>
              </a:rPr>
              <a:t>Personality</a:t>
            </a:r>
          </a:p>
          <a:p>
            <a:pPr algn="ctr"/>
            <a:r>
              <a:rPr lang="en-GB" sz="2000">
                <a:solidFill>
                  <a:schemeClr val="bg1">
                    <a:lumMod val="65000"/>
                  </a:schemeClr>
                </a:solidFill>
              </a:rPr>
              <a:t>(values, beliefs)</a:t>
            </a:r>
          </a:p>
        </p:txBody>
      </p:sp>
      <p:sp>
        <p:nvSpPr>
          <p:cNvPr id="15" name="TextBox 14"/>
          <p:cNvSpPr txBox="1"/>
          <p:nvPr/>
        </p:nvSpPr>
        <p:spPr>
          <a:xfrm>
            <a:off x="4567498" y="611326"/>
            <a:ext cx="2743200" cy="800219"/>
          </a:xfrm>
          <a:prstGeom prst="rect">
            <a:avLst/>
          </a:prstGeom>
          <a:noFill/>
        </p:spPr>
        <p:txBody>
          <a:bodyPr wrap="square" rtlCol="0">
            <a:spAutoFit/>
          </a:bodyPr>
          <a:lstStyle/>
          <a:p>
            <a:r>
              <a:rPr lang="en-GB" sz="2800" b="1">
                <a:solidFill>
                  <a:srgbClr val="FF0000"/>
                </a:solidFill>
              </a:rPr>
              <a:t>Impact on others</a:t>
            </a:r>
          </a:p>
          <a:p>
            <a:endParaRPr lang="en-GB"/>
          </a:p>
        </p:txBody>
      </p:sp>
      <p:cxnSp>
        <p:nvCxnSpPr>
          <p:cNvPr id="17" name="Straight Arrow Connector 16"/>
          <p:cNvCxnSpPr/>
          <p:nvPr/>
        </p:nvCxnSpPr>
        <p:spPr>
          <a:xfrm flipH="1">
            <a:off x="7064552" y="2282993"/>
            <a:ext cx="1376129" cy="3058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41080" y="2505895"/>
            <a:ext cx="1156" cy="74239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941080" y="1134482"/>
            <a:ext cx="1156" cy="74239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3192F5-FCB2-4CA0-9F1E-9B6538B6117E}"/>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EBE6B4C6-65BB-4600-AB09-BED161B04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pic>
        <p:nvPicPr>
          <p:cNvPr id="7" name="Picture 6" descr="Icon&#10;&#10;Description automatically generated">
            <a:extLst>
              <a:ext uri="{FF2B5EF4-FFF2-40B4-BE49-F238E27FC236}">
                <a16:creationId xmlns:a16="http://schemas.microsoft.com/office/drawing/2014/main" id="{28C9480B-7AF4-4EF0-9AB6-D00005CCA2BD}"/>
              </a:ext>
            </a:extLst>
          </p:cNvPr>
          <p:cNvPicPr>
            <a:picLocks noChangeAspect="1"/>
          </p:cNvPicPr>
          <p:nvPr/>
        </p:nvPicPr>
        <p:blipFill>
          <a:blip r:embed="rId5"/>
          <a:stretch>
            <a:fillRect/>
          </a:stretch>
        </p:blipFill>
        <p:spPr>
          <a:xfrm>
            <a:off x="8764438" y="1600588"/>
            <a:ext cx="1722409" cy="1385198"/>
          </a:xfrm>
          <a:prstGeom prst="rect">
            <a:avLst/>
          </a:prstGeom>
        </p:spPr>
      </p:pic>
    </p:spTree>
    <p:extLst>
      <p:ext uri="{BB962C8B-B14F-4D97-AF65-F5344CB8AC3E}">
        <p14:creationId xmlns:p14="http://schemas.microsoft.com/office/powerpoint/2010/main" val="2099084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1C82F18F-07B2-154E-AE93-E1B078EDD499}"/>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8" name="TextBox 7">
            <a:extLst>
              <a:ext uri="{FF2B5EF4-FFF2-40B4-BE49-F238E27FC236}">
                <a16:creationId xmlns:a16="http://schemas.microsoft.com/office/drawing/2014/main" id="{1FF17F38-23C0-5A42-A51C-78798F2CACB6}"/>
              </a:ext>
            </a:extLst>
          </p:cNvPr>
          <p:cNvSpPr txBox="1"/>
          <p:nvPr/>
        </p:nvSpPr>
        <p:spPr>
          <a:xfrm>
            <a:off x="3044941" y="280860"/>
            <a:ext cx="5905812"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C-me Report Graphs</a:t>
            </a:r>
          </a:p>
        </p:txBody>
      </p:sp>
      <p:sp>
        <p:nvSpPr>
          <p:cNvPr id="2" name="TextBox 1">
            <a:extLst>
              <a:ext uri="{FF2B5EF4-FFF2-40B4-BE49-F238E27FC236}">
                <a16:creationId xmlns:a16="http://schemas.microsoft.com/office/drawing/2014/main" id="{017E02E0-B5A2-48D4-920D-442FD0E9FDB6}"/>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07402D11-334C-4451-80F6-7ED9717B6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pic>
        <p:nvPicPr>
          <p:cNvPr id="5" name="Picture 6" descr="Chart, bar chart&#10;&#10;Description automatically generated">
            <a:extLst>
              <a:ext uri="{FF2B5EF4-FFF2-40B4-BE49-F238E27FC236}">
                <a16:creationId xmlns:a16="http://schemas.microsoft.com/office/drawing/2014/main" id="{B60F5D93-FEF8-4B1E-9B62-27803C2FB1BA}"/>
              </a:ext>
            </a:extLst>
          </p:cNvPr>
          <p:cNvPicPr>
            <a:picLocks noChangeAspect="1"/>
          </p:cNvPicPr>
          <p:nvPr/>
        </p:nvPicPr>
        <p:blipFill>
          <a:blip r:embed="rId5"/>
          <a:stretch>
            <a:fillRect/>
          </a:stretch>
        </p:blipFill>
        <p:spPr>
          <a:xfrm>
            <a:off x="2510288" y="913332"/>
            <a:ext cx="7502105" cy="5318884"/>
          </a:xfrm>
          <a:prstGeom prst="rect">
            <a:avLst/>
          </a:prstGeom>
        </p:spPr>
      </p:pic>
    </p:spTree>
    <p:extLst>
      <p:ext uri="{BB962C8B-B14F-4D97-AF65-F5344CB8AC3E}">
        <p14:creationId xmlns:p14="http://schemas.microsoft.com/office/powerpoint/2010/main" val="769907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F5BD0721-5C60-9644-B58D-F74C0AC3A7B5}"/>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3" name="Picture 5" descr="Picture 5">
            <a:extLst>
              <a:ext uri="{FF2B5EF4-FFF2-40B4-BE49-F238E27FC236}">
                <a16:creationId xmlns:a16="http://schemas.microsoft.com/office/drawing/2014/main" id="{460C5471-5B99-0545-868E-33933FF9AC6E}"/>
              </a:ext>
            </a:extLst>
          </p:cNvPr>
          <p:cNvPicPr>
            <a:picLocks noChangeAspect="1"/>
          </p:cNvPicPr>
          <p:nvPr/>
        </p:nvPicPr>
        <p:blipFill>
          <a:blip r:embed="rId4"/>
          <a:srcRect l="994" t="999" r="952" b="999"/>
          <a:stretch>
            <a:fillRect/>
          </a:stretch>
        </p:blipFill>
        <p:spPr>
          <a:xfrm>
            <a:off x="3937068" y="1471778"/>
            <a:ext cx="4523926" cy="4521493"/>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6" name="Oval 15">
            <a:extLst>
              <a:ext uri="{FF2B5EF4-FFF2-40B4-BE49-F238E27FC236}">
                <a16:creationId xmlns:a16="http://schemas.microsoft.com/office/drawing/2014/main" id="{2F48F8E2-1D6D-2F43-B832-8127680FB12C}"/>
              </a:ext>
            </a:extLst>
          </p:cNvPr>
          <p:cNvSpPr/>
          <p:nvPr/>
        </p:nvSpPr>
        <p:spPr>
          <a:xfrm>
            <a:off x="6340797" y="5069443"/>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DC0EFD43-6578-4A44-A1E6-3D31998D32DF}"/>
              </a:ext>
            </a:extLst>
          </p:cNvPr>
          <p:cNvSpPr/>
          <p:nvPr/>
        </p:nvSpPr>
        <p:spPr>
          <a:xfrm>
            <a:off x="7151983" y="4658674"/>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 name="Group 4">
            <a:extLst>
              <a:ext uri="{FF2B5EF4-FFF2-40B4-BE49-F238E27FC236}">
                <a16:creationId xmlns:a16="http://schemas.microsoft.com/office/drawing/2014/main" id="{1695C49C-C849-5343-A0A8-3640806E5387}"/>
              </a:ext>
            </a:extLst>
          </p:cNvPr>
          <p:cNvGrpSpPr/>
          <p:nvPr/>
        </p:nvGrpSpPr>
        <p:grpSpPr>
          <a:xfrm>
            <a:off x="7651649" y="3732524"/>
            <a:ext cx="3402163" cy="646331"/>
            <a:chOff x="7523061" y="4227452"/>
            <a:chExt cx="3402163" cy="646331"/>
          </a:xfrm>
        </p:grpSpPr>
        <p:sp>
          <p:nvSpPr>
            <p:cNvPr id="2" name="Oval 1">
              <a:extLst>
                <a:ext uri="{FF2B5EF4-FFF2-40B4-BE49-F238E27FC236}">
                  <a16:creationId xmlns:a16="http://schemas.microsoft.com/office/drawing/2014/main" id="{83292C81-7FE5-2746-B68E-46632C46AE27}"/>
                </a:ext>
              </a:extLst>
            </p:cNvPr>
            <p:cNvSpPr/>
            <p:nvPr/>
          </p:nvSpPr>
          <p:spPr>
            <a:xfrm>
              <a:off x="7523061" y="4365991"/>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8" name="Straight Arrow Connector 7">
              <a:extLst>
                <a:ext uri="{FF2B5EF4-FFF2-40B4-BE49-F238E27FC236}">
                  <a16:creationId xmlns:a16="http://schemas.microsoft.com/office/drawing/2014/main" id="{003089FA-E09D-4EF5-A128-080A71A3A348}"/>
                </a:ext>
              </a:extLst>
            </p:cNvPr>
            <p:cNvCxnSpPr>
              <a:cxnSpLocks/>
            </p:cNvCxnSpPr>
            <p:nvPr/>
          </p:nvCxnSpPr>
          <p:spPr>
            <a:xfrm flipH="1">
              <a:off x="7894139" y="4550618"/>
              <a:ext cx="1855168" cy="1"/>
            </a:xfrm>
            <a:prstGeom prst="straightConnector1">
              <a:avLst/>
            </a:prstGeom>
            <a:ln w="57150">
              <a:solidFill>
                <a:srgbClr val="0F3D5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D94C836-C1FD-41E2-A478-2890417D6449}"/>
                </a:ext>
              </a:extLst>
            </p:cNvPr>
            <p:cNvSpPr txBox="1"/>
            <p:nvPr/>
          </p:nvSpPr>
          <p:spPr>
            <a:xfrm>
              <a:off x="9500461" y="4227452"/>
              <a:ext cx="1424763" cy="646331"/>
            </a:xfrm>
            <a:prstGeom prst="rect">
              <a:avLst/>
            </a:prstGeom>
            <a:noFill/>
          </p:spPr>
          <p:txBody>
            <a:bodyPr wrap="square" rtlCol="0">
              <a:spAutoFit/>
            </a:bodyPr>
            <a:lstStyle/>
            <a:p>
              <a:pPr algn="ctr"/>
              <a:r>
                <a:rPr lang="en-GB">
                  <a:solidFill>
                    <a:srgbClr val="0F3D56"/>
                  </a:solidFill>
                </a:rPr>
                <a:t>Actual position</a:t>
              </a:r>
            </a:p>
          </p:txBody>
        </p:sp>
      </p:grpSp>
      <p:sp>
        <p:nvSpPr>
          <p:cNvPr id="12" name="TextBox 11">
            <a:extLst>
              <a:ext uri="{FF2B5EF4-FFF2-40B4-BE49-F238E27FC236}">
                <a16:creationId xmlns:a16="http://schemas.microsoft.com/office/drawing/2014/main" id="{3FC7F9A1-9280-8F48-A91A-3B779D9D4504}"/>
              </a:ext>
            </a:extLst>
          </p:cNvPr>
          <p:cNvSpPr txBox="1"/>
          <p:nvPr/>
        </p:nvSpPr>
        <p:spPr>
          <a:xfrm>
            <a:off x="3044941" y="280860"/>
            <a:ext cx="5905812"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C-me Report Graphs</a:t>
            </a:r>
          </a:p>
        </p:txBody>
      </p:sp>
      <p:sp>
        <p:nvSpPr>
          <p:cNvPr id="4" name="TextBox 3">
            <a:extLst>
              <a:ext uri="{FF2B5EF4-FFF2-40B4-BE49-F238E27FC236}">
                <a16:creationId xmlns:a16="http://schemas.microsoft.com/office/drawing/2014/main" id="{BCFADF83-217F-4375-8D44-148D9CAEB0EC}"/>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7" name="Picture 6" descr="Text&#10;&#10;Description automatically generated">
            <a:extLst>
              <a:ext uri="{FF2B5EF4-FFF2-40B4-BE49-F238E27FC236}">
                <a16:creationId xmlns:a16="http://schemas.microsoft.com/office/drawing/2014/main" id="{F31D9BF4-BBAA-49C5-8AFC-A7AC64578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90717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F5BD0721-5C60-9644-B58D-F74C0AC3A7B5}"/>
              </a:ext>
            </a:extLst>
          </p:cNvPr>
          <p:cNvPicPr>
            <a:picLocks noChangeAspect="1"/>
          </p:cNvPicPr>
          <p:nvPr/>
        </p:nvPicPr>
        <p:blipFill rotWithShape="1">
          <a:blip r:embed="rId3"/>
          <a:srcRect l="15895" t="670" r="10374"/>
          <a:stretch/>
        </p:blipFill>
        <p:spPr>
          <a:xfrm>
            <a:off x="0" y="-85"/>
            <a:ext cx="12192000" cy="6858085"/>
          </a:xfrm>
          <a:prstGeom prst="rect">
            <a:avLst/>
          </a:prstGeom>
        </p:spPr>
      </p:pic>
      <p:pic>
        <p:nvPicPr>
          <p:cNvPr id="3" name="Picture 5" descr="Picture 5">
            <a:extLst>
              <a:ext uri="{FF2B5EF4-FFF2-40B4-BE49-F238E27FC236}">
                <a16:creationId xmlns:a16="http://schemas.microsoft.com/office/drawing/2014/main" id="{460C5471-5B99-0545-868E-33933FF9AC6E}"/>
              </a:ext>
            </a:extLst>
          </p:cNvPr>
          <p:cNvPicPr>
            <a:picLocks noChangeAspect="1"/>
          </p:cNvPicPr>
          <p:nvPr/>
        </p:nvPicPr>
        <p:blipFill>
          <a:blip r:embed="rId4"/>
          <a:srcRect l="994" t="999" r="952" b="999"/>
          <a:stretch>
            <a:fillRect/>
          </a:stretch>
        </p:blipFill>
        <p:spPr>
          <a:xfrm>
            <a:off x="3937068" y="1471778"/>
            <a:ext cx="4523926" cy="4521493"/>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6" name="Oval 15">
            <a:extLst>
              <a:ext uri="{FF2B5EF4-FFF2-40B4-BE49-F238E27FC236}">
                <a16:creationId xmlns:a16="http://schemas.microsoft.com/office/drawing/2014/main" id="{2F48F8E2-1D6D-2F43-B832-8127680FB12C}"/>
              </a:ext>
            </a:extLst>
          </p:cNvPr>
          <p:cNvSpPr/>
          <p:nvPr/>
        </p:nvSpPr>
        <p:spPr>
          <a:xfrm>
            <a:off x="7268544" y="2531615"/>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DC0EFD43-6578-4A44-A1E6-3D31998D32DF}"/>
              </a:ext>
            </a:extLst>
          </p:cNvPr>
          <p:cNvSpPr/>
          <p:nvPr/>
        </p:nvSpPr>
        <p:spPr>
          <a:xfrm>
            <a:off x="7584245" y="2214732"/>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3FC7F9A1-9280-8F48-A91A-3B779D9D4504}"/>
              </a:ext>
            </a:extLst>
          </p:cNvPr>
          <p:cNvSpPr txBox="1"/>
          <p:nvPr/>
        </p:nvSpPr>
        <p:spPr>
          <a:xfrm>
            <a:off x="3246224" y="338369"/>
            <a:ext cx="5905812"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C-me Report Graphs</a:t>
            </a:r>
          </a:p>
        </p:txBody>
      </p:sp>
      <p:sp>
        <p:nvSpPr>
          <p:cNvPr id="14" name="Oval 13">
            <a:extLst>
              <a:ext uri="{FF2B5EF4-FFF2-40B4-BE49-F238E27FC236}">
                <a16:creationId xmlns:a16="http://schemas.microsoft.com/office/drawing/2014/main" id="{13F536CE-CB3A-B94A-8958-89B1C5100F2A}"/>
              </a:ext>
            </a:extLst>
          </p:cNvPr>
          <p:cNvSpPr/>
          <p:nvPr/>
        </p:nvSpPr>
        <p:spPr>
          <a:xfrm>
            <a:off x="6935443" y="2843504"/>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descr="A picture containing compact disk, vector graphics, electronics&#10;&#10;Description automatically generated">
            <a:extLst>
              <a:ext uri="{FF2B5EF4-FFF2-40B4-BE49-F238E27FC236}">
                <a16:creationId xmlns:a16="http://schemas.microsoft.com/office/drawing/2014/main" id="{FC4A295A-054E-2145-8E88-588DB9005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3" b="98462" l="2024" r="98314">
                        <a14:foregroundMark x1="35413" y1="16068" x2="25295" y2="21538"/>
                        <a14:foregroundMark x1="25295" y1="21538" x2="17369" y2="29744"/>
                        <a14:foregroundMark x1="17369" y1="29744" x2="17369" y2="29744"/>
                        <a14:foregroundMark x1="46206" y1="4274" x2="46712" y2="18632"/>
                        <a14:foregroundMark x1="46712" y1="18632" x2="49916" y2="24786"/>
                        <a14:foregroundMark x1="56155" y1="3248" x2="92580" y2="31282"/>
                        <a14:foregroundMark x1="92580" y1="31282" x2="97808" y2="41368"/>
                        <a14:foregroundMark x1="97808" y1="41368" x2="86847" y2="45812"/>
                        <a14:foregroundMark x1="86847" y1="45812" x2="76728" y2="45812"/>
                        <a14:foregroundMark x1="76728" y1="45812" x2="61046" y2="30256"/>
                        <a14:foregroundMark x1="61046" y1="30256" x2="56661" y2="21026"/>
                        <a14:foregroundMark x1="56661" y1="21026" x2="57336" y2="9402"/>
                        <a14:foregroundMark x1="57336" y1="9402" x2="58010" y2="8718"/>
                        <a14:foregroundMark x1="95447" y1="57265" x2="84317" y2="79658"/>
                        <a14:foregroundMark x1="84317" y1="79658" x2="55481" y2="95214"/>
                        <a14:foregroundMark x1="55481" y1="95214" x2="56324" y2="73333"/>
                        <a14:foregroundMark x1="56324" y1="73333" x2="65430" y2="68718"/>
                        <a14:foregroundMark x1="65430" y1="68718" x2="71164" y2="60000"/>
                        <a14:foregroundMark x1="71164" y1="60000" x2="79933" y2="54017"/>
                        <a14:foregroundMark x1="79933" y1="54017" x2="92074" y2="53162"/>
                        <a14:foregroundMark x1="92074" y1="53162" x2="95447" y2="57265"/>
                        <a14:foregroundMark x1="48567" y1="70598" x2="47386" y2="92479"/>
                        <a14:foregroundMark x1="47386" y1="92479" x2="36088" y2="91282"/>
                        <a14:foregroundMark x1="36088" y1="91282" x2="16358" y2="77949"/>
                        <a14:foregroundMark x1="16358" y1="77949" x2="6239" y2="56410"/>
                        <a14:foregroundMark x1="6239" y1="56410" x2="28331" y2="51453"/>
                        <a14:foregroundMark x1="28331" y1="51453" x2="39966" y2="69060"/>
                        <a14:foregroundMark x1="39966" y1="69060" x2="47218" y2="70940"/>
                        <a14:foregroundMark x1="40809" y1="31624" x2="30523" y2="36410"/>
                        <a14:foregroundMark x1="30523" y1="36410" x2="25464" y2="45812"/>
                        <a14:foregroundMark x1="25464" y1="45812" x2="13153" y2="46325"/>
                        <a14:foregroundMark x1="13153" y1="46325" x2="7589" y2="36239"/>
                        <a14:foregroundMark x1="7589" y1="36239" x2="29680" y2="29402"/>
                        <a14:foregroundMark x1="29680" y1="29402" x2="38617" y2="28889"/>
                        <a14:foregroundMark x1="65936" y1="42906" x2="64081" y2="42906"/>
                        <a14:foregroundMark x1="2361" y1="43419" x2="2192" y2="48376"/>
                        <a14:foregroundMark x1="2024" y1="51282" x2="2361" y2="53846"/>
                        <a14:foregroundMark x1="51939" y1="98974" x2="56661" y2="98974"/>
                        <a14:foregroundMark x1="98482" y1="51453" x2="97470" y2="54701"/>
                        <a14:foregroundMark x1="44519" y1="24786" x2="37774" y2="8376"/>
                        <a14:foregroundMark x1="56661" y1="29060" x2="53626" y2="18291"/>
                        <a14:foregroundMark x1="53626" y1="18291" x2="56492" y2="7009"/>
                        <a14:foregroundMark x1="87184" y1="21538" x2="72007" y2="11624"/>
                        <a14:foregroundMark x1="64081" y1="44274" x2="64755" y2="43248"/>
                        <a14:foregroundMark x1="53457" y1="28205" x2="53794" y2="3932"/>
                        <a14:foregroundMark x1="51939" y1="513" x2="51939" y2="513"/>
                        <a14:backgroundMark x1="45363" y1="43590" x2="43676" y2="55726"/>
                        <a14:backgroundMark x1="43676" y1="55726" x2="51265" y2="56752"/>
                        <a14:backgroundMark x1="52614" y1="43077" x2="58179" y2="55214"/>
                        <a14:backgroundMark x1="58179" y1="55214" x2="49073" y2="48547"/>
                        <a14:backgroundMark x1="49073" y1="48547" x2="51265" y2="53675"/>
                        <a14:backgroundMark x1="4722" y1="82906" x2="10287" y2="93333"/>
                        <a14:backgroundMark x1="10287" y1="93333" x2="12310" y2="95214"/>
                      </a14:backgroundRemoval>
                    </a14:imgEffect>
                  </a14:imgLayer>
                </a14:imgProps>
              </a:ext>
              <a:ext uri="{28A0092B-C50C-407E-A947-70E740481C1C}">
                <a14:useLocalDpi xmlns:a14="http://schemas.microsoft.com/office/drawing/2010/main" val="0"/>
              </a:ext>
            </a:extLst>
          </a:blip>
          <a:srcRect l="62211" t="40932" r="32798" b="54190"/>
          <a:stretch/>
        </p:blipFill>
        <p:spPr>
          <a:xfrm>
            <a:off x="6469931" y="3155393"/>
            <a:ext cx="465512" cy="448887"/>
          </a:xfrm>
          <a:prstGeom prst="rect">
            <a:avLst/>
          </a:prstGeom>
        </p:spPr>
      </p:pic>
      <p:pic>
        <p:nvPicPr>
          <p:cNvPr id="18" name="Picture 17" descr="A picture containing text, compact disk, vector graphics&#10;&#10;Description automatically generated">
            <a:extLst>
              <a:ext uri="{FF2B5EF4-FFF2-40B4-BE49-F238E27FC236}">
                <a16:creationId xmlns:a16="http://schemas.microsoft.com/office/drawing/2014/main" id="{6163AB92-B846-0E49-AD8D-B2DFEF9FC8BD}"/>
              </a:ext>
            </a:extLst>
          </p:cNvPr>
          <p:cNvPicPr>
            <a:picLocks noChangeAspect="1"/>
          </p:cNvPicPr>
          <p:nvPr/>
        </p:nvPicPr>
        <p:blipFill rotWithShape="1">
          <a:blip r:embed="rId7">
            <a:extLst>
              <a:ext uri="{28A0092B-C50C-407E-A947-70E740481C1C}">
                <a14:useLocalDpi xmlns:a14="http://schemas.microsoft.com/office/drawing/2010/main" val="0"/>
              </a:ext>
            </a:extLst>
          </a:blip>
          <a:srcRect l="44697" t="39964" r="52162" b="55803"/>
          <a:stretch/>
        </p:blipFill>
        <p:spPr>
          <a:xfrm>
            <a:off x="5630488" y="3053481"/>
            <a:ext cx="465512" cy="461624"/>
          </a:xfrm>
          <a:prstGeom prst="rect">
            <a:avLst/>
          </a:prstGeom>
        </p:spPr>
      </p:pic>
      <p:sp>
        <p:nvSpPr>
          <p:cNvPr id="2" name="TextBox 1">
            <a:extLst>
              <a:ext uri="{FF2B5EF4-FFF2-40B4-BE49-F238E27FC236}">
                <a16:creationId xmlns:a16="http://schemas.microsoft.com/office/drawing/2014/main" id="{3BFC655C-6769-43A0-BE3D-11B4F5259E4D}"/>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C6A2191F-22C9-4ACE-9A58-9D3BA9473D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8370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background pattern&#10;&#10;Description automatically generated">
            <a:extLst>
              <a:ext uri="{FF2B5EF4-FFF2-40B4-BE49-F238E27FC236}">
                <a16:creationId xmlns:a16="http://schemas.microsoft.com/office/drawing/2014/main" id="{1ADF02FF-21EF-944E-A8AC-E2659D8E6E1C}"/>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83" name="Oval"/>
          <p:cNvSpPr/>
          <p:nvPr/>
        </p:nvSpPr>
        <p:spPr>
          <a:xfrm>
            <a:off x="5159080" y="2882628"/>
            <a:ext cx="1873840" cy="1855031"/>
          </a:xfrm>
          <a:prstGeom prst="ellipse">
            <a:avLst/>
          </a:prstGeom>
          <a:solidFill>
            <a:srgbClr val="FFFFFF"/>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sz="1400"/>
          </a:p>
        </p:txBody>
      </p:sp>
      <p:pic>
        <p:nvPicPr>
          <p:cNvPr id="184" name="Picture 5" descr="Picture 5"/>
          <p:cNvPicPr>
            <a:picLocks noChangeAspect="1"/>
          </p:cNvPicPr>
          <p:nvPr/>
        </p:nvPicPr>
        <p:blipFill>
          <a:blip r:embed="rId4"/>
          <a:srcRect l="994" t="999" r="952" b="999"/>
          <a:stretch>
            <a:fillRect/>
          </a:stretch>
        </p:blipFill>
        <p:spPr>
          <a:xfrm>
            <a:off x="4227981" y="1943150"/>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86" name="Rounded Rectangle"/>
          <p:cNvSpPr/>
          <p:nvPr/>
        </p:nvSpPr>
        <p:spPr>
          <a:xfrm>
            <a:off x="3711901" y="1800933"/>
            <a:ext cx="1780103" cy="1779129"/>
          </a:xfrm>
          <a:prstGeom prst="roundRect">
            <a:avLst>
              <a:gd name="adj" fmla="val 14520"/>
            </a:avLst>
          </a:prstGeom>
          <a:solidFill>
            <a:srgbClr val="FFFFFF">
              <a:alpha val="35261"/>
            </a:srgbClr>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sz="1400"/>
          </a:p>
        </p:txBody>
      </p:sp>
      <p:sp>
        <p:nvSpPr>
          <p:cNvPr id="23" name="TextBox 22">
            <a:extLst>
              <a:ext uri="{FF2B5EF4-FFF2-40B4-BE49-F238E27FC236}">
                <a16:creationId xmlns:a16="http://schemas.microsoft.com/office/drawing/2014/main" id="{FF64FDB7-18E8-9245-8F0E-A9B0D5EDE7D9}"/>
              </a:ext>
            </a:extLst>
          </p:cNvPr>
          <p:cNvSpPr txBox="1"/>
          <p:nvPr/>
        </p:nvSpPr>
        <p:spPr>
          <a:xfrm>
            <a:off x="3044941" y="280860"/>
            <a:ext cx="5905812"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Resilient Strengths</a:t>
            </a:r>
          </a:p>
        </p:txBody>
      </p:sp>
      <p:sp>
        <p:nvSpPr>
          <p:cNvPr id="176" name="Rounded Rectangle"/>
          <p:cNvSpPr/>
          <p:nvPr/>
        </p:nvSpPr>
        <p:spPr>
          <a:xfrm>
            <a:off x="2186030" y="1486498"/>
            <a:ext cx="3348647" cy="2117186"/>
          </a:xfrm>
          <a:prstGeom prst="roundRect">
            <a:avLst>
              <a:gd name="adj" fmla="val 14520"/>
            </a:avLst>
          </a:prstGeom>
          <a:solidFill>
            <a:schemeClr val="bg1">
              <a:alpha val="35000"/>
            </a:schemeClr>
          </a:solidFill>
          <a:ln w="38100">
            <a:solidFill>
              <a:srgbClr val="16AFE5"/>
            </a:solidFill>
            <a:miter lim="400000"/>
          </a:ln>
        </p:spPr>
        <p:txBody>
          <a:bodyPr lIns="35718" tIns="35718" rIns="35718" bIns="35718" anchor="ctr"/>
          <a:lstStyle/>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Realistic</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Focuses on details</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Considers all the facts</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latin typeface="Franklin Gothic Medium" panose="020B0603020102020204" pitchFamily="34" charset="0"/>
              </a:rPr>
              <a:t>Strong w</a:t>
            </a:r>
            <a:r>
              <a:rPr lang="en-GB" sz="1600"/>
              <a:t>ork ethic</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Brings clarity to complexity</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Gets the facts in place</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Sticks to principles</a:t>
            </a:r>
            <a:endParaRPr sz="1600"/>
          </a:p>
        </p:txBody>
      </p:sp>
      <p:sp>
        <p:nvSpPr>
          <p:cNvPr id="181" name="Rounded Rectangle"/>
          <p:cNvSpPr/>
          <p:nvPr/>
        </p:nvSpPr>
        <p:spPr>
          <a:xfrm>
            <a:off x="6663156" y="4008204"/>
            <a:ext cx="3348648" cy="2117187"/>
          </a:xfrm>
          <a:prstGeom prst="roundRect">
            <a:avLst>
              <a:gd name="adj" fmla="val 14520"/>
            </a:avLst>
          </a:prstGeom>
          <a:solidFill>
            <a:schemeClr val="bg1">
              <a:alpha val="35000"/>
            </a:schemeClr>
          </a:solidFill>
          <a:ln w="38100">
            <a:solidFill>
              <a:srgbClr val="FFD300"/>
            </a:solidFill>
            <a:miter lim="400000"/>
          </a:ln>
        </p:spPr>
        <p:txBody>
          <a:bodyPr lIns="35718" tIns="35718" rIns="35718" bIns="35718" anchor="ctr"/>
          <a:lstStyle/>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Energetic and enthusiastic</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Positive outlook</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Embraces change</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latin typeface="Franklin Gothic Medium" panose="020B0603020102020204" pitchFamily="34" charset="0"/>
              </a:rPr>
              <a:t>Social and outgoing</a:t>
            </a:r>
            <a:endParaRPr lang="en-GB" sz="1600"/>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Generous and open-minded</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A real zest for life</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latin typeface="Franklin Gothic Medium" panose="020B0603020102020204" pitchFamily="34" charset="0"/>
              </a:rPr>
              <a:t>Sees the bright side</a:t>
            </a:r>
            <a:endParaRPr sz="1600">
              <a:latin typeface="Franklin Gothic Medium" panose="020B0603020102020204" pitchFamily="34" charset="0"/>
            </a:endParaRPr>
          </a:p>
        </p:txBody>
      </p:sp>
      <p:sp>
        <p:nvSpPr>
          <p:cNvPr id="182" name="Rounded Rectangle"/>
          <p:cNvSpPr/>
          <p:nvPr/>
        </p:nvSpPr>
        <p:spPr>
          <a:xfrm>
            <a:off x="2186030" y="4008204"/>
            <a:ext cx="3348647" cy="2117187"/>
          </a:xfrm>
          <a:prstGeom prst="roundRect">
            <a:avLst>
              <a:gd name="adj" fmla="val 14520"/>
            </a:avLst>
          </a:prstGeom>
          <a:solidFill>
            <a:schemeClr val="bg1">
              <a:alpha val="35000"/>
            </a:schemeClr>
          </a:solidFill>
          <a:ln w="38100">
            <a:solidFill>
              <a:srgbClr val="6AB050"/>
            </a:solidFill>
            <a:miter lim="400000"/>
          </a:ln>
        </p:spPr>
        <p:txBody>
          <a:bodyPr lIns="35718" tIns="35718" rIns="35718" bIns="35718" anchor="ctr"/>
          <a:lstStyle/>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Tactful and diplomatic</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Dedicated to the team</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Works until the job is done</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latin typeface="Franklin Gothic Medium" panose="020B0603020102020204" pitchFamily="34" charset="0"/>
              </a:rPr>
              <a:t>Kind and considerate</a:t>
            </a:r>
            <a:endParaRPr lang="en-GB" sz="1600"/>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Tolerant and open-minded</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Can see both sides</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Steady and reliable</a:t>
            </a:r>
            <a:endParaRPr sz="1600">
              <a:latin typeface="Franklin Gothic Medium" panose="020B0603020102020204" pitchFamily="34" charset="0"/>
            </a:endParaRPr>
          </a:p>
        </p:txBody>
      </p:sp>
      <p:sp>
        <p:nvSpPr>
          <p:cNvPr id="180" name="Rounded Rectangle"/>
          <p:cNvSpPr/>
          <p:nvPr/>
        </p:nvSpPr>
        <p:spPr>
          <a:xfrm>
            <a:off x="6640550" y="1486498"/>
            <a:ext cx="3348647" cy="2117186"/>
          </a:xfrm>
          <a:prstGeom prst="roundRect">
            <a:avLst>
              <a:gd name="adj" fmla="val 14520"/>
            </a:avLst>
          </a:prstGeom>
          <a:solidFill>
            <a:schemeClr val="bg1">
              <a:alpha val="35000"/>
            </a:schemeClr>
          </a:solidFill>
          <a:ln w="38100">
            <a:solidFill>
              <a:srgbClr val="FF0000"/>
            </a:solidFill>
            <a:miter lim="400000"/>
          </a:ln>
        </p:spPr>
        <p:txBody>
          <a:bodyPr lIns="35718" tIns="35718" rIns="35718" bIns="35718" anchor="ctr"/>
          <a:lstStyle/>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Bold and determined</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Drives hard for delivery</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Plays to win</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Focuses on results</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Decisive</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Powerful advocate</a:t>
            </a:r>
          </a:p>
          <a:p>
            <a:pPr marL="285750" indent="-285750" defTabSz="321468">
              <a:buSzPct val="100000"/>
              <a:buFont typeface="Arial" panose="020B0604020202020204" pitchFamily="34" charset="0"/>
              <a:buChar char="•"/>
              <a:defRPr sz="1400">
                <a:solidFill>
                  <a:srgbClr val="0D3E56"/>
                </a:solidFill>
                <a:latin typeface="Franklin Gothic Medium"/>
                <a:ea typeface="Franklin Gothic Medium"/>
                <a:cs typeface="Franklin Gothic Medium"/>
                <a:sym typeface="Franklin Gothic Medium"/>
              </a:defRPr>
            </a:pPr>
            <a:r>
              <a:rPr lang="en-GB" sz="1600"/>
              <a:t>Enjoys a challenge</a:t>
            </a:r>
          </a:p>
        </p:txBody>
      </p:sp>
      <p:sp>
        <p:nvSpPr>
          <p:cNvPr id="2" name="TextBox 1">
            <a:extLst>
              <a:ext uri="{FF2B5EF4-FFF2-40B4-BE49-F238E27FC236}">
                <a16:creationId xmlns:a16="http://schemas.microsoft.com/office/drawing/2014/main" id="{FEF6108B-E981-462B-8278-1F13B080050D}"/>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ED6734F0-4532-46E1-83DA-E64CBC45A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63521737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background pattern&#10;&#10;Description automatically generated">
            <a:extLst>
              <a:ext uri="{FF2B5EF4-FFF2-40B4-BE49-F238E27FC236}">
                <a16:creationId xmlns:a16="http://schemas.microsoft.com/office/drawing/2014/main" id="{3C9A5C98-F6B3-FA41-85F9-44E14FBAFBCE}"/>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203" name="Oval"/>
          <p:cNvSpPr/>
          <p:nvPr/>
        </p:nvSpPr>
        <p:spPr>
          <a:xfrm>
            <a:off x="5159080" y="2882628"/>
            <a:ext cx="1873840" cy="1855031"/>
          </a:xfrm>
          <a:prstGeom prst="ellipse">
            <a:avLst/>
          </a:prstGeom>
          <a:solidFill>
            <a:srgbClr val="FFFFFF"/>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sz="1400"/>
          </a:p>
        </p:txBody>
      </p:sp>
      <p:pic>
        <p:nvPicPr>
          <p:cNvPr id="204" name="Picture 5" descr="Picture 5"/>
          <p:cNvPicPr>
            <a:picLocks noChangeAspect="1"/>
          </p:cNvPicPr>
          <p:nvPr/>
        </p:nvPicPr>
        <p:blipFill>
          <a:blip r:embed="rId4"/>
          <a:srcRect l="994" t="999" r="952" b="999"/>
          <a:stretch>
            <a:fillRect/>
          </a:stretch>
        </p:blipFill>
        <p:spPr>
          <a:xfrm>
            <a:off x="4227981" y="1943150"/>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206" name="Rounded Rectangle"/>
          <p:cNvSpPr/>
          <p:nvPr/>
        </p:nvSpPr>
        <p:spPr>
          <a:xfrm>
            <a:off x="3721425" y="1800933"/>
            <a:ext cx="1789628" cy="1779129"/>
          </a:xfrm>
          <a:prstGeom prst="roundRect">
            <a:avLst>
              <a:gd name="adj" fmla="val 14520"/>
            </a:avLst>
          </a:prstGeom>
          <a:solidFill>
            <a:srgbClr val="FFFFFF">
              <a:alpha val="35261"/>
            </a:srgbClr>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sz="1400"/>
          </a:p>
        </p:txBody>
      </p:sp>
      <p:sp>
        <p:nvSpPr>
          <p:cNvPr id="23" name="TextBox 22">
            <a:extLst>
              <a:ext uri="{FF2B5EF4-FFF2-40B4-BE49-F238E27FC236}">
                <a16:creationId xmlns:a16="http://schemas.microsoft.com/office/drawing/2014/main" id="{3FAA9640-4C8D-5A4B-9D95-F3390C264DD0}"/>
              </a:ext>
            </a:extLst>
          </p:cNvPr>
          <p:cNvSpPr txBox="1"/>
          <p:nvPr/>
        </p:nvSpPr>
        <p:spPr>
          <a:xfrm>
            <a:off x="3044941" y="280860"/>
            <a:ext cx="5905812"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Areas for Development</a:t>
            </a:r>
          </a:p>
        </p:txBody>
      </p:sp>
      <p:sp>
        <p:nvSpPr>
          <p:cNvPr id="196" name="Rounded Rectangle"/>
          <p:cNvSpPr/>
          <p:nvPr/>
        </p:nvSpPr>
        <p:spPr>
          <a:xfrm>
            <a:off x="2186030" y="1486498"/>
            <a:ext cx="3348647" cy="2117186"/>
          </a:xfrm>
          <a:prstGeom prst="roundRect">
            <a:avLst>
              <a:gd name="adj" fmla="val 14520"/>
            </a:avLst>
          </a:prstGeom>
          <a:solidFill>
            <a:schemeClr val="bg1">
              <a:alpha val="35000"/>
            </a:schemeClr>
          </a:solidFill>
          <a:ln w="38100">
            <a:solidFill>
              <a:srgbClr val="16AFE5"/>
            </a:solidFill>
            <a:miter lim="400000"/>
          </a:ln>
        </p:spPr>
        <p:txBody>
          <a:bodyPr lIns="35718" tIns="35718" rIns="35718" bIns="35718" anchor="ctr"/>
          <a:lstStyle/>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Emotionally detached</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Hypercritical</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Obsessive about the detail</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Slow to trust</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Undemonstrative</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Lacks spontaneity</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Constrained by the rules</a:t>
            </a:r>
          </a:p>
        </p:txBody>
      </p:sp>
      <p:sp>
        <p:nvSpPr>
          <p:cNvPr id="200" name="Rounded Rectangle"/>
          <p:cNvSpPr/>
          <p:nvPr/>
        </p:nvSpPr>
        <p:spPr>
          <a:xfrm>
            <a:off x="6640550" y="1486498"/>
            <a:ext cx="3348647" cy="2117186"/>
          </a:xfrm>
          <a:prstGeom prst="roundRect">
            <a:avLst>
              <a:gd name="adj" fmla="val 14520"/>
            </a:avLst>
          </a:prstGeom>
          <a:solidFill>
            <a:schemeClr val="bg1">
              <a:alpha val="35000"/>
            </a:schemeClr>
          </a:solidFill>
          <a:ln w="38100">
            <a:solidFill>
              <a:srgbClr val="FF0000"/>
            </a:solidFill>
            <a:miter lim="400000"/>
          </a:ln>
        </p:spPr>
        <p:txBody>
          <a:bodyPr lIns="35718" tIns="35718" rIns="35718" bIns="35718" anchor="ctr"/>
          <a:lstStyle/>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Only results matter</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Can be controlling</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Rocks the boat</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Short fuse</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Not diplomatic</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May not be listening</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Action overrides planning</a:t>
            </a:r>
          </a:p>
        </p:txBody>
      </p:sp>
      <p:sp>
        <p:nvSpPr>
          <p:cNvPr id="201" name="Rounded Rectangle"/>
          <p:cNvSpPr/>
          <p:nvPr/>
        </p:nvSpPr>
        <p:spPr>
          <a:xfrm>
            <a:off x="6663156" y="4008204"/>
            <a:ext cx="3348648" cy="2117187"/>
          </a:xfrm>
          <a:prstGeom prst="roundRect">
            <a:avLst>
              <a:gd name="adj" fmla="val 14520"/>
            </a:avLst>
          </a:prstGeom>
          <a:solidFill>
            <a:schemeClr val="bg1">
              <a:alpha val="35000"/>
            </a:schemeClr>
          </a:solidFill>
          <a:ln w="38100">
            <a:solidFill>
              <a:srgbClr val="FFD300"/>
            </a:solidFill>
            <a:miter lim="400000"/>
          </a:ln>
        </p:spPr>
        <p:txBody>
          <a:bodyPr lIns="35718" tIns="35718" rIns="35718" bIns="35718" anchor="ctr"/>
          <a:lstStyle/>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Energetic and enthusiastic</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Can appear disorganised</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Jumps between ideas</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All talk no action</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Lax time management</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Everything to excess</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Inclined to talk too much</a:t>
            </a:r>
            <a:endParaRPr sz="1600"/>
          </a:p>
        </p:txBody>
      </p:sp>
      <p:sp>
        <p:nvSpPr>
          <p:cNvPr id="202" name="Rounded Rectangle"/>
          <p:cNvSpPr/>
          <p:nvPr/>
        </p:nvSpPr>
        <p:spPr>
          <a:xfrm>
            <a:off x="2186030" y="4008204"/>
            <a:ext cx="3348647" cy="2117187"/>
          </a:xfrm>
          <a:prstGeom prst="roundRect">
            <a:avLst>
              <a:gd name="adj" fmla="val 14520"/>
            </a:avLst>
          </a:prstGeom>
          <a:solidFill>
            <a:schemeClr val="bg1">
              <a:alpha val="35000"/>
            </a:schemeClr>
          </a:solidFill>
          <a:ln w="38100">
            <a:solidFill>
              <a:srgbClr val="6AB050"/>
            </a:solidFill>
            <a:miter lim="400000"/>
          </a:ln>
        </p:spPr>
        <p:txBody>
          <a:bodyPr lIns="35718" tIns="35718" rIns="35718" bIns="35718" anchor="ctr"/>
          <a:lstStyle/>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Appears to lack urgency</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Can be indecisive</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Often self-critical</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Procrastinates</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Reluctant to change</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Setting priorities is difficult</a:t>
            </a:r>
          </a:p>
          <a:p>
            <a:pPr marL="285750" indent="-285750" defTabSz="321468">
              <a:buSzPct val="100000"/>
              <a:buFont typeface="Arial" panose="020B0604020202020204" pitchFamily="34" charset="0"/>
              <a:buChar char="•"/>
              <a:defRPr sz="1200">
                <a:solidFill>
                  <a:srgbClr val="0D3E56"/>
                </a:solidFill>
                <a:latin typeface="Franklin Gothic Medium"/>
                <a:ea typeface="Franklin Gothic Medium"/>
                <a:cs typeface="Franklin Gothic Medium"/>
                <a:sym typeface="Franklin Gothic Medium"/>
              </a:defRPr>
            </a:pPr>
            <a:r>
              <a:rPr lang="en-GB" sz="1600"/>
              <a:t>Constantly checking consensus</a:t>
            </a:r>
          </a:p>
        </p:txBody>
      </p:sp>
      <p:sp>
        <p:nvSpPr>
          <p:cNvPr id="2" name="TextBox 1">
            <a:extLst>
              <a:ext uri="{FF2B5EF4-FFF2-40B4-BE49-F238E27FC236}">
                <a16:creationId xmlns:a16="http://schemas.microsoft.com/office/drawing/2014/main" id="{E2806C77-9732-4E1E-8F47-5675890A3890}"/>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E5F32306-CC48-4790-BAFC-04C69696C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73496838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3F36A3C3-A94C-A943-B21D-0BB43A536170}"/>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1" name="TextBox 10">
            <a:extLst>
              <a:ext uri="{FF2B5EF4-FFF2-40B4-BE49-F238E27FC236}">
                <a16:creationId xmlns:a16="http://schemas.microsoft.com/office/drawing/2014/main" id="{D4161FA3-200C-9C43-9281-796D20A64483}"/>
              </a:ext>
            </a:extLst>
          </p:cNvPr>
          <p:cNvSpPr txBox="1"/>
          <p:nvPr/>
        </p:nvSpPr>
        <p:spPr>
          <a:xfrm>
            <a:off x="4966469" y="2425378"/>
            <a:ext cx="2257008"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BREAK</a:t>
            </a:r>
            <a:endParaRPr lang="en-US" sz="3600" b="1">
              <a:solidFill>
                <a:srgbClr val="0D3E56"/>
              </a:solidFill>
              <a:latin typeface="Franklin Gothic Medium" panose="020B060302010202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B96CB7F-D0DC-244B-9043-1BCB4C09C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938" y="48491"/>
            <a:ext cx="3374736" cy="2041639"/>
          </a:xfrm>
          <a:prstGeom prst="rect">
            <a:avLst/>
          </a:prstGeom>
        </p:spPr>
      </p:pic>
      <p:sp>
        <p:nvSpPr>
          <p:cNvPr id="2" name="TextBox 1">
            <a:extLst>
              <a:ext uri="{FF2B5EF4-FFF2-40B4-BE49-F238E27FC236}">
                <a16:creationId xmlns:a16="http://schemas.microsoft.com/office/drawing/2014/main" id="{8EE4D9AB-53AE-4DBA-8DA6-041D51F0B720}"/>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2F23BDF2-FAEF-49E9-91C3-15524839E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74858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571FF08B-C8B8-C441-9807-AA648FF41697}"/>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23" name="Picture 22">
            <a:extLst>
              <a:ext uri="{FF2B5EF4-FFF2-40B4-BE49-F238E27FC236}">
                <a16:creationId xmlns:a16="http://schemas.microsoft.com/office/drawing/2014/main" id="{71842B5F-2840-40AE-8AA5-0BD2BBC7793E}"/>
              </a:ext>
            </a:extLst>
          </p:cNvPr>
          <p:cNvPicPr>
            <a:picLocks noChangeAspect="1"/>
          </p:cNvPicPr>
          <p:nvPr/>
        </p:nvPicPr>
        <p:blipFill rotWithShape="1">
          <a:blip r:embed="rId4"/>
          <a:srcRect t="44354"/>
          <a:stretch/>
        </p:blipFill>
        <p:spPr>
          <a:xfrm>
            <a:off x="3606999" y="4383742"/>
            <a:ext cx="7627707" cy="2387545"/>
          </a:xfrm>
          <a:prstGeom prst="rect">
            <a:avLst/>
          </a:prstGeom>
        </p:spPr>
      </p:pic>
      <p:grpSp>
        <p:nvGrpSpPr>
          <p:cNvPr id="2" name="Group 1">
            <a:extLst>
              <a:ext uri="{FF2B5EF4-FFF2-40B4-BE49-F238E27FC236}">
                <a16:creationId xmlns:a16="http://schemas.microsoft.com/office/drawing/2014/main" id="{F6782494-D8AC-E046-828E-8895CA37BB36}"/>
              </a:ext>
            </a:extLst>
          </p:cNvPr>
          <p:cNvGrpSpPr/>
          <p:nvPr/>
        </p:nvGrpSpPr>
        <p:grpSpPr>
          <a:xfrm>
            <a:off x="2106743" y="3722591"/>
            <a:ext cx="7978512" cy="537038"/>
            <a:chOff x="2021018" y="4021601"/>
            <a:chExt cx="7978512" cy="537038"/>
          </a:xfrm>
        </p:grpSpPr>
        <p:sp>
          <p:nvSpPr>
            <p:cNvPr id="6" name="Rectangle 5">
              <a:extLst>
                <a:ext uri="{FF2B5EF4-FFF2-40B4-BE49-F238E27FC236}">
                  <a16:creationId xmlns:a16="http://schemas.microsoft.com/office/drawing/2014/main" id="{7B885CFE-BAD0-4B44-8D01-844988FC1FD5}"/>
                </a:ext>
              </a:extLst>
            </p:cNvPr>
            <p:cNvSpPr/>
            <p:nvPr/>
          </p:nvSpPr>
          <p:spPr>
            <a:xfrm>
              <a:off x="2021018" y="4035419"/>
              <a:ext cx="1993347" cy="523220"/>
            </a:xfrm>
            <a:prstGeom prst="rect">
              <a:avLst/>
            </a:prstGeom>
          </p:spPr>
          <p:txBody>
            <a:bodyPr wrap="square">
              <a:spAutoFit/>
            </a:bodyPr>
            <a:lstStyle/>
            <a:p>
              <a:r>
                <a:rPr lang="en-US" sz="2800">
                  <a:solidFill>
                    <a:srgbClr val="0D3E56"/>
                  </a:solidFill>
                  <a:latin typeface="Franklin Gothic Medium" panose="020B0603020102020204" pitchFamily="34" charset="0"/>
                  <a:cs typeface="Calibri" panose="020F0502020204030204" pitchFamily="34" charset="0"/>
                </a:rPr>
                <a:t>Individuals</a:t>
              </a:r>
            </a:p>
          </p:txBody>
        </p:sp>
        <p:sp>
          <p:nvSpPr>
            <p:cNvPr id="7" name="Rectangle 6">
              <a:extLst>
                <a:ext uri="{FF2B5EF4-FFF2-40B4-BE49-F238E27FC236}">
                  <a16:creationId xmlns:a16="http://schemas.microsoft.com/office/drawing/2014/main" id="{497F9822-1919-4FA0-B2DD-458E29DBF8EA}"/>
                </a:ext>
              </a:extLst>
            </p:cNvPr>
            <p:cNvSpPr/>
            <p:nvPr/>
          </p:nvSpPr>
          <p:spPr>
            <a:xfrm>
              <a:off x="5169664" y="4021601"/>
              <a:ext cx="1993347" cy="523220"/>
            </a:xfrm>
            <a:prstGeom prst="rect">
              <a:avLst/>
            </a:prstGeom>
          </p:spPr>
          <p:txBody>
            <a:bodyPr wrap="square">
              <a:spAutoFit/>
            </a:bodyPr>
            <a:lstStyle/>
            <a:p>
              <a:r>
                <a:rPr lang="en-US" sz="2800">
                  <a:solidFill>
                    <a:srgbClr val="0D3E56"/>
                  </a:solidFill>
                  <a:latin typeface="Franklin Gothic Medium" panose="020B0603020102020204" pitchFamily="34" charset="0"/>
                  <a:cs typeface="Calibri" panose="020F0502020204030204" pitchFamily="34" charset="0"/>
                </a:rPr>
                <a:t>Teams</a:t>
              </a:r>
            </a:p>
          </p:txBody>
        </p:sp>
        <p:sp>
          <p:nvSpPr>
            <p:cNvPr id="8" name="Rectangle 7">
              <a:extLst>
                <a:ext uri="{FF2B5EF4-FFF2-40B4-BE49-F238E27FC236}">
                  <a16:creationId xmlns:a16="http://schemas.microsoft.com/office/drawing/2014/main" id="{6107003D-F2CC-4B17-AC0E-BEF5B9D803BC}"/>
                </a:ext>
              </a:extLst>
            </p:cNvPr>
            <p:cNvSpPr/>
            <p:nvPr/>
          </p:nvSpPr>
          <p:spPr>
            <a:xfrm>
              <a:off x="7644260" y="4035419"/>
              <a:ext cx="2355270" cy="523220"/>
            </a:xfrm>
            <a:prstGeom prst="rect">
              <a:avLst/>
            </a:prstGeom>
          </p:spPr>
          <p:txBody>
            <a:bodyPr wrap="square">
              <a:spAutoFit/>
            </a:bodyPr>
            <a:lstStyle/>
            <a:p>
              <a:r>
                <a:rPr lang="en-US" sz="2800">
                  <a:solidFill>
                    <a:srgbClr val="0D3E56"/>
                  </a:solidFill>
                  <a:latin typeface="Franklin Gothic Medium" panose="020B0603020102020204" pitchFamily="34" charset="0"/>
                  <a:cs typeface="Calibri" panose="020F0502020204030204" pitchFamily="34" charset="0"/>
                </a:rPr>
                <a:t>Organisations</a:t>
              </a:r>
            </a:p>
          </p:txBody>
        </p:sp>
        <p:cxnSp>
          <p:nvCxnSpPr>
            <p:cNvPr id="9" name="Straight Arrow Connector 8">
              <a:extLst>
                <a:ext uri="{FF2B5EF4-FFF2-40B4-BE49-F238E27FC236}">
                  <a16:creationId xmlns:a16="http://schemas.microsoft.com/office/drawing/2014/main" id="{E6B4BB8F-82BE-44D9-AB1C-40A7789396A7}"/>
                </a:ext>
              </a:extLst>
            </p:cNvPr>
            <p:cNvCxnSpPr/>
            <p:nvPr/>
          </p:nvCxnSpPr>
          <p:spPr>
            <a:xfrm>
              <a:off x="4014365" y="4325105"/>
              <a:ext cx="1025237" cy="0"/>
            </a:xfrm>
            <a:prstGeom prst="straightConnector1">
              <a:avLst/>
            </a:prstGeom>
            <a:ln w="38100">
              <a:solidFill>
                <a:srgbClr val="0D3E5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6A8F7C-20AB-40ED-99D2-B87B8FA078E3}"/>
                </a:ext>
              </a:extLst>
            </p:cNvPr>
            <p:cNvCxnSpPr/>
            <p:nvPr/>
          </p:nvCxnSpPr>
          <p:spPr>
            <a:xfrm>
              <a:off x="6500090" y="4297396"/>
              <a:ext cx="1025237" cy="0"/>
            </a:xfrm>
            <a:prstGeom prst="straightConnector1">
              <a:avLst/>
            </a:prstGeom>
            <a:ln w="38100">
              <a:solidFill>
                <a:srgbClr val="0D3E56"/>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0">
            <a:extLst>
              <a:ext uri="{FF2B5EF4-FFF2-40B4-BE49-F238E27FC236}">
                <a16:creationId xmlns:a16="http://schemas.microsoft.com/office/drawing/2014/main" id="{F4AA7781-8B52-DA4B-9F00-08E4CF6B1239}"/>
              </a:ext>
            </a:extLst>
          </p:cNvPr>
          <p:cNvSpPr txBox="1"/>
          <p:nvPr/>
        </p:nvSpPr>
        <p:spPr>
          <a:xfrm>
            <a:off x="4466884" y="294566"/>
            <a:ext cx="3570356" cy="618920"/>
          </a:xfrm>
          <a:prstGeom prst="rect">
            <a:avLst/>
          </a:prstGeom>
          <a:ln w="12700">
            <a:miter lim="400000"/>
          </a:ln>
          <a:extLst>
            <a:ext uri="{C572A759-6A51-4108-AA02-DFA0A04FC94B}">
              <ma14:wrappingTextBoxFlag xmlns="" xmlns:ma14="http://schemas.microsoft.com/office/mac/drawingml/2011/main" val="1"/>
            </a:ext>
          </a:extLst>
        </p:spPr>
        <p:txBody>
          <a:bodyPr wrap="square" lIns="32147" tIns="32147" rIns="32147" bIns="32147">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r>
              <a:rPr lang="en-GB" sz="3600"/>
              <a:t>Introducing C-me</a:t>
            </a:r>
            <a:endParaRPr sz="3600"/>
          </a:p>
        </p:txBody>
      </p:sp>
      <p:sp>
        <p:nvSpPr>
          <p:cNvPr id="3" name="TextBox 2">
            <a:extLst>
              <a:ext uri="{FF2B5EF4-FFF2-40B4-BE49-F238E27FC236}">
                <a16:creationId xmlns:a16="http://schemas.microsoft.com/office/drawing/2014/main" id="{030D15E5-75C4-4297-8938-93F8E57275F4}"/>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E7EE6342-38DA-4F06-8136-697E7FF0A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pic>
        <p:nvPicPr>
          <p:cNvPr id="15" name="Picture 14" descr="Text&#10;&#10;Description automatically generated">
            <a:extLst>
              <a:ext uri="{FF2B5EF4-FFF2-40B4-BE49-F238E27FC236}">
                <a16:creationId xmlns:a16="http://schemas.microsoft.com/office/drawing/2014/main" id="{A87F3A43-8EA9-4490-83A3-20A2EFDCB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2864" y="2128292"/>
            <a:ext cx="6170185" cy="1199065"/>
          </a:xfrm>
          <a:prstGeom prst="rect">
            <a:avLst/>
          </a:prstGeom>
        </p:spPr>
      </p:pic>
    </p:spTree>
    <p:extLst>
      <p:ext uri="{BB962C8B-B14F-4D97-AF65-F5344CB8AC3E}">
        <p14:creationId xmlns:p14="http://schemas.microsoft.com/office/powerpoint/2010/main" val="3928400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585DCF48-5A81-EE4B-AB7E-2D3260EDFE04}"/>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1" name="TextBox 10">
            <a:extLst>
              <a:ext uri="{FF2B5EF4-FFF2-40B4-BE49-F238E27FC236}">
                <a16:creationId xmlns:a16="http://schemas.microsoft.com/office/drawing/2014/main" id="{D4161FA3-200C-9C43-9281-796D20A64483}"/>
              </a:ext>
            </a:extLst>
          </p:cNvPr>
          <p:cNvSpPr txBox="1"/>
          <p:nvPr/>
        </p:nvSpPr>
        <p:spPr>
          <a:xfrm>
            <a:off x="425401" y="884886"/>
            <a:ext cx="8439272" cy="646331"/>
          </a:xfrm>
          <a:prstGeom prst="rect">
            <a:avLst/>
          </a:prstGeom>
          <a:noFill/>
        </p:spPr>
        <p:txBody>
          <a:bodyPr wrap="square" rtlCol="0">
            <a:spAutoFit/>
          </a:bodyPr>
          <a:lstStyle/>
          <a:p>
            <a:r>
              <a:rPr lang="en-US" sz="3600" b="1">
                <a:solidFill>
                  <a:srgbClr val="0D3E56"/>
                </a:solidFill>
                <a:latin typeface="Franklin Gothic Medium" panose="020B0603020102020204" pitchFamily="34" charset="0"/>
                <a:cs typeface="Calibri" panose="020F0502020204030204" pitchFamily="34" charset="0"/>
              </a:rPr>
              <a:t>Your Profile: </a:t>
            </a:r>
            <a:r>
              <a:rPr lang="en-US" sz="3600" b="1">
                <a:solidFill>
                  <a:srgbClr val="4186A2"/>
                </a:solidFill>
                <a:latin typeface="Franklin Gothic Medium" panose="020B0603020102020204" pitchFamily="34" charset="0"/>
                <a:cs typeface="Calibri" panose="020F0502020204030204" pitchFamily="34" charset="0"/>
              </a:rPr>
              <a:t>Exercise 1</a:t>
            </a:r>
          </a:p>
        </p:txBody>
      </p:sp>
      <p:sp>
        <p:nvSpPr>
          <p:cNvPr id="17" name="TextBox 16">
            <a:extLst>
              <a:ext uri="{FF2B5EF4-FFF2-40B4-BE49-F238E27FC236}">
                <a16:creationId xmlns:a16="http://schemas.microsoft.com/office/drawing/2014/main" id="{9B595021-D3AF-42E8-A085-F45DE4F57069}"/>
              </a:ext>
            </a:extLst>
          </p:cNvPr>
          <p:cNvSpPr txBox="1"/>
          <p:nvPr/>
        </p:nvSpPr>
        <p:spPr>
          <a:xfrm>
            <a:off x="190017" y="1538585"/>
            <a:ext cx="8666436" cy="4524315"/>
          </a:xfrm>
          <a:prstGeom prst="rect">
            <a:avLst/>
          </a:prstGeom>
          <a:noFill/>
        </p:spPr>
        <p:txBody>
          <a:bodyPr wrap="square" lIns="91440" tIns="45720" rIns="91440" bIns="45720" rtlCol="0" anchor="t">
            <a:spAutoFit/>
          </a:bodyPr>
          <a:lstStyle/>
          <a:p>
            <a:pPr marL="456565" lvl="1"/>
            <a:r>
              <a:rPr lang="en-US" sz="2400" dirty="0">
                <a:solidFill>
                  <a:srgbClr val="0D3E56"/>
                </a:solidFill>
                <a:latin typeface="Franklin Gothic Medium" panose="020B0603020102020204" pitchFamily="34" charset="0"/>
                <a:cs typeface="Calibri" panose="020F0502020204030204" pitchFamily="34" charset="0"/>
              </a:rPr>
              <a:t>On your own: </a:t>
            </a:r>
            <a:r>
              <a:rPr lang="en-US" sz="2400" b="1" dirty="0">
                <a:solidFill>
                  <a:srgbClr val="0D3E56"/>
                </a:solidFill>
                <a:latin typeface="Franklin Gothic Medium" panose="020B0603020102020204" pitchFamily="34" charset="0"/>
                <a:cs typeface="Calibri" panose="020F0502020204030204" pitchFamily="34" charset="0"/>
              </a:rPr>
              <a:t>EXPLORE – FILTER – SHARE</a:t>
            </a:r>
            <a:endParaRPr lang="en-US" dirty="0"/>
          </a:p>
          <a:p>
            <a:pPr marL="456565" lvl="1"/>
            <a:endParaRPr lang="en-US" sz="2400" dirty="0">
              <a:solidFill>
                <a:srgbClr val="0D3E56"/>
              </a:solidFill>
              <a:latin typeface="Franklin Gothic Medium" panose="020B0603020102020204" pitchFamily="34" charset="0"/>
              <a:cs typeface="Calibri" panose="020F0502020204030204" pitchFamily="34" charset="0"/>
            </a:endParaRPr>
          </a:p>
          <a:p>
            <a:pPr marL="799465" lvl="1" indent="-342900">
              <a:buFont typeface="Arial" panose="020B0604020202020204" pitchFamily="34" charset="0"/>
              <a:buChar char="•"/>
            </a:pPr>
            <a:r>
              <a:rPr lang="en-US" sz="2400" dirty="0">
                <a:solidFill>
                  <a:srgbClr val="0D3E56"/>
                </a:solidFill>
                <a:latin typeface="Franklin Gothic Medium" panose="020B0603020102020204" pitchFamily="34" charset="0"/>
                <a:cs typeface="Calibri" panose="020F0502020204030204" pitchFamily="34" charset="0"/>
              </a:rPr>
              <a:t>Read through pages </a:t>
            </a:r>
            <a:r>
              <a:rPr lang="en-US" sz="2400" dirty="0">
                <a:solidFill>
                  <a:srgbClr val="0D3E56"/>
                </a:solidFill>
                <a:highlight>
                  <a:srgbClr val="FFFF00"/>
                </a:highlight>
                <a:latin typeface="Franklin Gothic Medium" panose="020B0603020102020204" pitchFamily="34" charset="0"/>
                <a:cs typeface="Calibri" panose="020F0502020204030204" pitchFamily="34" charset="0"/>
              </a:rPr>
              <a:t>X &amp; Y </a:t>
            </a:r>
            <a:r>
              <a:rPr lang="en-US" sz="2400" dirty="0">
                <a:solidFill>
                  <a:srgbClr val="0D3E56"/>
                </a:solidFill>
                <a:latin typeface="Franklin Gothic Medium" panose="020B0603020102020204" pitchFamily="34" charset="0"/>
                <a:cs typeface="Calibri" panose="020F0502020204030204" pitchFamily="34" charset="0"/>
              </a:rPr>
              <a:t>of your profile</a:t>
            </a:r>
          </a:p>
          <a:p>
            <a:pPr marL="799465" lvl="1" indent="-342900">
              <a:buFont typeface="Arial" panose="020B0604020202020204" pitchFamily="34" charset="0"/>
              <a:buChar char="•"/>
            </a:pPr>
            <a:endParaRPr lang="en-US" sz="2400" dirty="0">
              <a:solidFill>
                <a:srgbClr val="0D3E56"/>
              </a:solidFill>
              <a:highlight>
                <a:srgbClr val="FFFF00"/>
              </a:highlight>
              <a:latin typeface="Franklin Gothic Medium" panose="020B0603020102020204" pitchFamily="34" charset="0"/>
              <a:cs typeface="Calibri" panose="020F0502020204030204" pitchFamily="34" charset="0"/>
            </a:endParaRPr>
          </a:p>
          <a:p>
            <a:pPr marL="799465" lvl="1" indent="-342900">
              <a:buFont typeface="Arial" panose="020B0604020202020204" pitchFamily="34" charset="0"/>
              <a:buChar char="•"/>
            </a:pPr>
            <a:r>
              <a:rPr lang="en-US" sz="2400" dirty="0">
                <a:solidFill>
                  <a:srgbClr val="0D3E56"/>
                </a:solidFill>
                <a:latin typeface="Franklin Gothic Medium" panose="020B0603020102020204" pitchFamily="34" charset="0"/>
                <a:cs typeface="Calibri" panose="020F0502020204030204" pitchFamily="34" charset="0"/>
              </a:rPr>
              <a:t>Select 3 statements which standout from each section</a:t>
            </a:r>
          </a:p>
          <a:p>
            <a:pPr marL="799465" lvl="1" indent="-342900">
              <a:buFont typeface="Arial" panose="020B0604020202020204" pitchFamily="34" charset="0"/>
              <a:buChar char="•"/>
            </a:pPr>
            <a:endParaRPr lang="en-US" sz="2400" dirty="0">
              <a:solidFill>
                <a:srgbClr val="0D3E56"/>
              </a:solidFill>
              <a:latin typeface="Franklin Gothic Medium" panose="020B0603020102020204" pitchFamily="34" charset="0"/>
              <a:cs typeface="Calibri" panose="020F0502020204030204" pitchFamily="34" charset="0"/>
            </a:endParaRPr>
          </a:p>
          <a:p>
            <a:pPr marL="799465" lvl="1" indent="-342900">
              <a:buFont typeface="Arial" panose="020B0604020202020204" pitchFamily="34" charset="0"/>
              <a:buChar char="•"/>
            </a:pPr>
            <a:r>
              <a:rPr lang="en-US" sz="2400" dirty="0">
                <a:solidFill>
                  <a:srgbClr val="0D3E56"/>
                </a:solidFill>
                <a:latin typeface="Franklin Gothic Medium" panose="020B0603020102020204" pitchFamily="34" charset="0"/>
                <a:cs typeface="Calibri" panose="020F0502020204030204" pitchFamily="34" charset="0"/>
              </a:rPr>
              <a:t>What % accuracy would you give your report?</a:t>
            </a:r>
          </a:p>
          <a:p>
            <a:pPr marL="799465" lvl="1" indent="-342900">
              <a:buFont typeface="Arial" panose="020B0604020202020204" pitchFamily="34" charset="0"/>
              <a:buChar char="•"/>
            </a:pPr>
            <a:endParaRPr lang="en-US" sz="2400" dirty="0">
              <a:solidFill>
                <a:srgbClr val="0D3E56"/>
              </a:solidFill>
              <a:latin typeface="Franklin Gothic Medium" panose="020B0603020102020204" pitchFamily="34" charset="0"/>
              <a:cs typeface="Calibri" panose="020F0502020204030204" pitchFamily="34" charset="0"/>
            </a:endParaRPr>
          </a:p>
          <a:p>
            <a:pPr marL="799465" lvl="1" indent="-342900">
              <a:buFont typeface="Arial" panose="020B0604020202020204" pitchFamily="34" charset="0"/>
              <a:buChar char="•"/>
            </a:pPr>
            <a:r>
              <a:rPr lang="en-US" sz="2400" dirty="0">
                <a:solidFill>
                  <a:srgbClr val="0D3E56"/>
                </a:solidFill>
                <a:latin typeface="Franklin Gothic Medium"/>
                <a:cs typeface="Calibri"/>
              </a:rPr>
              <a:t>Which of your </a:t>
            </a:r>
            <a:r>
              <a:rPr lang="en-US" sz="2400" dirty="0" err="1">
                <a:solidFill>
                  <a:srgbClr val="0D3E56"/>
                </a:solidFill>
                <a:latin typeface="Franklin Gothic Medium"/>
                <a:cs typeface="Calibri"/>
              </a:rPr>
              <a:t>colours</a:t>
            </a:r>
            <a:r>
              <a:rPr lang="en-US" sz="2400" dirty="0">
                <a:solidFill>
                  <a:srgbClr val="0D3E56"/>
                </a:solidFill>
                <a:latin typeface="Franklin Gothic Medium"/>
                <a:cs typeface="Calibri"/>
              </a:rPr>
              <a:t> have a score of 23+ on your Adapted graph?</a:t>
            </a:r>
          </a:p>
          <a:p>
            <a:pPr marL="799465" lvl="1" indent="-342900">
              <a:buFont typeface="Arial" panose="020B0604020202020204" pitchFamily="34" charset="0"/>
              <a:buChar char="•"/>
            </a:pPr>
            <a:endParaRPr lang="en-US" sz="2400" dirty="0">
              <a:solidFill>
                <a:srgbClr val="0D3E56"/>
              </a:solidFill>
              <a:latin typeface="Franklin Gothic Medium" panose="020B0603020102020204" pitchFamily="34" charset="0"/>
              <a:cs typeface="Calibri" panose="020F0502020204030204" pitchFamily="34" charset="0"/>
            </a:endParaRPr>
          </a:p>
          <a:p>
            <a:pPr marL="799465" lvl="1" indent="-342900">
              <a:buFont typeface="Arial" panose="020B0604020202020204" pitchFamily="34" charset="0"/>
              <a:buChar char="•"/>
            </a:pPr>
            <a:r>
              <a:rPr lang="en-US" sz="2400" dirty="0">
                <a:solidFill>
                  <a:srgbClr val="0D3E56"/>
                </a:solidFill>
                <a:latin typeface="Franklin Gothic Medium" panose="020B0603020102020204" pitchFamily="34" charset="0"/>
                <a:cs typeface="Calibri" panose="020F0502020204030204" pitchFamily="34" charset="0"/>
              </a:rPr>
              <a:t>Please come back ready to share</a:t>
            </a:r>
            <a:endParaRPr lang="en-US" sz="1800" dirty="0">
              <a:solidFill>
                <a:srgbClr val="0D3E56"/>
              </a:solidFill>
              <a:latin typeface="Franklin Gothic Medium" panose="020B06030201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9557932-8DE3-40D6-8F53-413689FF1C2B}"/>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CB264952-0D52-4249-A616-D2FBA9550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pic>
        <p:nvPicPr>
          <p:cNvPr id="5" name="Picture 5" descr="Text, letter&#10;&#10;Description automatically generated">
            <a:extLst>
              <a:ext uri="{FF2B5EF4-FFF2-40B4-BE49-F238E27FC236}">
                <a16:creationId xmlns:a16="http://schemas.microsoft.com/office/drawing/2014/main" id="{D1F43457-6A97-4AF8-9A86-7AD9132BBEAE}"/>
              </a:ext>
            </a:extLst>
          </p:cNvPr>
          <p:cNvPicPr>
            <a:picLocks noChangeAspect="1"/>
          </p:cNvPicPr>
          <p:nvPr/>
        </p:nvPicPr>
        <p:blipFill>
          <a:blip r:embed="rId5"/>
          <a:stretch>
            <a:fillRect/>
          </a:stretch>
        </p:blipFill>
        <p:spPr>
          <a:xfrm>
            <a:off x="8951343" y="286084"/>
            <a:ext cx="3045125" cy="4373642"/>
          </a:xfrm>
          <a:prstGeom prst="rect">
            <a:avLst/>
          </a:prstGeom>
        </p:spPr>
      </p:pic>
      <p:pic>
        <p:nvPicPr>
          <p:cNvPr id="6" name="Picture 6" descr="Text&#10;&#10;Description automatically generated">
            <a:extLst>
              <a:ext uri="{FF2B5EF4-FFF2-40B4-BE49-F238E27FC236}">
                <a16:creationId xmlns:a16="http://schemas.microsoft.com/office/drawing/2014/main" id="{85286828-CED1-4584-9C39-36AE67F10F7E}"/>
              </a:ext>
            </a:extLst>
          </p:cNvPr>
          <p:cNvPicPr>
            <a:picLocks noChangeAspect="1"/>
          </p:cNvPicPr>
          <p:nvPr/>
        </p:nvPicPr>
        <p:blipFill>
          <a:blip r:embed="rId6"/>
          <a:stretch>
            <a:fillRect/>
          </a:stretch>
        </p:blipFill>
        <p:spPr>
          <a:xfrm>
            <a:off x="8548776" y="1719330"/>
            <a:ext cx="2743200" cy="3936927"/>
          </a:xfrm>
          <a:prstGeom prst="rect">
            <a:avLst/>
          </a:prstGeom>
        </p:spPr>
      </p:pic>
    </p:spTree>
    <p:extLst>
      <p:ext uri="{BB962C8B-B14F-4D97-AF65-F5344CB8AC3E}">
        <p14:creationId xmlns:p14="http://schemas.microsoft.com/office/powerpoint/2010/main" val="3140341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3F36A3C3-A94C-A943-B21D-0BB43A536170}"/>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1" name="TextBox 10">
            <a:extLst>
              <a:ext uri="{FF2B5EF4-FFF2-40B4-BE49-F238E27FC236}">
                <a16:creationId xmlns:a16="http://schemas.microsoft.com/office/drawing/2014/main" id="{D4161FA3-200C-9C43-9281-796D20A64483}"/>
              </a:ext>
            </a:extLst>
          </p:cNvPr>
          <p:cNvSpPr txBox="1"/>
          <p:nvPr/>
        </p:nvSpPr>
        <p:spPr>
          <a:xfrm>
            <a:off x="1005507" y="1117038"/>
            <a:ext cx="8439272" cy="646331"/>
          </a:xfrm>
          <a:prstGeom prst="rect">
            <a:avLst/>
          </a:prstGeom>
          <a:noFill/>
        </p:spPr>
        <p:txBody>
          <a:bodyPr wrap="square" rtlCol="0">
            <a:spAutoFit/>
          </a:bodyPr>
          <a:lstStyle/>
          <a:p>
            <a:r>
              <a:rPr lang="en-US" sz="3600" b="1">
                <a:solidFill>
                  <a:srgbClr val="4186A2"/>
                </a:solidFill>
                <a:latin typeface="Franklin Gothic Medium" panose="020B0603020102020204" pitchFamily="34" charset="0"/>
                <a:cs typeface="Calibri" panose="020F0502020204030204" pitchFamily="34" charset="0"/>
              </a:rPr>
              <a:t>Exercise 2</a:t>
            </a:r>
            <a:endParaRPr lang="en-US" sz="3600" b="1">
              <a:solidFill>
                <a:srgbClr val="0D3E56"/>
              </a:solidFill>
              <a:latin typeface="Franklin Gothic Medium" panose="020B06030201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7089966-96AF-4195-BBB3-B41399C590FC}"/>
              </a:ext>
            </a:extLst>
          </p:cNvPr>
          <p:cNvSpPr txBox="1"/>
          <p:nvPr/>
        </p:nvSpPr>
        <p:spPr>
          <a:xfrm>
            <a:off x="1005507" y="2090130"/>
            <a:ext cx="10949426" cy="2308324"/>
          </a:xfrm>
          <a:prstGeom prst="rect">
            <a:avLst/>
          </a:prstGeom>
          <a:noFill/>
        </p:spPr>
        <p:txBody>
          <a:bodyPr wrap="square" lIns="91440" tIns="45720" rIns="91440" bIns="45720" rtlCol="0" anchor="t">
            <a:spAutoFit/>
          </a:bodyPr>
          <a:lstStyle/>
          <a:p>
            <a:r>
              <a:rPr lang="en-US" sz="2400" b="1">
                <a:solidFill>
                  <a:srgbClr val="0D3E56"/>
                </a:solidFill>
                <a:latin typeface="Franklin Gothic Medium"/>
                <a:cs typeface="Calibri"/>
              </a:rPr>
              <a:t>In Pairs/Groups:</a:t>
            </a:r>
          </a:p>
          <a:p>
            <a:pPr marL="285115" indent="-285115">
              <a:buFont typeface="Courier New" panose="02070309020205020404" pitchFamily="49" charset="0"/>
              <a:buChar char="o"/>
            </a:pPr>
            <a:endParaRPr lang="en-US" sz="2400">
              <a:solidFill>
                <a:srgbClr val="0D3E56"/>
              </a:solidFill>
              <a:latin typeface="Franklin Gothic Medium"/>
              <a:cs typeface="Calibri"/>
            </a:endParaRPr>
          </a:p>
          <a:p>
            <a:pPr marL="799465" lvl="1" indent="-342900">
              <a:buFont typeface="Arial"/>
              <a:buChar char="•"/>
            </a:pPr>
            <a:r>
              <a:rPr lang="en-US" sz="2400">
                <a:solidFill>
                  <a:srgbClr val="0D3E56"/>
                </a:solidFill>
                <a:latin typeface="Franklin Gothic Medium"/>
                <a:cs typeface="Calibri"/>
              </a:rPr>
              <a:t>Introduce yourself</a:t>
            </a:r>
          </a:p>
          <a:p>
            <a:pPr marL="456565" lvl="1"/>
            <a:endParaRPr lang="en-US" sz="2400">
              <a:solidFill>
                <a:srgbClr val="0D3E56"/>
              </a:solidFill>
              <a:latin typeface="Franklin Gothic Medium" panose="020B0603020102020204" pitchFamily="34" charset="0"/>
              <a:cs typeface="Calibri" panose="020F0502020204030204" pitchFamily="34" charset="0"/>
            </a:endParaRPr>
          </a:p>
          <a:p>
            <a:pPr marL="799465" lvl="1" indent="-342900">
              <a:buFont typeface="Arial"/>
              <a:buChar char="•"/>
            </a:pPr>
            <a:r>
              <a:rPr lang="en-US" sz="2400">
                <a:solidFill>
                  <a:srgbClr val="0D3E56"/>
                </a:solidFill>
                <a:latin typeface="Franklin Gothic Medium"/>
                <a:cs typeface="Calibri"/>
              </a:rPr>
              <a:t>Share and discuss the 3 statements from each section</a:t>
            </a:r>
          </a:p>
          <a:p>
            <a:pPr marL="799465" lvl="1" indent="-342900">
              <a:buFont typeface="Arial"/>
              <a:buChar char="•"/>
            </a:pPr>
            <a:endParaRPr lang="en-US" sz="2400">
              <a:solidFill>
                <a:srgbClr val="0D3E56"/>
              </a:solidFill>
              <a:latin typeface="Franklin Gothic Medium"/>
              <a:cs typeface="Calibri"/>
            </a:endParaRPr>
          </a:p>
        </p:txBody>
      </p:sp>
      <p:pic>
        <p:nvPicPr>
          <p:cNvPr id="6" name="Picture 5">
            <a:extLst>
              <a:ext uri="{FF2B5EF4-FFF2-40B4-BE49-F238E27FC236}">
                <a16:creationId xmlns:a16="http://schemas.microsoft.com/office/drawing/2014/main" id="{AB96CB7F-D0DC-244B-9043-1BCB4C09C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938" y="48491"/>
            <a:ext cx="3374736" cy="2041639"/>
          </a:xfrm>
          <a:prstGeom prst="rect">
            <a:avLst/>
          </a:prstGeom>
        </p:spPr>
      </p:pic>
      <p:sp>
        <p:nvSpPr>
          <p:cNvPr id="9" name="TextBox 8">
            <a:extLst>
              <a:ext uri="{FF2B5EF4-FFF2-40B4-BE49-F238E27FC236}">
                <a16:creationId xmlns:a16="http://schemas.microsoft.com/office/drawing/2014/main" id="{D2FA0E91-0F54-1C41-B7E1-7BB2AA34FE43}"/>
              </a:ext>
            </a:extLst>
          </p:cNvPr>
          <p:cNvSpPr txBox="1"/>
          <p:nvPr/>
        </p:nvSpPr>
        <p:spPr>
          <a:xfrm>
            <a:off x="1506270" y="4392333"/>
            <a:ext cx="48821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solidFill>
                  <a:srgbClr val="0D3E56"/>
                </a:solidFill>
                <a:latin typeface="Franklin Gothic Medium"/>
              </a:rPr>
              <a:t>What did you learn?</a:t>
            </a:r>
            <a:endParaRPr lang="en-US" sz="2400">
              <a:cs typeface="Calibri" panose="020F0502020204030204"/>
            </a:endParaRPr>
          </a:p>
        </p:txBody>
      </p:sp>
      <p:sp>
        <p:nvSpPr>
          <p:cNvPr id="2" name="TextBox 1">
            <a:extLst>
              <a:ext uri="{FF2B5EF4-FFF2-40B4-BE49-F238E27FC236}">
                <a16:creationId xmlns:a16="http://schemas.microsoft.com/office/drawing/2014/main" id="{8EE4D9AB-53AE-4DBA-8DA6-041D51F0B720}"/>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2F23BDF2-FAEF-49E9-91C3-15524839E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86906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81C487-B8C6-0343-89ED-C60FF7DB38A8}"/>
              </a:ext>
            </a:extLst>
          </p:cNvPr>
          <p:cNvPicPr>
            <a:picLocks noChangeAspect="1"/>
          </p:cNvPicPr>
          <p:nvPr/>
        </p:nvPicPr>
        <p:blipFill rotWithShape="1">
          <a:blip r:embed="rId3"/>
          <a:srcRect l="15895" t="670" r="10374"/>
          <a:stretch/>
        </p:blipFill>
        <p:spPr>
          <a:xfrm>
            <a:off x="0" y="4534"/>
            <a:ext cx="12192000" cy="6853466"/>
          </a:xfrm>
          <a:prstGeom prst="rect">
            <a:avLst/>
          </a:prstGeom>
        </p:spPr>
      </p:pic>
      <p:sp>
        <p:nvSpPr>
          <p:cNvPr id="11" name="TextBox 10">
            <a:extLst>
              <a:ext uri="{FF2B5EF4-FFF2-40B4-BE49-F238E27FC236}">
                <a16:creationId xmlns:a16="http://schemas.microsoft.com/office/drawing/2014/main" id="{D4161FA3-200C-9C43-9281-796D20A64483}"/>
              </a:ext>
            </a:extLst>
          </p:cNvPr>
          <p:cNvSpPr txBox="1"/>
          <p:nvPr/>
        </p:nvSpPr>
        <p:spPr>
          <a:xfrm>
            <a:off x="2090705" y="1045219"/>
            <a:ext cx="6807762" cy="646331"/>
          </a:xfrm>
          <a:prstGeom prst="rect">
            <a:avLst/>
          </a:prstGeom>
          <a:noFill/>
        </p:spPr>
        <p:txBody>
          <a:bodyPr wrap="square" lIns="91440" tIns="45720" rIns="91440" bIns="45720" rtlCol="0" anchor="t">
            <a:spAutoFit/>
          </a:bodyPr>
          <a:lstStyle/>
          <a:p>
            <a:r>
              <a:rPr lang="en-US" sz="3600" b="1">
                <a:solidFill>
                  <a:srgbClr val="0D3E56"/>
                </a:solidFill>
                <a:latin typeface="Franklin Gothic Medium"/>
                <a:cs typeface="Calibri"/>
              </a:rPr>
              <a:t>Communication</a:t>
            </a:r>
          </a:p>
        </p:txBody>
      </p:sp>
      <p:sp>
        <p:nvSpPr>
          <p:cNvPr id="7" name="TextBox 6">
            <a:extLst>
              <a:ext uri="{FF2B5EF4-FFF2-40B4-BE49-F238E27FC236}">
                <a16:creationId xmlns:a16="http://schemas.microsoft.com/office/drawing/2014/main" id="{BAA0CA86-F5F2-EA47-B66F-DD404589A72D}"/>
              </a:ext>
            </a:extLst>
          </p:cNvPr>
          <p:cNvSpPr txBox="1"/>
          <p:nvPr/>
        </p:nvSpPr>
        <p:spPr>
          <a:xfrm>
            <a:off x="2040984" y="4304257"/>
            <a:ext cx="3126598" cy="461665"/>
          </a:xfrm>
          <a:prstGeom prst="rect">
            <a:avLst/>
          </a:prstGeom>
          <a:noFill/>
        </p:spPr>
        <p:txBody>
          <a:bodyPr wrap="square" rtlCol="0">
            <a:spAutoFit/>
          </a:bodyPr>
          <a:lstStyle/>
          <a:p>
            <a:pPr marL="285744" indent="-285744">
              <a:buFont typeface="Courier New" panose="02070309020205020404" pitchFamily="49" charset="0"/>
              <a:buChar char="o"/>
            </a:pPr>
            <a:r>
              <a:rPr lang="en-GB" sz="2400">
                <a:solidFill>
                  <a:srgbClr val="0D3E56"/>
                </a:solidFill>
                <a:latin typeface="Franklin Gothic Medium" panose="020B0603020102020204" pitchFamily="34" charset="0"/>
                <a:cs typeface="Calibri" panose="020F0502020204030204" pitchFamily="34" charset="0"/>
              </a:rPr>
              <a:t>Higher stress levels</a:t>
            </a:r>
            <a:endParaRPr lang="en-US" sz="2400">
              <a:solidFill>
                <a:srgbClr val="0D3E56"/>
              </a:solidFill>
              <a:latin typeface="Franklin Gothic Medium" panose="020B060302010202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D6A5A7A7-E225-A543-BCA9-EA0653C5355F}"/>
              </a:ext>
            </a:extLst>
          </p:cNvPr>
          <p:cNvPicPr>
            <a:picLocks noChangeAspect="1"/>
          </p:cNvPicPr>
          <p:nvPr/>
        </p:nvPicPr>
        <p:blipFill rotWithShape="1">
          <a:blip r:embed="rId4"/>
          <a:srcRect t="64628"/>
          <a:stretch/>
        </p:blipFill>
        <p:spPr>
          <a:xfrm>
            <a:off x="3460953" y="5163424"/>
            <a:ext cx="7627707" cy="1517687"/>
          </a:xfrm>
          <a:prstGeom prst="rect">
            <a:avLst/>
          </a:prstGeom>
        </p:spPr>
      </p:pic>
      <p:sp>
        <p:nvSpPr>
          <p:cNvPr id="2" name="Rectangle 1">
            <a:extLst>
              <a:ext uri="{FF2B5EF4-FFF2-40B4-BE49-F238E27FC236}">
                <a16:creationId xmlns:a16="http://schemas.microsoft.com/office/drawing/2014/main" id="{0A72FBE8-3057-4943-A71E-F86F9A98680A}"/>
              </a:ext>
            </a:extLst>
          </p:cNvPr>
          <p:cNvSpPr/>
          <p:nvPr/>
        </p:nvSpPr>
        <p:spPr>
          <a:xfrm>
            <a:off x="7777798" y="4770874"/>
            <a:ext cx="2685544" cy="276999"/>
          </a:xfrm>
          <a:prstGeom prst="rect">
            <a:avLst/>
          </a:prstGeom>
        </p:spPr>
        <p:txBody>
          <a:bodyPr wrap="square">
            <a:spAutoFit/>
          </a:bodyPr>
          <a:lstStyle/>
          <a:p>
            <a:r>
              <a:rPr lang="en-GB" sz="1200">
                <a:solidFill>
                  <a:srgbClr val="0D3E56"/>
                </a:solidFill>
                <a:latin typeface="Franklin Gothic Medium" panose="020B0603020102020204" pitchFamily="34" charset="0"/>
                <a:cs typeface="Calibri" panose="020F0502020204030204" pitchFamily="34" charset="0"/>
              </a:rPr>
              <a:t>The Economist Intelligence Unit 2018</a:t>
            </a:r>
          </a:p>
        </p:txBody>
      </p:sp>
      <p:sp>
        <p:nvSpPr>
          <p:cNvPr id="10" name="Rectangle 9">
            <a:extLst>
              <a:ext uri="{FF2B5EF4-FFF2-40B4-BE49-F238E27FC236}">
                <a16:creationId xmlns:a16="http://schemas.microsoft.com/office/drawing/2014/main" id="{819D989E-0014-4583-80CF-066FE39EC8FF}"/>
              </a:ext>
            </a:extLst>
          </p:cNvPr>
          <p:cNvSpPr/>
          <p:nvPr/>
        </p:nvSpPr>
        <p:spPr>
          <a:xfrm>
            <a:off x="2090705" y="1872703"/>
            <a:ext cx="4823908" cy="400110"/>
          </a:xfrm>
          <a:prstGeom prst="rect">
            <a:avLst/>
          </a:prstGeom>
        </p:spPr>
        <p:txBody>
          <a:bodyPr wrap="square" anchor="t">
            <a:spAutoFit/>
          </a:bodyPr>
          <a:lstStyle/>
          <a:p>
            <a:r>
              <a:rPr lang="en-GB" sz="2000">
                <a:solidFill>
                  <a:srgbClr val="0D3E56"/>
                </a:solidFill>
                <a:latin typeface="Franklin Gothic Medium"/>
                <a:cs typeface="Calibri"/>
              </a:rPr>
              <a:t>Miscommunication leads to:</a:t>
            </a:r>
          </a:p>
        </p:txBody>
      </p:sp>
      <p:sp>
        <p:nvSpPr>
          <p:cNvPr id="3" name="Rectangle 2">
            <a:extLst>
              <a:ext uri="{FF2B5EF4-FFF2-40B4-BE49-F238E27FC236}">
                <a16:creationId xmlns:a16="http://schemas.microsoft.com/office/drawing/2014/main" id="{8E65AB2E-116B-40F2-9A90-8E7BC8FACE39}"/>
              </a:ext>
            </a:extLst>
          </p:cNvPr>
          <p:cNvSpPr/>
          <p:nvPr/>
        </p:nvSpPr>
        <p:spPr>
          <a:xfrm>
            <a:off x="2047129" y="2444936"/>
            <a:ext cx="3025724" cy="461665"/>
          </a:xfrm>
          <a:prstGeom prst="rect">
            <a:avLst/>
          </a:prstGeom>
        </p:spPr>
        <p:txBody>
          <a:bodyPr wrap="square">
            <a:spAutoFit/>
          </a:bodyPr>
          <a:lstStyle/>
          <a:p>
            <a:pPr marL="285744" indent="-285744">
              <a:buFont typeface="Courier New" panose="02070309020205020404" pitchFamily="49" charset="0"/>
              <a:buChar char="o"/>
            </a:pPr>
            <a:r>
              <a:rPr lang="en-GB" sz="2400">
                <a:solidFill>
                  <a:srgbClr val="0D3E56"/>
                </a:solidFill>
                <a:latin typeface="Franklin Gothic Medium" panose="020B0603020102020204" pitchFamily="34" charset="0"/>
                <a:cs typeface="Calibri" panose="020F0502020204030204" pitchFamily="34" charset="0"/>
              </a:rPr>
              <a:t>Lost sales</a:t>
            </a:r>
          </a:p>
        </p:txBody>
      </p:sp>
      <p:sp>
        <p:nvSpPr>
          <p:cNvPr id="4" name="Rectangle 3">
            <a:extLst>
              <a:ext uri="{FF2B5EF4-FFF2-40B4-BE49-F238E27FC236}">
                <a16:creationId xmlns:a16="http://schemas.microsoft.com/office/drawing/2014/main" id="{D57CF76F-57EF-4AF4-A851-2DCB91EE9081}"/>
              </a:ext>
            </a:extLst>
          </p:cNvPr>
          <p:cNvSpPr/>
          <p:nvPr/>
        </p:nvSpPr>
        <p:spPr>
          <a:xfrm>
            <a:off x="2032751" y="2903756"/>
            <a:ext cx="4329949" cy="461665"/>
          </a:xfrm>
          <a:prstGeom prst="rect">
            <a:avLst/>
          </a:prstGeom>
        </p:spPr>
        <p:txBody>
          <a:bodyPr wrap="square">
            <a:spAutoFit/>
          </a:bodyPr>
          <a:lstStyle/>
          <a:p>
            <a:pPr marL="285744" indent="-285744">
              <a:buFont typeface="Courier New" panose="02070309020205020404" pitchFamily="49" charset="0"/>
              <a:buChar char="o"/>
            </a:pPr>
            <a:r>
              <a:rPr lang="en-GB" sz="2400">
                <a:solidFill>
                  <a:srgbClr val="0D3E56"/>
                </a:solidFill>
                <a:latin typeface="Franklin Gothic Medium" panose="020B0603020102020204" pitchFamily="34" charset="0"/>
                <a:cs typeface="Calibri" panose="020F0502020204030204" pitchFamily="34" charset="0"/>
              </a:rPr>
              <a:t>Missed performance goals </a:t>
            </a:r>
          </a:p>
        </p:txBody>
      </p:sp>
      <p:sp>
        <p:nvSpPr>
          <p:cNvPr id="14" name="TextBox 13">
            <a:extLst>
              <a:ext uri="{FF2B5EF4-FFF2-40B4-BE49-F238E27FC236}">
                <a16:creationId xmlns:a16="http://schemas.microsoft.com/office/drawing/2014/main" id="{884F35AF-06B4-46AE-B8E1-9EAC11E147A8}"/>
              </a:ext>
            </a:extLst>
          </p:cNvPr>
          <p:cNvSpPr txBox="1"/>
          <p:nvPr/>
        </p:nvSpPr>
        <p:spPr>
          <a:xfrm>
            <a:off x="2047127" y="3356547"/>
            <a:ext cx="2802916" cy="461665"/>
          </a:xfrm>
          <a:prstGeom prst="rect">
            <a:avLst/>
          </a:prstGeom>
          <a:noFill/>
        </p:spPr>
        <p:txBody>
          <a:bodyPr wrap="square" rtlCol="0">
            <a:spAutoFit/>
          </a:bodyPr>
          <a:lstStyle/>
          <a:p>
            <a:pPr marL="285744" indent="-285744">
              <a:buFont typeface="Courier New" panose="02070309020205020404" pitchFamily="49" charset="0"/>
              <a:buChar char="o"/>
            </a:pPr>
            <a:r>
              <a:rPr lang="en-GB" sz="2400">
                <a:solidFill>
                  <a:srgbClr val="0D3E56"/>
                </a:solidFill>
                <a:latin typeface="Franklin Gothic Medium" panose="020B0603020102020204" pitchFamily="34" charset="0"/>
                <a:cs typeface="Calibri" panose="020F0502020204030204" pitchFamily="34" charset="0"/>
              </a:rPr>
              <a:t>Low morale</a:t>
            </a:r>
          </a:p>
        </p:txBody>
      </p:sp>
      <p:sp>
        <p:nvSpPr>
          <p:cNvPr id="5" name="Rectangle 4">
            <a:extLst>
              <a:ext uri="{FF2B5EF4-FFF2-40B4-BE49-F238E27FC236}">
                <a16:creationId xmlns:a16="http://schemas.microsoft.com/office/drawing/2014/main" id="{D3170091-A5F7-457D-BF16-8B091F34D481}"/>
              </a:ext>
            </a:extLst>
          </p:cNvPr>
          <p:cNvSpPr/>
          <p:nvPr/>
        </p:nvSpPr>
        <p:spPr>
          <a:xfrm>
            <a:off x="2032752" y="3819087"/>
            <a:ext cx="4625753" cy="461665"/>
          </a:xfrm>
          <a:prstGeom prst="rect">
            <a:avLst/>
          </a:prstGeom>
        </p:spPr>
        <p:txBody>
          <a:bodyPr wrap="square">
            <a:spAutoFit/>
          </a:bodyPr>
          <a:lstStyle/>
          <a:p>
            <a:pPr marL="285744" indent="-285744">
              <a:buFont typeface="Courier New" panose="02070309020205020404" pitchFamily="49" charset="0"/>
              <a:buChar char="o"/>
            </a:pPr>
            <a:r>
              <a:rPr lang="en-GB" sz="2400">
                <a:solidFill>
                  <a:srgbClr val="0D3E56"/>
                </a:solidFill>
                <a:latin typeface="Franklin Gothic Medium" panose="020B0603020102020204" pitchFamily="34" charset="0"/>
                <a:cs typeface="Calibri" panose="020F0502020204030204" pitchFamily="34" charset="0"/>
              </a:rPr>
              <a:t>Delay in completion of projects </a:t>
            </a:r>
          </a:p>
        </p:txBody>
      </p:sp>
      <p:sp>
        <p:nvSpPr>
          <p:cNvPr id="6" name="Rectangle 5">
            <a:extLst>
              <a:ext uri="{FF2B5EF4-FFF2-40B4-BE49-F238E27FC236}">
                <a16:creationId xmlns:a16="http://schemas.microsoft.com/office/drawing/2014/main" id="{A51338EB-39F5-448C-98A4-7D65C61697A6}"/>
              </a:ext>
            </a:extLst>
          </p:cNvPr>
          <p:cNvSpPr/>
          <p:nvPr/>
        </p:nvSpPr>
        <p:spPr>
          <a:xfrm>
            <a:off x="3791238" y="2445473"/>
            <a:ext cx="1130693" cy="461665"/>
          </a:xfrm>
          <a:prstGeom prst="rect">
            <a:avLst/>
          </a:prstGeom>
        </p:spPr>
        <p:txBody>
          <a:bodyPr wrap="square">
            <a:spAutoFit/>
          </a:bodyPr>
          <a:lstStyle/>
          <a:p>
            <a:r>
              <a:rPr lang="en-GB" sz="2400">
                <a:solidFill>
                  <a:srgbClr val="F25C51"/>
                </a:solidFill>
                <a:latin typeface="Franklin Gothic Medium" panose="020B0603020102020204" pitchFamily="34" charset="0"/>
                <a:cs typeface="Calibri" panose="020F0502020204030204" pitchFamily="34" charset="0"/>
              </a:rPr>
              <a:t>(18%)</a:t>
            </a:r>
            <a:endParaRPr lang="en-GB" sz="2400">
              <a:solidFill>
                <a:srgbClr val="F25C51"/>
              </a:solidFill>
            </a:endParaRPr>
          </a:p>
        </p:txBody>
      </p:sp>
      <p:sp>
        <p:nvSpPr>
          <p:cNvPr id="15" name="Rectangle 14">
            <a:extLst>
              <a:ext uri="{FF2B5EF4-FFF2-40B4-BE49-F238E27FC236}">
                <a16:creationId xmlns:a16="http://schemas.microsoft.com/office/drawing/2014/main" id="{65CA8114-515D-455C-8F56-46127A71FFF6}"/>
              </a:ext>
            </a:extLst>
          </p:cNvPr>
          <p:cNvSpPr/>
          <p:nvPr/>
        </p:nvSpPr>
        <p:spPr>
          <a:xfrm>
            <a:off x="6038446" y="2899556"/>
            <a:ext cx="1393823" cy="461665"/>
          </a:xfrm>
          <a:prstGeom prst="rect">
            <a:avLst/>
          </a:prstGeom>
        </p:spPr>
        <p:txBody>
          <a:bodyPr wrap="square">
            <a:spAutoFit/>
          </a:bodyPr>
          <a:lstStyle/>
          <a:p>
            <a:r>
              <a:rPr lang="en-GB" sz="2400">
                <a:solidFill>
                  <a:srgbClr val="F25C51"/>
                </a:solidFill>
                <a:latin typeface="Franklin Gothic Medium" panose="020B0603020102020204" pitchFamily="34" charset="0"/>
                <a:cs typeface="Calibri" panose="020F0502020204030204" pitchFamily="34" charset="0"/>
              </a:rPr>
              <a:t>(25%)</a:t>
            </a:r>
            <a:endParaRPr lang="en-GB" sz="2400">
              <a:solidFill>
                <a:srgbClr val="F25C51"/>
              </a:solidFill>
            </a:endParaRPr>
          </a:p>
        </p:txBody>
      </p:sp>
      <p:sp>
        <p:nvSpPr>
          <p:cNvPr id="16" name="Rectangle 15">
            <a:extLst>
              <a:ext uri="{FF2B5EF4-FFF2-40B4-BE49-F238E27FC236}">
                <a16:creationId xmlns:a16="http://schemas.microsoft.com/office/drawing/2014/main" id="{4B2CFDD5-ED79-4D86-97C8-416C8FE66EA6}"/>
              </a:ext>
            </a:extLst>
          </p:cNvPr>
          <p:cNvSpPr/>
          <p:nvPr/>
        </p:nvSpPr>
        <p:spPr>
          <a:xfrm>
            <a:off x="4007340" y="3369986"/>
            <a:ext cx="1105656" cy="461665"/>
          </a:xfrm>
          <a:prstGeom prst="rect">
            <a:avLst/>
          </a:prstGeom>
        </p:spPr>
        <p:txBody>
          <a:bodyPr wrap="square">
            <a:spAutoFit/>
          </a:bodyPr>
          <a:lstStyle/>
          <a:p>
            <a:r>
              <a:rPr lang="en-GB" sz="2400">
                <a:solidFill>
                  <a:srgbClr val="F25C51"/>
                </a:solidFill>
                <a:latin typeface="Franklin Gothic Medium" panose="020B0603020102020204" pitchFamily="34" charset="0"/>
                <a:cs typeface="Calibri" panose="020F0502020204030204" pitchFamily="34" charset="0"/>
              </a:rPr>
              <a:t>(31%)</a:t>
            </a:r>
            <a:endParaRPr lang="en-GB" sz="2400">
              <a:solidFill>
                <a:srgbClr val="F25C51"/>
              </a:solidFill>
            </a:endParaRPr>
          </a:p>
        </p:txBody>
      </p:sp>
      <p:sp>
        <p:nvSpPr>
          <p:cNvPr id="17" name="Rectangle 16">
            <a:extLst>
              <a:ext uri="{FF2B5EF4-FFF2-40B4-BE49-F238E27FC236}">
                <a16:creationId xmlns:a16="http://schemas.microsoft.com/office/drawing/2014/main" id="{E32A11B9-DC74-49B8-B28B-B830F6511232}"/>
              </a:ext>
            </a:extLst>
          </p:cNvPr>
          <p:cNvSpPr/>
          <p:nvPr/>
        </p:nvSpPr>
        <p:spPr>
          <a:xfrm>
            <a:off x="6549623" y="3846028"/>
            <a:ext cx="1234313" cy="461665"/>
          </a:xfrm>
          <a:prstGeom prst="rect">
            <a:avLst/>
          </a:prstGeom>
        </p:spPr>
        <p:txBody>
          <a:bodyPr wrap="square">
            <a:spAutoFit/>
          </a:bodyPr>
          <a:lstStyle/>
          <a:p>
            <a:r>
              <a:rPr lang="en-GB" sz="2400">
                <a:solidFill>
                  <a:srgbClr val="F25C51"/>
                </a:solidFill>
                <a:latin typeface="Franklin Gothic Medium" panose="020B0603020102020204" pitchFamily="34" charset="0"/>
                <a:cs typeface="Calibri" panose="020F0502020204030204" pitchFamily="34" charset="0"/>
              </a:rPr>
              <a:t>(44%)</a:t>
            </a:r>
            <a:endParaRPr lang="en-GB" sz="2400">
              <a:solidFill>
                <a:srgbClr val="F25C51"/>
              </a:solidFill>
            </a:endParaRPr>
          </a:p>
        </p:txBody>
      </p:sp>
      <p:sp>
        <p:nvSpPr>
          <p:cNvPr id="18" name="Rectangle 17">
            <a:extLst>
              <a:ext uri="{FF2B5EF4-FFF2-40B4-BE49-F238E27FC236}">
                <a16:creationId xmlns:a16="http://schemas.microsoft.com/office/drawing/2014/main" id="{FFDAABEF-56AC-46E3-8809-6778F863C2BC}"/>
              </a:ext>
            </a:extLst>
          </p:cNvPr>
          <p:cNvSpPr/>
          <p:nvPr/>
        </p:nvSpPr>
        <p:spPr>
          <a:xfrm>
            <a:off x="4878922" y="4301412"/>
            <a:ext cx="1234313" cy="461665"/>
          </a:xfrm>
          <a:prstGeom prst="rect">
            <a:avLst/>
          </a:prstGeom>
        </p:spPr>
        <p:txBody>
          <a:bodyPr wrap="square">
            <a:spAutoFit/>
          </a:bodyPr>
          <a:lstStyle/>
          <a:p>
            <a:pPr algn="ctr"/>
            <a:r>
              <a:rPr lang="en-GB" sz="2400">
                <a:solidFill>
                  <a:srgbClr val="F25C51"/>
                </a:solidFill>
                <a:latin typeface="Franklin Gothic Medium" panose="020B0603020102020204" pitchFamily="34" charset="0"/>
                <a:cs typeface="Calibri" panose="020F0502020204030204" pitchFamily="34" charset="0"/>
              </a:rPr>
              <a:t>(52%)</a:t>
            </a:r>
            <a:endParaRPr lang="en-GB" sz="2400">
              <a:solidFill>
                <a:srgbClr val="F25C51"/>
              </a:solidFill>
            </a:endParaRPr>
          </a:p>
        </p:txBody>
      </p:sp>
      <p:sp>
        <p:nvSpPr>
          <p:cNvPr id="13" name="TextBox 12">
            <a:extLst>
              <a:ext uri="{FF2B5EF4-FFF2-40B4-BE49-F238E27FC236}">
                <a16:creationId xmlns:a16="http://schemas.microsoft.com/office/drawing/2014/main" id="{BDB7FA45-EC44-4549-BAE3-A10B34C17B2A}"/>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 Colour</a:t>
            </a:r>
            <a:r>
              <a:rPr lang="en-GB" sz="1100" b="0" i="0" u="none" strike="noStrike" baseline="0">
                <a:solidFill>
                  <a:schemeClr val="bg1"/>
                </a:solidFill>
                <a:latin typeface="Calibri"/>
                <a:cs typeface="Calibri"/>
              </a:rPr>
              <a:t> Preferences Ltd | www.colour-profiling.com</a:t>
            </a:r>
            <a:endParaRPr lang="en-GB" sz="1100">
              <a:solidFill>
                <a:schemeClr val="bg1"/>
              </a:solidFill>
              <a:latin typeface="Calibri"/>
              <a:cs typeface="Calibri"/>
            </a:endParaRPr>
          </a:p>
        </p:txBody>
      </p:sp>
      <p:pic>
        <p:nvPicPr>
          <p:cNvPr id="21" name="Picture 20" descr="Text&#10;&#10;Description automatically generated">
            <a:extLst>
              <a:ext uri="{FF2B5EF4-FFF2-40B4-BE49-F238E27FC236}">
                <a16:creationId xmlns:a16="http://schemas.microsoft.com/office/drawing/2014/main" id="{5DE902CF-090C-464E-A276-36741E92D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543981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E5FD8F02-FED7-B84A-A07D-F48BAE143886}"/>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1" name="TextBox 10">
            <a:extLst>
              <a:ext uri="{FF2B5EF4-FFF2-40B4-BE49-F238E27FC236}">
                <a16:creationId xmlns:a16="http://schemas.microsoft.com/office/drawing/2014/main" id="{D4161FA3-200C-9C43-9281-796D20A64483}"/>
              </a:ext>
            </a:extLst>
          </p:cNvPr>
          <p:cNvSpPr txBox="1"/>
          <p:nvPr/>
        </p:nvSpPr>
        <p:spPr>
          <a:xfrm>
            <a:off x="1502611" y="845195"/>
            <a:ext cx="5993437" cy="646331"/>
          </a:xfrm>
          <a:prstGeom prst="rect">
            <a:avLst/>
          </a:prstGeom>
          <a:noFill/>
        </p:spPr>
        <p:txBody>
          <a:bodyPr wrap="square" rtlCol="0">
            <a:spAutoFit/>
          </a:bodyPr>
          <a:lstStyle/>
          <a:p>
            <a:r>
              <a:rPr lang="en-US" sz="3600" b="1">
                <a:solidFill>
                  <a:srgbClr val="0D3E56"/>
                </a:solidFill>
                <a:latin typeface="Franklin Gothic Medium" panose="020B0603020102020204" pitchFamily="34" charset="0"/>
                <a:cs typeface="Calibri" panose="020F0502020204030204" pitchFamily="34" charset="0"/>
              </a:rPr>
              <a:t>Communication: </a:t>
            </a:r>
            <a:r>
              <a:rPr lang="en-US" sz="3600" b="1">
                <a:solidFill>
                  <a:srgbClr val="4186A2"/>
                </a:solidFill>
                <a:latin typeface="Franklin Gothic Medium" panose="020B0603020102020204" pitchFamily="34" charset="0"/>
                <a:cs typeface="Calibri" panose="020F0502020204030204" pitchFamily="34" charset="0"/>
              </a:rPr>
              <a:t>Exercise 3</a:t>
            </a:r>
            <a:endParaRPr lang="en-US" sz="3600" b="1">
              <a:solidFill>
                <a:srgbClr val="0D3E56"/>
              </a:solidFill>
              <a:latin typeface="Franklin Gothic Medium" panose="020B060302010202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A3DF99A-4424-4092-ADAF-00E32279111E}"/>
              </a:ext>
            </a:extLst>
          </p:cNvPr>
          <p:cNvSpPr txBox="1"/>
          <p:nvPr/>
        </p:nvSpPr>
        <p:spPr>
          <a:xfrm>
            <a:off x="1391251" y="1647503"/>
            <a:ext cx="5421439" cy="3785652"/>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r>
              <a:rPr lang="en-US" sz="2400">
                <a:solidFill>
                  <a:srgbClr val="0D3E56"/>
                </a:solidFill>
                <a:highlight>
                  <a:srgbClr val="FFFF00"/>
                </a:highlight>
                <a:latin typeface="Franklin Gothic Medium"/>
                <a:cs typeface="Calibri"/>
              </a:rPr>
              <a:t>Turn to page X</a:t>
            </a:r>
          </a:p>
          <a:p>
            <a:pPr marL="800100" lvl="1" indent="-342900">
              <a:buFont typeface="Arial" panose="020B0604020202020204" pitchFamily="34" charset="0"/>
              <a:buChar char="•"/>
            </a:pPr>
            <a:endParaRPr lang="en-US" sz="2400">
              <a:solidFill>
                <a:srgbClr val="0D3E56"/>
              </a:solidFill>
              <a:latin typeface="Franklin Gothic Medium"/>
              <a:cs typeface="Calibri"/>
            </a:endParaRPr>
          </a:p>
          <a:p>
            <a:pPr marL="800100" lvl="1" indent="-342900">
              <a:buFont typeface="Arial" panose="020B0604020202020204" pitchFamily="34" charset="0"/>
              <a:buChar char="•"/>
            </a:pPr>
            <a:r>
              <a:rPr lang="en-US" sz="2400">
                <a:solidFill>
                  <a:srgbClr val="0D3E56"/>
                </a:solidFill>
                <a:latin typeface="Franklin Gothic Medium"/>
                <a:cs typeface="Calibri"/>
              </a:rPr>
              <a:t>Select 2 </a:t>
            </a:r>
            <a:r>
              <a:rPr lang="en-US" sz="2400" b="1">
                <a:solidFill>
                  <a:srgbClr val="0D3E56"/>
                </a:solidFill>
                <a:latin typeface="Franklin Gothic Medium"/>
                <a:cs typeface="Calibri"/>
              </a:rPr>
              <a:t>effective</a:t>
            </a:r>
            <a:r>
              <a:rPr lang="en-US" sz="2400">
                <a:solidFill>
                  <a:srgbClr val="0D3E56"/>
                </a:solidFill>
                <a:latin typeface="Franklin Gothic Medium"/>
                <a:cs typeface="Calibri"/>
              </a:rPr>
              <a:t> ways for people to communicate best with you</a:t>
            </a:r>
          </a:p>
          <a:p>
            <a:pPr marL="800100" lvl="1" indent="-342900">
              <a:buFont typeface="Arial" panose="020B0604020202020204" pitchFamily="34" charset="0"/>
              <a:buChar char="•"/>
            </a:pPr>
            <a:endParaRPr lang="en-US" sz="2400">
              <a:solidFill>
                <a:srgbClr val="0D3E56"/>
              </a:solidFill>
              <a:latin typeface="Franklin Gothic Medium" panose="020B0603020102020204" pitchFamily="34" charset="0"/>
              <a:cs typeface="Calibri" panose="020F0502020204030204" pitchFamily="34" charset="0"/>
            </a:endParaRPr>
          </a:p>
          <a:p>
            <a:pPr marL="800100" lvl="1" indent="-342900">
              <a:buFont typeface="Arial" panose="020B0604020202020204" pitchFamily="34" charset="0"/>
              <a:buChar char="•"/>
            </a:pPr>
            <a:r>
              <a:rPr lang="en-US" sz="2400">
                <a:solidFill>
                  <a:srgbClr val="0D3E56"/>
                </a:solidFill>
                <a:latin typeface="Franklin Gothic Medium"/>
                <a:cs typeface="Calibri"/>
              </a:rPr>
              <a:t>Select 2 </a:t>
            </a:r>
            <a:r>
              <a:rPr lang="en-US" sz="2400" b="1">
                <a:solidFill>
                  <a:srgbClr val="0D3E56"/>
                </a:solidFill>
                <a:latin typeface="Franklin Gothic Medium"/>
                <a:cs typeface="Calibri"/>
              </a:rPr>
              <a:t>ineffective</a:t>
            </a:r>
            <a:r>
              <a:rPr lang="en-US" sz="2400">
                <a:solidFill>
                  <a:srgbClr val="0D3E56"/>
                </a:solidFill>
                <a:latin typeface="Franklin Gothic Medium"/>
                <a:cs typeface="Calibri"/>
              </a:rPr>
              <a:t> ways for people to communicate with you</a:t>
            </a:r>
          </a:p>
          <a:p>
            <a:pPr marL="800100" lvl="1" indent="-342900">
              <a:buFont typeface="Arial" panose="020B0604020202020204" pitchFamily="34" charset="0"/>
              <a:buChar char="•"/>
            </a:pPr>
            <a:endParaRPr lang="en-US" sz="2400">
              <a:solidFill>
                <a:srgbClr val="0D3E56"/>
              </a:solidFill>
              <a:latin typeface="Franklin Gothic Medium" panose="020B0603020102020204" pitchFamily="34" charset="0"/>
              <a:cs typeface="Calibri" panose="020F0502020204030204" pitchFamily="34" charset="0"/>
            </a:endParaRPr>
          </a:p>
          <a:p>
            <a:pPr marL="800100" lvl="1" indent="-342900">
              <a:buFont typeface="Arial" panose="020B0604020202020204" pitchFamily="34" charset="0"/>
              <a:buChar char="•"/>
            </a:pPr>
            <a:r>
              <a:rPr lang="en-US" sz="2400">
                <a:solidFill>
                  <a:srgbClr val="0D3E56"/>
                </a:solidFill>
                <a:latin typeface="Franklin Gothic Medium"/>
              </a:rPr>
              <a:t>What did you learn?</a:t>
            </a:r>
            <a:r>
              <a:rPr lang="en-US" sz="2400"/>
              <a:t> </a:t>
            </a:r>
            <a:r>
              <a:rPr lang="en-US" sz="2400">
                <a:solidFill>
                  <a:srgbClr val="0D3E56"/>
                </a:solidFill>
                <a:latin typeface="Franklin Gothic Medium"/>
                <a:cs typeface="Calibri"/>
              </a:rPr>
              <a:t>Share and discuss</a:t>
            </a:r>
            <a:endParaRPr lang="en-US" sz="2400">
              <a:solidFill>
                <a:srgbClr val="0D3E56"/>
              </a:solidFill>
              <a:latin typeface="Franklin Gothic Medium" panose="020B0603020102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7695172-926A-DC4C-997A-1330FDBAA071}"/>
              </a:ext>
            </a:extLst>
          </p:cNvPr>
          <p:cNvPicPr>
            <a:picLocks noChangeAspect="1"/>
          </p:cNvPicPr>
          <p:nvPr/>
        </p:nvPicPr>
        <p:blipFill rotWithShape="1">
          <a:blip r:embed="rId4"/>
          <a:srcRect t="64628"/>
          <a:stretch/>
        </p:blipFill>
        <p:spPr>
          <a:xfrm>
            <a:off x="6096000" y="5427752"/>
            <a:ext cx="6220887" cy="1237772"/>
          </a:xfrm>
          <a:prstGeom prst="rect">
            <a:avLst/>
          </a:prstGeom>
        </p:spPr>
      </p:pic>
      <p:sp>
        <p:nvSpPr>
          <p:cNvPr id="2" name="TextBox 1">
            <a:extLst>
              <a:ext uri="{FF2B5EF4-FFF2-40B4-BE49-F238E27FC236}">
                <a16:creationId xmlns:a16="http://schemas.microsoft.com/office/drawing/2014/main" id="{9C688A3E-980D-411B-8A73-B780C2CC6BB0}"/>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35D6ED28-369F-4145-A1D9-55EAED2B2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pic>
        <p:nvPicPr>
          <p:cNvPr id="4" name="Picture 4" descr="Text&#10;&#10;Description automatically generated">
            <a:extLst>
              <a:ext uri="{FF2B5EF4-FFF2-40B4-BE49-F238E27FC236}">
                <a16:creationId xmlns:a16="http://schemas.microsoft.com/office/drawing/2014/main" id="{FC64B52D-CEE7-4F2C-B6C4-211E6E24E14D}"/>
              </a:ext>
            </a:extLst>
          </p:cNvPr>
          <p:cNvPicPr>
            <a:picLocks noChangeAspect="1"/>
          </p:cNvPicPr>
          <p:nvPr/>
        </p:nvPicPr>
        <p:blipFill>
          <a:blip r:embed="rId6"/>
          <a:stretch>
            <a:fillRect/>
          </a:stretch>
        </p:blipFill>
        <p:spPr>
          <a:xfrm>
            <a:off x="7758023" y="560473"/>
            <a:ext cx="3462069" cy="4946300"/>
          </a:xfrm>
          <a:prstGeom prst="rect">
            <a:avLst/>
          </a:prstGeom>
        </p:spPr>
      </p:pic>
    </p:spTree>
    <p:extLst>
      <p:ext uri="{BB962C8B-B14F-4D97-AF65-F5344CB8AC3E}">
        <p14:creationId xmlns:p14="http://schemas.microsoft.com/office/powerpoint/2010/main" val="3122174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ackground pattern&#10;&#10;Description automatically generated">
            <a:extLst>
              <a:ext uri="{FF2B5EF4-FFF2-40B4-BE49-F238E27FC236}">
                <a16:creationId xmlns:a16="http://schemas.microsoft.com/office/drawing/2014/main" id="{61BD4F8B-0D30-A147-AD4E-EC425F6A136B}"/>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12" name="Picture 11">
            <a:extLst>
              <a:ext uri="{FF2B5EF4-FFF2-40B4-BE49-F238E27FC236}">
                <a16:creationId xmlns:a16="http://schemas.microsoft.com/office/drawing/2014/main" id="{D6A5A7A7-E225-A543-BCA9-EA0653C5355F}"/>
              </a:ext>
            </a:extLst>
          </p:cNvPr>
          <p:cNvPicPr>
            <a:picLocks noChangeAspect="1"/>
          </p:cNvPicPr>
          <p:nvPr/>
        </p:nvPicPr>
        <p:blipFill rotWithShape="1">
          <a:blip r:embed="rId4"/>
          <a:srcRect t="64628"/>
          <a:stretch/>
        </p:blipFill>
        <p:spPr>
          <a:xfrm>
            <a:off x="6096000" y="5427752"/>
            <a:ext cx="6220887" cy="1237772"/>
          </a:xfrm>
          <a:prstGeom prst="rect">
            <a:avLst/>
          </a:prstGeom>
        </p:spPr>
      </p:pic>
      <p:graphicFrame>
        <p:nvGraphicFramePr>
          <p:cNvPr id="3" name="Table 3">
            <a:extLst>
              <a:ext uri="{FF2B5EF4-FFF2-40B4-BE49-F238E27FC236}">
                <a16:creationId xmlns:a16="http://schemas.microsoft.com/office/drawing/2014/main" id="{8294F1E4-FDDD-48F2-BDA2-28A544BBAAF6}"/>
              </a:ext>
            </a:extLst>
          </p:cNvPr>
          <p:cNvGraphicFramePr>
            <a:graphicFrameLocks noGrp="1"/>
          </p:cNvGraphicFramePr>
          <p:nvPr>
            <p:extLst>
              <p:ext uri="{D42A27DB-BD31-4B8C-83A1-F6EECF244321}">
                <p14:modId xmlns:p14="http://schemas.microsoft.com/office/powerpoint/2010/main" val="3990512687"/>
              </p:ext>
            </p:extLst>
          </p:nvPr>
        </p:nvGraphicFramePr>
        <p:xfrm>
          <a:off x="2225312" y="1863471"/>
          <a:ext cx="7741375" cy="3381867"/>
        </p:xfrm>
        <a:graphic>
          <a:graphicData uri="http://schemas.openxmlformats.org/drawingml/2006/table">
            <a:tbl>
              <a:tblPr firstRow="1" bandRow="1">
                <a:tableStyleId>{5C22544A-7EE6-4342-B048-85BDC9FD1C3A}</a:tableStyleId>
              </a:tblPr>
              <a:tblGrid>
                <a:gridCol w="1141764">
                  <a:extLst>
                    <a:ext uri="{9D8B030D-6E8A-4147-A177-3AD203B41FA5}">
                      <a16:colId xmlns:a16="http://schemas.microsoft.com/office/drawing/2014/main" val="1198920294"/>
                    </a:ext>
                  </a:extLst>
                </a:gridCol>
                <a:gridCol w="814502">
                  <a:extLst>
                    <a:ext uri="{9D8B030D-6E8A-4147-A177-3AD203B41FA5}">
                      <a16:colId xmlns:a16="http://schemas.microsoft.com/office/drawing/2014/main" val="2291753312"/>
                    </a:ext>
                  </a:extLst>
                </a:gridCol>
                <a:gridCol w="2629600">
                  <a:extLst>
                    <a:ext uri="{9D8B030D-6E8A-4147-A177-3AD203B41FA5}">
                      <a16:colId xmlns:a16="http://schemas.microsoft.com/office/drawing/2014/main" val="4044823302"/>
                    </a:ext>
                  </a:extLst>
                </a:gridCol>
                <a:gridCol w="3155509">
                  <a:extLst>
                    <a:ext uri="{9D8B030D-6E8A-4147-A177-3AD203B41FA5}">
                      <a16:colId xmlns:a16="http://schemas.microsoft.com/office/drawing/2014/main" val="1897417386"/>
                    </a:ext>
                  </a:extLst>
                </a:gridCol>
              </a:tblGrid>
              <a:tr h="638667">
                <a:tc>
                  <a:txBody>
                    <a:bodyPr/>
                    <a:lstStyle/>
                    <a:p>
                      <a:r>
                        <a:rPr lang="en-GB"/>
                        <a:t>Name</a:t>
                      </a:r>
                    </a:p>
                  </a:txBody>
                  <a:tcPr/>
                </a:tc>
                <a:tc>
                  <a:txBody>
                    <a:bodyPr/>
                    <a:lstStyle/>
                    <a:p>
                      <a:pPr algn="ctr"/>
                      <a:r>
                        <a:rPr lang="en-GB"/>
                        <a:t>C’s</a:t>
                      </a:r>
                    </a:p>
                  </a:txBody>
                  <a:tcPr/>
                </a:tc>
                <a:tc>
                  <a:txBody>
                    <a:bodyPr/>
                    <a:lstStyle/>
                    <a:p>
                      <a:pPr algn="ctr"/>
                      <a:r>
                        <a:rPr lang="en-GB"/>
                        <a:t>Do</a:t>
                      </a:r>
                    </a:p>
                  </a:txBody>
                  <a:tcPr/>
                </a:tc>
                <a:tc>
                  <a:txBody>
                    <a:bodyPr/>
                    <a:lstStyle/>
                    <a:p>
                      <a:pPr algn="ctr"/>
                      <a:r>
                        <a:rPr lang="en-GB"/>
                        <a:t>Don’t</a:t>
                      </a:r>
                    </a:p>
                  </a:txBody>
                  <a:tcPr/>
                </a:tc>
                <a:extLst>
                  <a:ext uri="{0D108BD9-81ED-4DB2-BD59-A6C34878D82A}">
                    <a16:rowId xmlns:a16="http://schemas.microsoft.com/office/drawing/2014/main" val="1159843846"/>
                  </a:ext>
                </a:extLst>
              </a:tr>
              <a:tr h="912381">
                <a:tc>
                  <a:txBody>
                    <a:bodyPr/>
                    <a:lstStyle/>
                    <a:p>
                      <a:r>
                        <a:rPr lang="en-GB"/>
                        <a:t>Jonny</a:t>
                      </a:r>
                    </a:p>
                  </a:txBody>
                  <a:tcPr/>
                </a:tc>
                <a:tc>
                  <a:txBody>
                    <a:bodyPr/>
                    <a:lstStyle/>
                    <a:p>
                      <a:endParaRPr lang="en-GB"/>
                    </a:p>
                  </a:txBody>
                  <a:tcPr>
                    <a:noFill/>
                  </a:tcPr>
                </a:tc>
                <a:tc>
                  <a:txBody>
                    <a:bodyPr/>
                    <a:lstStyle/>
                    <a:p>
                      <a:pPr marL="285750" indent="-285750">
                        <a:buFont typeface="Arial" panose="020B0604020202020204" pitchFamily="34" charset="0"/>
                        <a:buChar char="•"/>
                      </a:pPr>
                      <a:r>
                        <a:rPr lang="en-GB"/>
                        <a:t>Get people involved</a:t>
                      </a:r>
                    </a:p>
                    <a:p>
                      <a:pPr marL="285750" indent="-285750">
                        <a:buFont typeface="Arial" panose="020B0604020202020204" pitchFamily="34" charset="0"/>
                        <a:buChar char="•"/>
                      </a:pPr>
                      <a:r>
                        <a:rPr lang="en-GB"/>
                        <a:t>Value his opinion</a:t>
                      </a:r>
                    </a:p>
                    <a:p>
                      <a:pPr marL="285750" indent="-285750">
                        <a:buFont typeface="Arial" panose="020B0604020202020204" pitchFamily="34" charset="0"/>
                        <a:buChar char="•"/>
                      </a:pPr>
                      <a:r>
                        <a:rPr lang="en-GB"/>
                        <a:t>Direct eye contact</a:t>
                      </a:r>
                    </a:p>
                  </a:txBody>
                  <a:tcPr/>
                </a:tc>
                <a:tc>
                  <a:txBody>
                    <a:bodyPr/>
                    <a:lstStyle/>
                    <a:p>
                      <a:pPr marL="285750" indent="-285750">
                        <a:buFont typeface="Arial" panose="020B0604020202020204" pitchFamily="34" charset="0"/>
                        <a:buChar char="•"/>
                      </a:pPr>
                      <a:r>
                        <a:rPr lang="en-GB"/>
                        <a:t>Make him follow process</a:t>
                      </a:r>
                    </a:p>
                    <a:p>
                      <a:pPr marL="285750" indent="-285750">
                        <a:buFont typeface="Arial" panose="020B0604020202020204" pitchFamily="34" charset="0"/>
                        <a:buChar char="•"/>
                      </a:pPr>
                      <a:r>
                        <a:rPr lang="en-GB"/>
                        <a:t>Return to the rule book</a:t>
                      </a:r>
                    </a:p>
                    <a:p>
                      <a:pPr marL="285750" indent="-285750">
                        <a:buFont typeface="Arial" panose="020B0604020202020204" pitchFamily="34" charset="0"/>
                        <a:buChar char="•"/>
                      </a:pPr>
                      <a:r>
                        <a:rPr lang="en-GB"/>
                        <a:t>Restrict free flowing ideas</a:t>
                      </a:r>
                    </a:p>
                  </a:txBody>
                  <a:tcPr/>
                </a:tc>
                <a:extLst>
                  <a:ext uri="{0D108BD9-81ED-4DB2-BD59-A6C34878D82A}">
                    <a16:rowId xmlns:a16="http://schemas.microsoft.com/office/drawing/2014/main" val="152205540"/>
                  </a:ext>
                </a:extLst>
              </a:tr>
              <a:tr h="912381">
                <a:tc>
                  <a:txBody>
                    <a:bodyPr/>
                    <a:lstStyle/>
                    <a:p>
                      <a:r>
                        <a:rPr lang="en-GB"/>
                        <a:t>Sally</a:t>
                      </a:r>
                    </a:p>
                  </a:txBody>
                  <a:tcPr/>
                </a:tc>
                <a:tc>
                  <a:txBody>
                    <a:bodyPr/>
                    <a:lstStyle/>
                    <a:p>
                      <a:endParaRPr lang="en-GB"/>
                    </a:p>
                  </a:txBody>
                  <a:tcPr>
                    <a:noFill/>
                  </a:tcPr>
                </a:tc>
                <a:tc>
                  <a:txBody>
                    <a:bodyPr/>
                    <a:lstStyle/>
                    <a:p>
                      <a:pPr marL="285750" indent="-285750">
                        <a:buFont typeface="Arial" panose="020B0604020202020204" pitchFamily="34" charset="0"/>
                        <a:buChar char="•"/>
                      </a:pPr>
                      <a:r>
                        <a:rPr lang="en-GB"/>
                        <a:t>Provide detail</a:t>
                      </a:r>
                    </a:p>
                    <a:p>
                      <a:pPr marL="285750" indent="-285750">
                        <a:buFont typeface="Arial" panose="020B0604020202020204" pitchFamily="34" charset="0"/>
                        <a:buChar char="•"/>
                      </a:pPr>
                      <a:r>
                        <a:rPr lang="en-GB"/>
                        <a:t>Be polite</a:t>
                      </a:r>
                    </a:p>
                    <a:p>
                      <a:pPr marL="285750" indent="-285750">
                        <a:buFont typeface="Arial" panose="020B0604020202020204" pitchFamily="34" charset="0"/>
                        <a:buChar char="•"/>
                      </a:pPr>
                      <a:r>
                        <a:rPr lang="en-GB"/>
                        <a:t>Keep timescale relaxed</a:t>
                      </a:r>
                    </a:p>
                  </a:txBody>
                  <a:tcPr/>
                </a:tc>
                <a:tc>
                  <a:txBody>
                    <a:bodyPr/>
                    <a:lstStyle/>
                    <a:p>
                      <a:pPr marL="285750" indent="-285750">
                        <a:buFont typeface="Arial" panose="020B0604020202020204" pitchFamily="34" charset="0"/>
                        <a:buChar char="•"/>
                      </a:pPr>
                      <a:r>
                        <a:rPr lang="en-GB"/>
                        <a:t>Be overly competitive</a:t>
                      </a:r>
                    </a:p>
                    <a:p>
                      <a:pPr marL="285750" indent="-285750">
                        <a:buFont typeface="Arial" panose="020B0604020202020204" pitchFamily="34" charset="0"/>
                        <a:buChar char="•"/>
                      </a:pPr>
                      <a:r>
                        <a:rPr lang="en-GB"/>
                        <a:t>Stick coldly to the task</a:t>
                      </a:r>
                    </a:p>
                    <a:p>
                      <a:pPr marL="285750" indent="-285750">
                        <a:buFont typeface="Arial" panose="020B0604020202020204" pitchFamily="34" charset="0"/>
                        <a:buChar char="•"/>
                      </a:pPr>
                      <a:r>
                        <a:rPr lang="en-GB"/>
                        <a:t>Give vague instructions</a:t>
                      </a:r>
                    </a:p>
                  </a:txBody>
                  <a:tcPr/>
                </a:tc>
                <a:extLst>
                  <a:ext uri="{0D108BD9-81ED-4DB2-BD59-A6C34878D82A}">
                    <a16:rowId xmlns:a16="http://schemas.microsoft.com/office/drawing/2014/main" val="3321876531"/>
                  </a:ext>
                </a:extLst>
              </a:tr>
              <a:tr h="912381">
                <a:tc>
                  <a:txBody>
                    <a:bodyPr/>
                    <a:lstStyle/>
                    <a:p>
                      <a:r>
                        <a:rPr lang="en-GB"/>
                        <a:t>Fred</a:t>
                      </a:r>
                    </a:p>
                  </a:txBody>
                  <a:tcPr/>
                </a:tc>
                <a:tc>
                  <a:txBody>
                    <a:bodyPr/>
                    <a:lstStyle/>
                    <a:p>
                      <a:endParaRPr lang="en-GB"/>
                    </a:p>
                  </a:txBody>
                  <a:tcPr>
                    <a:noFill/>
                  </a:tcPr>
                </a:tc>
                <a:tc>
                  <a:txBody>
                    <a:bodyPr/>
                    <a:lstStyle/>
                    <a:p>
                      <a:pPr marL="285750" indent="-285750">
                        <a:buFont typeface="Arial" panose="020B0604020202020204" pitchFamily="34" charset="0"/>
                        <a:buChar char="•"/>
                      </a:pPr>
                      <a:r>
                        <a:rPr lang="en-GB"/>
                        <a:t>Present options</a:t>
                      </a:r>
                    </a:p>
                    <a:p>
                      <a:pPr marL="285750" indent="-285750">
                        <a:buFont typeface="Arial" panose="020B0604020202020204" pitchFamily="34" charset="0"/>
                        <a:buChar char="•"/>
                      </a:pPr>
                      <a:r>
                        <a:rPr lang="en-GB"/>
                        <a:t>Ask their advice</a:t>
                      </a:r>
                    </a:p>
                    <a:p>
                      <a:pPr marL="285750" indent="-285750">
                        <a:buFont typeface="Arial" panose="020B0604020202020204" pitchFamily="34" charset="0"/>
                        <a:buChar char="•"/>
                      </a:pPr>
                      <a:r>
                        <a:rPr lang="en-GB"/>
                        <a:t>Stick to matter in hand</a:t>
                      </a:r>
                    </a:p>
                  </a:txBody>
                  <a:tcPr/>
                </a:tc>
                <a:tc>
                  <a:txBody>
                    <a:bodyPr/>
                    <a:lstStyle/>
                    <a:p>
                      <a:pPr marL="285750" indent="-285750">
                        <a:buFont typeface="Arial" panose="020B0604020202020204" pitchFamily="34" charset="0"/>
                        <a:buChar char="•"/>
                      </a:pPr>
                      <a:r>
                        <a:rPr lang="en-GB"/>
                        <a:t>Show frustration</a:t>
                      </a:r>
                    </a:p>
                    <a:p>
                      <a:pPr marL="285750" indent="-285750">
                        <a:buFont typeface="Arial" panose="020B0604020202020204" pitchFamily="34" charset="0"/>
                        <a:buChar char="•"/>
                      </a:pPr>
                      <a:r>
                        <a:rPr lang="en-GB"/>
                        <a:t>Focus on personal issues</a:t>
                      </a:r>
                    </a:p>
                    <a:p>
                      <a:pPr marL="285750" indent="-285750">
                        <a:buFont typeface="Arial" panose="020B0604020202020204" pitchFamily="34" charset="0"/>
                        <a:buChar char="•"/>
                      </a:pPr>
                      <a:r>
                        <a:rPr lang="en-GB"/>
                        <a:t>Delay conclusions</a:t>
                      </a:r>
                    </a:p>
                  </a:txBody>
                  <a:tcPr/>
                </a:tc>
                <a:extLst>
                  <a:ext uri="{0D108BD9-81ED-4DB2-BD59-A6C34878D82A}">
                    <a16:rowId xmlns:a16="http://schemas.microsoft.com/office/drawing/2014/main" val="2933724620"/>
                  </a:ext>
                </a:extLst>
              </a:tr>
            </a:tbl>
          </a:graphicData>
        </a:graphic>
      </p:graphicFrame>
      <p:sp>
        <p:nvSpPr>
          <p:cNvPr id="2" name="Rectangle 1">
            <a:extLst>
              <a:ext uri="{FF2B5EF4-FFF2-40B4-BE49-F238E27FC236}">
                <a16:creationId xmlns:a16="http://schemas.microsoft.com/office/drawing/2014/main" id="{A2DFA277-285A-B648-A910-5A4AF59845F1}"/>
              </a:ext>
            </a:extLst>
          </p:cNvPr>
          <p:cNvSpPr/>
          <p:nvPr/>
        </p:nvSpPr>
        <p:spPr>
          <a:xfrm>
            <a:off x="3363238" y="2498942"/>
            <a:ext cx="807929" cy="27463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descr="Screen Shot 2017-11-30 at 16.01.46.png">
            <a:extLst>
              <a:ext uri="{FF2B5EF4-FFF2-40B4-BE49-F238E27FC236}">
                <a16:creationId xmlns:a16="http://schemas.microsoft.com/office/drawing/2014/main" id="{57AC165B-1C64-4091-8C48-A0AEC5739C3F}"/>
              </a:ext>
            </a:extLst>
          </p:cNvPr>
          <p:cNvPicPr>
            <a:picLocks noChangeAspect="1"/>
          </p:cNvPicPr>
          <p:nvPr/>
        </p:nvPicPr>
        <p:blipFill rotWithShape="1">
          <a:blip r:embed="rId5">
            <a:extLst>
              <a:ext uri="{28A0092B-C50C-407E-A947-70E740481C1C}">
                <a14:useLocalDpi xmlns:a14="http://schemas.microsoft.com/office/drawing/2010/main" val="0"/>
              </a:ext>
            </a:extLst>
          </a:blip>
          <a:srcRect l="5841" r="26680"/>
          <a:stretch/>
        </p:blipFill>
        <p:spPr>
          <a:xfrm>
            <a:off x="3491054" y="2615278"/>
            <a:ext cx="552296" cy="646327"/>
          </a:xfrm>
          <a:prstGeom prst="rect">
            <a:avLst/>
          </a:prstGeom>
        </p:spPr>
      </p:pic>
      <p:pic>
        <p:nvPicPr>
          <p:cNvPr id="10" name="Picture 9" descr="Screen Shot 2017-11-30 at 15.49.09.png">
            <a:extLst>
              <a:ext uri="{FF2B5EF4-FFF2-40B4-BE49-F238E27FC236}">
                <a16:creationId xmlns:a16="http://schemas.microsoft.com/office/drawing/2014/main" id="{73F1AE0A-D71A-44D4-9EAD-596A22231A15}"/>
              </a:ext>
            </a:extLst>
          </p:cNvPr>
          <p:cNvPicPr>
            <a:picLocks noChangeAspect="1"/>
          </p:cNvPicPr>
          <p:nvPr/>
        </p:nvPicPr>
        <p:blipFill rotWithShape="1">
          <a:blip r:embed="rId6">
            <a:extLst>
              <a:ext uri="{28A0092B-C50C-407E-A947-70E740481C1C}">
                <a14:useLocalDpi xmlns:a14="http://schemas.microsoft.com/office/drawing/2010/main" val="0"/>
              </a:ext>
            </a:extLst>
          </a:blip>
          <a:srcRect l="8611" r="23180"/>
          <a:stretch/>
        </p:blipFill>
        <p:spPr>
          <a:xfrm>
            <a:off x="3475396" y="3543359"/>
            <a:ext cx="583612" cy="646327"/>
          </a:xfrm>
          <a:prstGeom prst="rect">
            <a:avLst/>
          </a:prstGeom>
        </p:spPr>
      </p:pic>
      <p:pic>
        <p:nvPicPr>
          <p:cNvPr id="14" name="Picture 13" descr="Screen Shot 2017-11-30 at 15.50.18.png">
            <a:extLst>
              <a:ext uri="{FF2B5EF4-FFF2-40B4-BE49-F238E27FC236}">
                <a16:creationId xmlns:a16="http://schemas.microsoft.com/office/drawing/2014/main" id="{0A0AABEB-7B18-4DDC-B9F6-8F10267EFC02}"/>
              </a:ext>
            </a:extLst>
          </p:cNvPr>
          <p:cNvPicPr>
            <a:picLocks noChangeAspect="1"/>
          </p:cNvPicPr>
          <p:nvPr/>
        </p:nvPicPr>
        <p:blipFill rotWithShape="1">
          <a:blip r:embed="rId7">
            <a:extLst>
              <a:ext uri="{28A0092B-C50C-407E-A947-70E740481C1C}">
                <a14:useLocalDpi xmlns:a14="http://schemas.microsoft.com/office/drawing/2010/main" val="0"/>
              </a:ext>
            </a:extLst>
          </a:blip>
          <a:srcRect l="6555" r="22961"/>
          <a:stretch/>
        </p:blipFill>
        <p:spPr>
          <a:xfrm>
            <a:off x="3492205" y="4471440"/>
            <a:ext cx="551145" cy="646328"/>
          </a:xfrm>
          <a:prstGeom prst="rect">
            <a:avLst/>
          </a:prstGeom>
        </p:spPr>
      </p:pic>
      <p:sp>
        <p:nvSpPr>
          <p:cNvPr id="13" name="TextBox 12">
            <a:extLst>
              <a:ext uri="{FF2B5EF4-FFF2-40B4-BE49-F238E27FC236}">
                <a16:creationId xmlns:a16="http://schemas.microsoft.com/office/drawing/2014/main" id="{2AB7E2CB-71C8-E74F-8110-5D7918B02EEA}"/>
              </a:ext>
            </a:extLst>
          </p:cNvPr>
          <p:cNvSpPr txBox="1"/>
          <p:nvPr/>
        </p:nvSpPr>
        <p:spPr>
          <a:xfrm>
            <a:off x="3044940" y="280860"/>
            <a:ext cx="6009119" cy="1200329"/>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Effective communication within teams</a:t>
            </a:r>
          </a:p>
        </p:txBody>
      </p:sp>
      <p:sp>
        <p:nvSpPr>
          <p:cNvPr id="4" name="TextBox 3">
            <a:extLst>
              <a:ext uri="{FF2B5EF4-FFF2-40B4-BE49-F238E27FC236}">
                <a16:creationId xmlns:a16="http://schemas.microsoft.com/office/drawing/2014/main" id="{B5C1168C-2B91-4775-B7CD-8FE4A12C902C}"/>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18669663-0685-4A73-BD57-C134B1BC3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587603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ackground pattern&#10;&#10;Description automatically generated">
            <a:extLst>
              <a:ext uri="{FF2B5EF4-FFF2-40B4-BE49-F238E27FC236}">
                <a16:creationId xmlns:a16="http://schemas.microsoft.com/office/drawing/2014/main" id="{712DB741-DFBC-1B4D-B181-F2F6DC4B4B25}"/>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14" name="TextBox 13">
            <a:extLst>
              <a:ext uri="{FF2B5EF4-FFF2-40B4-BE49-F238E27FC236}">
                <a16:creationId xmlns:a16="http://schemas.microsoft.com/office/drawing/2014/main" id="{E6400A8D-9991-DD4B-AF95-FE2261BD40F5}"/>
              </a:ext>
            </a:extLst>
          </p:cNvPr>
          <p:cNvSpPr txBox="1"/>
          <p:nvPr/>
        </p:nvSpPr>
        <p:spPr>
          <a:xfrm>
            <a:off x="410359" y="1690062"/>
            <a:ext cx="2485241" cy="646331"/>
          </a:xfrm>
          <a:prstGeom prst="rect">
            <a:avLst/>
          </a:prstGeom>
          <a:noFill/>
        </p:spPr>
        <p:txBody>
          <a:bodyPr wrap="square" rtlCol="0">
            <a:spAutoFit/>
          </a:bodyPr>
          <a:lstStyle/>
          <a:p>
            <a:r>
              <a:rPr lang="en-US" sz="3600" b="1">
                <a:solidFill>
                  <a:srgbClr val="4186A2"/>
                </a:solidFill>
                <a:latin typeface="Franklin Gothic Medium" panose="020B0603020102020204" pitchFamily="34" charset="0"/>
                <a:cs typeface="Calibri" panose="020F0502020204030204" pitchFamily="34" charset="0"/>
              </a:rPr>
              <a:t>Exercise 4</a:t>
            </a:r>
            <a:endParaRPr lang="en-US" sz="3600" b="1">
              <a:solidFill>
                <a:srgbClr val="0D3E56"/>
              </a:solidFill>
              <a:latin typeface="Franklin Gothic Medium" panose="020B06030201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56CFD69-3B48-A24F-ADA0-CD37EEC405FD}"/>
              </a:ext>
            </a:extLst>
          </p:cNvPr>
          <p:cNvSpPr txBox="1"/>
          <p:nvPr/>
        </p:nvSpPr>
        <p:spPr>
          <a:xfrm>
            <a:off x="380532" y="2336393"/>
            <a:ext cx="4119804" cy="2923877"/>
          </a:xfrm>
          <a:prstGeom prst="rect">
            <a:avLst/>
          </a:prstGeom>
          <a:noFill/>
        </p:spPr>
        <p:txBody>
          <a:bodyPr wrap="square" lIns="91440" tIns="45720" rIns="91440" bIns="45720" rtlCol="0" anchor="t">
            <a:spAutoFit/>
          </a:bodyPr>
          <a:lstStyle/>
          <a:p>
            <a:pPr marL="342900" indent="-342900">
              <a:buFont typeface="Arial"/>
              <a:buChar char="•"/>
            </a:pPr>
            <a:r>
              <a:rPr lang="en-US" sz="2400">
                <a:solidFill>
                  <a:srgbClr val="0D3E56"/>
                </a:solidFill>
                <a:latin typeface="Franklin Gothic Medium"/>
              </a:rPr>
              <a:t>Identify your lowest 2 </a:t>
            </a:r>
            <a:r>
              <a:rPr lang="en-US" sz="2400" err="1">
                <a:solidFill>
                  <a:srgbClr val="0D3E56"/>
                </a:solidFill>
                <a:latin typeface="Franklin Gothic Medium"/>
              </a:rPr>
              <a:t>colours</a:t>
            </a:r>
            <a:endParaRPr lang="en-US" sz="2400">
              <a:solidFill>
                <a:srgbClr val="0D3E56"/>
              </a:solidFill>
              <a:latin typeface="Franklin Gothic Medium" panose="020B0603020102020204" pitchFamily="34" charset="0"/>
              <a:cs typeface="Calibri" panose="020F0502020204030204" pitchFamily="34" charset="0"/>
            </a:endParaRPr>
          </a:p>
          <a:p>
            <a:pPr marL="342900" indent="-342900">
              <a:buFont typeface="Arial"/>
              <a:buChar char="•"/>
            </a:pPr>
            <a:endParaRPr lang="en-US" sz="2400">
              <a:solidFill>
                <a:srgbClr val="0D3E56"/>
              </a:solidFill>
              <a:latin typeface="Franklin Gothic Medium"/>
            </a:endParaRPr>
          </a:p>
          <a:p>
            <a:pPr marL="342900" indent="-342900">
              <a:buFont typeface="Arial"/>
              <a:buChar char="•"/>
            </a:pPr>
            <a:r>
              <a:rPr lang="en-US" sz="2400">
                <a:solidFill>
                  <a:srgbClr val="0D3E56"/>
                </a:solidFill>
                <a:latin typeface="Franklin Gothic Medium"/>
              </a:rPr>
              <a:t>Pick 2 or 3 bullet points from these </a:t>
            </a:r>
            <a:r>
              <a:rPr lang="en-US" sz="2400" err="1">
                <a:solidFill>
                  <a:srgbClr val="0D3E56"/>
                </a:solidFill>
                <a:latin typeface="Franklin Gothic Medium"/>
              </a:rPr>
              <a:t>colours</a:t>
            </a:r>
            <a:r>
              <a:rPr lang="en-US" sz="2400">
                <a:solidFill>
                  <a:srgbClr val="0D3E56"/>
                </a:solidFill>
                <a:latin typeface="Franklin Gothic Medium"/>
              </a:rPr>
              <a:t> that you want to try to put into practice </a:t>
            </a:r>
            <a:endParaRPr lang="en-US" sz="2400">
              <a:solidFill>
                <a:srgbClr val="0D3E56"/>
              </a:solidFill>
              <a:latin typeface="Franklin Gothic Medium" panose="020B0603020102020204" pitchFamily="34" charset="0"/>
              <a:cs typeface="Calibri" panose="020F0502020204030204" pitchFamily="34" charset="0"/>
            </a:endParaRPr>
          </a:p>
          <a:p>
            <a:endParaRPr lang="en-US" sz="1600">
              <a:solidFill>
                <a:srgbClr val="0D3E56"/>
              </a:solidFill>
              <a:latin typeface="Franklin Gothic Medium" panose="020B06030201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3C87A3F-B17D-3E44-9A1A-A2EA2375A34F}"/>
              </a:ext>
            </a:extLst>
          </p:cNvPr>
          <p:cNvSpPr txBox="1"/>
          <p:nvPr/>
        </p:nvSpPr>
        <p:spPr>
          <a:xfrm>
            <a:off x="3206191" y="300914"/>
            <a:ext cx="6638705"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Effective </a:t>
            </a:r>
            <a:r>
              <a:rPr lang="en-US" sz="3600" b="1" err="1">
                <a:solidFill>
                  <a:srgbClr val="0D3E56"/>
                </a:solidFill>
                <a:latin typeface="Franklin Gothic Medium" panose="020B0603020102020204" pitchFamily="34" charset="0"/>
                <a:cs typeface="Calibri" panose="020F0502020204030204" pitchFamily="34" charset="0"/>
              </a:rPr>
              <a:t>Colour</a:t>
            </a:r>
            <a:r>
              <a:rPr lang="en-US" sz="3600" b="1">
                <a:solidFill>
                  <a:srgbClr val="0D3E56"/>
                </a:solidFill>
                <a:latin typeface="Franklin Gothic Medium" panose="020B0603020102020204" pitchFamily="34" charset="0"/>
                <a:cs typeface="Calibri" panose="020F0502020204030204" pitchFamily="34" charset="0"/>
              </a:rPr>
              <a:t> Communication</a:t>
            </a:r>
          </a:p>
        </p:txBody>
      </p:sp>
      <p:sp>
        <p:nvSpPr>
          <p:cNvPr id="2" name="TextBox 1">
            <a:extLst>
              <a:ext uri="{FF2B5EF4-FFF2-40B4-BE49-F238E27FC236}">
                <a16:creationId xmlns:a16="http://schemas.microsoft.com/office/drawing/2014/main" id="{42877DCC-4AA3-42A3-A4B1-D34B67AB7CA1}"/>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B97B207D-91E6-4A2F-AA3D-0F2072EDF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grpSp>
        <p:nvGrpSpPr>
          <p:cNvPr id="10" name="Group 9">
            <a:extLst>
              <a:ext uri="{FF2B5EF4-FFF2-40B4-BE49-F238E27FC236}">
                <a16:creationId xmlns:a16="http://schemas.microsoft.com/office/drawing/2014/main" id="{68F17548-6651-8CC1-5F71-1994980B3B7A}"/>
              </a:ext>
            </a:extLst>
          </p:cNvPr>
          <p:cNvGrpSpPr/>
          <p:nvPr/>
        </p:nvGrpSpPr>
        <p:grpSpPr>
          <a:xfrm>
            <a:off x="4668085" y="1353719"/>
            <a:ext cx="6985214" cy="4659246"/>
            <a:chOff x="2872890" y="1476068"/>
            <a:chExt cx="6985214" cy="4659246"/>
          </a:xfrm>
        </p:grpSpPr>
        <p:pic>
          <p:nvPicPr>
            <p:cNvPr id="11" name="Picture 5" descr="Picture 5">
              <a:extLst>
                <a:ext uri="{FF2B5EF4-FFF2-40B4-BE49-F238E27FC236}">
                  <a16:creationId xmlns:a16="http://schemas.microsoft.com/office/drawing/2014/main" id="{EC58ED8F-F584-0D82-617E-CAF5F4F83CF0}"/>
                </a:ext>
              </a:extLst>
            </p:cNvPr>
            <p:cNvPicPr>
              <a:picLocks noChangeAspect="1"/>
            </p:cNvPicPr>
            <p:nvPr/>
          </p:nvPicPr>
          <p:blipFill>
            <a:blip r:embed="rId5"/>
            <a:srcRect l="994" t="999" r="952" b="999"/>
            <a:stretch>
              <a:fillRect/>
            </a:stretch>
          </p:blipFill>
          <p:spPr>
            <a:xfrm>
              <a:off x="4537308" y="1964357"/>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2" name="Rounded Rectangle">
              <a:extLst>
                <a:ext uri="{FF2B5EF4-FFF2-40B4-BE49-F238E27FC236}">
                  <a16:creationId xmlns:a16="http://schemas.microsoft.com/office/drawing/2014/main" id="{FD5389B5-CF73-F095-0B39-4663B72BDF79}"/>
                </a:ext>
              </a:extLst>
            </p:cNvPr>
            <p:cNvSpPr/>
            <p:nvPr/>
          </p:nvSpPr>
          <p:spPr>
            <a:xfrm>
              <a:off x="2872890" y="1476068"/>
              <a:ext cx="3223110" cy="2208627"/>
            </a:xfrm>
            <a:prstGeom prst="roundRect">
              <a:avLst>
                <a:gd name="adj" fmla="val 17137"/>
              </a:avLst>
            </a:prstGeom>
            <a:solidFill>
              <a:srgbClr val="FFFFFF">
                <a:alpha val="50196"/>
              </a:srgbClr>
            </a:solidFill>
            <a:ln w="25400">
              <a:solidFill>
                <a:srgbClr val="00A4ED"/>
              </a:solidFill>
              <a:miter/>
            </a:ln>
          </p:spPr>
          <p:txBody>
            <a:bodyPr lIns="45719" tIns="144000" rIns="45719"/>
            <a:lstStyle/>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Give facts, ideally in writing</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rational and practical</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Ask for their questions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Define the process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logical and thorough</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Listen carefully to questions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Allow time to prepare</a:t>
              </a:r>
            </a:p>
          </p:txBody>
        </p:sp>
        <p:sp>
          <p:nvSpPr>
            <p:cNvPr id="13" name="Rounded Rectangle">
              <a:extLst>
                <a:ext uri="{FF2B5EF4-FFF2-40B4-BE49-F238E27FC236}">
                  <a16:creationId xmlns:a16="http://schemas.microsoft.com/office/drawing/2014/main" id="{B02F789A-8D1F-8B0B-1262-2852CF61D57F}"/>
                </a:ext>
              </a:extLst>
            </p:cNvPr>
            <p:cNvSpPr/>
            <p:nvPr/>
          </p:nvSpPr>
          <p:spPr>
            <a:xfrm>
              <a:off x="6688183" y="1495990"/>
              <a:ext cx="3169920" cy="2221924"/>
            </a:xfrm>
            <a:prstGeom prst="roundRect">
              <a:avLst>
                <a:gd name="adj" fmla="val 19844"/>
              </a:avLst>
            </a:prstGeom>
            <a:solidFill>
              <a:srgbClr val="FFFFFF">
                <a:alpha val="50196"/>
              </a:srgbClr>
            </a:solidFill>
            <a:ln w="25400">
              <a:solidFill>
                <a:srgbClr val="FF0000"/>
              </a:solidFill>
              <a:miter/>
            </a:ln>
          </p:spPr>
          <p:txBody>
            <a:bodyPr lIns="45719" tIns="144000" rIns="45719"/>
            <a:lstStyle/>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Demonstrate conviction</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Identify their role quickly</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direct and action-focused</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Present options </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Focus on success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brief and clear</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Refer early to the objective</a:t>
              </a:r>
            </a:p>
          </p:txBody>
        </p:sp>
        <p:sp>
          <p:nvSpPr>
            <p:cNvPr id="18" name="Rounded Rectangle">
              <a:extLst>
                <a:ext uri="{FF2B5EF4-FFF2-40B4-BE49-F238E27FC236}">
                  <a16:creationId xmlns:a16="http://schemas.microsoft.com/office/drawing/2014/main" id="{D6C8DA99-862A-2CDB-12CF-4FC58706476E}"/>
                </a:ext>
              </a:extLst>
            </p:cNvPr>
            <p:cNvSpPr/>
            <p:nvPr/>
          </p:nvSpPr>
          <p:spPr>
            <a:xfrm>
              <a:off x="2872890" y="3928975"/>
              <a:ext cx="3223110" cy="2206339"/>
            </a:xfrm>
            <a:prstGeom prst="roundRect">
              <a:avLst>
                <a:gd name="adj" fmla="val 17928"/>
              </a:avLst>
            </a:prstGeom>
            <a:solidFill>
              <a:srgbClr val="FFFFFF">
                <a:alpha val="50196"/>
              </a:srgbClr>
            </a:solidFill>
            <a:ln w="25400">
              <a:solidFill>
                <a:srgbClr val="73C619">
                  <a:alpha val="44692"/>
                </a:srgbClr>
              </a:solidFill>
              <a:miter/>
            </a:ln>
          </p:spPr>
          <p:txBody>
            <a:bodyPr lIns="45719" tIns="144000" rIns="45719"/>
            <a:lstStyle/>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Allow time for discussion</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patient and sincere</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Show genuine interest </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generous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polite and courteous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Consider their opinions </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Progress at their relaxed pace</a:t>
              </a:r>
            </a:p>
          </p:txBody>
        </p:sp>
        <p:sp>
          <p:nvSpPr>
            <p:cNvPr id="19" name="Rounded Rectangle">
              <a:extLst>
                <a:ext uri="{FF2B5EF4-FFF2-40B4-BE49-F238E27FC236}">
                  <a16:creationId xmlns:a16="http://schemas.microsoft.com/office/drawing/2014/main" id="{FCC61283-F28E-5FD1-CCC4-F64CA179EBB7}"/>
                </a:ext>
              </a:extLst>
            </p:cNvPr>
            <p:cNvSpPr/>
            <p:nvPr/>
          </p:nvSpPr>
          <p:spPr>
            <a:xfrm>
              <a:off x="6688185" y="3944625"/>
              <a:ext cx="3169919" cy="2190689"/>
            </a:xfrm>
            <a:prstGeom prst="roundRect">
              <a:avLst>
                <a:gd name="adj" fmla="val 17870"/>
              </a:avLst>
            </a:prstGeom>
            <a:solidFill>
              <a:srgbClr val="FFFFFF">
                <a:alpha val="49804"/>
              </a:srgbClr>
            </a:solidFill>
            <a:ln w="25400">
              <a:solidFill>
                <a:srgbClr val="E8BA00">
                  <a:alpha val="50000"/>
                </a:srgbClr>
              </a:solidFill>
              <a:miter/>
            </a:ln>
          </p:spPr>
          <p:txBody>
            <a:bodyPr lIns="45719" tIns="144000" rIns="45719"/>
            <a:lstStyle/>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interactive and friendly</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Use visuals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Make it fun</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 light and fast paced</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Make direct eye contact</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Seek their views and ideas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Allow for an open discussion</a:t>
              </a:r>
            </a:p>
          </p:txBody>
        </p:sp>
      </p:grpSp>
    </p:spTree>
    <p:extLst>
      <p:ext uri="{BB962C8B-B14F-4D97-AF65-F5344CB8AC3E}">
        <p14:creationId xmlns:p14="http://schemas.microsoft.com/office/powerpoint/2010/main" val="1186715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ackground pattern&#10;&#10;Description automatically generated">
            <a:extLst>
              <a:ext uri="{FF2B5EF4-FFF2-40B4-BE49-F238E27FC236}">
                <a16:creationId xmlns:a16="http://schemas.microsoft.com/office/drawing/2014/main" id="{C6AE6221-4307-E245-BD3F-008664B76CD7}"/>
              </a:ext>
            </a:extLst>
          </p:cNvPr>
          <p:cNvPicPr>
            <a:picLocks noChangeAspect="1"/>
          </p:cNvPicPr>
          <p:nvPr/>
        </p:nvPicPr>
        <p:blipFill rotWithShape="1">
          <a:blip r:embed="rId3"/>
          <a:srcRect l="15895" t="670" r="10374"/>
          <a:stretch/>
        </p:blipFill>
        <p:spPr>
          <a:xfrm>
            <a:off x="0" y="-85"/>
            <a:ext cx="12192000" cy="6858085"/>
          </a:xfrm>
          <a:prstGeom prst="rect">
            <a:avLst/>
          </a:prstGeom>
        </p:spPr>
      </p:pic>
      <p:sp>
        <p:nvSpPr>
          <p:cNvPr id="14" name="TextBox 13">
            <a:extLst>
              <a:ext uri="{FF2B5EF4-FFF2-40B4-BE49-F238E27FC236}">
                <a16:creationId xmlns:a16="http://schemas.microsoft.com/office/drawing/2014/main" id="{25BF342E-6D8B-7548-8303-622E3AB8DFBD}"/>
              </a:ext>
            </a:extLst>
          </p:cNvPr>
          <p:cNvSpPr txBox="1"/>
          <p:nvPr/>
        </p:nvSpPr>
        <p:spPr>
          <a:xfrm>
            <a:off x="434008" y="2676793"/>
            <a:ext cx="3808208" cy="304698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solidFill>
                  <a:srgbClr val="0D3E56"/>
                </a:solidFill>
                <a:latin typeface="Franklin Gothic Medium" panose="020B0603020102020204" pitchFamily="34" charset="0"/>
              </a:rPr>
              <a:t>Identifying your lowest </a:t>
            </a:r>
            <a:r>
              <a:rPr lang="en-US" sz="2400" err="1">
                <a:solidFill>
                  <a:srgbClr val="0D3E56"/>
                </a:solidFill>
                <a:latin typeface="Franklin Gothic Medium" panose="020B0603020102020204" pitchFamily="34" charset="0"/>
              </a:rPr>
              <a:t>colour</a:t>
            </a:r>
            <a:endParaRPr lang="en-US" sz="2400">
              <a:solidFill>
                <a:srgbClr val="0D3E56"/>
              </a:solidFill>
              <a:latin typeface="Franklin Gothic Medium" panose="020B0603020102020204" pitchFamily="34" charset="0"/>
            </a:endParaRPr>
          </a:p>
          <a:p>
            <a:pPr marL="342900" indent="-342900">
              <a:buFont typeface="Arial" panose="020B0604020202020204" pitchFamily="34" charset="0"/>
              <a:buChar char="•"/>
            </a:pPr>
            <a:endParaRPr lang="en-US" sz="2400">
              <a:solidFill>
                <a:srgbClr val="0D3E56"/>
              </a:solidFill>
              <a:latin typeface="Franklin Gothic Medium" panose="020B0603020102020204" pitchFamily="34" charset="0"/>
            </a:endParaRPr>
          </a:p>
          <a:p>
            <a:pPr marL="342900" indent="-342900">
              <a:buFont typeface="Arial" panose="020B0604020202020204" pitchFamily="34" charset="0"/>
              <a:buChar char="•"/>
            </a:pPr>
            <a:r>
              <a:rPr lang="en-US" sz="2400">
                <a:solidFill>
                  <a:srgbClr val="0D3E56"/>
                </a:solidFill>
                <a:latin typeface="Franklin Gothic Medium" panose="020B0603020102020204" pitchFamily="34" charset="0"/>
              </a:rPr>
              <a:t>What statements might help you avoid ineffective communication with others?</a:t>
            </a:r>
            <a:endParaRPr lang="en-US" sz="2400">
              <a:solidFill>
                <a:srgbClr val="0D3E56"/>
              </a:solidFill>
              <a:latin typeface="Franklin Gothic Medium" panose="020B06030201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2444C44-25A5-4C49-982E-1C2F414A7298}"/>
              </a:ext>
            </a:extLst>
          </p:cNvPr>
          <p:cNvSpPr txBox="1"/>
          <p:nvPr/>
        </p:nvSpPr>
        <p:spPr>
          <a:xfrm>
            <a:off x="434008" y="2030462"/>
            <a:ext cx="2485241" cy="646331"/>
          </a:xfrm>
          <a:prstGeom prst="rect">
            <a:avLst/>
          </a:prstGeom>
          <a:noFill/>
        </p:spPr>
        <p:txBody>
          <a:bodyPr wrap="square" rtlCol="0">
            <a:spAutoFit/>
          </a:bodyPr>
          <a:lstStyle/>
          <a:p>
            <a:r>
              <a:rPr lang="en-US" sz="3600" b="1">
                <a:solidFill>
                  <a:srgbClr val="4186A2"/>
                </a:solidFill>
                <a:latin typeface="Franklin Gothic Medium" panose="020B0603020102020204" pitchFamily="34" charset="0"/>
                <a:cs typeface="Calibri" panose="020F0502020204030204" pitchFamily="34" charset="0"/>
              </a:rPr>
              <a:t>Exercise 5</a:t>
            </a:r>
            <a:endParaRPr lang="en-US" sz="3600" b="1">
              <a:solidFill>
                <a:srgbClr val="0D3E56"/>
              </a:solidFill>
              <a:latin typeface="Franklin Gothic Medium" panose="020B06030201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03570EC-C32F-9743-8FF7-76CEB571B3B0}"/>
              </a:ext>
            </a:extLst>
          </p:cNvPr>
          <p:cNvSpPr txBox="1"/>
          <p:nvPr/>
        </p:nvSpPr>
        <p:spPr>
          <a:xfrm>
            <a:off x="3206191" y="300914"/>
            <a:ext cx="7088089" cy="646331"/>
          </a:xfrm>
          <a:prstGeom prst="rect">
            <a:avLst/>
          </a:prstGeom>
          <a:noFill/>
        </p:spPr>
        <p:txBody>
          <a:bodyPr wrap="square" lIns="91440" tIns="45720" rIns="91440" bIns="45720" rtlCol="0" anchor="t">
            <a:spAutoFit/>
          </a:bodyPr>
          <a:lstStyle/>
          <a:p>
            <a:pPr algn="ctr"/>
            <a:r>
              <a:rPr lang="en-US" sz="3600" b="1">
                <a:solidFill>
                  <a:srgbClr val="0D3E56"/>
                </a:solidFill>
                <a:latin typeface="Franklin Gothic Medium"/>
                <a:cs typeface="Calibri"/>
              </a:rPr>
              <a:t>Ineffective </a:t>
            </a:r>
            <a:r>
              <a:rPr lang="en-US" sz="3600" b="1" err="1">
                <a:solidFill>
                  <a:srgbClr val="0D3E56"/>
                </a:solidFill>
                <a:latin typeface="Franklin Gothic Medium"/>
                <a:cs typeface="Calibri"/>
              </a:rPr>
              <a:t>Colour</a:t>
            </a:r>
            <a:r>
              <a:rPr lang="en-US" sz="3600" b="1">
                <a:solidFill>
                  <a:srgbClr val="0D3E56"/>
                </a:solidFill>
                <a:latin typeface="Franklin Gothic Medium"/>
                <a:cs typeface="Calibri"/>
              </a:rPr>
              <a:t> Communication</a:t>
            </a:r>
          </a:p>
        </p:txBody>
      </p:sp>
      <p:sp>
        <p:nvSpPr>
          <p:cNvPr id="2" name="TextBox 1">
            <a:extLst>
              <a:ext uri="{FF2B5EF4-FFF2-40B4-BE49-F238E27FC236}">
                <a16:creationId xmlns:a16="http://schemas.microsoft.com/office/drawing/2014/main" id="{08D2122C-4D0E-481E-8389-1E5A41D1BCAF}"/>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C6D16040-D962-4937-A9F5-82F2CFF21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grpSp>
        <p:nvGrpSpPr>
          <p:cNvPr id="4" name="Group 3">
            <a:extLst>
              <a:ext uri="{FF2B5EF4-FFF2-40B4-BE49-F238E27FC236}">
                <a16:creationId xmlns:a16="http://schemas.microsoft.com/office/drawing/2014/main" id="{1E4B70C5-9303-4232-D1FD-63A04D41CC44}"/>
              </a:ext>
            </a:extLst>
          </p:cNvPr>
          <p:cNvGrpSpPr/>
          <p:nvPr/>
        </p:nvGrpSpPr>
        <p:grpSpPr>
          <a:xfrm>
            <a:off x="4476443" y="1421140"/>
            <a:ext cx="7136419" cy="4640624"/>
            <a:chOff x="2787730" y="1481523"/>
            <a:chExt cx="7136419" cy="4640624"/>
          </a:xfrm>
        </p:grpSpPr>
        <p:pic>
          <p:nvPicPr>
            <p:cNvPr id="5" name="Picture 5" descr="Picture 5">
              <a:extLst>
                <a:ext uri="{FF2B5EF4-FFF2-40B4-BE49-F238E27FC236}">
                  <a16:creationId xmlns:a16="http://schemas.microsoft.com/office/drawing/2014/main" id="{9182273A-BF4D-0552-9C1E-ADED72B990FA}"/>
                </a:ext>
              </a:extLst>
            </p:cNvPr>
            <p:cNvPicPr>
              <a:picLocks noChangeAspect="1"/>
            </p:cNvPicPr>
            <p:nvPr/>
          </p:nvPicPr>
          <p:blipFill>
            <a:blip r:embed="rId5"/>
            <a:srcRect l="994" t="999" r="952" b="999"/>
            <a:stretch>
              <a:fillRect/>
            </a:stretch>
          </p:blipFill>
          <p:spPr>
            <a:xfrm>
              <a:off x="4488022" y="1923298"/>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6" name="Rounded Rectangle">
              <a:extLst>
                <a:ext uri="{FF2B5EF4-FFF2-40B4-BE49-F238E27FC236}">
                  <a16:creationId xmlns:a16="http://schemas.microsoft.com/office/drawing/2014/main" id="{0844F1DF-CF34-68E2-EB0A-981D7C4FBC22}"/>
                </a:ext>
              </a:extLst>
            </p:cNvPr>
            <p:cNvSpPr/>
            <p:nvPr/>
          </p:nvSpPr>
          <p:spPr>
            <a:xfrm>
              <a:off x="2787730" y="1481523"/>
              <a:ext cx="3308270" cy="2205220"/>
            </a:xfrm>
            <a:prstGeom prst="roundRect">
              <a:avLst>
                <a:gd name="adj" fmla="val 17137"/>
              </a:avLst>
            </a:prstGeom>
            <a:solidFill>
              <a:srgbClr val="FFFFFF">
                <a:alpha val="50196"/>
              </a:srgbClr>
            </a:solidFill>
            <a:ln w="25400">
              <a:solidFill>
                <a:srgbClr val="00A4ED"/>
              </a:solidFill>
              <a:miter/>
            </a:ln>
          </p:spPr>
          <p:txBody>
            <a:bodyPr lIns="45719" rIns="45719" anchor="ctr" anchorCtr="0"/>
            <a:lstStyle/>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Interrupting their thinking</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Being unrealistic</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Leaving things unfinished</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Being flippant</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Straying from the agenda</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Skipping over the facts</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Poorly evidenced conclusions</a:t>
              </a:r>
            </a:p>
          </p:txBody>
        </p:sp>
        <p:sp>
          <p:nvSpPr>
            <p:cNvPr id="7" name="Rounded Rectangle">
              <a:extLst>
                <a:ext uri="{FF2B5EF4-FFF2-40B4-BE49-F238E27FC236}">
                  <a16:creationId xmlns:a16="http://schemas.microsoft.com/office/drawing/2014/main" id="{F113DE6E-FC18-6203-56AC-952B9E1D3033}"/>
                </a:ext>
              </a:extLst>
            </p:cNvPr>
            <p:cNvSpPr/>
            <p:nvPr/>
          </p:nvSpPr>
          <p:spPr>
            <a:xfrm>
              <a:off x="6615879" y="1481523"/>
              <a:ext cx="3308270" cy="2205220"/>
            </a:xfrm>
            <a:prstGeom prst="roundRect">
              <a:avLst>
                <a:gd name="adj" fmla="val 18443"/>
              </a:avLst>
            </a:prstGeom>
            <a:solidFill>
              <a:srgbClr val="FFFFFF">
                <a:alpha val="50196"/>
              </a:srgbClr>
            </a:solidFill>
            <a:ln w="25400">
              <a:solidFill>
                <a:srgbClr val="FF0000"/>
              </a:solidFill>
              <a:miter/>
            </a:ln>
          </p:spPr>
          <p:txBody>
            <a:bodyPr lIns="45719" rIns="45719" anchor="ctr" anchorCtr="0"/>
            <a:lstStyle/>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Impatience</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Belittling accomplishments</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Procrastination</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Attempts to direct or overpower them</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Focusing on too much detail</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Slowing down the pace</a:t>
              </a:r>
            </a:p>
            <a:p>
              <a:pPr marL="285750" indent="-285750">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Repetition</a:t>
              </a:r>
            </a:p>
          </p:txBody>
        </p:sp>
        <p:sp>
          <p:nvSpPr>
            <p:cNvPr id="8" name="Rounded Rectangle">
              <a:extLst>
                <a:ext uri="{FF2B5EF4-FFF2-40B4-BE49-F238E27FC236}">
                  <a16:creationId xmlns:a16="http://schemas.microsoft.com/office/drawing/2014/main" id="{9B1F87E1-999A-1926-093F-98837E0D9BAF}"/>
                </a:ext>
              </a:extLst>
            </p:cNvPr>
            <p:cNvSpPr/>
            <p:nvPr/>
          </p:nvSpPr>
          <p:spPr>
            <a:xfrm>
              <a:off x="2816484" y="3893678"/>
              <a:ext cx="3279516" cy="2228469"/>
            </a:xfrm>
            <a:prstGeom prst="roundRect">
              <a:avLst>
                <a:gd name="adj" fmla="val 17928"/>
              </a:avLst>
            </a:prstGeom>
            <a:solidFill>
              <a:srgbClr val="FFFFFF">
                <a:alpha val="50196"/>
              </a:srgbClr>
            </a:solidFill>
            <a:ln w="25400">
              <a:solidFill>
                <a:srgbClr val="73C619">
                  <a:alpha val="44692"/>
                </a:srgbClr>
              </a:solidFill>
              <a:miter/>
            </a:ln>
          </p:spPr>
          <p:txBody>
            <a:bodyPr lIns="45719" rIns="45719" anchor="ctr" anchorCtr="0"/>
            <a:lstStyle/>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Expecting an instant decision</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Being abrupt</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Open criticism</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Ruining team harmony</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Being overly competitive</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Talking over them</a:t>
              </a:r>
            </a:p>
            <a:p>
              <a:pPr marL="285750" indent="-285750">
                <a:spcBef>
                  <a:spcPts val="200"/>
                </a:spcBef>
                <a:buFont typeface="Arial" panose="020B0604020202020204" pitchFamily="34" charset="0"/>
                <a:buChar char="•"/>
                <a:defRPr sz="1400">
                  <a:solidFill>
                    <a:srgbClr val="0D3E56"/>
                  </a:solidFill>
                </a:defRPr>
              </a:pPr>
              <a:r>
                <a:rPr lang="en-GB" sz="1600" dirty="0">
                  <a:latin typeface="Franklin Gothic Medium" panose="020B0603020102020204" pitchFamily="34" charset="0"/>
                </a:rPr>
                <a:t>Rushing them</a:t>
              </a:r>
            </a:p>
          </p:txBody>
        </p:sp>
        <p:sp>
          <p:nvSpPr>
            <p:cNvPr id="9" name="Rounded Rectangle">
              <a:extLst>
                <a:ext uri="{FF2B5EF4-FFF2-40B4-BE49-F238E27FC236}">
                  <a16:creationId xmlns:a16="http://schemas.microsoft.com/office/drawing/2014/main" id="{68E40D70-E237-1C54-D5E8-B4D0072A9093}"/>
                </a:ext>
              </a:extLst>
            </p:cNvPr>
            <p:cNvSpPr/>
            <p:nvPr/>
          </p:nvSpPr>
          <p:spPr>
            <a:xfrm>
              <a:off x="6615878" y="3893678"/>
              <a:ext cx="3308271" cy="2228469"/>
            </a:xfrm>
            <a:prstGeom prst="roundRect">
              <a:avLst>
                <a:gd name="adj" fmla="val 17870"/>
              </a:avLst>
            </a:prstGeom>
            <a:solidFill>
              <a:srgbClr val="FFFFFF">
                <a:alpha val="49804"/>
              </a:srgbClr>
            </a:solidFill>
            <a:ln w="25400">
              <a:solidFill>
                <a:srgbClr val="E8BA00">
                  <a:alpha val="50000"/>
                </a:srgbClr>
              </a:solidFill>
              <a:miter/>
            </a:ln>
          </p:spPr>
          <p:txBody>
            <a:bodyPr lIns="45719" rIns="45719" anchor="ctr" anchorCtr="0"/>
            <a:lstStyle/>
            <a:p>
              <a:pPr marL="285750" indent="-285750">
                <a:buFont typeface="Arial" panose="020B0604020202020204" pitchFamily="34" charset="0"/>
                <a:buChar char="•"/>
                <a:defRPr sz="1400">
                  <a:solidFill>
                    <a:srgbClr val="0D3E56"/>
                  </a:solidFill>
                </a:defRPr>
              </a:pPr>
              <a:r>
                <a:rPr lang="en-GB" sz="1550" dirty="0">
                  <a:latin typeface="Franklin Gothic Medium" panose="020B0603020102020204" pitchFamily="34" charset="0"/>
                </a:rPr>
                <a:t>Preventing them dreaming</a:t>
              </a:r>
            </a:p>
            <a:p>
              <a:pPr marL="285750" indent="-285750">
                <a:buFont typeface="Arial" panose="020B0604020202020204" pitchFamily="34" charset="0"/>
                <a:buChar char="•"/>
                <a:defRPr sz="1400">
                  <a:solidFill>
                    <a:srgbClr val="0D3E56"/>
                  </a:solidFill>
                </a:defRPr>
              </a:pPr>
              <a:r>
                <a:rPr lang="en-GB" sz="1550" dirty="0">
                  <a:latin typeface="Franklin Gothic Medium" panose="020B0603020102020204" pitchFamily="34" charset="0"/>
                </a:rPr>
                <a:t>Cutting them off mid-flow</a:t>
              </a:r>
            </a:p>
            <a:p>
              <a:pPr marL="285750" indent="-285750">
                <a:buFont typeface="Arial" panose="020B0604020202020204" pitchFamily="34" charset="0"/>
                <a:buChar char="•"/>
                <a:defRPr sz="1400">
                  <a:solidFill>
                    <a:srgbClr val="0D3E56"/>
                  </a:solidFill>
                </a:defRPr>
              </a:pPr>
              <a:r>
                <a:rPr lang="en-GB" sz="1550" dirty="0">
                  <a:latin typeface="Franklin Gothic Medium" panose="020B0603020102020204" pitchFamily="34" charset="0"/>
                </a:rPr>
                <a:t>Restraining their ideas</a:t>
              </a:r>
            </a:p>
            <a:p>
              <a:pPr marL="285750" indent="-285750">
                <a:buFont typeface="Arial" panose="020B0604020202020204" pitchFamily="34" charset="0"/>
                <a:buChar char="•"/>
                <a:defRPr sz="1400">
                  <a:solidFill>
                    <a:srgbClr val="0D3E56"/>
                  </a:solidFill>
                </a:defRPr>
              </a:pPr>
              <a:r>
                <a:rPr lang="en-GB" sz="1550" dirty="0">
                  <a:latin typeface="Franklin Gothic Medium" panose="020B0603020102020204" pitchFamily="34" charset="0"/>
                </a:rPr>
                <a:t>Overwhelming with detail</a:t>
              </a:r>
            </a:p>
            <a:p>
              <a:pPr marL="285750" indent="-285750">
                <a:buFont typeface="Arial" panose="020B0604020202020204" pitchFamily="34" charset="0"/>
                <a:buChar char="•"/>
                <a:defRPr sz="1400">
                  <a:solidFill>
                    <a:srgbClr val="0D3E56"/>
                  </a:solidFill>
                </a:defRPr>
              </a:pPr>
              <a:r>
                <a:rPr lang="en-GB" sz="1550" dirty="0">
                  <a:latin typeface="Franklin Gothic Medium" panose="020B0603020102020204" pitchFamily="34" charset="0"/>
                </a:rPr>
                <a:t>Assuming they’re listening</a:t>
              </a:r>
            </a:p>
            <a:p>
              <a:pPr marL="285750" indent="-285750">
                <a:buFont typeface="Arial" panose="020B0604020202020204" pitchFamily="34" charset="0"/>
                <a:buChar char="•"/>
                <a:defRPr sz="1400">
                  <a:solidFill>
                    <a:srgbClr val="0D3E56"/>
                  </a:solidFill>
                </a:defRPr>
              </a:pPr>
              <a:r>
                <a:rPr lang="en-GB" sz="1550" dirty="0">
                  <a:latin typeface="Franklin Gothic Medium" panose="020B0603020102020204" pitchFamily="34" charset="0"/>
                </a:rPr>
                <a:t>Forcing them to follow process</a:t>
              </a:r>
            </a:p>
            <a:p>
              <a:pPr marL="285750" indent="-285750">
                <a:buFont typeface="Arial" panose="020B0604020202020204" pitchFamily="34" charset="0"/>
                <a:buChar char="•"/>
                <a:defRPr sz="1400">
                  <a:solidFill>
                    <a:srgbClr val="0D3E56"/>
                  </a:solidFill>
                </a:defRPr>
              </a:pPr>
              <a:r>
                <a:rPr lang="en-GB" sz="1550" dirty="0">
                  <a:latin typeface="Franklin Gothic Medium" panose="020B0603020102020204" pitchFamily="34" charset="0"/>
                </a:rPr>
                <a:t>Expected adherence to rigid timescales</a:t>
              </a:r>
            </a:p>
          </p:txBody>
        </p:sp>
      </p:grpSp>
    </p:spTree>
    <p:extLst>
      <p:ext uri="{BB962C8B-B14F-4D97-AF65-F5344CB8AC3E}">
        <p14:creationId xmlns:p14="http://schemas.microsoft.com/office/powerpoint/2010/main" val="3601516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B8DFAA72-1F85-1E4C-BE5C-EBE601F7F23A}"/>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7" name="TextBox 6">
            <a:extLst>
              <a:ext uri="{FF2B5EF4-FFF2-40B4-BE49-F238E27FC236}">
                <a16:creationId xmlns:a16="http://schemas.microsoft.com/office/drawing/2014/main" id="{7A5CF505-94C4-474B-8E9C-635B16E60879}"/>
              </a:ext>
            </a:extLst>
          </p:cNvPr>
          <p:cNvSpPr txBox="1"/>
          <p:nvPr/>
        </p:nvSpPr>
        <p:spPr>
          <a:xfrm>
            <a:off x="866503" y="1344118"/>
            <a:ext cx="5771363" cy="1446550"/>
          </a:xfrm>
          <a:prstGeom prst="rect">
            <a:avLst/>
          </a:prstGeom>
          <a:noFill/>
        </p:spPr>
        <p:txBody>
          <a:bodyPr wrap="square" rtlCol="0" anchor="t">
            <a:spAutoFit/>
          </a:bodyPr>
          <a:lstStyle/>
          <a:p>
            <a:r>
              <a:rPr lang="en-US" sz="3600" b="1">
                <a:solidFill>
                  <a:srgbClr val="4186A2"/>
                </a:solidFill>
                <a:latin typeface="Franklin Gothic Medium" panose="020B0603020102020204" pitchFamily="34" charset="0"/>
                <a:cs typeface="Calibri" panose="020F0502020204030204" pitchFamily="34" charset="0"/>
              </a:rPr>
              <a:t>Exercise 6</a:t>
            </a:r>
            <a:endParaRPr lang="en-US" sz="2800" b="1">
              <a:solidFill>
                <a:srgbClr val="0D3E56"/>
              </a:solidFill>
              <a:latin typeface="Franklin Gothic Medium"/>
              <a:cs typeface="Calibri"/>
            </a:endParaRPr>
          </a:p>
          <a:p>
            <a:endParaRPr lang="en-US" sz="2800" b="1">
              <a:solidFill>
                <a:srgbClr val="0D3E56"/>
              </a:solidFill>
              <a:latin typeface="Franklin Gothic Medium"/>
              <a:cs typeface="Calibri"/>
            </a:endParaRPr>
          </a:p>
          <a:p>
            <a:r>
              <a:rPr lang="en-US" sz="2400" b="1">
                <a:solidFill>
                  <a:srgbClr val="0D3E56"/>
                </a:solidFill>
                <a:latin typeface="Franklin Gothic Medium"/>
                <a:cs typeface="Calibri"/>
              </a:rPr>
              <a:t>Selling Staff Party Tickets</a:t>
            </a:r>
          </a:p>
        </p:txBody>
      </p:sp>
      <p:sp>
        <p:nvSpPr>
          <p:cNvPr id="11" name="TextBox 10">
            <a:extLst>
              <a:ext uri="{FF2B5EF4-FFF2-40B4-BE49-F238E27FC236}">
                <a16:creationId xmlns:a16="http://schemas.microsoft.com/office/drawing/2014/main" id="{EB8C9DBD-6854-4172-BAEF-F7AD55ECD352}"/>
              </a:ext>
            </a:extLst>
          </p:cNvPr>
          <p:cNvSpPr txBox="1"/>
          <p:nvPr/>
        </p:nvSpPr>
        <p:spPr>
          <a:xfrm>
            <a:off x="866503" y="3331522"/>
            <a:ext cx="4468900" cy="1200329"/>
          </a:xfrm>
          <a:prstGeom prst="rect">
            <a:avLst/>
          </a:prstGeom>
          <a:noFill/>
        </p:spPr>
        <p:txBody>
          <a:bodyPr wrap="square" rtlCol="0" anchor="t">
            <a:spAutoFit/>
          </a:bodyPr>
          <a:lstStyle/>
          <a:p>
            <a:r>
              <a:rPr lang="en-US" sz="2400">
                <a:solidFill>
                  <a:srgbClr val="0D3E56"/>
                </a:solidFill>
                <a:latin typeface="Franklin Gothic Medium"/>
                <a:cs typeface="Calibri"/>
              </a:rPr>
              <a:t>Practice communicating in your lowest </a:t>
            </a:r>
            <a:r>
              <a:rPr lang="en-US" sz="2400" err="1">
                <a:solidFill>
                  <a:srgbClr val="0D3E56"/>
                </a:solidFill>
                <a:latin typeface="Franklin Gothic Medium"/>
                <a:cs typeface="Calibri"/>
              </a:rPr>
              <a:t>colour</a:t>
            </a:r>
            <a:r>
              <a:rPr lang="en-US" sz="2400">
                <a:solidFill>
                  <a:srgbClr val="0D3E56"/>
                </a:solidFill>
                <a:latin typeface="Franklin Gothic Medium"/>
                <a:cs typeface="Calibri"/>
              </a:rPr>
              <a:t> preference</a:t>
            </a:r>
          </a:p>
          <a:p>
            <a:r>
              <a:rPr lang="en-US" sz="2400">
                <a:solidFill>
                  <a:srgbClr val="4186A2"/>
                </a:solidFill>
                <a:latin typeface="Franklin Gothic Medium"/>
                <a:cs typeface="Calibri"/>
              </a:rPr>
              <a:t>(1 minute each)</a:t>
            </a:r>
          </a:p>
        </p:txBody>
      </p:sp>
      <p:pic>
        <p:nvPicPr>
          <p:cNvPr id="4" name="Picture 3" descr="A group of people holding wine glasses&#10;&#10;Description automatically generated">
            <a:extLst>
              <a:ext uri="{FF2B5EF4-FFF2-40B4-BE49-F238E27FC236}">
                <a16:creationId xmlns:a16="http://schemas.microsoft.com/office/drawing/2014/main" id="{365A13A5-F41D-AA41-9985-35E332D9A5AD}"/>
              </a:ext>
            </a:extLst>
          </p:cNvPr>
          <p:cNvPicPr>
            <a:picLocks noChangeAspect="1"/>
          </p:cNvPicPr>
          <p:nvPr/>
        </p:nvPicPr>
        <p:blipFill rotWithShape="1">
          <a:blip r:embed="rId4">
            <a:extLst>
              <a:ext uri="{28A0092B-C50C-407E-A947-70E740481C1C}">
                <a14:useLocalDpi xmlns:a14="http://schemas.microsoft.com/office/drawing/2010/main" val="0"/>
              </a:ext>
            </a:extLst>
          </a:blip>
          <a:srcRect r="6374"/>
          <a:stretch/>
        </p:blipFill>
        <p:spPr>
          <a:xfrm>
            <a:off x="5500093" y="1748544"/>
            <a:ext cx="6026596" cy="3360912"/>
          </a:xfrm>
          <a:prstGeom prst="rect">
            <a:avLst/>
          </a:prstGeom>
        </p:spPr>
      </p:pic>
      <p:sp>
        <p:nvSpPr>
          <p:cNvPr id="10" name="TextBox 9">
            <a:extLst>
              <a:ext uri="{FF2B5EF4-FFF2-40B4-BE49-F238E27FC236}">
                <a16:creationId xmlns:a16="http://schemas.microsoft.com/office/drawing/2014/main" id="{62ABF1DA-F2C0-AB4A-87AE-B98F5B5ACF06}"/>
              </a:ext>
            </a:extLst>
          </p:cNvPr>
          <p:cNvSpPr txBox="1"/>
          <p:nvPr/>
        </p:nvSpPr>
        <p:spPr>
          <a:xfrm>
            <a:off x="866503" y="4741222"/>
            <a:ext cx="4468900" cy="461665"/>
          </a:xfrm>
          <a:prstGeom prst="rect">
            <a:avLst/>
          </a:prstGeom>
          <a:noFill/>
        </p:spPr>
        <p:txBody>
          <a:bodyPr wrap="square" rtlCol="0" anchor="t">
            <a:spAutoFit/>
          </a:bodyPr>
          <a:lstStyle/>
          <a:p>
            <a:r>
              <a:rPr lang="en-US" sz="2400">
                <a:solidFill>
                  <a:srgbClr val="0D3E56"/>
                </a:solidFill>
                <a:latin typeface="Franklin Gothic Medium"/>
                <a:cs typeface="Calibri"/>
              </a:rPr>
              <a:t>What did you learn?</a:t>
            </a:r>
          </a:p>
        </p:txBody>
      </p:sp>
      <p:sp>
        <p:nvSpPr>
          <p:cNvPr id="9" name="TextBox 8">
            <a:extLst>
              <a:ext uri="{FF2B5EF4-FFF2-40B4-BE49-F238E27FC236}">
                <a16:creationId xmlns:a16="http://schemas.microsoft.com/office/drawing/2014/main" id="{35D2680A-1939-2344-BF0B-418B7C85372A}"/>
              </a:ext>
            </a:extLst>
          </p:cNvPr>
          <p:cNvSpPr txBox="1"/>
          <p:nvPr/>
        </p:nvSpPr>
        <p:spPr>
          <a:xfrm>
            <a:off x="3206191" y="300914"/>
            <a:ext cx="6638705" cy="646331"/>
          </a:xfrm>
          <a:prstGeom prst="rect">
            <a:avLst/>
          </a:prstGeom>
          <a:noFill/>
        </p:spPr>
        <p:txBody>
          <a:bodyPr wrap="square" rtlCol="0">
            <a:spAutoFit/>
          </a:bodyPr>
          <a:lstStyle/>
          <a:p>
            <a:pPr algn="ctr"/>
            <a:r>
              <a:rPr lang="en-US" sz="3600" b="1">
                <a:solidFill>
                  <a:srgbClr val="0D3E56"/>
                </a:solidFill>
                <a:latin typeface="Franklin Gothic Medium" panose="020B0603020102020204" pitchFamily="34" charset="0"/>
                <a:cs typeface="Calibri" panose="020F0502020204030204" pitchFamily="34" charset="0"/>
              </a:rPr>
              <a:t>Communicating to Influence</a:t>
            </a:r>
          </a:p>
        </p:txBody>
      </p:sp>
      <p:sp>
        <p:nvSpPr>
          <p:cNvPr id="2" name="TextBox 1">
            <a:extLst>
              <a:ext uri="{FF2B5EF4-FFF2-40B4-BE49-F238E27FC236}">
                <a16:creationId xmlns:a16="http://schemas.microsoft.com/office/drawing/2014/main" id="{C5C65DA0-D196-42AE-B9E4-5A6CECC86FBF}"/>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3" name="Picture 2" descr="Text&#10;&#10;Description automatically generated">
            <a:extLst>
              <a:ext uri="{FF2B5EF4-FFF2-40B4-BE49-F238E27FC236}">
                <a16:creationId xmlns:a16="http://schemas.microsoft.com/office/drawing/2014/main" id="{2DE66C79-E908-4CFB-A168-2B384CD00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74487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2B3262-3224-C54A-9208-B71E25D90595}"/>
              </a:ext>
            </a:extLst>
          </p:cNvPr>
          <p:cNvPicPr>
            <a:picLocks noChangeAspect="1"/>
          </p:cNvPicPr>
          <p:nvPr/>
        </p:nvPicPr>
        <p:blipFill rotWithShape="1">
          <a:blip r:embed="rId3"/>
          <a:srcRect l="15895" t="670" r="10374"/>
          <a:stretch/>
        </p:blipFill>
        <p:spPr>
          <a:xfrm>
            <a:off x="0" y="-25443"/>
            <a:ext cx="12192000" cy="6908885"/>
          </a:xfrm>
          <a:prstGeom prst="rect">
            <a:avLst/>
          </a:prstGeom>
        </p:spPr>
      </p:pic>
      <p:sp>
        <p:nvSpPr>
          <p:cNvPr id="24" name="TextBox 23">
            <a:extLst>
              <a:ext uri="{FF2B5EF4-FFF2-40B4-BE49-F238E27FC236}">
                <a16:creationId xmlns:a16="http://schemas.microsoft.com/office/drawing/2014/main" id="{82C1A0C8-11C1-4940-A73D-3B3537091F33}"/>
              </a:ext>
            </a:extLst>
          </p:cNvPr>
          <p:cNvSpPr txBox="1"/>
          <p:nvPr/>
        </p:nvSpPr>
        <p:spPr>
          <a:xfrm>
            <a:off x="433336" y="1233495"/>
            <a:ext cx="4833358" cy="646331"/>
          </a:xfrm>
          <a:prstGeom prst="rect">
            <a:avLst/>
          </a:prstGeom>
          <a:noFill/>
        </p:spPr>
        <p:txBody>
          <a:bodyPr wrap="square" lIns="91440" tIns="45720" rIns="91440" bIns="45720" rtlCol="0" anchor="t">
            <a:spAutoFit/>
          </a:bodyPr>
          <a:lstStyle/>
          <a:p>
            <a:r>
              <a:rPr lang="en-US" sz="3600" b="1">
                <a:solidFill>
                  <a:srgbClr val="1A4960"/>
                </a:solidFill>
                <a:latin typeface="Franklin Gothic Medium"/>
                <a:cs typeface="Calibri"/>
              </a:rPr>
              <a:t>Personal Reflection</a:t>
            </a:r>
          </a:p>
        </p:txBody>
      </p:sp>
      <p:sp>
        <p:nvSpPr>
          <p:cNvPr id="17" name="Rectangle 16">
            <a:extLst>
              <a:ext uri="{FF2B5EF4-FFF2-40B4-BE49-F238E27FC236}">
                <a16:creationId xmlns:a16="http://schemas.microsoft.com/office/drawing/2014/main" id="{F2467BE8-1381-4CDC-A957-C28A30F96C33}"/>
              </a:ext>
            </a:extLst>
          </p:cNvPr>
          <p:cNvSpPr/>
          <p:nvPr/>
        </p:nvSpPr>
        <p:spPr>
          <a:xfrm>
            <a:off x="433336" y="2074135"/>
            <a:ext cx="4833358" cy="3785652"/>
          </a:xfrm>
          <a:prstGeom prst="rect">
            <a:avLst/>
          </a:prstGeom>
        </p:spPr>
        <p:txBody>
          <a:bodyPr wrap="square">
            <a:spAutoFit/>
          </a:bodyPr>
          <a:lstStyle/>
          <a:p>
            <a:r>
              <a:rPr lang="en-US" sz="2400">
                <a:solidFill>
                  <a:srgbClr val="0D3E56"/>
                </a:solidFill>
                <a:latin typeface="Franklin Gothic Medium" panose="020B0603020102020204" pitchFamily="34" charset="0"/>
              </a:rPr>
              <a:t>Each </a:t>
            </a:r>
            <a:r>
              <a:rPr lang="en-US" sz="2400" err="1">
                <a:solidFill>
                  <a:srgbClr val="0D3E56"/>
                </a:solidFill>
                <a:latin typeface="Franklin Gothic Medium" panose="020B0603020102020204" pitchFamily="34" charset="0"/>
              </a:rPr>
              <a:t>colour</a:t>
            </a:r>
            <a:r>
              <a:rPr lang="en-US" sz="2400">
                <a:solidFill>
                  <a:srgbClr val="0D3E56"/>
                </a:solidFill>
                <a:latin typeface="Franklin Gothic Medium" panose="020B0603020102020204" pitchFamily="34" charset="0"/>
              </a:rPr>
              <a:t> has a different perspective on the focus for action. </a:t>
            </a:r>
          </a:p>
          <a:p>
            <a:endParaRPr lang="en-US" sz="2400">
              <a:solidFill>
                <a:srgbClr val="0D3E56"/>
              </a:solidFill>
              <a:latin typeface="Franklin Gothic Medium" panose="020B0603020102020204" pitchFamily="34" charset="0"/>
            </a:endParaRPr>
          </a:p>
          <a:p>
            <a:r>
              <a:rPr lang="en-US" sz="2400">
                <a:solidFill>
                  <a:srgbClr val="0D3E56"/>
                </a:solidFill>
                <a:latin typeface="Franklin Gothic Medium" panose="020B0603020102020204" pitchFamily="34" charset="0"/>
              </a:rPr>
              <a:t>Consider all 4 </a:t>
            </a:r>
            <a:r>
              <a:rPr lang="en-US" sz="2400" err="1">
                <a:solidFill>
                  <a:srgbClr val="0D3E56"/>
                </a:solidFill>
                <a:latin typeface="Franklin Gothic Medium" panose="020B0603020102020204" pitchFamily="34" charset="0"/>
              </a:rPr>
              <a:t>colours</a:t>
            </a:r>
            <a:r>
              <a:rPr lang="en-US" sz="2400">
                <a:solidFill>
                  <a:srgbClr val="0D3E56"/>
                </a:solidFill>
                <a:latin typeface="Franklin Gothic Medium" panose="020B0603020102020204" pitchFamily="34" charset="0"/>
              </a:rPr>
              <a:t> to reflect on what you have learnt today. </a:t>
            </a:r>
          </a:p>
          <a:p>
            <a:endParaRPr lang="en-US" sz="2400">
              <a:solidFill>
                <a:srgbClr val="0D3E56"/>
              </a:solidFill>
              <a:latin typeface="Franklin Gothic Medium" panose="020B0603020102020204" pitchFamily="34" charset="0"/>
            </a:endParaRPr>
          </a:p>
          <a:p>
            <a:r>
              <a:rPr lang="en-US" sz="2400">
                <a:solidFill>
                  <a:srgbClr val="0D3E56"/>
                </a:solidFill>
                <a:latin typeface="Franklin Gothic Medium" panose="020B0603020102020204" pitchFamily="34" charset="0"/>
              </a:rPr>
              <a:t>What do you want to commit to Stop, Start and Continue?</a:t>
            </a:r>
          </a:p>
          <a:p>
            <a:pPr marL="628650" lvl="4"/>
            <a:endParaRPr lang="en-US" sz="2400">
              <a:solidFill>
                <a:srgbClr val="0D3E56"/>
              </a:solidFill>
              <a:latin typeface="Franklin Gothic Medium" panose="020B0603020102020204" pitchFamily="34" charset="0"/>
            </a:endParaRPr>
          </a:p>
          <a:p>
            <a:pPr marL="1085850" lvl="4" indent="-457200"/>
            <a:endParaRPr lang="en-US" sz="2400">
              <a:solidFill>
                <a:srgbClr val="0D3E56"/>
              </a:solidFill>
              <a:latin typeface="Franklin Gothic Medium" panose="020B0603020102020204" pitchFamily="34" charset="0"/>
            </a:endParaRPr>
          </a:p>
        </p:txBody>
      </p:sp>
      <p:sp>
        <p:nvSpPr>
          <p:cNvPr id="2" name="TextBox 1">
            <a:extLst>
              <a:ext uri="{FF2B5EF4-FFF2-40B4-BE49-F238E27FC236}">
                <a16:creationId xmlns:a16="http://schemas.microsoft.com/office/drawing/2014/main" id="{D09414C1-1B51-4B5C-BB67-9F2C8035166B}"/>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E5925847-EE37-4146-8E90-DC9FBF3FA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pic>
        <p:nvPicPr>
          <p:cNvPr id="6" name="Picture 6" descr="Diagram&#10;&#10;Description automatically generated">
            <a:extLst>
              <a:ext uri="{FF2B5EF4-FFF2-40B4-BE49-F238E27FC236}">
                <a16:creationId xmlns:a16="http://schemas.microsoft.com/office/drawing/2014/main" id="{D7D48246-44FB-49B1-8220-64A80945C058}"/>
              </a:ext>
            </a:extLst>
          </p:cNvPr>
          <p:cNvPicPr>
            <a:picLocks noChangeAspect="1"/>
          </p:cNvPicPr>
          <p:nvPr/>
        </p:nvPicPr>
        <p:blipFill>
          <a:blip r:embed="rId5"/>
          <a:stretch>
            <a:fillRect/>
          </a:stretch>
        </p:blipFill>
        <p:spPr>
          <a:xfrm>
            <a:off x="5400136" y="472926"/>
            <a:ext cx="6366294" cy="5509584"/>
          </a:xfrm>
          <a:prstGeom prst="rect">
            <a:avLst/>
          </a:prstGeom>
          <a:ln>
            <a:solidFill>
              <a:srgbClr val="6CA5AF"/>
            </a:solidFill>
          </a:ln>
        </p:spPr>
      </p:pic>
    </p:spTree>
    <p:extLst>
      <p:ext uri="{BB962C8B-B14F-4D97-AF65-F5344CB8AC3E}">
        <p14:creationId xmlns:p14="http://schemas.microsoft.com/office/powerpoint/2010/main" val="2844870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3B75B8-7079-8444-8941-5B99AAFD4009}"/>
              </a:ext>
            </a:extLst>
          </p:cNvPr>
          <p:cNvPicPr>
            <a:picLocks noChangeAspect="1"/>
          </p:cNvPicPr>
          <p:nvPr/>
        </p:nvPicPr>
        <p:blipFill rotWithShape="1">
          <a:blip r:embed="rId3"/>
          <a:srcRect l="15895" t="670" r="10374"/>
          <a:stretch/>
        </p:blipFill>
        <p:spPr>
          <a:xfrm>
            <a:off x="0" y="-50884"/>
            <a:ext cx="12192000" cy="6908885"/>
          </a:xfrm>
          <a:prstGeom prst="rect">
            <a:avLst/>
          </a:prstGeom>
        </p:spPr>
      </p:pic>
      <p:sp>
        <p:nvSpPr>
          <p:cNvPr id="24" name="TextBox 23">
            <a:extLst>
              <a:ext uri="{FF2B5EF4-FFF2-40B4-BE49-F238E27FC236}">
                <a16:creationId xmlns:a16="http://schemas.microsoft.com/office/drawing/2014/main" id="{82C1A0C8-11C1-4940-A73D-3B3537091F33}"/>
              </a:ext>
            </a:extLst>
          </p:cNvPr>
          <p:cNvSpPr txBox="1"/>
          <p:nvPr/>
        </p:nvSpPr>
        <p:spPr>
          <a:xfrm>
            <a:off x="434008" y="982143"/>
            <a:ext cx="4290392" cy="646331"/>
          </a:xfrm>
          <a:prstGeom prst="rect">
            <a:avLst/>
          </a:prstGeom>
          <a:noFill/>
        </p:spPr>
        <p:txBody>
          <a:bodyPr wrap="square" lIns="91440" tIns="45720" rIns="91440" bIns="45720" rtlCol="0" anchor="t">
            <a:spAutoFit/>
          </a:bodyPr>
          <a:lstStyle/>
          <a:p>
            <a:r>
              <a:rPr lang="en-US" sz="3600" b="1">
                <a:solidFill>
                  <a:srgbClr val="0D3E56"/>
                </a:solidFill>
                <a:latin typeface="Franklin Gothic Medium"/>
                <a:cs typeface="Calibri"/>
              </a:rPr>
              <a:t>Team Reflection</a:t>
            </a:r>
          </a:p>
        </p:txBody>
      </p:sp>
      <p:sp>
        <p:nvSpPr>
          <p:cNvPr id="17" name="Rectangle 16">
            <a:extLst>
              <a:ext uri="{FF2B5EF4-FFF2-40B4-BE49-F238E27FC236}">
                <a16:creationId xmlns:a16="http://schemas.microsoft.com/office/drawing/2014/main" id="{F2467BE8-1381-4CDC-A957-C28A30F96C33}"/>
              </a:ext>
            </a:extLst>
          </p:cNvPr>
          <p:cNvSpPr/>
          <p:nvPr/>
        </p:nvSpPr>
        <p:spPr>
          <a:xfrm>
            <a:off x="434008" y="1790716"/>
            <a:ext cx="4694583" cy="1938992"/>
          </a:xfrm>
          <a:prstGeom prst="rect">
            <a:avLst/>
          </a:prstGeom>
        </p:spPr>
        <p:txBody>
          <a:bodyPr wrap="square">
            <a:spAutoFit/>
          </a:bodyPr>
          <a:lstStyle/>
          <a:p>
            <a:r>
              <a:rPr lang="en-US" sz="2400">
                <a:solidFill>
                  <a:srgbClr val="0D3E56"/>
                </a:solidFill>
                <a:latin typeface="Franklin Gothic Medium" panose="020B0603020102020204" pitchFamily="34" charset="0"/>
              </a:rPr>
              <a:t>Reflect on what you have learnt today through the lens of all 4 </a:t>
            </a:r>
            <a:r>
              <a:rPr lang="en-US" sz="2400" err="1">
                <a:solidFill>
                  <a:srgbClr val="0D3E56"/>
                </a:solidFill>
                <a:latin typeface="Franklin Gothic Medium" panose="020B0603020102020204" pitchFamily="34" charset="0"/>
              </a:rPr>
              <a:t>colours</a:t>
            </a:r>
            <a:r>
              <a:rPr lang="en-US" sz="2400">
                <a:solidFill>
                  <a:srgbClr val="0D3E56"/>
                </a:solidFill>
                <a:latin typeface="Franklin Gothic Medium" panose="020B0603020102020204" pitchFamily="34" charset="0"/>
              </a:rPr>
              <a:t>. </a:t>
            </a:r>
          </a:p>
          <a:p>
            <a:endParaRPr lang="en-US" sz="2400">
              <a:solidFill>
                <a:srgbClr val="0D3E56"/>
              </a:solidFill>
              <a:latin typeface="Franklin Gothic Medium" panose="020B0603020102020204" pitchFamily="34" charset="0"/>
            </a:endParaRPr>
          </a:p>
          <a:p>
            <a:r>
              <a:rPr lang="en-US" sz="2400">
                <a:solidFill>
                  <a:srgbClr val="0D3E56"/>
                </a:solidFill>
                <a:latin typeface="Franklin Gothic Medium" panose="020B0603020102020204" pitchFamily="34" charset="0"/>
              </a:rPr>
              <a:t>As a team, what do you want to</a:t>
            </a:r>
            <a:endParaRPr lang="en-US" sz="4000">
              <a:solidFill>
                <a:srgbClr val="0D3E56"/>
              </a:solidFill>
              <a:latin typeface="Franklin Gothic Medium" panose="020B0603020102020204" pitchFamily="34" charset="0"/>
            </a:endParaRPr>
          </a:p>
        </p:txBody>
      </p:sp>
      <p:sp>
        <p:nvSpPr>
          <p:cNvPr id="12" name="Rectangle 11">
            <a:extLst>
              <a:ext uri="{FF2B5EF4-FFF2-40B4-BE49-F238E27FC236}">
                <a16:creationId xmlns:a16="http://schemas.microsoft.com/office/drawing/2014/main" id="{E9F0F3CD-BC5E-CA4B-8E15-8B81B4C813B9}"/>
              </a:ext>
            </a:extLst>
          </p:cNvPr>
          <p:cNvSpPr/>
          <p:nvPr/>
        </p:nvSpPr>
        <p:spPr>
          <a:xfrm>
            <a:off x="2905424" y="3891950"/>
            <a:ext cx="1818976" cy="1938992"/>
          </a:xfrm>
          <a:prstGeom prst="rect">
            <a:avLst/>
          </a:prstGeom>
        </p:spPr>
        <p:txBody>
          <a:bodyPr wrap="square" lIns="91440" tIns="45720" rIns="91440" bIns="45720" anchor="t">
            <a:spAutoFit/>
          </a:bodyPr>
          <a:lstStyle/>
          <a:p>
            <a:r>
              <a:rPr lang="en-US" sz="2400">
                <a:solidFill>
                  <a:srgbClr val="4186A2"/>
                </a:solidFill>
                <a:latin typeface="Franklin Gothic Medium"/>
              </a:rPr>
              <a:t>Stop?</a:t>
            </a:r>
            <a:endParaRPr lang="en-US">
              <a:latin typeface="Franklin Gothic Medium"/>
            </a:endParaRPr>
          </a:p>
          <a:p>
            <a:endParaRPr lang="en-US" sz="2400">
              <a:solidFill>
                <a:srgbClr val="4186A2"/>
              </a:solidFill>
              <a:latin typeface="Franklin Gothic Medium" panose="020B0603020102020204" pitchFamily="34" charset="0"/>
            </a:endParaRPr>
          </a:p>
          <a:p>
            <a:r>
              <a:rPr lang="en-US" sz="2400">
                <a:solidFill>
                  <a:srgbClr val="4186A2"/>
                </a:solidFill>
                <a:latin typeface="Franklin Gothic Medium"/>
              </a:rPr>
              <a:t>Start?</a:t>
            </a:r>
          </a:p>
          <a:p>
            <a:endParaRPr lang="en-US" sz="2400">
              <a:solidFill>
                <a:srgbClr val="4186A2"/>
              </a:solidFill>
              <a:latin typeface="Franklin Gothic Medium" panose="020B0603020102020204" pitchFamily="34" charset="0"/>
            </a:endParaRPr>
          </a:p>
          <a:p>
            <a:r>
              <a:rPr lang="en-US" sz="2400">
                <a:solidFill>
                  <a:srgbClr val="4186A2"/>
                </a:solidFill>
                <a:latin typeface="Franklin Gothic Medium"/>
              </a:rPr>
              <a:t>Continue?</a:t>
            </a:r>
            <a:endParaRPr lang="en-US" sz="4000">
              <a:solidFill>
                <a:srgbClr val="4186A2"/>
              </a:solidFill>
              <a:latin typeface="Franklin Gothic Medium"/>
            </a:endParaRPr>
          </a:p>
        </p:txBody>
      </p:sp>
      <p:sp>
        <p:nvSpPr>
          <p:cNvPr id="2" name="Rectangle 1">
            <a:extLst>
              <a:ext uri="{FF2B5EF4-FFF2-40B4-BE49-F238E27FC236}">
                <a16:creationId xmlns:a16="http://schemas.microsoft.com/office/drawing/2014/main" id="{F3389031-0AF7-934A-96C8-FEE95DB58987}"/>
              </a:ext>
            </a:extLst>
          </p:cNvPr>
          <p:cNvSpPr/>
          <p:nvPr/>
        </p:nvSpPr>
        <p:spPr>
          <a:xfrm>
            <a:off x="6681095" y="2760212"/>
            <a:ext cx="3333670" cy="461665"/>
          </a:xfrm>
          <a:prstGeom prst="rect">
            <a:avLst/>
          </a:prstGeom>
        </p:spPr>
        <p:txBody>
          <a:bodyPr wrap="none">
            <a:spAutoFit/>
          </a:bodyPr>
          <a:lstStyle/>
          <a:p>
            <a:pPr algn="ctr"/>
            <a:r>
              <a:rPr lang="en-GB" sz="2400">
                <a:solidFill>
                  <a:srgbClr val="1A4960"/>
                </a:solidFill>
                <a:highlight>
                  <a:srgbClr val="FFFF00"/>
                </a:highlight>
                <a:latin typeface="Franklin Gothic Medium" panose="020B0603020102020204" pitchFamily="34" charset="0"/>
              </a:rPr>
              <a:t>Insert Team Wheel here</a:t>
            </a:r>
            <a:endParaRPr lang="en-GB" sz="2400" b="0" i="0">
              <a:solidFill>
                <a:srgbClr val="1A4960"/>
              </a:solidFill>
              <a:effectLst/>
              <a:highlight>
                <a:srgbClr val="FFFF00"/>
              </a:highlight>
              <a:latin typeface="Franklin Gothic Medium" panose="020B0603020102020204" pitchFamily="34" charset="0"/>
            </a:endParaRPr>
          </a:p>
        </p:txBody>
      </p:sp>
      <p:sp>
        <p:nvSpPr>
          <p:cNvPr id="3" name="TextBox 2">
            <a:extLst>
              <a:ext uri="{FF2B5EF4-FFF2-40B4-BE49-F238E27FC236}">
                <a16:creationId xmlns:a16="http://schemas.microsoft.com/office/drawing/2014/main" id="{97559A95-7E34-48F7-B1E3-4799D4793575}"/>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97A474B2-0587-4D27-BB84-429E61C47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4779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DAADD21F-5628-40FA-86D7-A3BD28CE0962}"/>
              </a:ext>
            </a:extLst>
          </p:cNvPr>
          <p:cNvPicPr>
            <a:picLocks noChangeAspect="1"/>
          </p:cNvPicPr>
          <p:nvPr/>
        </p:nvPicPr>
        <p:blipFill rotWithShape="1">
          <a:blip r:embed="rId3"/>
          <a:srcRect l="12742" r="12228"/>
          <a:stretch/>
        </p:blipFill>
        <p:spPr>
          <a:xfrm>
            <a:off x="0" y="24138"/>
            <a:ext cx="12192000" cy="6858000"/>
          </a:xfrm>
          <a:prstGeom prst="rect">
            <a:avLst/>
          </a:prstGeom>
        </p:spPr>
      </p:pic>
      <p:pic>
        <p:nvPicPr>
          <p:cNvPr id="4" name="Picture 8" descr="Logo, company name&#10;&#10;Description automatically generated">
            <a:extLst>
              <a:ext uri="{FF2B5EF4-FFF2-40B4-BE49-F238E27FC236}">
                <a16:creationId xmlns:a16="http://schemas.microsoft.com/office/drawing/2014/main" id="{684389A5-87FD-475E-84D9-BCC1B50E2F17}"/>
              </a:ext>
            </a:extLst>
          </p:cNvPr>
          <p:cNvPicPr>
            <a:picLocks noChangeAspect="1"/>
          </p:cNvPicPr>
          <p:nvPr/>
        </p:nvPicPr>
        <p:blipFill rotWithShape="1">
          <a:blip r:embed="rId4"/>
          <a:srcRect t="673" r="543" b="21481"/>
          <a:stretch/>
        </p:blipFill>
        <p:spPr>
          <a:xfrm>
            <a:off x="4485231" y="5308912"/>
            <a:ext cx="1906457" cy="1097790"/>
          </a:xfrm>
          <a:prstGeom prst="rect">
            <a:avLst/>
          </a:prstGeom>
        </p:spPr>
      </p:pic>
      <p:pic>
        <p:nvPicPr>
          <p:cNvPr id="14" name="Picture 15" descr="Logo, company name&#10;&#10;Description automatically generated">
            <a:extLst>
              <a:ext uri="{FF2B5EF4-FFF2-40B4-BE49-F238E27FC236}">
                <a16:creationId xmlns:a16="http://schemas.microsoft.com/office/drawing/2014/main" id="{F7DB4A48-93B2-449A-808F-8B47B39EA692}"/>
              </a:ext>
            </a:extLst>
          </p:cNvPr>
          <p:cNvPicPr>
            <a:picLocks noChangeAspect="1"/>
          </p:cNvPicPr>
          <p:nvPr/>
        </p:nvPicPr>
        <p:blipFill>
          <a:blip r:embed="rId5"/>
          <a:stretch>
            <a:fillRect/>
          </a:stretch>
        </p:blipFill>
        <p:spPr>
          <a:xfrm>
            <a:off x="5334652" y="1931748"/>
            <a:ext cx="2162175" cy="1371600"/>
          </a:xfrm>
          <a:prstGeom prst="rect">
            <a:avLst/>
          </a:prstGeom>
        </p:spPr>
      </p:pic>
      <p:pic>
        <p:nvPicPr>
          <p:cNvPr id="16" name="Picture 30" descr="A picture containing graphical user interface&#10;&#10;Description automatically generated">
            <a:extLst>
              <a:ext uri="{FF2B5EF4-FFF2-40B4-BE49-F238E27FC236}">
                <a16:creationId xmlns:a16="http://schemas.microsoft.com/office/drawing/2014/main" id="{AA4E3791-92A1-4A16-AE69-53760DC33C98}"/>
              </a:ext>
            </a:extLst>
          </p:cNvPr>
          <p:cNvPicPr>
            <a:picLocks noChangeAspect="1"/>
          </p:cNvPicPr>
          <p:nvPr/>
        </p:nvPicPr>
        <p:blipFill>
          <a:blip r:embed="rId6"/>
          <a:stretch>
            <a:fillRect/>
          </a:stretch>
        </p:blipFill>
        <p:spPr>
          <a:xfrm>
            <a:off x="1918048" y="811582"/>
            <a:ext cx="1438275" cy="1381125"/>
          </a:xfrm>
          <a:prstGeom prst="rect">
            <a:avLst/>
          </a:prstGeom>
        </p:spPr>
      </p:pic>
      <p:pic>
        <p:nvPicPr>
          <p:cNvPr id="31" name="Picture 31" descr="A picture containing text, clipart&#10;&#10;Description automatically generated">
            <a:extLst>
              <a:ext uri="{FF2B5EF4-FFF2-40B4-BE49-F238E27FC236}">
                <a16:creationId xmlns:a16="http://schemas.microsoft.com/office/drawing/2014/main" id="{7D25F32A-5C6D-4BE9-AAB0-214844ED378A}"/>
              </a:ext>
            </a:extLst>
          </p:cNvPr>
          <p:cNvPicPr>
            <a:picLocks noChangeAspect="1"/>
          </p:cNvPicPr>
          <p:nvPr/>
        </p:nvPicPr>
        <p:blipFill>
          <a:blip r:embed="rId7"/>
          <a:stretch>
            <a:fillRect/>
          </a:stretch>
        </p:blipFill>
        <p:spPr>
          <a:xfrm>
            <a:off x="9305143" y="756127"/>
            <a:ext cx="1714500" cy="1485900"/>
          </a:xfrm>
          <a:prstGeom prst="rect">
            <a:avLst/>
          </a:prstGeom>
        </p:spPr>
      </p:pic>
      <p:pic>
        <p:nvPicPr>
          <p:cNvPr id="32" name="Picture 32">
            <a:extLst>
              <a:ext uri="{FF2B5EF4-FFF2-40B4-BE49-F238E27FC236}">
                <a16:creationId xmlns:a16="http://schemas.microsoft.com/office/drawing/2014/main" id="{9839BBCB-DFF3-4FC1-8213-9C7D9A404A3D}"/>
              </a:ext>
            </a:extLst>
          </p:cNvPr>
          <p:cNvPicPr>
            <a:picLocks noChangeAspect="1"/>
          </p:cNvPicPr>
          <p:nvPr/>
        </p:nvPicPr>
        <p:blipFill>
          <a:blip r:embed="rId8"/>
          <a:stretch>
            <a:fillRect/>
          </a:stretch>
        </p:blipFill>
        <p:spPr>
          <a:xfrm>
            <a:off x="3988756" y="1274784"/>
            <a:ext cx="1247775" cy="447675"/>
          </a:xfrm>
          <a:prstGeom prst="rect">
            <a:avLst/>
          </a:prstGeom>
        </p:spPr>
      </p:pic>
      <p:pic>
        <p:nvPicPr>
          <p:cNvPr id="33" name="Picture 33" descr="A picture containing icon&#10;&#10;Description automatically generated">
            <a:extLst>
              <a:ext uri="{FF2B5EF4-FFF2-40B4-BE49-F238E27FC236}">
                <a16:creationId xmlns:a16="http://schemas.microsoft.com/office/drawing/2014/main" id="{69A554C5-A650-484D-8F04-8447D66E0AE0}"/>
              </a:ext>
            </a:extLst>
          </p:cNvPr>
          <p:cNvPicPr>
            <a:picLocks noChangeAspect="1"/>
          </p:cNvPicPr>
          <p:nvPr/>
        </p:nvPicPr>
        <p:blipFill>
          <a:blip r:embed="rId9"/>
          <a:stretch>
            <a:fillRect/>
          </a:stretch>
        </p:blipFill>
        <p:spPr>
          <a:xfrm>
            <a:off x="7263138" y="3453138"/>
            <a:ext cx="1390650" cy="1057275"/>
          </a:xfrm>
          <a:prstGeom prst="rect">
            <a:avLst/>
          </a:prstGeom>
        </p:spPr>
      </p:pic>
      <p:pic>
        <p:nvPicPr>
          <p:cNvPr id="34" name="Picture 34" descr="Logo, company name&#10;&#10;Description automatically generated">
            <a:extLst>
              <a:ext uri="{FF2B5EF4-FFF2-40B4-BE49-F238E27FC236}">
                <a16:creationId xmlns:a16="http://schemas.microsoft.com/office/drawing/2014/main" id="{086B0FD0-B81C-4530-9E88-1FB8C61245BE}"/>
              </a:ext>
            </a:extLst>
          </p:cNvPr>
          <p:cNvPicPr>
            <a:picLocks noChangeAspect="1"/>
          </p:cNvPicPr>
          <p:nvPr/>
        </p:nvPicPr>
        <p:blipFill>
          <a:blip r:embed="rId10"/>
          <a:stretch>
            <a:fillRect/>
          </a:stretch>
        </p:blipFill>
        <p:spPr>
          <a:xfrm>
            <a:off x="7385137" y="2343411"/>
            <a:ext cx="1590675" cy="895350"/>
          </a:xfrm>
          <a:prstGeom prst="rect">
            <a:avLst/>
          </a:prstGeom>
        </p:spPr>
      </p:pic>
      <p:pic>
        <p:nvPicPr>
          <p:cNvPr id="35" name="Picture 35">
            <a:extLst>
              <a:ext uri="{FF2B5EF4-FFF2-40B4-BE49-F238E27FC236}">
                <a16:creationId xmlns:a16="http://schemas.microsoft.com/office/drawing/2014/main" id="{112E133B-D2FF-4CB9-A896-448FCBED6647}"/>
              </a:ext>
            </a:extLst>
          </p:cNvPr>
          <p:cNvPicPr>
            <a:picLocks noChangeAspect="1"/>
          </p:cNvPicPr>
          <p:nvPr/>
        </p:nvPicPr>
        <p:blipFill>
          <a:blip r:embed="rId11"/>
          <a:stretch>
            <a:fillRect/>
          </a:stretch>
        </p:blipFill>
        <p:spPr>
          <a:xfrm>
            <a:off x="7872477" y="1202368"/>
            <a:ext cx="1295400" cy="581025"/>
          </a:xfrm>
          <a:prstGeom prst="rect">
            <a:avLst/>
          </a:prstGeom>
        </p:spPr>
      </p:pic>
      <p:pic>
        <p:nvPicPr>
          <p:cNvPr id="36" name="Picture 36" descr="Graphical user interface, text, application, chat or text message&#10;&#10;Description automatically generated">
            <a:extLst>
              <a:ext uri="{FF2B5EF4-FFF2-40B4-BE49-F238E27FC236}">
                <a16:creationId xmlns:a16="http://schemas.microsoft.com/office/drawing/2014/main" id="{C128E066-A711-42F9-A450-8D51F3585427}"/>
              </a:ext>
            </a:extLst>
          </p:cNvPr>
          <p:cNvPicPr>
            <a:picLocks noChangeAspect="1"/>
          </p:cNvPicPr>
          <p:nvPr/>
        </p:nvPicPr>
        <p:blipFill>
          <a:blip r:embed="rId12"/>
          <a:stretch>
            <a:fillRect/>
          </a:stretch>
        </p:blipFill>
        <p:spPr>
          <a:xfrm>
            <a:off x="3860887" y="4163599"/>
            <a:ext cx="1238250" cy="1190625"/>
          </a:xfrm>
          <a:prstGeom prst="rect">
            <a:avLst/>
          </a:prstGeom>
        </p:spPr>
      </p:pic>
      <p:pic>
        <p:nvPicPr>
          <p:cNvPr id="37" name="Picture 37">
            <a:extLst>
              <a:ext uri="{FF2B5EF4-FFF2-40B4-BE49-F238E27FC236}">
                <a16:creationId xmlns:a16="http://schemas.microsoft.com/office/drawing/2014/main" id="{CDE465BC-7D05-400B-BC46-C3C915B264EC}"/>
              </a:ext>
            </a:extLst>
          </p:cNvPr>
          <p:cNvPicPr>
            <a:picLocks noChangeAspect="1"/>
          </p:cNvPicPr>
          <p:nvPr/>
        </p:nvPicPr>
        <p:blipFill>
          <a:blip r:embed="rId13"/>
          <a:stretch>
            <a:fillRect/>
          </a:stretch>
        </p:blipFill>
        <p:spPr>
          <a:xfrm>
            <a:off x="1498557" y="3053871"/>
            <a:ext cx="1552575" cy="1209675"/>
          </a:xfrm>
          <a:prstGeom prst="rect">
            <a:avLst/>
          </a:prstGeom>
        </p:spPr>
      </p:pic>
      <p:pic>
        <p:nvPicPr>
          <p:cNvPr id="38" name="Picture 38" descr="A picture containing diagram&#10;&#10;Description automatically generated">
            <a:extLst>
              <a:ext uri="{FF2B5EF4-FFF2-40B4-BE49-F238E27FC236}">
                <a16:creationId xmlns:a16="http://schemas.microsoft.com/office/drawing/2014/main" id="{9318D563-D9B7-4332-A655-F7C4CFA78E2E}"/>
              </a:ext>
            </a:extLst>
          </p:cNvPr>
          <p:cNvPicPr>
            <a:picLocks noChangeAspect="1"/>
          </p:cNvPicPr>
          <p:nvPr/>
        </p:nvPicPr>
        <p:blipFill>
          <a:blip r:embed="rId14"/>
          <a:stretch>
            <a:fillRect/>
          </a:stretch>
        </p:blipFill>
        <p:spPr>
          <a:xfrm>
            <a:off x="8969158" y="2351239"/>
            <a:ext cx="1895475" cy="1104900"/>
          </a:xfrm>
          <a:prstGeom prst="rect">
            <a:avLst/>
          </a:prstGeom>
        </p:spPr>
      </p:pic>
      <p:pic>
        <p:nvPicPr>
          <p:cNvPr id="39" name="Picture 39">
            <a:extLst>
              <a:ext uri="{FF2B5EF4-FFF2-40B4-BE49-F238E27FC236}">
                <a16:creationId xmlns:a16="http://schemas.microsoft.com/office/drawing/2014/main" id="{DD492D1B-E013-4EFA-9FCA-BCF982C0B4E6}"/>
              </a:ext>
            </a:extLst>
          </p:cNvPr>
          <p:cNvPicPr>
            <a:picLocks noChangeAspect="1"/>
          </p:cNvPicPr>
          <p:nvPr/>
        </p:nvPicPr>
        <p:blipFill>
          <a:blip r:embed="rId15"/>
          <a:stretch>
            <a:fillRect/>
          </a:stretch>
        </p:blipFill>
        <p:spPr>
          <a:xfrm>
            <a:off x="1690361" y="4717485"/>
            <a:ext cx="1762125" cy="504825"/>
          </a:xfrm>
          <a:prstGeom prst="rect">
            <a:avLst/>
          </a:prstGeom>
        </p:spPr>
      </p:pic>
      <p:pic>
        <p:nvPicPr>
          <p:cNvPr id="40" name="Picture 40" descr="Logo, company name&#10;&#10;Description automatically generated">
            <a:extLst>
              <a:ext uri="{FF2B5EF4-FFF2-40B4-BE49-F238E27FC236}">
                <a16:creationId xmlns:a16="http://schemas.microsoft.com/office/drawing/2014/main" id="{1054BB6B-9C4D-49E9-B69C-0002607D0A96}"/>
              </a:ext>
            </a:extLst>
          </p:cNvPr>
          <p:cNvPicPr>
            <a:picLocks noChangeAspect="1"/>
          </p:cNvPicPr>
          <p:nvPr/>
        </p:nvPicPr>
        <p:blipFill>
          <a:blip r:embed="rId16"/>
          <a:stretch>
            <a:fillRect/>
          </a:stretch>
        </p:blipFill>
        <p:spPr>
          <a:xfrm>
            <a:off x="3419867" y="1989811"/>
            <a:ext cx="1762125" cy="923925"/>
          </a:xfrm>
          <a:prstGeom prst="rect">
            <a:avLst/>
          </a:prstGeom>
        </p:spPr>
      </p:pic>
      <p:pic>
        <p:nvPicPr>
          <p:cNvPr id="41" name="Picture 41" descr="Graphical user interface, application&#10;&#10;Description automatically generated">
            <a:extLst>
              <a:ext uri="{FF2B5EF4-FFF2-40B4-BE49-F238E27FC236}">
                <a16:creationId xmlns:a16="http://schemas.microsoft.com/office/drawing/2014/main" id="{A23152BF-3C6B-4F41-89B4-0EEE2F103714}"/>
              </a:ext>
            </a:extLst>
          </p:cNvPr>
          <p:cNvPicPr>
            <a:picLocks noChangeAspect="1"/>
          </p:cNvPicPr>
          <p:nvPr/>
        </p:nvPicPr>
        <p:blipFill>
          <a:blip r:embed="rId17"/>
          <a:stretch>
            <a:fillRect/>
          </a:stretch>
        </p:blipFill>
        <p:spPr>
          <a:xfrm>
            <a:off x="6976084" y="5305947"/>
            <a:ext cx="2200275" cy="1085850"/>
          </a:xfrm>
          <a:prstGeom prst="rect">
            <a:avLst/>
          </a:prstGeom>
        </p:spPr>
      </p:pic>
      <p:pic>
        <p:nvPicPr>
          <p:cNvPr id="42" name="Picture 42">
            <a:extLst>
              <a:ext uri="{FF2B5EF4-FFF2-40B4-BE49-F238E27FC236}">
                <a16:creationId xmlns:a16="http://schemas.microsoft.com/office/drawing/2014/main" id="{582B20FF-9420-41A1-A991-ED874BB28FFD}"/>
              </a:ext>
            </a:extLst>
          </p:cNvPr>
          <p:cNvPicPr>
            <a:picLocks noChangeAspect="1"/>
          </p:cNvPicPr>
          <p:nvPr/>
        </p:nvPicPr>
        <p:blipFill>
          <a:blip r:embed="rId18"/>
          <a:stretch>
            <a:fillRect/>
          </a:stretch>
        </p:blipFill>
        <p:spPr>
          <a:xfrm>
            <a:off x="5845480" y="1252603"/>
            <a:ext cx="1381125" cy="495300"/>
          </a:xfrm>
          <a:prstGeom prst="rect">
            <a:avLst/>
          </a:prstGeom>
        </p:spPr>
      </p:pic>
      <p:pic>
        <p:nvPicPr>
          <p:cNvPr id="43" name="Picture 43" descr="Graphical user interface&#10;&#10;Description automatically generated">
            <a:extLst>
              <a:ext uri="{FF2B5EF4-FFF2-40B4-BE49-F238E27FC236}">
                <a16:creationId xmlns:a16="http://schemas.microsoft.com/office/drawing/2014/main" id="{C25AC583-A6E8-4697-B1E1-8698BFFE7BAD}"/>
              </a:ext>
            </a:extLst>
          </p:cNvPr>
          <p:cNvPicPr>
            <a:picLocks noChangeAspect="1"/>
          </p:cNvPicPr>
          <p:nvPr/>
        </p:nvPicPr>
        <p:blipFill>
          <a:blip r:embed="rId19"/>
          <a:stretch>
            <a:fillRect/>
          </a:stretch>
        </p:blipFill>
        <p:spPr>
          <a:xfrm>
            <a:off x="9182491" y="4380847"/>
            <a:ext cx="1076325" cy="1076325"/>
          </a:xfrm>
          <a:prstGeom prst="rect">
            <a:avLst/>
          </a:prstGeom>
        </p:spPr>
      </p:pic>
      <p:pic>
        <p:nvPicPr>
          <p:cNvPr id="44" name="Picture 44" descr="A picture containing text, clipart&#10;&#10;Description automatically generated">
            <a:extLst>
              <a:ext uri="{FF2B5EF4-FFF2-40B4-BE49-F238E27FC236}">
                <a16:creationId xmlns:a16="http://schemas.microsoft.com/office/drawing/2014/main" id="{7E2032A4-A26C-416A-8180-2C943DDC6403}"/>
              </a:ext>
            </a:extLst>
          </p:cNvPr>
          <p:cNvPicPr>
            <a:picLocks noChangeAspect="1"/>
          </p:cNvPicPr>
          <p:nvPr/>
        </p:nvPicPr>
        <p:blipFill>
          <a:blip r:embed="rId20"/>
          <a:stretch>
            <a:fillRect/>
          </a:stretch>
        </p:blipFill>
        <p:spPr>
          <a:xfrm>
            <a:off x="1486161" y="2195969"/>
            <a:ext cx="1552575" cy="600075"/>
          </a:xfrm>
          <a:prstGeom prst="rect">
            <a:avLst/>
          </a:prstGeom>
        </p:spPr>
      </p:pic>
      <p:pic>
        <p:nvPicPr>
          <p:cNvPr id="45" name="Picture 45" descr="A picture containing icon&#10;&#10;Description automatically generated">
            <a:extLst>
              <a:ext uri="{FF2B5EF4-FFF2-40B4-BE49-F238E27FC236}">
                <a16:creationId xmlns:a16="http://schemas.microsoft.com/office/drawing/2014/main" id="{39A40382-33D4-471D-8757-6424F7BB7B7D}"/>
              </a:ext>
            </a:extLst>
          </p:cNvPr>
          <p:cNvPicPr>
            <a:picLocks noChangeAspect="1"/>
          </p:cNvPicPr>
          <p:nvPr/>
        </p:nvPicPr>
        <p:blipFill>
          <a:blip r:embed="rId21"/>
          <a:stretch>
            <a:fillRect/>
          </a:stretch>
        </p:blipFill>
        <p:spPr>
          <a:xfrm>
            <a:off x="3288734" y="3236544"/>
            <a:ext cx="1438275" cy="714375"/>
          </a:xfrm>
          <a:prstGeom prst="rect">
            <a:avLst/>
          </a:prstGeom>
        </p:spPr>
      </p:pic>
      <p:pic>
        <p:nvPicPr>
          <p:cNvPr id="46" name="Picture 46" descr="A picture containing text&#10;&#10;Description automatically generated">
            <a:extLst>
              <a:ext uri="{FF2B5EF4-FFF2-40B4-BE49-F238E27FC236}">
                <a16:creationId xmlns:a16="http://schemas.microsoft.com/office/drawing/2014/main" id="{2623397F-9211-424C-AB11-6FCF3BB782D8}"/>
              </a:ext>
            </a:extLst>
          </p:cNvPr>
          <p:cNvPicPr>
            <a:picLocks noChangeAspect="1"/>
          </p:cNvPicPr>
          <p:nvPr/>
        </p:nvPicPr>
        <p:blipFill>
          <a:blip r:embed="rId22"/>
          <a:stretch>
            <a:fillRect/>
          </a:stretch>
        </p:blipFill>
        <p:spPr>
          <a:xfrm>
            <a:off x="5435774" y="3243720"/>
            <a:ext cx="1724025" cy="742950"/>
          </a:xfrm>
          <a:prstGeom prst="rect">
            <a:avLst/>
          </a:prstGeom>
        </p:spPr>
      </p:pic>
      <p:pic>
        <p:nvPicPr>
          <p:cNvPr id="47" name="Picture 47" descr="A picture containing text, clipart&#10;&#10;Description automatically generated">
            <a:extLst>
              <a:ext uri="{FF2B5EF4-FFF2-40B4-BE49-F238E27FC236}">
                <a16:creationId xmlns:a16="http://schemas.microsoft.com/office/drawing/2014/main" id="{D2500F4B-A3F8-43F8-9B85-0014A366AB2D}"/>
              </a:ext>
            </a:extLst>
          </p:cNvPr>
          <p:cNvPicPr>
            <a:picLocks noChangeAspect="1"/>
          </p:cNvPicPr>
          <p:nvPr/>
        </p:nvPicPr>
        <p:blipFill>
          <a:blip r:embed="rId23"/>
          <a:stretch>
            <a:fillRect/>
          </a:stretch>
        </p:blipFill>
        <p:spPr>
          <a:xfrm>
            <a:off x="5484704" y="4409552"/>
            <a:ext cx="1047750" cy="895350"/>
          </a:xfrm>
          <a:prstGeom prst="rect">
            <a:avLst/>
          </a:prstGeom>
        </p:spPr>
      </p:pic>
      <p:pic>
        <p:nvPicPr>
          <p:cNvPr id="48" name="Picture 48">
            <a:extLst>
              <a:ext uri="{FF2B5EF4-FFF2-40B4-BE49-F238E27FC236}">
                <a16:creationId xmlns:a16="http://schemas.microsoft.com/office/drawing/2014/main" id="{205F5A58-BD45-4A64-9BDC-8B7904340849}"/>
              </a:ext>
            </a:extLst>
          </p:cNvPr>
          <p:cNvPicPr>
            <a:picLocks noChangeAspect="1"/>
          </p:cNvPicPr>
          <p:nvPr/>
        </p:nvPicPr>
        <p:blipFill>
          <a:blip r:embed="rId24"/>
          <a:stretch>
            <a:fillRect/>
          </a:stretch>
        </p:blipFill>
        <p:spPr>
          <a:xfrm>
            <a:off x="6963688" y="4573304"/>
            <a:ext cx="1819275" cy="781050"/>
          </a:xfrm>
          <a:prstGeom prst="rect">
            <a:avLst/>
          </a:prstGeom>
        </p:spPr>
      </p:pic>
      <p:pic>
        <p:nvPicPr>
          <p:cNvPr id="49" name="Picture 49" descr="A picture containing text&#10;&#10;Description automatically generated">
            <a:extLst>
              <a:ext uri="{FF2B5EF4-FFF2-40B4-BE49-F238E27FC236}">
                <a16:creationId xmlns:a16="http://schemas.microsoft.com/office/drawing/2014/main" id="{0142B7E0-2E45-428D-A261-D7D75791BA7F}"/>
              </a:ext>
            </a:extLst>
          </p:cNvPr>
          <p:cNvPicPr>
            <a:picLocks noChangeAspect="1"/>
          </p:cNvPicPr>
          <p:nvPr/>
        </p:nvPicPr>
        <p:blipFill>
          <a:blip r:embed="rId25"/>
          <a:stretch>
            <a:fillRect/>
          </a:stretch>
        </p:blipFill>
        <p:spPr>
          <a:xfrm>
            <a:off x="2179659" y="5551248"/>
            <a:ext cx="2038350" cy="714375"/>
          </a:xfrm>
          <a:prstGeom prst="rect">
            <a:avLst/>
          </a:prstGeom>
        </p:spPr>
      </p:pic>
      <p:pic>
        <p:nvPicPr>
          <p:cNvPr id="3" name="Picture 2">
            <a:extLst>
              <a:ext uri="{FF2B5EF4-FFF2-40B4-BE49-F238E27FC236}">
                <a16:creationId xmlns:a16="http://schemas.microsoft.com/office/drawing/2014/main" id="{81091548-4181-B34B-B626-0C0FF13FDB2C}"/>
              </a:ext>
            </a:extLst>
          </p:cNvPr>
          <p:cNvPicPr>
            <a:picLocks noChangeAspect="1"/>
          </p:cNvPicPr>
          <p:nvPr/>
        </p:nvPicPr>
        <p:blipFill>
          <a:blip r:embed="rId26"/>
          <a:stretch>
            <a:fillRect/>
          </a:stretch>
        </p:blipFill>
        <p:spPr>
          <a:xfrm>
            <a:off x="8859326" y="3722352"/>
            <a:ext cx="2115138" cy="336307"/>
          </a:xfrm>
          <a:prstGeom prst="rect">
            <a:avLst/>
          </a:prstGeom>
        </p:spPr>
      </p:pic>
      <p:sp>
        <p:nvSpPr>
          <p:cNvPr id="2" name="TextBox 1">
            <a:extLst>
              <a:ext uri="{FF2B5EF4-FFF2-40B4-BE49-F238E27FC236}">
                <a16:creationId xmlns:a16="http://schemas.microsoft.com/office/drawing/2014/main" id="{75198CFD-FC8A-4F61-B2EC-C41003F3C140}"/>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E3FAECB8-BF5D-4AEE-9686-67DF8EE5E7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277911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3227186A-0C55-4DAE-B8B1-78E78441CE5D}"/>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12" name="Picture 11">
            <a:extLst>
              <a:ext uri="{FF2B5EF4-FFF2-40B4-BE49-F238E27FC236}">
                <a16:creationId xmlns:a16="http://schemas.microsoft.com/office/drawing/2014/main" id="{A2FE34D9-A2AA-B641-96AC-F97E8CFB349D}"/>
              </a:ext>
            </a:extLst>
          </p:cNvPr>
          <p:cNvPicPr>
            <a:picLocks noChangeAspect="1"/>
          </p:cNvPicPr>
          <p:nvPr/>
        </p:nvPicPr>
        <p:blipFill>
          <a:blip r:embed="rId4"/>
          <a:stretch>
            <a:fillRect/>
          </a:stretch>
        </p:blipFill>
        <p:spPr>
          <a:xfrm>
            <a:off x="0" y="4615706"/>
            <a:ext cx="4950894" cy="1862516"/>
          </a:xfrm>
          <a:prstGeom prst="rect">
            <a:avLst/>
          </a:prstGeom>
        </p:spPr>
      </p:pic>
      <p:grpSp>
        <p:nvGrpSpPr>
          <p:cNvPr id="3" name="Group 2">
            <a:extLst>
              <a:ext uri="{FF2B5EF4-FFF2-40B4-BE49-F238E27FC236}">
                <a16:creationId xmlns:a16="http://schemas.microsoft.com/office/drawing/2014/main" id="{D39ADB07-AC85-9B49-9111-18C5D5E125C1}"/>
              </a:ext>
            </a:extLst>
          </p:cNvPr>
          <p:cNvGrpSpPr/>
          <p:nvPr/>
        </p:nvGrpSpPr>
        <p:grpSpPr>
          <a:xfrm>
            <a:off x="6638983" y="1273209"/>
            <a:ext cx="4353139" cy="3930342"/>
            <a:chOff x="4950894" y="1114660"/>
            <a:chExt cx="4353139" cy="3930342"/>
          </a:xfrm>
        </p:grpSpPr>
        <p:pic>
          <p:nvPicPr>
            <p:cNvPr id="10" name="Picture 9" descr="A picture containing text, dark&#10;&#10;Description automatically generated">
              <a:extLst>
                <a:ext uri="{FF2B5EF4-FFF2-40B4-BE49-F238E27FC236}">
                  <a16:creationId xmlns:a16="http://schemas.microsoft.com/office/drawing/2014/main" id="{47EF0657-F7F9-6F47-978E-93ED9B610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153" y="2726084"/>
              <a:ext cx="677984" cy="677984"/>
            </a:xfrm>
            <a:prstGeom prst="rect">
              <a:avLst/>
            </a:prstGeom>
          </p:spPr>
        </p:pic>
        <p:pic>
          <p:nvPicPr>
            <p:cNvPr id="14" name="Picture 13" descr="Icon&#10;&#10;Description automatically generated">
              <a:extLst>
                <a:ext uri="{FF2B5EF4-FFF2-40B4-BE49-F238E27FC236}">
                  <a16:creationId xmlns:a16="http://schemas.microsoft.com/office/drawing/2014/main" id="{C49944B0-15D8-4A46-9996-949FAAF48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0894" y="1905617"/>
              <a:ext cx="677984" cy="677984"/>
            </a:xfrm>
            <a:prstGeom prst="rect">
              <a:avLst/>
            </a:prstGeom>
          </p:spPr>
        </p:pic>
        <p:pic>
          <p:nvPicPr>
            <p:cNvPr id="16" name="Picture 15" descr="Icon&#10;&#10;Description automatically generated">
              <a:extLst>
                <a:ext uri="{FF2B5EF4-FFF2-40B4-BE49-F238E27FC236}">
                  <a16:creationId xmlns:a16="http://schemas.microsoft.com/office/drawing/2014/main" id="{35196C52-6AB0-F346-B92B-92F8630E8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153" y="4367018"/>
              <a:ext cx="677984" cy="677984"/>
            </a:xfrm>
            <a:prstGeom prst="rect">
              <a:avLst/>
            </a:prstGeom>
          </p:spPr>
        </p:pic>
        <p:pic>
          <p:nvPicPr>
            <p:cNvPr id="18" name="Picture 17" descr="A picture containing text, sign&#10;&#10;Description automatically generated">
              <a:extLst>
                <a:ext uri="{FF2B5EF4-FFF2-40B4-BE49-F238E27FC236}">
                  <a16:creationId xmlns:a16="http://schemas.microsoft.com/office/drawing/2014/main" id="{BFE998AF-9876-DD4F-98B9-1526CB8AFA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8153" y="3546551"/>
              <a:ext cx="677984" cy="677984"/>
            </a:xfrm>
            <a:prstGeom prst="rect">
              <a:avLst/>
            </a:prstGeom>
          </p:spPr>
        </p:pic>
        <p:pic>
          <p:nvPicPr>
            <p:cNvPr id="20" name="Picture 19" descr="A picture containing text, sign&#10;&#10;Description automatically generated">
              <a:extLst>
                <a:ext uri="{FF2B5EF4-FFF2-40B4-BE49-F238E27FC236}">
                  <a16:creationId xmlns:a16="http://schemas.microsoft.com/office/drawing/2014/main" id="{7E357006-3EDC-5B4E-9F99-C1F0B0DC12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8153" y="1114660"/>
              <a:ext cx="644912" cy="653180"/>
            </a:xfrm>
            <a:prstGeom prst="rect">
              <a:avLst/>
            </a:prstGeom>
          </p:spPr>
        </p:pic>
        <p:sp>
          <p:nvSpPr>
            <p:cNvPr id="21" name="Rectangle 20">
              <a:extLst>
                <a:ext uri="{FF2B5EF4-FFF2-40B4-BE49-F238E27FC236}">
                  <a16:creationId xmlns:a16="http://schemas.microsoft.com/office/drawing/2014/main" id="{A4E34F98-794A-6947-BCE5-0D05997B5798}"/>
                </a:ext>
              </a:extLst>
            </p:cNvPr>
            <p:cNvSpPr/>
            <p:nvPr/>
          </p:nvSpPr>
          <p:spPr>
            <a:xfrm>
              <a:off x="6122760" y="1210417"/>
              <a:ext cx="2832442" cy="461665"/>
            </a:xfrm>
            <a:prstGeom prst="rect">
              <a:avLst/>
            </a:prstGeom>
          </p:spPr>
          <p:txBody>
            <a:bodyPr wrap="none">
              <a:spAutoFit/>
            </a:bodyPr>
            <a:lstStyle/>
            <a:p>
              <a:r>
                <a:rPr lang="en-US" sz="2400" err="1">
                  <a:solidFill>
                    <a:srgbClr val="0D3E56"/>
                  </a:solidFill>
                  <a:latin typeface="Franklin Gothic Medium" panose="020B0603020102020204" pitchFamily="34" charset="0"/>
                  <a:cs typeface="Calibri" panose="020F0502020204030204" pitchFamily="34" charset="0"/>
                </a:rPr>
                <a:t>Colour-profiling.com</a:t>
              </a:r>
              <a:endParaRPr lang="en-US" sz="2400">
                <a:solidFill>
                  <a:srgbClr val="0D3E56"/>
                </a:solidFill>
                <a:latin typeface="Franklin Gothic Medium" panose="020B060302010202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1685A3A9-BBC5-444F-9910-380C0D21EB27}"/>
                </a:ext>
              </a:extLst>
            </p:cNvPr>
            <p:cNvSpPr/>
            <p:nvPr/>
          </p:nvSpPr>
          <p:spPr>
            <a:xfrm>
              <a:off x="6117327" y="2013776"/>
              <a:ext cx="2295565" cy="461665"/>
            </a:xfrm>
            <a:prstGeom prst="rect">
              <a:avLst/>
            </a:prstGeom>
          </p:spPr>
          <p:txBody>
            <a:bodyPr wrap="none">
              <a:spAutoFit/>
            </a:bodyPr>
            <a:lstStyle/>
            <a:p>
              <a:r>
                <a:rPr lang="en-US" sz="2400">
                  <a:solidFill>
                    <a:srgbClr val="0D3E56"/>
                  </a:solidFill>
                  <a:latin typeface="Franklin Gothic Medium" panose="020B0603020102020204" pitchFamily="34" charset="0"/>
                  <a:cs typeface="Calibri" panose="020F0502020204030204" pitchFamily="34" charset="0"/>
                </a:rPr>
                <a:t>@colourprofiling</a:t>
              </a:r>
            </a:p>
          </p:txBody>
        </p:sp>
        <p:sp>
          <p:nvSpPr>
            <p:cNvPr id="23" name="Rectangle 22">
              <a:extLst>
                <a:ext uri="{FF2B5EF4-FFF2-40B4-BE49-F238E27FC236}">
                  <a16:creationId xmlns:a16="http://schemas.microsoft.com/office/drawing/2014/main" id="{4716036C-3FE0-314B-9B24-E04F06F76A9C}"/>
                </a:ext>
              </a:extLst>
            </p:cNvPr>
            <p:cNvSpPr/>
            <p:nvPr/>
          </p:nvSpPr>
          <p:spPr>
            <a:xfrm>
              <a:off x="6117327" y="2834243"/>
              <a:ext cx="2054986" cy="461665"/>
            </a:xfrm>
            <a:prstGeom prst="rect">
              <a:avLst/>
            </a:prstGeom>
          </p:spPr>
          <p:txBody>
            <a:bodyPr wrap="none">
              <a:spAutoFit/>
            </a:bodyPr>
            <a:lstStyle/>
            <a:p>
              <a:r>
                <a:rPr lang="en-US" sz="2400">
                  <a:solidFill>
                    <a:srgbClr val="0D3E56"/>
                  </a:solidFill>
                  <a:latin typeface="Franklin Gothic Medium" panose="020B0603020102020204" pitchFamily="34" charset="0"/>
                  <a:cs typeface="Calibri" panose="020F0502020204030204" pitchFamily="34" charset="0"/>
                </a:rPr>
                <a:t>@cmeprofiling</a:t>
              </a:r>
            </a:p>
          </p:txBody>
        </p:sp>
        <p:sp>
          <p:nvSpPr>
            <p:cNvPr id="24" name="Rectangle 23">
              <a:extLst>
                <a:ext uri="{FF2B5EF4-FFF2-40B4-BE49-F238E27FC236}">
                  <a16:creationId xmlns:a16="http://schemas.microsoft.com/office/drawing/2014/main" id="{DBE3AC4E-87AB-284B-94A5-67CB87B79470}"/>
                </a:ext>
              </a:extLst>
            </p:cNvPr>
            <p:cNvSpPr/>
            <p:nvPr/>
          </p:nvSpPr>
          <p:spPr>
            <a:xfrm>
              <a:off x="6117327" y="4475177"/>
              <a:ext cx="3186706" cy="461665"/>
            </a:xfrm>
            <a:prstGeom prst="rect">
              <a:avLst/>
            </a:prstGeom>
          </p:spPr>
          <p:txBody>
            <a:bodyPr wrap="none">
              <a:spAutoFit/>
            </a:bodyPr>
            <a:lstStyle/>
            <a:p>
              <a:r>
                <a:rPr lang="en-US" sz="2400">
                  <a:solidFill>
                    <a:srgbClr val="0D3E56"/>
                  </a:solidFill>
                  <a:latin typeface="Franklin Gothic Medium" panose="020B0603020102020204" pitchFamily="34" charset="0"/>
                  <a:cs typeface="Calibri" panose="020F0502020204030204" pitchFamily="34" charset="0"/>
                </a:rPr>
                <a:t>@C-me </a:t>
              </a:r>
              <a:r>
                <a:rPr lang="en-US" sz="2400" err="1">
                  <a:solidFill>
                    <a:srgbClr val="0D3E56"/>
                  </a:solidFill>
                  <a:latin typeface="Franklin Gothic Medium" panose="020B0603020102020204" pitchFamily="34" charset="0"/>
                  <a:cs typeface="Calibri" panose="020F0502020204030204" pitchFamily="34" charset="0"/>
                </a:rPr>
                <a:t>Colour</a:t>
              </a:r>
              <a:r>
                <a:rPr lang="en-US" sz="2400">
                  <a:solidFill>
                    <a:srgbClr val="0D3E56"/>
                  </a:solidFill>
                  <a:latin typeface="Franklin Gothic Medium" panose="020B0603020102020204" pitchFamily="34" charset="0"/>
                  <a:cs typeface="Calibri" panose="020F0502020204030204" pitchFamily="34" charset="0"/>
                </a:rPr>
                <a:t> Profiling</a:t>
              </a:r>
              <a:endParaRPr lang="en-US" sz="2400"/>
            </a:p>
          </p:txBody>
        </p:sp>
        <p:sp>
          <p:nvSpPr>
            <p:cNvPr id="25" name="Rectangle 24">
              <a:extLst>
                <a:ext uri="{FF2B5EF4-FFF2-40B4-BE49-F238E27FC236}">
                  <a16:creationId xmlns:a16="http://schemas.microsoft.com/office/drawing/2014/main" id="{7F4C850B-602F-9D4C-82C2-F2C97E6CEC0E}"/>
                </a:ext>
              </a:extLst>
            </p:cNvPr>
            <p:cNvSpPr/>
            <p:nvPr/>
          </p:nvSpPr>
          <p:spPr>
            <a:xfrm>
              <a:off x="6122760" y="3665378"/>
              <a:ext cx="2681888" cy="461665"/>
            </a:xfrm>
            <a:prstGeom prst="rect">
              <a:avLst/>
            </a:prstGeom>
          </p:spPr>
          <p:txBody>
            <a:bodyPr wrap="none">
              <a:spAutoFit/>
            </a:bodyPr>
            <a:lstStyle/>
            <a:p>
              <a:r>
                <a:rPr lang="en-US" sz="2400" err="1">
                  <a:solidFill>
                    <a:srgbClr val="0D3E56"/>
                  </a:solidFill>
                  <a:latin typeface="Franklin Gothic Medium" panose="020B0603020102020204" pitchFamily="34" charset="0"/>
                </a:rPr>
                <a:t>Cmecolourprofiling</a:t>
              </a:r>
              <a:endParaRPr lang="en-US" sz="2400">
                <a:solidFill>
                  <a:srgbClr val="0D3E56"/>
                </a:solidFill>
                <a:latin typeface="Franklin Gothic Medium" panose="020B0603020102020204" pitchFamily="34" charset="0"/>
              </a:endParaRPr>
            </a:p>
          </p:txBody>
        </p:sp>
      </p:grpSp>
      <p:sp>
        <p:nvSpPr>
          <p:cNvPr id="30" name="TextBox 29">
            <a:extLst>
              <a:ext uri="{FF2B5EF4-FFF2-40B4-BE49-F238E27FC236}">
                <a16:creationId xmlns:a16="http://schemas.microsoft.com/office/drawing/2014/main" id="{8E419E5C-6C2E-3D40-8CB2-81EA00CB8264}"/>
              </a:ext>
            </a:extLst>
          </p:cNvPr>
          <p:cNvSpPr txBox="1"/>
          <p:nvPr/>
        </p:nvSpPr>
        <p:spPr>
          <a:xfrm>
            <a:off x="636558" y="1433661"/>
            <a:ext cx="5077839" cy="1200329"/>
          </a:xfrm>
          <a:prstGeom prst="rect">
            <a:avLst/>
          </a:prstGeom>
          <a:noFill/>
        </p:spPr>
        <p:txBody>
          <a:bodyPr wrap="square" rtlCol="0">
            <a:spAutoFit/>
          </a:bodyPr>
          <a:lstStyle/>
          <a:p>
            <a:r>
              <a:rPr lang="en-US" sz="3600" b="1">
                <a:solidFill>
                  <a:srgbClr val="0D3E56"/>
                </a:solidFill>
                <a:latin typeface="Franklin Gothic Medium" panose="020B0603020102020204" pitchFamily="34" charset="0"/>
                <a:cs typeface="Calibri" panose="020F0502020204030204" pitchFamily="34" charset="0"/>
              </a:rPr>
              <a:t>Thank you and please stay in touch! </a:t>
            </a:r>
          </a:p>
        </p:txBody>
      </p:sp>
      <p:sp>
        <p:nvSpPr>
          <p:cNvPr id="4" name="TextBox 3">
            <a:extLst>
              <a:ext uri="{FF2B5EF4-FFF2-40B4-BE49-F238E27FC236}">
                <a16:creationId xmlns:a16="http://schemas.microsoft.com/office/drawing/2014/main" id="{72C1686C-D006-4F0C-B5FC-FB83FDA59E92}"/>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5" name="Picture 4" descr="Text&#10;&#10;Description automatically generated">
            <a:extLst>
              <a:ext uri="{FF2B5EF4-FFF2-40B4-BE49-F238E27FC236}">
                <a16:creationId xmlns:a16="http://schemas.microsoft.com/office/drawing/2014/main" id="{7958663C-CD97-4174-B06D-015067B05C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330190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background pattern&#10;&#10;Description automatically generated">
            <a:extLst>
              <a:ext uri="{FF2B5EF4-FFF2-40B4-BE49-F238E27FC236}">
                <a16:creationId xmlns:a16="http://schemas.microsoft.com/office/drawing/2014/main" id="{29FD7133-E96B-C14F-B487-501B12618199}"/>
              </a:ext>
            </a:extLst>
          </p:cNvPr>
          <p:cNvPicPr>
            <a:picLocks noChangeAspect="1"/>
          </p:cNvPicPr>
          <p:nvPr/>
        </p:nvPicPr>
        <p:blipFill rotWithShape="1">
          <a:blip r:embed="rId3"/>
          <a:srcRect l="15895" t="670" r="10374"/>
          <a:stretch/>
        </p:blipFill>
        <p:spPr>
          <a:xfrm>
            <a:off x="0" y="0"/>
            <a:ext cx="12192000" cy="6858085"/>
          </a:xfrm>
          <a:prstGeom prst="rect">
            <a:avLst/>
          </a:prstGeom>
        </p:spPr>
      </p:pic>
      <p:pic>
        <p:nvPicPr>
          <p:cNvPr id="23" name="Picture 22">
            <a:extLst>
              <a:ext uri="{FF2B5EF4-FFF2-40B4-BE49-F238E27FC236}">
                <a16:creationId xmlns:a16="http://schemas.microsoft.com/office/drawing/2014/main" id="{71842B5F-2840-40AE-8AA5-0BD2BBC7793E}"/>
              </a:ext>
            </a:extLst>
          </p:cNvPr>
          <p:cNvPicPr>
            <a:picLocks noChangeAspect="1"/>
          </p:cNvPicPr>
          <p:nvPr/>
        </p:nvPicPr>
        <p:blipFill>
          <a:blip r:embed="rId4"/>
          <a:stretch>
            <a:fillRect/>
          </a:stretch>
        </p:blipFill>
        <p:spPr>
          <a:xfrm>
            <a:off x="5310717" y="2878016"/>
            <a:ext cx="6870543" cy="3864680"/>
          </a:xfrm>
          <a:prstGeom prst="rect">
            <a:avLst/>
          </a:prstGeom>
        </p:spPr>
      </p:pic>
      <p:sp>
        <p:nvSpPr>
          <p:cNvPr id="5" name="TextBox 4"/>
          <p:cNvSpPr txBox="1"/>
          <p:nvPr/>
        </p:nvSpPr>
        <p:spPr>
          <a:xfrm>
            <a:off x="1159229" y="1549107"/>
            <a:ext cx="1239170" cy="461665"/>
          </a:xfrm>
          <a:prstGeom prst="rect">
            <a:avLst/>
          </a:prstGeom>
          <a:noFill/>
        </p:spPr>
        <p:txBody>
          <a:bodyPr wrap="square" rtlCol="0">
            <a:spAutoFit/>
          </a:bodyPr>
          <a:lstStyle/>
          <a:p>
            <a:pPr>
              <a:spcBef>
                <a:spcPts val="600"/>
              </a:spcBef>
              <a:spcAft>
                <a:spcPts val="600"/>
              </a:spcAft>
            </a:pPr>
            <a:r>
              <a:rPr lang="en-GB" sz="2400" b="1">
                <a:solidFill>
                  <a:srgbClr val="0D3E56"/>
                </a:solidFill>
                <a:latin typeface="Franklin Gothic Medium" panose="020B0603020102020204" pitchFamily="34" charset="0"/>
                <a:ea typeface="Calibri" panose="020F0502020204030204" pitchFamily="34" charset="0"/>
                <a:cs typeface="Times New Roman" panose="02020603050405020304" pitchFamily="18" charset="0"/>
              </a:rPr>
              <a:t>Flexible</a:t>
            </a:r>
            <a:endParaRPr lang="en-GB" sz="1600">
              <a:latin typeface="+mj-lt"/>
            </a:endParaRPr>
          </a:p>
        </p:txBody>
      </p:sp>
      <p:sp>
        <p:nvSpPr>
          <p:cNvPr id="8" name="Rectangle 7"/>
          <p:cNvSpPr/>
          <p:nvPr/>
        </p:nvSpPr>
        <p:spPr>
          <a:xfrm>
            <a:off x="1159229" y="2647183"/>
            <a:ext cx="1419302" cy="461665"/>
          </a:xfrm>
          <a:prstGeom prst="rect">
            <a:avLst/>
          </a:prstGeom>
        </p:spPr>
        <p:txBody>
          <a:bodyPr wrap="square">
            <a:spAutoFit/>
          </a:bodyPr>
          <a:lstStyle/>
          <a:p>
            <a:r>
              <a:rPr lang="en-GB" sz="2400" b="1">
                <a:solidFill>
                  <a:srgbClr val="0D3E56"/>
                </a:solidFill>
                <a:latin typeface="Franklin Gothic Medium" panose="020B0603020102020204" pitchFamily="34" charset="0"/>
                <a:ea typeface="Calibri" panose="020F0502020204030204" pitchFamily="34" charset="0"/>
                <a:cs typeface="Times New Roman" panose="02020603050405020304" pitchFamily="18" charset="0"/>
              </a:rPr>
              <a:t>Accurate</a:t>
            </a:r>
            <a:endParaRPr lang="en-GB" sz="1600">
              <a:latin typeface="+mj-lt"/>
            </a:endParaRPr>
          </a:p>
        </p:txBody>
      </p:sp>
      <p:sp>
        <p:nvSpPr>
          <p:cNvPr id="9" name="Rectangle 8"/>
          <p:cNvSpPr/>
          <p:nvPr/>
        </p:nvSpPr>
        <p:spPr>
          <a:xfrm>
            <a:off x="1159229" y="3847524"/>
            <a:ext cx="918952" cy="461665"/>
          </a:xfrm>
          <a:prstGeom prst="rect">
            <a:avLst/>
          </a:prstGeom>
        </p:spPr>
        <p:txBody>
          <a:bodyPr wrap="square">
            <a:spAutoFit/>
          </a:bodyPr>
          <a:lstStyle/>
          <a:p>
            <a:r>
              <a:rPr lang="en-GB" sz="2400" b="1">
                <a:solidFill>
                  <a:srgbClr val="0D3E56"/>
                </a:solidFill>
                <a:latin typeface="Franklin Gothic Medium" panose="020B0603020102020204" pitchFamily="34" charset="0"/>
                <a:ea typeface="Calibri" panose="020F0502020204030204" pitchFamily="34" charset="0"/>
                <a:cs typeface="Times New Roman" panose="02020603050405020304" pitchFamily="18" charset="0"/>
              </a:rPr>
              <a:t>Clear</a:t>
            </a:r>
            <a:endParaRPr lang="en-GB" sz="1600">
              <a:latin typeface="+mj-lt"/>
            </a:endParaRPr>
          </a:p>
        </p:txBody>
      </p:sp>
      <p:sp>
        <p:nvSpPr>
          <p:cNvPr id="10" name="Rectangle 9"/>
          <p:cNvSpPr/>
          <p:nvPr/>
        </p:nvSpPr>
        <p:spPr>
          <a:xfrm>
            <a:off x="1159229" y="5051300"/>
            <a:ext cx="1418661" cy="461665"/>
          </a:xfrm>
          <a:prstGeom prst="rect">
            <a:avLst/>
          </a:prstGeom>
        </p:spPr>
        <p:txBody>
          <a:bodyPr wrap="square">
            <a:spAutoFit/>
          </a:bodyPr>
          <a:lstStyle/>
          <a:p>
            <a:r>
              <a:rPr lang="en-GB" sz="2400" b="1">
                <a:solidFill>
                  <a:srgbClr val="0D3E56"/>
                </a:solidFill>
                <a:latin typeface="Franklin Gothic Medium" panose="020B0603020102020204" pitchFamily="34" charset="0"/>
                <a:ea typeface="Calibri" panose="020F0502020204030204" pitchFamily="34" charset="0"/>
                <a:cs typeface="Times New Roman" panose="02020603050405020304" pitchFamily="18" charset="0"/>
              </a:rPr>
              <a:t>Easy use</a:t>
            </a:r>
            <a:endParaRPr lang="en-GB" sz="1600">
              <a:latin typeface="+mj-lt"/>
            </a:endParaRPr>
          </a:p>
        </p:txBody>
      </p:sp>
      <p:sp>
        <p:nvSpPr>
          <p:cNvPr id="3" name="TextBox 2"/>
          <p:cNvSpPr txBox="1"/>
          <p:nvPr/>
        </p:nvSpPr>
        <p:spPr>
          <a:xfrm>
            <a:off x="392747" y="1037258"/>
            <a:ext cx="502631" cy="1446550"/>
          </a:xfrm>
          <a:prstGeom prst="rect">
            <a:avLst/>
          </a:prstGeom>
          <a:noFill/>
        </p:spPr>
        <p:txBody>
          <a:bodyPr wrap="square" rtlCol="0">
            <a:spAutoFit/>
          </a:bodyPr>
          <a:lstStyle/>
          <a:p>
            <a:r>
              <a:rPr lang="en-GB" sz="8800">
                <a:solidFill>
                  <a:srgbClr val="4186A2"/>
                </a:solidFill>
                <a:latin typeface="Aleo" panose="020F0502020204030203" pitchFamily="34" charset="0"/>
              </a:rPr>
              <a:t>F</a:t>
            </a:r>
          </a:p>
        </p:txBody>
      </p:sp>
      <p:sp>
        <p:nvSpPr>
          <p:cNvPr id="14" name="TextBox 13"/>
          <p:cNvSpPr txBox="1"/>
          <p:nvPr/>
        </p:nvSpPr>
        <p:spPr>
          <a:xfrm>
            <a:off x="318963" y="2154461"/>
            <a:ext cx="432000" cy="1446550"/>
          </a:xfrm>
          <a:prstGeom prst="rect">
            <a:avLst/>
          </a:prstGeom>
          <a:noFill/>
        </p:spPr>
        <p:txBody>
          <a:bodyPr wrap="square" rtlCol="0">
            <a:spAutoFit/>
          </a:bodyPr>
          <a:lstStyle/>
          <a:p>
            <a:r>
              <a:rPr lang="en-GB" sz="8800">
                <a:solidFill>
                  <a:srgbClr val="4186A2"/>
                </a:solidFill>
                <a:latin typeface="Aleo" panose="020F0502020204030203" pitchFamily="34" charset="0"/>
              </a:rPr>
              <a:t>A</a:t>
            </a:r>
          </a:p>
        </p:txBody>
      </p:sp>
      <p:sp>
        <p:nvSpPr>
          <p:cNvPr id="15" name="TextBox 14"/>
          <p:cNvSpPr txBox="1"/>
          <p:nvPr/>
        </p:nvSpPr>
        <p:spPr>
          <a:xfrm>
            <a:off x="289058" y="3354521"/>
            <a:ext cx="797317" cy="1446550"/>
          </a:xfrm>
          <a:prstGeom prst="rect">
            <a:avLst/>
          </a:prstGeom>
          <a:noFill/>
        </p:spPr>
        <p:txBody>
          <a:bodyPr wrap="square" rtlCol="0">
            <a:spAutoFit/>
          </a:bodyPr>
          <a:lstStyle/>
          <a:p>
            <a:r>
              <a:rPr lang="en-GB" sz="8800">
                <a:solidFill>
                  <a:srgbClr val="4186A2"/>
                </a:solidFill>
                <a:latin typeface="Aleo" panose="020F0502020204030203" pitchFamily="34" charset="0"/>
              </a:rPr>
              <a:t>C</a:t>
            </a:r>
          </a:p>
        </p:txBody>
      </p:sp>
      <p:sp>
        <p:nvSpPr>
          <p:cNvPr id="16" name="TextBox 15"/>
          <p:cNvSpPr txBox="1"/>
          <p:nvPr/>
        </p:nvSpPr>
        <p:spPr>
          <a:xfrm>
            <a:off x="363526" y="4558857"/>
            <a:ext cx="502631" cy="1446550"/>
          </a:xfrm>
          <a:prstGeom prst="rect">
            <a:avLst/>
          </a:prstGeom>
          <a:noFill/>
        </p:spPr>
        <p:txBody>
          <a:bodyPr wrap="square" rtlCol="0">
            <a:spAutoFit/>
          </a:bodyPr>
          <a:lstStyle/>
          <a:p>
            <a:r>
              <a:rPr lang="en-GB" sz="8800">
                <a:solidFill>
                  <a:srgbClr val="4186A2"/>
                </a:solidFill>
                <a:latin typeface="Aleo" panose="020F0502020204030203" pitchFamily="34" charset="0"/>
              </a:rPr>
              <a:t>E</a:t>
            </a:r>
          </a:p>
        </p:txBody>
      </p:sp>
      <p:sp>
        <p:nvSpPr>
          <p:cNvPr id="2" name="Rectangle 1">
            <a:extLst>
              <a:ext uri="{FF2B5EF4-FFF2-40B4-BE49-F238E27FC236}">
                <a16:creationId xmlns:a16="http://schemas.microsoft.com/office/drawing/2014/main" id="{D7373A34-871C-F949-B915-F1785304214D}"/>
              </a:ext>
            </a:extLst>
          </p:cNvPr>
          <p:cNvSpPr/>
          <p:nvPr/>
        </p:nvSpPr>
        <p:spPr>
          <a:xfrm>
            <a:off x="2577890" y="1345035"/>
            <a:ext cx="9195104" cy="830997"/>
          </a:xfrm>
          <a:prstGeom prst="rect">
            <a:avLst/>
          </a:prstGeom>
        </p:spPr>
        <p:txBody>
          <a:bodyPr wrap="square">
            <a:spAutoFit/>
          </a:bodyPr>
          <a:lstStyle/>
          <a:p>
            <a:r>
              <a:rPr lang="en-GB" sz="2400">
                <a:solidFill>
                  <a:srgbClr val="0F3D56"/>
                </a:solidFill>
                <a:latin typeface="Franklin Gothic Book" panose="020B0503020102020204" pitchFamily="34" charset="0"/>
                <a:ea typeface="Calibri" panose="020F0502020204030204" pitchFamily="34" charset="0"/>
                <a:cs typeface="Times New Roman" panose="02020603050405020304" pitchFamily="18" charset="0"/>
              </a:rPr>
              <a:t>C-me is adaptable to meet the participant or organisation’s purposes, industry, and bespoke needs.</a:t>
            </a:r>
            <a:endParaRPr lang="en-US" sz="2400">
              <a:solidFill>
                <a:srgbClr val="0F3D56"/>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437E6544-ACE3-9D41-8A55-7C9A98EC3E6D}"/>
              </a:ext>
            </a:extLst>
          </p:cNvPr>
          <p:cNvSpPr/>
          <p:nvPr/>
        </p:nvSpPr>
        <p:spPr>
          <a:xfrm>
            <a:off x="2638965" y="2503947"/>
            <a:ext cx="9123930" cy="830997"/>
          </a:xfrm>
          <a:prstGeom prst="rect">
            <a:avLst/>
          </a:prstGeom>
        </p:spPr>
        <p:txBody>
          <a:bodyPr wrap="square">
            <a:spAutoFit/>
          </a:bodyPr>
          <a:lstStyle/>
          <a:p>
            <a:r>
              <a:rPr lang="en-GB" sz="2400">
                <a:solidFill>
                  <a:srgbClr val="0F3D56"/>
                </a:solidFill>
                <a:latin typeface="Franklin Gothic Book" panose="020B0503020102020204" pitchFamily="34" charset="0"/>
                <a:ea typeface="Calibri" panose="020F0502020204030204" pitchFamily="34" charset="0"/>
                <a:cs typeface="Times New Roman" panose="02020603050405020304" pitchFamily="18" charset="0"/>
              </a:rPr>
              <a:t>The C-me method is underpinned by years of research, development work and practical learning.</a:t>
            </a:r>
            <a:endParaRPr lang="en-US" sz="2400">
              <a:solidFill>
                <a:srgbClr val="0F3D56"/>
              </a:solidFill>
              <a:latin typeface="Franklin Gothic Book" panose="020B0503020102020204" pitchFamily="34" charset="0"/>
            </a:endParaRPr>
          </a:p>
        </p:txBody>
      </p:sp>
      <p:sp>
        <p:nvSpPr>
          <p:cNvPr id="6" name="Rectangle 5">
            <a:extLst>
              <a:ext uri="{FF2B5EF4-FFF2-40B4-BE49-F238E27FC236}">
                <a16:creationId xmlns:a16="http://schemas.microsoft.com/office/drawing/2014/main" id="{E6611E85-E3F4-204C-B253-2F555BD55797}"/>
              </a:ext>
            </a:extLst>
          </p:cNvPr>
          <p:cNvSpPr/>
          <p:nvPr/>
        </p:nvSpPr>
        <p:spPr>
          <a:xfrm>
            <a:off x="2603378" y="3662859"/>
            <a:ext cx="9195104" cy="830997"/>
          </a:xfrm>
          <a:prstGeom prst="rect">
            <a:avLst/>
          </a:prstGeom>
        </p:spPr>
        <p:txBody>
          <a:bodyPr wrap="square">
            <a:spAutoFit/>
          </a:bodyPr>
          <a:lstStyle/>
          <a:p>
            <a:r>
              <a:rPr lang="en-GB" sz="2400">
                <a:solidFill>
                  <a:srgbClr val="0F3D56"/>
                </a:solidFill>
                <a:latin typeface="Franklin Gothic Book" panose="020B0503020102020204" pitchFamily="34" charset="0"/>
                <a:ea typeface="Calibri" panose="020F0502020204030204" pitchFamily="34" charset="0"/>
                <a:cs typeface="Times New Roman" panose="02020603050405020304" pitchFamily="18" charset="0"/>
              </a:rPr>
              <a:t>C-me makes all reports, workshops and communication simple and easy to understand.</a:t>
            </a:r>
            <a:endParaRPr lang="en-US" sz="2400">
              <a:solidFill>
                <a:srgbClr val="0F3D56"/>
              </a:solidFill>
              <a:latin typeface="Franklin Gothic Book" panose="020B0503020102020204" pitchFamily="34" charset="0"/>
            </a:endParaRPr>
          </a:p>
        </p:txBody>
      </p:sp>
      <p:sp>
        <p:nvSpPr>
          <p:cNvPr id="7" name="Rectangle 6">
            <a:extLst>
              <a:ext uri="{FF2B5EF4-FFF2-40B4-BE49-F238E27FC236}">
                <a16:creationId xmlns:a16="http://schemas.microsoft.com/office/drawing/2014/main" id="{00FC9823-E56F-D947-892C-8DC5EAB81E2C}"/>
              </a:ext>
            </a:extLst>
          </p:cNvPr>
          <p:cNvSpPr/>
          <p:nvPr/>
        </p:nvSpPr>
        <p:spPr>
          <a:xfrm>
            <a:off x="2577890" y="4821771"/>
            <a:ext cx="9149418" cy="830997"/>
          </a:xfrm>
          <a:prstGeom prst="rect">
            <a:avLst/>
          </a:prstGeom>
        </p:spPr>
        <p:txBody>
          <a:bodyPr wrap="square">
            <a:spAutoFit/>
          </a:bodyPr>
          <a:lstStyle/>
          <a:p>
            <a:r>
              <a:rPr lang="en-GB" sz="2400">
                <a:solidFill>
                  <a:srgbClr val="0F3D56"/>
                </a:solidFill>
                <a:latin typeface="Franklin Gothic Book" panose="020B0503020102020204" pitchFamily="34" charset="0"/>
                <a:ea typeface="Calibri" panose="020F0502020204030204" pitchFamily="34" charset="0"/>
                <a:cs typeface="Times New Roman" panose="02020603050405020304" pitchFamily="18" charset="0"/>
              </a:rPr>
              <a:t>The reports are quick to complete (just 10 minutes) and simple to understand. </a:t>
            </a:r>
            <a:endParaRPr lang="en-US" sz="2400">
              <a:solidFill>
                <a:srgbClr val="0F3D56"/>
              </a:solidFill>
              <a:latin typeface="Franklin Gothic Book" panose="020B0503020102020204" pitchFamily="34" charset="0"/>
            </a:endParaRPr>
          </a:p>
        </p:txBody>
      </p:sp>
      <p:sp>
        <p:nvSpPr>
          <p:cNvPr id="18" name="TextBox 10">
            <a:extLst>
              <a:ext uri="{FF2B5EF4-FFF2-40B4-BE49-F238E27FC236}">
                <a16:creationId xmlns:a16="http://schemas.microsoft.com/office/drawing/2014/main" id="{B2F748E8-E896-9043-8666-930412F761D0}"/>
              </a:ext>
            </a:extLst>
          </p:cNvPr>
          <p:cNvSpPr txBox="1"/>
          <p:nvPr/>
        </p:nvSpPr>
        <p:spPr>
          <a:xfrm>
            <a:off x="4466884" y="294566"/>
            <a:ext cx="3570356" cy="618920"/>
          </a:xfrm>
          <a:prstGeom prst="rect">
            <a:avLst/>
          </a:prstGeom>
          <a:ln w="12700">
            <a:miter lim="400000"/>
          </a:ln>
          <a:extLst>
            <a:ext uri="{C572A759-6A51-4108-AA02-DFA0A04FC94B}">
              <ma14:wrappingTextBoxFlag xmlns="" xmlns:ma14="http://schemas.microsoft.com/office/mac/drawingml/2011/main" val="1"/>
            </a:ext>
          </a:extLst>
        </p:spPr>
        <p:txBody>
          <a:bodyPr wrap="square" lIns="32147" tIns="32147" rIns="32147" bIns="32147">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algn="ctr"/>
            <a:r>
              <a:rPr lang="en-GB" sz="3600"/>
              <a:t>Our Values</a:t>
            </a:r>
            <a:endParaRPr sz="3600"/>
          </a:p>
        </p:txBody>
      </p:sp>
      <p:sp>
        <p:nvSpPr>
          <p:cNvPr id="11" name="TextBox 10">
            <a:extLst>
              <a:ext uri="{FF2B5EF4-FFF2-40B4-BE49-F238E27FC236}">
                <a16:creationId xmlns:a16="http://schemas.microsoft.com/office/drawing/2014/main" id="{9B8C7906-4D34-4F78-A08B-DE4D7BAEC104}"/>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12" name="Picture 11" descr="Text&#10;&#10;Description automatically generated">
            <a:extLst>
              <a:ext uri="{FF2B5EF4-FFF2-40B4-BE49-F238E27FC236}">
                <a16:creationId xmlns:a16="http://schemas.microsoft.com/office/drawing/2014/main" id="{AFC467F3-33A3-467D-B182-BC9BCD8602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41672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03160754-B919-A14A-B672-29E849986AF1}"/>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 name="TextBox 10">
            <a:extLst>
              <a:ext uri="{FF2B5EF4-FFF2-40B4-BE49-F238E27FC236}">
                <a16:creationId xmlns:a16="http://schemas.microsoft.com/office/drawing/2014/main" id="{E992A3F3-D8E7-6D49-AACA-EDE230592294}"/>
              </a:ext>
            </a:extLst>
          </p:cNvPr>
          <p:cNvSpPr txBox="1"/>
          <p:nvPr/>
        </p:nvSpPr>
        <p:spPr>
          <a:xfrm>
            <a:off x="774205" y="991717"/>
            <a:ext cx="7696314" cy="4203674"/>
          </a:xfrm>
          <a:prstGeom prst="rect">
            <a:avLst/>
          </a:prstGeom>
          <a:ln w="12700">
            <a:miter lim="400000"/>
          </a:ln>
          <a:extLst>
            <a:ext uri="{C572A759-6A51-4108-AA02-DFA0A04FC94B}">
              <ma14:wrappingTextBoxFlag xmlns="" xmlns:ma14="http://schemas.microsoft.com/office/mac/drawingml/2011/main" val="1"/>
            </a:ext>
          </a:extLst>
        </p:spPr>
        <p:txBody>
          <a:bodyPr wrap="square" lIns="24110" tIns="24110" rIns="24110" bIns="24110"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r>
              <a:rPr lang="en-US" sz="2700"/>
              <a:t>Our Aims for this session</a:t>
            </a:r>
          </a:p>
          <a:p>
            <a:endParaRPr lang="en-US" sz="2700"/>
          </a:p>
          <a:p>
            <a:pPr marL="514350" indent="-514350">
              <a:buAutoNum type="arabicPeriod"/>
            </a:pPr>
            <a:r>
              <a:rPr lang="en-US" sz="2400" b="0"/>
              <a:t>Lay a foundation for how </a:t>
            </a:r>
            <a:r>
              <a:rPr lang="en-US" sz="2400"/>
              <a:t>C-me works </a:t>
            </a:r>
          </a:p>
          <a:p>
            <a:pPr marL="514350" indent="-514350">
              <a:buAutoNum type="arabicPeriod"/>
            </a:pPr>
            <a:endParaRPr lang="en-US" sz="2400" b="0"/>
          </a:p>
          <a:p>
            <a:pPr marL="514350" indent="-514350">
              <a:buFontTx/>
              <a:buAutoNum type="arabicPeriod"/>
            </a:pPr>
            <a:r>
              <a:rPr lang="en-US" sz="2400" b="0"/>
              <a:t>Provide a </a:t>
            </a:r>
            <a:r>
              <a:rPr lang="en-US" sz="2400"/>
              <a:t>language</a:t>
            </a:r>
            <a:r>
              <a:rPr lang="en-US" sz="2400" b="0"/>
              <a:t> for describing </a:t>
            </a:r>
            <a:r>
              <a:rPr lang="en-US" sz="2400" b="0" err="1"/>
              <a:t>behavioural</a:t>
            </a:r>
            <a:r>
              <a:rPr lang="en-US" sz="2400" b="0"/>
              <a:t> difference</a:t>
            </a:r>
          </a:p>
          <a:p>
            <a:pPr marL="514350" indent="-514350">
              <a:buAutoNum type="arabicPeriod"/>
            </a:pPr>
            <a:endParaRPr lang="en-US" sz="2400" b="0"/>
          </a:p>
          <a:p>
            <a:pPr marL="514350" indent="-514350">
              <a:buAutoNum type="arabicPeriod"/>
            </a:pPr>
            <a:r>
              <a:rPr lang="en-US" sz="2400" b="0"/>
              <a:t>Explore and discuss your </a:t>
            </a:r>
            <a:r>
              <a:rPr lang="en-US" sz="2400"/>
              <a:t>C-me Profile</a:t>
            </a:r>
          </a:p>
          <a:p>
            <a:pPr marL="514350" indent="-514350">
              <a:buAutoNum type="arabicPeriod"/>
            </a:pPr>
            <a:endParaRPr lang="en-US" sz="2400" b="0"/>
          </a:p>
          <a:p>
            <a:pPr marL="514350" indent="-514350">
              <a:buAutoNum type="arabicPeriod"/>
            </a:pPr>
            <a:r>
              <a:rPr lang="en-US" sz="2400" b="0"/>
              <a:t>Apply learning to maximize </a:t>
            </a:r>
            <a:r>
              <a:rPr lang="en-US" sz="2400"/>
              <a:t>personal performance </a:t>
            </a:r>
            <a:r>
              <a:rPr lang="en-US" sz="2400" b="0"/>
              <a:t>and </a:t>
            </a:r>
            <a:r>
              <a:rPr lang="en-US" sz="2400"/>
              <a:t>team dynamics</a:t>
            </a:r>
          </a:p>
        </p:txBody>
      </p:sp>
      <p:pic>
        <p:nvPicPr>
          <p:cNvPr id="6" name="Picture 5" descr="A picture containing transport, aircraft, balloon&#10;&#10;Description automatically generated">
            <a:extLst>
              <a:ext uri="{FF2B5EF4-FFF2-40B4-BE49-F238E27FC236}">
                <a16:creationId xmlns:a16="http://schemas.microsoft.com/office/drawing/2014/main" id="{BE6E837A-E523-CF45-9169-5512C37E7693}"/>
              </a:ext>
            </a:extLst>
          </p:cNvPr>
          <p:cNvPicPr>
            <a:picLocks noChangeAspect="1"/>
          </p:cNvPicPr>
          <p:nvPr/>
        </p:nvPicPr>
        <p:blipFill rotWithShape="1">
          <a:blip r:embed="rId4"/>
          <a:srcRect l="27499" t="2500" r="33413" b="-2500"/>
          <a:stretch/>
        </p:blipFill>
        <p:spPr>
          <a:xfrm>
            <a:off x="7700042" y="0"/>
            <a:ext cx="3470122" cy="6858000"/>
          </a:xfrm>
          <a:prstGeom prst="rect">
            <a:avLst/>
          </a:prstGeom>
        </p:spPr>
      </p:pic>
      <p:sp>
        <p:nvSpPr>
          <p:cNvPr id="9" name="TextBox 10">
            <a:extLst>
              <a:ext uri="{FF2B5EF4-FFF2-40B4-BE49-F238E27FC236}">
                <a16:creationId xmlns:a16="http://schemas.microsoft.com/office/drawing/2014/main" id="{9F1F08A3-EC29-7542-AB8F-B49F059A954A}"/>
              </a:ext>
            </a:extLst>
          </p:cNvPr>
          <p:cNvSpPr txBox="1"/>
          <p:nvPr/>
        </p:nvSpPr>
        <p:spPr>
          <a:xfrm>
            <a:off x="1291130" y="5562506"/>
            <a:ext cx="3470122" cy="464189"/>
          </a:xfrm>
          <a:prstGeom prst="rect">
            <a:avLst/>
          </a:prstGeom>
          <a:ln w="12700">
            <a:miter lim="400000"/>
          </a:ln>
          <a:extLst>
            <a:ext uri="{C572A759-6A51-4108-AA02-DFA0A04FC94B}">
              <ma14:wrappingTextBoxFlag xmlns="" xmlns:ma14="http://schemas.microsoft.com/office/mac/drawingml/2011/main" val="1"/>
            </a:ext>
          </a:extLst>
        </p:spPr>
        <p:txBody>
          <a:bodyPr wrap="square" lIns="24110" tIns="24110" rIns="24110" bIns="24110"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r>
              <a:rPr lang="en-US" sz="2700">
                <a:solidFill>
                  <a:srgbClr val="4186A2"/>
                </a:solidFill>
              </a:rPr>
              <a:t>What are your aims? </a:t>
            </a:r>
            <a:endParaRPr lang="en-US" sz="2400">
              <a:solidFill>
                <a:srgbClr val="4186A2"/>
              </a:solidFill>
            </a:endParaRPr>
          </a:p>
        </p:txBody>
      </p:sp>
      <p:sp>
        <p:nvSpPr>
          <p:cNvPr id="2" name="TextBox 1">
            <a:extLst>
              <a:ext uri="{FF2B5EF4-FFF2-40B4-BE49-F238E27FC236}">
                <a16:creationId xmlns:a16="http://schemas.microsoft.com/office/drawing/2014/main" id="{C3BF33F1-A1DE-4945-B4EB-8277A98B6188}"/>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C2C311EE-0597-4FEA-88B2-40ABCAA53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1823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62570224-F9BB-AF45-A709-A3117F580B7E}"/>
              </a:ext>
            </a:extLst>
          </p:cNvPr>
          <p:cNvPicPr>
            <a:picLocks noChangeAspect="1"/>
          </p:cNvPicPr>
          <p:nvPr/>
        </p:nvPicPr>
        <p:blipFill rotWithShape="1">
          <a:blip r:embed="rId3"/>
          <a:srcRect l="15895" t="670" r="10374"/>
          <a:stretch/>
        </p:blipFill>
        <p:spPr>
          <a:xfrm>
            <a:off x="0" y="0"/>
            <a:ext cx="12192000" cy="6858085"/>
          </a:xfrm>
          <a:prstGeom prst="rect">
            <a:avLst/>
          </a:prstGeom>
        </p:spPr>
      </p:pic>
      <p:sp>
        <p:nvSpPr>
          <p:cNvPr id="3" name="TextBox 10">
            <a:extLst>
              <a:ext uri="{FF2B5EF4-FFF2-40B4-BE49-F238E27FC236}">
                <a16:creationId xmlns:a16="http://schemas.microsoft.com/office/drawing/2014/main" id="{E992A3F3-D8E7-6D49-AACA-EDE230592294}"/>
              </a:ext>
            </a:extLst>
          </p:cNvPr>
          <p:cNvSpPr txBox="1"/>
          <p:nvPr/>
        </p:nvSpPr>
        <p:spPr>
          <a:xfrm>
            <a:off x="850405" y="1327163"/>
            <a:ext cx="7696314" cy="4203674"/>
          </a:xfrm>
          <a:prstGeom prst="rect">
            <a:avLst/>
          </a:prstGeom>
          <a:ln w="12700">
            <a:miter lim="400000"/>
          </a:ln>
          <a:extLst>
            <a:ext uri="{C572A759-6A51-4108-AA02-DFA0A04FC94B}">
              <ma14:wrappingTextBoxFlag xmlns="" xmlns:ma14="http://schemas.microsoft.com/office/mac/drawingml/2011/main" val="1"/>
            </a:ext>
          </a:extLst>
        </p:spPr>
        <p:txBody>
          <a:bodyPr wrap="square" lIns="24110" tIns="24110" rIns="24110" bIns="24110"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r>
              <a:rPr lang="en-US" sz="2700"/>
              <a:t>Session Outline</a:t>
            </a:r>
          </a:p>
          <a:p>
            <a:endParaRPr lang="en-US" sz="2700"/>
          </a:p>
          <a:p>
            <a:pPr marL="514350" indent="-514350">
              <a:buAutoNum type="arabicPeriod"/>
            </a:pPr>
            <a:r>
              <a:rPr lang="en-US" sz="2400" b="0"/>
              <a:t>Introduction to Colour and Behavioural Profiling</a:t>
            </a:r>
            <a:endParaRPr lang="en-US" sz="2400"/>
          </a:p>
          <a:p>
            <a:pPr marL="514350" indent="-514350">
              <a:buAutoNum type="arabicPeriod"/>
            </a:pPr>
            <a:endParaRPr lang="en-US" sz="2400" b="0"/>
          </a:p>
          <a:p>
            <a:pPr marL="514350" indent="-514350">
              <a:buAutoNum type="arabicPeriod"/>
            </a:pPr>
            <a:r>
              <a:rPr lang="en-US" sz="2400" b="0"/>
              <a:t>Brief history of psychometric testing</a:t>
            </a:r>
          </a:p>
          <a:p>
            <a:pPr marL="514350" indent="-514350">
              <a:buAutoNum type="arabicPeriod"/>
            </a:pPr>
            <a:endParaRPr lang="en-US" sz="2400" b="0"/>
          </a:p>
          <a:p>
            <a:pPr marL="514350" indent="-514350">
              <a:buAutoNum type="arabicPeriod"/>
            </a:pPr>
            <a:r>
              <a:rPr lang="en-US" sz="2400" b="0"/>
              <a:t>Understanding your profile</a:t>
            </a:r>
          </a:p>
          <a:p>
            <a:pPr marL="514350" indent="-514350">
              <a:buAutoNum type="arabicPeriod"/>
            </a:pPr>
            <a:endParaRPr lang="en-US" sz="2400" b="0"/>
          </a:p>
          <a:p>
            <a:pPr marL="514350" indent="-514350">
              <a:buAutoNum type="arabicPeriod"/>
            </a:pPr>
            <a:r>
              <a:rPr lang="en-US" sz="2400" b="0"/>
              <a:t>Effective communication</a:t>
            </a:r>
          </a:p>
          <a:p>
            <a:pPr marL="514350" indent="-514350">
              <a:buAutoNum type="arabicPeriod"/>
            </a:pPr>
            <a:endParaRPr lang="en-US" sz="2400" b="0"/>
          </a:p>
          <a:p>
            <a:pPr marL="514350" indent="-514350">
              <a:buAutoNum type="arabicPeriod"/>
            </a:pPr>
            <a:r>
              <a:rPr lang="en-US" sz="2400" b="0"/>
              <a:t>Personal and Team reflection</a:t>
            </a:r>
          </a:p>
        </p:txBody>
      </p:sp>
      <p:pic>
        <p:nvPicPr>
          <p:cNvPr id="7" name="Picture 6" descr="A picture containing transport, aircraft, balloon&#10;&#10;Description automatically generated">
            <a:extLst>
              <a:ext uri="{FF2B5EF4-FFF2-40B4-BE49-F238E27FC236}">
                <a16:creationId xmlns:a16="http://schemas.microsoft.com/office/drawing/2014/main" id="{DCA41755-3C89-A44F-A3D8-789209882AC8}"/>
              </a:ext>
            </a:extLst>
          </p:cNvPr>
          <p:cNvPicPr>
            <a:picLocks noChangeAspect="1"/>
          </p:cNvPicPr>
          <p:nvPr/>
        </p:nvPicPr>
        <p:blipFill rotWithShape="1">
          <a:blip r:embed="rId4"/>
          <a:srcRect l="27499" t="2500" r="33413" b="-2500"/>
          <a:stretch/>
        </p:blipFill>
        <p:spPr>
          <a:xfrm>
            <a:off x="7700042" y="0"/>
            <a:ext cx="3470122" cy="6858000"/>
          </a:xfrm>
          <a:prstGeom prst="rect">
            <a:avLst/>
          </a:prstGeom>
        </p:spPr>
      </p:pic>
      <p:sp>
        <p:nvSpPr>
          <p:cNvPr id="2" name="TextBox 1">
            <a:extLst>
              <a:ext uri="{FF2B5EF4-FFF2-40B4-BE49-F238E27FC236}">
                <a16:creationId xmlns:a16="http://schemas.microsoft.com/office/drawing/2014/main" id="{040AACFF-EE25-4AB1-A7A2-A6C967B92A91}"/>
              </a:ext>
            </a:extLst>
          </p:cNvPr>
          <p:cNvSpPr txBox="1"/>
          <p:nvPr/>
        </p:nvSpPr>
        <p:spPr>
          <a:xfrm>
            <a:off x="0" y="6596390"/>
            <a:ext cx="3610154" cy="261610"/>
          </a:xfrm>
          <a:prstGeom prst="rect">
            <a:avLst/>
          </a:prstGeom>
          <a:noFill/>
        </p:spPr>
        <p:txBody>
          <a:bodyPr wrap="square" lIns="91440" tIns="45720" rIns="91440" bIns="45720" anchor="t">
            <a:spAutoFit/>
          </a:bodyPr>
          <a:lstStyle/>
          <a:p>
            <a:r>
              <a:rPr lang="en-GB" sz="1100" b="0" i="0" u="none" strike="noStrike" baseline="0">
                <a:solidFill>
                  <a:schemeClr val="bg1"/>
                </a:solidFill>
                <a:latin typeface="Calibri"/>
                <a:cs typeface="Calibri"/>
              </a:rPr>
              <a:t>©</a:t>
            </a:r>
            <a:r>
              <a:rPr lang="en-GB" sz="1100">
                <a:solidFill>
                  <a:schemeClr val="bg1"/>
                </a:solidFill>
                <a:latin typeface="Calibri"/>
                <a:cs typeface="Calibri"/>
              </a:rPr>
              <a:t>2014</a:t>
            </a:r>
            <a:r>
              <a:rPr lang="en-GB" sz="1100" b="0" i="0" u="none" strike="noStrike" baseline="0">
                <a:solidFill>
                  <a:schemeClr val="bg1"/>
                </a:solidFill>
                <a:latin typeface="Calibri"/>
                <a:cs typeface="Calibri"/>
              </a:rPr>
              <a:t> Colour Preferences Ltd | www.colour-profiling.com</a:t>
            </a:r>
            <a:endParaRPr lang="en-GB" sz="1100">
              <a:solidFill>
                <a:schemeClr val="bg1"/>
              </a:solidFill>
              <a:latin typeface="Calibri"/>
              <a:cs typeface="Calibri"/>
            </a:endParaRPr>
          </a:p>
        </p:txBody>
      </p:sp>
      <p:pic>
        <p:nvPicPr>
          <p:cNvPr id="4" name="Picture 3" descr="Text&#10;&#10;Description automatically generated">
            <a:extLst>
              <a:ext uri="{FF2B5EF4-FFF2-40B4-BE49-F238E27FC236}">
                <a16:creationId xmlns:a16="http://schemas.microsoft.com/office/drawing/2014/main" id="{E3658895-2110-466C-A642-DD1D8107D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71" y="345500"/>
            <a:ext cx="2144525" cy="422689"/>
          </a:xfrm>
          <a:prstGeom prst="rect">
            <a:avLst/>
          </a:prstGeom>
        </p:spPr>
      </p:pic>
    </p:spTree>
    <p:extLst>
      <p:ext uri="{BB962C8B-B14F-4D97-AF65-F5344CB8AC3E}">
        <p14:creationId xmlns:p14="http://schemas.microsoft.com/office/powerpoint/2010/main" val="2478990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4FBA451087214FACFD5ECD779766AF" ma:contentTypeVersion="15" ma:contentTypeDescription="Create a new document." ma:contentTypeScope="" ma:versionID="a312a1cb2096b86c3c7cc6c81afe1cc6">
  <xsd:schema xmlns:xsd="http://www.w3.org/2001/XMLSchema" xmlns:xs="http://www.w3.org/2001/XMLSchema" xmlns:p="http://schemas.microsoft.com/office/2006/metadata/properties" xmlns:ns2="07df4daf-58d6-45cc-bacb-221c7e4144a6" xmlns:ns3="e56a6910-d9b8-4bde-85e3-fc231a43f308" targetNamespace="http://schemas.microsoft.com/office/2006/metadata/properties" ma:root="true" ma:fieldsID="a0689e0feaeeaada5df15c9c6565f6f5" ns2:_="" ns3:_="">
    <xsd:import namespace="07df4daf-58d6-45cc-bacb-221c7e4144a6"/>
    <xsd:import namespace="e56a6910-d9b8-4bde-85e3-fc231a43f3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df4daf-58d6-45cc-bacb-221c7e41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25c08-834a-45c1-9f0c-7e944c91adf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6a6910-d9b8-4bde-85e3-fc231a43f3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5c08af-1139-4212-90d4-53bbf510771c}" ma:internalName="TaxCatchAll" ma:showField="CatchAllData" ma:web="e56a6910-d9b8-4bde-85e3-fc231a43f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56a6910-d9b8-4bde-85e3-fc231a43f308">
      <UserInfo>
        <DisplayName>Daniel Brooks</DisplayName>
        <AccountId>17</AccountId>
        <AccountType/>
      </UserInfo>
      <UserInfo>
        <DisplayName>Jayne Holloway</DisplayName>
        <AccountId>21</AccountId>
        <AccountType/>
      </UserInfo>
      <UserInfo>
        <DisplayName>Sian Dumas</DisplayName>
        <AccountId>46</AccountId>
        <AccountType/>
      </UserInfo>
    </SharedWithUsers>
    <lcf76f155ced4ddcb4097134ff3c332f xmlns="07df4daf-58d6-45cc-bacb-221c7e4144a6">
      <Terms xmlns="http://schemas.microsoft.com/office/infopath/2007/PartnerControls"/>
    </lcf76f155ced4ddcb4097134ff3c332f>
    <TaxCatchAll xmlns="e56a6910-d9b8-4bde-85e3-fc231a43f308" xsi:nil="true"/>
  </documentManagement>
</p:properties>
</file>

<file path=customXml/itemProps1.xml><?xml version="1.0" encoding="utf-8"?>
<ds:datastoreItem xmlns:ds="http://schemas.openxmlformats.org/officeDocument/2006/customXml" ds:itemID="{AF5AA19D-F63E-4449-9605-07782363B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df4daf-58d6-45cc-bacb-221c7e4144a6"/>
    <ds:schemaRef ds:uri="e56a6910-d9b8-4bde-85e3-fc231a43f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024CF8-BD4A-4522-AA19-279E019FDAAE}">
  <ds:schemaRefs>
    <ds:schemaRef ds:uri="http://schemas.microsoft.com/sharepoint/v3/contenttype/forms"/>
  </ds:schemaRefs>
</ds:datastoreItem>
</file>

<file path=customXml/itemProps3.xml><?xml version="1.0" encoding="utf-8"?>
<ds:datastoreItem xmlns:ds="http://schemas.openxmlformats.org/officeDocument/2006/customXml" ds:itemID="{BF084F7A-71B0-4891-9E9C-323D20A2F241}">
  <ds:schemaRefs>
    <ds:schemaRef ds:uri="07df4daf-58d6-45cc-bacb-221c7e4144a6"/>
    <ds:schemaRef ds:uri="e56a6910-d9b8-4bde-85e3-fc231a43f3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TotalTime>
  <Words>6880</Words>
  <Application>Microsoft Office PowerPoint</Application>
  <PresentationFormat>Widescreen</PresentationFormat>
  <Paragraphs>1120</Paragraphs>
  <Slides>60</Slides>
  <Notes>60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60</vt:i4>
      </vt:variant>
    </vt:vector>
  </HeadingPairs>
  <TitlesOfParts>
    <vt:vector size="74" baseType="lpstr">
      <vt:lpstr>Aleo</vt:lpstr>
      <vt:lpstr>Arial</vt:lpstr>
      <vt:lpstr>Arial,Sans-Serif</vt:lpstr>
      <vt:lpstr>Calibri</vt:lpstr>
      <vt:lpstr>Calibri Light</vt:lpstr>
      <vt:lpstr>Courier New</vt:lpstr>
      <vt:lpstr>Franklin Gothic Book</vt:lpstr>
      <vt:lpstr>Franklin Gothic Medium</vt:lpstr>
      <vt:lpstr>Helvetica Neue</vt:lpstr>
      <vt:lpstr>Helvetica Neue Light</vt:lpstr>
      <vt:lpstr>Helvetica Neue Medium</vt:lpstr>
      <vt:lpstr>Times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Brooks</dc:creator>
  <cp:lastModifiedBy>Emma Marshall</cp:lastModifiedBy>
  <cp:revision>38</cp:revision>
  <cp:lastPrinted>2021-03-03T12:09:33Z</cp:lastPrinted>
  <dcterms:created xsi:type="dcterms:W3CDTF">2020-12-17T14:02:25Z</dcterms:created>
  <dcterms:modified xsi:type="dcterms:W3CDTF">2023-04-06T15:16:37Z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0x0101001E4FBA451087214FACFD5ECD779766AF</vt:lpwstr>
  </property>
  <property fmtid="{D5CDD505-2E9C-101B-9397-08002B2CF9AE}" pid="3" name="MediaServiceImageTags">
    <vt:lpwstr/>
  </property>
</Properties>
</file>