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6" r:id="rId4"/>
  </p:sldMasterIdLst>
  <p:notesMasterIdLst>
    <p:notesMasterId r:id="rId51"/>
  </p:notesMasterIdLst>
  <p:handoutMasterIdLst>
    <p:handoutMasterId r:id="rId52"/>
  </p:handoutMasterIdLst>
  <p:sldIdLst>
    <p:sldId id="257" r:id="rId5"/>
    <p:sldId id="425" r:id="rId6"/>
    <p:sldId id="455" r:id="rId7"/>
    <p:sldId id="456" r:id="rId8"/>
    <p:sldId id="502" r:id="rId9"/>
    <p:sldId id="591" r:id="rId10"/>
    <p:sldId id="262" r:id="rId11"/>
    <p:sldId id="426" r:id="rId12"/>
    <p:sldId id="593" r:id="rId13"/>
    <p:sldId id="566" r:id="rId14"/>
    <p:sldId id="567" r:id="rId15"/>
    <p:sldId id="594" r:id="rId16"/>
    <p:sldId id="445" r:id="rId17"/>
    <p:sldId id="446" r:id="rId18"/>
    <p:sldId id="557" r:id="rId19"/>
    <p:sldId id="558" r:id="rId20"/>
    <p:sldId id="728" r:id="rId21"/>
    <p:sldId id="560" r:id="rId22"/>
    <p:sldId id="596" r:id="rId23"/>
    <p:sldId id="531" r:id="rId24"/>
    <p:sldId id="652" r:id="rId25"/>
    <p:sldId id="468" r:id="rId26"/>
    <p:sldId id="597" r:id="rId27"/>
    <p:sldId id="422" r:id="rId28"/>
    <p:sldId id="588" r:id="rId29"/>
    <p:sldId id="598" r:id="rId30"/>
    <p:sldId id="321" r:id="rId31"/>
    <p:sldId id="583" r:id="rId32"/>
    <p:sldId id="569" r:id="rId33"/>
    <p:sldId id="261" r:id="rId34"/>
    <p:sldId id="601" r:id="rId35"/>
    <p:sldId id="603" r:id="rId36"/>
    <p:sldId id="599" r:id="rId37"/>
    <p:sldId id="586" r:id="rId38"/>
    <p:sldId id="419" r:id="rId39"/>
    <p:sldId id="605" r:id="rId40"/>
    <p:sldId id="278" r:id="rId41"/>
    <p:sldId id="606" r:id="rId42"/>
    <p:sldId id="608" r:id="rId43"/>
    <p:sldId id="609" r:id="rId44"/>
    <p:sldId id="607" r:id="rId45"/>
    <p:sldId id="637" r:id="rId46"/>
    <p:sldId id="727" r:id="rId47"/>
    <p:sldId id="548" r:id="rId48"/>
    <p:sldId id="504" r:id="rId49"/>
    <p:sldId id="543" r:id="rId50"/>
  </p:sldIdLst>
  <p:sldSz cx="12192000" cy="6858000"/>
  <p:notesSz cx="1285875"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Colledge" initials="GC" lastIdx="2" clrIdx="0">
    <p:extLst>
      <p:ext uri="{19B8F6BF-5375-455C-9EA6-DF929625EA0E}">
        <p15:presenceInfo xmlns:p15="http://schemas.microsoft.com/office/powerpoint/2012/main" userId="e53eed70c084ab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E56"/>
    <a:srgbClr val="000000"/>
    <a:srgbClr val="F25C51"/>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F599F-363D-4172-A808-C3A3CC6BB370}" v="9" dt="2023-04-05T10:21:17.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53" y="6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ne Holloway" userId="S::jayne@colour-profiling.com::acd824e0-849b-439c-b4c6-53770188c5fe" providerId="AD" clId="Web-{C132A3C5-F24E-6130-3566-D26D28A4AF2A}"/>
    <pc:docChg chg="modSld">
      <pc:chgData name="Jayne Holloway" userId="S::jayne@colour-profiling.com::acd824e0-849b-439c-b4c6-53770188c5fe" providerId="AD" clId="Web-{C132A3C5-F24E-6130-3566-D26D28A4AF2A}" dt="2021-06-10T13:18:46.153" v="1245"/>
      <pc:docMkLst>
        <pc:docMk/>
      </pc:docMkLst>
      <pc:sldChg chg="modNotes">
        <pc:chgData name="Jayne Holloway" userId="S::jayne@colour-profiling.com::acd824e0-849b-439c-b4c6-53770188c5fe" providerId="AD" clId="Web-{C132A3C5-F24E-6130-3566-D26D28A4AF2A}" dt="2021-06-10T12:38:05.249" v="0"/>
        <pc:sldMkLst>
          <pc:docMk/>
          <pc:sldMk cId="3963370198" sldId="275"/>
        </pc:sldMkLst>
      </pc:sldChg>
      <pc:sldChg chg="modNotes">
        <pc:chgData name="Jayne Holloway" userId="S::jayne@colour-profiling.com::acd824e0-849b-439c-b4c6-53770188c5fe" providerId="AD" clId="Web-{C132A3C5-F24E-6130-3566-D26D28A4AF2A}" dt="2021-06-10T12:55:12.432" v="515"/>
        <pc:sldMkLst>
          <pc:docMk/>
          <pc:sldMk cId="1460843184" sldId="277"/>
        </pc:sldMkLst>
      </pc:sldChg>
      <pc:sldChg chg="modNotes">
        <pc:chgData name="Jayne Holloway" userId="S::jayne@colour-profiling.com::acd824e0-849b-439c-b4c6-53770188c5fe" providerId="AD" clId="Web-{C132A3C5-F24E-6130-3566-D26D28A4AF2A}" dt="2021-06-10T13:08:12.727" v="679"/>
        <pc:sldMkLst>
          <pc:docMk/>
          <pc:sldMk cId="3711874965" sldId="278"/>
        </pc:sldMkLst>
      </pc:sldChg>
      <pc:sldChg chg="modNotes">
        <pc:chgData name="Jayne Holloway" userId="S::jayne@colour-profiling.com::acd824e0-849b-439c-b4c6-53770188c5fe" providerId="AD" clId="Web-{C132A3C5-F24E-6130-3566-D26D28A4AF2A}" dt="2021-06-10T13:14:53.921" v="725"/>
        <pc:sldMkLst>
          <pc:docMk/>
          <pc:sldMk cId="1440735731" sldId="372"/>
        </pc:sldMkLst>
      </pc:sldChg>
      <pc:sldChg chg="modNotes">
        <pc:chgData name="Jayne Holloway" userId="S::jayne@colour-profiling.com::acd824e0-849b-439c-b4c6-53770188c5fe" providerId="AD" clId="Web-{C132A3C5-F24E-6130-3566-D26D28A4AF2A}" dt="2021-06-10T13:14:27.310" v="721"/>
        <pc:sldMkLst>
          <pc:docMk/>
          <pc:sldMk cId="1155735417" sldId="394"/>
        </pc:sldMkLst>
      </pc:sldChg>
      <pc:sldChg chg="modNotes">
        <pc:chgData name="Jayne Holloway" userId="S::jayne@colour-profiling.com::acd824e0-849b-439c-b4c6-53770188c5fe" providerId="AD" clId="Web-{C132A3C5-F24E-6130-3566-D26D28A4AF2A}" dt="2021-06-10T12:38:58.112" v="1"/>
        <pc:sldMkLst>
          <pc:docMk/>
          <pc:sldMk cId="2894563036" sldId="419"/>
        </pc:sldMkLst>
      </pc:sldChg>
      <pc:sldChg chg="modNotes">
        <pc:chgData name="Jayne Holloway" userId="S::jayne@colour-profiling.com::acd824e0-849b-439c-b4c6-53770188c5fe" providerId="AD" clId="Web-{C132A3C5-F24E-6130-3566-D26D28A4AF2A}" dt="2021-06-10T13:18:46.153" v="1245"/>
        <pc:sldMkLst>
          <pc:docMk/>
          <pc:sldMk cId="0" sldId="482"/>
        </pc:sldMkLst>
      </pc:sldChg>
    </pc:docChg>
  </pc:docChgLst>
  <pc:docChgLst>
    <pc:chgData name="Jayne Holloway" userId="S::jayne@colour-profiling.com::acd824e0-849b-439c-b4c6-53770188c5fe" providerId="AD" clId="Web-{01CDB015-24C5-9DB7-0D8B-117895EEEE63}"/>
    <pc:docChg chg="modSld">
      <pc:chgData name="Jayne Holloway" userId="S::jayne@colour-profiling.com::acd824e0-849b-439c-b4c6-53770188c5fe" providerId="AD" clId="Web-{01CDB015-24C5-9DB7-0D8B-117895EEEE63}" dt="2022-03-10T09:41:58.536" v="9"/>
      <pc:docMkLst>
        <pc:docMk/>
      </pc:docMkLst>
      <pc:sldChg chg="modNotes">
        <pc:chgData name="Jayne Holloway" userId="S::jayne@colour-profiling.com::acd824e0-849b-439c-b4c6-53770188c5fe" providerId="AD" clId="Web-{01CDB015-24C5-9DB7-0D8B-117895EEEE63}" dt="2022-03-10T09:41:58.536" v="9"/>
        <pc:sldMkLst>
          <pc:docMk/>
          <pc:sldMk cId="202111702" sldId="445"/>
        </pc:sldMkLst>
      </pc:sldChg>
      <pc:sldChg chg="modNotes">
        <pc:chgData name="Jayne Holloway" userId="S::jayne@colour-profiling.com::acd824e0-849b-439c-b4c6-53770188c5fe" providerId="AD" clId="Web-{01CDB015-24C5-9DB7-0D8B-117895EEEE63}" dt="2022-03-10T09:34:54.027" v="6"/>
        <pc:sldMkLst>
          <pc:docMk/>
          <pc:sldMk cId="618505644" sldId="502"/>
        </pc:sldMkLst>
      </pc:sldChg>
    </pc:docChg>
  </pc:docChgLst>
  <pc:docChgLst>
    <pc:chgData name="Jayne Holloway" userId="S::jayne@colour-profiling.com::acd824e0-849b-439c-b4c6-53770188c5fe" providerId="AD" clId="Web-{3FA7788E-ED8F-6FB6-2D1D-5C6ACD27A4F1}"/>
    <pc:docChg chg="modSld">
      <pc:chgData name="Jayne Holloway" userId="S::jayne@colour-profiling.com::acd824e0-849b-439c-b4c6-53770188c5fe" providerId="AD" clId="Web-{3FA7788E-ED8F-6FB6-2D1D-5C6ACD27A4F1}" dt="2021-06-17T16:38:47.424" v="15" actId="20577"/>
      <pc:docMkLst>
        <pc:docMk/>
      </pc:docMkLst>
      <pc:sldChg chg="modSp modNotes">
        <pc:chgData name="Jayne Holloway" userId="S::jayne@colour-profiling.com::acd824e0-849b-439c-b4c6-53770188c5fe" providerId="AD" clId="Web-{3FA7788E-ED8F-6FB6-2D1D-5C6ACD27A4F1}" dt="2021-06-17T16:38:47.424" v="15" actId="20577"/>
        <pc:sldMkLst>
          <pc:docMk/>
          <pc:sldMk cId="3276096135" sldId="261"/>
        </pc:sldMkLst>
        <pc:spChg chg="mod">
          <ac:chgData name="Jayne Holloway" userId="S::jayne@colour-profiling.com::acd824e0-849b-439c-b4c6-53770188c5fe" providerId="AD" clId="Web-{3FA7788E-ED8F-6FB6-2D1D-5C6ACD27A4F1}" dt="2021-06-17T16:38:47.424" v="15" actId="20577"/>
          <ac:spMkLst>
            <pc:docMk/>
            <pc:sldMk cId="3276096135" sldId="261"/>
            <ac:spMk id="18" creationId="{E32A91FA-4AFC-DA4F-9242-81E4BDACD385}"/>
          </ac:spMkLst>
        </pc:spChg>
      </pc:sldChg>
      <pc:sldChg chg="modSp modNotes">
        <pc:chgData name="Jayne Holloway" userId="S::jayne@colour-profiling.com::acd824e0-849b-439c-b4c6-53770188c5fe" providerId="AD" clId="Web-{3FA7788E-ED8F-6FB6-2D1D-5C6ACD27A4F1}" dt="2021-06-17T16:38:25.236" v="6"/>
        <pc:sldMkLst>
          <pc:docMk/>
          <pc:sldMk cId="1996454296" sldId="569"/>
        </pc:sldMkLst>
        <pc:spChg chg="mod">
          <ac:chgData name="Jayne Holloway" userId="S::jayne@colour-profiling.com::acd824e0-849b-439c-b4c6-53770188c5fe" providerId="AD" clId="Web-{3FA7788E-ED8F-6FB6-2D1D-5C6ACD27A4F1}" dt="2021-06-17T16:37:59.564" v="2" actId="20577"/>
          <ac:spMkLst>
            <pc:docMk/>
            <pc:sldMk cId="1996454296" sldId="569"/>
            <ac:spMk id="17" creationId="{B686A0F5-21DD-4800-9F9A-A220AD89D357}"/>
          </ac:spMkLst>
        </pc:spChg>
      </pc:sldChg>
    </pc:docChg>
  </pc:docChgLst>
  <pc:docChgLst>
    <pc:chgData name="Jayne Holloway" userId="S::jayne@colour-profiling.com::acd824e0-849b-439c-b4c6-53770188c5fe" providerId="AD" clId="Web-{A167EFA2-80CA-BA1F-152E-373DAC27B6BF}"/>
    <pc:docChg chg="modSld">
      <pc:chgData name="Jayne Holloway" userId="S::jayne@colour-profiling.com::acd824e0-849b-439c-b4c6-53770188c5fe" providerId="AD" clId="Web-{A167EFA2-80CA-BA1F-152E-373DAC27B6BF}" dt="2021-08-23T13:23:11.150" v="9"/>
      <pc:docMkLst>
        <pc:docMk/>
      </pc:docMkLst>
      <pc:sldChg chg="modNotes">
        <pc:chgData name="Jayne Holloway" userId="S::jayne@colour-profiling.com::acd824e0-849b-439c-b4c6-53770188c5fe" providerId="AD" clId="Web-{A167EFA2-80CA-BA1F-152E-373DAC27B6BF}" dt="2021-08-23T12:58:13.880" v="7"/>
        <pc:sldMkLst>
          <pc:docMk/>
          <pc:sldMk cId="202111702" sldId="445"/>
        </pc:sldMkLst>
      </pc:sldChg>
      <pc:sldChg chg="modNotes">
        <pc:chgData name="Jayne Holloway" userId="S::jayne@colour-profiling.com::acd824e0-849b-439c-b4c6-53770188c5fe" providerId="AD" clId="Web-{A167EFA2-80CA-BA1F-152E-373DAC27B6BF}" dt="2021-08-23T13:23:11.150" v="9"/>
        <pc:sldMkLst>
          <pc:docMk/>
          <pc:sldMk cId="1996454296" sldId="569"/>
        </pc:sldMkLst>
      </pc:sldChg>
      <pc:sldChg chg="modNotes">
        <pc:chgData name="Jayne Holloway" userId="S::jayne@colour-profiling.com::acd824e0-849b-439c-b4c6-53770188c5fe" providerId="AD" clId="Web-{A167EFA2-80CA-BA1F-152E-373DAC27B6BF}" dt="2021-08-23T12:54:42.516" v="1"/>
        <pc:sldMkLst>
          <pc:docMk/>
          <pc:sldMk cId="1188063836" sldId="593"/>
        </pc:sldMkLst>
      </pc:sldChg>
    </pc:docChg>
  </pc:docChgLst>
  <pc:docChgLst>
    <pc:chgData name="Kristina Matthews" userId="77220b18-9075-469a-a84f-5a35fdeb9b79" providerId="ADAL" clId="{B384C0FB-A377-4CF7-AE9C-6082196F645D}"/>
    <pc:docChg chg="custSel modSld">
      <pc:chgData name="Kristina Matthews" userId="77220b18-9075-469a-a84f-5a35fdeb9b79" providerId="ADAL" clId="{B384C0FB-A377-4CF7-AE9C-6082196F645D}" dt="2021-07-15T12:57:32.588" v="38" actId="33524"/>
      <pc:docMkLst>
        <pc:docMk/>
      </pc:docMkLst>
      <pc:sldChg chg="modNotesTx">
        <pc:chgData name="Kristina Matthews" userId="77220b18-9075-469a-a84f-5a35fdeb9b79" providerId="ADAL" clId="{B384C0FB-A377-4CF7-AE9C-6082196F645D}" dt="2021-07-15T12:41:57.228" v="35" actId="20577"/>
        <pc:sldMkLst>
          <pc:docMk/>
          <pc:sldMk cId="1460843184" sldId="277"/>
        </pc:sldMkLst>
      </pc:sldChg>
      <pc:sldChg chg="modNotesTx">
        <pc:chgData name="Kristina Matthews" userId="77220b18-9075-469a-a84f-5a35fdeb9b79" providerId="ADAL" clId="{B384C0FB-A377-4CF7-AE9C-6082196F645D}" dt="2021-07-15T12:19:14.419" v="33" actId="113"/>
        <pc:sldMkLst>
          <pc:docMk/>
          <pc:sldMk cId="918788154" sldId="321"/>
        </pc:sldMkLst>
      </pc:sldChg>
      <pc:sldChg chg="modNotesTx">
        <pc:chgData name="Kristina Matthews" userId="77220b18-9075-469a-a84f-5a35fdeb9b79" providerId="ADAL" clId="{B384C0FB-A377-4CF7-AE9C-6082196F645D}" dt="2021-07-15T12:48:59.126" v="36" actId="20577"/>
        <pc:sldMkLst>
          <pc:docMk/>
          <pc:sldMk cId="1155735417" sldId="394"/>
        </pc:sldMkLst>
      </pc:sldChg>
      <pc:sldChg chg="modNotesTx">
        <pc:chgData name="Kristina Matthews" userId="77220b18-9075-469a-a84f-5a35fdeb9b79" providerId="ADAL" clId="{B384C0FB-A377-4CF7-AE9C-6082196F645D}" dt="2021-07-15T12:52:26.194" v="37" actId="20577"/>
        <pc:sldMkLst>
          <pc:docMk/>
          <pc:sldMk cId="0" sldId="482"/>
        </pc:sldMkLst>
      </pc:sldChg>
      <pc:sldChg chg="modNotesTx">
        <pc:chgData name="Kristina Matthews" userId="77220b18-9075-469a-a84f-5a35fdeb9b79" providerId="ADAL" clId="{B384C0FB-A377-4CF7-AE9C-6082196F645D}" dt="2021-07-15T12:57:32.588" v="38" actId="33524"/>
        <pc:sldMkLst>
          <pc:docMk/>
          <pc:sldMk cId="0" sldId="483"/>
        </pc:sldMkLst>
      </pc:sldChg>
      <pc:sldChg chg="modNotesTx">
        <pc:chgData name="Kristina Matthews" userId="77220b18-9075-469a-a84f-5a35fdeb9b79" providerId="ADAL" clId="{B384C0FB-A377-4CF7-AE9C-6082196F645D}" dt="2021-07-15T10:46:20.501" v="27" actId="20577"/>
        <pc:sldMkLst>
          <pc:docMk/>
          <pc:sldMk cId="617163174" sldId="531"/>
        </pc:sldMkLst>
      </pc:sldChg>
      <pc:sldChg chg="modNotesTx">
        <pc:chgData name="Kristina Matthews" userId="77220b18-9075-469a-a84f-5a35fdeb9b79" providerId="ADAL" clId="{B384C0FB-A377-4CF7-AE9C-6082196F645D}" dt="2021-07-15T10:27:21.677" v="9" actId="6549"/>
        <pc:sldMkLst>
          <pc:docMk/>
          <pc:sldMk cId="2197346110" sldId="557"/>
        </pc:sldMkLst>
      </pc:sldChg>
      <pc:sldChg chg="modNotesTx">
        <pc:chgData name="Kristina Matthews" userId="77220b18-9075-469a-a84f-5a35fdeb9b79" providerId="ADAL" clId="{B384C0FB-A377-4CF7-AE9C-6082196F645D}" dt="2021-07-15T12:11:11.006" v="30" actId="20577"/>
        <pc:sldMkLst>
          <pc:docMk/>
          <pc:sldMk cId="2354348405" sldId="588"/>
        </pc:sldMkLst>
      </pc:sldChg>
      <pc:sldChg chg="modNotesTx">
        <pc:chgData name="Kristina Matthews" userId="77220b18-9075-469a-a84f-5a35fdeb9b79" providerId="ADAL" clId="{B384C0FB-A377-4CF7-AE9C-6082196F645D}" dt="2021-07-15T10:16:02.253" v="0" actId="20577"/>
        <pc:sldMkLst>
          <pc:docMk/>
          <pc:sldMk cId="3442660344" sldId="594"/>
        </pc:sldMkLst>
      </pc:sldChg>
      <pc:sldChg chg="modNotesTx">
        <pc:chgData name="Kristina Matthews" userId="77220b18-9075-469a-a84f-5a35fdeb9b79" providerId="ADAL" clId="{B384C0FB-A377-4CF7-AE9C-6082196F645D}" dt="2021-07-15T10:40:26.143" v="10" actId="20577"/>
        <pc:sldMkLst>
          <pc:docMk/>
          <pc:sldMk cId="2996397298" sldId="596"/>
        </pc:sldMkLst>
      </pc:sldChg>
      <pc:sldChg chg="modNotesTx">
        <pc:chgData name="Kristina Matthews" userId="77220b18-9075-469a-a84f-5a35fdeb9b79" providerId="ADAL" clId="{B384C0FB-A377-4CF7-AE9C-6082196F645D}" dt="2021-07-15T10:54:21.351" v="29" actId="5793"/>
        <pc:sldMkLst>
          <pc:docMk/>
          <pc:sldMk cId="4006480813" sldId="597"/>
        </pc:sldMkLst>
      </pc:sldChg>
    </pc:docChg>
  </pc:docChgLst>
  <pc:docChgLst>
    <pc:chgData name="Jayne Holloway" userId="S::jayne@colour-profiling.com::acd824e0-849b-439c-b4c6-53770188c5fe" providerId="AD" clId="Web-{2F2C1F17-9787-CDC1-4AB0-4B330B253997}"/>
    <pc:docChg chg="modSld sldOrd">
      <pc:chgData name="Jayne Holloway" userId="S::jayne@colour-profiling.com::acd824e0-849b-439c-b4c6-53770188c5fe" providerId="AD" clId="Web-{2F2C1F17-9787-CDC1-4AB0-4B330B253997}" dt="2022-03-10T10:00:17.337" v="30"/>
      <pc:docMkLst>
        <pc:docMk/>
      </pc:docMkLst>
      <pc:sldChg chg="addSp delSp modSp modNotes">
        <pc:chgData name="Jayne Holloway" userId="S::jayne@colour-profiling.com::acd824e0-849b-439c-b4c6-53770188c5fe" providerId="AD" clId="Web-{2F2C1F17-9787-CDC1-4AB0-4B330B253997}" dt="2022-03-10T09:56:16.002" v="21"/>
        <pc:sldMkLst>
          <pc:docMk/>
          <pc:sldMk cId="2713049494" sldId="468"/>
        </pc:sldMkLst>
        <pc:spChg chg="mod">
          <ac:chgData name="Jayne Holloway" userId="S::jayne@colour-profiling.com::acd824e0-849b-439c-b4c6-53770188c5fe" providerId="AD" clId="Web-{2F2C1F17-9787-CDC1-4AB0-4B330B253997}" dt="2022-03-10T09:54:27.593" v="15" actId="1076"/>
          <ac:spMkLst>
            <pc:docMk/>
            <pc:sldMk cId="2713049494" sldId="468"/>
            <ac:spMk id="3" creationId="{3C259DED-88ED-484A-AD0E-FA9F3A78D56C}"/>
          </ac:spMkLst>
        </pc:spChg>
        <pc:spChg chg="mod">
          <ac:chgData name="Jayne Holloway" userId="S::jayne@colour-profiling.com::acd824e0-849b-439c-b4c6-53770188c5fe" providerId="AD" clId="Web-{2F2C1F17-9787-CDC1-4AB0-4B330B253997}" dt="2022-03-10T09:54:23.905" v="13" actId="1076"/>
          <ac:spMkLst>
            <pc:docMk/>
            <pc:sldMk cId="2713049494" sldId="468"/>
            <ac:spMk id="36" creationId="{F1026DD4-72F1-48ED-A8D8-CC545E353472}"/>
          </ac:spMkLst>
        </pc:spChg>
        <pc:picChg chg="add mod">
          <ac:chgData name="Jayne Holloway" userId="S::jayne@colour-profiling.com::acd824e0-849b-439c-b4c6-53770188c5fe" providerId="AD" clId="Web-{2F2C1F17-9787-CDC1-4AB0-4B330B253997}" dt="2022-03-10T09:54:45.390" v="19" actId="1076"/>
          <ac:picMkLst>
            <pc:docMk/>
            <pc:sldMk cId="2713049494" sldId="468"/>
            <ac:picMk id="2" creationId="{9A7E0E38-BDD9-436E-B30E-092452632CAC}"/>
          </ac:picMkLst>
        </pc:picChg>
        <pc:picChg chg="mod">
          <ac:chgData name="Jayne Holloway" userId="S::jayne@colour-profiling.com::acd824e0-849b-439c-b4c6-53770188c5fe" providerId="AD" clId="Web-{2F2C1F17-9787-CDC1-4AB0-4B330B253997}" dt="2022-03-10T09:54:24.077" v="14" actId="1076"/>
          <ac:picMkLst>
            <pc:docMk/>
            <pc:sldMk cId="2713049494" sldId="468"/>
            <ac:picMk id="8" creationId="{42AC016A-70F3-43D4-8D36-128990F75C79}"/>
          </ac:picMkLst>
        </pc:picChg>
        <pc:picChg chg="del">
          <ac:chgData name="Jayne Holloway" userId="S::jayne@colour-profiling.com::acd824e0-849b-439c-b4c6-53770188c5fe" providerId="AD" clId="Web-{2F2C1F17-9787-CDC1-4AB0-4B330B253997}" dt="2022-03-10T09:54:36.984" v="16"/>
          <ac:picMkLst>
            <pc:docMk/>
            <pc:sldMk cId="2713049494" sldId="468"/>
            <ac:picMk id="10" creationId="{C0AEC1F8-DE43-4FDF-800E-6493B07B7676}"/>
          </ac:picMkLst>
        </pc:picChg>
      </pc:sldChg>
      <pc:sldChg chg="addSp delSp modSp">
        <pc:chgData name="Jayne Holloway" userId="S::jayne@colour-profiling.com::acd824e0-849b-439c-b4c6-53770188c5fe" providerId="AD" clId="Web-{2F2C1F17-9787-CDC1-4AB0-4B330B253997}" dt="2022-03-10T09:50:38.524" v="8" actId="1076"/>
        <pc:sldMkLst>
          <pc:docMk/>
          <pc:sldMk cId="617163174" sldId="531"/>
        </pc:sldMkLst>
        <pc:picChg chg="add del mod">
          <ac:chgData name="Jayne Holloway" userId="S::jayne@colour-profiling.com::acd824e0-849b-439c-b4c6-53770188c5fe" providerId="AD" clId="Web-{2F2C1F17-9787-CDC1-4AB0-4B330B253997}" dt="2022-03-10T09:50:11.632" v="4"/>
          <ac:picMkLst>
            <pc:docMk/>
            <pc:sldMk cId="617163174" sldId="531"/>
            <ac:picMk id="2" creationId="{7B64CD94-3EE7-4418-A26B-87E55BBF1A52}"/>
          </ac:picMkLst>
        </pc:picChg>
        <pc:picChg chg="add del mod">
          <ac:chgData name="Jayne Holloway" userId="S::jayne@colour-profiling.com::acd824e0-849b-439c-b4c6-53770188c5fe" providerId="AD" clId="Web-{2F2C1F17-9787-CDC1-4AB0-4B330B253997}" dt="2022-03-10T09:50:38.524" v="8" actId="1076"/>
          <ac:picMkLst>
            <pc:docMk/>
            <pc:sldMk cId="617163174" sldId="531"/>
            <ac:picMk id="7" creationId="{E1FBE168-11E8-4857-B96A-B77F88B43CB1}"/>
          </ac:picMkLst>
        </pc:picChg>
      </pc:sldChg>
      <pc:sldChg chg="ord modNotes">
        <pc:chgData name="Jayne Holloway" userId="S::jayne@colour-profiling.com::acd824e0-849b-439c-b4c6-53770188c5fe" providerId="AD" clId="Web-{2F2C1F17-9787-CDC1-4AB0-4B330B253997}" dt="2022-03-10T10:00:17.337" v="30"/>
        <pc:sldMkLst>
          <pc:docMk/>
          <pc:sldMk cId="3961857028" sldId="590"/>
        </pc:sldMkLst>
      </pc:sldChg>
      <pc:sldChg chg="modNotes">
        <pc:chgData name="Jayne Holloway" userId="S::jayne@colour-profiling.com::acd824e0-849b-439c-b4c6-53770188c5fe" providerId="AD" clId="Web-{2F2C1F17-9787-CDC1-4AB0-4B330B253997}" dt="2022-03-10T09:49:52.413" v="1"/>
        <pc:sldMkLst>
          <pc:docMk/>
          <pc:sldMk cId="2996397298" sldId="596"/>
        </pc:sldMkLst>
      </pc:sldChg>
    </pc:docChg>
  </pc:docChgLst>
  <pc:docChgLst>
    <pc:chgData name="Jayne Holloway" userId="S::jayne@colour-profiling.com::acd824e0-849b-439c-b4c6-53770188c5fe" providerId="AD" clId="Web-{336488E0-FEB9-ABBE-2C74-7D515E4381C6}"/>
    <pc:docChg chg="addSld delSld modSld">
      <pc:chgData name="Jayne Holloway" userId="S::jayne@colour-profiling.com::acd824e0-849b-439c-b4c6-53770188c5fe" providerId="AD" clId="Web-{336488E0-FEB9-ABBE-2C74-7D515E4381C6}" dt="2021-05-17T13:36:43.919" v="830" actId="1076"/>
      <pc:docMkLst>
        <pc:docMk/>
      </pc:docMkLst>
      <pc:sldChg chg="modNotes">
        <pc:chgData name="Jayne Holloway" userId="S::jayne@colour-profiling.com::acd824e0-849b-439c-b4c6-53770188c5fe" providerId="AD" clId="Web-{336488E0-FEB9-ABBE-2C74-7D515E4381C6}" dt="2021-05-17T13:19:24.890" v="84"/>
        <pc:sldMkLst>
          <pc:docMk/>
          <pc:sldMk cId="3425675798" sldId="262"/>
        </pc:sldMkLst>
      </pc:sldChg>
      <pc:sldChg chg="modNotes">
        <pc:chgData name="Jayne Holloway" userId="S::jayne@colour-profiling.com::acd824e0-849b-439c-b4c6-53770188c5fe" providerId="AD" clId="Web-{336488E0-FEB9-ABBE-2C74-7D515E4381C6}" dt="2021-05-17T13:19:35.812" v="108"/>
        <pc:sldMkLst>
          <pc:docMk/>
          <pc:sldMk cId="1319250374" sldId="426"/>
        </pc:sldMkLst>
      </pc:sldChg>
      <pc:sldChg chg="addSp delSp modSp del">
        <pc:chgData name="Jayne Holloway" userId="S::jayne@colour-profiling.com::acd824e0-849b-439c-b4c6-53770188c5fe" providerId="AD" clId="Web-{336488E0-FEB9-ABBE-2C74-7D515E4381C6}" dt="2021-05-17T13:18:13.731" v="18"/>
        <pc:sldMkLst>
          <pc:docMk/>
          <pc:sldMk cId="228337295" sldId="442"/>
        </pc:sldMkLst>
        <pc:spChg chg="add">
          <ac:chgData name="Jayne Holloway" userId="S::jayne@colour-profiling.com::acd824e0-849b-439c-b4c6-53770188c5fe" providerId="AD" clId="Web-{336488E0-FEB9-ABBE-2C74-7D515E4381C6}" dt="2021-05-17T13:14:20.256" v="9"/>
          <ac:spMkLst>
            <pc:docMk/>
            <pc:sldMk cId="228337295" sldId="442"/>
            <ac:spMk id="13" creationId="{0223443B-164B-41FB-9562-E6F12038B919}"/>
          </ac:spMkLst>
        </pc:spChg>
        <pc:spChg chg="add">
          <ac:chgData name="Jayne Holloway" userId="S::jayne@colour-profiling.com::acd824e0-849b-439c-b4c6-53770188c5fe" providerId="AD" clId="Web-{336488E0-FEB9-ABBE-2C74-7D515E4381C6}" dt="2021-05-17T13:14:20.256" v="9"/>
          <ac:spMkLst>
            <pc:docMk/>
            <pc:sldMk cId="228337295" sldId="442"/>
            <ac:spMk id="15" creationId="{3FA73CFC-7BE7-4353-995B-E2FE3A1413D7}"/>
          </ac:spMkLst>
        </pc:spChg>
        <pc:spChg chg="add">
          <ac:chgData name="Jayne Holloway" userId="S::jayne@colour-profiling.com::acd824e0-849b-439c-b4c6-53770188c5fe" providerId="AD" clId="Web-{336488E0-FEB9-ABBE-2C74-7D515E4381C6}" dt="2021-05-17T13:14:20.256" v="9"/>
          <ac:spMkLst>
            <pc:docMk/>
            <pc:sldMk cId="228337295" sldId="442"/>
            <ac:spMk id="17" creationId="{7C80ED11-13AF-49DD-9267-C27E4A1309AE}"/>
          </ac:spMkLst>
        </pc:spChg>
        <pc:spChg chg="add">
          <ac:chgData name="Jayne Holloway" userId="S::jayne@colour-profiling.com::acd824e0-849b-439c-b4c6-53770188c5fe" providerId="AD" clId="Web-{336488E0-FEB9-ABBE-2C74-7D515E4381C6}" dt="2021-05-17T13:14:20.256" v="9"/>
          <ac:spMkLst>
            <pc:docMk/>
            <pc:sldMk cId="228337295" sldId="442"/>
            <ac:spMk id="19" creationId="{904FA449-25E5-4AE6-8DFC-97FE4E180168}"/>
          </ac:spMkLst>
        </pc:spChg>
        <pc:spChg chg="add mod">
          <ac:chgData name="Jayne Holloway" userId="S::jayne@colour-profiling.com::acd824e0-849b-439c-b4c6-53770188c5fe" providerId="AD" clId="Web-{336488E0-FEB9-ABBE-2C74-7D515E4381C6}" dt="2021-05-17T13:17:31.621" v="16" actId="1076"/>
          <ac:spMkLst>
            <pc:docMk/>
            <pc:sldMk cId="228337295" sldId="442"/>
            <ac:spMk id="20" creationId="{A06AA5A4-C174-461B-B28F-797538D64150}"/>
          </ac:spMkLst>
        </pc:spChg>
        <pc:grpChg chg="add del">
          <ac:chgData name="Jayne Holloway" userId="S::jayne@colour-profiling.com::acd824e0-849b-439c-b4c6-53770188c5fe" providerId="AD" clId="Web-{336488E0-FEB9-ABBE-2C74-7D515E4381C6}" dt="2021-05-17T13:14:32.788" v="10"/>
          <ac:grpSpMkLst>
            <pc:docMk/>
            <pc:sldMk cId="228337295" sldId="442"/>
            <ac:grpSpMk id="7" creationId="{3DE5EB4E-48A3-42ED-8246-B0EE29176FCC}"/>
          </ac:grpSpMkLst>
        </pc:grpChg>
        <pc:grpChg chg="add">
          <ac:chgData name="Jayne Holloway" userId="S::jayne@colour-profiling.com::acd824e0-849b-439c-b4c6-53770188c5fe" providerId="AD" clId="Web-{336488E0-FEB9-ABBE-2C74-7D515E4381C6}" dt="2021-05-17T13:14:20.256" v="9"/>
          <ac:grpSpMkLst>
            <pc:docMk/>
            <pc:sldMk cId="228337295" sldId="442"/>
            <ac:grpSpMk id="8" creationId="{B9B8A202-B5F9-4A60-A3A5-8CD9134EE5F9}"/>
          </ac:grpSpMkLst>
        </pc:grpChg>
        <pc:grpChg chg="add">
          <ac:chgData name="Jayne Holloway" userId="S::jayne@colour-profiling.com::acd824e0-849b-439c-b4c6-53770188c5fe" providerId="AD" clId="Web-{336488E0-FEB9-ABBE-2C74-7D515E4381C6}" dt="2021-05-17T13:14:20.256" v="9"/>
          <ac:grpSpMkLst>
            <pc:docMk/>
            <pc:sldMk cId="228337295" sldId="442"/>
            <ac:grpSpMk id="9" creationId="{6EB679CE-7782-4FFC-91F8-6C8276971256}"/>
          </ac:grpSpMkLst>
        </pc:grpChg>
        <pc:grpChg chg="add">
          <ac:chgData name="Jayne Holloway" userId="S::jayne@colour-profiling.com::acd824e0-849b-439c-b4c6-53770188c5fe" providerId="AD" clId="Web-{336488E0-FEB9-ABBE-2C74-7D515E4381C6}" dt="2021-05-17T13:14:20.256" v="9"/>
          <ac:grpSpMkLst>
            <pc:docMk/>
            <pc:sldMk cId="228337295" sldId="442"/>
            <ac:grpSpMk id="10" creationId="{1B7BD09D-3BA7-44BE-B613-909B54D1FDDE}"/>
          </ac:grpSpMkLst>
        </pc:grpChg>
        <pc:grpChg chg="add">
          <ac:chgData name="Jayne Holloway" userId="S::jayne@colour-profiling.com::acd824e0-849b-439c-b4c6-53770188c5fe" providerId="AD" clId="Web-{336488E0-FEB9-ABBE-2C74-7D515E4381C6}" dt="2021-05-17T13:14:20.256" v="9"/>
          <ac:grpSpMkLst>
            <pc:docMk/>
            <pc:sldMk cId="228337295" sldId="442"/>
            <ac:grpSpMk id="11" creationId="{8FD5A040-DDCA-4F5F-A7F1-815774DA8AE0}"/>
          </ac:grpSpMkLst>
        </pc:grpChg>
        <pc:graphicFrameChg chg="mod">
          <ac:chgData name="Jayne Holloway" userId="S::jayne@colour-profiling.com::acd824e0-849b-439c-b4c6-53770188c5fe" providerId="AD" clId="Web-{336488E0-FEB9-ABBE-2C74-7D515E4381C6}" dt="2021-05-17T13:17:23.917" v="15" actId="1076"/>
          <ac:graphicFrameMkLst>
            <pc:docMk/>
            <pc:sldMk cId="228337295" sldId="442"/>
            <ac:graphicFrameMk id="6" creationId="{9ECDA94B-7853-4D9C-900E-320CBBF54A7D}"/>
          </ac:graphicFrameMkLst>
        </pc:graphicFrameChg>
        <pc:picChg chg="add">
          <ac:chgData name="Jayne Holloway" userId="S::jayne@colour-profiling.com::acd824e0-849b-439c-b4c6-53770188c5fe" providerId="AD" clId="Web-{336488E0-FEB9-ABBE-2C74-7D515E4381C6}" dt="2021-05-17T13:14:20.256" v="9"/>
          <ac:picMkLst>
            <pc:docMk/>
            <pc:sldMk cId="228337295" sldId="442"/>
            <ac:picMk id="12" creationId="{EEFBD57B-338C-415E-981B-0F1681AE80DF}"/>
          </ac:picMkLst>
        </pc:picChg>
        <pc:picChg chg="add">
          <ac:chgData name="Jayne Holloway" userId="S::jayne@colour-profiling.com::acd824e0-849b-439c-b4c6-53770188c5fe" providerId="AD" clId="Web-{336488E0-FEB9-ABBE-2C74-7D515E4381C6}" dt="2021-05-17T13:14:20.256" v="9"/>
          <ac:picMkLst>
            <pc:docMk/>
            <pc:sldMk cId="228337295" sldId="442"/>
            <ac:picMk id="14" creationId="{6B92FD70-CE07-4C60-902E-E9EAF1146134}"/>
          </ac:picMkLst>
        </pc:picChg>
        <pc:picChg chg="add">
          <ac:chgData name="Jayne Holloway" userId="S::jayne@colour-profiling.com::acd824e0-849b-439c-b4c6-53770188c5fe" providerId="AD" clId="Web-{336488E0-FEB9-ABBE-2C74-7D515E4381C6}" dt="2021-05-17T13:14:20.256" v="9"/>
          <ac:picMkLst>
            <pc:docMk/>
            <pc:sldMk cId="228337295" sldId="442"/>
            <ac:picMk id="16" creationId="{931A6370-298E-4D8E-8744-23340DF8DB00}"/>
          </ac:picMkLst>
        </pc:picChg>
        <pc:picChg chg="add">
          <ac:chgData name="Jayne Holloway" userId="S::jayne@colour-profiling.com::acd824e0-849b-439c-b4c6-53770188c5fe" providerId="AD" clId="Web-{336488E0-FEB9-ABBE-2C74-7D515E4381C6}" dt="2021-05-17T13:14:20.256" v="9"/>
          <ac:picMkLst>
            <pc:docMk/>
            <pc:sldMk cId="228337295" sldId="442"/>
            <ac:picMk id="18" creationId="{B741B3B0-2480-4AFC-A188-150F31A58051}"/>
          </ac:picMkLst>
        </pc:picChg>
      </pc:sldChg>
      <pc:sldChg chg="del">
        <pc:chgData name="Jayne Holloway" userId="S::jayne@colour-profiling.com::acd824e0-849b-439c-b4c6-53770188c5fe" providerId="AD" clId="Web-{336488E0-FEB9-ABBE-2C74-7D515E4381C6}" dt="2021-05-17T13:21:15.861" v="117"/>
        <pc:sldMkLst>
          <pc:docMk/>
          <pc:sldMk cId="387584606" sldId="443"/>
        </pc:sldMkLst>
      </pc:sldChg>
      <pc:sldChg chg="del">
        <pc:chgData name="Jayne Holloway" userId="S::jayne@colour-profiling.com::acd824e0-849b-439c-b4c6-53770188c5fe" providerId="AD" clId="Web-{336488E0-FEB9-ABBE-2C74-7D515E4381C6}" dt="2021-05-17T13:23:43.756" v="240"/>
        <pc:sldMkLst>
          <pc:docMk/>
          <pc:sldMk cId="2496614101" sldId="444"/>
        </pc:sldMkLst>
      </pc:sldChg>
      <pc:sldChg chg="modSp modNotes">
        <pc:chgData name="Jayne Holloway" userId="S::jayne@colour-profiling.com::acd824e0-849b-439c-b4c6-53770188c5fe" providerId="AD" clId="Web-{336488E0-FEB9-ABBE-2C74-7D515E4381C6}" dt="2021-05-17T13:24:47.946" v="267"/>
        <pc:sldMkLst>
          <pc:docMk/>
          <pc:sldMk cId="202111702" sldId="445"/>
        </pc:sldMkLst>
        <pc:spChg chg="mod">
          <ac:chgData name="Jayne Holloway" userId="S::jayne@colour-profiling.com::acd824e0-849b-439c-b4c6-53770188c5fe" providerId="AD" clId="Web-{336488E0-FEB9-ABBE-2C74-7D515E4381C6}" dt="2021-05-17T13:24:39.602" v="244" actId="20577"/>
          <ac:spMkLst>
            <pc:docMk/>
            <pc:sldMk cId="202111702" sldId="445"/>
            <ac:spMk id="10" creationId="{15186C70-DA25-460A-8D76-82B442F9EAF1}"/>
          </ac:spMkLst>
        </pc:spChg>
      </pc:sldChg>
      <pc:sldChg chg="modNotes">
        <pc:chgData name="Jayne Holloway" userId="S::jayne@colour-profiling.com::acd824e0-849b-439c-b4c6-53770188c5fe" providerId="AD" clId="Web-{336488E0-FEB9-ABBE-2C74-7D515E4381C6}" dt="2021-05-17T13:12:52.425" v="3"/>
        <pc:sldMkLst>
          <pc:docMk/>
          <pc:sldMk cId="1675948774" sldId="455"/>
        </pc:sldMkLst>
      </pc:sldChg>
      <pc:sldChg chg="modNotes">
        <pc:chgData name="Jayne Holloway" userId="S::jayne@colour-profiling.com::acd824e0-849b-439c-b4c6-53770188c5fe" providerId="AD" clId="Web-{336488E0-FEB9-ABBE-2C74-7D515E4381C6}" dt="2021-05-17T13:13:18.442" v="5"/>
        <pc:sldMkLst>
          <pc:docMk/>
          <pc:sldMk cId="1960303301" sldId="456"/>
        </pc:sldMkLst>
      </pc:sldChg>
      <pc:sldChg chg="addSp delSp modSp modNotes">
        <pc:chgData name="Jayne Holloway" userId="S::jayne@colour-profiling.com::acd824e0-849b-439c-b4c6-53770188c5fe" providerId="AD" clId="Web-{336488E0-FEB9-ABBE-2C74-7D515E4381C6}" dt="2021-05-17T13:16:01.900" v="13"/>
        <pc:sldMkLst>
          <pc:docMk/>
          <pc:sldMk cId="618505644" sldId="502"/>
        </pc:sldMkLst>
        <pc:spChg chg="add">
          <ac:chgData name="Jayne Holloway" userId="S::jayne@colour-profiling.com::acd824e0-849b-439c-b4c6-53770188c5fe" providerId="AD" clId="Web-{336488E0-FEB9-ABBE-2C74-7D515E4381C6}" dt="2021-05-17T13:14:00.662" v="7"/>
          <ac:spMkLst>
            <pc:docMk/>
            <pc:sldMk cId="618505644" sldId="502"/>
            <ac:spMk id="15" creationId="{0223443B-164B-41FB-9562-E6F12038B919}"/>
          </ac:spMkLst>
        </pc:spChg>
        <pc:spChg chg="add">
          <ac:chgData name="Jayne Holloway" userId="S::jayne@colour-profiling.com::acd824e0-849b-439c-b4c6-53770188c5fe" providerId="AD" clId="Web-{336488E0-FEB9-ABBE-2C74-7D515E4381C6}" dt="2021-05-17T13:14:00.662" v="7"/>
          <ac:spMkLst>
            <pc:docMk/>
            <pc:sldMk cId="618505644" sldId="502"/>
            <ac:spMk id="17" creationId="{3FA73CFC-7BE7-4353-995B-E2FE3A1413D7}"/>
          </ac:spMkLst>
        </pc:spChg>
        <pc:spChg chg="add">
          <ac:chgData name="Jayne Holloway" userId="S::jayne@colour-profiling.com::acd824e0-849b-439c-b4c6-53770188c5fe" providerId="AD" clId="Web-{336488E0-FEB9-ABBE-2C74-7D515E4381C6}" dt="2021-05-17T13:14:00.662" v="7"/>
          <ac:spMkLst>
            <pc:docMk/>
            <pc:sldMk cId="618505644" sldId="502"/>
            <ac:spMk id="19" creationId="{7C80ED11-13AF-49DD-9267-C27E4A1309AE}"/>
          </ac:spMkLst>
        </pc:spChg>
        <pc:spChg chg="add">
          <ac:chgData name="Jayne Holloway" userId="S::jayne@colour-profiling.com::acd824e0-849b-439c-b4c6-53770188c5fe" providerId="AD" clId="Web-{336488E0-FEB9-ABBE-2C74-7D515E4381C6}" dt="2021-05-17T13:14:00.662" v="7"/>
          <ac:spMkLst>
            <pc:docMk/>
            <pc:sldMk cId="618505644" sldId="502"/>
            <ac:spMk id="21" creationId="{904FA449-25E5-4AE6-8DFC-97FE4E180168}"/>
          </ac:spMkLst>
        </pc:spChg>
        <pc:grpChg chg="add mod">
          <ac:chgData name="Jayne Holloway" userId="S::jayne@colour-profiling.com::acd824e0-849b-439c-b4c6-53770188c5fe" providerId="AD" clId="Web-{336488E0-FEB9-ABBE-2C74-7D515E4381C6}" dt="2021-05-17T13:14:05.084" v="8" actId="1076"/>
          <ac:grpSpMkLst>
            <pc:docMk/>
            <pc:sldMk cId="618505644" sldId="502"/>
            <ac:grpSpMk id="8" creationId="{3DE5EB4E-48A3-42ED-8246-B0EE29176FCC}"/>
          </ac:grpSpMkLst>
        </pc:grpChg>
        <pc:grpChg chg="add">
          <ac:chgData name="Jayne Holloway" userId="S::jayne@colour-profiling.com::acd824e0-849b-439c-b4c6-53770188c5fe" providerId="AD" clId="Web-{336488E0-FEB9-ABBE-2C74-7D515E4381C6}" dt="2021-05-17T13:14:00.662" v="7"/>
          <ac:grpSpMkLst>
            <pc:docMk/>
            <pc:sldMk cId="618505644" sldId="502"/>
            <ac:grpSpMk id="10" creationId="{B9B8A202-B5F9-4A60-A3A5-8CD9134EE5F9}"/>
          </ac:grpSpMkLst>
        </pc:grpChg>
        <pc:grpChg chg="add">
          <ac:chgData name="Jayne Holloway" userId="S::jayne@colour-profiling.com::acd824e0-849b-439c-b4c6-53770188c5fe" providerId="AD" clId="Web-{336488E0-FEB9-ABBE-2C74-7D515E4381C6}" dt="2021-05-17T13:14:00.662" v="7"/>
          <ac:grpSpMkLst>
            <pc:docMk/>
            <pc:sldMk cId="618505644" sldId="502"/>
            <ac:grpSpMk id="11" creationId="{6EB679CE-7782-4FFC-91F8-6C8276971256}"/>
          </ac:grpSpMkLst>
        </pc:grpChg>
        <pc:grpChg chg="add">
          <ac:chgData name="Jayne Holloway" userId="S::jayne@colour-profiling.com::acd824e0-849b-439c-b4c6-53770188c5fe" providerId="AD" clId="Web-{336488E0-FEB9-ABBE-2C74-7D515E4381C6}" dt="2021-05-17T13:14:00.662" v="7"/>
          <ac:grpSpMkLst>
            <pc:docMk/>
            <pc:sldMk cId="618505644" sldId="502"/>
            <ac:grpSpMk id="12" creationId="{1B7BD09D-3BA7-44BE-B613-909B54D1FDDE}"/>
          </ac:grpSpMkLst>
        </pc:grpChg>
        <pc:grpChg chg="add">
          <ac:chgData name="Jayne Holloway" userId="S::jayne@colour-profiling.com::acd824e0-849b-439c-b4c6-53770188c5fe" providerId="AD" clId="Web-{336488E0-FEB9-ABBE-2C74-7D515E4381C6}" dt="2021-05-17T13:14:00.662" v="7"/>
          <ac:grpSpMkLst>
            <pc:docMk/>
            <pc:sldMk cId="618505644" sldId="502"/>
            <ac:grpSpMk id="13" creationId="{8FD5A040-DDCA-4F5F-A7F1-815774DA8AE0}"/>
          </ac:grpSpMkLst>
        </pc:grpChg>
        <pc:picChg chg="del">
          <ac:chgData name="Jayne Holloway" userId="S::jayne@colour-profiling.com::acd824e0-849b-439c-b4c6-53770188c5fe" providerId="AD" clId="Web-{336488E0-FEB9-ABBE-2C74-7D515E4381C6}" dt="2021-05-17T13:13:58.459" v="6"/>
          <ac:picMkLst>
            <pc:docMk/>
            <pc:sldMk cId="618505644" sldId="502"/>
            <ac:picMk id="9" creationId="{8DF8BF6F-F848-4C64-817D-CF008F1545E8}"/>
          </ac:picMkLst>
        </pc:picChg>
        <pc:picChg chg="add">
          <ac:chgData name="Jayne Holloway" userId="S::jayne@colour-profiling.com::acd824e0-849b-439c-b4c6-53770188c5fe" providerId="AD" clId="Web-{336488E0-FEB9-ABBE-2C74-7D515E4381C6}" dt="2021-05-17T13:14:00.662" v="7"/>
          <ac:picMkLst>
            <pc:docMk/>
            <pc:sldMk cId="618505644" sldId="502"/>
            <ac:picMk id="14" creationId="{EEFBD57B-338C-415E-981B-0F1681AE80DF}"/>
          </ac:picMkLst>
        </pc:picChg>
        <pc:picChg chg="add">
          <ac:chgData name="Jayne Holloway" userId="S::jayne@colour-profiling.com::acd824e0-849b-439c-b4c6-53770188c5fe" providerId="AD" clId="Web-{336488E0-FEB9-ABBE-2C74-7D515E4381C6}" dt="2021-05-17T13:14:00.662" v="7"/>
          <ac:picMkLst>
            <pc:docMk/>
            <pc:sldMk cId="618505644" sldId="502"/>
            <ac:picMk id="16" creationId="{6B92FD70-CE07-4C60-902E-E9EAF1146134}"/>
          </ac:picMkLst>
        </pc:picChg>
        <pc:picChg chg="add">
          <ac:chgData name="Jayne Holloway" userId="S::jayne@colour-profiling.com::acd824e0-849b-439c-b4c6-53770188c5fe" providerId="AD" clId="Web-{336488E0-FEB9-ABBE-2C74-7D515E4381C6}" dt="2021-05-17T13:14:00.662" v="7"/>
          <ac:picMkLst>
            <pc:docMk/>
            <pc:sldMk cId="618505644" sldId="502"/>
            <ac:picMk id="18" creationId="{931A6370-298E-4D8E-8744-23340DF8DB00}"/>
          </ac:picMkLst>
        </pc:picChg>
        <pc:picChg chg="add">
          <ac:chgData name="Jayne Holloway" userId="S::jayne@colour-profiling.com::acd824e0-849b-439c-b4c6-53770188c5fe" providerId="AD" clId="Web-{336488E0-FEB9-ABBE-2C74-7D515E4381C6}" dt="2021-05-17T13:14:00.662" v="7"/>
          <ac:picMkLst>
            <pc:docMk/>
            <pc:sldMk cId="618505644" sldId="502"/>
            <ac:picMk id="20" creationId="{B741B3B0-2480-4AFC-A188-150F31A58051}"/>
          </ac:picMkLst>
        </pc:picChg>
      </pc:sldChg>
      <pc:sldChg chg="addSp delSp modSp delAnim modNotes">
        <pc:chgData name="Jayne Holloway" userId="S::jayne@colour-profiling.com::acd824e0-849b-439c-b4c6-53770188c5fe" providerId="AD" clId="Web-{336488E0-FEB9-ABBE-2C74-7D515E4381C6}" dt="2021-05-17T13:35:23.495" v="818"/>
        <pc:sldMkLst>
          <pc:docMk/>
          <pc:sldMk cId="2197346110" sldId="557"/>
        </pc:sldMkLst>
        <pc:spChg chg="mod">
          <ac:chgData name="Jayne Holloway" userId="S::jayne@colour-profiling.com::acd824e0-849b-439c-b4c6-53770188c5fe" providerId="AD" clId="Web-{336488E0-FEB9-ABBE-2C74-7D515E4381C6}" dt="2021-05-17T13:29:17.516" v="287" actId="1076"/>
          <ac:spMkLst>
            <pc:docMk/>
            <pc:sldMk cId="2197346110" sldId="557"/>
            <ac:spMk id="3" creationId="{C2426BEE-C5E1-40C4-9E17-0D082E145807}"/>
          </ac:spMkLst>
        </pc:spChg>
        <pc:spChg chg="add">
          <ac:chgData name="Jayne Holloway" userId="S::jayne@colour-profiling.com::acd824e0-849b-439c-b4c6-53770188c5fe" providerId="AD" clId="Web-{336488E0-FEB9-ABBE-2C74-7D515E4381C6}" dt="2021-05-17T13:27:48.576" v="272"/>
          <ac:spMkLst>
            <pc:docMk/>
            <pc:sldMk cId="2197346110" sldId="557"/>
            <ac:spMk id="35" creationId="{0B1F05BC-C6E7-460E-96F1-329DE9DC5060}"/>
          </ac:spMkLst>
        </pc:spChg>
        <pc:spChg chg="add">
          <ac:chgData name="Jayne Holloway" userId="S::jayne@colour-profiling.com::acd824e0-849b-439c-b4c6-53770188c5fe" providerId="AD" clId="Web-{336488E0-FEB9-ABBE-2C74-7D515E4381C6}" dt="2021-05-17T13:27:48.576" v="272"/>
          <ac:spMkLst>
            <pc:docMk/>
            <pc:sldMk cId="2197346110" sldId="557"/>
            <ac:spMk id="37" creationId="{200CBCEA-0250-4050-A6F3-3C747A494031}"/>
          </ac:spMkLst>
        </pc:spChg>
        <pc:spChg chg="add">
          <ac:chgData name="Jayne Holloway" userId="S::jayne@colour-profiling.com::acd824e0-849b-439c-b4c6-53770188c5fe" providerId="AD" clId="Web-{336488E0-FEB9-ABBE-2C74-7D515E4381C6}" dt="2021-05-17T13:27:48.576" v="272"/>
          <ac:spMkLst>
            <pc:docMk/>
            <pc:sldMk cId="2197346110" sldId="557"/>
            <ac:spMk id="39" creationId="{BAE80B21-822A-46F3-896C-8993ED64ACFC}"/>
          </ac:spMkLst>
        </pc:spChg>
        <pc:spChg chg="add">
          <ac:chgData name="Jayne Holloway" userId="S::jayne@colour-profiling.com::acd824e0-849b-439c-b4c6-53770188c5fe" providerId="AD" clId="Web-{336488E0-FEB9-ABBE-2C74-7D515E4381C6}" dt="2021-05-17T13:27:48.576" v="272"/>
          <ac:spMkLst>
            <pc:docMk/>
            <pc:sldMk cId="2197346110" sldId="557"/>
            <ac:spMk id="41" creationId="{9995B35D-26C4-4983-9406-E39E6BBB7838}"/>
          </ac:spMkLst>
        </pc:spChg>
        <pc:spChg chg="add">
          <ac:chgData name="Jayne Holloway" userId="S::jayne@colour-profiling.com::acd824e0-849b-439c-b4c6-53770188c5fe" providerId="AD" clId="Web-{336488E0-FEB9-ABBE-2C74-7D515E4381C6}" dt="2021-05-17T13:28:36.811" v="282"/>
          <ac:spMkLst>
            <pc:docMk/>
            <pc:sldMk cId="2197346110" sldId="557"/>
            <ac:spMk id="48" creationId="{0B1F05BC-C6E7-460E-96F1-329DE9DC5060}"/>
          </ac:spMkLst>
        </pc:spChg>
        <pc:spChg chg="add">
          <ac:chgData name="Jayne Holloway" userId="S::jayne@colour-profiling.com::acd824e0-849b-439c-b4c6-53770188c5fe" providerId="AD" clId="Web-{336488E0-FEB9-ABBE-2C74-7D515E4381C6}" dt="2021-05-17T13:28:36.811" v="282"/>
          <ac:spMkLst>
            <pc:docMk/>
            <pc:sldMk cId="2197346110" sldId="557"/>
            <ac:spMk id="50" creationId="{200CBCEA-0250-4050-A6F3-3C747A494031}"/>
          </ac:spMkLst>
        </pc:spChg>
        <pc:spChg chg="add">
          <ac:chgData name="Jayne Holloway" userId="S::jayne@colour-profiling.com::acd824e0-849b-439c-b4c6-53770188c5fe" providerId="AD" clId="Web-{336488E0-FEB9-ABBE-2C74-7D515E4381C6}" dt="2021-05-17T13:28:36.811" v="282"/>
          <ac:spMkLst>
            <pc:docMk/>
            <pc:sldMk cId="2197346110" sldId="557"/>
            <ac:spMk id="52" creationId="{BAE80B21-822A-46F3-896C-8993ED64ACFC}"/>
          </ac:spMkLst>
        </pc:spChg>
        <pc:spChg chg="add">
          <ac:chgData name="Jayne Holloway" userId="S::jayne@colour-profiling.com::acd824e0-849b-439c-b4c6-53770188c5fe" providerId="AD" clId="Web-{336488E0-FEB9-ABBE-2C74-7D515E4381C6}" dt="2021-05-17T13:28:36.811" v="282"/>
          <ac:spMkLst>
            <pc:docMk/>
            <pc:sldMk cId="2197346110" sldId="557"/>
            <ac:spMk id="54" creationId="{9995B35D-26C4-4983-9406-E39E6BBB7838}"/>
          </ac:spMkLst>
        </pc:spChg>
        <pc:spChg chg="add mod">
          <ac:chgData name="Jayne Holloway" userId="S::jayne@colour-profiling.com::acd824e0-849b-439c-b4c6-53770188c5fe" providerId="AD" clId="Web-{336488E0-FEB9-ABBE-2C74-7D515E4381C6}" dt="2021-05-17T13:28:58.828" v="285" actId="1076"/>
          <ac:spMkLst>
            <pc:docMk/>
            <pc:sldMk cId="2197346110" sldId="557"/>
            <ac:spMk id="55" creationId="{A4EF3DC5-BD08-4812-9B75-F45C58AE2FF3}"/>
          </ac:spMkLst>
        </pc:spChg>
        <pc:spChg chg="mod">
          <ac:chgData name="Jayne Holloway" userId="S::jayne@colour-profiling.com::acd824e0-849b-439c-b4c6-53770188c5fe" providerId="AD" clId="Web-{336488E0-FEB9-ABBE-2C74-7D515E4381C6}" dt="2021-05-17T13:28:23.811" v="280" actId="14100"/>
          <ac:spMkLst>
            <pc:docMk/>
            <pc:sldMk cId="2197346110" sldId="557"/>
            <ac:spMk id="140" creationId="{8643E79E-9C6E-4244-9010-936E166B0931}"/>
          </ac:spMkLst>
        </pc:spChg>
        <pc:spChg chg="mod">
          <ac:chgData name="Jayne Holloway" userId="S::jayne@colour-profiling.com::acd824e0-849b-439c-b4c6-53770188c5fe" providerId="AD" clId="Web-{336488E0-FEB9-ABBE-2C74-7D515E4381C6}" dt="2021-05-17T13:28:08.482" v="275" actId="1076"/>
          <ac:spMkLst>
            <pc:docMk/>
            <pc:sldMk cId="2197346110" sldId="557"/>
            <ac:spMk id="141" creationId="{C41F0035-3E67-4568-931C-1D5AAB0DF5F5}"/>
          </ac:spMkLst>
        </pc:spChg>
        <pc:grpChg chg="del mod">
          <ac:chgData name="Jayne Holloway" userId="S::jayne@colour-profiling.com::acd824e0-849b-439c-b4c6-53770188c5fe" providerId="AD" clId="Web-{336488E0-FEB9-ABBE-2C74-7D515E4381C6}" dt="2021-05-17T13:28:34.952" v="281"/>
          <ac:grpSpMkLst>
            <pc:docMk/>
            <pc:sldMk cId="2197346110" sldId="557"/>
            <ac:grpSpMk id="2" creationId="{F131CB65-7A21-47D8-B9D7-13941E83FB28}"/>
          </ac:grpSpMkLst>
        </pc:grpChg>
        <pc:grpChg chg="del mod">
          <ac:chgData name="Jayne Holloway" userId="S::jayne@colour-profiling.com::acd824e0-849b-439c-b4c6-53770188c5fe" providerId="AD" clId="Web-{336488E0-FEB9-ABBE-2C74-7D515E4381C6}" dt="2021-05-17T13:27:39.857" v="271"/>
          <ac:grpSpMkLst>
            <pc:docMk/>
            <pc:sldMk cId="2197346110" sldId="557"/>
            <ac:grpSpMk id="9" creationId="{2D853265-FBF8-4427-AAD7-097A8F0B724D}"/>
          </ac:grpSpMkLst>
        </pc:grpChg>
        <pc:grpChg chg="add mod">
          <ac:chgData name="Jayne Holloway" userId="S::jayne@colour-profiling.com::acd824e0-849b-439c-b4c6-53770188c5fe" providerId="AD" clId="Web-{336488E0-FEB9-ABBE-2C74-7D515E4381C6}" dt="2021-05-17T13:28:03.654" v="274" actId="1076"/>
          <ac:grpSpMkLst>
            <pc:docMk/>
            <pc:sldMk cId="2197346110" sldId="557"/>
            <ac:grpSpMk id="29" creationId="{CB1CBBB8-4F3D-44F7-B8AE-4FFDDCED2CE6}"/>
          </ac:grpSpMkLst>
        </pc:grpChg>
        <pc:grpChg chg="add">
          <ac:chgData name="Jayne Holloway" userId="S::jayne@colour-profiling.com::acd824e0-849b-439c-b4c6-53770188c5fe" providerId="AD" clId="Web-{336488E0-FEB9-ABBE-2C74-7D515E4381C6}" dt="2021-05-17T13:27:48.576" v="272"/>
          <ac:grpSpMkLst>
            <pc:docMk/>
            <pc:sldMk cId="2197346110" sldId="557"/>
            <ac:grpSpMk id="30" creationId="{F1AEF130-D7AB-4AF9-955D-FFF1F8355406}"/>
          </ac:grpSpMkLst>
        </pc:grpChg>
        <pc:grpChg chg="add">
          <ac:chgData name="Jayne Holloway" userId="S::jayne@colour-profiling.com::acd824e0-849b-439c-b4c6-53770188c5fe" providerId="AD" clId="Web-{336488E0-FEB9-ABBE-2C74-7D515E4381C6}" dt="2021-05-17T13:27:48.576" v="272"/>
          <ac:grpSpMkLst>
            <pc:docMk/>
            <pc:sldMk cId="2197346110" sldId="557"/>
            <ac:grpSpMk id="31" creationId="{79F25A96-5227-43FA-A9F3-3F7EE9555982}"/>
          </ac:grpSpMkLst>
        </pc:grpChg>
        <pc:grpChg chg="add">
          <ac:chgData name="Jayne Holloway" userId="S::jayne@colour-profiling.com::acd824e0-849b-439c-b4c6-53770188c5fe" providerId="AD" clId="Web-{336488E0-FEB9-ABBE-2C74-7D515E4381C6}" dt="2021-05-17T13:27:48.576" v="272"/>
          <ac:grpSpMkLst>
            <pc:docMk/>
            <pc:sldMk cId="2197346110" sldId="557"/>
            <ac:grpSpMk id="32" creationId="{751D21C9-E9C2-4CA2-AFC9-655840967025}"/>
          </ac:grpSpMkLst>
        </pc:grpChg>
        <pc:grpChg chg="add">
          <ac:chgData name="Jayne Holloway" userId="S::jayne@colour-profiling.com::acd824e0-849b-439c-b4c6-53770188c5fe" providerId="AD" clId="Web-{336488E0-FEB9-ABBE-2C74-7D515E4381C6}" dt="2021-05-17T13:27:48.576" v="272"/>
          <ac:grpSpMkLst>
            <pc:docMk/>
            <pc:sldMk cId="2197346110" sldId="557"/>
            <ac:grpSpMk id="33" creationId="{296A4C21-6A6A-48FB-8F0F-1F7FE6653CAB}"/>
          </ac:grpSpMkLst>
        </pc:grpChg>
        <pc:grpChg chg="add del">
          <ac:chgData name="Jayne Holloway" userId="S::jayne@colour-profiling.com::acd824e0-849b-439c-b4c6-53770188c5fe" providerId="AD" clId="Web-{336488E0-FEB9-ABBE-2C74-7D515E4381C6}" dt="2021-05-17T13:28:51.499" v="283"/>
          <ac:grpSpMkLst>
            <pc:docMk/>
            <pc:sldMk cId="2197346110" sldId="557"/>
            <ac:grpSpMk id="42" creationId="{CB1CBBB8-4F3D-44F7-B8AE-4FFDDCED2CE6}"/>
          </ac:grpSpMkLst>
        </pc:grpChg>
        <pc:grpChg chg="add">
          <ac:chgData name="Jayne Holloway" userId="S::jayne@colour-profiling.com::acd824e0-849b-439c-b4c6-53770188c5fe" providerId="AD" clId="Web-{336488E0-FEB9-ABBE-2C74-7D515E4381C6}" dt="2021-05-17T13:28:36.811" v="282"/>
          <ac:grpSpMkLst>
            <pc:docMk/>
            <pc:sldMk cId="2197346110" sldId="557"/>
            <ac:grpSpMk id="43" creationId="{F1AEF130-D7AB-4AF9-955D-FFF1F8355406}"/>
          </ac:grpSpMkLst>
        </pc:grpChg>
        <pc:grpChg chg="add">
          <ac:chgData name="Jayne Holloway" userId="S::jayne@colour-profiling.com::acd824e0-849b-439c-b4c6-53770188c5fe" providerId="AD" clId="Web-{336488E0-FEB9-ABBE-2C74-7D515E4381C6}" dt="2021-05-17T13:28:36.811" v="282"/>
          <ac:grpSpMkLst>
            <pc:docMk/>
            <pc:sldMk cId="2197346110" sldId="557"/>
            <ac:grpSpMk id="44" creationId="{79F25A96-5227-43FA-A9F3-3F7EE9555982}"/>
          </ac:grpSpMkLst>
        </pc:grpChg>
        <pc:grpChg chg="add">
          <ac:chgData name="Jayne Holloway" userId="S::jayne@colour-profiling.com::acd824e0-849b-439c-b4c6-53770188c5fe" providerId="AD" clId="Web-{336488E0-FEB9-ABBE-2C74-7D515E4381C6}" dt="2021-05-17T13:28:36.811" v="282"/>
          <ac:grpSpMkLst>
            <pc:docMk/>
            <pc:sldMk cId="2197346110" sldId="557"/>
            <ac:grpSpMk id="45" creationId="{751D21C9-E9C2-4CA2-AFC9-655840967025}"/>
          </ac:grpSpMkLst>
        </pc:grpChg>
        <pc:grpChg chg="add">
          <ac:chgData name="Jayne Holloway" userId="S::jayne@colour-profiling.com::acd824e0-849b-439c-b4c6-53770188c5fe" providerId="AD" clId="Web-{336488E0-FEB9-ABBE-2C74-7D515E4381C6}" dt="2021-05-17T13:28:36.811" v="282"/>
          <ac:grpSpMkLst>
            <pc:docMk/>
            <pc:sldMk cId="2197346110" sldId="557"/>
            <ac:grpSpMk id="46" creationId="{296A4C21-6A6A-48FB-8F0F-1F7FE6653CAB}"/>
          </ac:grpSpMkLst>
        </pc:grpChg>
        <pc:grpChg chg="mod">
          <ac:chgData name="Jayne Holloway" userId="S::jayne@colour-profiling.com::acd824e0-849b-439c-b4c6-53770188c5fe" providerId="AD" clId="Web-{336488E0-FEB9-ABBE-2C74-7D515E4381C6}" dt="2021-05-17T13:27:16.465" v="268" actId="1076"/>
          <ac:grpSpMkLst>
            <pc:docMk/>
            <pc:sldMk cId="2197346110" sldId="557"/>
            <ac:grpSpMk id="131" creationId="{AB69B9A7-B24B-4795-8042-194D8F60EF73}"/>
          </ac:grpSpMkLst>
        </pc:grpChg>
        <pc:picChg chg="add">
          <ac:chgData name="Jayne Holloway" userId="S::jayne@colour-profiling.com::acd824e0-849b-439c-b4c6-53770188c5fe" providerId="AD" clId="Web-{336488E0-FEB9-ABBE-2C74-7D515E4381C6}" dt="2021-05-17T13:27:48.576" v="272"/>
          <ac:picMkLst>
            <pc:docMk/>
            <pc:sldMk cId="2197346110" sldId="557"/>
            <ac:picMk id="34" creationId="{796B028D-3BE1-4CF4-894B-03E1B14AA342}"/>
          </ac:picMkLst>
        </pc:picChg>
        <pc:picChg chg="add">
          <ac:chgData name="Jayne Holloway" userId="S::jayne@colour-profiling.com::acd824e0-849b-439c-b4c6-53770188c5fe" providerId="AD" clId="Web-{336488E0-FEB9-ABBE-2C74-7D515E4381C6}" dt="2021-05-17T13:27:48.576" v="272"/>
          <ac:picMkLst>
            <pc:docMk/>
            <pc:sldMk cId="2197346110" sldId="557"/>
            <ac:picMk id="36" creationId="{1718330A-2D37-414E-91E8-F45619D7E2DE}"/>
          </ac:picMkLst>
        </pc:picChg>
        <pc:picChg chg="add">
          <ac:chgData name="Jayne Holloway" userId="S::jayne@colour-profiling.com::acd824e0-849b-439c-b4c6-53770188c5fe" providerId="AD" clId="Web-{336488E0-FEB9-ABBE-2C74-7D515E4381C6}" dt="2021-05-17T13:27:48.576" v="272"/>
          <ac:picMkLst>
            <pc:docMk/>
            <pc:sldMk cId="2197346110" sldId="557"/>
            <ac:picMk id="38" creationId="{80104640-14F4-444C-A1AD-84FF15804617}"/>
          </ac:picMkLst>
        </pc:picChg>
        <pc:picChg chg="add">
          <ac:chgData name="Jayne Holloway" userId="S::jayne@colour-profiling.com::acd824e0-849b-439c-b4c6-53770188c5fe" providerId="AD" clId="Web-{336488E0-FEB9-ABBE-2C74-7D515E4381C6}" dt="2021-05-17T13:27:48.576" v="272"/>
          <ac:picMkLst>
            <pc:docMk/>
            <pc:sldMk cId="2197346110" sldId="557"/>
            <ac:picMk id="40" creationId="{9CB1007F-8923-4B96-B345-77C0E89EE98F}"/>
          </ac:picMkLst>
        </pc:picChg>
        <pc:picChg chg="add">
          <ac:chgData name="Jayne Holloway" userId="S::jayne@colour-profiling.com::acd824e0-849b-439c-b4c6-53770188c5fe" providerId="AD" clId="Web-{336488E0-FEB9-ABBE-2C74-7D515E4381C6}" dt="2021-05-17T13:28:36.811" v="282"/>
          <ac:picMkLst>
            <pc:docMk/>
            <pc:sldMk cId="2197346110" sldId="557"/>
            <ac:picMk id="47" creationId="{796B028D-3BE1-4CF4-894B-03E1B14AA342}"/>
          </ac:picMkLst>
        </pc:picChg>
        <pc:picChg chg="add">
          <ac:chgData name="Jayne Holloway" userId="S::jayne@colour-profiling.com::acd824e0-849b-439c-b4c6-53770188c5fe" providerId="AD" clId="Web-{336488E0-FEB9-ABBE-2C74-7D515E4381C6}" dt="2021-05-17T13:28:36.811" v="282"/>
          <ac:picMkLst>
            <pc:docMk/>
            <pc:sldMk cId="2197346110" sldId="557"/>
            <ac:picMk id="49" creationId="{1718330A-2D37-414E-91E8-F45619D7E2DE}"/>
          </ac:picMkLst>
        </pc:picChg>
        <pc:picChg chg="add">
          <ac:chgData name="Jayne Holloway" userId="S::jayne@colour-profiling.com::acd824e0-849b-439c-b4c6-53770188c5fe" providerId="AD" clId="Web-{336488E0-FEB9-ABBE-2C74-7D515E4381C6}" dt="2021-05-17T13:28:36.811" v="282"/>
          <ac:picMkLst>
            <pc:docMk/>
            <pc:sldMk cId="2197346110" sldId="557"/>
            <ac:picMk id="51" creationId="{80104640-14F4-444C-A1AD-84FF15804617}"/>
          </ac:picMkLst>
        </pc:picChg>
        <pc:picChg chg="add">
          <ac:chgData name="Jayne Holloway" userId="S::jayne@colour-profiling.com::acd824e0-849b-439c-b4c6-53770188c5fe" providerId="AD" clId="Web-{336488E0-FEB9-ABBE-2C74-7D515E4381C6}" dt="2021-05-17T13:28:36.811" v="282"/>
          <ac:picMkLst>
            <pc:docMk/>
            <pc:sldMk cId="2197346110" sldId="557"/>
            <ac:picMk id="53" creationId="{9CB1007F-8923-4B96-B345-77C0E89EE98F}"/>
          </ac:picMkLst>
        </pc:picChg>
      </pc:sldChg>
      <pc:sldChg chg="addSp delSp modSp delAnim">
        <pc:chgData name="Jayne Holloway" userId="S::jayne@colour-profiling.com::acd824e0-849b-439c-b4c6-53770188c5fe" providerId="AD" clId="Web-{336488E0-FEB9-ABBE-2C74-7D515E4381C6}" dt="2021-05-17T13:36:43.919" v="830" actId="1076"/>
        <pc:sldMkLst>
          <pc:docMk/>
          <pc:sldMk cId="1248707288" sldId="558"/>
        </pc:sldMkLst>
        <pc:spChg chg="add">
          <ac:chgData name="Jayne Holloway" userId="S::jayne@colour-profiling.com::acd824e0-849b-439c-b4c6-53770188c5fe" providerId="AD" clId="Web-{336488E0-FEB9-ABBE-2C74-7D515E4381C6}" dt="2021-05-17T13:35:49.011" v="820"/>
          <ac:spMkLst>
            <pc:docMk/>
            <pc:sldMk cId="1248707288" sldId="558"/>
            <ac:spMk id="32" creationId="{F9BBD2E7-7732-4DFD-B839-9F8682FAF0C7}"/>
          </ac:spMkLst>
        </pc:spChg>
        <pc:spChg chg="add">
          <ac:chgData name="Jayne Holloway" userId="S::jayne@colour-profiling.com::acd824e0-849b-439c-b4c6-53770188c5fe" providerId="AD" clId="Web-{336488E0-FEB9-ABBE-2C74-7D515E4381C6}" dt="2021-05-17T13:35:49.011" v="820"/>
          <ac:spMkLst>
            <pc:docMk/>
            <pc:sldMk cId="1248707288" sldId="558"/>
            <ac:spMk id="53" creationId="{B5606F79-ED7E-4823-976B-18AF04CF7560}"/>
          </ac:spMkLst>
        </pc:spChg>
        <pc:spChg chg="add">
          <ac:chgData name="Jayne Holloway" userId="S::jayne@colour-profiling.com::acd824e0-849b-439c-b4c6-53770188c5fe" providerId="AD" clId="Web-{336488E0-FEB9-ABBE-2C74-7D515E4381C6}" dt="2021-05-17T13:35:49.011" v="820"/>
          <ac:spMkLst>
            <pc:docMk/>
            <pc:sldMk cId="1248707288" sldId="558"/>
            <ac:spMk id="55" creationId="{6CD93B6E-ECDF-4EEA-A2C1-AB4FBE40C241}"/>
          </ac:spMkLst>
        </pc:spChg>
        <pc:spChg chg="add">
          <ac:chgData name="Jayne Holloway" userId="S::jayne@colour-profiling.com::acd824e0-849b-439c-b4c6-53770188c5fe" providerId="AD" clId="Web-{336488E0-FEB9-ABBE-2C74-7D515E4381C6}" dt="2021-05-17T13:35:49.011" v="820"/>
          <ac:spMkLst>
            <pc:docMk/>
            <pc:sldMk cId="1248707288" sldId="558"/>
            <ac:spMk id="57" creationId="{51B5F7BC-45AA-4F47-97F1-23216F3C5448}"/>
          </ac:spMkLst>
        </pc:spChg>
        <pc:spChg chg="add mod">
          <ac:chgData name="Jayne Holloway" userId="S::jayne@colour-profiling.com::acd824e0-849b-439c-b4c6-53770188c5fe" providerId="AD" clId="Web-{336488E0-FEB9-ABBE-2C74-7D515E4381C6}" dt="2021-05-17T13:36:15.996" v="825" actId="1076"/>
          <ac:spMkLst>
            <pc:docMk/>
            <pc:sldMk cId="1248707288" sldId="558"/>
            <ac:spMk id="58" creationId="{F70F48F6-741D-4EDE-93D3-B4A0BE51A9B5}"/>
          </ac:spMkLst>
        </pc:spChg>
        <pc:spChg chg="add mod">
          <ac:chgData name="Jayne Holloway" userId="S::jayne@colour-profiling.com::acd824e0-849b-439c-b4c6-53770188c5fe" providerId="AD" clId="Web-{336488E0-FEB9-ABBE-2C74-7D515E4381C6}" dt="2021-05-17T13:36:43.919" v="830" actId="1076"/>
          <ac:spMkLst>
            <pc:docMk/>
            <pc:sldMk cId="1248707288" sldId="558"/>
            <ac:spMk id="59" creationId="{6B644DE4-EDFA-484D-91CA-81C0452ED54A}"/>
          </ac:spMkLst>
        </pc:spChg>
        <pc:spChg chg="mod">
          <ac:chgData name="Jayne Holloway" userId="S::jayne@colour-profiling.com::acd824e0-849b-439c-b4c6-53770188c5fe" providerId="AD" clId="Web-{336488E0-FEB9-ABBE-2C74-7D515E4381C6}" dt="2021-05-17T13:36:01.402" v="822" actId="1076"/>
          <ac:spMkLst>
            <pc:docMk/>
            <pc:sldMk cId="1248707288" sldId="558"/>
            <ac:spMk id="136" creationId="{0A0C2D88-B912-4CB3-A722-D7D1C50F0185}"/>
          </ac:spMkLst>
        </pc:spChg>
        <pc:spChg chg="mod">
          <ac:chgData name="Jayne Holloway" userId="S::jayne@colour-profiling.com::acd824e0-849b-439c-b4c6-53770188c5fe" providerId="AD" clId="Web-{336488E0-FEB9-ABBE-2C74-7D515E4381C6}" dt="2021-05-17T13:36:37.653" v="829" actId="1076"/>
          <ac:spMkLst>
            <pc:docMk/>
            <pc:sldMk cId="1248707288" sldId="558"/>
            <ac:spMk id="141" creationId="{C41F0035-3E67-4568-931C-1D5AAB0DF5F5}"/>
          </ac:spMkLst>
        </pc:spChg>
        <pc:grpChg chg="del">
          <ac:chgData name="Jayne Holloway" userId="S::jayne@colour-profiling.com::acd824e0-849b-439c-b4c6-53770188c5fe" providerId="AD" clId="Web-{336488E0-FEB9-ABBE-2C74-7D515E4381C6}" dt="2021-05-17T13:36:30.653" v="827"/>
          <ac:grpSpMkLst>
            <pc:docMk/>
            <pc:sldMk cId="1248707288" sldId="558"/>
            <ac:grpSpMk id="2" creationId="{80DBBB56-D3A8-42FD-A715-A02406338B1E}"/>
          </ac:grpSpMkLst>
        </pc:grpChg>
        <pc:grpChg chg="add mod">
          <ac:chgData name="Jayne Holloway" userId="S::jayne@colour-profiling.com::acd824e0-849b-439c-b4c6-53770188c5fe" providerId="AD" clId="Web-{336488E0-FEB9-ABBE-2C74-7D515E4381C6}" dt="2021-05-17T13:35:53.777" v="821" actId="1076"/>
          <ac:grpSpMkLst>
            <pc:docMk/>
            <pc:sldMk cId="1248707288" sldId="558"/>
            <ac:grpSpMk id="30" creationId="{43C79D49-1937-439C-B107-AF48D894F277}"/>
          </ac:grpSpMkLst>
        </pc:grpChg>
        <pc:grpChg chg="add">
          <ac:chgData name="Jayne Holloway" userId="S::jayne@colour-profiling.com::acd824e0-849b-439c-b4c6-53770188c5fe" providerId="AD" clId="Web-{336488E0-FEB9-ABBE-2C74-7D515E4381C6}" dt="2021-05-17T13:35:49.011" v="820"/>
          <ac:grpSpMkLst>
            <pc:docMk/>
            <pc:sldMk cId="1248707288" sldId="558"/>
            <ac:grpSpMk id="33" creationId="{00E95648-05F6-425A-A943-16BB44DAE517}"/>
          </ac:grpSpMkLst>
        </pc:grpChg>
        <pc:grpChg chg="del">
          <ac:chgData name="Jayne Holloway" userId="S::jayne@colour-profiling.com::acd824e0-849b-439c-b4c6-53770188c5fe" providerId="AD" clId="Web-{336488E0-FEB9-ABBE-2C74-7D515E4381C6}" dt="2021-05-17T13:35:47.464" v="819"/>
          <ac:grpSpMkLst>
            <pc:docMk/>
            <pc:sldMk cId="1248707288" sldId="558"/>
            <ac:grpSpMk id="34" creationId="{8D5B6B7E-F726-40C9-B6CA-FD0D219414C2}"/>
          </ac:grpSpMkLst>
        </pc:grpChg>
        <pc:grpChg chg="del">
          <ac:chgData name="Jayne Holloway" userId="S::jayne@colour-profiling.com::acd824e0-849b-439c-b4c6-53770188c5fe" providerId="AD" clId="Web-{336488E0-FEB9-ABBE-2C74-7D515E4381C6}" dt="2021-05-17T13:36:10.637" v="823"/>
          <ac:grpSpMkLst>
            <pc:docMk/>
            <pc:sldMk cId="1248707288" sldId="558"/>
            <ac:grpSpMk id="47" creationId="{4F996ED9-8E04-4A03-8D3E-C0E7564B513A}"/>
          </ac:grpSpMkLst>
        </pc:grpChg>
        <pc:grpChg chg="add">
          <ac:chgData name="Jayne Holloway" userId="S::jayne@colour-profiling.com::acd824e0-849b-439c-b4c6-53770188c5fe" providerId="AD" clId="Web-{336488E0-FEB9-ABBE-2C74-7D515E4381C6}" dt="2021-05-17T13:35:49.011" v="820"/>
          <ac:grpSpMkLst>
            <pc:docMk/>
            <pc:sldMk cId="1248707288" sldId="558"/>
            <ac:grpSpMk id="50" creationId="{FCF4787D-F3BB-4D34-8C0C-195766FAEAEB}"/>
          </ac:grpSpMkLst>
        </pc:grpChg>
        <pc:grpChg chg="add">
          <ac:chgData name="Jayne Holloway" userId="S::jayne@colour-profiling.com::acd824e0-849b-439c-b4c6-53770188c5fe" providerId="AD" clId="Web-{336488E0-FEB9-ABBE-2C74-7D515E4381C6}" dt="2021-05-17T13:35:49.011" v="820"/>
          <ac:grpSpMkLst>
            <pc:docMk/>
            <pc:sldMk cId="1248707288" sldId="558"/>
            <ac:grpSpMk id="51" creationId="{6CEF4A37-C2E8-47DA-94A6-931619444288}"/>
          </ac:grpSpMkLst>
        </pc:grpChg>
        <pc:picChg chg="add">
          <ac:chgData name="Jayne Holloway" userId="S::jayne@colour-profiling.com::acd824e0-849b-439c-b4c6-53770188c5fe" providerId="AD" clId="Web-{336488E0-FEB9-ABBE-2C74-7D515E4381C6}" dt="2021-05-17T13:35:49.011" v="820"/>
          <ac:picMkLst>
            <pc:docMk/>
            <pc:sldMk cId="1248707288" sldId="558"/>
            <ac:picMk id="31" creationId="{022B570C-23A4-46FF-A3B2-BBA3704D97A0}"/>
          </ac:picMkLst>
        </pc:picChg>
        <pc:picChg chg="add">
          <ac:chgData name="Jayne Holloway" userId="S::jayne@colour-profiling.com::acd824e0-849b-439c-b4c6-53770188c5fe" providerId="AD" clId="Web-{336488E0-FEB9-ABBE-2C74-7D515E4381C6}" dt="2021-05-17T13:35:49.011" v="820"/>
          <ac:picMkLst>
            <pc:docMk/>
            <pc:sldMk cId="1248707288" sldId="558"/>
            <ac:picMk id="52" creationId="{66BE4AFB-C7B3-4D8A-A4BC-19CFC5D85279}"/>
          </ac:picMkLst>
        </pc:picChg>
        <pc:picChg chg="add">
          <ac:chgData name="Jayne Holloway" userId="S::jayne@colour-profiling.com::acd824e0-849b-439c-b4c6-53770188c5fe" providerId="AD" clId="Web-{336488E0-FEB9-ABBE-2C74-7D515E4381C6}" dt="2021-05-17T13:35:49.011" v="820"/>
          <ac:picMkLst>
            <pc:docMk/>
            <pc:sldMk cId="1248707288" sldId="558"/>
            <ac:picMk id="54" creationId="{8AFC4B9E-491F-4163-A0AA-2201CD27895D}"/>
          </ac:picMkLst>
        </pc:picChg>
        <pc:picChg chg="add">
          <ac:chgData name="Jayne Holloway" userId="S::jayne@colour-profiling.com::acd824e0-849b-439c-b4c6-53770188c5fe" providerId="AD" clId="Web-{336488E0-FEB9-ABBE-2C74-7D515E4381C6}" dt="2021-05-17T13:35:49.011" v="820"/>
          <ac:picMkLst>
            <pc:docMk/>
            <pc:sldMk cId="1248707288" sldId="558"/>
            <ac:picMk id="56" creationId="{0332AE69-4D46-437E-91C4-71C2A5715591}"/>
          </ac:picMkLst>
        </pc:picChg>
      </pc:sldChg>
      <pc:sldChg chg="modNotes">
        <pc:chgData name="Jayne Holloway" userId="S::jayne@colour-profiling.com::acd824e0-849b-439c-b4c6-53770188c5fe" providerId="AD" clId="Web-{336488E0-FEB9-ABBE-2C74-7D515E4381C6}" dt="2021-05-17T13:22:23.723" v="199"/>
        <pc:sldMkLst>
          <pc:docMk/>
          <pc:sldMk cId="2637308572" sldId="566"/>
        </pc:sldMkLst>
      </pc:sldChg>
      <pc:sldChg chg="modNotes">
        <pc:chgData name="Jayne Holloway" userId="S::jayne@colour-profiling.com::acd824e0-849b-439c-b4c6-53770188c5fe" providerId="AD" clId="Web-{336488E0-FEB9-ABBE-2C74-7D515E4381C6}" dt="2021-05-17T13:22:35.973" v="234"/>
        <pc:sldMkLst>
          <pc:docMk/>
          <pc:sldMk cId="986134837" sldId="567"/>
        </pc:sldMkLst>
      </pc:sldChg>
      <pc:sldChg chg="add">
        <pc:chgData name="Jayne Holloway" userId="S::jayne@colour-profiling.com::acd824e0-849b-439c-b4c6-53770188c5fe" providerId="AD" clId="Web-{336488E0-FEB9-ABBE-2C74-7D515E4381C6}" dt="2021-05-17T13:17:56.153" v="17"/>
        <pc:sldMkLst>
          <pc:docMk/>
          <pc:sldMk cId="1894863991" sldId="591"/>
        </pc:sldMkLst>
      </pc:sldChg>
      <pc:sldChg chg="new del">
        <pc:chgData name="Jayne Holloway" userId="S::jayne@colour-profiling.com::acd824e0-849b-439c-b4c6-53770188c5fe" providerId="AD" clId="Web-{336488E0-FEB9-ABBE-2C74-7D515E4381C6}" dt="2021-05-17T13:20:43.579" v="111"/>
        <pc:sldMkLst>
          <pc:docMk/>
          <pc:sldMk cId="3881435753" sldId="592"/>
        </pc:sldMkLst>
      </pc:sldChg>
      <pc:sldChg chg="add modNotes">
        <pc:chgData name="Jayne Holloway" userId="S::jayne@colour-profiling.com::acd824e0-849b-439c-b4c6-53770188c5fe" providerId="AD" clId="Web-{336488E0-FEB9-ABBE-2C74-7D515E4381C6}" dt="2021-05-17T13:21:13.752" v="116"/>
        <pc:sldMkLst>
          <pc:docMk/>
          <pc:sldMk cId="1188063836" sldId="593"/>
        </pc:sldMkLst>
      </pc:sldChg>
      <pc:sldChg chg="add modNotes">
        <pc:chgData name="Jayne Holloway" userId="S::jayne@colour-profiling.com::acd824e0-849b-439c-b4c6-53770188c5fe" providerId="AD" clId="Web-{336488E0-FEB9-ABBE-2C74-7D515E4381C6}" dt="2021-05-17T13:23:42.272" v="239"/>
        <pc:sldMkLst>
          <pc:docMk/>
          <pc:sldMk cId="3442660344" sldId="594"/>
        </pc:sldMkLst>
      </pc:sldChg>
    </pc:docChg>
  </pc:docChgLst>
  <pc:docChgLst>
    <pc:chgData name="Emma Marshall" userId="a2b35d5f-839b-45d7-8609-6fea0563397b" providerId="ADAL" clId="{185F599F-363D-4172-A808-C3A3CC6BB370}"/>
    <pc:docChg chg="custSel addSld delSld modSld">
      <pc:chgData name="Emma Marshall" userId="a2b35d5f-839b-45d7-8609-6fea0563397b" providerId="ADAL" clId="{185F599F-363D-4172-A808-C3A3CC6BB370}" dt="2023-04-06T14:36:22.586" v="25" actId="20577"/>
      <pc:docMkLst>
        <pc:docMk/>
      </pc:docMkLst>
      <pc:sldChg chg="del">
        <pc:chgData name="Emma Marshall" userId="a2b35d5f-839b-45d7-8609-6fea0563397b" providerId="ADAL" clId="{185F599F-363D-4172-A808-C3A3CC6BB370}" dt="2023-03-31T11:56:10.997" v="13" actId="47"/>
        <pc:sldMkLst>
          <pc:docMk/>
          <pc:sldMk cId="0" sldId="482"/>
        </pc:sldMkLst>
      </pc:sldChg>
      <pc:sldChg chg="del">
        <pc:chgData name="Emma Marshall" userId="a2b35d5f-839b-45d7-8609-6fea0563397b" providerId="ADAL" clId="{185F599F-363D-4172-A808-C3A3CC6BB370}" dt="2023-03-31T11:56:20.822" v="15" actId="47"/>
        <pc:sldMkLst>
          <pc:docMk/>
          <pc:sldMk cId="0" sldId="483"/>
        </pc:sldMkLst>
      </pc:sldChg>
      <pc:sldChg chg="addSp delSp modSp add del mod">
        <pc:chgData name="Emma Marshall" userId="a2b35d5f-839b-45d7-8609-6fea0563397b" providerId="ADAL" clId="{185F599F-363D-4172-A808-C3A3CC6BB370}" dt="2023-04-06T14:36:22.586" v="25" actId="20577"/>
        <pc:sldMkLst>
          <pc:docMk/>
          <pc:sldMk cId="2197346110" sldId="557"/>
        </pc:sldMkLst>
        <pc:spChg chg="add mod">
          <ac:chgData name="Emma Marshall" userId="a2b35d5f-839b-45d7-8609-6fea0563397b" providerId="ADAL" clId="{185F599F-363D-4172-A808-C3A3CC6BB370}" dt="2023-03-31T11:54:51.490" v="1"/>
          <ac:spMkLst>
            <pc:docMk/>
            <pc:sldMk cId="2197346110" sldId="557"/>
            <ac:spMk id="2" creationId="{E3070476-CC3A-072E-126B-E62C0ED454C4}"/>
          </ac:spMkLst>
        </pc:spChg>
        <pc:spChg chg="mod">
          <ac:chgData name="Emma Marshall" userId="a2b35d5f-839b-45d7-8609-6fea0563397b" providerId="ADAL" clId="{185F599F-363D-4172-A808-C3A3CC6BB370}" dt="2023-04-06T14:36:22.586" v="25" actId="20577"/>
          <ac:spMkLst>
            <pc:docMk/>
            <pc:sldMk cId="2197346110" sldId="557"/>
            <ac:spMk id="10" creationId="{79B4B6CA-2AAA-03B4-FB16-8B6F25C2A989}"/>
          </ac:spMkLst>
        </pc:spChg>
        <pc:spChg chg="del">
          <ac:chgData name="Emma Marshall" userId="a2b35d5f-839b-45d7-8609-6fea0563397b" providerId="ADAL" clId="{185F599F-363D-4172-A808-C3A3CC6BB370}" dt="2023-03-31T11:54:51.281" v="0" actId="478"/>
          <ac:spMkLst>
            <pc:docMk/>
            <pc:sldMk cId="2197346110" sldId="557"/>
            <ac:spMk id="55" creationId="{A4EF3DC5-BD08-4812-9B75-F45C58AE2FF3}"/>
          </ac:spMkLst>
        </pc:spChg>
      </pc:sldChg>
      <pc:sldChg chg="add del">
        <pc:chgData name="Emma Marshall" userId="a2b35d5f-839b-45d7-8609-6fea0563397b" providerId="ADAL" clId="{185F599F-363D-4172-A808-C3A3CC6BB370}" dt="2023-03-31T11:55:13.836" v="7"/>
        <pc:sldMkLst>
          <pc:docMk/>
          <pc:sldMk cId="1248707288" sldId="558"/>
        </pc:sldMkLst>
      </pc:sldChg>
      <pc:sldChg chg="add del">
        <pc:chgData name="Emma Marshall" userId="a2b35d5f-839b-45d7-8609-6fea0563397b" providerId="ADAL" clId="{185F599F-363D-4172-A808-C3A3CC6BB370}" dt="2023-04-05T10:21:19.527" v="17" actId="47"/>
        <pc:sldMkLst>
          <pc:docMk/>
          <pc:sldMk cId="1890411073" sldId="559"/>
        </pc:sldMkLst>
      </pc:sldChg>
      <pc:sldChg chg="add del">
        <pc:chgData name="Emma Marshall" userId="a2b35d5f-839b-45d7-8609-6fea0563397b" providerId="ADAL" clId="{185F599F-363D-4172-A808-C3A3CC6BB370}" dt="2023-03-31T11:55:24.082" v="9"/>
        <pc:sldMkLst>
          <pc:docMk/>
          <pc:sldMk cId="1643904425" sldId="560"/>
        </pc:sldMkLst>
      </pc:sldChg>
      <pc:sldChg chg="del">
        <pc:chgData name="Emma Marshall" userId="a2b35d5f-839b-45d7-8609-6fea0563397b" providerId="ADAL" clId="{185F599F-363D-4172-A808-C3A3CC6BB370}" dt="2023-03-31T11:55:43.087" v="11" actId="47"/>
        <pc:sldMkLst>
          <pc:docMk/>
          <pc:sldMk cId="3961857028" sldId="590"/>
        </pc:sldMkLst>
      </pc:sldChg>
      <pc:sldChg chg="del">
        <pc:chgData name="Emma Marshall" userId="a2b35d5f-839b-45d7-8609-6fea0563397b" providerId="ADAL" clId="{185F599F-363D-4172-A808-C3A3CC6BB370}" dt="2023-03-31T11:54:59.344" v="4" actId="47"/>
        <pc:sldMkLst>
          <pc:docMk/>
          <pc:sldMk cId="35941868" sldId="595"/>
        </pc:sldMkLst>
      </pc:sldChg>
      <pc:sldChg chg="add">
        <pc:chgData name="Emma Marshall" userId="a2b35d5f-839b-45d7-8609-6fea0563397b" providerId="ADAL" clId="{185F599F-363D-4172-A808-C3A3CC6BB370}" dt="2023-03-31T11:56:08.770" v="12"/>
        <pc:sldMkLst>
          <pc:docMk/>
          <pc:sldMk cId="2474726533" sldId="637"/>
        </pc:sldMkLst>
      </pc:sldChg>
      <pc:sldChg chg="add">
        <pc:chgData name="Emma Marshall" userId="a2b35d5f-839b-45d7-8609-6fea0563397b" providerId="ADAL" clId="{185F599F-363D-4172-A808-C3A3CC6BB370}" dt="2023-03-31T11:55:36.650" v="10"/>
        <pc:sldMkLst>
          <pc:docMk/>
          <pc:sldMk cId="2635217378" sldId="652"/>
        </pc:sldMkLst>
      </pc:sldChg>
      <pc:sldChg chg="add">
        <pc:chgData name="Emma Marshall" userId="a2b35d5f-839b-45d7-8609-6fea0563397b" providerId="ADAL" clId="{185F599F-363D-4172-A808-C3A3CC6BB370}" dt="2023-03-31T11:56:17.636" v="14"/>
        <pc:sldMkLst>
          <pc:docMk/>
          <pc:sldMk cId="1734968381" sldId="727"/>
        </pc:sldMkLst>
      </pc:sldChg>
      <pc:sldChg chg="add">
        <pc:chgData name="Emma Marshall" userId="a2b35d5f-839b-45d7-8609-6fea0563397b" providerId="ADAL" clId="{185F599F-363D-4172-A808-C3A3CC6BB370}" dt="2023-04-05T10:21:17.764" v="16"/>
        <pc:sldMkLst>
          <pc:docMk/>
          <pc:sldMk cId="2779913928" sldId="728"/>
        </pc:sldMkLst>
      </pc:sldChg>
    </pc:docChg>
  </pc:docChgLst>
  <pc:docChgLst>
    <pc:chgData name="Guest User" userId="S::urn:spo:anon#29a2179bda8aa82486e79401cdb0e54b20979bf8fe870dcc6f859ce3b97a5328::" providerId="AD" clId="Web-{8A6A7D3F-45EA-6D2B-71A3-B7380D33D090}"/>
    <pc:docChg chg="modSld">
      <pc:chgData name="Guest User" userId="S::urn:spo:anon#29a2179bda8aa82486e79401cdb0e54b20979bf8fe870dcc6f859ce3b97a5328::" providerId="AD" clId="Web-{8A6A7D3F-45EA-6D2B-71A3-B7380D33D090}" dt="2021-06-16T11:47:58.814" v="468"/>
      <pc:docMkLst>
        <pc:docMk/>
      </pc:docMkLst>
      <pc:sldChg chg="modNotes">
        <pc:chgData name="Guest User" userId="S::urn:spo:anon#29a2179bda8aa82486e79401cdb0e54b20979bf8fe870dcc6f859ce3b97a5328::" providerId="AD" clId="Web-{8A6A7D3F-45EA-6D2B-71A3-B7380D33D090}" dt="2021-06-16T11:45:27.419" v="412"/>
        <pc:sldMkLst>
          <pc:docMk/>
          <pc:sldMk cId="3928400395" sldId="422"/>
        </pc:sldMkLst>
      </pc:sldChg>
      <pc:sldChg chg="modNotes">
        <pc:chgData name="Guest User" userId="S::urn:spo:anon#29a2179bda8aa82486e79401cdb0e54b20979bf8fe870dcc6f859ce3b97a5328::" providerId="AD" clId="Web-{8A6A7D3F-45EA-6D2B-71A3-B7380D33D090}" dt="2021-06-16T11:47:58.814" v="468"/>
        <pc:sldMkLst>
          <pc:docMk/>
          <pc:sldMk cId="2354348405" sldId="588"/>
        </pc:sldMkLst>
      </pc:sldChg>
    </pc:docChg>
  </pc:docChgLst>
  <pc:docChgLst>
    <pc:chgData name="Jayne Holloway" userId="S::jayne@colour-profiling.com::acd824e0-849b-439c-b4c6-53770188c5fe" providerId="AD" clId="Web-{E11130A8-7F6B-FD45-D692-07B3CFE6284F}"/>
    <pc:docChg chg="modSld">
      <pc:chgData name="Jayne Holloway" userId="S::jayne@colour-profiling.com::acd824e0-849b-439c-b4c6-53770188c5fe" providerId="AD" clId="Web-{E11130A8-7F6B-FD45-D692-07B3CFE6284F}" dt="2021-06-16T15:26:14.248" v="33"/>
      <pc:docMkLst>
        <pc:docMk/>
      </pc:docMkLst>
      <pc:sldChg chg="modNotes">
        <pc:chgData name="Jayne Holloway" userId="S::jayne@colour-profiling.com::acd824e0-849b-439c-b4c6-53770188c5fe" providerId="AD" clId="Web-{E11130A8-7F6B-FD45-D692-07B3CFE6284F}" dt="2021-06-16T15:26:14.248" v="33"/>
        <pc:sldMkLst>
          <pc:docMk/>
          <pc:sldMk cId="3928400395" sldId="422"/>
        </pc:sldMkLst>
      </pc:sldChg>
    </pc:docChg>
  </pc:docChgLst>
  <pc:docChgLst>
    <pc:chgData name="Daniel Brooks" userId="ff9cde6f-c1b3-47fc-ac58-e71bedd0b91c" providerId="ADAL" clId="{4BDC087F-C3B8-4489-B387-A6B608563373}"/>
    <pc:docChg chg="modSld">
      <pc:chgData name="Daniel Brooks" userId="ff9cde6f-c1b3-47fc-ac58-e71bedd0b91c" providerId="ADAL" clId="{4BDC087F-C3B8-4489-B387-A6B608563373}" dt="2021-03-25T14:11:48.537" v="2" actId="113"/>
      <pc:docMkLst>
        <pc:docMk/>
      </pc:docMkLst>
      <pc:sldChg chg="modSp mod">
        <pc:chgData name="Daniel Brooks" userId="ff9cde6f-c1b3-47fc-ac58-e71bedd0b91c" providerId="ADAL" clId="{4BDC087F-C3B8-4489-B387-A6B608563373}" dt="2021-03-25T14:11:48.537" v="2" actId="113"/>
        <pc:sldMkLst>
          <pc:docMk/>
          <pc:sldMk cId="0" sldId="482"/>
        </pc:sldMkLst>
        <pc:spChg chg="mod">
          <ac:chgData name="Daniel Brooks" userId="ff9cde6f-c1b3-47fc-ac58-e71bedd0b91c" providerId="ADAL" clId="{4BDC087F-C3B8-4489-B387-A6B608563373}" dt="2021-03-25T14:11:48.537" v="2" actId="113"/>
          <ac:spMkLst>
            <pc:docMk/>
            <pc:sldMk cId="0" sldId="482"/>
            <ac:spMk id="191" creationId="{00000000-0000-0000-0000-000000000000}"/>
          </ac:spMkLst>
        </pc:spChg>
      </pc:sldChg>
    </pc:docChg>
  </pc:docChgLst>
  <pc:docChgLst>
    <pc:chgData name="Jayne Holloway" userId="S::jayne@colour-profiling.com::acd824e0-849b-439c-b4c6-53770188c5fe" providerId="AD" clId="Web-{7A5480DE-7AE3-F69B-AFB1-543C1196376B}"/>
    <pc:docChg chg="modSld">
      <pc:chgData name="Jayne Holloway" userId="S::jayne@colour-profiling.com::acd824e0-849b-439c-b4c6-53770188c5fe" providerId="AD" clId="Web-{7A5480DE-7AE3-F69B-AFB1-543C1196376B}" dt="2021-06-15T16:00:52.101" v="15"/>
      <pc:docMkLst>
        <pc:docMk/>
      </pc:docMkLst>
      <pc:sldChg chg="modSp modNotes">
        <pc:chgData name="Jayne Holloway" userId="S::jayne@colour-profiling.com::acd824e0-849b-439c-b4c6-53770188c5fe" providerId="AD" clId="Web-{7A5480DE-7AE3-F69B-AFB1-543C1196376B}" dt="2021-06-15T16:00:52.101" v="15"/>
        <pc:sldMkLst>
          <pc:docMk/>
          <pc:sldMk cId="3276096135" sldId="261"/>
        </pc:sldMkLst>
        <pc:spChg chg="mod">
          <ac:chgData name="Jayne Holloway" userId="S::jayne@colour-profiling.com::acd824e0-849b-439c-b4c6-53770188c5fe" providerId="AD" clId="Web-{7A5480DE-7AE3-F69B-AFB1-543C1196376B}" dt="2021-06-15T16:00:47.945" v="12" actId="20577"/>
          <ac:spMkLst>
            <pc:docMk/>
            <pc:sldMk cId="3276096135" sldId="261"/>
            <ac:spMk id="18" creationId="{E32A91FA-4AFC-DA4F-9242-81E4BDACD385}"/>
          </ac:spMkLst>
        </pc:spChg>
      </pc:sldChg>
      <pc:sldChg chg="modNotes">
        <pc:chgData name="Jayne Holloway" userId="S::jayne@colour-profiling.com::acd824e0-849b-439c-b4c6-53770188c5fe" providerId="AD" clId="Web-{7A5480DE-7AE3-F69B-AFB1-543C1196376B}" dt="2021-06-15T15:59:57.772" v="1"/>
        <pc:sldMkLst>
          <pc:docMk/>
          <pc:sldMk cId="3928400395" sldId="422"/>
        </pc:sldMkLst>
      </pc:sldChg>
      <pc:sldChg chg="modSp modNotes">
        <pc:chgData name="Jayne Holloway" userId="S::jayne@colour-profiling.com::acd824e0-849b-439c-b4c6-53770188c5fe" providerId="AD" clId="Web-{7A5480DE-7AE3-F69B-AFB1-543C1196376B}" dt="2021-06-15T16:00:32.085" v="9"/>
        <pc:sldMkLst>
          <pc:docMk/>
          <pc:sldMk cId="1996454296" sldId="569"/>
        </pc:sldMkLst>
        <pc:spChg chg="mod">
          <ac:chgData name="Jayne Holloway" userId="S::jayne@colour-profiling.com::acd824e0-849b-439c-b4c6-53770188c5fe" providerId="AD" clId="Web-{7A5480DE-7AE3-F69B-AFB1-543C1196376B}" dt="2021-06-15T16:00:28.069" v="5" actId="20577"/>
          <ac:spMkLst>
            <pc:docMk/>
            <pc:sldMk cId="1996454296" sldId="569"/>
            <ac:spMk id="17" creationId="{B686A0F5-21DD-4800-9F9A-A220AD89D357}"/>
          </ac:spMkLst>
        </pc:spChg>
      </pc:sldChg>
    </pc:docChg>
  </pc:docChgLst>
  <pc:docChgLst>
    <pc:chgData name="Jayne Holloway" userId="S::jayne@colour-profiling.com::acd824e0-849b-439c-b4c6-53770188c5fe" providerId="AD" clId="Web-{E3963CD1-3F43-CC71-8B95-2892A74AAE19}"/>
    <pc:docChg chg="addSld delSld modSld">
      <pc:chgData name="Jayne Holloway" userId="S::jayne@colour-profiling.com::acd824e0-849b-439c-b4c6-53770188c5fe" providerId="AD" clId="Web-{E3963CD1-3F43-CC71-8B95-2892A74AAE19}" dt="2022-03-10T12:09:29.017" v="767"/>
      <pc:docMkLst>
        <pc:docMk/>
      </pc:docMkLst>
      <pc:sldChg chg="modNotes">
        <pc:chgData name="Jayne Holloway" userId="S::jayne@colour-profiling.com::acd824e0-849b-439c-b4c6-53770188c5fe" providerId="AD" clId="Web-{E3963CD1-3F43-CC71-8B95-2892A74AAE19}" dt="2022-03-10T11:35:09.006" v="418"/>
        <pc:sldMkLst>
          <pc:docMk/>
          <pc:sldMk cId="3276096135" sldId="261"/>
        </pc:sldMkLst>
      </pc:sldChg>
      <pc:sldChg chg="addSp delSp modSp del">
        <pc:chgData name="Jayne Holloway" userId="S::jayne@colour-profiling.com::acd824e0-849b-439c-b4c6-53770188c5fe" providerId="AD" clId="Web-{E3963CD1-3F43-CC71-8B95-2892A74AAE19}" dt="2022-03-10T11:37:17.291" v="429"/>
        <pc:sldMkLst>
          <pc:docMk/>
          <pc:sldMk cId="1013613560" sldId="270"/>
        </pc:sldMkLst>
        <pc:picChg chg="add del mod">
          <ac:chgData name="Jayne Holloway" userId="S::jayne@colour-profiling.com::acd824e0-849b-439c-b4c6-53770188c5fe" providerId="AD" clId="Web-{E3963CD1-3F43-CC71-8B95-2892A74AAE19}" dt="2022-03-10T11:35:44.335" v="420"/>
          <ac:picMkLst>
            <pc:docMk/>
            <pc:sldMk cId="1013613560" sldId="270"/>
            <ac:picMk id="2" creationId="{E8EC4D6F-34FB-43A7-A9A6-EE262FB686B0}"/>
          </ac:picMkLst>
        </pc:picChg>
      </pc:sldChg>
      <pc:sldChg chg="del">
        <pc:chgData name="Jayne Holloway" userId="S::jayne@colour-profiling.com::acd824e0-849b-439c-b4c6-53770188c5fe" providerId="AD" clId="Web-{E3963CD1-3F43-CC71-8B95-2892A74AAE19}" dt="2022-03-10T11:39:52.139" v="458"/>
        <pc:sldMkLst>
          <pc:docMk/>
          <pc:sldMk cId="3963370198" sldId="275"/>
        </pc:sldMkLst>
      </pc:sldChg>
      <pc:sldChg chg="del modNotes">
        <pc:chgData name="Jayne Holloway" userId="S::jayne@colour-profiling.com::acd824e0-849b-439c-b4c6-53770188c5fe" providerId="AD" clId="Web-{E3963CD1-3F43-CC71-8B95-2892A74AAE19}" dt="2022-03-10T11:54:54.821" v="565"/>
        <pc:sldMkLst>
          <pc:docMk/>
          <pc:sldMk cId="1460843184" sldId="277"/>
        </pc:sldMkLst>
      </pc:sldChg>
      <pc:sldChg chg="modNotes">
        <pc:chgData name="Jayne Holloway" userId="S::jayne@colour-profiling.com::acd824e0-849b-439c-b4c6-53770188c5fe" providerId="AD" clId="Web-{E3963CD1-3F43-CC71-8B95-2892A74AAE19}" dt="2022-03-10T11:28:56.465" v="409"/>
        <pc:sldMkLst>
          <pc:docMk/>
          <pc:sldMk cId="918788154" sldId="321"/>
        </pc:sldMkLst>
      </pc:sldChg>
      <pc:sldChg chg="modNotes">
        <pc:chgData name="Jayne Holloway" userId="S::jayne@colour-profiling.com::acd824e0-849b-439c-b4c6-53770188c5fe" providerId="AD" clId="Web-{E3963CD1-3F43-CC71-8B95-2892A74AAE19}" dt="2022-03-10T11:42:41.535" v="465"/>
        <pc:sldMkLst>
          <pc:docMk/>
          <pc:sldMk cId="2894563036" sldId="419"/>
        </pc:sldMkLst>
      </pc:sldChg>
      <pc:sldChg chg="modNotes">
        <pc:chgData name="Jayne Holloway" userId="S::jayne@colour-profiling.com::acd824e0-849b-439c-b4c6-53770188c5fe" providerId="AD" clId="Web-{E3963CD1-3F43-CC71-8B95-2892A74AAE19}" dt="2022-03-10T11:26:07.272" v="385"/>
        <pc:sldMkLst>
          <pc:docMk/>
          <pc:sldMk cId="3928400395" sldId="422"/>
        </pc:sldMkLst>
      </pc:sldChg>
      <pc:sldChg chg="modNotes">
        <pc:chgData name="Jayne Holloway" userId="S::jayne@colour-profiling.com::acd824e0-849b-439c-b4c6-53770188c5fe" providerId="AD" clId="Web-{E3963CD1-3F43-CC71-8B95-2892A74AAE19}" dt="2022-03-10T12:09:29.017" v="767"/>
        <pc:sldMkLst>
          <pc:docMk/>
          <pc:sldMk cId="0" sldId="482"/>
        </pc:sldMkLst>
      </pc:sldChg>
      <pc:sldChg chg="modNotes">
        <pc:chgData name="Jayne Holloway" userId="S::jayne@colour-profiling.com::acd824e0-849b-439c-b4c6-53770188c5fe" providerId="AD" clId="Web-{E3963CD1-3F43-CC71-8B95-2892A74AAE19}" dt="2022-03-10T12:05:28.104" v="724"/>
        <pc:sldMkLst>
          <pc:docMk/>
          <pc:sldMk cId="0" sldId="483"/>
        </pc:sldMkLst>
      </pc:sldChg>
      <pc:sldChg chg="addSp delSp modSp modNotes">
        <pc:chgData name="Jayne Holloway" userId="S::jayne@colour-profiling.com::acd824e0-849b-439c-b4c6-53770188c5fe" providerId="AD" clId="Web-{E3963CD1-3F43-CC71-8B95-2892A74AAE19}" dt="2022-03-10T11:56:59.809" v="568"/>
        <pc:sldMkLst>
          <pc:docMk/>
          <pc:sldMk cId="3577569258" sldId="543"/>
        </pc:sldMkLst>
        <pc:spChg chg="add del mod">
          <ac:chgData name="Jayne Holloway" userId="S::jayne@colour-profiling.com::acd824e0-849b-439c-b4c6-53770188c5fe" providerId="AD" clId="Web-{E3963CD1-3F43-CC71-8B95-2892A74AAE19}" dt="2022-03-10T11:56:54.512" v="567"/>
          <ac:spMkLst>
            <pc:docMk/>
            <pc:sldMk cId="3577569258" sldId="543"/>
            <ac:spMk id="3" creationId="{2A6C5A69-ACC7-4794-87B1-C35F1E68DE44}"/>
          </ac:spMkLst>
        </pc:spChg>
        <pc:graphicFrameChg chg="del">
          <ac:chgData name="Jayne Holloway" userId="S::jayne@colour-profiling.com::acd824e0-849b-439c-b4c6-53770188c5fe" providerId="AD" clId="Web-{E3963CD1-3F43-CC71-8B95-2892A74AAE19}" dt="2022-03-10T11:56:44.074" v="566"/>
          <ac:graphicFrameMkLst>
            <pc:docMk/>
            <pc:sldMk cId="3577569258" sldId="543"/>
            <ac:graphicFrameMk id="10" creationId="{A6A7FF9D-08E0-477D-8828-50C709D7477C}"/>
          </ac:graphicFrameMkLst>
        </pc:graphicFrameChg>
      </pc:sldChg>
      <pc:sldChg chg="modNotes">
        <pc:chgData name="Jayne Holloway" userId="S::jayne@colour-profiling.com::acd824e0-849b-439c-b4c6-53770188c5fe" providerId="AD" clId="Web-{E3963CD1-3F43-CC71-8B95-2892A74AAE19}" dt="2022-03-10T11:33:02.550" v="415"/>
        <pc:sldMkLst>
          <pc:docMk/>
          <pc:sldMk cId="1996454296" sldId="569"/>
        </pc:sldMkLst>
      </pc:sldChg>
      <pc:sldChg chg="del">
        <pc:chgData name="Jayne Holloway" userId="S::jayne@colour-profiling.com::acd824e0-849b-439c-b4c6-53770188c5fe" providerId="AD" clId="Web-{E3963CD1-3F43-CC71-8B95-2892A74AAE19}" dt="2022-03-10T12:05:35.511" v="725"/>
        <pc:sldMkLst>
          <pc:docMk/>
          <pc:sldMk cId="4112787756" sldId="585"/>
        </pc:sldMkLst>
      </pc:sldChg>
      <pc:sldChg chg="modNotes">
        <pc:chgData name="Jayne Holloway" userId="S::jayne@colour-profiling.com::acd824e0-849b-439c-b4c6-53770188c5fe" providerId="AD" clId="Web-{E3963CD1-3F43-CC71-8B95-2892A74AAE19}" dt="2022-03-10T11:27:07.055" v="402"/>
        <pc:sldMkLst>
          <pc:docMk/>
          <pc:sldMk cId="3185933614" sldId="598"/>
        </pc:sldMkLst>
      </pc:sldChg>
      <pc:sldChg chg="new del">
        <pc:chgData name="Jayne Holloway" userId="S::jayne@colour-profiling.com::acd824e0-849b-439c-b4c6-53770188c5fe" providerId="AD" clId="Web-{E3963CD1-3F43-CC71-8B95-2892A74AAE19}" dt="2022-03-10T11:36:08.383" v="423"/>
        <pc:sldMkLst>
          <pc:docMk/>
          <pc:sldMk cId="2803714541" sldId="600"/>
        </pc:sldMkLst>
      </pc:sldChg>
      <pc:sldChg chg="modSp add modNotes">
        <pc:chgData name="Jayne Holloway" userId="S::jayne@colour-profiling.com::acd824e0-849b-439c-b4c6-53770188c5fe" providerId="AD" clId="Web-{E3963CD1-3F43-CC71-8B95-2892A74AAE19}" dt="2022-03-10T11:37:00.681" v="428"/>
        <pc:sldMkLst>
          <pc:docMk/>
          <pc:sldMk cId="1908705517" sldId="601"/>
        </pc:sldMkLst>
        <pc:spChg chg="mod">
          <ac:chgData name="Jayne Holloway" userId="S::jayne@colour-profiling.com::acd824e0-849b-439c-b4c6-53770188c5fe" providerId="AD" clId="Web-{E3963CD1-3F43-CC71-8B95-2892A74AAE19}" dt="2022-03-10T11:36:33.009" v="426" actId="1076"/>
          <ac:spMkLst>
            <pc:docMk/>
            <pc:sldMk cId="1908705517" sldId="601"/>
            <ac:spMk id="19" creationId="{A5F3873B-3443-7041-A28C-DD26927F95B4}"/>
          </ac:spMkLst>
        </pc:spChg>
      </pc:sldChg>
      <pc:sldChg chg="addSp delSp modSp new del">
        <pc:chgData name="Jayne Holloway" userId="S::jayne@colour-profiling.com::acd824e0-849b-439c-b4c6-53770188c5fe" providerId="AD" clId="Web-{E3963CD1-3F43-CC71-8B95-2892A74AAE19}" dt="2022-03-10T11:38:48.403" v="434"/>
        <pc:sldMkLst>
          <pc:docMk/>
          <pc:sldMk cId="11721290" sldId="602"/>
        </pc:sldMkLst>
        <pc:picChg chg="add del mod">
          <ac:chgData name="Jayne Holloway" userId="S::jayne@colour-profiling.com::acd824e0-849b-439c-b4c6-53770188c5fe" providerId="AD" clId="Web-{E3963CD1-3F43-CC71-8B95-2892A74AAE19}" dt="2022-03-10T11:38:35.106" v="432"/>
          <ac:picMkLst>
            <pc:docMk/>
            <pc:sldMk cId="11721290" sldId="602"/>
            <ac:picMk id="2" creationId="{342D7114-D72A-4ACA-9F1E-D80BF13DF2A7}"/>
          </ac:picMkLst>
        </pc:picChg>
      </pc:sldChg>
      <pc:sldChg chg="modSp add modNotes">
        <pc:chgData name="Jayne Holloway" userId="S::jayne@colour-profiling.com::acd824e0-849b-439c-b4c6-53770188c5fe" providerId="AD" clId="Web-{E3963CD1-3F43-CC71-8B95-2892A74AAE19}" dt="2022-03-10T11:40:00.483" v="459" actId="1076"/>
        <pc:sldMkLst>
          <pc:docMk/>
          <pc:sldMk cId="1487956346" sldId="603"/>
        </pc:sldMkLst>
        <pc:spChg chg="mod">
          <ac:chgData name="Jayne Holloway" userId="S::jayne@colour-profiling.com::acd824e0-849b-439c-b4c6-53770188c5fe" providerId="AD" clId="Web-{E3963CD1-3F43-CC71-8B95-2892A74AAE19}" dt="2022-03-10T11:40:00.483" v="459" actId="1076"/>
          <ac:spMkLst>
            <pc:docMk/>
            <pc:sldMk cId="1487956346" sldId="603"/>
            <ac:spMk id="19" creationId="{A5F3873B-3443-7041-A28C-DD26927F95B4}"/>
          </ac:spMkLst>
        </pc:spChg>
      </pc:sldChg>
      <pc:sldChg chg="addSp delSp modSp new del">
        <pc:chgData name="Jayne Holloway" userId="S::jayne@colour-profiling.com::acd824e0-849b-439c-b4c6-53770188c5fe" providerId="AD" clId="Web-{E3963CD1-3F43-CC71-8B95-2892A74AAE19}" dt="2022-03-10T11:46:39.463" v="472"/>
        <pc:sldMkLst>
          <pc:docMk/>
          <pc:sldMk cId="1227580849" sldId="604"/>
        </pc:sldMkLst>
        <pc:picChg chg="add del mod">
          <ac:chgData name="Jayne Holloway" userId="S::jayne@colour-profiling.com::acd824e0-849b-439c-b4c6-53770188c5fe" providerId="AD" clId="Web-{E3963CD1-3F43-CC71-8B95-2892A74AAE19}" dt="2022-03-10T11:46:20.588" v="470"/>
          <ac:picMkLst>
            <pc:docMk/>
            <pc:sldMk cId="1227580849" sldId="604"/>
            <ac:picMk id="2" creationId="{A3FC517C-D987-4535-BB75-CB86FA9BFA3B}"/>
          </ac:picMkLst>
        </pc:picChg>
      </pc:sldChg>
      <pc:sldChg chg="modSp add modNotes">
        <pc:chgData name="Jayne Holloway" userId="S::jayne@colour-profiling.com::acd824e0-849b-439c-b4c6-53770188c5fe" providerId="AD" clId="Web-{E3963CD1-3F43-CC71-8B95-2892A74AAE19}" dt="2022-03-10T11:52:29.832" v="564"/>
        <pc:sldMkLst>
          <pc:docMk/>
          <pc:sldMk cId="843493190" sldId="605"/>
        </pc:sldMkLst>
        <pc:spChg chg="mod">
          <ac:chgData name="Jayne Holloway" userId="S::jayne@colour-profiling.com::acd824e0-849b-439c-b4c6-53770188c5fe" providerId="AD" clId="Web-{E3963CD1-3F43-CC71-8B95-2892A74AAE19}" dt="2022-03-10T11:47:04.230" v="489" actId="1076"/>
          <ac:spMkLst>
            <pc:docMk/>
            <pc:sldMk cId="843493190" sldId="605"/>
            <ac:spMk id="7" creationId="{F438E6DD-643F-4584-B076-EBB7DAC54D79}"/>
          </ac:spMkLst>
        </pc:spChg>
      </pc:sldChg>
    </pc:docChg>
  </pc:docChgLst>
  <pc:docChgLst>
    <pc:chgData name="Jayne Holloway" userId="S::jayne@colour-profiling.com::acd824e0-849b-439c-b4c6-53770188c5fe" providerId="AD" clId="Web-{A0EAFD3E-C986-4CD4-F41A-D359B0ECA48A}"/>
    <pc:docChg chg="addSld delSld modSld sldOrd">
      <pc:chgData name="Jayne Holloway" userId="S::jayne@colour-profiling.com::acd824e0-849b-439c-b4c6-53770188c5fe" providerId="AD" clId="Web-{A0EAFD3E-C986-4CD4-F41A-D359B0ECA48A}" dt="2021-05-17T15:38:57.773" v="513"/>
      <pc:docMkLst>
        <pc:docMk/>
      </pc:docMkLst>
      <pc:sldChg chg="modSp modNotes">
        <pc:chgData name="Jayne Holloway" userId="S::jayne@colour-profiling.com::acd824e0-849b-439c-b4c6-53770188c5fe" providerId="AD" clId="Web-{A0EAFD3E-C986-4CD4-F41A-D359B0ECA48A}" dt="2021-05-17T15:25:33.267" v="370"/>
        <pc:sldMkLst>
          <pc:docMk/>
          <pc:sldMk cId="3276096135" sldId="261"/>
        </pc:sldMkLst>
        <pc:spChg chg="mod">
          <ac:chgData name="Jayne Holloway" userId="S::jayne@colour-profiling.com::acd824e0-849b-439c-b4c6-53770188c5fe" providerId="AD" clId="Web-{A0EAFD3E-C986-4CD4-F41A-D359B0ECA48A}" dt="2021-05-17T15:24:35.375" v="321" actId="20577"/>
          <ac:spMkLst>
            <pc:docMk/>
            <pc:sldMk cId="3276096135" sldId="261"/>
            <ac:spMk id="11" creationId="{D4161FA3-200C-9C43-9281-796D20A64483}"/>
          </ac:spMkLst>
        </pc:spChg>
      </pc:sldChg>
      <pc:sldChg chg="modSp del">
        <pc:chgData name="Jayne Holloway" userId="S::jayne@colour-profiling.com::acd824e0-849b-439c-b4c6-53770188c5fe" providerId="AD" clId="Web-{A0EAFD3E-C986-4CD4-F41A-D359B0ECA48A}" dt="2021-05-17T15:38:57.773" v="513"/>
        <pc:sldMkLst>
          <pc:docMk/>
          <pc:sldMk cId="0" sldId="263"/>
        </pc:sldMkLst>
        <pc:spChg chg="mod">
          <ac:chgData name="Jayne Holloway" userId="S::jayne@colour-profiling.com::acd824e0-849b-439c-b4c6-53770188c5fe" providerId="AD" clId="Web-{A0EAFD3E-C986-4CD4-F41A-D359B0ECA48A}" dt="2021-05-17T15:35:56.206" v="506"/>
          <ac:spMkLst>
            <pc:docMk/>
            <pc:sldMk cId="0" sldId="263"/>
            <ac:spMk id="216" creationId="{00000000-0000-0000-0000-000000000000}"/>
          </ac:spMkLst>
        </pc:spChg>
      </pc:sldChg>
      <pc:sldChg chg="modSp modNotes">
        <pc:chgData name="Jayne Holloway" userId="S::jayne@colour-profiling.com::acd824e0-849b-439c-b4c6-53770188c5fe" providerId="AD" clId="Web-{A0EAFD3E-C986-4CD4-F41A-D359B0ECA48A}" dt="2021-05-17T15:33:22.452" v="485"/>
        <pc:sldMkLst>
          <pc:docMk/>
          <pc:sldMk cId="1013613560" sldId="270"/>
        </pc:sldMkLst>
        <pc:spChg chg="mod">
          <ac:chgData name="Jayne Holloway" userId="S::jayne@colour-profiling.com::acd824e0-849b-439c-b4c6-53770188c5fe" providerId="AD" clId="Web-{A0EAFD3E-C986-4CD4-F41A-D359B0ECA48A}" dt="2021-05-17T15:25:48.486" v="372"/>
          <ac:spMkLst>
            <pc:docMk/>
            <pc:sldMk cId="1013613560" sldId="270"/>
            <ac:spMk id="19" creationId="{A5F3873B-3443-7041-A28C-DD26927F95B4}"/>
          </ac:spMkLst>
        </pc:spChg>
      </pc:sldChg>
      <pc:sldChg chg="modSp modNotes">
        <pc:chgData name="Jayne Holloway" userId="S::jayne@colour-profiling.com::acd824e0-849b-439c-b4c6-53770188c5fe" providerId="AD" clId="Web-{A0EAFD3E-C986-4CD4-F41A-D359B0ECA48A}" dt="2021-05-17T15:35:29.674" v="504"/>
        <pc:sldMkLst>
          <pc:docMk/>
          <pc:sldMk cId="3963370198" sldId="275"/>
        </pc:sldMkLst>
        <pc:spChg chg="mod">
          <ac:chgData name="Jayne Holloway" userId="S::jayne@colour-profiling.com::acd824e0-849b-439c-b4c6-53770188c5fe" providerId="AD" clId="Web-{A0EAFD3E-C986-4CD4-F41A-D359B0ECA48A}" dt="2021-05-17T15:33:44.015" v="488" actId="1076"/>
          <ac:spMkLst>
            <pc:docMk/>
            <pc:sldMk cId="3963370198" sldId="275"/>
            <ac:spMk id="19" creationId="{A5F3873B-3443-7041-A28C-DD26927F95B4}"/>
          </ac:spMkLst>
        </pc:spChg>
      </pc:sldChg>
      <pc:sldChg chg="modNotes">
        <pc:chgData name="Jayne Holloway" userId="S::jayne@colour-profiling.com::acd824e0-849b-439c-b4c6-53770188c5fe" providerId="AD" clId="Web-{A0EAFD3E-C986-4CD4-F41A-D359B0ECA48A}" dt="2021-05-17T15:18:25.990" v="224"/>
        <pc:sldMkLst>
          <pc:docMk/>
          <pc:sldMk cId="918788154" sldId="321"/>
        </pc:sldMkLst>
      </pc:sldChg>
      <pc:sldChg chg="modSp modNotes">
        <pc:chgData name="Jayne Holloway" userId="S::jayne@colour-profiling.com::acd824e0-849b-439c-b4c6-53770188c5fe" providerId="AD" clId="Web-{A0EAFD3E-C986-4CD4-F41A-D359B0ECA48A}" dt="2021-05-17T15:14:12.234" v="188"/>
        <pc:sldMkLst>
          <pc:docMk/>
          <pc:sldMk cId="3928400395" sldId="422"/>
        </pc:sldMkLst>
        <pc:spChg chg="mod">
          <ac:chgData name="Jayne Holloway" userId="S::jayne@colour-profiling.com::acd824e0-849b-439c-b4c6-53770188c5fe" providerId="AD" clId="Web-{A0EAFD3E-C986-4CD4-F41A-D359B0ECA48A}" dt="2021-05-17T15:11:14.260" v="154" actId="1076"/>
          <ac:spMkLst>
            <pc:docMk/>
            <pc:sldMk cId="3928400395" sldId="422"/>
            <ac:spMk id="11" creationId="{F1127ECD-5D17-4D48-9771-BFF29706D689}"/>
          </ac:spMkLst>
        </pc:spChg>
      </pc:sldChg>
      <pc:sldChg chg="del">
        <pc:chgData name="Jayne Holloway" userId="S::jayne@colour-profiling.com::acd824e0-849b-439c-b4c6-53770188c5fe" providerId="AD" clId="Web-{A0EAFD3E-C986-4CD4-F41A-D359B0ECA48A}" dt="2021-05-17T15:15:58.486" v="221"/>
        <pc:sldMkLst>
          <pc:docMk/>
          <pc:sldMk cId="2411152022" sldId="466"/>
        </pc:sldMkLst>
      </pc:sldChg>
      <pc:sldChg chg="modSp modNotes">
        <pc:chgData name="Jayne Holloway" userId="S::jayne@colour-profiling.com::acd824e0-849b-439c-b4c6-53770188c5fe" providerId="AD" clId="Web-{A0EAFD3E-C986-4CD4-F41A-D359B0ECA48A}" dt="2021-05-17T15:24:28.109" v="320"/>
        <pc:sldMkLst>
          <pc:docMk/>
          <pc:sldMk cId="1996454296" sldId="569"/>
        </pc:sldMkLst>
        <pc:spChg chg="mod">
          <ac:chgData name="Jayne Holloway" userId="S::jayne@colour-profiling.com::acd824e0-849b-439c-b4c6-53770188c5fe" providerId="AD" clId="Web-{A0EAFD3E-C986-4CD4-F41A-D359B0ECA48A}" dt="2021-05-17T15:21:23.104" v="308" actId="20577"/>
          <ac:spMkLst>
            <pc:docMk/>
            <pc:sldMk cId="1996454296" sldId="569"/>
            <ac:spMk id="216" creationId="{00000000-0000-0000-0000-000000000000}"/>
          </ac:spMkLst>
        </pc:spChg>
      </pc:sldChg>
      <pc:sldChg chg="del">
        <pc:chgData name="Jayne Holloway" userId="S::jayne@colour-profiling.com::acd824e0-849b-439c-b4c6-53770188c5fe" providerId="AD" clId="Web-{A0EAFD3E-C986-4CD4-F41A-D359B0ECA48A}" dt="2021-05-17T15:10:52.400" v="151"/>
        <pc:sldMkLst>
          <pc:docMk/>
          <pc:sldMk cId="4145436496" sldId="581"/>
        </pc:sldMkLst>
      </pc:sldChg>
      <pc:sldChg chg="modSp modNotes">
        <pc:chgData name="Jayne Holloway" userId="S::jayne@colour-profiling.com::acd824e0-849b-439c-b4c6-53770188c5fe" providerId="AD" clId="Web-{A0EAFD3E-C986-4CD4-F41A-D359B0ECA48A}" dt="2021-05-17T15:20:53.604" v="280"/>
        <pc:sldMkLst>
          <pc:docMk/>
          <pc:sldMk cId="2906730719" sldId="583"/>
        </pc:sldMkLst>
        <pc:spChg chg="mod">
          <ac:chgData name="Jayne Holloway" userId="S::jayne@colour-profiling.com::acd824e0-849b-439c-b4c6-53770188c5fe" providerId="AD" clId="Web-{A0EAFD3E-C986-4CD4-F41A-D359B0ECA48A}" dt="2021-05-17T15:18:41.350" v="226"/>
          <ac:spMkLst>
            <pc:docMk/>
            <pc:sldMk cId="2906730719" sldId="583"/>
            <ac:spMk id="216" creationId="{00000000-0000-0000-0000-000000000000}"/>
          </ac:spMkLst>
        </pc:spChg>
      </pc:sldChg>
      <pc:sldChg chg="ord">
        <pc:chgData name="Jayne Holloway" userId="S::jayne@colour-profiling.com::acd824e0-849b-439c-b4c6-53770188c5fe" providerId="AD" clId="Web-{A0EAFD3E-C986-4CD4-F41A-D359B0ECA48A}" dt="2021-05-17T15:14:18.062" v="189"/>
        <pc:sldMkLst>
          <pc:docMk/>
          <pc:sldMk cId="2354348405" sldId="588"/>
        </pc:sldMkLst>
      </pc:sldChg>
      <pc:sldChg chg="modNotes">
        <pc:chgData name="Jayne Holloway" userId="S::jayne@colour-profiling.com::acd824e0-849b-439c-b4c6-53770188c5fe" providerId="AD" clId="Web-{A0EAFD3E-C986-4CD4-F41A-D359B0ECA48A}" dt="2021-05-17T15:10:47.619" v="150"/>
        <pc:sldMkLst>
          <pc:docMk/>
          <pc:sldMk cId="4006480813" sldId="597"/>
        </pc:sldMkLst>
      </pc:sldChg>
      <pc:sldChg chg="add modNotes">
        <pc:chgData name="Jayne Holloway" userId="S::jayne@colour-profiling.com::acd824e0-849b-439c-b4c6-53770188c5fe" providerId="AD" clId="Web-{A0EAFD3E-C986-4CD4-F41A-D359B0ECA48A}" dt="2021-05-17T15:15:52.580" v="220"/>
        <pc:sldMkLst>
          <pc:docMk/>
          <pc:sldMk cId="3185933614" sldId="598"/>
        </pc:sldMkLst>
      </pc:sldChg>
      <pc:sldChg chg="add modNotes">
        <pc:chgData name="Jayne Holloway" userId="S::jayne@colour-profiling.com::acd824e0-849b-439c-b4c6-53770188c5fe" providerId="AD" clId="Web-{A0EAFD3E-C986-4CD4-F41A-D359B0ECA48A}" dt="2021-05-17T15:38:24.053" v="512"/>
        <pc:sldMkLst>
          <pc:docMk/>
          <pc:sldMk cId="2542342274" sldId="599"/>
        </pc:sldMkLst>
      </pc:sldChg>
    </pc:docChg>
  </pc:docChgLst>
  <pc:docChgLst>
    <pc:chgData name="Jayne Holloway" userId="S::jayne@colour-profiling.com::acd824e0-849b-439c-b4c6-53770188c5fe" providerId="AD" clId="Web-{88CCC89F-50F7-C000-1473-0583027A9E05}"/>
    <pc:docChg chg="addSld delSld modSld sldOrd">
      <pc:chgData name="Jayne Holloway" userId="S::jayne@colour-profiling.com::acd824e0-849b-439c-b4c6-53770188c5fe" providerId="AD" clId="Web-{88CCC89F-50F7-C000-1473-0583027A9E05}" dt="2021-05-17T14:22:32.451" v="413"/>
      <pc:docMkLst>
        <pc:docMk/>
      </pc:docMkLst>
      <pc:sldChg chg="modSp">
        <pc:chgData name="Jayne Holloway" userId="S::jayne@colour-profiling.com::acd824e0-849b-439c-b4c6-53770188c5fe" providerId="AD" clId="Web-{88CCC89F-50F7-C000-1473-0583027A9E05}" dt="2021-05-17T14:19:11.337" v="392"/>
        <pc:sldMkLst>
          <pc:docMk/>
          <pc:sldMk cId="202111702" sldId="445"/>
        </pc:sldMkLst>
        <pc:spChg chg="mod">
          <ac:chgData name="Jayne Holloway" userId="S::jayne@colour-profiling.com::acd824e0-849b-439c-b4c6-53770188c5fe" providerId="AD" clId="Web-{88CCC89F-50F7-C000-1473-0583027A9E05}" dt="2021-05-17T14:19:11.337" v="392"/>
          <ac:spMkLst>
            <pc:docMk/>
            <pc:sldMk cId="202111702" sldId="445"/>
            <ac:spMk id="36" creationId="{F1026DD4-72F1-48ED-A8D8-CC545E353472}"/>
          </ac:spMkLst>
        </pc:spChg>
      </pc:sldChg>
      <pc:sldChg chg="modSp">
        <pc:chgData name="Jayne Holloway" userId="S::jayne@colour-profiling.com::acd824e0-849b-439c-b4c6-53770188c5fe" providerId="AD" clId="Web-{88CCC89F-50F7-C000-1473-0583027A9E05}" dt="2021-05-17T14:20:17.620" v="409" actId="20577"/>
        <pc:sldMkLst>
          <pc:docMk/>
          <pc:sldMk cId="1960303301" sldId="456"/>
        </pc:sldMkLst>
        <pc:spChg chg="mod">
          <ac:chgData name="Jayne Holloway" userId="S::jayne@colour-profiling.com::acd824e0-849b-439c-b4c6-53770188c5fe" providerId="AD" clId="Web-{88CCC89F-50F7-C000-1473-0583027A9E05}" dt="2021-05-17T14:20:17.620" v="409" actId="20577"/>
          <ac:spMkLst>
            <pc:docMk/>
            <pc:sldMk cId="1960303301" sldId="456"/>
            <ac:spMk id="146" creationId="{00000000-0000-0000-0000-000000000000}"/>
          </ac:spMkLst>
        </pc:spChg>
        <pc:picChg chg="mod">
          <ac:chgData name="Jayne Holloway" userId="S::jayne@colour-profiling.com::acd824e0-849b-439c-b4c6-53770188c5fe" providerId="AD" clId="Web-{88CCC89F-50F7-C000-1473-0583027A9E05}" dt="2021-05-17T14:20:13.776" v="408" actId="1076"/>
          <ac:picMkLst>
            <pc:docMk/>
            <pc:sldMk cId="1960303301" sldId="456"/>
            <ac:picMk id="2" creationId="{5942544B-F7CC-460D-B07B-B690B4266C85}"/>
          </ac:picMkLst>
        </pc:picChg>
      </pc:sldChg>
      <pc:sldChg chg="modSp modNotes">
        <pc:chgData name="Jayne Holloway" userId="S::jayne@colour-profiling.com::acd824e0-849b-439c-b4c6-53770188c5fe" providerId="AD" clId="Web-{88CCC89F-50F7-C000-1473-0583027A9E05}" dt="2021-05-17T14:17:38.460" v="373" actId="20577"/>
        <pc:sldMkLst>
          <pc:docMk/>
          <pc:sldMk cId="2713049494" sldId="468"/>
        </pc:sldMkLst>
        <pc:spChg chg="mod">
          <ac:chgData name="Jayne Holloway" userId="S::jayne@colour-profiling.com::acd824e0-849b-439c-b4c6-53770188c5fe" providerId="AD" clId="Web-{88CCC89F-50F7-C000-1473-0583027A9E05}" dt="2021-05-17T14:17:38.460" v="373" actId="20577"/>
          <ac:spMkLst>
            <pc:docMk/>
            <pc:sldMk cId="2713049494" sldId="468"/>
            <ac:spMk id="36" creationId="{F1026DD4-72F1-48ED-A8D8-CC545E353472}"/>
          </ac:spMkLst>
        </pc:spChg>
      </pc:sldChg>
      <pc:sldChg chg="modSp">
        <pc:chgData name="Jayne Holloway" userId="S::jayne@colour-profiling.com::acd824e0-849b-439c-b4c6-53770188c5fe" providerId="AD" clId="Web-{88CCC89F-50F7-C000-1473-0583027A9E05}" dt="2021-05-17T14:19:49.182" v="405"/>
        <pc:sldMkLst>
          <pc:docMk/>
          <pc:sldMk cId="618505644" sldId="502"/>
        </pc:sldMkLst>
        <pc:spChg chg="mod">
          <ac:chgData name="Jayne Holloway" userId="S::jayne@colour-profiling.com::acd824e0-849b-439c-b4c6-53770188c5fe" providerId="AD" clId="Web-{88CCC89F-50F7-C000-1473-0583027A9E05}" dt="2021-05-17T14:19:49.182" v="405"/>
          <ac:spMkLst>
            <pc:docMk/>
            <pc:sldMk cId="618505644" sldId="502"/>
            <ac:spMk id="36" creationId="{F1026DD4-72F1-48ED-A8D8-CC545E353472}"/>
          </ac:spMkLst>
        </pc:spChg>
      </pc:sldChg>
      <pc:sldChg chg="modSp modNotes">
        <pc:chgData name="Jayne Holloway" userId="S::jayne@colour-profiling.com::acd824e0-849b-439c-b4c6-53770188c5fe" providerId="AD" clId="Web-{88CCC89F-50F7-C000-1473-0583027A9E05}" dt="2021-05-17T14:17:44.757" v="374" actId="20577"/>
        <pc:sldMkLst>
          <pc:docMk/>
          <pc:sldMk cId="617163174" sldId="531"/>
        </pc:sldMkLst>
        <pc:spChg chg="mod">
          <ac:chgData name="Jayne Holloway" userId="S::jayne@colour-profiling.com::acd824e0-849b-439c-b4c6-53770188c5fe" providerId="AD" clId="Web-{88CCC89F-50F7-C000-1473-0583027A9E05}" dt="2021-05-17T14:17:44.757" v="374" actId="20577"/>
          <ac:spMkLst>
            <pc:docMk/>
            <pc:sldMk cId="617163174" sldId="531"/>
            <ac:spMk id="6" creationId="{C41A4ACA-164D-1D45-BE9D-20D2D3F76C14}"/>
          </ac:spMkLst>
        </pc:spChg>
      </pc:sldChg>
      <pc:sldChg chg="modNotes">
        <pc:chgData name="Jayne Holloway" userId="S::jayne@colour-profiling.com::acd824e0-849b-439c-b4c6-53770188c5fe" providerId="AD" clId="Web-{88CCC89F-50F7-C000-1473-0583027A9E05}" dt="2021-05-17T13:59:31.593" v="123"/>
        <pc:sldMkLst>
          <pc:docMk/>
          <pc:sldMk cId="1248707288" sldId="558"/>
        </pc:sldMkLst>
      </pc:sldChg>
      <pc:sldChg chg="addSp delSp modSp del delAnim">
        <pc:chgData name="Jayne Holloway" userId="S::jayne@colour-profiling.com::acd824e0-849b-439c-b4c6-53770188c5fe" providerId="AD" clId="Web-{88CCC89F-50F7-C000-1473-0583027A9E05}" dt="2021-05-17T13:59:26.078" v="117"/>
        <pc:sldMkLst>
          <pc:docMk/>
          <pc:sldMk cId="1890411073" sldId="559"/>
        </pc:sldMkLst>
        <pc:spChg chg="add">
          <ac:chgData name="Jayne Holloway" userId="S::jayne@colour-profiling.com::acd824e0-849b-439c-b4c6-53770188c5fe" providerId="AD" clId="Web-{88CCC89F-50F7-C000-1473-0583027A9E05}" dt="2021-05-17T13:56:46.856" v="38"/>
          <ac:spMkLst>
            <pc:docMk/>
            <pc:sldMk cId="1890411073" sldId="559"/>
            <ac:spMk id="27" creationId="{27E83CCE-BAA1-45AD-BDC6-B74C67E9B7EB}"/>
          </ac:spMkLst>
        </pc:spChg>
        <pc:spChg chg="mod">
          <ac:chgData name="Jayne Holloway" userId="S::jayne@colour-profiling.com::acd824e0-849b-439c-b4c6-53770188c5fe" providerId="AD" clId="Web-{88CCC89F-50F7-C000-1473-0583027A9E05}" dt="2021-05-17T13:56:36.965" v="37" actId="1076"/>
          <ac:spMkLst>
            <pc:docMk/>
            <pc:sldMk cId="1890411073" sldId="559"/>
            <ac:spMk id="141" creationId="{C41F0035-3E67-4568-931C-1D5AAB0DF5F5}"/>
          </ac:spMkLst>
        </pc:spChg>
        <pc:grpChg chg="del">
          <ac:chgData name="Jayne Holloway" userId="S::jayne@colour-profiling.com::acd824e0-849b-439c-b4c6-53770188c5fe" providerId="AD" clId="Web-{88CCC89F-50F7-C000-1473-0583027A9E05}" dt="2021-05-17T13:57:18.747" v="40"/>
          <ac:grpSpMkLst>
            <pc:docMk/>
            <pc:sldMk cId="1890411073" sldId="559"/>
            <ac:grpSpMk id="31" creationId="{49E3AA7F-B335-41A6-B09C-F9E206BD200E}"/>
          </ac:grpSpMkLst>
        </pc:grpChg>
        <pc:grpChg chg="del">
          <ac:chgData name="Jayne Holloway" userId="S::jayne@colour-profiling.com::acd824e0-849b-439c-b4c6-53770188c5fe" providerId="AD" clId="Web-{88CCC89F-50F7-C000-1473-0583027A9E05}" dt="2021-05-17T13:56:52.465" v="39"/>
          <ac:grpSpMkLst>
            <pc:docMk/>
            <pc:sldMk cId="1890411073" sldId="559"/>
            <ac:grpSpMk id="76" creationId="{ABEE2827-E7F1-49FC-BCB1-F3C68497C63A}"/>
          </ac:grpSpMkLst>
        </pc:grpChg>
        <pc:picChg chg="add del mod">
          <ac:chgData name="Jayne Holloway" userId="S::jayne@colour-profiling.com::acd824e0-849b-439c-b4c6-53770188c5fe" providerId="AD" clId="Web-{88CCC89F-50F7-C000-1473-0583027A9E05}" dt="2021-05-17T13:57:27.075" v="44"/>
          <ac:picMkLst>
            <pc:docMk/>
            <pc:sldMk cId="1890411073" sldId="559"/>
            <ac:picMk id="5" creationId="{C8155902-9083-401D-A25F-EBCBE8399130}"/>
          </ac:picMkLst>
        </pc:picChg>
      </pc:sldChg>
      <pc:sldChg chg="addSp delSp modSp delAnim modNotes">
        <pc:chgData name="Jayne Holloway" userId="S::jayne@colour-profiling.com::acd824e0-849b-439c-b4c6-53770188c5fe" providerId="AD" clId="Web-{88CCC89F-50F7-C000-1473-0583027A9E05}" dt="2021-05-17T14:02:37.800" v="151" actId="1076"/>
        <pc:sldMkLst>
          <pc:docMk/>
          <pc:sldMk cId="1643904425" sldId="560"/>
        </pc:sldMkLst>
        <pc:spChg chg="mod">
          <ac:chgData name="Jayne Holloway" userId="S::jayne@colour-profiling.com::acd824e0-849b-439c-b4c6-53770188c5fe" providerId="AD" clId="Web-{88CCC89F-50F7-C000-1473-0583027A9E05}" dt="2021-05-17T14:01:47.159" v="142" actId="1076"/>
          <ac:spMkLst>
            <pc:docMk/>
            <pc:sldMk cId="1643904425" sldId="560"/>
            <ac:spMk id="3" creationId="{86C3B897-6462-420C-ABEC-6DD1A40B8B0B}"/>
          </ac:spMkLst>
        </pc:spChg>
        <pc:spChg chg="add">
          <ac:chgData name="Jayne Holloway" userId="S::jayne@colour-profiling.com::acd824e0-849b-439c-b4c6-53770188c5fe" providerId="AD" clId="Web-{88CCC89F-50F7-C000-1473-0583027A9E05}" dt="2021-05-17T14:01:39.643" v="141"/>
          <ac:spMkLst>
            <pc:docMk/>
            <pc:sldMk cId="1643904425" sldId="560"/>
            <ac:spMk id="32" creationId="{939433CC-2A34-4BDF-9665-9EA57AFCAEC8}"/>
          </ac:spMkLst>
        </pc:spChg>
        <pc:spChg chg="add">
          <ac:chgData name="Jayne Holloway" userId="S::jayne@colour-profiling.com::acd824e0-849b-439c-b4c6-53770188c5fe" providerId="AD" clId="Web-{88CCC89F-50F7-C000-1473-0583027A9E05}" dt="2021-05-17T14:01:39.643" v="141"/>
          <ac:spMkLst>
            <pc:docMk/>
            <pc:sldMk cId="1643904425" sldId="560"/>
            <ac:spMk id="37" creationId="{0A30BE95-E69E-4333-A4DE-F160FAFD1242}"/>
          </ac:spMkLst>
        </pc:spChg>
        <pc:spChg chg="del">
          <ac:chgData name="Jayne Holloway" userId="S::jayne@colour-profiling.com::acd824e0-849b-439c-b4c6-53770188c5fe" providerId="AD" clId="Web-{88CCC89F-50F7-C000-1473-0583027A9E05}" dt="2021-05-17T14:01:38.065" v="140"/>
          <ac:spMkLst>
            <pc:docMk/>
            <pc:sldMk cId="1643904425" sldId="560"/>
            <ac:spMk id="42" creationId="{7B4D9F7C-F765-436B-9D69-6A1272A8D7FA}"/>
          </ac:spMkLst>
        </pc:spChg>
        <pc:spChg chg="add">
          <ac:chgData name="Jayne Holloway" userId="S::jayne@colour-profiling.com::acd824e0-849b-439c-b4c6-53770188c5fe" providerId="AD" clId="Web-{88CCC89F-50F7-C000-1473-0583027A9E05}" dt="2021-05-17T14:01:39.643" v="141"/>
          <ac:spMkLst>
            <pc:docMk/>
            <pc:sldMk cId="1643904425" sldId="560"/>
            <ac:spMk id="48" creationId="{283EF2D8-750A-4387-A201-30A06BE63D68}"/>
          </ac:spMkLst>
        </pc:spChg>
        <pc:spChg chg="add">
          <ac:chgData name="Jayne Holloway" userId="S::jayne@colour-profiling.com::acd824e0-849b-439c-b4c6-53770188c5fe" providerId="AD" clId="Web-{88CCC89F-50F7-C000-1473-0583027A9E05}" dt="2021-05-17T14:01:39.643" v="141"/>
          <ac:spMkLst>
            <pc:docMk/>
            <pc:sldMk cId="1643904425" sldId="560"/>
            <ac:spMk id="50" creationId="{66986D50-7F53-4552-92C7-0D63171DF3B5}"/>
          </ac:spMkLst>
        </pc:spChg>
        <pc:spChg chg="add">
          <ac:chgData name="Jayne Holloway" userId="S::jayne@colour-profiling.com::acd824e0-849b-439c-b4c6-53770188c5fe" providerId="AD" clId="Web-{88CCC89F-50F7-C000-1473-0583027A9E05}" dt="2021-05-17T14:02:29.488" v="150"/>
          <ac:spMkLst>
            <pc:docMk/>
            <pc:sldMk cId="1643904425" sldId="560"/>
            <ac:spMk id="51" creationId="{750193B0-37E0-4DFC-80D3-916A5CBF347D}"/>
          </ac:spMkLst>
        </pc:spChg>
        <pc:spChg chg="mod">
          <ac:chgData name="Jayne Holloway" userId="S::jayne@colour-profiling.com::acd824e0-849b-439c-b4c6-53770188c5fe" providerId="AD" clId="Web-{88CCC89F-50F7-C000-1473-0583027A9E05}" dt="2021-05-17T14:01:59.847" v="144" actId="1076"/>
          <ac:spMkLst>
            <pc:docMk/>
            <pc:sldMk cId="1643904425" sldId="560"/>
            <ac:spMk id="141" creationId="{C41F0035-3E67-4568-931C-1D5AAB0DF5F5}"/>
          </ac:spMkLst>
        </pc:spChg>
        <pc:grpChg chg="mod">
          <ac:chgData name="Jayne Holloway" userId="S::jayne@colour-profiling.com::acd824e0-849b-439c-b4c6-53770188c5fe" providerId="AD" clId="Web-{88CCC89F-50F7-C000-1473-0583027A9E05}" dt="2021-05-17T14:01:53.518" v="143" actId="1076"/>
          <ac:grpSpMkLst>
            <pc:docMk/>
            <pc:sldMk cId="1643904425" sldId="560"/>
            <ac:grpSpMk id="2" creationId="{7C027AFA-5E50-4FC1-B8D7-E491CA9EDA09}"/>
          </ac:grpSpMkLst>
        </pc:grpChg>
        <pc:grpChg chg="add mod">
          <ac:chgData name="Jayne Holloway" userId="S::jayne@colour-profiling.com::acd824e0-849b-439c-b4c6-53770188c5fe" providerId="AD" clId="Web-{88CCC89F-50F7-C000-1473-0583027A9E05}" dt="2021-05-17T14:02:37.800" v="151" actId="1076"/>
          <ac:grpSpMkLst>
            <pc:docMk/>
            <pc:sldMk cId="1643904425" sldId="560"/>
            <ac:grpSpMk id="25" creationId="{E02AD3D0-96B8-43C8-A18D-18ACADFF1738}"/>
          </ac:grpSpMkLst>
        </pc:grpChg>
        <pc:grpChg chg="add">
          <ac:chgData name="Jayne Holloway" userId="S::jayne@colour-profiling.com::acd824e0-849b-439c-b4c6-53770188c5fe" providerId="AD" clId="Web-{88CCC89F-50F7-C000-1473-0583027A9E05}" dt="2021-05-17T14:01:39.643" v="141"/>
          <ac:grpSpMkLst>
            <pc:docMk/>
            <pc:sldMk cId="1643904425" sldId="560"/>
            <ac:grpSpMk id="26" creationId="{B5B16868-8ECB-4AAB-9776-8FCE5162A71F}"/>
          </ac:grpSpMkLst>
        </pc:grpChg>
        <pc:grpChg chg="add">
          <ac:chgData name="Jayne Holloway" userId="S::jayne@colour-profiling.com::acd824e0-849b-439c-b4c6-53770188c5fe" providerId="AD" clId="Web-{88CCC89F-50F7-C000-1473-0583027A9E05}" dt="2021-05-17T14:01:39.643" v="141"/>
          <ac:grpSpMkLst>
            <pc:docMk/>
            <pc:sldMk cId="1643904425" sldId="560"/>
            <ac:grpSpMk id="29" creationId="{22F309DB-99E8-4B95-BF27-FB57C58587A6}"/>
          </ac:grpSpMkLst>
        </pc:grpChg>
        <pc:grpChg chg="add">
          <ac:chgData name="Jayne Holloway" userId="S::jayne@colour-profiling.com::acd824e0-849b-439c-b4c6-53770188c5fe" providerId="AD" clId="Web-{88CCC89F-50F7-C000-1473-0583027A9E05}" dt="2021-05-17T14:01:39.643" v="141"/>
          <ac:grpSpMkLst>
            <pc:docMk/>
            <pc:sldMk cId="1643904425" sldId="560"/>
            <ac:grpSpMk id="30" creationId="{BFE328FA-68CC-42F8-BBBB-1C6FAF64E965}"/>
          </ac:grpSpMkLst>
        </pc:grpChg>
        <pc:grpChg chg="add">
          <ac:chgData name="Jayne Holloway" userId="S::jayne@colour-profiling.com::acd824e0-849b-439c-b4c6-53770188c5fe" providerId="AD" clId="Web-{88CCC89F-50F7-C000-1473-0583027A9E05}" dt="2021-05-17T14:01:39.643" v="141"/>
          <ac:grpSpMkLst>
            <pc:docMk/>
            <pc:sldMk cId="1643904425" sldId="560"/>
            <ac:grpSpMk id="31" creationId="{2857F7AA-1CB9-48F6-BA32-F0261D55CB37}"/>
          </ac:grpSpMkLst>
        </pc:grpChg>
        <pc:grpChg chg="del">
          <ac:chgData name="Jayne Holloway" userId="S::jayne@colour-profiling.com::acd824e0-849b-439c-b4c6-53770188c5fe" providerId="AD" clId="Web-{88CCC89F-50F7-C000-1473-0583027A9E05}" dt="2021-05-17T14:01:34.737" v="139"/>
          <ac:grpSpMkLst>
            <pc:docMk/>
            <pc:sldMk cId="1643904425" sldId="560"/>
            <ac:grpSpMk id="35" creationId="{FCF7E23E-71C3-44AF-B945-11ADDFD76171}"/>
          </ac:grpSpMkLst>
        </pc:grpChg>
        <pc:grpChg chg="del">
          <ac:chgData name="Jayne Holloway" userId="S::jayne@colour-profiling.com::acd824e0-849b-439c-b4c6-53770188c5fe" providerId="AD" clId="Web-{88CCC89F-50F7-C000-1473-0583027A9E05}" dt="2021-05-17T14:01:27.236" v="136"/>
          <ac:grpSpMkLst>
            <pc:docMk/>
            <pc:sldMk cId="1643904425" sldId="560"/>
            <ac:grpSpMk id="36" creationId="{D173FE73-50DB-4B27-8BEA-7ADB13F656F3}"/>
          </ac:grpSpMkLst>
        </pc:grpChg>
        <pc:grpChg chg="del">
          <ac:chgData name="Jayne Holloway" userId="S::jayne@colour-profiling.com::acd824e0-849b-439c-b4c6-53770188c5fe" providerId="AD" clId="Web-{88CCC89F-50F7-C000-1473-0583027A9E05}" dt="2021-05-17T14:01:29.096" v="137"/>
          <ac:grpSpMkLst>
            <pc:docMk/>
            <pc:sldMk cId="1643904425" sldId="560"/>
            <ac:grpSpMk id="38" creationId="{1C53A6DA-032C-4BA6-B795-C9D2F4BD38A3}"/>
          </ac:grpSpMkLst>
        </pc:grpChg>
        <pc:grpChg chg="del mod">
          <ac:chgData name="Jayne Holloway" userId="S::jayne@colour-profiling.com::acd824e0-849b-439c-b4c6-53770188c5fe" providerId="AD" clId="Web-{88CCC89F-50F7-C000-1473-0583027A9E05}" dt="2021-05-17T14:02:24.035" v="149"/>
          <ac:grpSpMkLst>
            <pc:docMk/>
            <pc:sldMk cId="1643904425" sldId="560"/>
            <ac:grpSpMk id="54" creationId="{5C2FAC40-E9EB-4BCA-9966-6EE824AA8C51}"/>
          </ac:grpSpMkLst>
        </pc:grpChg>
        <pc:picChg chg="add">
          <ac:chgData name="Jayne Holloway" userId="S::jayne@colour-profiling.com::acd824e0-849b-439c-b4c6-53770188c5fe" providerId="AD" clId="Web-{88CCC89F-50F7-C000-1473-0583027A9E05}" dt="2021-05-17T14:01:39.643" v="141"/>
          <ac:picMkLst>
            <pc:docMk/>
            <pc:sldMk cId="1643904425" sldId="560"/>
            <ac:picMk id="33" creationId="{467FD759-8177-40FA-AD4A-D42CBCE0F102}"/>
          </ac:picMkLst>
        </pc:picChg>
        <pc:picChg chg="add">
          <ac:chgData name="Jayne Holloway" userId="S::jayne@colour-profiling.com::acd824e0-849b-439c-b4c6-53770188c5fe" providerId="AD" clId="Web-{88CCC89F-50F7-C000-1473-0583027A9E05}" dt="2021-05-17T14:01:39.643" v="141"/>
          <ac:picMkLst>
            <pc:docMk/>
            <pc:sldMk cId="1643904425" sldId="560"/>
            <ac:picMk id="34" creationId="{E0EE6BAC-41A1-4633-892F-ED5B90AFBBE0}"/>
          </ac:picMkLst>
        </pc:picChg>
        <pc:picChg chg="del">
          <ac:chgData name="Jayne Holloway" userId="S::jayne@colour-profiling.com::acd824e0-849b-439c-b4c6-53770188c5fe" providerId="AD" clId="Web-{88CCC89F-50F7-C000-1473-0583027A9E05}" dt="2021-05-17T14:01:32.971" v="138"/>
          <ac:picMkLst>
            <pc:docMk/>
            <pc:sldMk cId="1643904425" sldId="560"/>
            <ac:picMk id="41" creationId="{89AA75BC-0540-4208-8CD9-31818D0FDACD}"/>
          </ac:picMkLst>
        </pc:picChg>
        <pc:picChg chg="add">
          <ac:chgData name="Jayne Holloway" userId="S::jayne@colour-profiling.com::acd824e0-849b-439c-b4c6-53770188c5fe" providerId="AD" clId="Web-{88CCC89F-50F7-C000-1473-0583027A9E05}" dt="2021-05-17T14:01:39.643" v="141"/>
          <ac:picMkLst>
            <pc:docMk/>
            <pc:sldMk cId="1643904425" sldId="560"/>
            <ac:picMk id="47" creationId="{3DF511F6-26F8-44F6-B362-C41C2BA37FED}"/>
          </ac:picMkLst>
        </pc:picChg>
        <pc:picChg chg="add">
          <ac:chgData name="Jayne Holloway" userId="S::jayne@colour-profiling.com::acd824e0-849b-439c-b4c6-53770188c5fe" providerId="AD" clId="Web-{88CCC89F-50F7-C000-1473-0583027A9E05}" dt="2021-05-17T14:01:39.643" v="141"/>
          <ac:picMkLst>
            <pc:docMk/>
            <pc:sldMk cId="1643904425" sldId="560"/>
            <ac:picMk id="49" creationId="{BA09E54C-C0D4-4640-849D-81E4661503AB}"/>
          </ac:picMkLst>
        </pc:picChg>
      </pc:sldChg>
      <pc:sldChg chg="del">
        <pc:chgData name="Jayne Holloway" userId="S::jayne@colour-profiling.com::acd824e0-849b-439c-b4c6-53770188c5fe" providerId="AD" clId="Web-{88CCC89F-50F7-C000-1473-0583027A9E05}" dt="2021-05-17T14:16:58.459" v="371"/>
        <pc:sldMkLst>
          <pc:docMk/>
          <pc:sldMk cId="2516870077" sldId="587"/>
        </pc:sldMkLst>
      </pc:sldChg>
      <pc:sldChg chg="modSp">
        <pc:chgData name="Jayne Holloway" userId="S::jayne@colour-profiling.com::acd824e0-849b-439c-b4c6-53770188c5fe" providerId="AD" clId="Web-{88CCC89F-50F7-C000-1473-0583027A9E05}" dt="2021-05-17T14:20:52.495" v="411"/>
        <pc:sldMkLst>
          <pc:docMk/>
          <pc:sldMk cId="3961857028" sldId="590"/>
        </pc:sldMkLst>
        <pc:spChg chg="mod">
          <ac:chgData name="Jayne Holloway" userId="S::jayne@colour-profiling.com::acd824e0-849b-439c-b4c6-53770188c5fe" providerId="AD" clId="Web-{88CCC89F-50F7-C000-1473-0583027A9E05}" dt="2021-05-17T14:20:52.495" v="411"/>
          <ac:spMkLst>
            <pc:docMk/>
            <pc:sldMk cId="3961857028" sldId="590"/>
            <ac:spMk id="163" creationId="{00000000-0000-0000-0000-000000000000}"/>
          </ac:spMkLst>
        </pc:spChg>
      </pc:sldChg>
      <pc:sldChg chg="add modNotes">
        <pc:chgData name="Jayne Holloway" userId="S::jayne@colour-profiling.com::acd824e0-849b-439c-b4c6-53770188c5fe" providerId="AD" clId="Web-{88CCC89F-50F7-C000-1473-0583027A9E05}" dt="2021-05-17T13:59:22.484" v="116"/>
        <pc:sldMkLst>
          <pc:docMk/>
          <pc:sldMk cId="35941868" sldId="595"/>
        </pc:sldMkLst>
      </pc:sldChg>
      <pc:sldChg chg="add modNotes">
        <pc:chgData name="Jayne Holloway" userId="S::jayne@colour-profiling.com::acd824e0-849b-439c-b4c6-53770188c5fe" providerId="AD" clId="Web-{88CCC89F-50F7-C000-1473-0583027A9E05}" dt="2021-05-17T14:16:35.162" v="370"/>
        <pc:sldMkLst>
          <pc:docMk/>
          <pc:sldMk cId="2996397298" sldId="596"/>
        </pc:sldMkLst>
      </pc:sldChg>
      <pc:sldChg chg="add ord">
        <pc:chgData name="Jayne Holloway" userId="S::jayne@colour-profiling.com::acd824e0-849b-439c-b4c6-53770188c5fe" providerId="AD" clId="Web-{88CCC89F-50F7-C000-1473-0583027A9E05}" dt="2021-05-17T14:22:32.451" v="413"/>
        <pc:sldMkLst>
          <pc:docMk/>
          <pc:sldMk cId="4006480813" sldId="597"/>
        </pc:sldMkLst>
      </pc:sldChg>
    </pc:docChg>
  </pc:docChgLst>
  <pc:docChgLst>
    <pc:chgData name="Jayne Holloway" userId="S::jayne@colour-profiling.com::acd824e0-849b-439c-b4c6-53770188c5fe" providerId="AD" clId="Web-{DADF9EAF-ED19-DFE3-F91B-67F1202DC0E5}"/>
    <pc:docChg chg="modSld">
      <pc:chgData name="Jayne Holloway" userId="S::jayne@colour-profiling.com::acd824e0-849b-439c-b4c6-53770188c5fe" providerId="AD" clId="Web-{DADF9EAF-ED19-DFE3-F91B-67F1202DC0E5}" dt="2021-06-03T16:41:12.422" v="551"/>
      <pc:docMkLst>
        <pc:docMk/>
      </pc:docMkLst>
      <pc:sldChg chg="modNotes">
        <pc:chgData name="Jayne Holloway" userId="S::jayne@colour-profiling.com::acd824e0-849b-439c-b4c6-53770188c5fe" providerId="AD" clId="Web-{DADF9EAF-ED19-DFE3-F91B-67F1202DC0E5}" dt="2021-06-03T16:39:23.389" v="541"/>
        <pc:sldMkLst>
          <pc:docMk/>
          <pc:sldMk cId="3276096135" sldId="261"/>
        </pc:sldMkLst>
      </pc:sldChg>
      <pc:sldChg chg="modNotes">
        <pc:chgData name="Jayne Holloway" userId="S::jayne@colour-profiling.com::acd824e0-849b-439c-b4c6-53770188c5fe" providerId="AD" clId="Web-{DADF9EAF-ED19-DFE3-F91B-67F1202DC0E5}" dt="2021-06-03T15:49:45.382" v="72"/>
        <pc:sldMkLst>
          <pc:docMk/>
          <pc:sldMk cId="3425675798" sldId="262"/>
        </pc:sldMkLst>
      </pc:sldChg>
      <pc:sldChg chg="modNotes">
        <pc:chgData name="Jayne Holloway" userId="S::jayne@colour-profiling.com::acd824e0-849b-439c-b4c6-53770188c5fe" providerId="AD" clId="Web-{DADF9EAF-ED19-DFE3-F91B-67F1202DC0E5}" dt="2021-06-03T16:40:30.859" v="549"/>
        <pc:sldMkLst>
          <pc:docMk/>
          <pc:sldMk cId="1013613560" sldId="270"/>
        </pc:sldMkLst>
      </pc:sldChg>
      <pc:sldChg chg="modNotes">
        <pc:chgData name="Jayne Holloway" userId="S::jayne@colour-profiling.com::acd824e0-849b-439c-b4c6-53770188c5fe" providerId="AD" clId="Web-{DADF9EAF-ED19-DFE3-F91B-67F1202DC0E5}" dt="2021-06-03T16:41:12.422" v="551"/>
        <pc:sldMkLst>
          <pc:docMk/>
          <pc:sldMk cId="3963370198" sldId="275"/>
        </pc:sldMkLst>
      </pc:sldChg>
      <pc:sldChg chg="modNotes">
        <pc:chgData name="Jayne Holloway" userId="S::jayne@colour-profiling.com::acd824e0-849b-439c-b4c6-53770188c5fe" providerId="AD" clId="Web-{DADF9EAF-ED19-DFE3-F91B-67F1202DC0E5}" dt="2021-06-03T16:28:46.328" v="496"/>
        <pc:sldMkLst>
          <pc:docMk/>
          <pc:sldMk cId="918788154" sldId="321"/>
        </pc:sldMkLst>
      </pc:sldChg>
      <pc:sldChg chg="modNotes">
        <pc:chgData name="Jayne Holloway" userId="S::jayne@colour-profiling.com::acd824e0-849b-439c-b4c6-53770188c5fe" providerId="AD" clId="Web-{DADF9EAF-ED19-DFE3-F91B-67F1202DC0E5}" dt="2021-06-03T16:25:18.480" v="481"/>
        <pc:sldMkLst>
          <pc:docMk/>
          <pc:sldMk cId="3928400395" sldId="422"/>
        </pc:sldMkLst>
      </pc:sldChg>
      <pc:sldChg chg="delSp modSp modNotes">
        <pc:chgData name="Jayne Holloway" userId="S::jayne@colour-profiling.com::acd824e0-849b-439c-b4c6-53770188c5fe" providerId="AD" clId="Web-{DADF9EAF-ED19-DFE3-F91B-67F1202DC0E5}" dt="2021-06-03T15:45:29.502" v="29" actId="1076"/>
        <pc:sldMkLst>
          <pc:docMk/>
          <pc:sldMk cId="2869766489" sldId="425"/>
        </pc:sldMkLst>
        <pc:spChg chg="mod">
          <ac:chgData name="Jayne Holloway" userId="S::jayne@colour-profiling.com::acd824e0-849b-439c-b4c6-53770188c5fe" providerId="AD" clId="Web-{DADF9EAF-ED19-DFE3-F91B-67F1202DC0E5}" dt="2021-06-03T15:45:29.502" v="29" actId="1076"/>
          <ac:spMkLst>
            <pc:docMk/>
            <pc:sldMk cId="2869766489" sldId="425"/>
            <ac:spMk id="146" creationId="{00000000-0000-0000-0000-000000000000}"/>
          </ac:spMkLst>
        </pc:spChg>
        <pc:spChg chg="del">
          <ac:chgData name="Jayne Holloway" userId="S::jayne@colour-profiling.com::acd824e0-849b-439c-b4c6-53770188c5fe" providerId="AD" clId="Web-{DADF9EAF-ED19-DFE3-F91B-67F1202DC0E5}" dt="2021-06-03T15:44:45.657" v="25"/>
          <ac:spMkLst>
            <pc:docMk/>
            <pc:sldMk cId="2869766489" sldId="425"/>
            <ac:spMk id="147" creationId="{00000000-0000-0000-0000-000000000000}"/>
          </ac:spMkLst>
        </pc:spChg>
        <pc:grpChg chg="mod">
          <ac:chgData name="Jayne Holloway" userId="S::jayne@colour-profiling.com::acd824e0-849b-439c-b4c6-53770188c5fe" providerId="AD" clId="Web-{DADF9EAF-ED19-DFE3-F91B-67F1202DC0E5}" dt="2021-06-03T15:45:07.189" v="26" actId="1076"/>
          <ac:grpSpMkLst>
            <pc:docMk/>
            <pc:sldMk cId="2869766489" sldId="425"/>
            <ac:grpSpMk id="21" creationId="{CB6A1CCC-A68D-4F5D-AC8E-BF46FEB5D79A}"/>
          </ac:grpSpMkLst>
        </pc:grpChg>
        <pc:grpChg chg="mod">
          <ac:chgData name="Jayne Holloway" userId="S::jayne@colour-profiling.com::acd824e0-849b-439c-b4c6-53770188c5fe" providerId="AD" clId="Web-{DADF9EAF-ED19-DFE3-F91B-67F1202DC0E5}" dt="2021-06-03T15:45:15.283" v="27" actId="1076"/>
          <ac:grpSpMkLst>
            <pc:docMk/>
            <pc:sldMk cId="2869766489" sldId="425"/>
            <ac:grpSpMk id="25" creationId="{9A242F7F-B762-4E2A-ABC8-BDF933E78804}"/>
          </ac:grpSpMkLst>
        </pc:grpChg>
      </pc:sldChg>
      <pc:sldChg chg="modNotes">
        <pc:chgData name="Jayne Holloway" userId="S::jayne@colour-profiling.com::acd824e0-849b-439c-b4c6-53770188c5fe" providerId="AD" clId="Web-{DADF9EAF-ED19-DFE3-F91B-67F1202DC0E5}" dt="2021-06-03T15:54:39.529" v="128"/>
        <pc:sldMkLst>
          <pc:docMk/>
          <pc:sldMk cId="202111702" sldId="445"/>
        </pc:sldMkLst>
      </pc:sldChg>
      <pc:sldChg chg="modNotes">
        <pc:chgData name="Jayne Holloway" userId="S::jayne@colour-profiling.com::acd824e0-849b-439c-b4c6-53770188c5fe" providerId="AD" clId="Web-{DADF9EAF-ED19-DFE3-F91B-67F1202DC0E5}" dt="2021-06-03T16:00:26.709" v="131"/>
        <pc:sldMkLst>
          <pc:docMk/>
          <pc:sldMk cId="3404555476" sldId="446"/>
        </pc:sldMkLst>
      </pc:sldChg>
      <pc:sldChg chg="modSp">
        <pc:chgData name="Jayne Holloway" userId="S::jayne@colour-profiling.com::acd824e0-849b-439c-b4c6-53770188c5fe" providerId="AD" clId="Web-{DADF9EAF-ED19-DFE3-F91B-67F1202DC0E5}" dt="2021-06-03T15:43:49.953" v="19" actId="1076"/>
        <pc:sldMkLst>
          <pc:docMk/>
          <pc:sldMk cId="1675948774" sldId="455"/>
        </pc:sldMkLst>
        <pc:spChg chg="mod">
          <ac:chgData name="Jayne Holloway" userId="S::jayne@colour-profiling.com::acd824e0-849b-439c-b4c6-53770188c5fe" providerId="AD" clId="Web-{DADF9EAF-ED19-DFE3-F91B-67F1202DC0E5}" dt="2021-06-03T15:43:49.953" v="19" actId="1076"/>
          <ac:spMkLst>
            <pc:docMk/>
            <pc:sldMk cId="1675948774" sldId="455"/>
            <ac:spMk id="146" creationId="{00000000-0000-0000-0000-000000000000}"/>
          </ac:spMkLst>
        </pc:spChg>
      </pc:sldChg>
      <pc:sldChg chg="modSp modNotes">
        <pc:chgData name="Jayne Holloway" userId="S::jayne@colour-profiling.com::acd824e0-849b-439c-b4c6-53770188c5fe" providerId="AD" clId="Web-{DADF9EAF-ED19-DFE3-F91B-67F1202DC0E5}" dt="2021-06-03T15:47:04.879" v="52"/>
        <pc:sldMkLst>
          <pc:docMk/>
          <pc:sldMk cId="1960303301" sldId="456"/>
        </pc:sldMkLst>
        <pc:spChg chg="mod">
          <ac:chgData name="Jayne Holloway" userId="S::jayne@colour-profiling.com::acd824e0-849b-439c-b4c6-53770188c5fe" providerId="AD" clId="Web-{DADF9EAF-ED19-DFE3-F91B-67F1202DC0E5}" dt="2021-06-03T15:46:14.440" v="31" actId="20577"/>
          <ac:spMkLst>
            <pc:docMk/>
            <pc:sldMk cId="1960303301" sldId="456"/>
            <ac:spMk id="8" creationId="{8C838E55-C605-43E4-A7C4-D3D002884F93}"/>
          </ac:spMkLst>
        </pc:spChg>
      </pc:sldChg>
      <pc:sldChg chg="modNotes">
        <pc:chgData name="Jayne Holloway" userId="S::jayne@colour-profiling.com::acd824e0-849b-439c-b4c6-53770188c5fe" providerId="AD" clId="Web-{DADF9EAF-ED19-DFE3-F91B-67F1202DC0E5}" dt="2021-06-03T16:13:10.460" v="343"/>
        <pc:sldMkLst>
          <pc:docMk/>
          <pc:sldMk cId="2713049494" sldId="468"/>
        </pc:sldMkLst>
      </pc:sldChg>
      <pc:sldChg chg="modNotes">
        <pc:chgData name="Jayne Holloway" userId="S::jayne@colour-profiling.com::acd824e0-849b-439c-b4c6-53770188c5fe" providerId="AD" clId="Web-{DADF9EAF-ED19-DFE3-F91B-67F1202DC0E5}" dt="2021-06-03T15:48:35.537" v="57"/>
        <pc:sldMkLst>
          <pc:docMk/>
          <pc:sldMk cId="618505644" sldId="502"/>
        </pc:sldMkLst>
      </pc:sldChg>
      <pc:sldChg chg="modNotes">
        <pc:chgData name="Jayne Holloway" userId="S::jayne@colour-profiling.com::acd824e0-849b-439c-b4c6-53770188c5fe" providerId="AD" clId="Web-{DADF9EAF-ED19-DFE3-F91B-67F1202DC0E5}" dt="2021-06-03T16:11:36.692" v="335"/>
        <pc:sldMkLst>
          <pc:docMk/>
          <pc:sldMk cId="617163174" sldId="531"/>
        </pc:sldMkLst>
      </pc:sldChg>
      <pc:sldChg chg="modNotes">
        <pc:chgData name="Jayne Holloway" userId="S::jayne@colour-profiling.com::acd824e0-849b-439c-b4c6-53770188c5fe" providerId="AD" clId="Web-{DADF9EAF-ED19-DFE3-F91B-67F1202DC0E5}" dt="2021-06-03T16:03:20.556" v="146"/>
        <pc:sldMkLst>
          <pc:docMk/>
          <pc:sldMk cId="2197346110" sldId="557"/>
        </pc:sldMkLst>
      </pc:sldChg>
      <pc:sldChg chg="modNotes">
        <pc:chgData name="Jayne Holloway" userId="S::jayne@colour-profiling.com::acd824e0-849b-439c-b4c6-53770188c5fe" providerId="AD" clId="Web-{DADF9EAF-ED19-DFE3-F91B-67F1202DC0E5}" dt="2021-06-03T16:03:02.259" v="144"/>
        <pc:sldMkLst>
          <pc:docMk/>
          <pc:sldMk cId="1248707288" sldId="558"/>
        </pc:sldMkLst>
      </pc:sldChg>
      <pc:sldChg chg="modNotes">
        <pc:chgData name="Jayne Holloway" userId="S::jayne@colour-profiling.com::acd824e0-849b-439c-b4c6-53770188c5fe" providerId="AD" clId="Web-{DADF9EAF-ED19-DFE3-F91B-67F1202DC0E5}" dt="2021-06-03T16:04:51.480" v="154"/>
        <pc:sldMkLst>
          <pc:docMk/>
          <pc:sldMk cId="1643904425" sldId="560"/>
        </pc:sldMkLst>
      </pc:sldChg>
      <pc:sldChg chg="modNotes">
        <pc:chgData name="Jayne Holloway" userId="S::jayne@colour-profiling.com::acd824e0-849b-439c-b4c6-53770188c5fe" providerId="AD" clId="Web-{DADF9EAF-ED19-DFE3-F91B-67F1202DC0E5}" dt="2021-06-03T16:33:46.303" v="521"/>
        <pc:sldMkLst>
          <pc:docMk/>
          <pc:sldMk cId="1996454296" sldId="569"/>
        </pc:sldMkLst>
      </pc:sldChg>
      <pc:sldChg chg="modNotes">
        <pc:chgData name="Jayne Holloway" userId="S::jayne@colour-profiling.com::acd824e0-849b-439c-b4c6-53770188c5fe" providerId="AD" clId="Web-{DADF9EAF-ED19-DFE3-F91B-67F1202DC0E5}" dt="2021-06-03T16:30:14.924" v="498"/>
        <pc:sldMkLst>
          <pc:docMk/>
          <pc:sldMk cId="2906730719" sldId="583"/>
        </pc:sldMkLst>
      </pc:sldChg>
      <pc:sldChg chg="modNotes">
        <pc:chgData name="Jayne Holloway" userId="S::jayne@colour-profiling.com::acd824e0-849b-439c-b4c6-53770188c5fe" providerId="AD" clId="Web-{DADF9EAF-ED19-DFE3-F91B-67F1202DC0E5}" dt="2021-06-03T16:25:37.855" v="482"/>
        <pc:sldMkLst>
          <pc:docMk/>
          <pc:sldMk cId="2354348405" sldId="588"/>
        </pc:sldMkLst>
      </pc:sldChg>
      <pc:sldChg chg="modNotes">
        <pc:chgData name="Jayne Holloway" userId="S::jayne@colour-profiling.com::acd824e0-849b-439c-b4c6-53770188c5fe" providerId="AD" clId="Web-{DADF9EAF-ED19-DFE3-F91B-67F1202DC0E5}" dt="2021-06-03T16:20:19.688" v="423"/>
        <pc:sldMkLst>
          <pc:docMk/>
          <pc:sldMk cId="3961857028" sldId="590"/>
        </pc:sldMkLst>
      </pc:sldChg>
      <pc:sldChg chg="modNotes">
        <pc:chgData name="Jayne Holloway" userId="S::jayne@colour-profiling.com::acd824e0-849b-439c-b4c6-53770188c5fe" providerId="AD" clId="Web-{DADF9EAF-ED19-DFE3-F91B-67F1202DC0E5}" dt="2021-06-03T15:50:25.227" v="76"/>
        <pc:sldMkLst>
          <pc:docMk/>
          <pc:sldMk cId="1188063836" sldId="593"/>
        </pc:sldMkLst>
      </pc:sldChg>
      <pc:sldChg chg="modNotes">
        <pc:chgData name="Jayne Holloway" userId="S::jayne@colour-profiling.com::acd824e0-849b-439c-b4c6-53770188c5fe" providerId="AD" clId="Web-{DADF9EAF-ED19-DFE3-F91B-67F1202DC0E5}" dt="2021-06-03T15:52:23.652" v="105"/>
        <pc:sldMkLst>
          <pc:docMk/>
          <pc:sldMk cId="3442660344" sldId="594"/>
        </pc:sldMkLst>
      </pc:sldChg>
      <pc:sldChg chg="modNotes">
        <pc:chgData name="Jayne Holloway" userId="S::jayne@colour-profiling.com::acd824e0-849b-439c-b4c6-53770188c5fe" providerId="AD" clId="Web-{DADF9EAF-ED19-DFE3-F91B-67F1202DC0E5}" dt="2021-06-03T16:04:10.276" v="150"/>
        <pc:sldMkLst>
          <pc:docMk/>
          <pc:sldMk cId="35941868" sldId="595"/>
        </pc:sldMkLst>
      </pc:sldChg>
      <pc:sldChg chg="modNotes">
        <pc:chgData name="Jayne Holloway" userId="S::jayne@colour-profiling.com::acd824e0-849b-439c-b4c6-53770188c5fe" providerId="AD" clId="Web-{DADF9EAF-ED19-DFE3-F91B-67F1202DC0E5}" dt="2021-06-03T16:21:48.706" v="469"/>
        <pc:sldMkLst>
          <pc:docMk/>
          <pc:sldMk cId="4006480813" sldId="597"/>
        </pc:sldMkLst>
      </pc:sldChg>
      <pc:sldChg chg="modNotes">
        <pc:chgData name="Jayne Holloway" userId="S::jayne@colour-profiling.com::acd824e0-849b-439c-b4c6-53770188c5fe" providerId="AD" clId="Web-{DADF9EAF-ED19-DFE3-F91B-67F1202DC0E5}" dt="2021-06-03T16:27:22.826" v="483"/>
        <pc:sldMkLst>
          <pc:docMk/>
          <pc:sldMk cId="3185933614" sldId="598"/>
        </pc:sldMkLst>
      </pc:sldChg>
    </pc:docChg>
  </pc:docChgLst>
  <pc:docChgLst>
    <pc:chgData name="Jayne Holloway" userId="S::jayne@colour-profiling.com::acd824e0-849b-439c-b4c6-53770188c5fe" providerId="AD" clId="Web-{C456BBA0-FD53-C03D-1629-6B10FDBE4916}"/>
    <pc:docChg chg="addSld delSld modSld sldOrd">
      <pc:chgData name="Jayne Holloway" userId="S::jayne@colour-profiling.com::acd824e0-849b-439c-b4c6-53770188c5fe" providerId="AD" clId="Web-{C456BBA0-FD53-C03D-1629-6B10FDBE4916}" dt="2021-05-19T10:33:19.386" v="800"/>
      <pc:docMkLst>
        <pc:docMk/>
      </pc:docMkLst>
      <pc:sldChg chg="modNotes">
        <pc:chgData name="Jayne Holloway" userId="S::jayne@colour-profiling.com::acd824e0-849b-439c-b4c6-53770188c5fe" providerId="AD" clId="Web-{C456BBA0-FD53-C03D-1629-6B10FDBE4916}" dt="2021-05-19T09:51:01.851" v="87"/>
        <pc:sldMkLst>
          <pc:docMk/>
          <pc:sldMk cId="3963370198" sldId="275"/>
        </pc:sldMkLst>
      </pc:sldChg>
      <pc:sldChg chg="modSp">
        <pc:chgData name="Jayne Holloway" userId="S::jayne@colour-profiling.com::acd824e0-849b-439c-b4c6-53770188c5fe" providerId="AD" clId="Web-{C456BBA0-FD53-C03D-1629-6B10FDBE4916}" dt="2021-05-19T10:21:44.134" v="715"/>
        <pc:sldMkLst>
          <pc:docMk/>
          <pc:sldMk cId="1460843184" sldId="277"/>
        </pc:sldMkLst>
        <pc:spChg chg="mod">
          <ac:chgData name="Jayne Holloway" userId="S::jayne@colour-profiling.com::acd824e0-849b-439c-b4c6-53770188c5fe" providerId="AD" clId="Web-{C456BBA0-FD53-C03D-1629-6B10FDBE4916}" dt="2021-05-19T10:21:44.134" v="715"/>
          <ac:spMkLst>
            <pc:docMk/>
            <pc:sldMk cId="1460843184" sldId="277"/>
            <ac:spMk id="11" creationId="{D4161FA3-200C-9C43-9281-796D20A64483}"/>
          </ac:spMkLst>
        </pc:spChg>
      </pc:sldChg>
      <pc:sldChg chg="modSp modNotes">
        <pc:chgData name="Jayne Holloway" userId="S::jayne@colour-profiling.com::acd824e0-849b-439c-b4c6-53770188c5fe" providerId="AD" clId="Web-{C456BBA0-FD53-C03D-1629-6B10FDBE4916}" dt="2021-05-19T10:21:34.399" v="713"/>
        <pc:sldMkLst>
          <pc:docMk/>
          <pc:sldMk cId="3711874965" sldId="278"/>
        </pc:sldMkLst>
        <pc:spChg chg="mod">
          <ac:chgData name="Jayne Holloway" userId="S::jayne@colour-profiling.com::acd824e0-849b-439c-b4c6-53770188c5fe" providerId="AD" clId="Web-{C456BBA0-FD53-C03D-1629-6B10FDBE4916}" dt="2021-05-19T10:21:34.399" v="713"/>
          <ac:spMkLst>
            <pc:docMk/>
            <pc:sldMk cId="3711874965" sldId="278"/>
            <ac:spMk id="11" creationId="{D4161FA3-200C-9C43-9281-796D20A64483}"/>
          </ac:spMkLst>
        </pc:spChg>
      </pc:sldChg>
      <pc:sldChg chg="modNotes">
        <pc:chgData name="Jayne Holloway" userId="S::jayne@colour-profiling.com::acd824e0-849b-439c-b4c6-53770188c5fe" providerId="AD" clId="Web-{C456BBA0-FD53-C03D-1629-6B10FDBE4916}" dt="2021-05-19T10:19:01.645" v="709"/>
        <pc:sldMkLst>
          <pc:docMk/>
          <pc:sldMk cId="1440735731" sldId="372"/>
        </pc:sldMkLst>
      </pc:sldChg>
      <pc:sldChg chg="modNotes">
        <pc:chgData name="Jayne Holloway" userId="S::jayne@colour-profiling.com::acd824e0-849b-439c-b4c6-53770188c5fe" providerId="AD" clId="Web-{C456BBA0-FD53-C03D-1629-6B10FDBE4916}" dt="2021-05-19T10:13:57.325" v="693"/>
        <pc:sldMkLst>
          <pc:docMk/>
          <pc:sldMk cId="1155735417" sldId="394"/>
        </pc:sldMkLst>
      </pc:sldChg>
      <pc:sldChg chg="modSp modNotes">
        <pc:chgData name="Jayne Holloway" userId="S::jayne@colour-profiling.com::acd824e0-849b-439c-b4c6-53770188c5fe" providerId="AD" clId="Web-{C456BBA0-FD53-C03D-1629-6B10FDBE4916}" dt="2021-05-19T10:21:52.915" v="717"/>
        <pc:sldMkLst>
          <pc:docMk/>
          <pc:sldMk cId="2894563036" sldId="419"/>
        </pc:sldMkLst>
        <pc:spChg chg="mod">
          <ac:chgData name="Jayne Holloway" userId="S::jayne@colour-profiling.com::acd824e0-849b-439c-b4c6-53770188c5fe" providerId="AD" clId="Web-{C456BBA0-FD53-C03D-1629-6B10FDBE4916}" dt="2021-05-19T10:21:52.915" v="717"/>
          <ac:spMkLst>
            <pc:docMk/>
            <pc:sldMk cId="2894563036" sldId="419"/>
            <ac:spMk id="271" creationId="{00000000-0000-0000-0000-000000000000}"/>
          </ac:spMkLst>
        </pc:spChg>
        <pc:picChg chg="mod">
          <ac:chgData name="Jayne Holloway" userId="S::jayne@colour-profiling.com::acd824e0-849b-439c-b4c6-53770188c5fe" providerId="AD" clId="Web-{C456BBA0-FD53-C03D-1629-6B10FDBE4916}" dt="2021-05-19T09:55:37.311" v="120" actId="14100"/>
          <ac:picMkLst>
            <pc:docMk/>
            <pc:sldMk cId="2894563036" sldId="419"/>
            <ac:picMk id="2" creationId="{DE98AF49-BEA1-4B17-A0FD-3D94F47A4EC0}"/>
          </ac:picMkLst>
        </pc:picChg>
      </pc:sldChg>
      <pc:sldChg chg="modSp modNotes">
        <pc:chgData name="Jayne Holloway" userId="S::jayne@colour-profiling.com::acd824e0-849b-439c-b4c6-53770188c5fe" providerId="AD" clId="Web-{C456BBA0-FD53-C03D-1629-6B10FDBE4916}" dt="2021-05-19T10:31:07.339" v="773"/>
        <pc:sldMkLst>
          <pc:docMk/>
          <pc:sldMk cId="0" sldId="482"/>
        </pc:sldMkLst>
        <pc:spChg chg="mod">
          <ac:chgData name="Jayne Holloway" userId="S::jayne@colour-profiling.com::acd824e0-849b-439c-b4c6-53770188c5fe" providerId="AD" clId="Web-{C456BBA0-FD53-C03D-1629-6B10FDBE4916}" dt="2021-05-19T10:21:21.242" v="711"/>
          <ac:spMkLst>
            <pc:docMk/>
            <pc:sldMk cId="0" sldId="482"/>
            <ac:spMk id="178" creationId="{00000000-0000-0000-0000-000000000000}"/>
          </ac:spMkLst>
        </pc:spChg>
        <pc:spChg chg="mod">
          <ac:chgData name="Jayne Holloway" userId="S::jayne@colour-profiling.com::acd824e0-849b-439c-b4c6-53770188c5fe" providerId="AD" clId="Web-{C456BBA0-FD53-C03D-1629-6B10FDBE4916}" dt="2021-05-19T10:26:38.173" v="765" actId="20577"/>
          <ac:spMkLst>
            <pc:docMk/>
            <pc:sldMk cId="0" sldId="482"/>
            <ac:spMk id="190" creationId="{00000000-0000-0000-0000-000000000000}"/>
          </ac:spMkLst>
        </pc:spChg>
        <pc:spChg chg="mod">
          <ac:chgData name="Jayne Holloway" userId="S::jayne@colour-profiling.com::acd824e0-849b-439c-b4c6-53770188c5fe" providerId="AD" clId="Web-{C456BBA0-FD53-C03D-1629-6B10FDBE4916}" dt="2021-05-19T10:26:16.703" v="759" actId="20577"/>
          <ac:spMkLst>
            <pc:docMk/>
            <pc:sldMk cId="0" sldId="482"/>
            <ac:spMk id="191" creationId="{00000000-0000-0000-0000-000000000000}"/>
          </ac:spMkLst>
        </pc:spChg>
      </pc:sldChg>
      <pc:sldChg chg="modSp modNotes">
        <pc:chgData name="Jayne Holloway" userId="S::jayne@colour-profiling.com::acd824e0-849b-439c-b4c6-53770188c5fe" providerId="AD" clId="Web-{C456BBA0-FD53-C03D-1629-6B10FDBE4916}" dt="2021-05-19T10:33:19.386" v="800"/>
        <pc:sldMkLst>
          <pc:docMk/>
          <pc:sldMk cId="0" sldId="483"/>
        </pc:sldMkLst>
        <pc:spChg chg="mod">
          <ac:chgData name="Jayne Holloway" userId="S::jayne@colour-profiling.com::acd824e0-849b-439c-b4c6-53770188c5fe" providerId="AD" clId="Web-{C456BBA0-FD53-C03D-1629-6B10FDBE4916}" dt="2021-05-19T10:22:17.431" v="720"/>
          <ac:spMkLst>
            <pc:docMk/>
            <pc:sldMk cId="0" sldId="483"/>
            <ac:spMk id="198" creationId="{00000000-0000-0000-0000-000000000000}"/>
          </ac:spMkLst>
        </pc:spChg>
      </pc:sldChg>
      <pc:sldChg chg="modSp">
        <pc:chgData name="Jayne Holloway" userId="S::jayne@colour-profiling.com::acd824e0-849b-439c-b4c6-53770188c5fe" providerId="AD" clId="Web-{C456BBA0-FD53-C03D-1629-6B10FDBE4916}" dt="2021-05-19T10:23:21.558" v="731" actId="20577"/>
        <pc:sldMkLst>
          <pc:docMk/>
          <pc:sldMk cId="3055862166" sldId="504"/>
        </pc:sldMkLst>
        <pc:spChg chg="mod">
          <ac:chgData name="Jayne Holloway" userId="S::jayne@colour-profiling.com::acd824e0-849b-439c-b4c6-53770188c5fe" providerId="AD" clId="Web-{C456BBA0-FD53-C03D-1629-6B10FDBE4916}" dt="2021-05-19T10:23:21.558" v="731" actId="20577"/>
          <ac:spMkLst>
            <pc:docMk/>
            <pc:sldMk cId="3055862166" sldId="504"/>
            <ac:spMk id="292" creationId="{00000000-0000-0000-0000-000000000000}"/>
          </ac:spMkLst>
        </pc:spChg>
      </pc:sldChg>
      <pc:sldChg chg="modSp">
        <pc:chgData name="Jayne Holloway" userId="S::jayne@colour-profiling.com::acd824e0-849b-439c-b4c6-53770188c5fe" providerId="AD" clId="Web-{C456BBA0-FD53-C03D-1629-6B10FDBE4916}" dt="2021-05-19T10:23:25.543" v="732"/>
        <pc:sldMkLst>
          <pc:docMk/>
          <pc:sldMk cId="3577569258" sldId="543"/>
        </pc:sldMkLst>
        <pc:spChg chg="mod">
          <ac:chgData name="Jayne Holloway" userId="S::jayne@colour-profiling.com::acd824e0-849b-439c-b4c6-53770188c5fe" providerId="AD" clId="Web-{C456BBA0-FD53-C03D-1629-6B10FDBE4916}" dt="2021-05-19T10:23:25.543" v="732"/>
          <ac:spMkLst>
            <pc:docMk/>
            <pc:sldMk cId="3577569258" sldId="543"/>
            <ac:spMk id="5" creationId="{920641DF-6538-4A47-AD48-AB06410A0189}"/>
          </ac:spMkLst>
        </pc:spChg>
      </pc:sldChg>
      <pc:sldChg chg="modSp">
        <pc:chgData name="Jayne Holloway" userId="S::jayne@colour-profiling.com::acd824e0-849b-439c-b4c6-53770188c5fe" providerId="AD" clId="Web-{C456BBA0-FD53-C03D-1629-6B10FDBE4916}" dt="2021-05-19T10:24:54.248" v="757" actId="20577"/>
        <pc:sldMkLst>
          <pc:docMk/>
          <pc:sldMk cId="98364559" sldId="548"/>
        </pc:sldMkLst>
        <pc:spChg chg="mod">
          <ac:chgData name="Jayne Holloway" userId="S::jayne@colour-profiling.com::acd824e0-849b-439c-b4c6-53770188c5fe" providerId="AD" clId="Web-{C456BBA0-FD53-C03D-1629-6B10FDBE4916}" dt="2021-05-19T10:23:17.746" v="730"/>
          <ac:spMkLst>
            <pc:docMk/>
            <pc:sldMk cId="98364559" sldId="548"/>
            <ac:spMk id="8" creationId="{6078F6AD-2D9E-4243-9119-2430E8C7DB68}"/>
          </ac:spMkLst>
        </pc:spChg>
        <pc:spChg chg="mod">
          <ac:chgData name="Jayne Holloway" userId="S::jayne@colour-profiling.com::acd824e0-849b-439c-b4c6-53770188c5fe" providerId="AD" clId="Web-{C456BBA0-FD53-C03D-1629-6B10FDBE4916}" dt="2021-05-19T10:24:54.248" v="757" actId="20577"/>
          <ac:spMkLst>
            <pc:docMk/>
            <pc:sldMk cId="98364559" sldId="548"/>
            <ac:spMk id="10" creationId="{64F6820D-6973-444E-B0C2-026AE569DDEC}"/>
          </ac:spMkLst>
        </pc:spChg>
      </pc:sldChg>
      <pc:sldChg chg="modSp">
        <pc:chgData name="Jayne Holloway" userId="S::jayne@colour-profiling.com::acd824e0-849b-439c-b4c6-53770188c5fe" providerId="AD" clId="Web-{C456BBA0-FD53-C03D-1629-6B10FDBE4916}" dt="2021-05-19T10:23:13.839" v="729" actId="1076"/>
        <pc:sldMkLst>
          <pc:docMk/>
          <pc:sldMk cId="4112787756" sldId="585"/>
        </pc:sldMkLst>
        <pc:spChg chg="mod">
          <ac:chgData name="Jayne Holloway" userId="S::jayne@colour-profiling.com::acd824e0-849b-439c-b4c6-53770188c5fe" providerId="AD" clId="Web-{C456BBA0-FD53-C03D-1629-6B10FDBE4916}" dt="2021-05-19T10:23:13.839" v="729" actId="1076"/>
          <ac:spMkLst>
            <pc:docMk/>
            <pc:sldMk cId="4112787756" sldId="585"/>
            <ac:spMk id="11" creationId="{52238A8D-7C9E-4955-99D7-5D0C83F9DA81}"/>
          </ac:spMkLst>
        </pc:spChg>
      </pc:sldChg>
      <pc:sldChg chg="modSp modNotes">
        <pc:chgData name="Jayne Holloway" userId="S::jayne@colour-profiling.com::acd824e0-849b-439c-b4c6-53770188c5fe" providerId="AD" clId="Web-{C456BBA0-FD53-C03D-1629-6B10FDBE4916}" dt="2021-05-19T10:22:07.306" v="718"/>
        <pc:sldMkLst>
          <pc:docMk/>
          <pc:sldMk cId="3858457456" sldId="586"/>
        </pc:sldMkLst>
        <pc:spChg chg="mod">
          <ac:chgData name="Jayne Holloway" userId="S::jayne@colour-profiling.com::acd824e0-849b-439c-b4c6-53770188c5fe" providerId="AD" clId="Web-{C456BBA0-FD53-C03D-1629-6B10FDBE4916}" dt="2021-05-19T10:22:07.306" v="718"/>
          <ac:spMkLst>
            <pc:docMk/>
            <pc:sldMk cId="3858457456" sldId="586"/>
            <ac:spMk id="6" creationId="{5C1FCD91-7B17-4DAD-A852-9CF16A895FA5}"/>
          </ac:spMkLst>
        </pc:spChg>
        <pc:spChg chg="mod">
          <ac:chgData name="Jayne Holloway" userId="S::jayne@colour-profiling.com::acd824e0-849b-439c-b4c6-53770188c5fe" providerId="AD" clId="Web-{C456BBA0-FD53-C03D-1629-6B10FDBE4916}" dt="2021-05-19T09:54:49.248" v="116" actId="20577"/>
          <ac:spMkLst>
            <pc:docMk/>
            <pc:sldMk cId="3858457456" sldId="586"/>
            <ac:spMk id="9" creationId="{7D26829D-AB13-428E-8CF7-1BDC1FAD9019}"/>
          </ac:spMkLst>
        </pc:spChg>
      </pc:sldChg>
      <pc:sldChg chg="add del ord">
        <pc:chgData name="Jayne Holloway" userId="S::jayne@colour-profiling.com::acd824e0-849b-439c-b4c6-53770188c5fe" providerId="AD" clId="Web-{C456BBA0-FD53-C03D-1629-6B10FDBE4916}" dt="2021-05-19T09:55:01.404" v="118"/>
        <pc:sldMkLst>
          <pc:docMk/>
          <pc:sldMk cId="1554484047" sldId="600"/>
        </pc:sldMkLst>
      </pc:sldChg>
    </pc:docChg>
  </pc:docChgLst>
  <pc:docChgLst>
    <pc:chgData name="Jemima Martin" userId="feae1993-dbcf-41c7-a5d7-959e931509de" providerId="ADAL" clId="{5497CF47-372C-4A9D-9731-BF8027ACFD72}"/>
    <pc:docChg chg="modSld">
      <pc:chgData name="Jemima Martin" userId="feae1993-dbcf-41c7-a5d7-959e931509de" providerId="ADAL" clId="{5497CF47-372C-4A9D-9731-BF8027ACFD72}" dt="2021-09-14T10:03:54.339" v="11" actId="20577"/>
      <pc:docMkLst>
        <pc:docMk/>
      </pc:docMkLst>
      <pc:sldChg chg="modNotesTx">
        <pc:chgData name="Jemima Martin" userId="feae1993-dbcf-41c7-a5d7-959e931509de" providerId="ADAL" clId="{5497CF47-372C-4A9D-9731-BF8027ACFD72}" dt="2021-09-14T10:03:54.339" v="11" actId="20577"/>
        <pc:sldMkLst>
          <pc:docMk/>
          <pc:sldMk cId="2996397298" sldId="596"/>
        </pc:sldMkLst>
      </pc:sldChg>
    </pc:docChg>
  </pc:docChgLst>
  <pc:docChgLst>
    <pc:chgData name="Jayne Holloway" userId="S::jayne@colour-profiling.com::acd824e0-849b-439c-b4c6-53770188c5fe" providerId="AD" clId="Web-{AE8BC853-D1A3-9C2A-DB7A-747D3B6E1F3F}"/>
    <pc:docChg chg="addSld delSld modSld sldOrd">
      <pc:chgData name="Jayne Holloway" userId="S::jayne@colour-profiling.com::acd824e0-849b-439c-b4c6-53770188c5fe" providerId="AD" clId="Web-{AE8BC853-D1A3-9C2A-DB7A-747D3B6E1F3F}" dt="2022-03-10T15:39:56.594" v="114"/>
      <pc:docMkLst>
        <pc:docMk/>
      </pc:docMkLst>
      <pc:sldChg chg="del ord">
        <pc:chgData name="Jayne Holloway" userId="S::jayne@colour-profiling.com::acd824e0-849b-439c-b4c6-53770188c5fe" providerId="AD" clId="Web-{AE8BC853-D1A3-9C2A-DB7A-747D3B6E1F3F}" dt="2022-03-10T15:39:56.594" v="114"/>
        <pc:sldMkLst>
          <pc:docMk/>
          <pc:sldMk cId="1440735731" sldId="372"/>
        </pc:sldMkLst>
      </pc:sldChg>
      <pc:sldChg chg="addSp delSp modSp add del modNotes">
        <pc:chgData name="Jayne Holloway" userId="S::jayne@colour-profiling.com::acd824e0-849b-439c-b4c6-53770188c5fe" providerId="AD" clId="Web-{AE8BC853-D1A3-9C2A-DB7A-747D3B6E1F3F}" dt="2022-03-10T15:18:10.907" v="47"/>
        <pc:sldMkLst>
          <pc:docMk/>
          <pc:sldMk cId="1155735417" sldId="394"/>
        </pc:sldMkLst>
        <pc:picChg chg="del">
          <ac:chgData name="Jayne Holloway" userId="S::jayne@colour-profiling.com::acd824e0-849b-439c-b4c6-53770188c5fe" providerId="AD" clId="Web-{AE8BC853-D1A3-9C2A-DB7A-747D3B6E1F3F}" dt="2022-03-10T15:15:41.856" v="36"/>
          <ac:picMkLst>
            <pc:docMk/>
            <pc:sldMk cId="1155735417" sldId="394"/>
            <ac:picMk id="2" creationId="{C0D70AC7-1F6A-4E72-B17C-613A259D5AAB}"/>
          </ac:picMkLst>
        </pc:picChg>
        <pc:picChg chg="add del mod">
          <ac:chgData name="Jayne Holloway" userId="S::jayne@colour-profiling.com::acd824e0-849b-439c-b4c6-53770188c5fe" providerId="AD" clId="Web-{AE8BC853-D1A3-9C2A-DB7A-747D3B6E1F3F}" dt="2022-03-10T15:15:45.512" v="38"/>
          <ac:picMkLst>
            <pc:docMk/>
            <pc:sldMk cId="1155735417" sldId="394"/>
            <ac:picMk id="3" creationId="{03298BD8-3C69-4D73-9398-CBC78CEA981F}"/>
          </ac:picMkLst>
        </pc:picChg>
        <pc:picChg chg="add mod">
          <ac:chgData name="Jayne Holloway" userId="S::jayne@colour-profiling.com::acd824e0-849b-439c-b4c6-53770188c5fe" providerId="AD" clId="Web-{AE8BC853-D1A3-9C2A-DB7A-747D3B6E1F3F}" dt="2022-03-10T15:16:07.388" v="39"/>
          <ac:picMkLst>
            <pc:docMk/>
            <pc:sldMk cId="1155735417" sldId="394"/>
            <ac:picMk id="4" creationId="{D359CB2B-770C-48C5-B542-0CB6069BB7DA}"/>
          </ac:picMkLst>
        </pc:picChg>
        <pc:picChg chg="add mod">
          <ac:chgData name="Jayne Holloway" userId="S::jayne@colour-profiling.com::acd824e0-849b-439c-b4c6-53770188c5fe" providerId="AD" clId="Web-{AE8BC853-D1A3-9C2A-DB7A-747D3B6E1F3F}" dt="2022-03-10T15:16:12.372" v="41"/>
          <ac:picMkLst>
            <pc:docMk/>
            <pc:sldMk cId="1155735417" sldId="394"/>
            <ac:picMk id="5" creationId="{D39AA870-DA5D-43A8-8C0B-DE0CF2954C88}"/>
          </ac:picMkLst>
        </pc:picChg>
        <pc:picChg chg="mod">
          <ac:chgData name="Jayne Holloway" userId="S::jayne@colour-profiling.com::acd824e0-849b-439c-b4c6-53770188c5fe" providerId="AD" clId="Web-{AE8BC853-D1A3-9C2A-DB7A-747D3B6E1F3F}" dt="2022-03-10T15:16:09.732" v="40" actId="1076"/>
          <ac:picMkLst>
            <pc:docMk/>
            <pc:sldMk cId="1155735417" sldId="394"/>
            <ac:picMk id="471" creationId="{00000000-0000-0000-0000-000000000000}"/>
          </ac:picMkLst>
        </pc:picChg>
      </pc:sldChg>
      <pc:sldChg chg="add modNotes">
        <pc:chgData name="Jayne Holloway" userId="S::jayne@colour-profiling.com::acd824e0-849b-439c-b4c6-53770188c5fe" providerId="AD" clId="Web-{AE8BC853-D1A3-9C2A-DB7A-747D3B6E1F3F}" dt="2022-03-10T15:18:09.313" v="46"/>
        <pc:sldMkLst>
          <pc:docMk/>
          <pc:sldMk cId="1126938079" sldId="606"/>
        </pc:sldMkLst>
      </pc:sldChg>
      <pc:sldChg chg="addSp delSp modSp add">
        <pc:chgData name="Jayne Holloway" userId="S::jayne@colour-profiling.com::acd824e0-849b-439c-b4c6-53770188c5fe" providerId="AD" clId="Web-{AE8BC853-D1A3-9C2A-DB7A-747D3B6E1F3F}" dt="2022-03-10T15:25:32.573" v="58" actId="1076"/>
        <pc:sldMkLst>
          <pc:docMk/>
          <pc:sldMk cId="2846413624" sldId="607"/>
        </pc:sldMkLst>
        <pc:picChg chg="add mod">
          <ac:chgData name="Jayne Holloway" userId="S::jayne@colour-profiling.com::acd824e0-849b-439c-b4c6-53770188c5fe" providerId="AD" clId="Web-{AE8BC853-D1A3-9C2A-DB7A-747D3B6E1F3F}" dt="2022-03-10T15:24:47.104" v="53" actId="1076"/>
          <ac:picMkLst>
            <pc:docMk/>
            <pc:sldMk cId="2846413624" sldId="607"/>
            <ac:picMk id="2" creationId="{403D74AC-E6B9-46F6-B248-F476F1F74366}"/>
          </ac:picMkLst>
        </pc:picChg>
        <pc:picChg chg="add mod">
          <ac:chgData name="Jayne Holloway" userId="S::jayne@colour-profiling.com::acd824e0-849b-439c-b4c6-53770188c5fe" providerId="AD" clId="Web-{AE8BC853-D1A3-9C2A-DB7A-747D3B6E1F3F}" dt="2022-03-10T15:25:32.573" v="58" actId="1076"/>
          <ac:picMkLst>
            <pc:docMk/>
            <pc:sldMk cId="2846413624" sldId="607"/>
            <ac:picMk id="3" creationId="{28FF1011-4CA1-4B08-99A3-5EAC154762EC}"/>
          </ac:picMkLst>
        </pc:picChg>
        <pc:picChg chg="del">
          <ac:chgData name="Jayne Holloway" userId="S::jayne@colour-profiling.com::acd824e0-849b-439c-b4c6-53770188c5fe" providerId="AD" clId="Web-{AE8BC853-D1A3-9C2A-DB7A-747D3B6E1F3F}" dt="2022-03-10T15:25:14.198" v="54"/>
          <ac:picMkLst>
            <pc:docMk/>
            <pc:sldMk cId="2846413624" sldId="607"/>
            <ac:picMk id="4" creationId="{2454DC8A-4F56-FF43-8DE2-2945A230B119}"/>
          </ac:picMkLst>
        </pc:picChg>
        <pc:picChg chg="del">
          <ac:chgData name="Jayne Holloway" userId="S::jayne@colour-profiling.com::acd824e0-849b-439c-b4c6-53770188c5fe" providerId="AD" clId="Web-{AE8BC853-D1A3-9C2A-DB7A-747D3B6E1F3F}" dt="2022-03-10T15:24:30.681" v="50"/>
          <ac:picMkLst>
            <pc:docMk/>
            <pc:sldMk cId="2846413624" sldId="607"/>
            <ac:picMk id="5" creationId="{41777E0F-59A4-624D-829D-E6EB619573EA}"/>
          </ac:picMkLst>
        </pc:picChg>
      </pc:sldChg>
      <pc:sldChg chg="addSp delSp modSp add">
        <pc:chgData name="Jayne Holloway" userId="S::jayne@colour-profiling.com::acd824e0-849b-439c-b4c6-53770188c5fe" providerId="AD" clId="Web-{AE8BC853-D1A3-9C2A-DB7A-747D3B6E1F3F}" dt="2022-03-10T15:39:48.891" v="113" actId="1076"/>
        <pc:sldMkLst>
          <pc:docMk/>
          <pc:sldMk cId="70708484" sldId="608"/>
        </pc:sldMkLst>
        <pc:picChg chg="add mod">
          <ac:chgData name="Jayne Holloway" userId="S::jayne@colour-profiling.com::acd824e0-849b-439c-b4c6-53770188c5fe" providerId="AD" clId="Web-{AE8BC853-D1A3-9C2A-DB7A-747D3B6E1F3F}" dt="2022-03-10T15:39:40.156" v="110" actId="14100"/>
          <ac:picMkLst>
            <pc:docMk/>
            <pc:sldMk cId="70708484" sldId="608"/>
            <ac:picMk id="2" creationId="{3018CE92-D662-4A98-B4B0-A65C20618217}"/>
          </ac:picMkLst>
        </pc:picChg>
        <pc:picChg chg="del">
          <ac:chgData name="Jayne Holloway" userId="S::jayne@colour-profiling.com::acd824e0-849b-439c-b4c6-53770188c5fe" providerId="AD" clId="Web-{AE8BC853-D1A3-9C2A-DB7A-747D3B6E1F3F}" dt="2022-03-10T15:33:23.897" v="63"/>
          <ac:picMkLst>
            <pc:docMk/>
            <pc:sldMk cId="70708484" sldId="608"/>
            <ac:picMk id="4" creationId="{A21BB742-FB31-0544-A089-88FF091C4A48}"/>
          </ac:picMkLst>
        </pc:picChg>
        <pc:picChg chg="del">
          <ac:chgData name="Jayne Holloway" userId="S::jayne@colour-profiling.com::acd824e0-849b-439c-b4c6-53770188c5fe" providerId="AD" clId="Web-{AE8BC853-D1A3-9C2A-DB7A-747D3B6E1F3F}" dt="2022-03-10T15:32:01.051" v="60"/>
          <ac:picMkLst>
            <pc:docMk/>
            <pc:sldMk cId="70708484" sldId="608"/>
            <ac:picMk id="6" creationId="{F150B746-ED90-DE44-A631-7D6CD5AEB261}"/>
          </ac:picMkLst>
        </pc:picChg>
        <pc:picChg chg="add mod">
          <ac:chgData name="Jayne Holloway" userId="S::jayne@colour-profiling.com::acd824e0-849b-439c-b4c6-53770188c5fe" providerId="AD" clId="Web-{AE8BC853-D1A3-9C2A-DB7A-747D3B6E1F3F}" dt="2022-03-10T15:39:48.891" v="113" actId="1076"/>
          <ac:picMkLst>
            <pc:docMk/>
            <pc:sldMk cId="70708484" sldId="608"/>
            <ac:picMk id="8" creationId="{135687AA-B9F4-4B62-9F95-6F995DDA486E}"/>
          </ac:picMkLst>
        </pc:picChg>
      </pc:sldChg>
      <pc:sldChg chg="addSp delSp modSp add modNotes">
        <pc:chgData name="Jayne Holloway" userId="S::jayne@colour-profiling.com::acd824e0-849b-439c-b4c6-53770188c5fe" providerId="AD" clId="Web-{AE8BC853-D1A3-9C2A-DB7A-747D3B6E1F3F}" dt="2022-03-10T15:38:51.546" v="108"/>
        <pc:sldMkLst>
          <pc:docMk/>
          <pc:sldMk cId="3408474367" sldId="609"/>
        </pc:sldMkLst>
        <pc:picChg chg="add mod">
          <ac:chgData name="Jayne Holloway" userId="S::jayne@colour-profiling.com::acd824e0-849b-439c-b4c6-53770188c5fe" providerId="AD" clId="Web-{AE8BC853-D1A3-9C2A-DB7A-747D3B6E1F3F}" dt="2022-03-10T15:36:02.792" v="85" actId="1076"/>
          <ac:picMkLst>
            <pc:docMk/>
            <pc:sldMk cId="3408474367" sldId="609"/>
            <ac:picMk id="3" creationId="{9DFDBE2A-161E-45DC-8A79-0A67977F90DC}"/>
          </ac:picMkLst>
        </pc:picChg>
        <pc:picChg chg="add del mod">
          <ac:chgData name="Jayne Holloway" userId="S::jayne@colour-profiling.com::acd824e0-849b-439c-b4c6-53770188c5fe" providerId="AD" clId="Web-{AE8BC853-D1A3-9C2A-DB7A-747D3B6E1F3F}" dt="2022-03-10T15:35:48.119" v="80"/>
          <ac:picMkLst>
            <pc:docMk/>
            <pc:sldMk cId="3408474367" sldId="609"/>
            <ac:picMk id="4" creationId="{21C3A209-6892-45C0-AA66-DD2762E13CDC}"/>
          </ac:picMkLst>
        </pc:picChg>
        <pc:picChg chg="add mod">
          <ac:chgData name="Jayne Holloway" userId="S::jayne@colour-profiling.com::acd824e0-849b-439c-b4c6-53770188c5fe" providerId="AD" clId="Web-{AE8BC853-D1A3-9C2A-DB7A-747D3B6E1F3F}" dt="2022-03-10T15:35:56.479" v="83" actId="1076"/>
          <ac:picMkLst>
            <pc:docMk/>
            <pc:sldMk cId="3408474367" sldId="609"/>
            <ac:picMk id="5" creationId="{B1622FCC-9A15-4500-92BD-ADD27A8CC84E}"/>
          </ac:picMkLst>
        </pc:picChg>
        <pc:picChg chg="mod">
          <ac:chgData name="Jayne Holloway" userId="S::jayne@colour-profiling.com::acd824e0-849b-439c-b4c6-53770188c5fe" providerId="AD" clId="Web-{AE8BC853-D1A3-9C2A-DB7A-747D3B6E1F3F}" dt="2022-03-10T15:35:46.666" v="79" actId="1076"/>
          <ac:picMkLst>
            <pc:docMk/>
            <pc:sldMk cId="3408474367" sldId="609"/>
            <ac:picMk id="6" creationId="{32F71E56-5030-564D-BC86-AFD6B1FFD674}"/>
          </ac:picMkLst>
        </pc:picChg>
        <pc:picChg chg="del">
          <ac:chgData name="Jayne Holloway" userId="S::jayne@colour-profiling.com::acd824e0-849b-439c-b4c6-53770188c5fe" providerId="AD" clId="Web-{AE8BC853-D1A3-9C2A-DB7A-747D3B6E1F3F}" dt="2022-03-10T15:34:53.462" v="74"/>
          <ac:picMkLst>
            <pc:docMk/>
            <pc:sldMk cId="3408474367" sldId="609"/>
            <ac:picMk id="12" creationId="{3F4047A3-B42E-FA41-93BC-A7B7E196B3D2}"/>
          </ac:picMkLst>
        </pc:picChg>
        <pc:picChg chg="del">
          <ac:chgData name="Jayne Holloway" userId="S::jayne@colour-profiling.com::acd824e0-849b-439c-b4c6-53770188c5fe" providerId="AD" clId="Web-{AE8BC853-D1A3-9C2A-DB7A-747D3B6E1F3F}" dt="2022-03-10T15:35:00.321" v="76"/>
          <ac:picMkLst>
            <pc:docMk/>
            <pc:sldMk cId="3408474367" sldId="609"/>
            <ac:picMk id="13" creationId="{6040F777-5D42-8A40-AEB0-85C3059AE48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983BDB-93BA-3043-9B84-7CA0B90EA112}"/>
              </a:ext>
            </a:extLst>
          </p:cNvPr>
          <p:cNvSpPr>
            <a:spLocks noGrp="1"/>
          </p:cNvSpPr>
          <p:nvPr>
            <p:ph type="hdr" sz="quarter"/>
          </p:nvPr>
        </p:nvSpPr>
        <p:spPr>
          <a:xfrm>
            <a:off x="2" y="13"/>
            <a:ext cx="62355" cy="234788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E2AD33-2777-1848-A2BB-C4E248C3FE16}"/>
              </a:ext>
            </a:extLst>
          </p:cNvPr>
          <p:cNvSpPr>
            <a:spLocks noGrp="1"/>
          </p:cNvSpPr>
          <p:nvPr>
            <p:ph type="dt" sz="quarter" idx="1"/>
          </p:nvPr>
        </p:nvSpPr>
        <p:spPr>
          <a:xfrm>
            <a:off x="81473" y="13"/>
            <a:ext cx="62355" cy="23478875"/>
          </a:xfrm>
          <a:prstGeom prst="rect">
            <a:avLst/>
          </a:prstGeom>
        </p:spPr>
        <p:txBody>
          <a:bodyPr vert="horz" lIns="91440" tIns="45720" rIns="91440" bIns="45720" rtlCol="0"/>
          <a:lstStyle>
            <a:lvl1pPr algn="r">
              <a:defRPr sz="1200"/>
            </a:lvl1pPr>
          </a:lstStyle>
          <a:p>
            <a:fld id="{F2363723-308C-0D45-AB6D-BD2339DDC98C}" type="datetimeFigureOut">
              <a:rPr lang="en-US" smtClean="0"/>
              <a:t>4/6/2023</a:t>
            </a:fld>
            <a:endParaRPr lang="en-US"/>
          </a:p>
        </p:txBody>
      </p:sp>
      <p:sp>
        <p:nvSpPr>
          <p:cNvPr id="4" name="Footer Placeholder 3">
            <a:extLst>
              <a:ext uri="{FF2B5EF4-FFF2-40B4-BE49-F238E27FC236}">
                <a16:creationId xmlns:a16="http://schemas.microsoft.com/office/drawing/2014/main" id="{55864E9A-5431-2B4F-8057-A85FF2707728}"/>
              </a:ext>
            </a:extLst>
          </p:cNvPr>
          <p:cNvSpPr>
            <a:spLocks noGrp="1"/>
          </p:cNvSpPr>
          <p:nvPr>
            <p:ph type="ftr" sz="quarter" idx="2"/>
          </p:nvPr>
        </p:nvSpPr>
        <p:spPr>
          <a:xfrm>
            <a:off x="2" y="445573107"/>
            <a:ext cx="62355" cy="234788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151AEB-39C9-0D45-B491-AAAEC185C669}"/>
              </a:ext>
            </a:extLst>
          </p:cNvPr>
          <p:cNvSpPr>
            <a:spLocks noGrp="1"/>
          </p:cNvSpPr>
          <p:nvPr>
            <p:ph type="sldNum" sz="quarter" idx="3"/>
          </p:nvPr>
        </p:nvSpPr>
        <p:spPr>
          <a:xfrm>
            <a:off x="81473" y="445573107"/>
            <a:ext cx="62355" cy="23478875"/>
          </a:xfrm>
          <a:prstGeom prst="rect">
            <a:avLst/>
          </a:prstGeom>
        </p:spPr>
        <p:txBody>
          <a:bodyPr vert="horz" lIns="91440" tIns="45720" rIns="91440" bIns="45720" rtlCol="0" anchor="b"/>
          <a:lstStyle>
            <a:lvl1pPr algn="r">
              <a:defRPr sz="1200"/>
            </a:lvl1pPr>
          </a:lstStyle>
          <a:p>
            <a:fld id="{DD02758C-072B-1641-BB1A-B98496ABC70A}" type="slidenum">
              <a:rPr lang="en-US" smtClean="0"/>
              <a:t>‹#›</a:t>
            </a:fld>
            <a:endParaRPr lang="en-US"/>
          </a:p>
        </p:txBody>
      </p:sp>
    </p:spTree>
    <p:extLst>
      <p:ext uri="{BB962C8B-B14F-4D97-AF65-F5344CB8AC3E}">
        <p14:creationId xmlns:p14="http://schemas.microsoft.com/office/powerpoint/2010/main" val="1280240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3"/>
            <a:ext cx="62355" cy="234788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81473" y="13"/>
            <a:ext cx="62355" cy="23478875"/>
          </a:xfrm>
          <a:prstGeom prst="rect">
            <a:avLst/>
          </a:prstGeom>
        </p:spPr>
        <p:txBody>
          <a:bodyPr vert="horz" lIns="91440" tIns="45720" rIns="91440" bIns="45720" rtlCol="0"/>
          <a:lstStyle>
            <a:lvl1pPr algn="r">
              <a:defRPr sz="1200"/>
            </a:lvl1pPr>
          </a:lstStyle>
          <a:p>
            <a:fld id="{B33A8A35-4B38-4019-85CF-721C69138324}" type="datetimeFigureOut">
              <a:rPr lang="en-GB" smtClean="0"/>
              <a:t>06/04/2023</a:t>
            </a:fld>
            <a:endParaRPr lang="en-GB"/>
          </a:p>
        </p:txBody>
      </p:sp>
      <p:sp>
        <p:nvSpPr>
          <p:cNvPr id="4" name="Slide Image Placeholder 3"/>
          <p:cNvSpPr>
            <a:spLocks noGrp="1" noRot="1" noChangeAspect="1"/>
          </p:cNvSpPr>
          <p:nvPr>
            <p:ph type="sldImg" idx="2"/>
          </p:nvPr>
        </p:nvSpPr>
        <p:spPr>
          <a:xfrm>
            <a:off x="-105443338" y="58666063"/>
            <a:ext cx="211031138" cy="1582753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4379" y="225712083"/>
            <a:ext cx="115102" cy="18468029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445573107"/>
            <a:ext cx="62355" cy="234788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81473" y="445573107"/>
            <a:ext cx="62355" cy="23478875"/>
          </a:xfrm>
          <a:prstGeom prst="rect">
            <a:avLst/>
          </a:prstGeom>
        </p:spPr>
        <p:txBody>
          <a:bodyPr vert="horz" lIns="91440" tIns="45720" rIns="91440" bIns="45720" rtlCol="0" anchor="b"/>
          <a:lstStyle>
            <a:lvl1pPr algn="r">
              <a:defRPr sz="1200"/>
            </a:lvl1pPr>
          </a:lstStyle>
          <a:p>
            <a:fld id="{6D337A43-3954-4BA9-9BE3-818F1BA2279A}" type="slidenum">
              <a:rPr lang="en-GB" smtClean="0"/>
              <a:t>‹#›</a:t>
            </a:fld>
            <a:endParaRPr lang="en-GB"/>
          </a:p>
        </p:txBody>
      </p:sp>
    </p:spTree>
    <p:extLst>
      <p:ext uri="{BB962C8B-B14F-4D97-AF65-F5344CB8AC3E}">
        <p14:creationId xmlns:p14="http://schemas.microsoft.com/office/powerpoint/2010/main" val="370483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i="1">
              <a:cs typeface="Calibri"/>
            </a:endParaRPr>
          </a:p>
          <a:p>
            <a:endParaRPr lang="en-GB" i="1">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a:t>
            </a:fld>
            <a:endParaRPr lang="en-GB"/>
          </a:p>
        </p:txBody>
      </p:sp>
    </p:spTree>
    <p:extLst>
      <p:ext uri="{BB962C8B-B14F-4D97-AF65-F5344CB8AC3E}">
        <p14:creationId xmlns:p14="http://schemas.microsoft.com/office/powerpoint/2010/main" val="379348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i="1"/>
              <a:t>Click to reveal the colour of each of the 16 cards, one at a time</a:t>
            </a:r>
            <a:r>
              <a:rPr lang="en-GB" i="1" u="none" strike="noStrike">
                <a:effectLst/>
              </a:rPr>
              <a:t>.</a:t>
            </a:r>
            <a:endParaRPr lang="en-US" i="1"/>
          </a:p>
          <a:p>
            <a:endParaRPr lang="en-GB" sz="1800" b="1" i="0" u="none" strike="noStrike">
              <a:solidFill>
                <a:srgbClr val="000000"/>
              </a:solidFill>
              <a:effectLst/>
              <a:latin typeface="Calibri" panose="020F0502020204030204" pitchFamily="34" charset="0"/>
            </a:endParaRPr>
          </a:p>
          <a:p>
            <a:r>
              <a:rPr lang="en-US" b="1" dirty="0"/>
              <a:t>ACTION:</a:t>
            </a:r>
            <a:r>
              <a:rPr lang="en-US" dirty="0"/>
              <a:t> As I reveal</a:t>
            </a:r>
            <a:r>
              <a:rPr lang="en-US" i="0" u="none" strike="noStrike" dirty="0">
                <a:effectLst/>
              </a:rPr>
              <a:t> the </a:t>
            </a:r>
            <a:r>
              <a:rPr lang="en-US" dirty="0" err="1"/>
              <a:t>colours</a:t>
            </a:r>
            <a:r>
              <a:rPr lang="en-US" dirty="0"/>
              <a:t> of </a:t>
            </a:r>
            <a:r>
              <a:rPr lang="en-US" i="0" u="none" strike="noStrike" dirty="0">
                <a:effectLst/>
              </a:rPr>
              <a:t>the </a:t>
            </a:r>
            <a:r>
              <a:rPr lang="en-US" dirty="0"/>
              <a:t>cards please write the </a:t>
            </a:r>
            <a:r>
              <a:rPr lang="en-US" b="1" i="0" u="none" strike="noStrike" dirty="0">
                <a:effectLst/>
              </a:rPr>
              <a:t>first letter of the </a:t>
            </a:r>
            <a:r>
              <a:rPr lang="en-US" b="1" i="0" u="none" strike="noStrike" dirty="0" err="1">
                <a:effectLst/>
              </a:rPr>
              <a:t>colour</a:t>
            </a:r>
            <a:r>
              <a:rPr lang="en-US" b="1" i="0" u="none" strike="noStrike" dirty="0">
                <a:effectLst/>
              </a:rPr>
              <a:t> </a:t>
            </a:r>
            <a:r>
              <a:rPr lang="en-US" b="1" dirty="0"/>
              <a:t>in the 3rd column</a:t>
            </a:r>
            <a:r>
              <a:rPr lang="en-US" dirty="0"/>
              <a:t>, next to the corresponding card number e.g</a:t>
            </a:r>
            <a:r>
              <a:rPr lang="en-US" i="0" u="none" strike="noStrike" dirty="0">
                <a:effectLst/>
              </a:rPr>
              <a:t>.</a:t>
            </a:r>
            <a:r>
              <a:rPr lang="en-US" dirty="0"/>
              <a:t> R, Y, G, B</a:t>
            </a:r>
            <a:endParaRPr lang="en-GB" dirty="0"/>
          </a:p>
          <a:p>
            <a:endParaRPr lang="en-GB" sz="1800" b="1" i="0" u="none" strike="noStrike">
              <a:solidFill>
                <a:srgbClr val="000000"/>
              </a:solidFill>
              <a:effectLst/>
              <a:latin typeface="Calibri" panose="020F0502020204030204" pitchFamily="34" charset="0"/>
              <a:cs typeface="Calibri"/>
            </a:endParaRPr>
          </a:p>
          <a:p>
            <a:endParaRPr lang="en-GB" sz="1800" b="0" i="1">
              <a:latin typeface="Calibri"/>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10</a:t>
            </a:fld>
            <a:endParaRPr lang="en-GB"/>
          </a:p>
        </p:txBody>
      </p:sp>
    </p:spTree>
    <p:extLst>
      <p:ext uri="{BB962C8B-B14F-4D97-AF65-F5344CB8AC3E}">
        <p14:creationId xmlns:p14="http://schemas.microsoft.com/office/powerpoint/2010/main" val="177379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US" i="1">
                <a:cs typeface="Calibri"/>
              </a:rPr>
              <a:t>Continue to reveal card </a:t>
            </a:r>
            <a:r>
              <a:rPr lang="en-US" i="1" err="1">
                <a:cs typeface="Calibri"/>
              </a:rPr>
              <a:t>colours</a:t>
            </a:r>
            <a:r>
              <a:rPr lang="en-US" i="1">
                <a:cs typeface="Calibri"/>
              </a:rPr>
              <a:t>.</a:t>
            </a:r>
            <a:endParaRPr lang="en-US" i="1"/>
          </a:p>
        </p:txBody>
      </p:sp>
      <p:sp>
        <p:nvSpPr>
          <p:cNvPr id="4" name="Slide Number Placeholder 3"/>
          <p:cNvSpPr>
            <a:spLocks noGrp="1"/>
          </p:cNvSpPr>
          <p:nvPr>
            <p:ph type="sldNum" sz="quarter" idx="5"/>
          </p:nvPr>
        </p:nvSpPr>
        <p:spPr/>
        <p:txBody>
          <a:bodyPr/>
          <a:lstStyle/>
          <a:p>
            <a:fld id="{6D337A43-3954-4BA9-9BE3-818F1BA2279A}" type="slidenum">
              <a:rPr lang="en-GB" smtClean="0"/>
              <a:t>11</a:t>
            </a:fld>
            <a:endParaRPr lang="en-GB"/>
          </a:p>
        </p:txBody>
      </p:sp>
    </p:spTree>
    <p:extLst>
      <p:ext uri="{BB962C8B-B14F-4D97-AF65-F5344CB8AC3E}">
        <p14:creationId xmlns:p14="http://schemas.microsoft.com/office/powerpoint/2010/main" val="290279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i="0"/>
              <a:t>ACTION:</a:t>
            </a:r>
            <a:r>
              <a:rPr lang="en-GB" b="1"/>
              <a:t> </a:t>
            </a:r>
            <a:r>
              <a:rPr lang="en-GB"/>
              <a:t>Please add up the ticks (your 'yes' cards for each colour) and add the totals in the box like this on the right.</a:t>
            </a:r>
            <a:endParaRPr lang="en-US"/>
          </a:p>
          <a:p>
            <a:endParaRPr lang="en-GB">
              <a:solidFill>
                <a:srgbClr val="000000"/>
              </a:solidFill>
              <a:cs typeface="Calibri" panose="020F0502020204030204"/>
            </a:endParaRPr>
          </a:p>
          <a:p>
            <a:r>
              <a:rPr lang="en-GB" i="1"/>
              <a:t>GIVE THEM A MOMENT TO DRAW THE SECOND TABLE ON THE RIGHT OF THE SCREEN AND TALLY UP THEIR CARDS.</a:t>
            </a:r>
            <a:endParaRPr lang="en-GB"/>
          </a:p>
          <a:p>
            <a:endParaRPr lang="en-GB" i="1"/>
          </a:p>
          <a:p>
            <a:r>
              <a:rPr lang="en-GB" b="0"/>
              <a:t>N</a:t>
            </a:r>
            <a:r>
              <a:rPr lang="en-GB"/>
              <a:t>.B.</a:t>
            </a:r>
            <a:r>
              <a:rPr lang="en-GB" b="0"/>
              <a:t> One of the great things about this game is it engages people </a:t>
            </a:r>
            <a:r>
              <a:rPr lang="en-GB"/>
              <a:t>into</a:t>
            </a:r>
            <a:r>
              <a:rPr lang="en-GB" b="0"/>
              <a:t> action before listening for too long. </a:t>
            </a:r>
            <a:r>
              <a:rPr lang="en-GB"/>
              <a:t>The idea is </a:t>
            </a:r>
            <a:r>
              <a:rPr lang="en-GB" b="0"/>
              <a:t>to start the session with energy and active learning.</a:t>
            </a:r>
            <a:endParaRPr lang="en-GB" b="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12</a:t>
            </a:fld>
            <a:endParaRPr lang="en-GB"/>
          </a:p>
        </p:txBody>
      </p:sp>
    </p:spTree>
    <p:extLst>
      <p:ext uri="{BB962C8B-B14F-4D97-AF65-F5344CB8AC3E}">
        <p14:creationId xmlns:p14="http://schemas.microsoft.com/office/powerpoint/2010/main" val="1073485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dirty="0"/>
              <a:t>How many different colour cards have you ticked? </a:t>
            </a:r>
            <a:r>
              <a:rPr lang="en-GB" i="1" dirty="0"/>
              <a:t>(4 x ’Click’ to reveal number options).</a:t>
            </a:r>
            <a:endParaRPr lang="en-US" dirty="0"/>
          </a:p>
          <a:p>
            <a:endParaRPr lang="en-GB" i="1"/>
          </a:p>
          <a:p>
            <a:r>
              <a:rPr lang="en-GB" b="1" i="1" dirty="0"/>
              <a:t>ACTION</a:t>
            </a:r>
            <a:r>
              <a:rPr lang="en-GB" b="1" dirty="0"/>
              <a:t>: </a:t>
            </a:r>
            <a:r>
              <a:rPr lang="en-GB" dirty="0"/>
              <a:t>in the </a:t>
            </a:r>
            <a:r>
              <a:rPr lang="en-GB" b="1" dirty="0"/>
              <a:t>chat</a:t>
            </a:r>
            <a:r>
              <a:rPr lang="en-GB" dirty="0"/>
              <a:t> list </a:t>
            </a:r>
            <a:r>
              <a:rPr lang="en-GB" b="1" dirty="0"/>
              <a:t>how many colours </a:t>
            </a:r>
            <a:r>
              <a:rPr lang="en-GB" dirty="0"/>
              <a:t>you have? 1, 2, 3, or 4?</a:t>
            </a:r>
            <a:endParaRPr lang="en-GB" dirty="0">
              <a:cs typeface="Calibri"/>
            </a:endParaRPr>
          </a:p>
          <a:p>
            <a:endParaRPr lang="en-GB" i="1">
              <a:cs typeface="Calibri"/>
            </a:endParaRPr>
          </a:p>
          <a:p>
            <a:r>
              <a:rPr lang="en-GB" dirty="0">
                <a:cs typeface="Calibri"/>
              </a:rPr>
              <a:t>What do you think this tells us? </a:t>
            </a:r>
            <a:r>
              <a:rPr lang="en-GB" i="1" dirty="0">
                <a:cs typeface="Calibri"/>
              </a:rPr>
              <a:t>EITHER INVITE PEOPLE TO WRITE IN THE CHAT OR SPEAK OUT LOUD.</a:t>
            </a:r>
            <a:endParaRPr lang="en-GB" i="1" dirty="0"/>
          </a:p>
          <a:p>
            <a:endParaRPr lang="en-GB" i="1" dirty="0"/>
          </a:p>
          <a:p>
            <a:r>
              <a:rPr lang="en-GB" b="1" dirty="0"/>
              <a:t>ANSWER: </a:t>
            </a:r>
            <a:r>
              <a:rPr lang="en-GB" dirty="0"/>
              <a:t>There may be a preference but we are all a </a:t>
            </a:r>
            <a:r>
              <a:rPr lang="en-GB" b="1" dirty="0"/>
              <a:t>blend</a:t>
            </a:r>
            <a:r>
              <a:rPr lang="en-GB" dirty="0"/>
              <a:t> of more than one colour. </a:t>
            </a:r>
            <a:endParaRPr lang="en-GB" dirty="0">
              <a:cs typeface="Calibri"/>
            </a:endParaRPr>
          </a:p>
          <a:p>
            <a:endParaRPr lang="en-GB" b="1"/>
          </a:p>
          <a:p>
            <a:r>
              <a:rPr lang="en-GB" b="1" i="1" dirty="0"/>
              <a:t>ACTION: </a:t>
            </a:r>
            <a:r>
              <a:rPr lang="en-GB" dirty="0"/>
              <a:t>In the </a:t>
            </a:r>
            <a:r>
              <a:rPr lang="en-GB" b="1" dirty="0"/>
              <a:t>chat</a:t>
            </a:r>
            <a:r>
              <a:rPr lang="en-GB" dirty="0"/>
              <a:t> put your </a:t>
            </a:r>
            <a:r>
              <a:rPr lang="en-GB" b="1" dirty="0"/>
              <a:t>top 2 colours</a:t>
            </a:r>
            <a:r>
              <a:rPr lang="en-GB" dirty="0"/>
              <a:t>. </a:t>
            </a:r>
            <a:endParaRPr lang="en-GB" i="1" dirty="0">
              <a:cs typeface="Calibri"/>
            </a:endParaRPr>
          </a:p>
          <a:p>
            <a:endParaRPr lang="en-GB"/>
          </a:p>
          <a:p>
            <a:r>
              <a:rPr lang="en-GB" dirty="0"/>
              <a:t>We’ll come back to this when we look at the </a:t>
            </a:r>
            <a:r>
              <a:rPr lang="en-GB" b="1" u="none" dirty="0"/>
              <a:t>Team Wheel</a:t>
            </a:r>
            <a:r>
              <a:rPr lang="en-GB" dirty="0"/>
              <a:t>, </a:t>
            </a:r>
            <a:r>
              <a:rPr lang="en-GB" u="none" dirty="0"/>
              <a:t>which</a:t>
            </a:r>
            <a:r>
              <a:rPr lang="en-GB" dirty="0"/>
              <a:t> displays our </a:t>
            </a:r>
            <a:r>
              <a:rPr lang="en-GB" b="1" dirty="0"/>
              <a:t>leading colours </a:t>
            </a:r>
            <a:r>
              <a:rPr lang="en-GB" dirty="0"/>
              <a:t>and how they interact.</a:t>
            </a:r>
            <a:endParaRPr lang="en-GB" dirty="0">
              <a:cs typeface="Calibri"/>
            </a:endParaRPr>
          </a:p>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13</a:t>
            </a:fld>
            <a:endParaRPr lang="en-GB"/>
          </a:p>
        </p:txBody>
      </p:sp>
    </p:spTree>
    <p:extLst>
      <p:ext uri="{BB962C8B-B14F-4D97-AF65-F5344CB8AC3E}">
        <p14:creationId xmlns:p14="http://schemas.microsoft.com/office/powerpoint/2010/main" val="2780157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i="1" dirty="0"/>
              <a:t>Briefly introduce the concept of the colour wheel </a:t>
            </a:r>
            <a:r>
              <a:rPr lang="en-GB" i="1" dirty="0"/>
              <a:t>(N.B. opportunity to return to this in more detail later in the workshop).</a:t>
            </a:r>
            <a:endParaRPr lang="en-US"/>
          </a:p>
          <a:p>
            <a:endParaRPr lang="en-GB"/>
          </a:p>
          <a:p>
            <a:pPr marL="171450" indent="-171450">
              <a:buFont typeface="Arial,Sans-Serif"/>
              <a:buChar char="•"/>
            </a:pPr>
            <a:r>
              <a:rPr lang="en-GB" b="1" dirty="0"/>
              <a:t> Blended colour wheel</a:t>
            </a:r>
            <a:r>
              <a:rPr lang="en-GB" dirty="0"/>
              <a:t> – it reflects that we flex our behaviours and move around the wheel. Colours blend, numbers and letters don't. This is a </a:t>
            </a:r>
            <a:r>
              <a:rPr lang="en-GB" b="1" dirty="0"/>
              <a:t>non-binary approach</a:t>
            </a:r>
            <a:r>
              <a:rPr lang="en-GB" dirty="0"/>
              <a:t>. </a:t>
            </a:r>
          </a:p>
          <a:p>
            <a:pPr marL="171450" indent="-171450">
              <a:buFont typeface="Arial,Sans-Serif"/>
              <a:buChar char="•"/>
            </a:pPr>
            <a:r>
              <a:rPr lang="en-GB" b="1" dirty="0"/>
              <a:t> We have grouped similar behaviours </a:t>
            </a:r>
            <a:r>
              <a:rPr lang="en-GB" dirty="0"/>
              <a:t>by colour and then mapped these onto the colour Wheel. </a:t>
            </a:r>
          </a:p>
          <a:p>
            <a:pPr marL="171450" indent="-171450">
              <a:buFont typeface="Arial,Sans-Serif"/>
              <a:buChar char="•"/>
            </a:pPr>
            <a:r>
              <a:rPr lang="en-GB" dirty="0"/>
              <a:t> N.B. The closer your position is to colleagues, the more behaviours you are likely to have in common.   </a:t>
            </a:r>
          </a:p>
          <a:p>
            <a:pPr marL="171450" indent="-171450">
              <a:buFont typeface="Arial,Sans-Serif"/>
              <a:buChar char="•"/>
            </a:pPr>
            <a:r>
              <a:rPr lang="en-GB" dirty="0"/>
              <a:t> N.B. The further you are from a colleague, the more you may differ in your perception of the "right" way to do things.   </a:t>
            </a:r>
          </a:p>
          <a:p>
            <a:pPr marL="171450" indent="-171450">
              <a:buFont typeface="Arial,Sans-Serif"/>
              <a:buChar char="•"/>
            </a:pPr>
            <a:r>
              <a:rPr lang="en-GB" dirty="0"/>
              <a:t> N.B. Those on the opposite side of the wheel may be more difficult to understand.</a:t>
            </a:r>
            <a:endParaRPr lang="en-GB" dirty="0">
              <a:cs typeface="Calibri" panose="020F0502020204030204"/>
            </a:endParaRPr>
          </a:p>
          <a:p>
            <a:pPr marL="171450" indent="-171450">
              <a:buFont typeface="Arial,Sans-Serif"/>
              <a:buChar char="•"/>
            </a:pPr>
            <a:endParaRPr lang="en-GB"/>
          </a:p>
          <a:p>
            <a:r>
              <a:rPr lang="en-GB" b="0" i="1" dirty="0"/>
              <a:t>IF YOU’RE RUNNING THE CARD GAME IN A ROOM IT’S GOOD TO HAVE ONE CORNER OF THE ROOM REPRESENTED BY EACH COLOUR. AS A VISUAL REPRESENTATION OF THE WHEEL.</a:t>
            </a:r>
            <a:endParaRPr lang="en-GB" b="0" i="1">
              <a:cs typeface="Calibri"/>
            </a:endParaRPr>
          </a:p>
          <a:p>
            <a:endParaRPr lang="en-GB" i="1"/>
          </a:p>
          <a:p>
            <a:r>
              <a:rPr lang="en-GB" b="0" i="1" dirty="0"/>
              <a:t>SEE CHAPTER 5 </a:t>
            </a:r>
            <a:r>
              <a:rPr lang="en-GB" i="1" dirty="0"/>
              <a:t>IN </a:t>
            </a:r>
            <a:r>
              <a:rPr lang="en-GB" b="0" i="1" dirty="0"/>
              <a:t>ACCREDITATION MANUAL TO SEE HOW THIS WORKS.</a:t>
            </a:r>
            <a:endParaRPr lang="en-GB" b="0" i="1" dirty="0">
              <a:cs typeface="Calibri" panose="020F0502020204030204"/>
            </a:endParaRPr>
          </a:p>
          <a:p>
            <a:endParaRPr lang="en-GB" b="1"/>
          </a:p>
        </p:txBody>
      </p:sp>
      <p:sp>
        <p:nvSpPr>
          <p:cNvPr id="4" name="Slide Number Placeholder 3"/>
          <p:cNvSpPr>
            <a:spLocks noGrp="1"/>
          </p:cNvSpPr>
          <p:nvPr>
            <p:ph type="sldNum" sz="quarter" idx="5"/>
          </p:nvPr>
        </p:nvSpPr>
        <p:spPr/>
        <p:txBody>
          <a:bodyPr/>
          <a:lstStyle/>
          <a:p>
            <a:fld id="{6D337A43-3954-4BA9-9BE3-818F1BA2279A}" type="slidenum">
              <a:rPr lang="en-GB" smtClean="0"/>
              <a:t>14</a:t>
            </a:fld>
            <a:endParaRPr lang="en-GB"/>
          </a:p>
        </p:txBody>
      </p:sp>
    </p:spTree>
    <p:extLst>
      <p:ext uri="{BB962C8B-B14F-4D97-AF65-F5344CB8AC3E}">
        <p14:creationId xmlns:p14="http://schemas.microsoft.com/office/powerpoint/2010/main" val="2738250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i="0" u="none"/>
              <a:t>LOOKING AT EACH COLOUR GROUP IN MORE DETAIL</a:t>
            </a:r>
            <a:r>
              <a:rPr lang="en-GB" b="1"/>
              <a:t>.</a:t>
            </a:r>
            <a:endParaRPr lang="en-GB" b="1" i="0" u="none"/>
          </a:p>
          <a:p>
            <a:endParaRPr lang="en-GB" b="1" i="0" u="none"/>
          </a:p>
          <a:p>
            <a:pPr>
              <a:defRPr/>
            </a:pPr>
            <a:r>
              <a:rPr lang="en-GB" i="1"/>
              <a:t>Read out the statements on the cards.</a:t>
            </a:r>
            <a:endParaRPr lang="en-GB" b="1" i="1" u="none"/>
          </a:p>
          <a:p>
            <a:endParaRPr lang="en-GB" b="1" i="0" u="none">
              <a:cs typeface="Calibri" panose="020F0502020204030204"/>
            </a:endParaRPr>
          </a:p>
          <a:p>
            <a:r>
              <a:rPr lang="en-GB">
                <a:cs typeface="Calibri" panose="020F0502020204030204"/>
              </a:rPr>
              <a:t>1st APPEAR</a:t>
            </a:r>
            <a:r>
              <a:rPr lang="en-GB" b="0" i="0" u="none">
                <a:cs typeface="Calibri" panose="020F0502020204030204"/>
              </a:rPr>
              <a:t>: </a:t>
            </a:r>
            <a:r>
              <a:rPr lang="en-GB" b="1" i="0" u="none">
                <a:cs typeface="Calibri" panose="020F0502020204030204"/>
              </a:rPr>
              <a:t>“Good day/resilient strengths” </a:t>
            </a:r>
            <a:r>
              <a:rPr lang="en-GB" b="0" i="0" u="none">
                <a:cs typeface="Calibri" panose="020F0502020204030204"/>
              </a:rPr>
              <a:t>- </a:t>
            </a:r>
            <a:r>
              <a:rPr lang="en-GB">
                <a:cs typeface="Calibri" panose="020F0502020204030204"/>
              </a:rPr>
              <a:t>we're not</a:t>
            </a:r>
            <a:r>
              <a:rPr lang="en-GB" b="0" i="0" u="none">
                <a:cs typeface="Calibri" panose="020F0502020204030204"/>
              </a:rPr>
              <a:t> speaking of competence but more about a person’s “happy space” where they perform best, for longest.</a:t>
            </a:r>
          </a:p>
          <a:p>
            <a:endParaRPr lang="en-GB"/>
          </a:p>
          <a:p>
            <a:r>
              <a:rPr lang="en-GB" b="1" i="0"/>
              <a:t>ACTION:  </a:t>
            </a:r>
            <a:r>
              <a:rPr lang="en-GB" b="0" u="none"/>
              <a:t>Please put in the </a:t>
            </a:r>
            <a:r>
              <a:rPr lang="en-GB" b="0" u="sng"/>
              <a:t>chat</a:t>
            </a:r>
            <a:r>
              <a:rPr lang="en-GB" b="0" u="none"/>
              <a:t> some other words you would use to describe yellow preference behaviour on a good day.</a:t>
            </a:r>
            <a:endParaRPr lang="en-GB" b="0" u="none">
              <a:cs typeface="Calibri"/>
            </a:endParaRPr>
          </a:p>
          <a:p>
            <a:r>
              <a:rPr lang="en-GB" i="1">
                <a:cs typeface="Calibri" panose="020F0502020204030204"/>
              </a:rPr>
              <a:t>N.B. Focus only on the positive things people write (this is a time to celebrate this colour energy).</a:t>
            </a:r>
            <a:endParaRPr lang="en-GB" b="0" i="1" u="none">
              <a:cs typeface="Calibri" panose="020F0502020204030204"/>
            </a:endParaRPr>
          </a:p>
          <a:p>
            <a:r>
              <a:rPr lang="en-GB" i="1">
                <a:cs typeface="Calibri" panose="020F0502020204030204"/>
              </a:rPr>
              <a:t>Once you've acknowledged their response, reveal the list we have.</a:t>
            </a:r>
          </a:p>
          <a:p>
            <a:endParaRPr lang="en-GB" b="1">
              <a:cs typeface="Calibri" panose="020F0502020204030204"/>
            </a:endParaRPr>
          </a:p>
          <a:p>
            <a:r>
              <a:rPr lang="en-GB" i="1">
                <a:cs typeface="Calibri" panose="020F0502020204030204"/>
              </a:rPr>
              <a:t>2nd</a:t>
            </a:r>
            <a:r>
              <a:rPr lang="en-GB" b="0" i="1" u="none">
                <a:cs typeface="Calibri" panose="020F0502020204030204"/>
              </a:rPr>
              <a:t> APPEAR:</a:t>
            </a:r>
            <a:r>
              <a:rPr lang="en-GB" b="0" i="0" u="none">
                <a:cs typeface="Calibri" panose="020F0502020204030204"/>
              </a:rPr>
              <a:t> We also all have </a:t>
            </a:r>
            <a:r>
              <a:rPr lang="en-GB" b="1" i="0" u="none">
                <a:cs typeface="Calibri" panose="020F0502020204030204"/>
              </a:rPr>
              <a:t>“bad day behaviours”</a:t>
            </a:r>
            <a:endParaRPr lang="en-GB" b="1"/>
          </a:p>
          <a:p>
            <a:r>
              <a:rPr lang="en-GB" b="1" i="0"/>
              <a:t>ACTION:  </a:t>
            </a:r>
            <a:r>
              <a:rPr lang="en-GB" b="0" i="0"/>
              <a:t>Again, in</a:t>
            </a:r>
            <a:r>
              <a:rPr lang="en-GB" b="0"/>
              <a:t> the </a:t>
            </a:r>
            <a:r>
              <a:rPr lang="en-GB" b="0" u="sng"/>
              <a:t>chat</a:t>
            </a:r>
            <a:r>
              <a:rPr lang="en-GB" b="0"/>
              <a:t>, </a:t>
            </a:r>
            <a:r>
              <a:rPr lang="en-GB"/>
              <a:t>please list</a:t>
            </a:r>
            <a:r>
              <a:rPr lang="en-GB" b="0"/>
              <a:t> behaviours </a:t>
            </a:r>
            <a:r>
              <a:rPr lang="en-GB"/>
              <a:t>those with a </a:t>
            </a:r>
            <a:r>
              <a:rPr lang="en-GB" b="0"/>
              <a:t>yellow preference could display on a not-so-good day</a:t>
            </a:r>
            <a:r>
              <a:rPr lang="en-GB"/>
              <a:t>.</a:t>
            </a:r>
            <a:endParaRPr lang="en-GB" b="0">
              <a:cs typeface="Calibri"/>
            </a:endParaRPr>
          </a:p>
          <a:p>
            <a:endParaRPr lang="en-GB" b="1">
              <a:cs typeface="Calibri"/>
            </a:endParaRPr>
          </a:p>
          <a:p>
            <a:r>
              <a:rPr lang="en-GB" i="1">
                <a:cs typeface="Calibri"/>
              </a:rPr>
              <a:t>N.B. Keep an eye out for when people write 'leader' for any of the colours. This is the perfect opportunity to pick this up and say "that's an interesting observation, we'll address this in a minute". Later make the point that you can lead from any position on the wheel.</a:t>
            </a:r>
          </a:p>
          <a:p>
            <a:endParaRPr lang="en-GB" b="1" i="0">
              <a:cs typeface="Calibri" panose="020F0502020204030204"/>
            </a:endParaRPr>
          </a:p>
          <a:p>
            <a:endParaRPr lang="en-GB" b="1" i="1">
              <a:cs typeface="Calibri" panose="020F0502020204030204"/>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15</a:t>
            </a:fld>
            <a:endParaRPr lang="en-GB"/>
          </a:p>
        </p:txBody>
      </p:sp>
    </p:spTree>
    <p:extLst>
      <p:ext uri="{BB962C8B-B14F-4D97-AF65-F5344CB8AC3E}">
        <p14:creationId xmlns:p14="http://schemas.microsoft.com/office/powerpoint/2010/main" val="2654665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i="1"/>
              <a:t>Repeat exercise for GREEN preference behaviour:</a:t>
            </a:r>
            <a:endParaRPr lang="en-GB" i="1"/>
          </a:p>
          <a:p>
            <a:endParaRPr lang="en-GB"/>
          </a:p>
          <a:p>
            <a:r>
              <a:rPr lang="en-GB" i="1"/>
              <a:t>Read out the statements on the cards.</a:t>
            </a:r>
            <a:endParaRPr lang="en-GB"/>
          </a:p>
          <a:p>
            <a:endParaRPr lang="en-GB">
              <a:cs typeface="Calibri"/>
            </a:endParaRPr>
          </a:p>
          <a:p>
            <a:r>
              <a:rPr lang="en-GB" b="1" i="1"/>
              <a:t>1st ACTION</a:t>
            </a:r>
            <a:r>
              <a:rPr lang="en-GB" b="1" i="1" u="none"/>
              <a:t>: </a:t>
            </a:r>
            <a:r>
              <a:rPr lang="en-GB" b="0" u="none"/>
              <a:t>please put in the </a:t>
            </a:r>
            <a:r>
              <a:rPr lang="en-GB" b="0" u="sng"/>
              <a:t>chat</a:t>
            </a:r>
            <a:r>
              <a:rPr lang="en-GB" b="0" u="none"/>
              <a:t> some other words you would use to describe green preference behaviour</a:t>
            </a:r>
            <a:r>
              <a:rPr lang="en-GB"/>
              <a:t>.</a:t>
            </a:r>
            <a:endParaRPr lang="en-GB" b="0" u="sng"/>
          </a:p>
          <a:p>
            <a:endParaRPr lang="en-GB"/>
          </a:p>
          <a:p>
            <a:r>
              <a:rPr lang="en-GB" b="1" i="1"/>
              <a:t>2nd ACTION:  </a:t>
            </a:r>
            <a:r>
              <a:rPr lang="en-GB" b="0"/>
              <a:t>And on a bad day what might green preference behaviour display?</a:t>
            </a:r>
            <a:endParaRPr lang="en-GB" b="0">
              <a:cs typeface="Calibri"/>
            </a:endParaRPr>
          </a:p>
          <a:p>
            <a:endParaRPr lang="en-GB" b="1"/>
          </a:p>
        </p:txBody>
      </p:sp>
      <p:sp>
        <p:nvSpPr>
          <p:cNvPr id="4" name="Slide Number Placeholder 3"/>
          <p:cNvSpPr>
            <a:spLocks noGrp="1"/>
          </p:cNvSpPr>
          <p:nvPr>
            <p:ph type="sldNum" sz="quarter" idx="5"/>
          </p:nvPr>
        </p:nvSpPr>
        <p:spPr/>
        <p:txBody>
          <a:bodyPr/>
          <a:lstStyle/>
          <a:p>
            <a:fld id="{6D337A43-3954-4BA9-9BE3-818F1BA2279A}" type="slidenum">
              <a:rPr lang="en-GB" smtClean="0"/>
              <a:t>16</a:t>
            </a:fld>
            <a:endParaRPr lang="en-GB"/>
          </a:p>
        </p:txBody>
      </p:sp>
    </p:spTree>
    <p:extLst>
      <p:ext uri="{BB962C8B-B14F-4D97-AF65-F5344CB8AC3E}">
        <p14:creationId xmlns:p14="http://schemas.microsoft.com/office/powerpoint/2010/main" val="297204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i="1"/>
              <a:t>Repeat exercise for BLUE preference behaviour:</a:t>
            </a:r>
            <a:endParaRPr lang="en-GB" i="1"/>
          </a:p>
          <a:p>
            <a:endParaRPr lang="en-GB"/>
          </a:p>
          <a:p>
            <a:r>
              <a:rPr lang="en-GB" i="1"/>
              <a:t>Read out the statements on the cards.</a:t>
            </a:r>
            <a:endParaRPr lang="en-GB"/>
          </a:p>
          <a:p>
            <a:endParaRPr lang="en-GB">
              <a:cs typeface="Calibri"/>
            </a:endParaRPr>
          </a:p>
          <a:p>
            <a:r>
              <a:rPr lang="en-GB" b="1" i="1"/>
              <a:t>1st ACTION</a:t>
            </a:r>
            <a:r>
              <a:rPr lang="en-GB" b="1" i="1" u="none"/>
              <a:t>: </a:t>
            </a:r>
            <a:r>
              <a:rPr lang="en-GB" b="0" u="none"/>
              <a:t>please put in the </a:t>
            </a:r>
            <a:r>
              <a:rPr lang="en-GB" b="0" u="sng"/>
              <a:t>chat</a:t>
            </a:r>
            <a:r>
              <a:rPr lang="en-GB" b="0" u="none"/>
              <a:t> some other words you would use to describe blue preference behaviour</a:t>
            </a:r>
            <a:r>
              <a:rPr lang="en-GB"/>
              <a:t>.</a:t>
            </a:r>
            <a:endParaRPr lang="en-GB" b="0" u="sng"/>
          </a:p>
          <a:p>
            <a:endParaRPr lang="en-GB"/>
          </a:p>
          <a:p>
            <a:r>
              <a:rPr lang="en-GB" b="1" i="1"/>
              <a:t>2nd ACTION:  </a:t>
            </a:r>
            <a:r>
              <a:rPr lang="en-GB" b="0"/>
              <a:t>And on a bad day what might blue preference behaviour display?</a:t>
            </a:r>
            <a:endParaRPr lang="en-GB" b="0">
              <a:cs typeface="Calibri"/>
            </a:endParaRPr>
          </a:p>
          <a:p>
            <a:endParaRPr lang="en-GB" b="1"/>
          </a:p>
          <a:p>
            <a:endParaRPr lang="en-GB">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17</a:t>
            </a:fld>
            <a:endParaRPr lang="en-GB"/>
          </a:p>
        </p:txBody>
      </p:sp>
    </p:spTree>
    <p:extLst>
      <p:ext uri="{BB962C8B-B14F-4D97-AF65-F5344CB8AC3E}">
        <p14:creationId xmlns:p14="http://schemas.microsoft.com/office/powerpoint/2010/main" val="58176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i="1"/>
              <a:t>Repeat exercise for RED preference behaviour:</a:t>
            </a:r>
            <a:endParaRPr lang="en-GB" i="1"/>
          </a:p>
          <a:p>
            <a:endParaRPr lang="en-GB"/>
          </a:p>
          <a:p>
            <a:r>
              <a:rPr lang="en-GB" i="1"/>
              <a:t>Read out the statements on the cards.</a:t>
            </a:r>
            <a:endParaRPr lang="en-GB"/>
          </a:p>
          <a:p>
            <a:endParaRPr lang="en-GB">
              <a:cs typeface="Calibri"/>
            </a:endParaRPr>
          </a:p>
          <a:p>
            <a:r>
              <a:rPr lang="en-GB" b="1" i="1"/>
              <a:t>1st ACTION</a:t>
            </a:r>
            <a:r>
              <a:rPr lang="en-GB" b="1" i="1" u="none"/>
              <a:t>: </a:t>
            </a:r>
            <a:r>
              <a:rPr lang="en-GB" b="0" u="none"/>
              <a:t>please put in the </a:t>
            </a:r>
            <a:r>
              <a:rPr lang="en-GB" b="0" u="sng"/>
              <a:t>chat</a:t>
            </a:r>
            <a:r>
              <a:rPr lang="en-GB" b="0" u="none"/>
              <a:t> some other words you would use to describe red preference behaviour</a:t>
            </a:r>
            <a:r>
              <a:rPr lang="en-GB"/>
              <a:t>.</a:t>
            </a:r>
            <a:endParaRPr lang="en-GB" b="0" u="sng"/>
          </a:p>
          <a:p>
            <a:endParaRPr lang="en-GB"/>
          </a:p>
          <a:p>
            <a:r>
              <a:rPr lang="en-GB" b="1" i="1"/>
              <a:t>2nd ACTION:  </a:t>
            </a:r>
            <a:r>
              <a:rPr lang="en-GB" b="0"/>
              <a:t>And on a bad day what might red preference behaviour display?</a:t>
            </a:r>
            <a:endParaRPr lang="en-GB" b="0">
              <a:cs typeface="Calibri"/>
            </a:endParaRPr>
          </a:p>
          <a:p>
            <a:endParaRPr lang="en-GB" b="1"/>
          </a:p>
          <a:p>
            <a:endParaRPr lang="en-GB">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18</a:t>
            </a:fld>
            <a:endParaRPr lang="en-GB"/>
          </a:p>
        </p:txBody>
      </p:sp>
    </p:spTree>
    <p:extLst>
      <p:ext uri="{BB962C8B-B14F-4D97-AF65-F5344CB8AC3E}">
        <p14:creationId xmlns:p14="http://schemas.microsoft.com/office/powerpoint/2010/main" val="286977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a:defRPr/>
            </a:pPr>
            <a:r>
              <a:rPr lang="en-GB" i="1" dirty="0"/>
              <a:t>SEE CHAPTER 5 IN YOUR ACCREDITATION MANUAL </a:t>
            </a:r>
            <a:endParaRPr lang="en-US"/>
          </a:p>
          <a:p>
            <a:pPr>
              <a:defRPr/>
            </a:pPr>
            <a:endParaRPr lang="en-GB" i="1" dirty="0"/>
          </a:p>
          <a:p>
            <a:pPr>
              <a:defRPr/>
            </a:pPr>
            <a:r>
              <a:rPr lang="en-GB" dirty="0"/>
              <a:t>This slide shows the cards you can purchase from C-me to run the card game face to face. On one side of the cards are statements, on the other side colours.  </a:t>
            </a:r>
          </a:p>
          <a:p>
            <a:endParaRPr lang="en-GB" b="1" dirty="0"/>
          </a:p>
          <a:p>
            <a:r>
              <a:rPr lang="en-GB" b="0" i="1" dirty="0">
                <a:cs typeface="Calibri"/>
              </a:rPr>
              <a:t>Game instructions:</a:t>
            </a:r>
          </a:p>
          <a:p>
            <a:endParaRPr lang="en-GB" b="0" dirty="0"/>
          </a:p>
          <a:p>
            <a:pPr marL="171450" indent="-171450">
              <a:buFont typeface="Arial" panose="020B0604020202020204" pitchFamily="34" charset="0"/>
              <a:buChar char="•"/>
            </a:pPr>
            <a:r>
              <a:rPr lang="en-GB" b="0" i="0" dirty="0"/>
              <a:t>Before your guests enter the room, </a:t>
            </a:r>
            <a:r>
              <a:rPr lang="en-GB" b="1" i="0" dirty="0"/>
              <a:t>create a pack of cards </a:t>
            </a:r>
            <a:r>
              <a:rPr lang="en-GB" b="0" i="0" dirty="0"/>
              <a:t>for each one of them with </a:t>
            </a:r>
            <a:r>
              <a:rPr lang="en-GB" b="1" i="0" dirty="0"/>
              <a:t>3 of each of the colours</a:t>
            </a:r>
            <a:r>
              <a:rPr lang="en-GB" b="0" i="0" dirty="0"/>
              <a:t> cards e.g. 3 red, 3 yellow, 3 blue, 3 green (i.e. Total = </a:t>
            </a:r>
            <a:r>
              <a:rPr lang="en-GB" b="1" i="0" dirty="0"/>
              <a:t>12 cards </a:t>
            </a:r>
            <a:r>
              <a:rPr lang="en-GB" b="0" i="0" dirty="0"/>
              <a:t>per person).</a:t>
            </a:r>
            <a:endParaRPr lang="en-GB" b="0" i="0" dirty="0">
              <a:cs typeface="Calibri"/>
            </a:endParaRPr>
          </a:p>
          <a:p>
            <a:endParaRPr lang="en-GB" b="0" i="0" dirty="0">
              <a:cs typeface="Calibri"/>
            </a:endParaRPr>
          </a:p>
          <a:p>
            <a:pPr marL="171450" indent="-171450">
              <a:buFont typeface="Arial" panose="020B0604020202020204" pitchFamily="34" charset="0"/>
              <a:buChar char="•"/>
            </a:pPr>
            <a:r>
              <a:rPr lang="en-GB" b="1" i="0" dirty="0"/>
              <a:t>Shuffle the cards together </a:t>
            </a:r>
            <a:r>
              <a:rPr lang="en-GB" b="0" i="0" dirty="0"/>
              <a:t>and put them with </a:t>
            </a:r>
            <a:r>
              <a:rPr lang="en-GB" b="1" i="0" dirty="0"/>
              <a:t>statements face up</a:t>
            </a:r>
            <a:r>
              <a:rPr lang="en-GB" b="0" i="0" dirty="0"/>
              <a:t>, perhaps underneath their chair. One pack per person.</a:t>
            </a:r>
            <a:r>
              <a:rPr lang="en-GB" i="0" dirty="0"/>
              <a:t> </a:t>
            </a:r>
            <a:endParaRPr lang="en-GB" i="0" dirty="0">
              <a:cs typeface="Calibri"/>
            </a:endParaRPr>
          </a:p>
          <a:p>
            <a:endParaRPr lang="en-GB" i="0" dirty="0">
              <a:cs typeface="Calibri"/>
            </a:endParaRPr>
          </a:p>
          <a:p>
            <a:pPr marL="171450" indent="-171450">
              <a:buFont typeface="Arial" panose="020B0604020202020204" pitchFamily="34" charset="0"/>
              <a:buChar char="•"/>
            </a:pPr>
            <a:r>
              <a:rPr lang="en-GB" b="1" i="0" dirty="0"/>
              <a:t>Before the workshop begins, </a:t>
            </a:r>
            <a:r>
              <a:rPr lang="en-GB" b="0" i="0" dirty="0"/>
              <a:t>we recommend you </a:t>
            </a:r>
            <a:r>
              <a:rPr lang="en-GB" b="1" i="0" dirty="0"/>
              <a:t>delegate 4 corners or spaces in the room</a:t>
            </a:r>
            <a:r>
              <a:rPr lang="en-GB" b="0" i="0" dirty="0"/>
              <a:t> to the 4 colours in the following order: Yellow, Green, Blue, Red. (Perhaps put a visual of each colour in each corner as a reminder</a:t>
            </a:r>
            <a:r>
              <a:rPr lang="en-GB" i="0" dirty="0"/>
              <a:t>).</a:t>
            </a:r>
            <a:endParaRPr lang="en-GB" b="0" i="0" dirty="0">
              <a:cs typeface="Calibri"/>
            </a:endParaRPr>
          </a:p>
          <a:p>
            <a:endParaRPr lang="en-GB" b="0" i="0" dirty="0">
              <a:cs typeface="Calibri"/>
            </a:endParaRPr>
          </a:p>
          <a:p>
            <a:pPr marL="171450" indent="-171450">
              <a:buFont typeface="Arial" panose="020B0604020202020204" pitchFamily="34" charset="0"/>
              <a:buChar char="•"/>
            </a:pPr>
            <a:r>
              <a:rPr lang="en-GB" b="0" i="0" dirty="0"/>
              <a:t>Within </a:t>
            </a:r>
            <a:r>
              <a:rPr lang="en-GB" b="1" i="0" dirty="0"/>
              <a:t>90 seconds</a:t>
            </a:r>
            <a:r>
              <a:rPr lang="en-GB" b="0" i="0" dirty="0"/>
              <a:t> of the start of your workshop, ask your attendees to pick up their pack of cards and </a:t>
            </a:r>
            <a:r>
              <a:rPr lang="en-GB" b="1" i="0" dirty="0"/>
              <a:t>read the statements on the front</a:t>
            </a:r>
            <a:r>
              <a:rPr lang="en-GB" b="0" i="0" dirty="0"/>
              <a:t>.</a:t>
            </a:r>
            <a:r>
              <a:rPr lang="en-GB" i="0" dirty="0"/>
              <a:t> </a:t>
            </a:r>
          </a:p>
          <a:p>
            <a:pPr marL="0" indent="0">
              <a:buFont typeface="Arial" panose="020B0604020202020204" pitchFamily="34" charset="0"/>
              <a:buNone/>
            </a:pPr>
            <a:endParaRPr lang="en-GB" b="0" i="0" dirty="0">
              <a:cs typeface="Calibri"/>
            </a:endParaRPr>
          </a:p>
          <a:p>
            <a:pPr marL="171450" indent="-171450">
              <a:buFont typeface="Arial" panose="020B0604020202020204" pitchFamily="34" charset="0"/>
              <a:buChar char="•"/>
            </a:pPr>
            <a:r>
              <a:rPr lang="en-GB" i="0" dirty="0"/>
              <a:t>Then </a:t>
            </a:r>
            <a:r>
              <a:rPr lang="en-GB" b="1" i="0" dirty="0"/>
              <a:t>make a pile </a:t>
            </a:r>
            <a:r>
              <a:rPr lang="en-GB" b="0" i="0" dirty="0"/>
              <a:t>of the statement cards they feel </a:t>
            </a:r>
            <a:r>
              <a:rPr lang="en-GB" b="1" i="0" dirty="0"/>
              <a:t>describe them </a:t>
            </a:r>
            <a:r>
              <a:rPr lang="en-GB" b="0" i="0" dirty="0"/>
              <a:t>(YES pile) and a pile of the cards they </a:t>
            </a:r>
            <a:r>
              <a:rPr lang="en-GB" b="1" i="0" dirty="0"/>
              <a:t>don’t feel </a:t>
            </a:r>
            <a:r>
              <a:rPr lang="en-GB" b="0" i="0" dirty="0"/>
              <a:t>describe </a:t>
            </a:r>
            <a:r>
              <a:rPr lang="en-GB" i="0" dirty="0"/>
              <a:t>them or they</a:t>
            </a:r>
            <a:r>
              <a:rPr lang="en-GB" b="0" i="0" dirty="0"/>
              <a:t> aren’t sure of (NO pile).</a:t>
            </a:r>
            <a:r>
              <a:rPr lang="en-GB" i="0" dirty="0"/>
              <a:t> </a:t>
            </a:r>
            <a:endParaRPr lang="en-GB" b="0" i="0" dirty="0">
              <a:cs typeface="Calibri"/>
            </a:endParaRPr>
          </a:p>
          <a:p>
            <a:pPr marL="171450" indent="-171450">
              <a:buFont typeface="Arial" panose="020B0604020202020204" pitchFamily="34" charset="0"/>
              <a:buChar char="•"/>
            </a:pPr>
            <a:endParaRPr lang="en-GB" b="0" i="0" dirty="0">
              <a:cs typeface="Calibri"/>
            </a:endParaRPr>
          </a:p>
          <a:p>
            <a:pPr marL="171450" indent="-171450">
              <a:buFont typeface="Arial" panose="020B0604020202020204" pitchFamily="34" charset="0"/>
              <a:buChar char="•"/>
            </a:pPr>
            <a:r>
              <a:rPr lang="en-GB" b="0" i="0" dirty="0"/>
              <a:t>Give them </a:t>
            </a:r>
            <a:r>
              <a:rPr lang="en-GB" b="1" i="0" dirty="0"/>
              <a:t>1 minute </a:t>
            </a:r>
            <a:r>
              <a:rPr lang="en-GB" b="0" i="0" dirty="0"/>
              <a:t>to sort the pack into these two piles.</a:t>
            </a:r>
            <a:r>
              <a:rPr lang="en-GB" i="0" dirty="0"/>
              <a:t> </a:t>
            </a:r>
            <a:endParaRPr lang="en-GB" b="0" i="0" dirty="0">
              <a:cs typeface="Calibri"/>
            </a:endParaRPr>
          </a:p>
          <a:p>
            <a:pPr marL="171450" indent="-171450">
              <a:buFont typeface="Arial" panose="020B0604020202020204" pitchFamily="34" charset="0"/>
              <a:buChar char="•"/>
            </a:pPr>
            <a:endParaRPr lang="en-GB" b="0" i="0" dirty="0">
              <a:cs typeface="Calibri"/>
            </a:endParaRPr>
          </a:p>
          <a:p>
            <a:pPr marL="171450" indent="-171450">
              <a:buFont typeface="Arial" panose="020B0604020202020204" pitchFamily="34" charset="0"/>
              <a:buChar char="•"/>
            </a:pPr>
            <a:r>
              <a:rPr lang="en-GB" i="0" dirty="0"/>
              <a:t>Ask</a:t>
            </a:r>
            <a:r>
              <a:rPr lang="en-GB" b="0" i="0" dirty="0"/>
              <a:t> them to </a:t>
            </a:r>
            <a:r>
              <a:rPr lang="en-GB" b="1" i="0" dirty="0"/>
              <a:t>leave the pile of ‘yes’ cards </a:t>
            </a:r>
            <a:r>
              <a:rPr lang="en-GB" i="0" dirty="0"/>
              <a:t>but </a:t>
            </a:r>
            <a:r>
              <a:rPr lang="en-GB" b="1" i="0" dirty="0"/>
              <a:t>pick up the pile of 'no' cards </a:t>
            </a:r>
            <a:r>
              <a:rPr lang="en-GB" i="0" dirty="0"/>
              <a:t>and</a:t>
            </a:r>
            <a:r>
              <a:rPr lang="en-GB" b="0" i="0" dirty="0"/>
              <a:t> then get them up on their feet and interacting together to try and </a:t>
            </a:r>
            <a:r>
              <a:rPr lang="en-GB" b="1" i="0" dirty="0"/>
              <a:t>give away </a:t>
            </a:r>
            <a:r>
              <a:rPr lang="en-GB" b="0" i="0" dirty="0"/>
              <a:t>their ‘no’ cards to others who do agree with those statements. Give them </a:t>
            </a:r>
            <a:r>
              <a:rPr lang="en-GB" b="1" i="0" dirty="0"/>
              <a:t>3 minutes </a:t>
            </a:r>
            <a:r>
              <a:rPr lang="en-GB" b="0" i="0" dirty="0"/>
              <a:t>to do this.</a:t>
            </a:r>
            <a:r>
              <a:rPr lang="en-GB" i="0" dirty="0"/>
              <a:t> </a:t>
            </a:r>
            <a:endParaRPr lang="en-GB" b="0" i="0" dirty="0">
              <a:cs typeface="Calibri"/>
            </a:endParaRPr>
          </a:p>
          <a:p>
            <a:pPr defTabSz="1877812">
              <a:defRPr/>
            </a:pPr>
            <a:endParaRPr lang="en-GB" i="0" dirty="0">
              <a:cs typeface="Calibri" panose="020F0502020204030204"/>
            </a:endParaRPr>
          </a:p>
          <a:p>
            <a:pPr marL="171450" indent="-171450" defTabSz="1877812">
              <a:buFont typeface="Arial" panose="020B0604020202020204" pitchFamily="34" charset="0"/>
              <a:buChar char="•"/>
              <a:defRPr/>
            </a:pPr>
            <a:r>
              <a:rPr lang="en-GB" b="0" i="0" dirty="0"/>
              <a:t>Next ask your guests to </a:t>
            </a:r>
            <a:r>
              <a:rPr lang="en-GB" b="1" i="0" dirty="0"/>
              <a:t>combine </a:t>
            </a:r>
            <a:r>
              <a:rPr lang="en-GB" b="0" i="0" dirty="0"/>
              <a:t>their initial ‘yes’ cards and those they </a:t>
            </a:r>
            <a:r>
              <a:rPr lang="en-GB" i="0" dirty="0"/>
              <a:t>have accepted</a:t>
            </a:r>
            <a:r>
              <a:rPr lang="en-GB" b="0" i="0" dirty="0"/>
              <a:t> in the swap.</a:t>
            </a:r>
            <a:r>
              <a:rPr lang="en-GB" i="0" dirty="0"/>
              <a:t> </a:t>
            </a:r>
            <a:endParaRPr lang="en-GB" b="0" i="0" dirty="0">
              <a:cs typeface="Calibri"/>
            </a:endParaRPr>
          </a:p>
          <a:p>
            <a:pPr marL="171450" indent="-171450" defTabSz="1877812">
              <a:buFont typeface="Arial" panose="020B0604020202020204" pitchFamily="34" charset="0"/>
              <a:buChar char="•"/>
              <a:defRPr/>
            </a:pPr>
            <a:endParaRPr lang="en-GB" b="0" i="0" dirty="0">
              <a:cs typeface="Calibri"/>
            </a:endParaRPr>
          </a:p>
          <a:p>
            <a:pPr marL="171450" indent="-171450" defTabSz="1877812">
              <a:buFont typeface="Arial" panose="020B0604020202020204" pitchFamily="34" charset="0"/>
              <a:buChar char="•"/>
              <a:defRPr/>
            </a:pPr>
            <a:r>
              <a:rPr lang="en-GB" i="0" dirty="0"/>
              <a:t>Instruct them to </a:t>
            </a:r>
            <a:r>
              <a:rPr lang="en-GB" b="1" i="0" dirty="0"/>
              <a:t>turn their cards over </a:t>
            </a:r>
            <a:r>
              <a:rPr lang="en-GB" b="0" i="0" dirty="0"/>
              <a:t>and </a:t>
            </a:r>
            <a:r>
              <a:rPr lang="en-GB" b="1" i="0" dirty="0"/>
              <a:t>count </a:t>
            </a:r>
            <a:r>
              <a:rPr lang="en-GB" b="0" i="0" dirty="0"/>
              <a:t>how many of </a:t>
            </a:r>
            <a:r>
              <a:rPr lang="en-GB" b="1" i="0" dirty="0"/>
              <a:t>each colour </a:t>
            </a:r>
            <a:r>
              <a:rPr lang="en-GB" b="0" i="0" dirty="0"/>
              <a:t>card they have.</a:t>
            </a:r>
            <a:endParaRPr lang="en-GB" i="0" dirty="0">
              <a:cs typeface="Calibri"/>
            </a:endParaRPr>
          </a:p>
          <a:p>
            <a:pPr defTabSz="1877812">
              <a:defRPr/>
            </a:pPr>
            <a:r>
              <a:rPr lang="en-GB" i="0" dirty="0"/>
              <a:t> </a:t>
            </a:r>
            <a:endParaRPr lang="en-GB" b="0" i="0" dirty="0">
              <a:cs typeface="Calibri"/>
            </a:endParaRPr>
          </a:p>
          <a:p>
            <a:pPr marL="171450" indent="-171450" defTabSz="1877812">
              <a:buFont typeface="Arial" panose="020B0604020202020204" pitchFamily="34" charset="0"/>
              <a:buChar char="•"/>
              <a:defRPr/>
            </a:pPr>
            <a:r>
              <a:rPr lang="en-GB" b="0" i="0" dirty="0"/>
              <a:t>Ask which colour they have </a:t>
            </a:r>
            <a:r>
              <a:rPr lang="en-GB" b="1" i="0" dirty="0"/>
              <a:t>the most of </a:t>
            </a:r>
            <a:r>
              <a:rPr lang="en-GB" b="0" i="0" dirty="0"/>
              <a:t>and then to go and </a:t>
            </a:r>
            <a:r>
              <a:rPr lang="en-GB" b="1" i="0" dirty="0"/>
              <a:t>stand</a:t>
            </a:r>
            <a:r>
              <a:rPr lang="en-GB" b="0" i="0" dirty="0"/>
              <a:t> in the matching colour corner in the room.</a:t>
            </a:r>
            <a:r>
              <a:rPr lang="en-GB" i="0" dirty="0"/>
              <a:t> </a:t>
            </a:r>
            <a:endParaRPr lang="en-GB" b="0" i="0" dirty="0">
              <a:cs typeface="Calibri"/>
            </a:endParaRPr>
          </a:p>
          <a:p>
            <a:pPr defTabSz="1877812">
              <a:defRPr/>
            </a:pPr>
            <a:endParaRPr lang="en-GB" b="0" i="0" dirty="0">
              <a:cs typeface="Calibri"/>
            </a:endParaRPr>
          </a:p>
          <a:p>
            <a:pPr marL="171450" indent="-171450" defTabSz="1877812">
              <a:buFont typeface="Arial" panose="020B0604020202020204" pitchFamily="34" charset="0"/>
              <a:buChar char="•"/>
              <a:defRPr/>
            </a:pPr>
            <a:r>
              <a:rPr lang="en-GB" b="0" i="0" dirty="0"/>
              <a:t>Starting with the </a:t>
            </a:r>
            <a:r>
              <a:rPr lang="en-GB" b="1" i="0" dirty="0"/>
              <a:t>yellow corner </a:t>
            </a:r>
            <a:r>
              <a:rPr lang="en-GB" b="0" i="0" dirty="0"/>
              <a:t>ask everyone in one colour group at a time to read their cards aloud to the rest of the group.</a:t>
            </a:r>
            <a:r>
              <a:rPr lang="en-GB" dirty="0"/>
              <a:t> </a:t>
            </a:r>
            <a:r>
              <a:rPr lang="en-GB" b="1" dirty="0"/>
              <a:t> </a:t>
            </a:r>
            <a:r>
              <a:rPr lang="en-GB" dirty="0"/>
              <a:t>(if you have a large group then only 3 statements per person or only a handful of people share)</a:t>
            </a:r>
            <a:endParaRPr lang="en-GB" i="0" dirty="0">
              <a:cs typeface="Calibri"/>
            </a:endParaRPr>
          </a:p>
          <a:p>
            <a:pPr marL="171450" indent="-171450" defTabSz="1877812">
              <a:buFont typeface="Arial" panose="020B0604020202020204" pitchFamily="34" charset="0"/>
              <a:buChar char="•"/>
              <a:defRPr/>
            </a:pPr>
            <a:endParaRPr lang="en-GB" i="0" dirty="0"/>
          </a:p>
          <a:p>
            <a:pPr marL="171450" indent="-171450" defTabSz="1877812">
              <a:buFont typeface="Arial" panose="020B0604020202020204" pitchFamily="34" charset="0"/>
              <a:buChar char="•"/>
              <a:defRPr/>
            </a:pPr>
            <a:r>
              <a:rPr lang="en-GB" b="0" i="0" dirty="0"/>
              <a:t>Ask the rest of </a:t>
            </a:r>
            <a:r>
              <a:rPr lang="en-GB" i="0" dirty="0"/>
              <a:t>the group</a:t>
            </a:r>
            <a:r>
              <a:rPr lang="en-GB" b="0" i="0" dirty="0"/>
              <a:t> to </a:t>
            </a:r>
            <a:r>
              <a:rPr lang="en-GB" b="1" i="0" dirty="0"/>
              <a:t>feedback </a:t>
            </a:r>
            <a:r>
              <a:rPr lang="en-GB" b="0" i="0" dirty="0"/>
              <a:t>what they are hearing about that colour – on a good day/bad day. Go round the room.</a:t>
            </a:r>
            <a:endParaRPr lang="en-GB" b="0" i="0" dirty="0">
              <a:cs typeface="Calibri"/>
            </a:endParaRPr>
          </a:p>
          <a:p>
            <a:endParaRPr lang="en-GB" i="0" dirty="0"/>
          </a:p>
          <a:p>
            <a:r>
              <a:rPr lang="en-GB" i="1" dirty="0"/>
              <a:t>TYPICAL QUESTIONS AT THIS POINT:</a:t>
            </a:r>
            <a:endParaRPr lang="en-GB" i="1" dirty="0">
              <a:cs typeface="Calibri"/>
            </a:endParaRPr>
          </a:p>
          <a:p>
            <a:pPr marL="351790" indent="-351790">
              <a:buFont typeface="Arial" panose="020B0604020202020204" pitchFamily="34" charset="0"/>
              <a:buChar char="•"/>
            </a:pPr>
            <a:r>
              <a:rPr lang="en-GB" i="0" dirty="0"/>
              <a:t>What if people have even numbers of two colours?  Ask them to go to the corner with the least number of people in.</a:t>
            </a:r>
            <a:endParaRPr lang="en-GB" i="0" dirty="0">
              <a:cs typeface="Calibri"/>
            </a:endParaRPr>
          </a:p>
          <a:p>
            <a:pPr marL="351790" indent="-351790">
              <a:buFont typeface="Arial" panose="020B0604020202020204" pitchFamily="34" charset="0"/>
              <a:buChar char="•"/>
            </a:pPr>
            <a:r>
              <a:rPr lang="en-GB" b="0" i="0" dirty="0"/>
              <a:t>Why yellow first?</a:t>
            </a:r>
            <a:r>
              <a:rPr lang="en-GB" i="0" dirty="0"/>
              <a:t> </a:t>
            </a:r>
            <a:r>
              <a:rPr lang="en-GB" b="0" i="0" dirty="0"/>
              <a:t> Often most willing to contribute. Highest energy group.</a:t>
            </a:r>
            <a:r>
              <a:rPr lang="en-GB" i="0" dirty="0"/>
              <a:t> </a:t>
            </a:r>
            <a:endParaRPr lang="en-GB" b="0" i="0" dirty="0">
              <a:cs typeface="Calibri"/>
            </a:endParaRPr>
          </a:p>
          <a:p>
            <a:pPr defTabSz="1877812">
              <a:defRPr/>
            </a:pPr>
            <a:endParaRPr lang="en-GB" b="1" i="0" dirty="0"/>
          </a:p>
          <a:p>
            <a:pPr defTabSz="1877812">
              <a:defRPr/>
            </a:pPr>
            <a:endParaRPr lang="en-GB" b="1" i="0" dirty="0">
              <a:cs typeface="Calibri"/>
            </a:endParaRPr>
          </a:p>
          <a:p>
            <a:pPr defTabSz="1877812">
              <a:defRPr/>
            </a:pPr>
            <a:endParaRPr lang="en-GB" b="1" i="0" dirty="0">
              <a:cs typeface="Calibri"/>
            </a:endParaRPr>
          </a:p>
          <a:p>
            <a:endParaRPr lang="en-GB" i="0" dirty="0"/>
          </a:p>
          <a:p>
            <a:endParaRPr lang="en-GB" b="1" i="1" dirty="0"/>
          </a:p>
        </p:txBody>
      </p:sp>
      <p:sp>
        <p:nvSpPr>
          <p:cNvPr id="4" name="Slide Number Placeholder 3"/>
          <p:cNvSpPr>
            <a:spLocks noGrp="1"/>
          </p:cNvSpPr>
          <p:nvPr>
            <p:ph type="sldNum" sz="quarter" idx="5"/>
          </p:nvPr>
        </p:nvSpPr>
        <p:spPr/>
        <p:txBody>
          <a:bodyPr/>
          <a:lstStyle/>
          <a:p>
            <a:fld id="{6D337A43-3954-4BA9-9BE3-818F1BA2279A}" type="slidenum">
              <a:rPr lang="en-GB" smtClean="0"/>
              <a:t>19</a:t>
            </a:fld>
            <a:endParaRPr lang="en-GB"/>
          </a:p>
        </p:txBody>
      </p:sp>
    </p:spTree>
    <p:extLst>
      <p:ext uri="{BB962C8B-B14F-4D97-AF65-F5344CB8AC3E}">
        <p14:creationId xmlns:p14="http://schemas.microsoft.com/office/powerpoint/2010/main" val="228728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60638" y="54000400"/>
            <a:ext cx="259267326" cy="145838863"/>
          </a:xfrm>
        </p:spPr>
      </p:sp>
      <p:sp>
        <p:nvSpPr>
          <p:cNvPr id="3" name="Notes Placeholder 2"/>
          <p:cNvSpPr>
            <a:spLocks noGrp="1"/>
          </p:cNvSpPr>
          <p:nvPr>
            <p:ph type="body" idx="1"/>
          </p:nvPr>
        </p:nvSpPr>
        <p:spPr/>
        <p:txBody>
          <a:bodyPr/>
          <a:lstStyle/>
          <a:p>
            <a:r>
              <a:rPr lang="en-GB" b="1" dirty="0"/>
              <a:t>We are aware that video conferencing is now a normality in life but we just want to run through some ground rules to make sure that everyone has a great experience and that the quality is good for everyone.</a:t>
            </a:r>
            <a:endParaRPr lang="en-GB">
              <a:cs typeface="Calibri"/>
            </a:endParaRPr>
          </a:p>
          <a:p>
            <a:endParaRPr lang="en-GB" b="1"/>
          </a:p>
          <a:p>
            <a:r>
              <a:rPr lang="en-GB" b="1" dirty="0">
                <a:cs typeface="Calibri"/>
              </a:rPr>
              <a:t>The next few slides contain information on how we’re going to use Zoom today.</a:t>
            </a:r>
          </a:p>
          <a:p>
            <a:endParaRPr lang="en-GB">
              <a:cs typeface="Calibri"/>
            </a:endParaRPr>
          </a:p>
          <a:p>
            <a:r>
              <a:rPr lang="en-GB" i="1" dirty="0">
                <a:cs typeface="Calibri"/>
              </a:rPr>
              <a:t>1</a:t>
            </a:r>
            <a:r>
              <a:rPr lang="en-GB" i="1" baseline="30000" dirty="0">
                <a:cs typeface="Calibri"/>
              </a:rPr>
              <a:t>ST</a:t>
            </a:r>
            <a:r>
              <a:rPr lang="en-GB" i="1" dirty="0">
                <a:cs typeface="Calibri"/>
              </a:rPr>
              <a:t> APPEAR:</a:t>
            </a:r>
          </a:p>
          <a:p>
            <a:pPr marL="351790" indent="-351790">
              <a:buFont typeface="Arial" panose="020B0604020202020204" pitchFamily="34" charset="0"/>
              <a:buChar char="•"/>
            </a:pPr>
            <a:r>
              <a:rPr lang="en-GB" b="1" dirty="0">
                <a:cs typeface="Calibri"/>
              </a:rPr>
              <a:t>Camera</a:t>
            </a:r>
          </a:p>
          <a:p>
            <a:pPr marL="351790" indent="-351790">
              <a:buFont typeface="Arial" panose="020B0604020202020204" pitchFamily="34" charset="0"/>
              <a:buChar char="•"/>
            </a:pPr>
            <a:r>
              <a:rPr lang="en-GB" b="1" dirty="0">
                <a:cs typeface="Calibri"/>
              </a:rPr>
              <a:t>Microphone</a:t>
            </a:r>
          </a:p>
          <a:p>
            <a:pPr marL="352090" indent="-352090">
              <a:buFont typeface="Arial" panose="020B0604020202020204" pitchFamily="34" charset="0"/>
              <a:buChar char="•"/>
            </a:pPr>
            <a:endParaRPr lang="en-GB">
              <a:cs typeface="Calibri"/>
            </a:endParaRPr>
          </a:p>
          <a:p>
            <a:r>
              <a:rPr lang="en-GB" i="1" dirty="0">
                <a:cs typeface="Calibri"/>
              </a:rPr>
              <a:t>2</a:t>
            </a:r>
            <a:r>
              <a:rPr lang="en-GB" i="1" baseline="30000" dirty="0">
                <a:cs typeface="Calibri"/>
              </a:rPr>
              <a:t>ND</a:t>
            </a:r>
            <a:r>
              <a:rPr lang="en-GB" i="1" dirty="0">
                <a:cs typeface="Calibri"/>
              </a:rPr>
              <a:t> APPEAR:</a:t>
            </a:r>
          </a:p>
          <a:p>
            <a:pPr marL="351790" indent="-351790">
              <a:buFont typeface="Arial" panose="020B0604020202020204" pitchFamily="34" charset="0"/>
              <a:buChar char="•"/>
            </a:pPr>
            <a:r>
              <a:rPr lang="en-GB" b="1" dirty="0">
                <a:cs typeface="Calibri"/>
              </a:rPr>
              <a:t>Breakout rooms: Great opportunity to interact - we’ll be using them to meet new people.</a:t>
            </a:r>
          </a:p>
          <a:p>
            <a:endParaRPr lang="en-GB"/>
          </a:p>
        </p:txBody>
      </p:sp>
    </p:spTree>
    <p:extLst>
      <p:ext uri="{BB962C8B-B14F-4D97-AF65-F5344CB8AC3E}">
        <p14:creationId xmlns:p14="http://schemas.microsoft.com/office/powerpoint/2010/main" val="50638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a:t>Time to address our </a:t>
            </a:r>
            <a:r>
              <a:rPr lang="en-GB" b="1"/>
              <a:t>judgements</a:t>
            </a:r>
            <a:r>
              <a:rPr lang="en-GB"/>
              <a:t> around leadership and management.</a:t>
            </a:r>
            <a:endParaRPr lang="en-US"/>
          </a:p>
          <a:p>
            <a:endParaRPr lang="en-GB"/>
          </a:p>
          <a:p>
            <a:r>
              <a:rPr lang="en-GB"/>
              <a:t>Often with groups we challenge people on assuming red = leadership. </a:t>
            </a:r>
            <a:endParaRPr lang="en-US"/>
          </a:p>
          <a:p>
            <a:r>
              <a:rPr lang="en-GB"/>
              <a:t>Leadership &amp; management is not just seen through red behaviour.</a:t>
            </a:r>
          </a:p>
          <a:p>
            <a:endParaRPr lang="en-GB"/>
          </a:p>
          <a:p>
            <a:r>
              <a:rPr lang="en-GB"/>
              <a:t>Leadership &amp; management looks </a:t>
            </a:r>
            <a:r>
              <a:rPr lang="en-GB" b="1"/>
              <a:t>different </a:t>
            </a:r>
            <a:r>
              <a:rPr lang="en-GB"/>
              <a:t>with </a:t>
            </a:r>
            <a:r>
              <a:rPr lang="en-GB" b="1"/>
              <a:t>each colour</a:t>
            </a:r>
            <a:r>
              <a:rPr lang="en-GB"/>
              <a:t>. </a:t>
            </a:r>
            <a:endParaRPr lang="en-US"/>
          </a:p>
          <a:p>
            <a:r>
              <a:rPr lang="en-GB"/>
              <a:t>There is </a:t>
            </a:r>
            <a:r>
              <a:rPr lang="en-GB" b="1"/>
              <a:t>no one ‘right’ way</a:t>
            </a:r>
            <a:r>
              <a:rPr lang="en-GB"/>
              <a:t>.</a:t>
            </a:r>
            <a:endParaRPr lang="en-US"/>
          </a:p>
          <a:p>
            <a:endParaRPr lang="en-GB"/>
          </a:p>
          <a:p>
            <a:r>
              <a:rPr lang="en-GB"/>
              <a:t>By this point in a workshop, your clients are starting to </a:t>
            </a:r>
            <a:r>
              <a:rPr lang="en-GB" b="1"/>
              <a:t>appreciate good and bad days </a:t>
            </a:r>
            <a:r>
              <a:rPr lang="en-GB"/>
              <a:t>for each colour preference – we’re wanting people to leave with </a:t>
            </a:r>
            <a:r>
              <a:rPr lang="en-GB" b="1"/>
              <a:t>greater behavioural intelligence</a:t>
            </a:r>
            <a:r>
              <a:rPr lang="en-GB"/>
              <a:t>. </a:t>
            </a:r>
          </a:p>
          <a:p>
            <a:endParaRPr lang="en-GB"/>
          </a:p>
          <a:p>
            <a:r>
              <a:rPr lang="en-GB"/>
              <a:t>NB: No matter what organisation it is, if the leader is leading with particular types of colour preference then that can become the </a:t>
            </a:r>
            <a:r>
              <a:rPr lang="en-GB" b="1"/>
              <a:t>hallmark of one preferred way of leading</a:t>
            </a:r>
            <a:r>
              <a:rPr lang="en-GB"/>
              <a:t>, instead we want to </a:t>
            </a:r>
            <a:r>
              <a:rPr lang="en-GB" b="1"/>
              <a:t>encourage people </a:t>
            </a:r>
            <a:r>
              <a:rPr lang="en-GB"/>
              <a:t>to grow in </a:t>
            </a:r>
            <a:r>
              <a:rPr lang="en-GB" b="1"/>
              <a:t>different leadership styles and behaviour preferences </a:t>
            </a:r>
            <a:r>
              <a:rPr lang="en-GB"/>
              <a:t>in management and leadership. </a:t>
            </a:r>
          </a:p>
          <a:p>
            <a:endParaRPr lang="en-GB"/>
          </a:p>
          <a:p>
            <a:r>
              <a:rPr lang="en-GB" b="1"/>
              <a:t>Possible action: Opportunity to explore what leadership style might look like for each colour preference. Reflect and discuss ideas.</a:t>
            </a:r>
            <a:endParaRPr lang="en-GB" i="1">
              <a:cs typeface="Calibri"/>
            </a:endParaRPr>
          </a:p>
          <a:p>
            <a:endParaRPr lang="en-GB"/>
          </a:p>
          <a:p>
            <a:r>
              <a:rPr lang="en-GB"/>
              <a:t>So, what are the advantages of each management/leadership style around the wheel?</a:t>
            </a:r>
          </a:p>
          <a:p>
            <a:pPr marL="351790" indent="-351790">
              <a:buFont typeface="Arial,Sans-Serif"/>
              <a:buChar char="•"/>
            </a:pPr>
            <a:r>
              <a:rPr lang="en-GB" b="1"/>
              <a:t>Red</a:t>
            </a:r>
            <a:r>
              <a:rPr lang="en-GB"/>
              <a:t> – visionary, quick decisive decisions, clear, bold ideas – bad day, may feel controlling, my way or the highway approach</a:t>
            </a:r>
          </a:p>
          <a:p>
            <a:pPr marL="351790" indent="-351790">
              <a:buFont typeface="Arial,Sans-Serif"/>
              <a:buChar char="•"/>
            </a:pPr>
            <a:r>
              <a:rPr lang="en-GB" b="1"/>
              <a:t>Yellow</a:t>
            </a:r>
            <a:r>
              <a:rPr lang="en-GB"/>
              <a:t> –motivational, empower individuals – bad day, we’re flicking through too many ideas, flapping in the wind approach.</a:t>
            </a:r>
          </a:p>
          <a:p>
            <a:pPr marL="351790" indent="-351790">
              <a:buFont typeface="Arial,Sans-Serif"/>
              <a:buChar char="•"/>
            </a:pPr>
            <a:r>
              <a:rPr lang="en-GB" b="1"/>
              <a:t>Green</a:t>
            </a:r>
            <a:r>
              <a:rPr lang="en-GB"/>
              <a:t> – nurturing, make sure whole team involved, collaboration – bad day, procrastination, so concerned with other’s feelings decisions never get made.</a:t>
            </a:r>
          </a:p>
          <a:p>
            <a:pPr marL="351790" indent="-351790">
              <a:buFont typeface="Arial,Sans-Serif"/>
              <a:buChar char="•"/>
            </a:pPr>
            <a:r>
              <a:rPr lang="en-GB" b="1"/>
              <a:t>Blue </a:t>
            </a:r>
            <a:r>
              <a:rPr lang="en-GB"/>
              <a:t>– organised, clear timeline, strategic, timescales, resources etc, realist, high standards – bad day, things might take a long time to get done, micromanagement, analysing everything.</a:t>
            </a:r>
          </a:p>
          <a:p>
            <a:endParaRPr lang="en-GB" b="1">
              <a:cs typeface="Calibri"/>
            </a:endParaRPr>
          </a:p>
          <a:p>
            <a:endParaRPr lang="en-US">
              <a:cs typeface="Calibri"/>
            </a:endParaRPr>
          </a:p>
          <a:p>
            <a:endParaRPr lang="en-GB"/>
          </a:p>
          <a:p>
            <a:endParaRPr lang="en-US">
              <a:cs typeface="Calibri"/>
            </a:endParaRPr>
          </a:p>
          <a:p>
            <a:endParaRPr lang="en-GB"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20</a:t>
            </a:fld>
            <a:endParaRPr lang="en-GB"/>
          </a:p>
        </p:txBody>
      </p:sp>
    </p:spTree>
    <p:extLst>
      <p:ext uri="{BB962C8B-B14F-4D97-AF65-F5344CB8AC3E}">
        <p14:creationId xmlns:p14="http://schemas.microsoft.com/office/powerpoint/2010/main" val="399107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marL="0" marR="0" lvl="0" indent="0" algn="l" defTabSz="1877812" rtl="0" eaLnBrk="1" fontAlgn="auto" latinLnBrk="0" hangingPunct="1">
              <a:lnSpc>
                <a:spcPct val="100000"/>
              </a:lnSpc>
              <a:spcBef>
                <a:spcPts val="0"/>
              </a:spcBef>
              <a:spcAft>
                <a:spcPts val="0"/>
              </a:spcAft>
              <a:buClrTx/>
              <a:buSzTx/>
              <a:buFontTx/>
              <a:buNone/>
              <a:tabLst/>
              <a:defRPr/>
            </a:pPr>
            <a:r>
              <a:rPr lang="en-GB" b="0"/>
              <a:t>What people should </a:t>
            </a:r>
            <a:r>
              <a:rPr lang="en-GB" b="1"/>
              <a:t>roughly have in their minds </a:t>
            </a:r>
            <a:r>
              <a:rPr lang="en-GB" b="0"/>
              <a:t>or </a:t>
            </a:r>
            <a:r>
              <a:rPr lang="en-GB" b="1"/>
              <a:t>in the room on whiteboards </a:t>
            </a:r>
            <a:r>
              <a:rPr lang="en-GB" b="0"/>
              <a:t>=</a:t>
            </a:r>
          </a:p>
          <a:p>
            <a:pPr marL="171450" indent="-171450">
              <a:buFont typeface="Arial" panose="020B0604020202020204" pitchFamily="34" charset="0"/>
              <a:buChar char="•"/>
            </a:pPr>
            <a:r>
              <a:rPr lang="en-GB" b="0"/>
              <a:t>a sense of </a:t>
            </a:r>
            <a:r>
              <a:rPr lang="en-GB" b="1"/>
              <a:t>what these colours represent</a:t>
            </a:r>
            <a:r>
              <a:rPr lang="en-GB" b="0"/>
              <a:t>, </a:t>
            </a:r>
          </a:p>
          <a:p>
            <a:pPr marL="171450" indent="-171450">
              <a:buFont typeface="Arial" panose="020B0604020202020204" pitchFamily="34" charset="0"/>
              <a:buChar char="•"/>
            </a:pPr>
            <a:r>
              <a:rPr lang="en-GB" b="1"/>
              <a:t>what they feel are their strongest colours </a:t>
            </a:r>
            <a:endParaRPr lang="en-GB" b="0"/>
          </a:p>
          <a:p>
            <a:pPr marL="171450" indent="-171450">
              <a:buFont typeface="Arial" panose="020B0604020202020204" pitchFamily="34" charset="0"/>
              <a:buChar char="•"/>
            </a:pPr>
            <a:r>
              <a:rPr lang="en-GB" b="0"/>
              <a:t>that </a:t>
            </a:r>
            <a:r>
              <a:rPr lang="en-GB" b="1"/>
              <a:t>everyone is a blend of all 4 of the colours</a:t>
            </a:r>
            <a:r>
              <a:rPr lang="en-GB" b="0"/>
              <a:t>. </a:t>
            </a:r>
          </a:p>
          <a:p>
            <a:endParaRPr lang="en-GB" b="0">
              <a:cs typeface="Calibri"/>
            </a:endParaRPr>
          </a:p>
          <a:p>
            <a:r>
              <a:rPr lang="en-GB" b="0"/>
              <a:t>If you're running this in a room this will be where people are </a:t>
            </a:r>
            <a:r>
              <a:rPr lang="en-GB" b="1"/>
              <a:t>standing in the 4 corners around the room</a:t>
            </a:r>
            <a:r>
              <a:rPr lang="en-GB" b="0"/>
              <a:t>:</a:t>
            </a:r>
          </a:p>
          <a:p>
            <a:pPr marL="171450" indent="-171450">
              <a:buFont typeface="Arial" panose="020B0604020202020204" pitchFamily="34" charset="0"/>
              <a:buChar char="•"/>
            </a:pPr>
            <a:r>
              <a:rPr lang="en-GB" b="0"/>
              <a:t> now we give them an opportunity to </a:t>
            </a:r>
            <a:r>
              <a:rPr lang="en-GB" b="1"/>
              <a:t>move to where THEY most IDENTIFY themselves being</a:t>
            </a:r>
            <a:r>
              <a:rPr lang="en-GB" b="0"/>
              <a:t>.</a:t>
            </a:r>
          </a:p>
          <a:p>
            <a:pPr marL="171450" indent="-171450">
              <a:buFont typeface="Arial" panose="020B0604020202020204" pitchFamily="34" charset="0"/>
              <a:buChar char="•"/>
            </a:pPr>
            <a:r>
              <a:rPr lang="en-GB" b="0"/>
              <a:t>Or write it in the </a:t>
            </a:r>
            <a:r>
              <a:rPr lang="en-GB" b="1"/>
              <a:t>chat box.</a:t>
            </a:r>
          </a:p>
          <a:p>
            <a:endParaRPr lang="en-GB" b="0">
              <a:cs typeface="Calibri"/>
            </a:endParaRPr>
          </a:p>
          <a:p>
            <a:r>
              <a:rPr lang="en-GB" b="0"/>
              <a:t>We would emphasise at this point that the </a:t>
            </a:r>
            <a:r>
              <a:rPr lang="en-GB" b="1"/>
              <a:t>card game is just an estimate. </a:t>
            </a:r>
          </a:p>
          <a:p>
            <a:r>
              <a:rPr lang="en-GB" b="0"/>
              <a:t>Completing of the </a:t>
            </a:r>
            <a:r>
              <a:rPr lang="en-GB" b="1"/>
              <a:t>questionnaire is the accurate take</a:t>
            </a:r>
            <a:r>
              <a:rPr lang="en-GB" b="0"/>
              <a:t>.</a:t>
            </a:r>
            <a:endParaRPr lang="en-GB" b="0">
              <a:cs typeface="Calibri"/>
            </a:endParaRPr>
          </a:p>
          <a:p>
            <a:r>
              <a:rPr lang="en-GB" b="0"/>
              <a:t> </a:t>
            </a:r>
            <a:endParaRPr lang="en-GB" b="0">
              <a:cs typeface="Calibri"/>
            </a:endParaRPr>
          </a:p>
          <a:p>
            <a:r>
              <a:rPr lang="en-GB" b="0"/>
              <a:t>We often give out the profiles </a:t>
            </a:r>
            <a:r>
              <a:rPr lang="en-GB" b="1"/>
              <a:t>half way through the workshop</a:t>
            </a:r>
            <a:r>
              <a:rPr lang="en-GB" b="0"/>
              <a:t>, because we find that if people don’t know their own colour profile yet they can be </a:t>
            </a:r>
            <a:r>
              <a:rPr lang="en-GB" b="1"/>
              <a:t>more open minded to all colours</a:t>
            </a:r>
            <a:r>
              <a:rPr lang="en-GB" b="0"/>
              <a:t>. </a:t>
            </a:r>
            <a:endParaRPr lang="en-GB" b="0">
              <a:cs typeface="Calibri"/>
            </a:endParaRPr>
          </a:p>
          <a:p>
            <a:r>
              <a:rPr lang="en-GB" b="0"/>
              <a:t>It gives them opportunity to </a:t>
            </a:r>
            <a:r>
              <a:rPr lang="en-GB" b="1"/>
              <a:t>intuitively discern their own colours. </a:t>
            </a:r>
            <a:endParaRPr lang="en-GB" b="1">
              <a:cs typeface="Calibri"/>
            </a:endParaRPr>
          </a:p>
          <a:p>
            <a:endParaRPr lang="en-GB" b="0"/>
          </a:p>
          <a:p>
            <a:r>
              <a:rPr lang="en-GB" b="0"/>
              <a:t>The </a:t>
            </a:r>
            <a:r>
              <a:rPr lang="en-GB" b="1"/>
              <a:t>learning curve </a:t>
            </a:r>
            <a:r>
              <a:rPr lang="en-GB" b="0"/>
              <a:t>for your clients: </a:t>
            </a:r>
            <a:endParaRPr lang="en-GB" b="0">
              <a:cs typeface="Calibri"/>
            </a:endParaRPr>
          </a:p>
          <a:p>
            <a:pPr marL="171450" indent="-171450">
              <a:buFont typeface="Arial" panose="020B0604020202020204" pitchFamily="34" charset="0"/>
              <a:buChar char="•"/>
            </a:pPr>
            <a:r>
              <a:rPr lang="en-GB" b="0"/>
              <a:t>Starting with single colour building blocks, </a:t>
            </a:r>
          </a:p>
          <a:p>
            <a:pPr marL="171450" indent="-171450">
              <a:buFont typeface="Arial" panose="020B0604020202020204" pitchFamily="34" charset="0"/>
              <a:buChar char="•"/>
            </a:pPr>
            <a:r>
              <a:rPr lang="en-GB" b="0"/>
              <a:t>then moving on to the question of ‘how do they combine for me or for you?’ what does a personal blend look like. </a:t>
            </a:r>
          </a:p>
          <a:p>
            <a:pPr marL="0" indent="0">
              <a:buFont typeface="Arial" panose="020B0604020202020204" pitchFamily="34" charset="0"/>
              <a:buNone/>
            </a:pPr>
            <a:r>
              <a:rPr lang="en-GB" b="0"/>
              <a:t>We’re a unique blend so we’re not boxed in.</a:t>
            </a:r>
            <a:endParaRPr lang="en-GB" b="0">
              <a:cs typeface="Calibri"/>
            </a:endParaRPr>
          </a:p>
          <a:p>
            <a:endParaRPr lang="en-GB" b="1"/>
          </a:p>
        </p:txBody>
      </p:sp>
      <p:sp>
        <p:nvSpPr>
          <p:cNvPr id="4" name="Slide Number Placeholder 3"/>
          <p:cNvSpPr>
            <a:spLocks noGrp="1"/>
          </p:cNvSpPr>
          <p:nvPr>
            <p:ph type="sldNum" sz="quarter" idx="5"/>
          </p:nvPr>
        </p:nvSpPr>
        <p:spPr/>
        <p:txBody>
          <a:bodyPr/>
          <a:lstStyle/>
          <a:p>
            <a:fld id="{6D337A43-3954-4BA9-9BE3-818F1BA2279A}" type="slidenum">
              <a:rPr lang="en-GB" smtClean="0"/>
              <a:t>21</a:t>
            </a:fld>
            <a:endParaRPr lang="en-GB"/>
          </a:p>
        </p:txBody>
      </p:sp>
    </p:spTree>
    <p:extLst>
      <p:ext uri="{BB962C8B-B14F-4D97-AF65-F5344CB8AC3E}">
        <p14:creationId xmlns:p14="http://schemas.microsoft.com/office/powerpoint/2010/main" val="3300349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0" i="1" dirty="0"/>
              <a:t>SEE CHAPTER 5 IN YOUR ACCREDITATION MANUAL</a:t>
            </a:r>
            <a:r>
              <a:rPr lang="en-GB" i="1" dirty="0"/>
              <a:t> </a:t>
            </a:r>
            <a:endParaRPr lang="en-GB" b="0" i="1"/>
          </a:p>
          <a:p>
            <a:endParaRPr lang="en-GB" b="0"/>
          </a:p>
          <a:p>
            <a:r>
              <a:rPr lang="en-GB" dirty="0"/>
              <a:t>Another </a:t>
            </a:r>
            <a:r>
              <a:rPr lang="en-GB" b="1" dirty="0"/>
              <a:t>ice breaker </a:t>
            </a:r>
            <a:r>
              <a:rPr lang="en-GB" dirty="0"/>
              <a:t>and an interesting way to </a:t>
            </a:r>
            <a:r>
              <a:rPr lang="en-GB" b="1" dirty="0"/>
              <a:t>explore the colour energies</a:t>
            </a:r>
            <a:r>
              <a:rPr lang="en-GB" dirty="0"/>
              <a:t> </a:t>
            </a:r>
            <a:r>
              <a:rPr lang="en-GB" b="1" dirty="0"/>
              <a:t>further</a:t>
            </a:r>
            <a:r>
              <a:rPr lang="en-GB" dirty="0"/>
              <a:t> and how they are </a:t>
            </a:r>
            <a:r>
              <a:rPr lang="en-GB" b="1" dirty="0"/>
              <a:t>played out in more than just words</a:t>
            </a:r>
            <a:r>
              <a:rPr lang="en-GB" dirty="0"/>
              <a:t>.  Assign each colour group to plan a party!</a:t>
            </a:r>
            <a:r>
              <a:rPr lang="en-GB" b="1" dirty="0"/>
              <a:t> (</a:t>
            </a:r>
            <a:r>
              <a:rPr lang="en-GB" i="1" dirty="0"/>
              <a:t>CHOOSE ONE: </a:t>
            </a:r>
            <a:r>
              <a:rPr lang="en-GB" b="1" dirty="0"/>
              <a:t>Office Christmas Party/Lockdown Party/Santa Needs Help).</a:t>
            </a:r>
            <a:endParaRPr lang="en-GB" dirty="0"/>
          </a:p>
          <a:p>
            <a:endParaRPr lang="en-GB" b="1">
              <a:cs typeface="Calibri"/>
            </a:endParaRPr>
          </a:p>
          <a:p>
            <a:r>
              <a:rPr lang="en-GB" b="1" dirty="0"/>
              <a:t>Aim: </a:t>
            </a:r>
            <a:r>
              <a:rPr lang="en-GB" dirty="0"/>
              <a:t>Reinforce </a:t>
            </a:r>
            <a:r>
              <a:rPr lang="en-GB" b="1" dirty="0"/>
              <a:t>values</a:t>
            </a:r>
            <a:r>
              <a:rPr lang="en-GB" dirty="0"/>
              <a:t> and </a:t>
            </a:r>
            <a:r>
              <a:rPr lang="en-GB" b="1" dirty="0"/>
              <a:t>behaviour</a:t>
            </a:r>
            <a:r>
              <a:rPr lang="en-GB" dirty="0"/>
              <a:t> of each colour preference.</a:t>
            </a:r>
            <a:endParaRPr lang="en-GB" dirty="0">
              <a:cs typeface="Calibri"/>
            </a:endParaRPr>
          </a:p>
          <a:p>
            <a:endParaRPr lang="en-GB" b="1"/>
          </a:p>
          <a:p>
            <a:r>
              <a:rPr lang="en-GB" u="sng" dirty="0"/>
              <a:t>When?</a:t>
            </a:r>
            <a:endParaRPr lang="en-US" dirty="0"/>
          </a:p>
          <a:p>
            <a:pPr marL="171450" indent="-171450">
              <a:buFont typeface="Arial,Sans-Serif"/>
              <a:buChar char="•"/>
            </a:pPr>
            <a:r>
              <a:rPr lang="en-GB" dirty="0"/>
              <a:t>It can work virtually or in the room face-to-face.</a:t>
            </a:r>
            <a:endParaRPr lang="en-US" dirty="0"/>
          </a:p>
          <a:p>
            <a:pPr marL="171450" indent="-171450">
              <a:buFont typeface="Arial,Sans-Serif"/>
              <a:buChar char="•"/>
            </a:pPr>
            <a:r>
              <a:rPr lang="en-GB" dirty="0"/>
              <a:t>During the colour card game, if you choose to group people in to colour preferences to share their statements.</a:t>
            </a:r>
            <a:endParaRPr lang="en-US" dirty="0"/>
          </a:p>
          <a:p>
            <a:pPr marL="171450" indent="-171450">
              <a:buFont typeface="Arial,Sans-Serif"/>
              <a:buChar char="•"/>
            </a:pPr>
            <a:r>
              <a:rPr lang="en-GB" b="1" dirty="0"/>
              <a:t>Virtually: </a:t>
            </a:r>
            <a:r>
              <a:rPr lang="en-GB" dirty="0"/>
              <a:t>break people in to BORS, in the group of the top colour preference they identify with. </a:t>
            </a:r>
            <a:endParaRPr lang="en-US" dirty="0"/>
          </a:p>
          <a:p>
            <a:pPr marL="171450" indent="-171450">
              <a:buFont typeface="Arial,Sans-Serif"/>
              <a:buChar char="•"/>
            </a:pPr>
            <a:r>
              <a:rPr lang="en-GB" dirty="0"/>
              <a:t>Ensure equal groups if possible (feel free to ask people to join the group of their second colour preference).</a:t>
            </a:r>
            <a:endParaRPr lang="en-GB" dirty="0">
              <a:cs typeface="Calibri"/>
            </a:endParaRPr>
          </a:p>
          <a:p>
            <a:pPr marL="171450" indent="-171450">
              <a:buFont typeface="Arial,Sans-Serif"/>
              <a:buChar char="•"/>
            </a:pPr>
            <a:r>
              <a:rPr lang="en-GB" dirty="0"/>
              <a:t>Give each group a flip chart to write out their ideas/or e.g. use Whiteboard function on Zoom.</a:t>
            </a:r>
            <a:endParaRPr lang="en-US" dirty="0"/>
          </a:p>
          <a:p>
            <a:pPr marL="171450" indent="-171450">
              <a:buFont typeface="Arial,Sans-Serif"/>
              <a:buChar char="•"/>
            </a:pPr>
            <a:r>
              <a:rPr lang="en-GB" dirty="0"/>
              <a:t>Elect </a:t>
            </a:r>
            <a:r>
              <a:rPr lang="en-GB" b="1" dirty="0"/>
              <a:t>one spokesperson </a:t>
            </a:r>
            <a:r>
              <a:rPr lang="en-GB" dirty="0"/>
              <a:t>from each group. Then allow the lead of each group to share their screen and display the whiteboard. Or if you’re in the same room, to read out their ideas from the flipchart.</a:t>
            </a:r>
            <a:endParaRPr lang="en-US" dirty="0"/>
          </a:p>
          <a:p>
            <a:endParaRPr lang="en-GB"/>
          </a:p>
          <a:p>
            <a:r>
              <a:rPr lang="en-GB" dirty="0"/>
              <a:t>When running this live - </a:t>
            </a:r>
            <a:r>
              <a:rPr lang="en-GB" b="1" dirty="0"/>
              <a:t>watch </a:t>
            </a:r>
            <a:r>
              <a:rPr lang="en-GB" dirty="0"/>
              <a:t>what happens and see the </a:t>
            </a:r>
            <a:r>
              <a:rPr lang="en-GB" b="1" dirty="0"/>
              <a:t>behaviour </a:t>
            </a:r>
            <a:r>
              <a:rPr lang="en-GB" dirty="0"/>
              <a:t>being exhibited in each of the 4 corners </a:t>
            </a:r>
            <a:r>
              <a:rPr lang="en-GB" b="1" dirty="0"/>
              <a:t>body language</a:t>
            </a:r>
            <a:r>
              <a:rPr lang="en-GB" dirty="0"/>
              <a:t>, </a:t>
            </a:r>
            <a:r>
              <a:rPr lang="en-GB" b="1" dirty="0"/>
              <a:t>ideas they come up with</a:t>
            </a:r>
            <a:r>
              <a:rPr lang="en-GB" dirty="0"/>
              <a:t>:</a:t>
            </a:r>
            <a:endParaRPr lang="en-GB" dirty="0">
              <a:cs typeface="Calibri"/>
            </a:endParaRPr>
          </a:p>
          <a:p>
            <a:pPr marL="351790" indent="-351790">
              <a:buFont typeface="Arial,Sans-Serif"/>
              <a:buChar char="•"/>
            </a:pPr>
            <a:r>
              <a:rPr lang="en-GB" b="1" dirty="0"/>
              <a:t>Red corner:</a:t>
            </a:r>
            <a:r>
              <a:rPr lang="en-GB" dirty="0"/>
              <a:t> often people are decisive and clear with their plan</a:t>
            </a:r>
            <a:endParaRPr lang="en-GB" dirty="0">
              <a:cs typeface="Calibri"/>
            </a:endParaRPr>
          </a:p>
          <a:p>
            <a:pPr marL="351790" indent="-351790">
              <a:buFont typeface="Arial,Sans-Serif"/>
              <a:buChar char="•"/>
            </a:pPr>
            <a:r>
              <a:rPr lang="en-GB" b="1" dirty="0"/>
              <a:t>Yellow corner</a:t>
            </a:r>
            <a:r>
              <a:rPr lang="en-GB" dirty="0"/>
              <a:t>: they are coming up with so many ideas but with little concern for timeline or practicalities</a:t>
            </a:r>
            <a:endParaRPr lang="en-GB" dirty="0">
              <a:cs typeface="Calibri"/>
            </a:endParaRPr>
          </a:p>
          <a:p>
            <a:pPr marL="351790" indent="-351790">
              <a:buFont typeface="Arial,Sans-Serif"/>
              <a:buChar char="•"/>
            </a:pPr>
            <a:r>
              <a:rPr lang="en-GB" b="1" dirty="0"/>
              <a:t>Green corner: </a:t>
            </a:r>
            <a:r>
              <a:rPr lang="en-GB" dirty="0"/>
              <a:t>maybe took time to decide who would hold the pen but the party plan is concerned with everyone being included and a real sense of community</a:t>
            </a:r>
            <a:endParaRPr lang="en-GB" dirty="0">
              <a:cs typeface="Calibri"/>
            </a:endParaRPr>
          </a:p>
          <a:p>
            <a:pPr marL="351790" indent="-351790">
              <a:buFont typeface="Arial,Sans-Serif"/>
              <a:buChar char="•"/>
            </a:pPr>
            <a:r>
              <a:rPr lang="en-GB" b="1" dirty="0"/>
              <a:t>Blue corner: </a:t>
            </a:r>
            <a:r>
              <a:rPr lang="en-GB" dirty="0"/>
              <a:t>detailed list of timings and schedule.</a:t>
            </a:r>
            <a:endParaRPr lang="en-GB" dirty="0">
              <a:cs typeface="Calibri"/>
            </a:endParaRPr>
          </a:p>
          <a:p>
            <a:endParaRPr lang="en-GB"/>
          </a:p>
          <a:p>
            <a:r>
              <a:rPr lang="en-GB" dirty="0"/>
              <a:t>At the end take a moment to </a:t>
            </a:r>
            <a:r>
              <a:rPr lang="en-GB" b="1" dirty="0"/>
              <a:t>stop and reflect </a:t>
            </a:r>
            <a:r>
              <a:rPr lang="en-GB" dirty="0"/>
              <a:t>with the group on what they’ve </a:t>
            </a:r>
            <a:r>
              <a:rPr lang="en-GB" b="1" dirty="0"/>
              <a:t>learned from the exercise</a:t>
            </a:r>
            <a:r>
              <a:rPr lang="en-GB" dirty="0"/>
              <a:t>.</a:t>
            </a:r>
            <a:endParaRPr lang="en-GB" dirty="0">
              <a:cs typeface="Calibri"/>
            </a:endParaRPr>
          </a:p>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22</a:t>
            </a:fld>
            <a:endParaRPr lang="en-GB"/>
          </a:p>
        </p:txBody>
      </p:sp>
    </p:spTree>
    <p:extLst>
      <p:ext uri="{BB962C8B-B14F-4D97-AF65-F5344CB8AC3E}">
        <p14:creationId xmlns:p14="http://schemas.microsoft.com/office/powerpoint/2010/main" val="1198715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a:defRPr/>
            </a:pPr>
            <a:r>
              <a:rPr lang="en-GB" i="1">
                <a:cs typeface="Calibri"/>
              </a:rPr>
              <a:t>Explain 360 card game…</a:t>
            </a:r>
            <a:endParaRPr lang="en-GB" b="0" i="1" u="none">
              <a:cs typeface="Calibri"/>
            </a:endParaRPr>
          </a:p>
          <a:p>
            <a:endParaRPr lang="en-GB" b="1">
              <a:cs typeface="Calibri"/>
            </a:endParaRPr>
          </a:p>
          <a:p>
            <a:r>
              <a:rPr lang="en-GB" b="0"/>
              <a:t>Good exercise to start discussion on how we’re </a:t>
            </a:r>
            <a:r>
              <a:rPr lang="en-GB" b="1"/>
              <a:t>perceived</a:t>
            </a:r>
            <a:r>
              <a:rPr lang="en-GB" b="0"/>
              <a:t> by others in the team</a:t>
            </a:r>
            <a:endParaRPr lang="en-GB" b="0">
              <a:cs typeface="Calibri"/>
            </a:endParaRPr>
          </a:p>
          <a:p>
            <a:endParaRPr lang="en-GB" b="1">
              <a:cs typeface="Calibri"/>
            </a:endParaRPr>
          </a:p>
          <a:p>
            <a:pPr marL="171450" indent="-171450">
              <a:buFont typeface="Arial" panose="020B0604020202020204" pitchFamily="34" charset="0"/>
              <a:buChar char="•"/>
            </a:pPr>
            <a:r>
              <a:rPr lang="en-GB" b="0"/>
              <a:t>Select </a:t>
            </a:r>
            <a:r>
              <a:rPr lang="en-GB" b="1"/>
              <a:t>one person </a:t>
            </a:r>
            <a:r>
              <a:rPr lang="en-GB" b="0"/>
              <a:t>in the group</a:t>
            </a:r>
          </a:p>
          <a:p>
            <a:pPr marL="171450" indent="-171450">
              <a:buFont typeface="Arial" panose="020B0604020202020204" pitchFamily="34" charset="0"/>
              <a:buChar char="•"/>
            </a:pPr>
            <a:r>
              <a:rPr lang="en-GB" b="0"/>
              <a:t>The rest of the group then pick </a:t>
            </a:r>
            <a:r>
              <a:rPr lang="en-GB" b="1"/>
              <a:t>2/3 cards </a:t>
            </a:r>
            <a:r>
              <a:rPr lang="en-GB" b="0"/>
              <a:t>which they feel </a:t>
            </a:r>
            <a:r>
              <a:rPr lang="en-GB" b="1"/>
              <a:t>best describe </a:t>
            </a:r>
            <a:r>
              <a:rPr lang="en-GB" b="0"/>
              <a:t>that person. </a:t>
            </a:r>
          </a:p>
          <a:p>
            <a:pPr marL="171450" indent="-171450">
              <a:buFont typeface="Arial" panose="020B0604020202020204" pitchFamily="34" charset="0"/>
              <a:buChar char="•"/>
            </a:pPr>
            <a:r>
              <a:rPr lang="en-GB" b="0"/>
              <a:t>The selected person then gives some </a:t>
            </a:r>
            <a:r>
              <a:rPr lang="en-GB" b="1"/>
              <a:t>feedback</a:t>
            </a:r>
            <a:r>
              <a:rPr lang="en-GB" b="0"/>
              <a:t> about the cards that the rest of the group selected for them. </a:t>
            </a:r>
          </a:p>
          <a:p>
            <a:pPr marL="171450" indent="-171450">
              <a:buFont typeface="Arial" panose="020B0604020202020204" pitchFamily="34" charset="0"/>
              <a:buChar char="•"/>
            </a:pPr>
            <a:r>
              <a:rPr lang="en-GB" b="0"/>
              <a:t>Each person in the group has a go. </a:t>
            </a:r>
            <a:endParaRPr lang="en-GB" b="1">
              <a:cs typeface="Calibri"/>
            </a:endParaRPr>
          </a:p>
          <a:p>
            <a:endParaRPr lang="en-GB" b="1">
              <a:cs typeface="Calibri"/>
            </a:endParaRPr>
          </a:p>
          <a:p>
            <a:endParaRPr lang="en-GB" i="1">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23</a:t>
            </a:fld>
            <a:endParaRPr lang="en-GB"/>
          </a:p>
        </p:txBody>
      </p:sp>
    </p:spTree>
    <p:extLst>
      <p:ext uri="{BB962C8B-B14F-4D97-AF65-F5344CB8AC3E}">
        <p14:creationId xmlns:p14="http://schemas.microsoft.com/office/powerpoint/2010/main" val="4002367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dirty="0"/>
              <a:t>For foundation workshops the first slide we normally use is to introduce C-Me, giving a short background and history of the tool.</a:t>
            </a:r>
            <a:endParaRPr lang="en-US" dirty="0"/>
          </a:p>
          <a:p>
            <a:endParaRPr lang="en-GB" b="1" dirty="0"/>
          </a:p>
          <a:p>
            <a:r>
              <a:rPr lang="en-GB" sz="2900" dirty="0">
                <a:cs typeface="Calibri"/>
              </a:rPr>
              <a:t>C-me is an independent company which has been operating for 10 years specialising in behavioural profiling.</a:t>
            </a:r>
            <a:endParaRPr lang="en-US" dirty="0">
              <a:cs typeface="Calibri"/>
            </a:endParaRPr>
          </a:p>
          <a:p>
            <a:endParaRPr lang="en-GB" sz="2900">
              <a:cs typeface="Calibri"/>
            </a:endParaRPr>
          </a:p>
          <a:p>
            <a:r>
              <a:rPr lang="en-GB" dirty="0"/>
              <a:t>We grew out of our parent company, The Wilsher Group, which specialises in coaching and change management. The Wilsher Group was started over 30 years ago and has experience with large global clients, like Visa and M&amp;S.  </a:t>
            </a:r>
            <a:endParaRPr lang="en-US" dirty="0"/>
          </a:p>
          <a:p>
            <a:endParaRPr lang="en-GB" dirty="0"/>
          </a:p>
          <a:p>
            <a:r>
              <a:rPr lang="en-GB" dirty="0"/>
              <a:t>10 years ago they worked with a leading psychometric expert to draw together elements of profiling tools that had really been seen to have an impact and combine them with increased accuracy, accessible language and modern technology. The combination of focus on impactful application, underlying accuracy and ease of use led to the powerful tool that is C-me.  </a:t>
            </a:r>
            <a:endParaRPr lang="en-US" dirty="0">
              <a:cs typeface="Calibri"/>
            </a:endParaRPr>
          </a:p>
          <a:p>
            <a:endParaRPr lang="en-GB">
              <a:cs typeface="Calibri"/>
            </a:endParaRPr>
          </a:p>
          <a:p>
            <a:r>
              <a:rPr lang="en-GB" dirty="0"/>
              <a:t>We have worked to develop a tool that is </a:t>
            </a:r>
            <a:r>
              <a:rPr lang="en-GB" b="1" dirty="0"/>
              <a:t>intuitive</a:t>
            </a:r>
            <a:r>
              <a:rPr lang="en-GB" dirty="0"/>
              <a:t>, </a:t>
            </a:r>
            <a:r>
              <a:rPr lang="en-GB" b="1" dirty="0"/>
              <a:t>memorable. </a:t>
            </a:r>
            <a:r>
              <a:rPr lang="en-GB" dirty="0"/>
              <a:t>The main focus of C-me is </a:t>
            </a:r>
            <a:r>
              <a:rPr lang="en-GB" b="1" dirty="0"/>
              <a:t>application </a:t>
            </a:r>
            <a:r>
              <a:rPr lang="en-GB" dirty="0"/>
              <a:t>so we have designed a report to be focussed on </a:t>
            </a:r>
            <a:r>
              <a:rPr lang="en-GB" b="1" dirty="0"/>
              <a:t>action</a:t>
            </a:r>
            <a:r>
              <a:rPr lang="en-GB" dirty="0"/>
              <a:t> in order to effect </a:t>
            </a:r>
            <a:r>
              <a:rPr lang="en-GB" b="1" dirty="0"/>
              <a:t>lasting change</a:t>
            </a:r>
            <a:r>
              <a:rPr lang="en-GB" dirty="0"/>
              <a:t> in:</a:t>
            </a:r>
            <a:endParaRPr lang="en-US" dirty="0"/>
          </a:p>
          <a:p>
            <a:pPr marL="457200" indent="-457200">
              <a:buFont typeface="Arial,Sans-Serif"/>
              <a:buChar char="•"/>
            </a:pPr>
            <a:r>
              <a:rPr lang="en-GB" dirty="0"/>
              <a:t>Individuals </a:t>
            </a:r>
            <a:endParaRPr lang="en-US" dirty="0"/>
          </a:p>
          <a:p>
            <a:pPr marL="457200" indent="-457200">
              <a:buFont typeface="Arial,Sans-Serif"/>
              <a:buChar char="•"/>
            </a:pPr>
            <a:r>
              <a:rPr lang="en-GB" dirty="0"/>
              <a:t>Teams </a:t>
            </a:r>
            <a:endParaRPr lang="en-US" dirty="0"/>
          </a:p>
          <a:p>
            <a:pPr marL="457200" indent="-457200">
              <a:buFont typeface="Arial,Sans-Serif"/>
              <a:buChar char="•"/>
            </a:pPr>
            <a:r>
              <a:rPr lang="en-GB" dirty="0"/>
              <a:t>Organisations to perform at their best.</a:t>
            </a:r>
            <a:endParaRPr lang="en-US" dirty="0"/>
          </a:p>
          <a:p>
            <a:endParaRPr lang="en-GB" dirty="0"/>
          </a:p>
          <a:p>
            <a:endParaRPr lang="en-GB" dirty="0">
              <a:cs typeface="Calibri"/>
            </a:endParaRPr>
          </a:p>
          <a:p>
            <a:endParaRPr lang="en-GB" dirty="0"/>
          </a:p>
          <a:p>
            <a:endParaRPr lang="en-GB" dirty="0"/>
          </a:p>
          <a:p>
            <a:endParaRPr lang="en-GB" dirty="0"/>
          </a:p>
          <a:p>
            <a:endParaRPr lang="en-US" dirty="0">
              <a:cs typeface="Calibri" panose="020F0502020204030204"/>
            </a:endParaRPr>
          </a:p>
          <a:p>
            <a:r>
              <a:rPr lang="en-US" dirty="0"/>
              <a:t> </a:t>
            </a:r>
            <a:endParaRPr lang="en-GB" dirty="0"/>
          </a:p>
          <a:p>
            <a:endParaRPr lang="en-GB" dirty="0"/>
          </a:p>
          <a:p>
            <a:endParaRPr lang="en-GB" dirty="0"/>
          </a:p>
          <a:p>
            <a:endParaRPr lang="en-GB" dirty="0">
              <a:cs typeface="Calibri"/>
            </a:endParaRPr>
          </a:p>
          <a:p>
            <a:endParaRPr lang="en-GB" b="1">
              <a:cs typeface="Calibri"/>
            </a:endParaRPr>
          </a:p>
          <a:p>
            <a:endParaRPr lang="en-GB"/>
          </a:p>
          <a:p>
            <a:endParaRPr lang="en-GB" b="1">
              <a:cs typeface="Calibri" panose="020F0502020204030204"/>
            </a:endParaRPr>
          </a:p>
          <a:p>
            <a:endParaRPr lang="en-GB"/>
          </a:p>
          <a:p>
            <a:pPr fontAlgn="base"/>
            <a:endParaRPr lang="en-US" sz="6600" b="1">
              <a:solidFill>
                <a:srgbClr val="444444"/>
              </a:solidFill>
              <a:cs typeface="Calibri"/>
            </a:endParaRPr>
          </a:p>
        </p:txBody>
      </p:sp>
      <p:sp>
        <p:nvSpPr>
          <p:cNvPr id="4" name="Header Placeholder 3"/>
          <p:cNvSpPr>
            <a:spLocks noGrp="1"/>
          </p:cNvSpPr>
          <p:nvPr>
            <p:ph type="hdr" sz="quarter" idx="10"/>
          </p:nvPr>
        </p:nvSpPr>
        <p:spPr/>
        <p:txBody>
          <a:bodyPr/>
          <a:lstStyle/>
          <a:p>
            <a:r>
              <a:rPr lang="en-GB"/>
              <a:t>C me Company Overview</a:t>
            </a:r>
          </a:p>
        </p:txBody>
      </p:sp>
    </p:spTree>
    <p:extLst>
      <p:ext uri="{BB962C8B-B14F-4D97-AF65-F5344CB8AC3E}">
        <p14:creationId xmlns:p14="http://schemas.microsoft.com/office/powerpoint/2010/main" val="4222859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US" dirty="0">
                <a:cs typeface="Calibri"/>
              </a:rPr>
              <a:t>C-me has a broad and rich pool of experience in different sectors including:</a:t>
            </a:r>
            <a:endParaRPr lang="en-US"/>
          </a:p>
          <a:p>
            <a:pPr marL="351790" indent="-351790">
              <a:buFont typeface="Arial" panose="020B0604020202020204" pitchFamily="34" charset="0"/>
              <a:buChar char="•"/>
            </a:pPr>
            <a:r>
              <a:rPr lang="en-US" dirty="0">
                <a:cs typeface="Calibri"/>
              </a:rPr>
              <a:t>Education</a:t>
            </a:r>
          </a:p>
          <a:p>
            <a:pPr marL="351790" indent="-351790">
              <a:buFont typeface="Arial" panose="020B0604020202020204" pitchFamily="34" charset="0"/>
              <a:buChar char="•"/>
            </a:pPr>
            <a:r>
              <a:rPr lang="en-US" dirty="0">
                <a:cs typeface="Calibri"/>
              </a:rPr>
              <a:t>Health &amp; Fitness</a:t>
            </a:r>
          </a:p>
          <a:p>
            <a:pPr marL="351790" indent="-351790">
              <a:buFont typeface="Arial" panose="020B0604020202020204" pitchFamily="34" charset="0"/>
              <a:buChar char="•"/>
            </a:pPr>
            <a:r>
              <a:rPr lang="en-US" dirty="0">
                <a:cs typeface="Calibri"/>
              </a:rPr>
              <a:t>Defense</a:t>
            </a:r>
          </a:p>
          <a:p>
            <a:pPr marL="351790" indent="-351790">
              <a:buFont typeface="Arial" panose="020B0604020202020204" pitchFamily="34" charset="0"/>
              <a:buChar char="•"/>
            </a:pPr>
            <a:r>
              <a:rPr lang="en-US" dirty="0">
                <a:cs typeface="Calibri"/>
              </a:rPr>
              <a:t>Entertainment </a:t>
            </a:r>
          </a:p>
          <a:p>
            <a:pPr marL="351790" indent="-351790">
              <a:buFont typeface="Arial" panose="020B0604020202020204" pitchFamily="34" charset="0"/>
              <a:buChar char="•"/>
            </a:pPr>
            <a:r>
              <a:rPr lang="en-US" dirty="0">
                <a:cs typeface="Calibri"/>
              </a:rPr>
              <a:t>Not-for-profit and FTSE 500 companies</a:t>
            </a:r>
          </a:p>
          <a:p>
            <a:pPr marL="351790" indent="-351790">
              <a:buFont typeface="Arial" panose="020B0604020202020204" pitchFamily="34" charset="0"/>
              <a:buChar char="•"/>
            </a:pPr>
            <a:r>
              <a:rPr lang="en-US" dirty="0">
                <a:cs typeface="Calibri"/>
              </a:rPr>
              <a:t>Individuals</a:t>
            </a:r>
          </a:p>
          <a:p>
            <a:endParaRPr lang="en-US">
              <a:cs typeface="Calibri"/>
            </a:endParaRPr>
          </a:p>
          <a:p>
            <a:r>
              <a:rPr lang="en-US" dirty="0">
                <a:cs typeface="Calibri"/>
              </a:rPr>
              <a:t>You may </a:t>
            </a:r>
            <a:r>
              <a:rPr lang="en-US" dirty="0" err="1">
                <a:cs typeface="Calibri"/>
              </a:rPr>
              <a:t>recognise</a:t>
            </a:r>
            <a:r>
              <a:rPr lang="en-US" dirty="0">
                <a:cs typeface="Calibri"/>
              </a:rPr>
              <a:t> some of the brands on this slide that we have worked with.</a:t>
            </a:r>
            <a:endParaRPr lang="en-US"/>
          </a:p>
          <a:p>
            <a:endParaRPr lang="en-US">
              <a:cs typeface="Calibri"/>
            </a:endParaRPr>
          </a:p>
          <a:p>
            <a:pPr defTabSz="1877812">
              <a:defRPr/>
            </a:pPr>
            <a:r>
              <a:rPr lang="en-US" dirty="0">
                <a:cs typeface="Calibri"/>
              </a:rPr>
              <a:t>Our recent developments include a profile for Friends &amp; Family, which is looking at our home life and community. The need for this report was highlighted during lockdown. We also developed a section on remote working. </a:t>
            </a:r>
          </a:p>
          <a:p>
            <a:endParaRPr lang="en-US" b="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25</a:t>
            </a:fld>
            <a:endParaRPr lang="en-GB"/>
          </a:p>
        </p:txBody>
      </p:sp>
    </p:spTree>
    <p:extLst>
      <p:ext uri="{BB962C8B-B14F-4D97-AF65-F5344CB8AC3E}">
        <p14:creationId xmlns:p14="http://schemas.microsoft.com/office/powerpoint/2010/main" val="62946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0663" y="4216400"/>
            <a:ext cx="20221576" cy="11376025"/>
          </a:xfrm>
        </p:spPr>
      </p:sp>
      <p:sp>
        <p:nvSpPr>
          <p:cNvPr id="3" name="Notes Placeholder 2"/>
          <p:cNvSpPr>
            <a:spLocks noGrp="1"/>
          </p:cNvSpPr>
          <p:nvPr>
            <p:ph type="body" idx="1"/>
          </p:nvPr>
        </p:nvSpPr>
        <p:spPr/>
        <p:txBody>
          <a:bodyPr/>
          <a:lstStyle/>
          <a:p>
            <a:pPr fontAlgn="base">
              <a:defRPr/>
            </a:pPr>
            <a:r>
              <a:rPr lang="en-GB" sz="1800" i="1" dirty="0">
                <a:solidFill>
                  <a:srgbClr val="000000"/>
                </a:solidFill>
                <a:latin typeface="Calibri"/>
                <a:cs typeface="Calibri"/>
              </a:rPr>
              <a:t>We suggest </a:t>
            </a:r>
            <a:r>
              <a:rPr lang="en-GB" sz="1800" b="1" i="1" dirty="0">
                <a:solidFill>
                  <a:srgbClr val="000000"/>
                </a:solidFill>
                <a:latin typeface="Calibri"/>
                <a:cs typeface="Calibri"/>
              </a:rPr>
              <a:t>picking out the key features</a:t>
            </a:r>
            <a:r>
              <a:rPr lang="en-GB" sz="1800" i="1" dirty="0">
                <a:solidFill>
                  <a:srgbClr val="000000"/>
                </a:solidFill>
                <a:latin typeface="Calibri"/>
                <a:cs typeface="Calibri"/>
              </a:rPr>
              <a:t> that will resonate with your clients.</a:t>
            </a:r>
            <a:endParaRPr lang="en-GB" sz="1800" b="0" i="1" dirty="0">
              <a:effectLst/>
              <a:latin typeface="Calibri"/>
              <a:cs typeface="Calibri"/>
            </a:endParaRPr>
          </a:p>
          <a:p>
            <a:pPr algn="l" rtl="0" fontAlgn="base"/>
            <a:r>
              <a:rPr lang="en-GB" sz="1800" b="0" i="0" dirty="0">
                <a:effectLst/>
                <a:latin typeface="Calibri"/>
                <a:cs typeface="Calibri"/>
              </a:rPr>
              <a:t>​</a:t>
            </a:r>
            <a:endParaRPr lang="en-GB" b="0" i="0" dirty="0">
              <a:effectLst/>
              <a:latin typeface="Calibri"/>
              <a:cs typeface="Calibri"/>
            </a:endParaRPr>
          </a:p>
          <a:p>
            <a:pPr algn="l" rtl="0" fontAlgn="base"/>
            <a:r>
              <a:rPr lang="en-GB" sz="1800" b="0" i="0" dirty="0">
                <a:effectLst/>
                <a:latin typeface="Calibri"/>
                <a:cs typeface="Calibri"/>
              </a:rPr>
              <a:t>​</a:t>
            </a:r>
            <a:endParaRPr lang="en-GB" b="0" i="0" dirty="0">
              <a:effectLst/>
              <a:latin typeface="Calibri"/>
              <a:cs typeface="Calibri"/>
            </a:endParaRPr>
          </a:p>
        </p:txBody>
      </p:sp>
      <p:sp>
        <p:nvSpPr>
          <p:cNvPr id="4" name="Header Placeholder 3"/>
          <p:cNvSpPr>
            <a:spLocks noGrp="1"/>
          </p:cNvSpPr>
          <p:nvPr>
            <p:ph type="hdr" sz="quarter" idx="10"/>
          </p:nvPr>
        </p:nvSpPr>
        <p:spPr/>
        <p:txBody>
          <a:bodyPr/>
          <a:lstStyle/>
          <a:p>
            <a:r>
              <a:rPr lang="en-GB"/>
              <a:t>C me Company Overview</a:t>
            </a:r>
          </a:p>
        </p:txBody>
      </p:sp>
    </p:spTree>
    <p:extLst>
      <p:ext uri="{BB962C8B-B14F-4D97-AF65-F5344CB8AC3E}">
        <p14:creationId xmlns:p14="http://schemas.microsoft.com/office/powerpoint/2010/main" val="3650857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defTabSz="1877812">
              <a:defRPr/>
            </a:pPr>
            <a:r>
              <a:rPr lang="en-US" i="1" dirty="0"/>
              <a:t>Emphasize that C-me focus on </a:t>
            </a:r>
            <a:r>
              <a:rPr lang="en-US" b="1" i="1" dirty="0"/>
              <a:t>BEHAVIOURS</a:t>
            </a:r>
            <a:r>
              <a:rPr lang="en-US" i="1" dirty="0"/>
              <a:t>, not personality. </a:t>
            </a:r>
            <a:endParaRPr lang="en-US" dirty="0"/>
          </a:p>
          <a:p>
            <a:pPr defTabSz="1877812">
              <a:defRPr/>
            </a:pPr>
            <a:endParaRPr lang="en-US"/>
          </a:p>
          <a:p>
            <a:pPr defTabSz="1877812">
              <a:defRPr/>
            </a:pPr>
            <a:r>
              <a:rPr lang="en-US" dirty="0"/>
              <a:t>We </a:t>
            </a:r>
            <a:r>
              <a:rPr lang="en-GB" dirty="0"/>
              <a:t>acknowledge that individuals have a </a:t>
            </a:r>
            <a:r>
              <a:rPr lang="en-GB" b="1" dirty="0"/>
              <a:t>range of behaviours </a:t>
            </a:r>
            <a:r>
              <a:rPr lang="en-GB" dirty="0"/>
              <a:t>they can choose from, but we seek to assess their </a:t>
            </a:r>
            <a:r>
              <a:rPr lang="en-GB" b="1" dirty="0"/>
              <a:t>preferred ways of working </a:t>
            </a:r>
            <a:r>
              <a:rPr lang="en-GB" dirty="0"/>
              <a:t>within this range.  </a:t>
            </a:r>
            <a:endParaRPr lang="en-US" dirty="0"/>
          </a:p>
          <a:p>
            <a:pPr defTabSz="1877812">
              <a:defRPr/>
            </a:pPr>
            <a:endParaRPr lang="en-GB"/>
          </a:p>
          <a:p>
            <a:pPr defTabSz="1877812">
              <a:defRPr/>
            </a:pPr>
            <a:r>
              <a:rPr lang="en-GB" dirty="0"/>
              <a:t>Our behaviours </a:t>
            </a:r>
            <a:r>
              <a:rPr lang="en-GB" b="1" dirty="0"/>
              <a:t>impact others </a:t>
            </a:r>
            <a:r>
              <a:rPr lang="en-GB" dirty="0"/>
              <a:t>and </a:t>
            </a:r>
            <a:r>
              <a:rPr lang="en-GB" b="1" dirty="0"/>
              <a:t>can change</a:t>
            </a:r>
            <a:r>
              <a:rPr lang="en-GB" dirty="0"/>
              <a:t>. </a:t>
            </a:r>
            <a:endParaRPr lang="en-US" dirty="0"/>
          </a:p>
          <a:p>
            <a:pPr defTabSz="1877812">
              <a:defRPr/>
            </a:pPr>
            <a:r>
              <a:rPr lang="en-GB" dirty="0"/>
              <a:t>We’re helping to bring </a:t>
            </a:r>
            <a:r>
              <a:rPr lang="en-GB" b="1" dirty="0"/>
              <a:t>realisation</a:t>
            </a:r>
            <a:r>
              <a:rPr lang="en-GB" dirty="0"/>
              <a:t> around our </a:t>
            </a:r>
            <a:r>
              <a:rPr lang="en-GB" b="1" dirty="0"/>
              <a:t>tendencies</a:t>
            </a:r>
            <a:r>
              <a:rPr lang="en-GB" dirty="0"/>
              <a:t>.</a:t>
            </a:r>
            <a:endParaRPr lang="en-GB" dirty="0">
              <a:cs typeface="Calibri"/>
            </a:endParaRPr>
          </a:p>
          <a:p>
            <a:pPr defTabSz="1877812">
              <a:defRPr/>
            </a:pPr>
            <a:endParaRPr lang="en-GB"/>
          </a:p>
          <a:p>
            <a:pPr defTabSz="1877812">
              <a:defRPr/>
            </a:pPr>
            <a:r>
              <a:rPr lang="en-GB" dirty="0"/>
              <a:t>We do not label any specific behaviour as </a:t>
            </a:r>
            <a:r>
              <a:rPr lang="en-GB" b="1" dirty="0"/>
              <a:t>'right' </a:t>
            </a:r>
            <a:r>
              <a:rPr lang="en-GB" b="0" dirty="0"/>
              <a:t>or</a:t>
            </a:r>
            <a:r>
              <a:rPr lang="en-GB" b="1" dirty="0"/>
              <a:t> 'wrong'</a:t>
            </a:r>
            <a:r>
              <a:rPr lang="en-GB" dirty="0"/>
              <a:t> but simply that individuals choose what feels 'right' for them.</a:t>
            </a:r>
            <a:endParaRPr lang="en-US" dirty="0"/>
          </a:p>
          <a:p>
            <a:pPr defTabSz="1877812">
              <a:defRPr/>
            </a:pPr>
            <a:endParaRPr lang="en-GB"/>
          </a:p>
          <a:p>
            <a:pPr defTabSz="1877812">
              <a:defRPr/>
            </a:pPr>
            <a:r>
              <a:rPr lang="en-GB" dirty="0"/>
              <a:t>Behaviour is </a:t>
            </a:r>
            <a:r>
              <a:rPr lang="en-GB" b="1" dirty="0"/>
              <a:t>easier to coach and adapt </a:t>
            </a:r>
            <a:r>
              <a:rPr lang="en-GB" dirty="0"/>
              <a:t>than personality. </a:t>
            </a:r>
            <a:endParaRPr lang="en-US" dirty="0"/>
          </a:p>
          <a:p>
            <a:pPr defTabSz="1877812">
              <a:defRPr/>
            </a:pPr>
            <a:endParaRPr lang="en-GB"/>
          </a:p>
          <a:p>
            <a:pPr defTabSz="1877812">
              <a:defRPr/>
            </a:pPr>
            <a:r>
              <a:rPr lang="en-GB" dirty="0"/>
              <a:t>We’re speaking to behaviours that </a:t>
            </a:r>
            <a:r>
              <a:rPr lang="en-GB" b="1" dirty="0"/>
              <a:t>emerge </a:t>
            </a:r>
            <a:r>
              <a:rPr lang="en-GB" dirty="0"/>
              <a:t>out of personality.</a:t>
            </a:r>
            <a:endParaRPr lang="en-US" dirty="0"/>
          </a:p>
          <a:p>
            <a:pPr defTabSz="1877812">
              <a:defRPr/>
            </a:pPr>
            <a:endParaRPr lang="en-GB"/>
          </a:p>
          <a:p>
            <a:pPr defTabSz="1877812">
              <a:defRPr/>
            </a:pPr>
            <a:r>
              <a:rPr lang="en-GB" dirty="0"/>
              <a:t>Personality tests are looking to assess </a:t>
            </a:r>
            <a:r>
              <a:rPr lang="en-GB" b="1" dirty="0"/>
              <a:t>the underlying personality traits</a:t>
            </a:r>
            <a:r>
              <a:rPr lang="en-GB" dirty="0"/>
              <a:t>, which can be </a:t>
            </a:r>
            <a:r>
              <a:rPr lang="en-GB" b="1" dirty="0"/>
              <a:t>hard, </a:t>
            </a:r>
            <a:r>
              <a:rPr lang="en-GB" dirty="0"/>
              <a:t>can </a:t>
            </a:r>
            <a:r>
              <a:rPr lang="en-GB" b="1" dirty="0"/>
              <a:t>come across as vague </a:t>
            </a:r>
            <a:r>
              <a:rPr lang="en-GB" dirty="0"/>
              <a:t>and </a:t>
            </a:r>
            <a:r>
              <a:rPr lang="en-GB" b="1" dirty="0">
                <a:sym typeface="Calibri"/>
              </a:rPr>
              <a:t>boxed in.</a:t>
            </a:r>
            <a:endParaRPr lang="en-GB" dirty="0">
              <a:cs typeface="Calibri"/>
            </a:endParaRPr>
          </a:p>
          <a:p>
            <a:endParaRPr lang="en-GB" b="1" dirty="0">
              <a:sym typeface="Calibri"/>
            </a:endParaRPr>
          </a:p>
          <a:p>
            <a:r>
              <a:rPr lang="en-GB" dirty="0">
                <a:sym typeface="Calibri"/>
              </a:rPr>
              <a:t>Our USP </a:t>
            </a:r>
            <a:r>
              <a:rPr lang="en-GB" dirty="0"/>
              <a:t>as a tool is that </a:t>
            </a:r>
            <a:r>
              <a:rPr lang="en-GB" dirty="0">
                <a:sym typeface="Calibri"/>
              </a:rPr>
              <a:t>we’re </a:t>
            </a:r>
            <a:r>
              <a:rPr lang="en-GB" dirty="0"/>
              <a:t>looking at</a:t>
            </a:r>
            <a:r>
              <a:rPr lang="en-GB" dirty="0">
                <a:sym typeface="Calibri"/>
              </a:rPr>
              <a:t> </a:t>
            </a:r>
            <a:r>
              <a:rPr lang="en-GB" b="1" dirty="0"/>
              <a:t>observable behaviours</a:t>
            </a:r>
            <a:r>
              <a:rPr lang="en-GB" dirty="0"/>
              <a:t>, </a:t>
            </a:r>
            <a:r>
              <a:rPr lang="en-GB" dirty="0">
                <a:sym typeface="Calibri"/>
              </a:rPr>
              <a:t>we’re </a:t>
            </a:r>
            <a:r>
              <a:rPr lang="en-GB" dirty="0"/>
              <a:t>not challenging people’s values but what behaviours someone is</a:t>
            </a:r>
            <a:r>
              <a:rPr lang="en-GB" dirty="0">
                <a:sym typeface="Calibri"/>
              </a:rPr>
              <a:t> </a:t>
            </a:r>
            <a:r>
              <a:rPr lang="en-GB" b="1" dirty="0"/>
              <a:t>choosing</a:t>
            </a:r>
            <a:r>
              <a:rPr lang="en-GB" dirty="0">
                <a:sym typeface="Calibri"/>
              </a:rPr>
              <a:t> </a:t>
            </a:r>
            <a:r>
              <a:rPr lang="en-GB" dirty="0"/>
              <a:t>to display and adapt in their context.</a:t>
            </a:r>
            <a:endParaRPr lang="en-GB" dirty="0">
              <a:cs typeface="Calibri"/>
            </a:endParaRPr>
          </a:p>
          <a:p>
            <a:endParaRPr lang="en-GB"/>
          </a:p>
          <a:p>
            <a:r>
              <a:rPr lang="en-GB" dirty="0">
                <a:sym typeface="Calibri"/>
              </a:rPr>
              <a:t>Our </a:t>
            </a:r>
            <a:r>
              <a:rPr lang="en-GB" b="1" dirty="0">
                <a:sym typeface="Calibri"/>
              </a:rPr>
              <a:t>35,000+ statements are behavioural.</a:t>
            </a:r>
            <a:endParaRPr lang="en-GB" dirty="0"/>
          </a:p>
          <a:p>
            <a:endParaRPr lang="en-GB" sz="2500" b="1">
              <a:sym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27</a:t>
            </a:fld>
            <a:endParaRPr lang="en-GB"/>
          </a:p>
        </p:txBody>
      </p:sp>
    </p:spTree>
    <p:extLst>
      <p:ext uri="{BB962C8B-B14F-4D97-AF65-F5344CB8AC3E}">
        <p14:creationId xmlns:p14="http://schemas.microsoft.com/office/powerpoint/2010/main" val="1541615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US"/>
              <a:t>Here are just a few of our key </a:t>
            </a:r>
            <a:r>
              <a:rPr lang="en-US" b="1"/>
              <a:t>competitors </a:t>
            </a:r>
            <a:r>
              <a:rPr lang="en-US"/>
              <a:t>in the market. </a:t>
            </a:r>
          </a:p>
          <a:p>
            <a:endParaRPr lang="en-US"/>
          </a:p>
          <a:p>
            <a:r>
              <a:rPr lang="en-US"/>
              <a:t>Please ask us for our </a:t>
            </a:r>
            <a:r>
              <a:rPr lang="en-US" b="1"/>
              <a:t>information sheet </a:t>
            </a:r>
            <a:r>
              <a:rPr lang="en-US"/>
              <a:t>with </a:t>
            </a:r>
            <a:r>
              <a:rPr lang="en-US" b="1"/>
              <a:t>more comprehensive information </a:t>
            </a:r>
            <a:r>
              <a:rPr lang="en-US"/>
              <a:t>on a wider group of competitors.</a:t>
            </a:r>
          </a:p>
          <a:p>
            <a:endParaRPr lang="en-GB"/>
          </a:p>
          <a:p>
            <a:r>
              <a:rPr lang="en-GB"/>
              <a:t>Across all three - C-Me is quicker to complete and colours/categories blend.</a:t>
            </a:r>
            <a:endParaRPr lang="en-GB">
              <a:cs typeface="Calibri"/>
            </a:endParaRPr>
          </a:p>
          <a:p>
            <a:endParaRPr lang="en-US" b="0" i="1">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28</a:t>
            </a:fld>
            <a:endParaRPr lang="en-GB"/>
          </a:p>
        </p:txBody>
      </p:sp>
    </p:spTree>
    <p:extLst>
      <p:ext uri="{BB962C8B-B14F-4D97-AF65-F5344CB8AC3E}">
        <p14:creationId xmlns:p14="http://schemas.microsoft.com/office/powerpoint/2010/main" val="4040381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dirty="0"/>
              <a:t>Summary slide: to contextualise where C-me fits and the background to psychometric testing.</a:t>
            </a:r>
            <a:endParaRPr lang="en-US" dirty="0"/>
          </a:p>
          <a:p>
            <a:endParaRPr lang="en-GB" dirty="0">
              <a:cs typeface="Calibri" panose="020F0502020204030204"/>
            </a:endParaRPr>
          </a:p>
          <a:p>
            <a:r>
              <a:rPr lang="en-GB" dirty="0"/>
              <a:t>Depending on the group: </a:t>
            </a:r>
            <a:endParaRPr lang="en-US" dirty="0"/>
          </a:p>
          <a:p>
            <a:pPr marL="171450" indent="-171450">
              <a:buFont typeface="Arial,Sans-Serif"/>
              <a:buChar char="•"/>
            </a:pPr>
            <a:r>
              <a:rPr lang="en-GB" dirty="0"/>
              <a:t>Use this slide</a:t>
            </a:r>
            <a:endParaRPr lang="en-US" dirty="0"/>
          </a:p>
          <a:p>
            <a:pPr marL="171450" indent="-171450">
              <a:buFont typeface="Arial,Sans-Serif"/>
              <a:buChar char="•"/>
            </a:pPr>
            <a:r>
              <a:rPr lang="en-GB" dirty="0"/>
              <a:t>Or the following more comprehensive one</a:t>
            </a:r>
            <a:endParaRPr lang="en-US" dirty="0"/>
          </a:p>
          <a:p>
            <a:endParaRPr lang="en-GB" dirty="0"/>
          </a:p>
          <a:p>
            <a:r>
              <a:rPr lang="en-GB" b="1" dirty="0"/>
              <a:t>Key figures in the development of psychometric testing</a:t>
            </a:r>
            <a:endParaRPr lang="en-US" dirty="0"/>
          </a:p>
          <a:p>
            <a:r>
              <a:rPr lang="en-GB" i="1" dirty="0"/>
              <a:t>(N.B. For more information, please refer to the Accreditation manual).</a:t>
            </a:r>
            <a:endParaRPr lang="en-GB" dirty="0"/>
          </a:p>
          <a:p>
            <a:endParaRPr lang="en-GB" dirty="0"/>
          </a:p>
          <a:p>
            <a:r>
              <a:rPr lang="en-GB" dirty="0"/>
              <a:t>Throughout history it has been observed that there are differences between people and how we interpret these differences. </a:t>
            </a:r>
          </a:p>
          <a:p>
            <a:pPr marL="171450" indent="-171450">
              <a:buFont typeface="Arial,Sans-Serif"/>
              <a:buChar char="•"/>
            </a:pPr>
            <a:endParaRPr lang="en-US" dirty="0"/>
          </a:p>
          <a:p>
            <a:pPr marL="171450" indent="-171450">
              <a:buFont typeface="Arial,Sans-Serif"/>
              <a:buChar char="•"/>
            </a:pPr>
            <a:r>
              <a:rPr lang="en-GB" b="1" dirty="0"/>
              <a:t>Hippocrates in 500BC</a:t>
            </a:r>
            <a:r>
              <a:rPr lang="en-GB" dirty="0"/>
              <a:t> (Greek physician)</a:t>
            </a:r>
            <a:endParaRPr lang="en-GB" dirty="0">
              <a:cs typeface="Calibri"/>
            </a:endParaRPr>
          </a:p>
          <a:p>
            <a:r>
              <a:rPr lang="en-GB" dirty="0"/>
              <a:t>- Identified 4 different types of people based on where they lived, which he believed would affect temperament and the body fluid and bile responses.</a:t>
            </a:r>
            <a:r>
              <a:rPr lang="en-US" dirty="0"/>
              <a:t> </a:t>
            </a:r>
            <a:endParaRPr lang="en-US" dirty="0">
              <a:cs typeface="Calibri"/>
            </a:endParaRPr>
          </a:p>
          <a:p>
            <a:r>
              <a:rPr lang="en-US" dirty="0"/>
              <a:t>- Modern development: WHY we are different.</a:t>
            </a:r>
            <a:endParaRPr lang="en-US" dirty="0">
              <a:cs typeface="Calibri"/>
            </a:endParaRPr>
          </a:p>
          <a:p>
            <a:r>
              <a:rPr lang="en-GB" dirty="0"/>
              <a:t> </a:t>
            </a:r>
            <a:endParaRPr lang="en-GB" dirty="0">
              <a:cs typeface="Calibri"/>
            </a:endParaRPr>
          </a:p>
          <a:p>
            <a:pPr marL="171450" indent="-171450">
              <a:buFont typeface="Arial,Sans-Serif"/>
              <a:buChar char="•"/>
            </a:pPr>
            <a:r>
              <a:rPr lang="en-GB" b="1" dirty="0"/>
              <a:t>Carl Jung </a:t>
            </a:r>
            <a:r>
              <a:rPr lang="en-GB" dirty="0"/>
              <a:t>early 1900s (Swiss psychiatrist and psychoanalyst)</a:t>
            </a:r>
            <a:endParaRPr lang="en-GB" dirty="0">
              <a:cs typeface="Calibri"/>
            </a:endParaRPr>
          </a:p>
          <a:p>
            <a:r>
              <a:rPr lang="en-GB" dirty="0"/>
              <a:t>- Jung was key in developing analytic psychology (now referred to as Jungian analysis).</a:t>
            </a:r>
            <a:endParaRPr lang="en-GB" dirty="0">
              <a:cs typeface="Calibri"/>
            </a:endParaRPr>
          </a:p>
          <a:p>
            <a:r>
              <a:rPr lang="en-GB" dirty="0"/>
              <a:t>- Developed an axis of psychology (thinking/feeling) - this axis displayed behaviour as a scale rather than as absolutes.</a:t>
            </a:r>
            <a:endParaRPr lang="en-GB" dirty="0">
              <a:cs typeface="Calibri"/>
            </a:endParaRPr>
          </a:p>
          <a:p>
            <a:endParaRPr lang="en-GB" dirty="0"/>
          </a:p>
          <a:p>
            <a:pPr marL="171450" indent="-171450">
              <a:buFont typeface="Arial,Sans-Serif"/>
              <a:buChar char="•"/>
            </a:pPr>
            <a:r>
              <a:rPr lang="en-GB" b="1" dirty="0"/>
              <a:t>C-me</a:t>
            </a:r>
            <a:r>
              <a:rPr lang="en-GB" dirty="0"/>
              <a:t> was founded in 2013</a:t>
            </a:r>
            <a:endParaRPr lang="en-GB" dirty="0">
              <a:cs typeface="Calibri"/>
            </a:endParaRPr>
          </a:p>
          <a:p>
            <a:r>
              <a:rPr lang="en-GB" dirty="0"/>
              <a:t>- Developed our own more accurate algorithm (based on database of </a:t>
            </a:r>
            <a:endParaRPr lang="en-US" dirty="0"/>
          </a:p>
          <a:p>
            <a:r>
              <a:rPr lang="en-GB" dirty="0"/>
              <a:t>                            35,000+ statements).</a:t>
            </a:r>
            <a:endParaRPr lang="en-GB" dirty="0">
              <a:cs typeface="Calibri"/>
            </a:endParaRPr>
          </a:p>
          <a:p>
            <a:r>
              <a:rPr lang="en-GB" dirty="0"/>
              <a:t>- Removed labels and numbers.</a:t>
            </a:r>
            <a:endParaRPr lang="en-GB" dirty="0">
              <a:cs typeface="Calibri"/>
            </a:endParaRPr>
          </a:p>
          <a:p>
            <a:r>
              <a:rPr lang="en-GB" dirty="0"/>
              <a:t>- Developed reports that speak to observable behaviour which we can shape.</a:t>
            </a:r>
            <a:endParaRPr lang="en-GB" dirty="0">
              <a:cs typeface="Calibri"/>
            </a:endParaRPr>
          </a:p>
          <a:p>
            <a:r>
              <a:rPr lang="en-GB" dirty="0"/>
              <a:t>- Assess Conscious and Unconscious preferences.</a:t>
            </a:r>
            <a:endParaRPr lang="en-US" dirty="0"/>
          </a:p>
          <a:p>
            <a:endParaRPr lang="en-GB" dirty="0"/>
          </a:p>
          <a:p>
            <a:r>
              <a:rPr lang="en-GB" b="1" dirty="0"/>
              <a:t>Why colour?</a:t>
            </a:r>
            <a:r>
              <a:rPr lang="en-US" b="1" dirty="0"/>
              <a:t> </a:t>
            </a:r>
            <a:r>
              <a:rPr lang="en-GB" dirty="0"/>
              <a:t>Colours blends, whereas words and numbers don’t. They can leave people feeling boxed.</a:t>
            </a:r>
            <a:endParaRPr lang="en-GB" dirty="0">
              <a:cs typeface="Calibri"/>
            </a:endParaRPr>
          </a:p>
          <a:p>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29</a:t>
            </a:fld>
            <a:endParaRPr lang="en-GB"/>
          </a:p>
        </p:txBody>
      </p:sp>
    </p:spTree>
    <p:extLst>
      <p:ext uri="{BB962C8B-B14F-4D97-AF65-F5344CB8AC3E}">
        <p14:creationId xmlns:p14="http://schemas.microsoft.com/office/powerpoint/2010/main" val="258723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60638" y="54000400"/>
            <a:ext cx="259267326" cy="145838863"/>
          </a:xfrm>
        </p:spPr>
      </p:sp>
      <p:sp>
        <p:nvSpPr>
          <p:cNvPr id="3" name="Notes Placeholder 2"/>
          <p:cNvSpPr>
            <a:spLocks noGrp="1"/>
          </p:cNvSpPr>
          <p:nvPr>
            <p:ph type="body" idx="1"/>
          </p:nvPr>
        </p:nvSpPr>
        <p:spPr/>
        <p:txBody>
          <a:bodyPr/>
          <a:lstStyle/>
          <a:p>
            <a:r>
              <a:rPr lang="en-GB" i="1" dirty="0"/>
              <a:t>1</a:t>
            </a:r>
            <a:r>
              <a:rPr lang="en-GB" i="1" baseline="30000" dirty="0"/>
              <a:t>ST</a:t>
            </a:r>
            <a:r>
              <a:rPr lang="en-GB" i="1" dirty="0"/>
              <a:t> APPEAR:</a:t>
            </a:r>
            <a:endParaRPr lang="en-GB"/>
          </a:p>
          <a:p>
            <a:r>
              <a:rPr lang="en-GB" b="1" i="1" dirty="0">
                <a:solidFill>
                  <a:srgbClr val="000000"/>
                </a:solidFill>
              </a:rPr>
              <a:t>ACTION</a:t>
            </a:r>
            <a:r>
              <a:rPr lang="en-GB" b="1" i="1" dirty="0"/>
              <a:t> -</a:t>
            </a:r>
            <a:r>
              <a:rPr lang="en-GB" b="1" dirty="0"/>
              <a:t> Chat: Why not say ‘hello’ on the chat – we’re using this to increase participation. </a:t>
            </a:r>
            <a:endParaRPr lang="en-GB" b="1">
              <a:cs typeface="Calibri"/>
            </a:endParaRPr>
          </a:p>
          <a:p>
            <a:endParaRPr lang="en-GB">
              <a:cs typeface="Calibri" panose="020F0502020204030204"/>
            </a:endParaRPr>
          </a:p>
          <a:p>
            <a:r>
              <a:rPr lang="en-GB" i="1" dirty="0"/>
              <a:t>2</a:t>
            </a:r>
            <a:r>
              <a:rPr lang="en-GB" i="1" baseline="30000" dirty="0"/>
              <a:t>ND</a:t>
            </a:r>
            <a:r>
              <a:rPr lang="en-GB" i="1" dirty="0"/>
              <a:t> APPEAR: </a:t>
            </a:r>
            <a:endParaRPr lang="en-GB" i="1">
              <a:cs typeface="Calibri"/>
            </a:endParaRPr>
          </a:p>
          <a:p>
            <a:r>
              <a:rPr lang="en-GB" b="1" dirty="0"/>
              <a:t>Participation icon &amp; raise hand icon: hit that now, it will eventually disappear but you can hit it again to take your hand down. We will invite you to share your learnings during the session this way.</a:t>
            </a:r>
            <a:endParaRPr lang="en-GB" b="1" dirty="0">
              <a:cs typeface="Calibri"/>
            </a:endParaRPr>
          </a:p>
        </p:txBody>
      </p:sp>
    </p:spTree>
    <p:extLst>
      <p:ext uri="{BB962C8B-B14F-4D97-AF65-F5344CB8AC3E}">
        <p14:creationId xmlns:p14="http://schemas.microsoft.com/office/powerpoint/2010/main" val="120150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dirty="0"/>
              <a:t>Developmental history underpinning C-me.</a:t>
            </a:r>
            <a:endParaRPr lang="en-US" dirty="0"/>
          </a:p>
          <a:p>
            <a:endParaRPr lang="en-GB" dirty="0"/>
          </a:p>
          <a:p>
            <a:pPr marL="171450" indent="-171450">
              <a:buFont typeface="Arial,Sans-Serif"/>
              <a:buChar char="•"/>
            </a:pPr>
            <a:r>
              <a:rPr lang="en-GB" dirty="0"/>
              <a:t>Throughout history it has been observed that there is difference between people and how we interpret these differences. </a:t>
            </a:r>
          </a:p>
          <a:p>
            <a:pPr marL="171450" indent="-171450">
              <a:buFont typeface="Arial,Sans-Serif"/>
              <a:buChar char="•"/>
            </a:pPr>
            <a:endParaRPr lang="en-US" dirty="0"/>
          </a:p>
          <a:p>
            <a:pPr marL="171450" indent="-171450">
              <a:buFont typeface="Arial,Sans-Serif"/>
              <a:buChar char="•"/>
            </a:pPr>
            <a:r>
              <a:rPr lang="en-GB" b="1" dirty="0"/>
              <a:t>Hippocrates in 400BC</a:t>
            </a:r>
            <a:r>
              <a:rPr lang="en-GB" dirty="0"/>
              <a:t> (Greek physician)</a:t>
            </a:r>
          </a:p>
          <a:p>
            <a:r>
              <a:rPr lang="en-GB" dirty="0"/>
              <a:t>- Identified 4 different types of people based on where they lived, which he believed would affect</a:t>
            </a:r>
            <a:r>
              <a:rPr lang="en-US" dirty="0"/>
              <a:t> </a:t>
            </a:r>
            <a:r>
              <a:rPr lang="en-GB" dirty="0"/>
              <a:t>temperament and the body fluid and bile responses.</a:t>
            </a:r>
            <a:r>
              <a:rPr lang="en-US" dirty="0"/>
              <a:t> </a:t>
            </a:r>
          </a:p>
          <a:p>
            <a:r>
              <a:rPr lang="en-US" dirty="0"/>
              <a:t>- Modern development: WHY we are different.</a:t>
            </a:r>
          </a:p>
          <a:p>
            <a:r>
              <a:rPr lang="en-GB" dirty="0"/>
              <a:t> </a:t>
            </a:r>
          </a:p>
          <a:p>
            <a:pPr marL="171450" indent="-171450">
              <a:buFont typeface="Arial,Sans-Serif"/>
              <a:buChar char="•"/>
            </a:pPr>
            <a:r>
              <a:rPr lang="en-GB" b="1" dirty="0"/>
              <a:t>Carl Jung </a:t>
            </a:r>
            <a:r>
              <a:rPr lang="en-GB" dirty="0"/>
              <a:t>early 1900s (Swiss psychiatrist and psychoanalyst)</a:t>
            </a:r>
          </a:p>
          <a:p>
            <a:r>
              <a:rPr lang="en-GB" dirty="0"/>
              <a:t>- Jung was key in developing analytic psychology (now referred to as Jungian analysis).</a:t>
            </a:r>
          </a:p>
          <a:p>
            <a:r>
              <a:rPr lang="en-GB" dirty="0"/>
              <a:t>- Developed an axis of psychology (thinking/feeling), this axis displayed behaviour as a scale rather than as absolutes.</a:t>
            </a:r>
          </a:p>
          <a:p>
            <a:endParaRPr lang="en-GB" dirty="0"/>
          </a:p>
          <a:p>
            <a:pPr marL="171450" indent="-171450">
              <a:buFont typeface="Arial,Sans-Serif"/>
              <a:buChar char="•"/>
            </a:pPr>
            <a:r>
              <a:rPr lang="en-GB" b="1" dirty="0"/>
              <a:t>Marston</a:t>
            </a:r>
            <a:r>
              <a:rPr lang="en-GB" dirty="0"/>
              <a:t> 1928</a:t>
            </a:r>
          </a:p>
          <a:p>
            <a:r>
              <a:rPr lang="en-GB" dirty="0"/>
              <a:t>- His work led to the Development of DISC analysis.</a:t>
            </a:r>
          </a:p>
          <a:p>
            <a:endParaRPr lang="en-GB" dirty="0"/>
          </a:p>
          <a:p>
            <a:pPr marL="171450" indent="-171450">
              <a:buFont typeface="Arial,Sans-Serif"/>
              <a:buChar char="•"/>
            </a:pPr>
            <a:r>
              <a:rPr lang="en-GB" b="1" dirty="0"/>
              <a:t>Myers-Briggs 1962</a:t>
            </a:r>
            <a:endParaRPr lang="en-GB" dirty="0"/>
          </a:p>
          <a:p>
            <a:r>
              <a:rPr lang="en-GB" dirty="0"/>
              <a:t>- 16 personality types represented in the MBTI grid.</a:t>
            </a:r>
          </a:p>
          <a:p>
            <a:endParaRPr lang="en-GB" dirty="0"/>
          </a:p>
          <a:p>
            <a:pPr marL="171450" indent="-171450">
              <a:buFont typeface="Arial,Sans-Serif"/>
              <a:buChar char="•"/>
            </a:pPr>
            <a:r>
              <a:rPr lang="en-GB" b="1" dirty="0"/>
              <a:t>Bonnstetter </a:t>
            </a:r>
            <a:r>
              <a:rPr lang="en-GB" dirty="0"/>
              <a:t>1984 (American)</a:t>
            </a:r>
          </a:p>
          <a:p>
            <a:r>
              <a:rPr lang="en-GB" dirty="0"/>
              <a:t>- First person to apply Colour Wheel to psychometric testing.</a:t>
            </a:r>
          </a:p>
          <a:p>
            <a:r>
              <a:rPr lang="en-GB" dirty="0"/>
              <a:t>- Used profiling to increase business effectiveness.</a:t>
            </a:r>
          </a:p>
          <a:p>
            <a:endParaRPr lang="en-GB" dirty="0"/>
          </a:p>
          <a:p>
            <a:pPr marL="171450" indent="-171450">
              <a:buFont typeface="Arial,Sans-Serif"/>
              <a:buChar char="•"/>
            </a:pPr>
            <a:r>
              <a:rPr lang="en-GB" b="1" dirty="0"/>
              <a:t>Insights</a:t>
            </a:r>
            <a:r>
              <a:rPr lang="en-GB" dirty="0"/>
              <a:t> 1993</a:t>
            </a:r>
          </a:p>
          <a:p>
            <a:r>
              <a:rPr lang="en-GB" dirty="0"/>
              <a:t>- Similar to C-me but assigns labelling.</a:t>
            </a:r>
          </a:p>
          <a:p>
            <a:r>
              <a:rPr lang="en-GB" dirty="0"/>
              <a:t>- Unconscious graph is not as accurate.</a:t>
            </a:r>
          </a:p>
          <a:p>
            <a:endParaRPr lang="en-GB" dirty="0"/>
          </a:p>
          <a:p>
            <a:pPr marL="171450" indent="-171450">
              <a:buFont typeface="Arial,Sans-Serif"/>
              <a:buChar char="•"/>
            </a:pPr>
            <a:r>
              <a:rPr lang="en-GB" b="1" dirty="0"/>
              <a:t>C-me</a:t>
            </a:r>
            <a:r>
              <a:rPr lang="en-GB" dirty="0"/>
              <a:t> was founded in 2013</a:t>
            </a:r>
          </a:p>
          <a:p>
            <a:r>
              <a:rPr lang="en-GB" dirty="0"/>
              <a:t>- Developed our own more accurate algorithm (based on database of 35,000 statements).</a:t>
            </a:r>
          </a:p>
          <a:p>
            <a:r>
              <a:rPr lang="en-GB" dirty="0"/>
              <a:t>- Removed labels and numbers.</a:t>
            </a:r>
          </a:p>
          <a:p>
            <a:r>
              <a:rPr lang="en-GB" dirty="0"/>
              <a:t>- Developed reports that speak to observable behaviour which we can shape.</a:t>
            </a:r>
          </a:p>
          <a:p>
            <a:r>
              <a:rPr lang="en-GB" dirty="0"/>
              <a:t>- Assess Conscious and Unconscious preferences.</a:t>
            </a:r>
            <a:endParaRPr lang="en-US" dirty="0"/>
          </a:p>
          <a:p>
            <a:endParaRPr lang="en-GB" dirty="0"/>
          </a:p>
          <a:p>
            <a:r>
              <a:rPr lang="en-GB" b="1" dirty="0"/>
              <a:t>Why colour?</a:t>
            </a:r>
            <a:r>
              <a:rPr lang="en-US" b="1" dirty="0"/>
              <a:t> </a:t>
            </a:r>
            <a:r>
              <a:rPr lang="en-GB" dirty="0"/>
              <a:t>Colours blends, whereas words and numbers don’t</a:t>
            </a:r>
            <a:r>
              <a:rPr lang="en-GB" b="0" dirty="0"/>
              <a:t>. </a:t>
            </a:r>
            <a:r>
              <a:rPr lang="en-GB" dirty="0"/>
              <a:t>They can leave people feeling boxed.</a:t>
            </a:r>
            <a:endParaRPr lang="en-GB" dirty="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30</a:t>
            </a:fld>
            <a:endParaRPr lang="en-GB"/>
          </a:p>
        </p:txBody>
      </p:sp>
    </p:spTree>
    <p:extLst>
      <p:ext uri="{BB962C8B-B14F-4D97-AF65-F5344CB8AC3E}">
        <p14:creationId xmlns:p14="http://schemas.microsoft.com/office/powerpoint/2010/main" val="4028849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Let's look at the axis C-me uses to represent Jungian psychology on the colour wheel</a:t>
            </a:r>
            <a:r>
              <a:rPr lang="en-GB" b="0" dirty="0"/>
              <a:t> -</a:t>
            </a:r>
            <a:r>
              <a:rPr lang="en-GB" dirty="0"/>
              <a:t> </a:t>
            </a:r>
            <a:r>
              <a:rPr lang="en-GB" b="0" dirty="0"/>
              <a:t> to give you clear understanding of how the colour wheel works.</a:t>
            </a:r>
          </a:p>
          <a:p>
            <a:endParaRPr lang="en-GB" b="0"/>
          </a:p>
          <a:p>
            <a:pPr>
              <a:defRPr/>
            </a:pPr>
            <a:r>
              <a:rPr lang="en-GB" b="0" i="1" dirty="0"/>
              <a:t>(Chapter 5 of </a:t>
            </a:r>
            <a:r>
              <a:rPr lang="en-GB" i="1" dirty="0"/>
              <a:t>your accreditation manual provides further notes on the Jungian foundations of C-me).</a:t>
            </a:r>
          </a:p>
          <a:p>
            <a:endParaRPr lang="en-GB"/>
          </a:p>
          <a:p>
            <a:pPr>
              <a:defRPr/>
            </a:pPr>
            <a:r>
              <a:rPr lang="en-GB" b="1" i="0" dirty="0"/>
              <a:t>HORIZONTAL AXIS:</a:t>
            </a:r>
            <a:r>
              <a:rPr lang="en-GB" b="1" dirty="0"/>
              <a:t> </a:t>
            </a:r>
            <a:r>
              <a:rPr lang="en-GB" dirty="0"/>
              <a:t>Looks</a:t>
            </a:r>
            <a:r>
              <a:rPr lang="en-GB" b="0" dirty="0"/>
              <a:t> at </a:t>
            </a:r>
            <a:r>
              <a:rPr lang="en-GB" b="1" dirty="0"/>
              <a:t>how we’re making our decisions </a:t>
            </a:r>
            <a:r>
              <a:rPr lang="en-GB" b="0" dirty="0"/>
              <a:t>and </a:t>
            </a:r>
            <a:r>
              <a:rPr lang="en-GB" b="1" dirty="0"/>
              <a:t>how we relate to different situations </a:t>
            </a:r>
            <a:r>
              <a:rPr lang="en-GB" b="0" dirty="0"/>
              <a:t>in life.</a:t>
            </a:r>
            <a:endParaRPr lang="en-GB" b="0" dirty="0">
              <a:cs typeface="Calibri"/>
            </a:endParaRPr>
          </a:p>
          <a:p>
            <a:endParaRPr lang="en-GB" i="1"/>
          </a:p>
          <a:p>
            <a:r>
              <a:rPr lang="en-GB" i="1" dirty="0"/>
              <a:t>EXPLAIN THE SLIDE:</a:t>
            </a:r>
            <a:endParaRPr lang="en-GB" i="1" dirty="0">
              <a:cs typeface="Calibri"/>
            </a:endParaRPr>
          </a:p>
          <a:p>
            <a:pPr marL="351790" indent="-351790">
              <a:buFont typeface="Arial" panose="020B0604020202020204" pitchFamily="34" charset="0"/>
              <a:buChar char="•"/>
            </a:pPr>
            <a:r>
              <a:rPr lang="en-GB" b="1" dirty="0"/>
              <a:t>Top </a:t>
            </a:r>
            <a:r>
              <a:rPr lang="en-GB" b="0" dirty="0"/>
              <a:t>of wheel = </a:t>
            </a:r>
            <a:r>
              <a:rPr lang="en-GB" b="1" dirty="0"/>
              <a:t>THINKING PREFERENCE </a:t>
            </a:r>
            <a:r>
              <a:rPr lang="en-GB" b="0" dirty="0"/>
              <a:t> – ‘head</a:t>
            </a:r>
            <a:r>
              <a:rPr lang="en-GB" dirty="0"/>
              <a:t>’.</a:t>
            </a:r>
            <a:endParaRPr lang="en-GB" b="0" dirty="0">
              <a:cs typeface="Calibri"/>
            </a:endParaRPr>
          </a:p>
          <a:p>
            <a:pPr marL="351790" indent="-351790">
              <a:buFont typeface="Arial" panose="020B0604020202020204" pitchFamily="34" charset="0"/>
              <a:buChar char="•"/>
            </a:pPr>
            <a:r>
              <a:rPr lang="en-GB" b="1" dirty="0"/>
              <a:t>Bottom</a:t>
            </a:r>
            <a:r>
              <a:rPr lang="en-GB" b="0" dirty="0"/>
              <a:t> of wheel</a:t>
            </a:r>
            <a:r>
              <a:rPr lang="en-GB" b="1" dirty="0"/>
              <a:t> = FEELING PREFERENCE </a:t>
            </a:r>
            <a:r>
              <a:rPr lang="en-GB" b="0" dirty="0"/>
              <a:t> – ‘heart</a:t>
            </a:r>
            <a:r>
              <a:rPr lang="en-GB" dirty="0"/>
              <a:t>’.</a:t>
            </a:r>
            <a:endParaRPr lang="en-GB" b="0" dirty="0">
              <a:cs typeface="Calibri"/>
            </a:endParaRPr>
          </a:p>
          <a:p>
            <a:pPr defTabSz="1877812">
              <a:defRPr/>
            </a:pPr>
            <a:endParaRPr lang="en-GB" b="1">
              <a:cs typeface="Calibri"/>
            </a:endParaRPr>
          </a:p>
          <a:p>
            <a:pPr defTabSz="1877812">
              <a:defRPr/>
            </a:pPr>
            <a:endParaRPr lang="en-GB" b="0" i="0"/>
          </a:p>
          <a:p>
            <a:pPr defTabSz="1877812">
              <a:defRPr/>
            </a:pPr>
            <a:endParaRPr lang="en-GB" b="0" i="0"/>
          </a:p>
          <a:p>
            <a:pPr defTabSz="1877812">
              <a:defRPr/>
            </a:pPr>
            <a:endParaRPr lang="en-GB" b="1">
              <a:cs typeface="Calibri"/>
            </a:endParaRPr>
          </a:p>
          <a:p>
            <a:pPr defTabSz="1877812">
              <a:defRPr/>
            </a:pPr>
            <a:endParaRPr lang="en-GB" b="1"/>
          </a:p>
          <a:p>
            <a:pPr defTabSz="1877812">
              <a:defRPr/>
            </a:pPr>
            <a:r>
              <a:rPr lang="en-GB" b="1" dirty="0"/>
              <a:t> </a:t>
            </a:r>
            <a:endParaRPr lang="en-GB" b="1" dirty="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31</a:t>
            </a:fld>
            <a:endParaRPr lang="en-GB"/>
          </a:p>
        </p:txBody>
      </p:sp>
    </p:spTree>
    <p:extLst>
      <p:ext uri="{BB962C8B-B14F-4D97-AF65-F5344CB8AC3E}">
        <p14:creationId xmlns:p14="http://schemas.microsoft.com/office/powerpoint/2010/main" val="2779945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VERTICAL AXIS: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a:p>
          <a:p>
            <a:pPr marL="351790" indent="-351790">
              <a:buFont typeface="Arial" panose="020B0604020202020204" pitchFamily="34" charset="0"/>
              <a:buChar char="•"/>
            </a:pPr>
            <a:r>
              <a:rPr lang="en-GB" b="1" dirty="0"/>
              <a:t>Right side  </a:t>
            </a:r>
            <a:r>
              <a:rPr lang="en-GB" b="0" dirty="0"/>
              <a:t>of wheel = </a:t>
            </a:r>
            <a:r>
              <a:rPr lang="en-GB" b="1" dirty="0"/>
              <a:t>EXTRAVERTED PREFERENCE</a:t>
            </a:r>
            <a:endParaRPr lang="en-GB" b="0" dirty="0">
              <a:cs typeface="Calibri"/>
            </a:endParaRPr>
          </a:p>
          <a:p>
            <a:pPr marL="351790" indent="-351790">
              <a:buFont typeface="Arial" panose="020B0604020202020204" pitchFamily="34" charset="0"/>
              <a:buChar char="•"/>
            </a:pPr>
            <a:r>
              <a:rPr lang="en-GB" b="1" dirty="0"/>
              <a:t>Left side</a:t>
            </a:r>
            <a:r>
              <a:rPr lang="en-GB" b="0" dirty="0"/>
              <a:t> of wheel</a:t>
            </a:r>
            <a:r>
              <a:rPr lang="en-GB" b="1" dirty="0"/>
              <a:t> = REFLECTIVE PREFERENCE</a:t>
            </a:r>
            <a:endParaRPr lang="en-GB" b="0" dirty="0">
              <a:cs typeface="Calibri"/>
            </a:endParaRPr>
          </a:p>
          <a:p>
            <a:pPr defTabSz="1877812">
              <a:defRPr/>
            </a:pPr>
            <a:endParaRPr lang="en-GB" b="1">
              <a:cs typeface="Calibri"/>
            </a:endParaRPr>
          </a:p>
          <a:p>
            <a:pPr marL="351790" indent="-351790" defTabSz="1877812">
              <a:buFont typeface="Arial,Sans-Serif"/>
              <a:buChar char="•"/>
              <a:defRPr/>
            </a:pPr>
            <a:r>
              <a:rPr lang="en-US" dirty="0"/>
              <a:t>Reflective (rather than introverted) – language changes and the meanings of words change in time. We have found that there aren’t as many negative associations with the word ‘reflective’ as there are with the word ‘introverted’ in our culture today. </a:t>
            </a:r>
          </a:p>
          <a:p>
            <a:pPr defTabSz="1877812">
              <a:defRPr/>
            </a:pPr>
            <a:endParaRPr lang="en-GB" b="1" dirty="0">
              <a:cs typeface="Calibri"/>
            </a:endParaRPr>
          </a:p>
          <a:p>
            <a:pPr defTabSz="1877812">
              <a:defRPr/>
            </a:pPr>
            <a:endParaRPr lang="en-GB">
              <a:cs typeface="Calibri" panose="020F0502020204030204"/>
            </a:endParaRPr>
          </a:p>
          <a:p>
            <a:pPr defTabSz="1877812">
              <a:defRPr/>
            </a:pPr>
            <a:endParaRPr lang="en-GB" b="1">
              <a:cs typeface="Calibri" panose="020F0502020204030204"/>
            </a:endParaRPr>
          </a:p>
          <a:p>
            <a:pPr defTabSz="1877812">
              <a:defRPr/>
            </a:pPr>
            <a:endParaRPr lang="en-GB" b="1">
              <a:cs typeface="Calibri" panose="020F0502020204030204"/>
            </a:endParaRPr>
          </a:p>
          <a:p>
            <a:pPr defTabSz="1877812">
              <a:defRPr/>
            </a:pPr>
            <a:r>
              <a:rPr lang="en-GB" b="1" dirty="0"/>
              <a:t> </a:t>
            </a:r>
            <a:endParaRPr lang="en-GB" b="1" dirty="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32</a:t>
            </a:fld>
            <a:endParaRPr lang="en-GB"/>
          </a:p>
        </p:txBody>
      </p:sp>
    </p:spTree>
    <p:extLst>
      <p:ext uri="{BB962C8B-B14F-4D97-AF65-F5344CB8AC3E}">
        <p14:creationId xmlns:p14="http://schemas.microsoft.com/office/powerpoint/2010/main" val="3968143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Language </a:t>
            </a:r>
            <a:r>
              <a:rPr lang="en-GB"/>
              <a:t>is</a:t>
            </a:r>
            <a:r>
              <a:rPr lang="en-GB" b="0"/>
              <a:t> an important part of communicating what we’re trying to teach:</a:t>
            </a:r>
          </a:p>
          <a:p>
            <a:endParaRPr lang="en-GB" b="1"/>
          </a:p>
          <a:p>
            <a:r>
              <a:rPr lang="en-GB" b="0" i="1"/>
              <a:t>READ SLIDE</a:t>
            </a:r>
            <a:endParaRPr lang="en-GB" b="0" i="1">
              <a:cs typeface="Calibri"/>
            </a:endParaRPr>
          </a:p>
          <a:p>
            <a:endParaRPr lang="en-GB" b="0"/>
          </a:p>
          <a:p>
            <a:pPr marL="351790" indent="-351790">
              <a:buFontTx/>
              <a:buChar char="-"/>
            </a:pPr>
            <a:r>
              <a:rPr lang="en-GB" b="0"/>
              <a:t>There are </a:t>
            </a:r>
            <a:r>
              <a:rPr lang="en-GB" b="1"/>
              <a:t>no single colour preference people </a:t>
            </a:r>
            <a:r>
              <a:rPr lang="en-GB" b="0"/>
              <a:t>– no single colours ‘you are blue’ etc</a:t>
            </a:r>
            <a:endParaRPr lang="en-GB" b="0">
              <a:cs typeface="Calibri"/>
            </a:endParaRPr>
          </a:p>
          <a:p>
            <a:pPr marL="351790" indent="-351790">
              <a:buFontTx/>
              <a:buChar char="-"/>
            </a:pPr>
            <a:r>
              <a:rPr lang="en-GB" b="1"/>
              <a:t>‘Preference’ </a:t>
            </a:r>
            <a:r>
              <a:rPr lang="en-GB" b="0"/>
              <a:t>not person </a:t>
            </a:r>
            <a:endParaRPr lang="en-GB" b="0">
              <a:cs typeface="Calibri"/>
            </a:endParaRPr>
          </a:p>
          <a:p>
            <a:pPr marL="351790" indent="-351790">
              <a:buFontTx/>
              <a:buChar char="-"/>
            </a:pPr>
            <a:r>
              <a:rPr lang="en-GB" b="0"/>
              <a:t>Colour preferences are </a:t>
            </a:r>
            <a:r>
              <a:rPr lang="en-GB" b="1"/>
              <a:t>not an excuse to be inflexible</a:t>
            </a:r>
            <a:r>
              <a:rPr lang="en-GB" b="0"/>
              <a:t>: we need to learn to lean into our stronger colours when we can, which will be life giving, but also to </a:t>
            </a:r>
            <a:r>
              <a:rPr lang="en-GB" b="1"/>
              <a:t>flex </a:t>
            </a:r>
            <a:r>
              <a:rPr lang="en-GB" b="0"/>
              <a:t>into lower colours when needed by colleagues/family or our job.</a:t>
            </a:r>
            <a:endParaRPr lang="en-GB" b="0">
              <a:cs typeface="Calibri"/>
            </a:endParaRPr>
          </a:p>
          <a:p>
            <a:pPr marL="352090" indent="-352090">
              <a:buFontTx/>
              <a:buChar char="-"/>
            </a:pPr>
            <a:endParaRPr lang="en-GB" b="0"/>
          </a:p>
          <a:p>
            <a:pPr marL="351790" indent="-351790">
              <a:buFontTx/>
              <a:buChar char="-"/>
            </a:pPr>
            <a:r>
              <a:rPr lang="en-GB" b="0"/>
              <a:t>We’re encouraging </a:t>
            </a:r>
            <a:r>
              <a:rPr lang="en-GB" b="1"/>
              <a:t>behavioural intelligence.</a:t>
            </a:r>
            <a:endParaRPr lang="en-GB" b="1">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33</a:t>
            </a:fld>
            <a:endParaRPr lang="en-GB"/>
          </a:p>
        </p:txBody>
      </p:sp>
    </p:spTree>
    <p:extLst>
      <p:ext uri="{BB962C8B-B14F-4D97-AF65-F5344CB8AC3E}">
        <p14:creationId xmlns:p14="http://schemas.microsoft.com/office/powerpoint/2010/main" val="1377861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i="1">
                <a:cs typeface="Calibri"/>
              </a:rPr>
              <a:t>READ SLIDE</a:t>
            </a:r>
            <a:endParaRPr lang="en-GB">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34</a:t>
            </a:fld>
            <a:endParaRPr lang="en-GB"/>
          </a:p>
        </p:txBody>
      </p:sp>
    </p:spTree>
    <p:extLst>
      <p:ext uri="{BB962C8B-B14F-4D97-AF65-F5344CB8AC3E}">
        <p14:creationId xmlns:p14="http://schemas.microsoft.com/office/powerpoint/2010/main" val="4235923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dirty="0"/>
              <a:t>We display information in 3 key ways in our reports:</a:t>
            </a:r>
            <a:endParaRPr lang="en-GB" b="1" dirty="0">
              <a:cs typeface="Calibri"/>
            </a:endParaRPr>
          </a:p>
          <a:p>
            <a:pPr marL="351790" indent="-351790">
              <a:buFont typeface="Arial" panose="020B0604020202020204" pitchFamily="34" charset="0"/>
              <a:buChar char="•"/>
            </a:pPr>
            <a:r>
              <a:rPr lang="en-GB" b="1" dirty="0"/>
              <a:t>Graphs.</a:t>
            </a:r>
            <a:endParaRPr lang="en-GB" b="1" dirty="0">
              <a:cs typeface="Calibri"/>
            </a:endParaRPr>
          </a:p>
          <a:p>
            <a:pPr marL="351790" indent="-351790">
              <a:buFont typeface="Arial" panose="020B0604020202020204" pitchFamily="34" charset="0"/>
              <a:buChar char="•"/>
            </a:pPr>
            <a:r>
              <a:rPr lang="en-GB" b="1" dirty="0"/>
              <a:t>The wheel position that summarises the graphs.</a:t>
            </a:r>
            <a:endParaRPr lang="en-GB" b="1" dirty="0">
              <a:cs typeface="Calibri"/>
            </a:endParaRPr>
          </a:p>
          <a:p>
            <a:pPr marL="351790" indent="-351790">
              <a:buFont typeface="Arial,Sans-Serif" panose="020B0604020202020204" pitchFamily="34" charset="0"/>
              <a:buChar char="•"/>
            </a:pPr>
            <a:r>
              <a:rPr lang="en-GB" b="1" dirty="0"/>
              <a:t>Statements</a:t>
            </a:r>
            <a:r>
              <a:rPr lang="en-GB" dirty="0"/>
              <a:t> and </a:t>
            </a:r>
            <a:r>
              <a:rPr lang="en-GB" b="1" dirty="0"/>
              <a:t>an overview </a:t>
            </a:r>
            <a:r>
              <a:rPr lang="en-GB" dirty="0"/>
              <a:t>N.B. Statements are bespoke to the profile and all based on the ADAPTED graph</a:t>
            </a:r>
            <a:endParaRPr lang="en-GB" dirty="0">
              <a:cs typeface="Calibri"/>
            </a:endParaRPr>
          </a:p>
          <a:p>
            <a:pPr marL="351790" indent="-351790">
              <a:buFont typeface="Arial" panose="020B0604020202020204" pitchFamily="34" charset="0"/>
              <a:buChar char="•"/>
            </a:pPr>
            <a:endParaRPr lang="en-GB" b="1"/>
          </a:p>
          <a:p>
            <a:r>
              <a:rPr lang="en-GB" dirty="0"/>
              <a:t>In our most comprehensive </a:t>
            </a:r>
            <a:r>
              <a:rPr lang="en-GB" b="1" dirty="0"/>
              <a:t>High Performance Reports </a:t>
            </a:r>
            <a:r>
              <a:rPr lang="en-GB" dirty="0"/>
              <a:t>we also include </a:t>
            </a:r>
            <a:r>
              <a:rPr lang="en-GB" b="1" dirty="0"/>
              <a:t>diagrams</a:t>
            </a:r>
            <a:r>
              <a:rPr lang="en-GB" dirty="0"/>
              <a:t> for individuals to see where they </a:t>
            </a:r>
            <a:r>
              <a:rPr lang="en-GB" b="1" dirty="0"/>
              <a:t>sit in relation to others, helping them to identify their place in their team/organisation</a:t>
            </a:r>
            <a:r>
              <a:rPr lang="en-GB" dirty="0"/>
              <a:t>. </a:t>
            </a:r>
            <a:endParaRPr lang="en-GB" dirty="0">
              <a:cs typeface="Calibri"/>
            </a:endParaRPr>
          </a:p>
          <a:p>
            <a:pPr marL="352090" indent="-35209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35</a:t>
            </a:fld>
            <a:endParaRPr lang="en-GB"/>
          </a:p>
        </p:txBody>
      </p:sp>
    </p:spTree>
    <p:extLst>
      <p:ext uri="{BB962C8B-B14F-4D97-AF65-F5344CB8AC3E}">
        <p14:creationId xmlns:p14="http://schemas.microsoft.com/office/powerpoint/2010/main" val="3547873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marL="285750" indent="-285750" defTabSz="1877812">
              <a:buFont typeface="Arial"/>
              <a:buChar char="•"/>
              <a:defRPr/>
            </a:pPr>
            <a:r>
              <a:rPr lang="en-GB" b="0" noProof="0" dirty="0">
                <a:cs typeface="Calibri"/>
              </a:rPr>
              <a:t>Principles of C-me are </a:t>
            </a:r>
            <a:r>
              <a:rPr lang="en-GB" b="1" dirty="0">
                <a:cs typeface="Calibri"/>
              </a:rPr>
              <a:t>encouraging</a:t>
            </a:r>
            <a:r>
              <a:rPr lang="en-GB" dirty="0">
                <a:cs typeface="Calibri"/>
              </a:rPr>
              <a:t> </a:t>
            </a:r>
            <a:r>
              <a:rPr lang="en-GB" b="1" noProof="0" dirty="0">
                <a:cs typeface="Calibri"/>
              </a:rPr>
              <a:t>people </a:t>
            </a:r>
            <a:r>
              <a:rPr lang="en-GB" b="0" noProof="0" dirty="0">
                <a:cs typeface="Calibri"/>
              </a:rPr>
              <a:t>in an age when it is easy to pick out</a:t>
            </a:r>
            <a:r>
              <a:rPr lang="en-GB" dirty="0">
                <a:cs typeface="Calibri"/>
              </a:rPr>
              <a:t> </a:t>
            </a:r>
            <a:r>
              <a:rPr lang="en-GB" b="0" noProof="0" dirty="0">
                <a:cs typeface="Calibri"/>
              </a:rPr>
              <a:t>weaknesses.</a:t>
            </a:r>
            <a:r>
              <a:rPr lang="en-GB" b="0" dirty="0">
                <a:cs typeface="Calibri"/>
              </a:rPr>
              <a:t>  </a:t>
            </a:r>
            <a:endParaRPr lang="en-GB" b="0" noProof="0" dirty="0">
              <a:cs typeface="Calibri"/>
            </a:endParaRPr>
          </a:p>
          <a:p>
            <a:pPr marL="285750" indent="-285750" defTabSz="1877812">
              <a:buFont typeface="Arial"/>
              <a:buChar char="•"/>
              <a:defRPr/>
            </a:pPr>
            <a:r>
              <a:rPr lang="en-GB" b="0" noProof="0" dirty="0">
                <a:cs typeface="Calibri"/>
              </a:rPr>
              <a:t>If we do point out areas for development, we do this </a:t>
            </a:r>
            <a:r>
              <a:rPr lang="en-GB" b="1" noProof="0" dirty="0">
                <a:cs typeface="Calibri"/>
              </a:rPr>
              <a:t>gently and always with encouragement </a:t>
            </a:r>
            <a:r>
              <a:rPr lang="en-GB" b="0" noProof="0" dirty="0">
                <a:cs typeface="Calibri"/>
              </a:rPr>
              <a:t>for growth</a:t>
            </a:r>
          </a:p>
          <a:p>
            <a:pPr marL="285750" marR="0" lvl="0" indent="-285750" algn="l" defTabSz="1877812" rtl="0" eaLnBrk="1" fontAlgn="auto" latinLnBrk="0" hangingPunct="1">
              <a:lnSpc>
                <a:spcPct val="100000"/>
              </a:lnSpc>
              <a:spcBef>
                <a:spcPts val="0"/>
              </a:spcBef>
              <a:spcAft>
                <a:spcPts val="0"/>
              </a:spcAft>
              <a:buClrTx/>
              <a:buSzTx/>
              <a:buFont typeface="Arial"/>
              <a:buChar char="•"/>
              <a:tabLst/>
              <a:defRPr/>
            </a:pPr>
            <a:r>
              <a:rPr lang="en-GB" b="0" noProof="0" dirty="0">
                <a:cs typeface="Calibri"/>
              </a:rPr>
              <a:t>When presenting the graphs - </a:t>
            </a:r>
            <a:r>
              <a:rPr lang="en-GB" b="1" noProof="0" dirty="0">
                <a:cs typeface="Calibri"/>
              </a:rPr>
              <a:t>don’t get too stuck </a:t>
            </a:r>
            <a:r>
              <a:rPr lang="en-GB" b="0" noProof="0" dirty="0">
                <a:cs typeface="Calibri"/>
              </a:rPr>
              <a:t>on the graphs, it’s a </a:t>
            </a:r>
            <a:r>
              <a:rPr lang="en-GB" b="1" noProof="0" dirty="0">
                <a:cs typeface="Calibri"/>
              </a:rPr>
              <a:t>snapshot</a:t>
            </a:r>
            <a:r>
              <a:rPr lang="en-GB" b="0" noProof="0" dirty="0">
                <a:cs typeface="Calibri"/>
              </a:rPr>
              <a:t>.</a:t>
            </a:r>
            <a:r>
              <a:rPr lang="en-GB" b="0" dirty="0">
                <a:cs typeface="Calibri"/>
              </a:rPr>
              <a:t> </a:t>
            </a:r>
            <a:endParaRPr lang="en-GB" b="0" noProof="0" dirty="0">
              <a:cs typeface="Calibri"/>
            </a:endParaRPr>
          </a:p>
          <a:p>
            <a:endParaRPr lang="en-GB" b="0" noProof="0">
              <a:cs typeface="Calibri"/>
            </a:endParaRPr>
          </a:p>
          <a:p>
            <a:r>
              <a:rPr lang="en-US" dirty="0"/>
              <a:t>The graphs </a:t>
            </a:r>
            <a:r>
              <a:rPr lang="en-US" b="1" dirty="0" err="1"/>
              <a:t>summarise</a:t>
            </a:r>
            <a:r>
              <a:rPr lang="en-US" dirty="0"/>
              <a:t> the whole of the report - They are the </a:t>
            </a:r>
            <a:r>
              <a:rPr lang="en-US" b="1" dirty="0"/>
              <a:t>prescription/the lens</a:t>
            </a:r>
            <a:r>
              <a:rPr lang="en-US" dirty="0"/>
              <a:t>, through which we look at all the </a:t>
            </a:r>
            <a:r>
              <a:rPr lang="en-US" dirty="0" err="1"/>
              <a:t>behaviours</a:t>
            </a:r>
            <a:r>
              <a:rPr lang="en-US" dirty="0"/>
              <a:t> in our report. </a:t>
            </a:r>
          </a:p>
          <a:p>
            <a:endParaRPr lang="en-US" dirty="0"/>
          </a:p>
          <a:p>
            <a:r>
              <a:rPr lang="en-US" dirty="0"/>
              <a:t>See </a:t>
            </a:r>
            <a:r>
              <a:rPr lang="en-US" b="1" dirty="0"/>
              <a:t>Accreditation Manual Chapter 4</a:t>
            </a:r>
            <a:r>
              <a:rPr lang="en-US" dirty="0"/>
              <a:t> for all this information</a:t>
            </a:r>
          </a:p>
          <a:p>
            <a:endParaRPr lang="en-US" dirty="0"/>
          </a:p>
          <a:p>
            <a:r>
              <a:rPr lang="en-US" b="1" dirty="0"/>
              <a:t>Brief Explanation of 3 graphs.</a:t>
            </a:r>
            <a:endParaRPr lang="en-US" dirty="0"/>
          </a:p>
          <a:p>
            <a:endParaRPr lang="en-US" dirty="0"/>
          </a:p>
          <a:p>
            <a:r>
              <a:rPr lang="en-US" b="1" dirty="0"/>
              <a:t>Adapted </a:t>
            </a:r>
            <a:r>
              <a:rPr lang="en-US" b="1" dirty="0" err="1"/>
              <a:t>Behaviour</a:t>
            </a:r>
            <a:endParaRPr lang="en-US" dirty="0" err="1"/>
          </a:p>
          <a:p>
            <a:pPr marL="171450" indent="-171450">
              <a:buFont typeface="Arial,Sans-Serif"/>
              <a:buChar char="•"/>
            </a:pPr>
            <a:r>
              <a:rPr lang="en-US" dirty="0"/>
              <a:t>Conscious graph</a:t>
            </a:r>
          </a:p>
          <a:p>
            <a:pPr marL="171450" indent="-171450">
              <a:buFont typeface="Arial,Sans-Serif"/>
              <a:buChar char="•"/>
            </a:pPr>
            <a:r>
              <a:rPr lang="en-US" dirty="0"/>
              <a:t>How </a:t>
            </a:r>
            <a:r>
              <a:rPr lang="en-US" dirty="0" err="1"/>
              <a:t>behaviours</a:t>
            </a:r>
            <a:r>
              <a:rPr lang="en-US" dirty="0"/>
              <a:t> are adapted, modified in particular circumstances to do well in the world.</a:t>
            </a:r>
          </a:p>
          <a:p>
            <a:pPr marL="171450" indent="-171450">
              <a:buFont typeface="Arial,Sans-Serif"/>
              <a:buChar char="•"/>
            </a:pPr>
            <a:r>
              <a:rPr lang="en-US" dirty="0"/>
              <a:t>Metaphor: Like preparing yourself for a photo that the world will see #selfie.</a:t>
            </a:r>
          </a:p>
          <a:p>
            <a:pPr marL="171450" indent="-171450">
              <a:buFont typeface="Arial,Sans-Serif"/>
              <a:buChar char="•"/>
            </a:pPr>
            <a:r>
              <a:rPr lang="en-US" dirty="0"/>
              <a:t>Individual statements in profiles and </a:t>
            </a:r>
            <a:r>
              <a:rPr lang="en-US" dirty="0" err="1"/>
              <a:t>Colour</a:t>
            </a:r>
            <a:r>
              <a:rPr lang="en-US" dirty="0"/>
              <a:t> Wheel Position drawn from information from this Adapted graph.</a:t>
            </a:r>
          </a:p>
          <a:p>
            <a:endParaRPr lang="en-US" dirty="0"/>
          </a:p>
          <a:p>
            <a:r>
              <a:rPr lang="en-US" b="1" dirty="0"/>
              <a:t>Natural </a:t>
            </a:r>
            <a:r>
              <a:rPr lang="en-US" b="1" dirty="0" err="1"/>
              <a:t>Behaviour</a:t>
            </a:r>
            <a:endParaRPr lang="en-US" dirty="0" err="1"/>
          </a:p>
          <a:p>
            <a:pPr marL="171450" indent="-171450">
              <a:buFont typeface="Arial,Sans-Serif"/>
              <a:buChar char="•"/>
            </a:pPr>
            <a:r>
              <a:rPr lang="en-US" dirty="0"/>
              <a:t>Less conscious graph.</a:t>
            </a:r>
          </a:p>
          <a:p>
            <a:pPr marL="171450" indent="-171450">
              <a:buFont typeface="Arial,Sans-Serif"/>
              <a:buChar char="•"/>
            </a:pPr>
            <a:r>
              <a:rPr lang="en-US" dirty="0"/>
              <a:t>Illustrating </a:t>
            </a:r>
            <a:r>
              <a:rPr lang="en-US" dirty="0" err="1"/>
              <a:t>behaviours</a:t>
            </a:r>
            <a:r>
              <a:rPr lang="en-US" dirty="0"/>
              <a:t> in situations of rest and stress - less filtered </a:t>
            </a:r>
            <a:r>
              <a:rPr lang="en-US" dirty="0" err="1"/>
              <a:t>behaviour</a:t>
            </a:r>
            <a:r>
              <a:rPr lang="en-US" dirty="0"/>
              <a:t>.</a:t>
            </a:r>
          </a:p>
          <a:p>
            <a:pPr marL="171450" indent="-171450">
              <a:buFont typeface="Arial,Sans-Serif"/>
              <a:buChar char="•"/>
            </a:pPr>
            <a:r>
              <a:rPr lang="en-US" dirty="0"/>
              <a:t>Revert to type </a:t>
            </a:r>
            <a:r>
              <a:rPr lang="en-US" dirty="0" err="1"/>
              <a:t>behaviour</a:t>
            </a:r>
            <a:r>
              <a:rPr lang="en-US" dirty="0"/>
              <a:t>.</a:t>
            </a:r>
          </a:p>
          <a:p>
            <a:pPr marL="171450" indent="-171450">
              <a:buFont typeface="Arial,Sans-Serif"/>
              <a:buChar char="•"/>
            </a:pPr>
            <a:r>
              <a:rPr lang="en-US" dirty="0"/>
              <a:t>Metaphor: Like having a photo taken of you across the room #</a:t>
            </a:r>
            <a:r>
              <a:rPr lang="en-US" i="1" dirty="0"/>
              <a:t>nofilter.</a:t>
            </a:r>
            <a:endParaRPr lang="en-US" dirty="0"/>
          </a:p>
          <a:p>
            <a:endParaRPr lang="en-US" dirty="0"/>
          </a:p>
          <a:p>
            <a:r>
              <a:rPr lang="en-US" b="1" dirty="0"/>
              <a:t>Wheel Position</a:t>
            </a:r>
            <a:endParaRPr lang="en-US" dirty="0"/>
          </a:p>
          <a:p>
            <a:r>
              <a:rPr lang="en-US" dirty="0"/>
              <a:t>Not boxing you but highlighting </a:t>
            </a:r>
            <a:r>
              <a:rPr lang="en-US" dirty="0" err="1"/>
              <a:t>colour</a:t>
            </a:r>
            <a:r>
              <a:rPr lang="en-US" dirty="0"/>
              <a:t> balance and resilient </a:t>
            </a:r>
            <a:r>
              <a:rPr lang="en-US" dirty="0" err="1"/>
              <a:t>behavioural</a:t>
            </a:r>
            <a:r>
              <a:rPr lang="en-US" dirty="0"/>
              <a:t> </a:t>
            </a:r>
            <a:r>
              <a:rPr lang="en-US" dirty="0" err="1"/>
              <a:t>colours</a:t>
            </a:r>
            <a:r>
              <a:rPr lang="en-US" dirty="0"/>
              <a:t>.</a:t>
            </a:r>
          </a:p>
          <a:p>
            <a:endParaRPr lang="en-US" dirty="0"/>
          </a:p>
          <a:p>
            <a:r>
              <a:rPr lang="en-US" dirty="0"/>
              <a:t>Based on Adapted Graph.</a:t>
            </a:r>
          </a:p>
          <a:p>
            <a:endParaRPr lang="en-US" dirty="0"/>
          </a:p>
          <a:p>
            <a:r>
              <a:rPr lang="en-US" b="1" dirty="0"/>
              <a:t>The scale we use:</a:t>
            </a:r>
            <a:endParaRPr lang="en-US" dirty="0"/>
          </a:p>
          <a:p>
            <a:pPr marL="171450" indent="-171450">
              <a:buFont typeface="Arial,Sans-Serif"/>
              <a:buChar char="•"/>
            </a:pPr>
            <a:r>
              <a:rPr lang="en-US" dirty="0"/>
              <a:t>0-55 is the number scale we use to plot your answers.</a:t>
            </a:r>
          </a:p>
          <a:p>
            <a:pPr marL="171450" indent="-171450">
              <a:buFont typeface="Arial,Sans-Serif"/>
              <a:buChar char="•"/>
            </a:pPr>
            <a:r>
              <a:rPr lang="en-US" dirty="0"/>
              <a:t>Anything above 23 (approx.) we consider a resilient strength and a significant outcome to take notice of. </a:t>
            </a:r>
          </a:p>
          <a:p>
            <a:pPr marL="171450" indent="-171450">
              <a:buFont typeface="Arial,Sans-Serif"/>
              <a:buChar char="•"/>
            </a:pPr>
            <a:r>
              <a:rPr lang="en-US" dirty="0"/>
              <a:t>We really suggest you look at the order and not the exact number each one is.</a:t>
            </a:r>
          </a:p>
          <a:p>
            <a:endParaRPr lang="en-US" dirty="0"/>
          </a:p>
          <a:p>
            <a:r>
              <a:rPr lang="en-US" dirty="0"/>
              <a:t>There are </a:t>
            </a:r>
            <a:r>
              <a:rPr lang="en-US" b="1" dirty="0"/>
              <a:t>two different algorithms working </a:t>
            </a:r>
            <a:r>
              <a:rPr lang="en-US" dirty="0"/>
              <a:t>as you answer the questionnaire:</a:t>
            </a:r>
          </a:p>
          <a:p>
            <a:pPr marL="351790" indent="-351790">
              <a:buFont typeface="Arial,Sans-Serif"/>
              <a:buChar char="•"/>
            </a:pPr>
            <a:r>
              <a:rPr lang="en-US" dirty="0"/>
              <a:t>One is looking at your conscious answers, how you like to be </a:t>
            </a:r>
            <a:r>
              <a:rPr lang="en-US" b="1" dirty="0"/>
              <a:t>seen by others and choose to behave</a:t>
            </a:r>
            <a:r>
              <a:rPr lang="en-US" dirty="0"/>
              <a:t>. </a:t>
            </a:r>
          </a:p>
          <a:p>
            <a:pPr marL="351790" indent="-351790">
              <a:buFont typeface="Arial,Sans-Serif"/>
              <a:buChar char="•"/>
            </a:pPr>
            <a:r>
              <a:rPr lang="en-US" dirty="0"/>
              <a:t>The other is looking at your less-conscious answers. </a:t>
            </a:r>
            <a:r>
              <a:rPr lang="en-US" dirty="0" err="1"/>
              <a:t>Behaviour</a:t>
            </a:r>
            <a:r>
              <a:rPr lang="en-US" dirty="0"/>
              <a:t> that is </a:t>
            </a:r>
            <a:r>
              <a:rPr lang="en-US" b="1" dirty="0"/>
              <a:t>less evident day-to-day</a:t>
            </a:r>
            <a:r>
              <a:rPr lang="en-US" dirty="0"/>
              <a:t>.</a:t>
            </a:r>
          </a:p>
          <a:p>
            <a:pPr marL="351790" indent="-351790">
              <a:buFont typeface="Arial,Sans-Serif"/>
              <a:buChar char="•"/>
            </a:pPr>
            <a:r>
              <a:rPr lang="en-US" dirty="0"/>
              <a:t>The test works by reflecting </a:t>
            </a:r>
            <a:r>
              <a:rPr lang="en-US" b="1" dirty="0"/>
              <a:t>how you ranked the statements</a:t>
            </a:r>
            <a:r>
              <a:rPr lang="en-US" dirty="0"/>
              <a:t>, none of them will be an exact reflection of how you see yourself.</a:t>
            </a:r>
          </a:p>
          <a:p>
            <a:endParaRPr lang="en-US" dirty="0"/>
          </a:p>
          <a:p>
            <a:r>
              <a:rPr lang="en-US" b="1" dirty="0"/>
              <a:t>Key language to use:</a:t>
            </a:r>
            <a:endParaRPr lang="en-US" dirty="0"/>
          </a:p>
          <a:p>
            <a:pPr marL="351790" indent="-351790">
              <a:buFont typeface="Arial,Sans-Serif"/>
              <a:buChar char="•"/>
            </a:pPr>
            <a:r>
              <a:rPr lang="en-US" dirty="0"/>
              <a:t>It seems that this is your preferred choice, </a:t>
            </a:r>
          </a:p>
          <a:p>
            <a:pPr marL="351790" indent="-351790">
              <a:buFont typeface="Arial,Sans-Serif"/>
              <a:buChar char="•"/>
            </a:pPr>
            <a:r>
              <a:rPr lang="en-US" dirty="0"/>
              <a:t>From the answers you gave, </a:t>
            </a:r>
          </a:p>
          <a:p>
            <a:pPr marL="351790" indent="-351790">
              <a:buFont typeface="Arial,Sans-Serif"/>
              <a:buChar char="•"/>
            </a:pPr>
            <a:r>
              <a:rPr lang="en-US" dirty="0"/>
              <a:t>The choices you made. </a:t>
            </a:r>
          </a:p>
          <a:p>
            <a:endParaRPr lang="en-US" dirty="0"/>
          </a:p>
          <a:p>
            <a:r>
              <a:rPr lang="en-US" b="1" dirty="0"/>
              <a:t>Identifying when a colleague is operating on their left or right hand side of graph:</a:t>
            </a:r>
            <a:endParaRPr lang="en-US" dirty="0"/>
          </a:p>
          <a:p>
            <a:pPr marL="171450" indent="-171450">
              <a:buFont typeface="Arial,Sans-Serif"/>
              <a:buChar char="•"/>
            </a:pPr>
            <a:r>
              <a:rPr lang="en-US" dirty="0"/>
              <a:t>Once you know your colleague’s profiles (left and right graphs) you get to choose to alter the way you’re working to help them out. </a:t>
            </a:r>
          </a:p>
          <a:p>
            <a:pPr marL="171450" indent="-171450">
              <a:buFont typeface="Arial,Sans-Serif"/>
              <a:buChar char="•"/>
            </a:pPr>
            <a:r>
              <a:rPr lang="en-US" dirty="0"/>
              <a:t>Perhaps think how to flex in order to reduce their stress </a:t>
            </a:r>
            <a:r>
              <a:rPr lang="en-US" dirty="0" err="1"/>
              <a:t>behaviour</a:t>
            </a:r>
            <a:r>
              <a:rPr lang="en-US" dirty="0"/>
              <a:t>, cut them some slack</a:t>
            </a:r>
          </a:p>
          <a:p>
            <a:endParaRPr lang="en-US" dirty="0"/>
          </a:p>
          <a:p>
            <a:r>
              <a:rPr lang="en-US" b="1" dirty="0"/>
              <a:t>When to use the graphs</a:t>
            </a:r>
            <a:endParaRPr lang="en-US" dirty="0"/>
          </a:p>
          <a:p>
            <a:pPr marL="171450" indent="-171450">
              <a:buFont typeface="Arial,Sans-Serif"/>
              <a:buChar char="•"/>
            </a:pPr>
            <a:r>
              <a:rPr lang="en-US" dirty="0"/>
              <a:t>The graphs are good for </a:t>
            </a:r>
            <a:r>
              <a:rPr lang="en-US" b="1" dirty="0"/>
              <a:t>coaching</a:t>
            </a:r>
            <a:r>
              <a:rPr lang="en-US" dirty="0"/>
              <a:t> and when </a:t>
            </a:r>
            <a:r>
              <a:rPr lang="en-US" b="1" dirty="0"/>
              <a:t>reviewing staff wellbeing</a:t>
            </a:r>
            <a:endParaRPr lang="en-US" dirty="0"/>
          </a:p>
          <a:p>
            <a:pPr marL="171450" indent="-171450">
              <a:buFont typeface="Arial,Sans-Serif"/>
              <a:buChar char="•"/>
            </a:pPr>
            <a:r>
              <a:rPr lang="en-US" dirty="0"/>
              <a:t>In </a:t>
            </a:r>
            <a:r>
              <a:rPr lang="en-US" b="1" dirty="0"/>
              <a:t>recruitment</a:t>
            </a:r>
            <a:r>
              <a:rPr lang="en-US" dirty="0"/>
              <a:t> when it may give you </a:t>
            </a:r>
            <a:r>
              <a:rPr lang="en-US" b="1" dirty="0"/>
              <a:t>clues</a:t>
            </a:r>
            <a:r>
              <a:rPr lang="en-US" dirty="0"/>
              <a:t> to what </a:t>
            </a:r>
            <a:r>
              <a:rPr lang="en-US" dirty="0" err="1"/>
              <a:t>behaviour</a:t>
            </a:r>
            <a:r>
              <a:rPr lang="en-US" dirty="0"/>
              <a:t> you might see come out more after the probation period and what you need to plan for. </a:t>
            </a:r>
          </a:p>
          <a:p>
            <a:pPr marL="171450" indent="-171450">
              <a:buFont typeface="Arial,Sans-Serif"/>
              <a:buChar char="•"/>
            </a:pPr>
            <a:r>
              <a:rPr lang="en-US" dirty="0"/>
              <a:t>In a </a:t>
            </a:r>
            <a:r>
              <a:rPr lang="en-US" b="1" dirty="0"/>
              <a:t>workshop</a:t>
            </a:r>
            <a:r>
              <a:rPr lang="en-US" dirty="0"/>
              <a:t> it’s usually enough to spend only a </a:t>
            </a:r>
            <a:r>
              <a:rPr lang="en-US" b="1" dirty="0"/>
              <a:t>few minutes</a:t>
            </a:r>
            <a:r>
              <a:rPr lang="en-US" dirty="0"/>
              <a:t> on this slide to explain that: </a:t>
            </a:r>
            <a:r>
              <a:rPr lang="en-US" i="1" dirty="0"/>
              <a:t>Left is more filtered as we adapt to do well in the world and right is less conscious and when we’re under stress or at rest. </a:t>
            </a:r>
            <a:r>
              <a:rPr lang="en-US" dirty="0"/>
              <a:t>You can also use this as an example to interpret graphs.</a:t>
            </a:r>
            <a:endParaRPr lang="en-GB" dirty="0"/>
          </a:p>
          <a:p>
            <a:pPr marL="171450" indent="-171450">
              <a:buFont typeface="Arial,Sans-Serif"/>
              <a:buChar char="•"/>
            </a:pPr>
            <a:endParaRPr lang="en-US" dirty="0">
              <a:solidFill>
                <a:srgbClr val="000000"/>
              </a:solidFill>
              <a:latin typeface="Calibri"/>
              <a:cs typeface="Calibri"/>
            </a:endParaRPr>
          </a:p>
          <a:p>
            <a:r>
              <a:rPr lang="en-GB" b="1" dirty="0"/>
              <a:t>In a workshop</a:t>
            </a:r>
            <a:r>
              <a:rPr lang="en-US" b="1" dirty="0"/>
              <a:t> </a:t>
            </a:r>
            <a:endParaRPr lang="en-US" dirty="0">
              <a:cs typeface="Calibri" panose="020F0502020204030204"/>
            </a:endParaRPr>
          </a:p>
          <a:p>
            <a:pPr marL="285750" indent="-285750">
              <a:buFont typeface="Arial,Sans-Serif"/>
              <a:buChar char="•"/>
            </a:pPr>
            <a:r>
              <a:rPr lang="en-GB" dirty="0"/>
              <a:t>In the majority of our workshops we hand out reports during the workshop, it's up to you when you demonstrate reading a graph, before or after giving out reports. </a:t>
            </a:r>
            <a:endParaRPr lang="en-US" dirty="0"/>
          </a:p>
          <a:p>
            <a:pPr marL="171450" indent="-171450">
              <a:buFont typeface="Arial,Sans-Serif"/>
              <a:buChar char="•"/>
            </a:pPr>
            <a:endParaRPr lang="en-US" dirty="0">
              <a:solidFill>
                <a:srgbClr val="000000"/>
              </a:solidFill>
              <a:latin typeface="Calibri"/>
              <a:cs typeface="Calibri"/>
            </a:endParaRPr>
          </a:p>
          <a:p>
            <a:pPr algn="l" rtl="0" fontAlgn="base"/>
            <a:r>
              <a:rPr lang="en-GB" sz="3700" b="1" dirty="0">
                <a:solidFill>
                  <a:srgbClr val="000000"/>
                </a:solidFill>
                <a:latin typeface="Calibri"/>
                <a:cs typeface="Calibri"/>
              </a:rPr>
              <a:t>Who to do this with in a workshop?</a:t>
            </a:r>
            <a:r>
              <a:rPr lang="en-GB" sz="3700" b="1" dirty="0">
                <a:solidFill>
                  <a:srgbClr val="444444"/>
                </a:solidFill>
                <a:latin typeface="Calibri"/>
                <a:cs typeface="Calibri"/>
              </a:rPr>
              <a:t>​</a:t>
            </a:r>
            <a:endParaRPr lang="en-GB" b="1" i="0" dirty="0">
              <a:solidFill>
                <a:srgbClr val="444444"/>
              </a:solidFill>
              <a:effectLst/>
              <a:latin typeface="Calibri"/>
              <a:cs typeface="Calibri"/>
            </a:endParaRPr>
          </a:p>
          <a:p>
            <a:pPr marL="285750" indent="-285750" fontAlgn="base">
              <a:buFont typeface="Arial"/>
              <a:buChar char="•"/>
            </a:pPr>
            <a:r>
              <a:rPr lang="en-GB" sz="3700" b="1" dirty="0">
                <a:solidFill>
                  <a:srgbClr val="000000"/>
                </a:solidFill>
                <a:latin typeface="Calibri"/>
                <a:cs typeface="Calibri"/>
              </a:rPr>
              <a:t>Team leader </a:t>
            </a:r>
            <a:r>
              <a:rPr lang="en-GB" sz="3700" b="0" dirty="0">
                <a:solidFill>
                  <a:srgbClr val="000000"/>
                </a:solidFill>
                <a:latin typeface="Calibri"/>
                <a:cs typeface="Calibri"/>
              </a:rPr>
              <a:t>or </a:t>
            </a:r>
            <a:r>
              <a:rPr lang="en-GB" sz="3700" b="1" dirty="0">
                <a:solidFill>
                  <a:srgbClr val="000000"/>
                </a:solidFill>
                <a:latin typeface="Calibri"/>
                <a:cs typeface="Calibri"/>
              </a:rPr>
              <a:t>most senior person </a:t>
            </a:r>
            <a:r>
              <a:rPr lang="en-GB" sz="3700" b="0" dirty="0">
                <a:solidFill>
                  <a:srgbClr val="000000"/>
                </a:solidFill>
                <a:latin typeface="Calibri"/>
                <a:cs typeface="Calibri"/>
              </a:rPr>
              <a:t>in the room. </a:t>
            </a:r>
            <a:endParaRPr lang="en-GB" sz="3700" b="0" dirty="0">
              <a:solidFill>
                <a:srgbClr val="000000"/>
              </a:solidFill>
              <a:latin typeface="Calibri" panose="020F0502020204030204" pitchFamily="34" charset="0"/>
              <a:cs typeface="Calibri"/>
            </a:endParaRPr>
          </a:p>
          <a:p>
            <a:pPr marL="285750" indent="-285750" fontAlgn="base">
              <a:buFont typeface="Arial"/>
              <a:buChar char="•"/>
            </a:pPr>
            <a:r>
              <a:rPr lang="en-GB" sz="3700" b="0" dirty="0">
                <a:solidFill>
                  <a:srgbClr val="000000"/>
                </a:solidFill>
                <a:latin typeface="Calibri"/>
                <a:cs typeface="Calibri"/>
              </a:rPr>
              <a:t>Ask their </a:t>
            </a:r>
            <a:r>
              <a:rPr lang="en-GB" sz="3700" b="1" dirty="0">
                <a:solidFill>
                  <a:srgbClr val="000000"/>
                </a:solidFill>
                <a:latin typeface="Calibri"/>
                <a:cs typeface="Calibri"/>
              </a:rPr>
              <a:t>permission</a:t>
            </a:r>
            <a:r>
              <a:rPr lang="en-GB" sz="3700" b="0" dirty="0">
                <a:solidFill>
                  <a:srgbClr val="000000"/>
                </a:solidFill>
                <a:latin typeface="Calibri"/>
                <a:cs typeface="Calibri"/>
              </a:rPr>
              <a:t> before you do it. </a:t>
            </a:r>
            <a:endParaRPr lang="en-GB" sz="3700" b="0" dirty="0">
              <a:solidFill>
                <a:srgbClr val="000000"/>
              </a:solidFill>
              <a:latin typeface="Calibri" panose="020F0502020204030204" pitchFamily="34" charset="0"/>
              <a:cs typeface="Calibri"/>
            </a:endParaRPr>
          </a:p>
          <a:p>
            <a:pPr marL="285750" indent="-285750" algn="l" rtl="0" fontAlgn="base">
              <a:buFont typeface="Arial"/>
              <a:buChar char="•"/>
            </a:pPr>
            <a:r>
              <a:rPr lang="en-GB" sz="3700" b="0" dirty="0">
                <a:solidFill>
                  <a:srgbClr val="000000"/>
                </a:solidFill>
                <a:latin typeface="Calibri"/>
                <a:cs typeface="Calibri"/>
              </a:rPr>
              <a:t>This way you're </a:t>
            </a:r>
            <a:r>
              <a:rPr lang="en-GB" sz="3700" b="1" dirty="0">
                <a:solidFill>
                  <a:srgbClr val="000000"/>
                </a:solidFill>
                <a:latin typeface="Calibri"/>
                <a:cs typeface="Calibri"/>
              </a:rPr>
              <a:t>building currency </a:t>
            </a:r>
            <a:r>
              <a:rPr lang="en-GB" sz="3700" b="0" dirty="0">
                <a:solidFill>
                  <a:srgbClr val="000000"/>
                </a:solidFill>
                <a:latin typeface="Calibri"/>
                <a:cs typeface="Calibri"/>
              </a:rPr>
              <a:t>and giving the team </a:t>
            </a:r>
            <a:r>
              <a:rPr lang="en-GB" sz="3700" b="1" dirty="0">
                <a:solidFill>
                  <a:srgbClr val="000000"/>
                </a:solidFill>
                <a:latin typeface="Calibri"/>
                <a:cs typeface="Calibri"/>
              </a:rPr>
              <a:t>language</a:t>
            </a:r>
            <a:r>
              <a:rPr lang="en-GB" sz="3700" b="0" dirty="0">
                <a:solidFill>
                  <a:srgbClr val="000000"/>
                </a:solidFill>
                <a:latin typeface="Calibri"/>
                <a:cs typeface="Calibri"/>
              </a:rPr>
              <a:t> and </a:t>
            </a:r>
            <a:r>
              <a:rPr lang="en-GB" sz="3700" b="1" dirty="0">
                <a:solidFill>
                  <a:srgbClr val="000000"/>
                </a:solidFill>
                <a:latin typeface="Calibri"/>
                <a:cs typeface="Calibri"/>
              </a:rPr>
              <a:t>confidence</a:t>
            </a:r>
            <a:r>
              <a:rPr lang="en-GB" sz="3700" b="0" dirty="0">
                <a:solidFill>
                  <a:srgbClr val="000000"/>
                </a:solidFill>
                <a:latin typeface="Calibri"/>
                <a:cs typeface="Calibri"/>
              </a:rPr>
              <a:t> to have conversations within their own teams about their graphs. </a:t>
            </a:r>
            <a:r>
              <a:rPr lang="en-US" sz="3700" b="0" dirty="0">
                <a:solidFill>
                  <a:srgbClr val="444444"/>
                </a:solidFill>
                <a:latin typeface="Calibri"/>
                <a:cs typeface="Calibri"/>
              </a:rPr>
              <a:t>​</a:t>
            </a:r>
            <a:endParaRPr lang="en-US" b="0" i="0" dirty="0">
              <a:solidFill>
                <a:srgbClr val="444444"/>
              </a:solidFill>
              <a:effectLst/>
              <a:latin typeface="Calibri"/>
              <a:cs typeface="Calibri"/>
            </a:endParaRPr>
          </a:p>
          <a:p>
            <a:pPr algn="l" rtl="0" fontAlgn="base"/>
            <a:r>
              <a:rPr lang="en-GB" sz="3700" b="0" dirty="0">
                <a:solidFill>
                  <a:srgbClr val="444444"/>
                </a:solidFill>
                <a:latin typeface="Calibri"/>
                <a:cs typeface="Calibri"/>
              </a:rPr>
              <a:t>​</a:t>
            </a:r>
            <a:endParaRPr lang="en-GB" sz="3700" b="1" dirty="0">
              <a:solidFill>
                <a:srgbClr val="000000"/>
              </a:solidFill>
              <a:latin typeface="Calibri"/>
              <a:cs typeface="Calibri"/>
            </a:endParaRPr>
          </a:p>
          <a:p>
            <a:pPr algn="l" rtl="0" fontAlgn="base"/>
            <a:r>
              <a:rPr lang="en-GB" sz="3700" b="1" dirty="0">
                <a:solidFill>
                  <a:srgbClr val="000000"/>
                </a:solidFill>
                <a:latin typeface="Calibri"/>
                <a:cs typeface="Calibri"/>
              </a:rPr>
              <a:t>Before the workshop consider the following:</a:t>
            </a:r>
          </a:p>
          <a:p>
            <a:pPr marL="586740" indent="-586740" defTabSz="1877812" fontAlgn="base">
              <a:buFont typeface="Arial" panose="020B0604020202020204" pitchFamily="34" charset="0"/>
              <a:buChar char="•"/>
              <a:defRPr/>
            </a:pPr>
            <a:r>
              <a:rPr lang="en-GB" sz="3700" b="0" dirty="0">
                <a:cs typeface="Calibri"/>
              </a:rPr>
              <a:t>Help yourself by having a read-through of their overview first and draw </a:t>
            </a:r>
            <a:r>
              <a:rPr lang="en-GB" sz="3700" dirty="0">
                <a:cs typeface="Calibri"/>
              </a:rPr>
              <a:t>on some</a:t>
            </a:r>
            <a:r>
              <a:rPr lang="en-GB" sz="3700" b="0" dirty="0">
                <a:cs typeface="Calibri"/>
              </a:rPr>
              <a:t> of those statements</a:t>
            </a:r>
          </a:p>
          <a:p>
            <a:pPr marL="586740" indent="-586740" defTabSz="1877812" fontAlgn="base">
              <a:buFont typeface="Arial" panose="020B0604020202020204" pitchFamily="34" charset="0"/>
              <a:buChar char="•"/>
              <a:defRPr/>
            </a:pPr>
            <a:r>
              <a:rPr lang="en-GB" sz="3700" b="0" dirty="0">
                <a:solidFill>
                  <a:srgbClr val="000000"/>
                </a:solidFill>
                <a:latin typeface="Calibri"/>
                <a:cs typeface="Calibri"/>
              </a:rPr>
              <a:t>In which half of the wheel does this profile sit – look at their leading colour</a:t>
            </a:r>
            <a:endParaRPr lang="en-US" sz="3700" b="0" dirty="0">
              <a:solidFill>
                <a:srgbClr val="444444"/>
              </a:solidFill>
              <a:latin typeface="Calibri"/>
              <a:cs typeface="Calibri"/>
            </a:endParaRPr>
          </a:p>
          <a:p>
            <a:pPr marL="586740" indent="-586740" defTabSz="1877812" fontAlgn="base">
              <a:buFont typeface="Arial" panose="020B0604020202020204" pitchFamily="34" charset="0"/>
              <a:buChar char="•"/>
              <a:defRPr/>
            </a:pPr>
            <a:r>
              <a:rPr lang="en-GB" sz="3700" b="0" dirty="0">
                <a:cs typeface="Calibri"/>
              </a:rPr>
              <a:t>Look at where their top 2 colours sit on the wheel together – top/bottom or left/ right (where on axis) – what together</a:t>
            </a:r>
            <a:r>
              <a:rPr lang="en-GB" sz="3700" dirty="0">
                <a:cs typeface="Calibri"/>
              </a:rPr>
              <a:t> might they be indicating</a:t>
            </a:r>
            <a:r>
              <a:rPr lang="en-GB" sz="3700" b="0" dirty="0">
                <a:cs typeface="Calibri"/>
              </a:rPr>
              <a:t>?</a:t>
            </a:r>
          </a:p>
          <a:p>
            <a:pPr marL="586740" indent="-586740" defTabSz="1877812" fontAlgn="base">
              <a:buFont typeface="Arial" panose="020B0604020202020204" pitchFamily="34" charset="0"/>
              <a:buChar char="•"/>
              <a:defRPr/>
            </a:pPr>
            <a:r>
              <a:rPr lang="en-GB" sz="3700" b="0" dirty="0">
                <a:cs typeface="Calibri"/>
              </a:rPr>
              <a:t>Look at the difference between </a:t>
            </a:r>
            <a:r>
              <a:rPr lang="en-GB" sz="3700" dirty="0">
                <a:cs typeface="Calibri"/>
              </a:rPr>
              <a:t>the adapted </a:t>
            </a:r>
            <a:r>
              <a:rPr lang="en-GB" sz="3700" b="0" dirty="0">
                <a:cs typeface="Calibri"/>
              </a:rPr>
              <a:t>graph and </a:t>
            </a:r>
            <a:r>
              <a:rPr lang="en-GB" sz="3700" dirty="0">
                <a:cs typeface="Calibri"/>
              </a:rPr>
              <a:t>the natural </a:t>
            </a:r>
            <a:r>
              <a:rPr lang="en-GB" sz="3700" b="0" dirty="0">
                <a:cs typeface="Calibri"/>
              </a:rPr>
              <a:t>graph = </a:t>
            </a:r>
            <a:r>
              <a:rPr lang="en-GB" sz="3700" dirty="0">
                <a:cs typeface="Calibri"/>
              </a:rPr>
              <a:t>to what</a:t>
            </a:r>
            <a:r>
              <a:rPr lang="en-GB" sz="3700" b="0" dirty="0">
                <a:cs typeface="Calibri"/>
              </a:rPr>
              <a:t> </a:t>
            </a:r>
            <a:r>
              <a:rPr lang="en-GB" sz="3700" dirty="0">
                <a:cs typeface="Calibri"/>
              </a:rPr>
              <a:t>degree</a:t>
            </a:r>
            <a:r>
              <a:rPr lang="en-GB" sz="3700" b="0" dirty="0">
                <a:cs typeface="Calibri"/>
              </a:rPr>
              <a:t> are they adapting day-to-day</a:t>
            </a:r>
            <a:r>
              <a:rPr lang="en-GB" sz="3700" dirty="0">
                <a:cs typeface="Calibri"/>
              </a:rPr>
              <a:t>/how much are they having to flex?</a:t>
            </a:r>
            <a:endParaRPr lang="en-GB" sz="3700" b="0" dirty="0">
              <a:cs typeface="Calibri"/>
            </a:endParaRPr>
          </a:p>
          <a:p>
            <a:pPr marL="586740" indent="-586740" defTabSz="1877812" fontAlgn="base">
              <a:buFont typeface="Arial" panose="020B0604020202020204" pitchFamily="34" charset="0"/>
              <a:buChar char="•"/>
              <a:defRPr/>
            </a:pPr>
            <a:r>
              <a:rPr lang="en-GB" b="0" dirty="0"/>
              <a:t>Often</a:t>
            </a:r>
            <a:r>
              <a:rPr lang="en-GB" dirty="0"/>
              <a:t> the </a:t>
            </a:r>
            <a:r>
              <a:rPr lang="en-GB" b="0" dirty="0"/>
              <a:t>closer the alignment of their </a:t>
            </a:r>
            <a:r>
              <a:rPr lang="en-GB" dirty="0"/>
              <a:t>adapted and natural </a:t>
            </a:r>
            <a:r>
              <a:rPr lang="en-GB" b="0" dirty="0"/>
              <a:t>graphs the stronger the </a:t>
            </a:r>
            <a:r>
              <a:rPr lang="en-GB" dirty="0"/>
              <a:t>report resonates</a:t>
            </a:r>
            <a:r>
              <a:rPr lang="en-GB" b="0" dirty="0"/>
              <a:t>.</a:t>
            </a:r>
            <a:endParaRPr lang="en-GB" b="0" dirty="0">
              <a:cs typeface="Calibri"/>
            </a:endParaRPr>
          </a:p>
          <a:p>
            <a:pPr marL="586740" indent="-586740" defTabSz="1877812">
              <a:buFont typeface="Arial" panose="020B0604020202020204" pitchFamily="34" charset="0"/>
              <a:buChar char="•"/>
              <a:defRPr/>
            </a:pPr>
            <a:r>
              <a:rPr lang="en-GB" b="0" dirty="0"/>
              <a:t>Which colours are above </a:t>
            </a:r>
            <a:r>
              <a:rPr lang="en-GB" dirty="0"/>
              <a:t>23</a:t>
            </a:r>
            <a:r>
              <a:rPr lang="en-GB" b="0" dirty="0"/>
              <a:t>?</a:t>
            </a:r>
            <a:r>
              <a:rPr lang="en-US" b="0" dirty="0"/>
              <a:t>  </a:t>
            </a:r>
            <a:r>
              <a:rPr lang="en-GB" b="0" dirty="0"/>
              <a:t>A 3% difference isn’t significant. We see resilience in </a:t>
            </a:r>
            <a:r>
              <a:rPr lang="en-GB" dirty="0"/>
              <a:t>23</a:t>
            </a:r>
            <a:r>
              <a:rPr lang="en-GB" b="0" dirty="0"/>
              <a:t> or more.</a:t>
            </a:r>
            <a:endParaRPr lang="en-GB" sz="3700" b="0" dirty="0">
              <a:cs typeface="Calibri"/>
            </a:endParaRPr>
          </a:p>
          <a:p>
            <a:pPr marL="586740" indent="-586740" defTabSz="1877812" fontAlgn="base">
              <a:buFont typeface="Arial" panose="020B0604020202020204" pitchFamily="34" charset="0"/>
              <a:buChar char="•"/>
              <a:defRPr/>
            </a:pPr>
            <a:r>
              <a:rPr lang="en-GB" sz="3700" b="0" dirty="0">
                <a:solidFill>
                  <a:srgbClr val="000000"/>
                </a:solidFill>
                <a:latin typeface="Calibri"/>
                <a:cs typeface="Calibri"/>
              </a:rPr>
              <a:t>What +</a:t>
            </a:r>
            <a:r>
              <a:rPr lang="en-GB" sz="3700" b="0" dirty="0" err="1">
                <a:solidFill>
                  <a:srgbClr val="000000"/>
                </a:solidFill>
                <a:latin typeface="Calibri"/>
                <a:cs typeface="Calibri"/>
              </a:rPr>
              <a:t>ve</a:t>
            </a:r>
            <a:r>
              <a:rPr lang="en-GB" sz="3700" b="0" dirty="0">
                <a:solidFill>
                  <a:srgbClr val="000000"/>
                </a:solidFill>
                <a:latin typeface="Calibri"/>
                <a:cs typeface="Calibri"/>
              </a:rPr>
              <a:t> behaviours are they bringing?</a:t>
            </a:r>
            <a:endParaRPr lang="en-US" sz="3700" b="0" dirty="0">
              <a:solidFill>
                <a:srgbClr val="444444"/>
              </a:solidFill>
              <a:latin typeface="Calibri"/>
              <a:cs typeface="Calibri"/>
            </a:endParaRPr>
          </a:p>
          <a:p>
            <a:pPr marL="586740" indent="-586740" defTabSz="1877812" fontAlgn="base">
              <a:buFont typeface="Arial" panose="020B0604020202020204" pitchFamily="34" charset="0"/>
              <a:buChar char="•"/>
              <a:defRPr/>
            </a:pPr>
            <a:r>
              <a:rPr lang="en-GB" sz="3700" b="0" dirty="0">
                <a:solidFill>
                  <a:srgbClr val="000000"/>
                </a:solidFill>
                <a:latin typeface="Calibri"/>
                <a:cs typeface="Calibri"/>
              </a:rPr>
              <a:t>What might they need to look out for?</a:t>
            </a:r>
          </a:p>
          <a:p>
            <a:endParaRPr lang="en-GB" sz="3700" b="0">
              <a:cs typeface="Calibri"/>
            </a:endParaRPr>
          </a:p>
          <a:p>
            <a:pPr algn="l" rtl="0" fontAlgn="base"/>
            <a:r>
              <a:rPr lang="en-GB" sz="3700" b="1" dirty="0">
                <a:solidFill>
                  <a:srgbClr val="000000"/>
                </a:solidFill>
                <a:latin typeface="Calibri"/>
                <a:cs typeface="Calibri"/>
              </a:rPr>
              <a:t>Coaching questions to ask</a:t>
            </a:r>
            <a:r>
              <a:rPr lang="en-US" sz="3700" b="1" dirty="0">
                <a:solidFill>
                  <a:srgbClr val="444444"/>
                </a:solidFill>
                <a:latin typeface="Calibri"/>
                <a:cs typeface="Calibri"/>
              </a:rPr>
              <a:t> when reading the graphs:</a:t>
            </a:r>
            <a:endParaRPr lang="en-US" b="1" i="0" dirty="0">
              <a:solidFill>
                <a:srgbClr val="444444"/>
              </a:solidFill>
              <a:effectLst/>
              <a:latin typeface="Calibri"/>
              <a:cs typeface="Calibri"/>
            </a:endParaRPr>
          </a:p>
          <a:p>
            <a:pPr marL="285750" indent="-285750" algn="l" rtl="0" fontAlgn="base">
              <a:buFont typeface="Arial"/>
              <a:buChar char="•"/>
            </a:pPr>
            <a:r>
              <a:rPr lang="en-GB" sz="3700" b="0" dirty="0">
                <a:solidFill>
                  <a:srgbClr val="000000"/>
                </a:solidFill>
                <a:latin typeface="Calibri"/>
                <a:cs typeface="Calibri"/>
              </a:rPr>
              <a:t>Before you read the </a:t>
            </a:r>
            <a:r>
              <a:rPr lang="en-GB" sz="3700" dirty="0">
                <a:solidFill>
                  <a:srgbClr val="000000"/>
                </a:solidFill>
                <a:latin typeface="Calibri"/>
                <a:cs typeface="Calibri"/>
              </a:rPr>
              <a:t>graphs</a:t>
            </a:r>
            <a:r>
              <a:rPr lang="en-GB" sz="3700" b="0" dirty="0">
                <a:solidFill>
                  <a:srgbClr val="000000"/>
                </a:solidFill>
                <a:latin typeface="Calibri"/>
                <a:cs typeface="Calibri"/>
              </a:rPr>
              <a:t> - perhaps ask them first how they respond to the </a:t>
            </a:r>
            <a:r>
              <a:rPr lang="en-GB" sz="3700" dirty="0">
                <a:solidFill>
                  <a:srgbClr val="000000"/>
                </a:solidFill>
                <a:latin typeface="Calibri"/>
                <a:cs typeface="Calibri"/>
              </a:rPr>
              <a:t>graphs?</a:t>
            </a:r>
            <a:endParaRPr lang="en-US" b="0" i="0" dirty="0">
              <a:solidFill>
                <a:srgbClr val="444444"/>
              </a:solidFill>
              <a:effectLst/>
              <a:latin typeface="Calibri"/>
              <a:cs typeface="Calibri"/>
            </a:endParaRPr>
          </a:p>
          <a:p>
            <a:pPr marL="285750" indent="-285750" fontAlgn="base">
              <a:buFont typeface="Arial"/>
              <a:buChar char="•"/>
            </a:pPr>
            <a:r>
              <a:rPr lang="en-GB" sz="3700" b="0" dirty="0">
                <a:solidFill>
                  <a:srgbClr val="000000"/>
                </a:solidFill>
                <a:latin typeface="Calibri"/>
                <a:cs typeface="Calibri"/>
              </a:rPr>
              <a:t>You can invite others to speak in to the graphs before telling them whose </a:t>
            </a:r>
            <a:r>
              <a:rPr lang="en-GB" sz="3700" dirty="0">
                <a:solidFill>
                  <a:srgbClr val="000000"/>
                </a:solidFill>
                <a:latin typeface="Calibri"/>
                <a:cs typeface="Calibri"/>
              </a:rPr>
              <a:t>graphs these are</a:t>
            </a:r>
            <a:r>
              <a:rPr lang="en-GB" sz="3700" b="0" dirty="0">
                <a:solidFill>
                  <a:srgbClr val="000000"/>
                </a:solidFill>
                <a:latin typeface="Calibri"/>
                <a:cs typeface="Calibri"/>
              </a:rPr>
              <a:t>.</a:t>
            </a:r>
            <a:r>
              <a:rPr lang="en-US" sz="3700" b="0" dirty="0">
                <a:solidFill>
                  <a:srgbClr val="444444"/>
                </a:solidFill>
                <a:latin typeface="Calibri"/>
                <a:cs typeface="Calibri"/>
              </a:rPr>
              <a:t>​</a:t>
            </a:r>
            <a:endParaRPr lang="en-US" b="0" i="0" dirty="0">
              <a:solidFill>
                <a:srgbClr val="444444"/>
              </a:solidFill>
              <a:effectLst/>
              <a:latin typeface="Calibri"/>
              <a:cs typeface="Calibri"/>
            </a:endParaRPr>
          </a:p>
          <a:p>
            <a:pPr marL="285750" indent="-285750" fontAlgn="base">
              <a:buFont typeface="Arial"/>
              <a:buChar char="•"/>
            </a:pPr>
            <a:r>
              <a:rPr lang="en-GB" sz="3700" b="0" dirty="0">
                <a:solidFill>
                  <a:srgbClr val="000000"/>
                </a:solidFill>
                <a:latin typeface="Calibri"/>
                <a:cs typeface="Calibri"/>
              </a:rPr>
              <a:t>Invite examples of behaviours</a:t>
            </a:r>
            <a:r>
              <a:rPr lang="en-GB" sz="3700" dirty="0">
                <a:solidFill>
                  <a:srgbClr val="000000"/>
                </a:solidFill>
                <a:latin typeface="Calibri"/>
                <a:cs typeface="Calibri"/>
              </a:rPr>
              <a:t> this</a:t>
            </a:r>
            <a:r>
              <a:rPr lang="en-GB" sz="3700" b="0" dirty="0">
                <a:solidFill>
                  <a:srgbClr val="000000"/>
                </a:solidFill>
                <a:latin typeface="Calibri"/>
                <a:cs typeface="Calibri"/>
              </a:rPr>
              <a:t> person </a:t>
            </a:r>
            <a:r>
              <a:rPr lang="en-GB" sz="3700" dirty="0">
                <a:solidFill>
                  <a:srgbClr val="000000"/>
                </a:solidFill>
                <a:latin typeface="Calibri"/>
                <a:cs typeface="Calibri"/>
              </a:rPr>
              <a:t>displays </a:t>
            </a:r>
            <a:r>
              <a:rPr lang="en-GB" sz="3700" b="0" dirty="0">
                <a:solidFill>
                  <a:srgbClr val="000000"/>
                </a:solidFill>
                <a:latin typeface="Calibri"/>
                <a:cs typeface="Calibri"/>
              </a:rPr>
              <a:t>which </a:t>
            </a:r>
            <a:r>
              <a:rPr lang="en-GB" sz="3700" dirty="0">
                <a:solidFill>
                  <a:srgbClr val="000000"/>
                </a:solidFill>
                <a:latin typeface="Calibri"/>
                <a:cs typeface="Calibri"/>
              </a:rPr>
              <a:t>may </a:t>
            </a:r>
            <a:r>
              <a:rPr lang="en-GB" sz="3700" b="0" dirty="0">
                <a:solidFill>
                  <a:srgbClr val="000000"/>
                </a:solidFill>
                <a:latin typeface="Calibri"/>
                <a:cs typeface="Calibri"/>
              </a:rPr>
              <a:t>support the graph (emphasise +</a:t>
            </a:r>
            <a:r>
              <a:rPr lang="en-GB" sz="3700" b="0" dirty="0" err="1">
                <a:solidFill>
                  <a:srgbClr val="000000"/>
                </a:solidFill>
                <a:latin typeface="Calibri"/>
                <a:cs typeface="Calibri"/>
              </a:rPr>
              <a:t>ve</a:t>
            </a:r>
            <a:r>
              <a:rPr lang="en-GB" sz="3700" b="0" dirty="0">
                <a:solidFill>
                  <a:srgbClr val="000000"/>
                </a:solidFill>
                <a:latin typeface="Calibri"/>
                <a:cs typeface="Calibri"/>
              </a:rPr>
              <a:t> and encouraging tone)</a:t>
            </a:r>
            <a:r>
              <a:rPr lang="en-US" sz="3700" b="0" dirty="0">
                <a:solidFill>
                  <a:srgbClr val="444444"/>
                </a:solidFill>
                <a:latin typeface="Calibri"/>
                <a:cs typeface="Calibri"/>
              </a:rPr>
              <a:t>​</a:t>
            </a:r>
            <a:endParaRPr lang="en-US" b="0" i="0" dirty="0">
              <a:solidFill>
                <a:srgbClr val="444444"/>
              </a:solidFill>
              <a:effectLst/>
              <a:latin typeface="Calibri"/>
              <a:cs typeface="Calibri"/>
            </a:endParaRPr>
          </a:p>
          <a:p>
            <a:pPr algn="l" rtl="0"/>
            <a:endParaRPr lang="en-GB" b="0" noProof="0">
              <a:solidFill>
                <a:srgbClr val="000000"/>
              </a:solidFill>
              <a:cs typeface="Calibri"/>
            </a:endParaRPr>
          </a:p>
          <a:p>
            <a:r>
              <a:rPr lang="en-GB" b="0" i="1" noProof="0" dirty="0">
                <a:cs typeface="Calibri"/>
              </a:rPr>
              <a:t>DEMONSTRATE HOW TO READ </a:t>
            </a:r>
            <a:r>
              <a:rPr lang="en-GB" b="0" i="1" dirty="0">
                <a:cs typeface="Calibri"/>
              </a:rPr>
              <a:t>THIS PERSON'S GRAPHS</a:t>
            </a:r>
            <a:endParaRPr lang="en-GB" b="0" i="1" noProof="0" dirty="0">
              <a:cs typeface="Calibri"/>
            </a:endParaRPr>
          </a:p>
          <a:p>
            <a:endParaRPr lang="en-GB" b="0" i="1">
              <a:cs typeface="Calibri"/>
            </a:endParaRPr>
          </a:p>
          <a:p>
            <a:r>
              <a:rPr lang="en-GB" b="0" dirty="0">
                <a:cs typeface="Calibri"/>
              </a:rPr>
              <a:t>Quotes from Overview:</a:t>
            </a:r>
          </a:p>
          <a:p>
            <a:pPr marL="171450" indent="-171450">
              <a:buFontTx/>
              <a:buChar char="-"/>
            </a:pPr>
            <a:r>
              <a:rPr lang="en-GB" b="0" i="1" dirty="0">
                <a:cs typeface="Calibri"/>
              </a:rPr>
              <a:t>You appear to be someone who is very affable, eloquent and easy to be with, not easily judging others even when they have opposite opinions to you. </a:t>
            </a:r>
          </a:p>
          <a:p>
            <a:pPr marL="171450" indent="-171450">
              <a:buFontTx/>
              <a:buChar char="-"/>
            </a:pPr>
            <a:r>
              <a:rPr lang="en-GB" b="0" i="1" dirty="0">
                <a:cs typeface="Calibri"/>
              </a:rPr>
              <a:t>You may be someone who most enjoys dealing with people and issues related to people.</a:t>
            </a:r>
          </a:p>
          <a:p>
            <a:pPr marL="171450" indent="-171450">
              <a:buFontTx/>
              <a:buChar char="-"/>
            </a:pPr>
            <a:r>
              <a:rPr lang="en-GB" b="0" i="1" dirty="0">
                <a:cs typeface="Calibri"/>
              </a:rPr>
              <a:t>Perhaps you're someone who enjoys </a:t>
            </a:r>
            <a:r>
              <a:rPr lang="en-GB" i="1" dirty="0">
                <a:cs typeface="Calibri"/>
              </a:rPr>
              <a:t>juggling lots of tasks </a:t>
            </a:r>
            <a:r>
              <a:rPr lang="en-GB" b="0" i="1" dirty="0">
                <a:cs typeface="Calibri"/>
              </a:rPr>
              <a:t>at </a:t>
            </a:r>
            <a:r>
              <a:rPr lang="en-GB" i="1" dirty="0">
                <a:cs typeface="Calibri"/>
              </a:rPr>
              <a:t>any one time</a:t>
            </a:r>
            <a:r>
              <a:rPr lang="en-GB" b="0" i="1" dirty="0">
                <a:cs typeface="Calibri"/>
              </a:rPr>
              <a:t> and being involved in a variety of projects </a:t>
            </a:r>
            <a:r>
              <a:rPr lang="en-GB" i="1" dirty="0">
                <a:cs typeface="Calibri"/>
              </a:rPr>
              <a:t>that </a:t>
            </a:r>
            <a:r>
              <a:rPr lang="en-GB" b="0" i="1" dirty="0">
                <a:cs typeface="Calibri"/>
              </a:rPr>
              <a:t>use your skills.</a:t>
            </a:r>
          </a:p>
          <a:p>
            <a:pPr marL="171450" indent="-171450">
              <a:buFontTx/>
              <a:buChar char="-"/>
            </a:pPr>
            <a:r>
              <a:rPr lang="en-GB" b="0" i="1" dirty="0">
                <a:cs typeface="Calibri"/>
              </a:rPr>
              <a:t>Your profile </a:t>
            </a:r>
            <a:r>
              <a:rPr lang="en-GB" i="1" dirty="0">
                <a:cs typeface="Calibri"/>
              </a:rPr>
              <a:t>suggests that</a:t>
            </a:r>
            <a:r>
              <a:rPr lang="en-GB" b="0" i="1" dirty="0">
                <a:cs typeface="Calibri"/>
              </a:rPr>
              <a:t> at times it might challenge you to say 'no' to </a:t>
            </a:r>
            <a:r>
              <a:rPr lang="en-GB" i="1" dirty="0">
                <a:cs typeface="Calibri"/>
              </a:rPr>
              <a:t>others'</a:t>
            </a:r>
            <a:r>
              <a:rPr lang="en-GB" b="0" i="1" dirty="0">
                <a:cs typeface="Calibri"/>
              </a:rPr>
              <a:t> requests.</a:t>
            </a:r>
          </a:p>
          <a:p>
            <a:pPr marL="171450" indent="-171450">
              <a:buFontTx/>
              <a:buChar char="-"/>
            </a:pPr>
            <a:r>
              <a:rPr lang="en-GB" b="0" i="1" dirty="0">
                <a:cs typeface="Calibri"/>
              </a:rPr>
              <a:t>Maybe you also find that when you're stressed you struggle to focus </a:t>
            </a:r>
            <a:r>
              <a:rPr lang="en-GB" i="1" dirty="0">
                <a:cs typeface="Calibri"/>
              </a:rPr>
              <a:t>on one </a:t>
            </a:r>
            <a:r>
              <a:rPr lang="en-GB" b="0" i="1" dirty="0">
                <a:cs typeface="Calibri"/>
              </a:rPr>
              <a:t>thing</a:t>
            </a:r>
            <a:r>
              <a:rPr lang="en-GB" i="1" dirty="0">
                <a:cs typeface="Calibri"/>
              </a:rPr>
              <a:t>, maybe focussing on detail becomes difficult</a:t>
            </a:r>
            <a:r>
              <a:rPr lang="en-GB" b="0" i="1" dirty="0">
                <a:cs typeface="Calibri"/>
              </a:rPr>
              <a:t> and figures </a:t>
            </a:r>
            <a:r>
              <a:rPr lang="en-GB" i="1" dirty="0">
                <a:cs typeface="Calibri"/>
              </a:rPr>
              <a:t>may be </a:t>
            </a:r>
            <a:r>
              <a:rPr lang="en-GB" b="0" i="1" dirty="0">
                <a:cs typeface="Calibri"/>
              </a:rPr>
              <a:t>more challenging to get a grasp of.”</a:t>
            </a:r>
          </a:p>
          <a:p>
            <a:endParaRPr lang="en-GB" b="0">
              <a:cs typeface="Calibri"/>
            </a:endParaRPr>
          </a:p>
          <a:p>
            <a:r>
              <a:rPr lang="en-GB" b="0" noProof="0" dirty="0">
                <a:cs typeface="Calibri"/>
              </a:rPr>
              <a:t>From the way that you have answered the questionnaire in your Natural graph you </a:t>
            </a:r>
            <a:r>
              <a:rPr lang="en-GB" b="0" dirty="0">
                <a:cs typeface="Calibri"/>
              </a:rPr>
              <a:t>are showing a preference for</a:t>
            </a:r>
            <a:r>
              <a:rPr lang="en-GB" b="0" noProof="0" dirty="0">
                <a:cs typeface="Calibri"/>
              </a:rPr>
              <a:t>:</a:t>
            </a:r>
          </a:p>
          <a:p>
            <a:pPr marL="351790" indent="-351790">
              <a:buFont typeface="Arial" panose="020B0604020202020204" pitchFamily="34" charset="0"/>
              <a:buChar char="•"/>
            </a:pPr>
            <a:r>
              <a:rPr lang="en-GB" b="0" dirty="0">
                <a:cs typeface="Calibri"/>
              </a:rPr>
              <a:t>(Yellow, Green), leading </a:t>
            </a:r>
            <a:r>
              <a:rPr lang="en-GB" b="0" noProof="0" dirty="0">
                <a:cs typeface="Calibri"/>
              </a:rPr>
              <a:t>with an extraverted and </a:t>
            </a:r>
            <a:r>
              <a:rPr lang="en-GB" b="0" dirty="0">
                <a:cs typeface="Calibri"/>
              </a:rPr>
              <a:t>creative</a:t>
            </a:r>
            <a:r>
              <a:rPr lang="en-GB" b="0" noProof="0" dirty="0">
                <a:cs typeface="Calibri"/>
              </a:rPr>
              <a:t> energy</a:t>
            </a:r>
            <a:r>
              <a:rPr lang="en-GB" b="0" dirty="0">
                <a:cs typeface="Calibri"/>
              </a:rPr>
              <a:t> – </a:t>
            </a:r>
            <a:r>
              <a:rPr lang="en-GB" b="0" dirty="0"/>
              <a:t>intuitive in the way you makes decisions in life and not overly concerned with finalising </a:t>
            </a:r>
            <a:r>
              <a:rPr lang="en-GB" dirty="0"/>
              <a:t>all the </a:t>
            </a:r>
            <a:r>
              <a:rPr lang="en-GB" b="0" dirty="0"/>
              <a:t>details of a holiday for example or </a:t>
            </a:r>
            <a:r>
              <a:rPr lang="en-GB" dirty="0"/>
              <a:t>making a list</a:t>
            </a:r>
            <a:r>
              <a:rPr lang="en-GB" b="0" dirty="0"/>
              <a:t> of tasks.</a:t>
            </a:r>
            <a:endParaRPr lang="en-GB" b="0" dirty="0">
              <a:cs typeface="Calibri"/>
            </a:endParaRPr>
          </a:p>
          <a:p>
            <a:pPr marL="351790" indent="-351790">
              <a:buFont typeface="Arial" panose="020B0604020202020204" pitchFamily="34" charset="0"/>
              <a:buChar char="•"/>
            </a:pPr>
            <a:r>
              <a:rPr lang="en-GB" b="0" noProof="0" dirty="0">
                <a:cs typeface="Calibri"/>
              </a:rPr>
              <a:t>The presence of such low blue preference doesn’t indicate that you </a:t>
            </a:r>
            <a:r>
              <a:rPr lang="en-GB" dirty="0">
                <a:cs typeface="Calibri"/>
              </a:rPr>
              <a:t>are unable to perform </a:t>
            </a:r>
            <a:r>
              <a:rPr lang="en-GB" b="0" noProof="0" dirty="0">
                <a:cs typeface="Calibri"/>
              </a:rPr>
              <a:t>activities </a:t>
            </a:r>
            <a:r>
              <a:rPr lang="en-GB" dirty="0">
                <a:cs typeface="Calibri"/>
              </a:rPr>
              <a:t>normally associated with blue preference (e.g. details</a:t>
            </a:r>
            <a:r>
              <a:rPr lang="en-GB" b="0" noProof="0" dirty="0">
                <a:cs typeface="Calibri"/>
              </a:rPr>
              <a:t>/deadlines) it just reflects your preference for the opposite.</a:t>
            </a:r>
          </a:p>
          <a:p>
            <a:pPr marL="351790" indent="-351790">
              <a:buFont typeface="Arial" panose="020B0604020202020204" pitchFamily="34" charset="0"/>
              <a:buChar char="•"/>
            </a:pPr>
            <a:endParaRPr lang="en-GB" b="0" noProof="0">
              <a:cs typeface="Calibri"/>
            </a:endParaRPr>
          </a:p>
          <a:p>
            <a:pPr marL="0" indent="0">
              <a:buFont typeface="Arial" panose="020B0604020202020204" pitchFamily="34" charset="0"/>
              <a:buNone/>
            </a:pPr>
            <a:r>
              <a:rPr lang="en-GB" b="0" noProof="0" dirty="0">
                <a:cs typeface="Calibri"/>
              </a:rPr>
              <a:t>Your Adapted graph is suggesting that:</a:t>
            </a:r>
          </a:p>
          <a:p>
            <a:pPr marL="171450" indent="-171450">
              <a:buFont typeface="Arial" panose="020B0604020202020204" pitchFamily="34" charset="0"/>
              <a:buChar char="•"/>
            </a:pPr>
            <a:r>
              <a:rPr lang="en-GB" b="0" noProof="0" dirty="0">
                <a:cs typeface="Calibri"/>
              </a:rPr>
              <a:t>You’re moderating your high yellow and green energy </a:t>
            </a:r>
            <a:r>
              <a:rPr lang="en-GB" dirty="0">
                <a:cs typeface="Calibri"/>
              </a:rPr>
              <a:t>for</a:t>
            </a:r>
            <a:r>
              <a:rPr lang="en-GB" b="0" noProof="0" dirty="0">
                <a:cs typeface="Calibri"/>
              </a:rPr>
              <a:t> ideas and gut instincts in order to bring up </a:t>
            </a:r>
            <a:r>
              <a:rPr lang="en-GB" dirty="0">
                <a:cs typeface="Calibri"/>
              </a:rPr>
              <a:t>your red</a:t>
            </a:r>
            <a:r>
              <a:rPr lang="en-GB" b="0" noProof="0" dirty="0">
                <a:cs typeface="Calibri"/>
              </a:rPr>
              <a:t> and particularly blue energy.</a:t>
            </a:r>
          </a:p>
          <a:p>
            <a:pPr marL="171450" indent="-171450">
              <a:buFont typeface="Arial" panose="020B0604020202020204" pitchFamily="34" charset="0"/>
              <a:buChar char="•"/>
            </a:pPr>
            <a:r>
              <a:rPr lang="en-GB" b="0" noProof="0" dirty="0">
                <a:cs typeface="Calibri"/>
              </a:rPr>
              <a:t>It shows a clear awareness of the need for details and pushing to deliver results whilst remaining encouraging and considerate of others.</a:t>
            </a:r>
          </a:p>
          <a:p>
            <a:pPr marL="0" indent="0">
              <a:buFont typeface="Arial" panose="020B0604020202020204" pitchFamily="34" charset="0"/>
              <a:buNone/>
            </a:pPr>
            <a:endParaRPr lang="en-GB" b="0" noProof="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noProof="0" dirty="0">
                <a:cs typeface="Calibri"/>
              </a:rPr>
              <a:t>Ask the person how they feel it resonates? Invite them to input their opinion to shape the outcome.</a:t>
            </a:r>
          </a:p>
          <a:p>
            <a:pPr marL="171450" indent="-171450">
              <a:buFont typeface="Arial" panose="020B0604020202020204" pitchFamily="34" charset="0"/>
              <a:buChar char="•"/>
            </a:pPr>
            <a:r>
              <a:rPr lang="en-GB" b="0" noProof="0" dirty="0">
                <a:cs typeface="Calibri"/>
              </a:rPr>
              <a:t>At this point you might ask the person to contribute by reading out some parts of their reports – Team Contribution. Strengths, Areas for Development to discuss as a team. We’ll go in to more detail about our report sections tomorrow.</a:t>
            </a:r>
          </a:p>
          <a:p>
            <a:pPr marL="171450" indent="-171450">
              <a:buFont typeface="Arial" panose="020B0604020202020204" pitchFamily="34" charset="0"/>
              <a:buChar char="•"/>
            </a:pPr>
            <a:endParaRPr lang="en-GB" b="0" noProof="0">
              <a:cs typeface="Calibri"/>
            </a:endParaRPr>
          </a:p>
          <a:p>
            <a:pPr defTabSz="1877812">
              <a:defRPr/>
            </a:pPr>
            <a:r>
              <a:rPr lang="en-GB" b="0" dirty="0">
                <a:cs typeface="Calibri"/>
              </a:rPr>
              <a:t>If we were to address areas for development or awareness in this person’s graph:</a:t>
            </a:r>
            <a:r>
              <a:rPr lang="en-GB" dirty="0">
                <a:cs typeface="Calibri"/>
              </a:rPr>
              <a:t> </a:t>
            </a:r>
            <a:endParaRPr lang="en-GB" b="0" dirty="0">
              <a:cs typeface="Calibri"/>
            </a:endParaRPr>
          </a:p>
          <a:p>
            <a:pPr defTabSz="1877812">
              <a:defRPr/>
            </a:pPr>
            <a:endParaRPr lang="en-GB" b="0">
              <a:cs typeface="Calibri"/>
            </a:endParaRPr>
          </a:p>
          <a:p>
            <a:pPr defTabSz="1877812">
              <a:defRPr/>
            </a:pPr>
            <a:r>
              <a:rPr lang="en-GB" b="0" dirty="0">
                <a:cs typeface="Calibri"/>
              </a:rPr>
              <a:t>With a profile like this your answers are indicating that you may find yourself:</a:t>
            </a:r>
          </a:p>
          <a:p>
            <a:pPr marL="285750" indent="-285750" defTabSz="1877812">
              <a:buFont typeface="Arial"/>
              <a:buChar char="•"/>
              <a:defRPr/>
            </a:pPr>
            <a:r>
              <a:rPr lang="en-GB" b="0" dirty="0">
                <a:cs typeface="Calibri"/>
              </a:rPr>
              <a:t>Losing focus quickly</a:t>
            </a:r>
          </a:p>
          <a:p>
            <a:pPr marL="285750" indent="-285750" defTabSz="1877812">
              <a:buFont typeface="Arial" panose="020B0604020202020204" pitchFamily="34" charset="0"/>
              <a:buChar char="•"/>
              <a:defRPr/>
            </a:pPr>
            <a:r>
              <a:rPr lang="en-GB" b="0" dirty="0">
                <a:cs typeface="Calibri"/>
              </a:rPr>
              <a:t>Perhaps sometimes you would prefer to brush over problems and details</a:t>
            </a:r>
            <a:r>
              <a:rPr lang="en-GB" dirty="0">
                <a:cs typeface="Calibri"/>
              </a:rPr>
              <a:t> and if unable to do that it would require you </a:t>
            </a:r>
            <a:r>
              <a:rPr lang="en-GB" b="0" dirty="0">
                <a:cs typeface="Calibri"/>
              </a:rPr>
              <a:t>to exert </a:t>
            </a:r>
            <a:r>
              <a:rPr lang="en-GB" dirty="0">
                <a:cs typeface="Calibri"/>
              </a:rPr>
              <a:t>extra effort to deal with these things.</a:t>
            </a:r>
          </a:p>
          <a:p>
            <a:pPr marL="285750" indent="-285750" defTabSz="1877812">
              <a:buFont typeface="Arial" panose="020B0604020202020204" pitchFamily="34" charset="0"/>
              <a:buChar char="•"/>
              <a:defRPr/>
            </a:pPr>
            <a:r>
              <a:rPr lang="en-GB" dirty="0">
                <a:cs typeface="Calibri"/>
              </a:rPr>
              <a:t>I wonder</a:t>
            </a:r>
            <a:r>
              <a:rPr lang="en-GB" b="0" dirty="0">
                <a:cs typeface="Calibri"/>
              </a:rPr>
              <a:t> if there are times you have to consciously hold your tongue so that you don’t come across as talking too much.</a:t>
            </a:r>
            <a:r>
              <a:rPr lang="en-GB" dirty="0">
                <a:cs typeface="Calibri"/>
              </a:rPr>
              <a:t> </a:t>
            </a:r>
            <a:endParaRPr lang="en-GB" dirty="0"/>
          </a:p>
          <a:p>
            <a:pPr marL="352090" indent="-352090" defTabSz="1877812">
              <a:buFont typeface="Arial" panose="020B0604020202020204" pitchFamily="34" charset="0"/>
              <a:buChar char="•"/>
              <a:defRPr/>
            </a:pPr>
            <a:endParaRPr lang="en-GB" b="0">
              <a:cs typeface="Calibri"/>
            </a:endParaRPr>
          </a:p>
          <a:p>
            <a:endParaRPr lang="en-GB" b="0" noProof="0">
              <a:cs typeface="Calibri"/>
            </a:endParaRPr>
          </a:p>
          <a:p>
            <a:endParaRPr lang="en-GB" b="0" noProof="0">
              <a:cs typeface="Calibri"/>
            </a:endParaRPr>
          </a:p>
          <a:p>
            <a:endParaRPr lang="en-GB" b="0" noProof="0">
              <a:cs typeface="Calibri"/>
            </a:endParaRPr>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36</a:t>
            </a:fld>
            <a:endParaRPr lang="en-GB"/>
          </a:p>
        </p:txBody>
      </p:sp>
    </p:spTree>
    <p:extLst>
      <p:ext uri="{BB962C8B-B14F-4D97-AF65-F5344CB8AC3E}">
        <p14:creationId xmlns:p14="http://schemas.microsoft.com/office/powerpoint/2010/main" val="3209605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0" i="1"/>
              <a:t>SEE CHAPTER 4 OF YOUR ACCREDITATION MANUAL FOR AN EXPLANATION OF CROSS TYPES.</a:t>
            </a:r>
          </a:p>
          <a:p>
            <a:endParaRPr lang="en-GB">
              <a:cs typeface="Calibri"/>
            </a:endParaRPr>
          </a:p>
          <a:p>
            <a:r>
              <a:rPr lang="en-GB" sz="1200" kern="1200">
                <a:solidFill>
                  <a:schemeClr val="tx1"/>
                </a:solidFill>
                <a:effectLst/>
                <a:latin typeface="+mn-lt"/>
                <a:ea typeface="+mn-ea"/>
                <a:cs typeface="+mn-cs"/>
              </a:rPr>
              <a:t>5-10% of respondents fall into this area.</a:t>
            </a:r>
            <a:r>
              <a:rPr lang="en-GB"/>
              <a:t> </a:t>
            </a:r>
            <a:endParaRPr lang="en-GB">
              <a:cs typeface="Calibri"/>
            </a:endParaRPr>
          </a:p>
          <a:p>
            <a:endParaRPr lang="en-GB">
              <a:cs typeface="Calibri"/>
            </a:endParaRPr>
          </a:p>
          <a:p>
            <a:r>
              <a:rPr lang="en-GB" sz="1200" kern="1200">
                <a:solidFill>
                  <a:schemeClr val="tx1"/>
                </a:solidFill>
                <a:effectLst/>
                <a:latin typeface="+mn-lt"/>
                <a:ea typeface="+mn-ea"/>
                <a:cs typeface="+mn-cs"/>
              </a:rPr>
              <a:t>Approximately half of cross-type participants will fall into a more usual pattern when they complete the questionnaire again in different conditions or circumstances.</a:t>
            </a:r>
            <a:r>
              <a:rPr lang="en-GB"/>
              <a:t> Examples of why this may be could be:</a:t>
            </a:r>
          </a:p>
          <a:p>
            <a:pPr marL="285750" indent="-285750">
              <a:buFont typeface="Arial"/>
              <a:buChar char="•"/>
            </a:pPr>
            <a:r>
              <a:rPr lang="en-GB"/>
              <a:t>They completed when rushed or in an environment that wasn't relaxed.</a:t>
            </a:r>
            <a:endParaRPr lang="en-GB" sz="1200" kern="1200">
              <a:solidFill>
                <a:schemeClr val="tx1"/>
              </a:solidFill>
              <a:effectLst/>
              <a:latin typeface="+mn-lt"/>
              <a:cs typeface="Calibri"/>
            </a:endParaRPr>
          </a:p>
          <a:p>
            <a:pPr marL="285750" indent="-285750">
              <a:buFont typeface="Arial"/>
              <a:buChar char="•"/>
            </a:pPr>
            <a:r>
              <a:rPr lang="en-GB" sz="1200" kern="1200">
                <a:solidFill>
                  <a:schemeClr val="tx1"/>
                </a:solidFill>
                <a:effectLst/>
                <a:latin typeface="+mn-lt"/>
                <a:ea typeface="+mn-ea"/>
                <a:cs typeface="+mn-cs"/>
              </a:rPr>
              <a:t>They may be trying to show a pattern of behaviour, perhaps their interpretation of what is expected from the result.</a:t>
            </a:r>
            <a:endParaRPr lang="en-GB">
              <a:cs typeface="Calibri"/>
            </a:endParaRPr>
          </a:p>
          <a:p>
            <a:pPr marL="285750" indent="-285750">
              <a:buFont typeface="Arial"/>
              <a:buChar char="•"/>
            </a:pPr>
            <a:r>
              <a:rPr lang="en-GB"/>
              <a:t>They may be going through a</a:t>
            </a:r>
            <a:r>
              <a:rPr lang="en-GB" sz="1200" kern="1200">
                <a:solidFill>
                  <a:schemeClr val="tx1"/>
                </a:solidFill>
                <a:effectLst/>
                <a:latin typeface="+mn-lt"/>
                <a:ea typeface="+mn-ea"/>
                <a:cs typeface="+mn-cs"/>
              </a:rPr>
              <a:t> current uncertainty in their work, position, career or home life</a:t>
            </a:r>
            <a:r>
              <a:rPr lang="en-GB"/>
              <a:t>.</a:t>
            </a:r>
            <a:endParaRPr lang="en-GB" sz="1200" kern="1200">
              <a:solidFill>
                <a:schemeClr val="tx1"/>
              </a:solidFill>
              <a:effectLst/>
              <a:latin typeface="+mn-lt"/>
              <a:cs typeface="Calibri"/>
            </a:endParaRPr>
          </a:p>
          <a:p>
            <a:pPr marL="285750" indent="-285750">
              <a:buFont typeface="Arial"/>
              <a:buChar char="•"/>
            </a:pPr>
            <a:r>
              <a:rPr lang="en-GB" sz="1200" kern="1200">
                <a:solidFill>
                  <a:schemeClr val="tx1"/>
                </a:solidFill>
                <a:effectLst/>
                <a:latin typeface="+mn-lt"/>
                <a:ea typeface="+mn-ea"/>
                <a:cs typeface="+mn-cs"/>
              </a:rPr>
              <a:t>They might not have entered into the spirit of the questionnaire</a:t>
            </a:r>
            <a:r>
              <a:rPr lang="en-GB"/>
              <a:t>,</a:t>
            </a:r>
            <a:r>
              <a:rPr lang="en-GB" sz="1200" kern="1200">
                <a:solidFill>
                  <a:schemeClr val="tx1"/>
                </a:solidFill>
                <a:effectLst/>
                <a:latin typeface="+mn-lt"/>
                <a:ea typeface="+mn-ea"/>
                <a:cs typeface="+mn-cs"/>
              </a:rPr>
              <a:t> making more random selections.</a:t>
            </a:r>
            <a:endParaRPr lang="en-GB" sz="1200" kern="1200">
              <a:solidFill>
                <a:schemeClr val="tx1"/>
              </a:solidFill>
              <a:effectLst/>
              <a:latin typeface="+mn-lt"/>
              <a:cs typeface="Calibri"/>
            </a:endParaRPr>
          </a:p>
          <a:p>
            <a:pPr marL="285750" indent="-285750">
              <a:buFont typeface="Arial"/>
              <a:buChar char="•"/>
            </a:pPr>
            <a:r>
              <a:rPr lang="en-GB"/>
              <a:t>They may be less clear of their preferences and struggle </a:t>
            </a:r>
            <a:r>
              <a:rPr lang="en-GB" sz="1200" kern="1200">
                <a:solidFill>
                  <a:schemeClr val="tx1"/>
                </a:solidFill>
                <a:effectLst/>
                <a:latin typeface="+mn-lt"/>
                <a:ea typeface="+mn-ea"/>
                <a:cs typeface="+mn-cs"/>
              </a:rPr>
              <a:t>to answer the </a:t>
            </a:r>
            <a:r>
              <a:rPr lang="en-GB"/>
              <a:t>questions</a:t>
            </a:r>
            <a:r>
              <a:rPr lang="en-GB" sz="1200" kern="1200">
                <a:solidFill>
                  <a:schemeClr val="tx1"/>
                </a:solidFill>
                <a:effectLst/>
                <a:latin typeface="+mn-lt"/>
                <a:ea typeface="+mn-ea"/>
                <a:cs typeface="+mn-cs"/>
              </a:rPr>
              <a:t>.</a:t>
            </a:r>
            <a:endParaRPr lang="en-GB">
              <a:cs typeface="Calibri"/>
            </a:endParaRPr>
          </a:p>
          <a:p>
            <a:pPr marL="285750" indent="-285750">
              <a:buFont typeface="Arial"/>
              <a:buChar char="•"/>
            </a:pPr>
            <a:r>
              <a:rPr lang="en-GB" sz="1200" kern="1200">
                <a:solidFill>
                  <a:schemeClr val="tx1"/>
                </a:solidFill>
                <a:effectLst/>
                <a:latin typeface="+mn-lt"/>
                <a:ea typeface="+mn-ea"/>
                <a:cs typeface="+mn-cs"/>
              </a:rPr>
              <a:t>They may be thinking too hard about each question.</a:t>
            </a:r>
            <a:r>
              <a:rPr lang="en-GB"/>
              <a:t> </a:t>
            </a:r>
            <a:endParaRPr lang="en-GB">
              <a:cs typeface="Calibri"/>
            </a:endParaRPr>
          </a:p>
          <a:p>
            <a:pPr marL="285750" lvl="0" indent="-285750">
              <a:buFont typeface="Arial"/>
              <a:buChar char="•"/>
            </a:pPr>
            <a:r>
              <a:rPr lang="en-GB" sz="1200" kern="1200">
                <a:solidFill>
                  <a:schemeClr val="tx1"/>
                </a:solidFill>
                <a:effectLst/>
                <a:latin typeface="+mn-lt"/>
                <a:ea typeface="+mn-ea"/>
                <a:cs typeface="+mn-cs"/>
              </a:rPr>
              <a:t>They may have just not wanted to complete the questionnaire and/or participate in the outcome.</a:t>
            </a:r>
            <a:endParaRPr lang="en-GB" sz="1200" kern="1200">
              <a:solidFill>
                <a:schemeClr val="tx1"/>
              </a:solidFill>
              <a:effectLst/>
              <a:latin typeface="+mn-lt"/>
              <a:cs typeface="Calibri"/>
            </a:endParaRPr>
          </a:p>
          <a:p>
            <a:r>
              <a:rPr lang="en-GB" sz="1200" kern="1200">
                <a:solidFill>
                  <a:schemeClr val="tx1"/>
                </a:solidFill>
                <a:effectLst/>
                <a:latin typeface="+mn-lt"/>
                <a:ea typeface="+mn-ea"/>
                <a:cs typeface="+mn-cs"/>
              </a:rPr>
              <a:t> </a:t>
            </a:r>
            <a:endParaRPr lang="en-GB" sz="1200" kern="1200">
              <a:solidFill>
                <a:schemeClr val="tx1"/>
              </a:solidFill>
              <a:effectLst/>
              <a:latin typeface="+mn-lt"/>
              <a:cs typeface="Calibri"/>
            </a:endParaRPr>
          </a:p>
          <a:p>
            <a:r>
              <a:rPr lang="en-GB" sz="1200" kern="1200">
                <a:solidFill>
                  <a:schemeClr val="tx1"/>
                </a:solidFill>
                <a:effectLst/>
                <a:latin typeface="+mn-lt"/>
                <a:ea typeface="+mn-ea"/>
                <a:cs typeface="+mn-cs"/>
              </a:rPr>
              <a:t>Equally, the scores showing a cross type may describe their preferences completely. They may be confident of who they are and how they scored the questionnaire.</a:t>
            </a:r>
            <a:endParaRPr lang="en-GB" sz="1200" kern="1200">
              <a:solidFill>
                <a:schemeClr val="tx1"/>
              </a:solidFill>
              <a:effectLst/>
              <a:latin typeface="+mn-lt"/>
              <a:cs typeface="Calibri"/>
            </a:endParaRPr>
          </a:p>
          <a:p>
            <a:endParaRPr lang="en-GB" sz="1200" b="1" kern="1200">
              <a:solidFill>
                <a:schemeClr val="tx1"/>
              </a:solidFill>
              <a:effectLst/>
              <a:latin typeface="+mn-lt"/>
              <a:cs typeface="Calibri"/>
            </a:endParaRPr>
          </a:p>
          <a:p>
            <a:r>
              <a:rPr lang="en-GB"/>
              <a:t>Generally the uncertainty is shown in graphs where colour scores are close, particularly when there is only a small difference between the second and third highest scores. </a:t>
            </a:r>
          </a:p>
          <a:p>
            <a:endParaRPr lang="en-GB" b="1">
              <a:cs typeface="Calibri" panose="020F0502020204030204"/>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37</a:t>
            </a:fld>
            <a:endParaRPr lang="en-GB"/>
          </a:p>
        </p:txBody>
      </p:sp>
    </p:spTree>
    <p:extLst>
      <p:ext uri="{BB962C8B-B14F-4D97-AF65-F5344CB8AC3E}">
        <p14:creationId xmlns:p14="http://schemas.microsoft.com/office/powerpoint/2010/main" val="1758851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US" i="1" dirty="0"/>
              <a:t>SEE CHAPTER 3 IN YOUR ACCREDITATION MANUAL FOR NOTES ON THE TEAM WHEEL.</a:t>
            </a:r>
            <a:endParaRPr lang="en-US" dirty="0"/>
          </a:p>
          <a:p>
            <a:endParaRPr lang="en-US" dirty="0"/>
          </a:p>
          <a:p>
            <a:r>
              <a:rPr lang="en-US" b="1" dirty="0"/>
              <a:t>Powerful visual</a:t>
            </a:r>
            <a:r>
              <a:rPr lang="en-US" dirty="0"/>
              <a:t> </a:t>
            </a:r>
            <a:r>
              <a:rPr lang="en-US" b="0" dirty="0"/>
              <a:t>tool for</a:t>
            </a:r>
            <a:r>
              <a:rPr lang="en-US" dirty="0"/>
              <a:t> </a:t>
            </a:r>
            <a:r>
              <a:rPr lang="en-US" b="1" dirty="0"/>
              <a:t>asking questions</a:t>
            </a:r>
            <a:r>
              <a:rPr lang="en-US" dirty="0"/>
              <a:t> </a:t>
            </a:r>
            <a:r>
              <a:rPr lang="en-US" b="0" dirty="0"/>
              <a:t>of a group.</a:t>
            </a:r>
            <a:r>
              <a:rPr lang="en-US" dirty="0"/>
              <a:t> </a:t>
            </a:r>
            <a:r>
              <a:rPr lang="en-US" b="0" dirty="0"/>
              <a:t>Standardly wheel positions are taken from the adapted graph on individual reports but we do now have the ability to also include the natural graph, which we will talk more on later.</a:t>
            </a:r>
          </a:p>
          <a:p>
            <a:endParaRPr lang="en-US" b="0" dirty="0"/>
          </a:p>
          <a:p>
            <a:r>
              <a:rPr lang="en-US" b="0" dirty="0"/>
              <a:t>If you were physically with this team, after the</a:t>
            </a:r>
            <a:r>
              <a:rPr lang="en-US" dirty="0"/>
              <a:t> </a:t>
            </a:r>
            <a:r>
              <a:rPr lang="en-US" b="1" dirty="0"/>
              <a:t>card game</a:t>
            </a:r>
            <a:r>
              <a:rPr lang="en-US" dirty="0"/>
              <a:t> </a:t>
            </a:r>
            <a:r>
              <a:rPr lang="en-US" b="0" dirty="0"/>
              <a:t>we ask teams to</a:t>
            </a:r>
            <a:r>
              <a:rPr lang="en-US" dirty="0"/>
              <a:t> </a:t>
            </a:r>
            <a:r>
              <a:rPr lang="en-US" b="1" dirty="0"/>
              <a:t>physically make a wheel</a:t>
            </a:r>
            <a:r>
              <a:rPr lang="en-US" dirty="0"/>
              <a:t> </a:t>
            </a:r>
            <a:r>
              <a:rPr lang="en-US" b="0" dirty="0"/>
              <a:t>and stand where they think they’re likely to be. </a:t>
            </a:r>
          </a:p>
          <a:p>
            <a:endParaRPr lang="en-US" b="0" dirty="0"/>
          </a:p>
          <a:p>
            <a:r>
              <a:rPr lang="en-US" b="0" dirty="0"/>
              <a:t>Or another version: Stand where you feel you’re operating right now in this team (because with different days/projects people can move around the wheel).</a:t>
            </a:r>
          </a:p>
          <a:p>
            <a:endParaRPr lang="en-US" b="0" dirty="0"/>
          </a:p>
          <a:p>
            <a:r>
              <a:rPr lang="en-US" b="0" dirty="0"/>
              <a:t>It’s a</a:t>
            </a:r>
            <a:r>
              <a:rPr lang="en-US" dirty="0"/>
              <a:t> </a:t>
            </a:r>
            <a:r>
              <a:rPr lang="en-US" b="1" dirty="0"/>
              <a:t>powerful visual </a:t>
            </a:r>
            <a:r>
              <a:rPr lang="en-US" b="0" dirty="0"/>
              <a:t>to demonstrate</a:t>
            </a:r>
            <a:r>
              <a:rPr lang="en-US" dirty="0"/>
              <a:t> </a:t>
            </a:r>
            <a:r>
              <a:rPr lang="en-US" b="1" dirty="0"/>
              <a:t>dynamic</a:t>
            </a:r>
            <a:r>
              <a:rPr lang="en-US" dirty="0"/>
              <a:t> </a:t>
            </a:r>
            <a:r>
              <a:rPr lang="en-US" b="0" dirty="0"/>
              <a:t>of a group. </a:t>
            </a:r>
          </a:p>
          <a:p>
            <a:endParaRPr lang="en-US" b="0" dirty="0"/>
          </a:p>
          <a:p>
            <a:r>
              <a:rPr lang="en-US" b="0" dirty="0"/>
              <a:t>We then later on</a:t>
            </a:r>
            <a:r>
              <a:rPr lang="en-US" dirty="0"/>
              <a:t> </a:t>
            </a:r>
            <a:r>
              <a:rPr lang="en-US" b="0" dirty="0"/>
              <a:t>recreate their actual </a:t>
            </a:r>
            <a:r>
              <a:rPr lang="en-US" dirty="0"/>
              <a:t>team </a:t>
            </a:r>
            <a:r>
              <a:rPr lang="en-US" b="0" dirty="0"/>
              <a:t>wheel and see if anyone has moved. </a:t>
            </a:r>
          </a:p>
          <a:p>
            <a:endParaRPr lang="en-US" b="0" dirty="0"/>
          </a:p>
          <a:p>
            <a:r>
              <a:rPr lang="en-US" i="1" dirty="0"/>
              <a:t>HOW TEAMS ARE PLOTTED ON THE WHEEL:</a:t>
            </a:r>
          </a:p>
          <a:p>
            <a:r>
              <a:rPr lang="en-US" b="1" dirty="0"/>
              <a:t>Inside rim to outside rim position</a:t>
            </a:r>
            <a:r>
              <a:rPr lang="en-US" dirty="0"/>
              <a:t> </a:t>
            </a:r>
            <a:r>
              <a:rPr lang="en-US" b="0" dirty="0"/>
              <a:t>– think of it like a cycle track, the smallest ring has the shortest distance to travel to the other</a:t>
            </a:r>
            <a:r>
              <a:rPr lang="en-US" dirty="0"/>
              <a:t> </a:t>
            </a:r>
            <a:r>
              <a:rPr lang="en-US" b="0" dirty="0" err="1"/>
              <a:t>colours</a:t>
            </a:r>
            <a:r>
              <a:rPr lang="en-US" b="0" dirty="0"/>
              <a:t>, those on the outside rim have the furthest distance to travel to get to the other</a:t>
            </a:r>
            <a:r>
              <a:rPr lang="en-US" dirty="0"/>
              <a:t> </a:t>
            </a:r>
            <a:r>
              <a:rPr lang="en-US" b="0" dirty="0" err="1"/>
              <a:t>colours</a:t>
            </a:r>
            <a:r>
              <a:rPr lang="en-US" b="0" dirty="0"/>
              <a:t>.</a:t>
            </a:r>
          </a:p>
          <a:p>
            <a:endParaRPr lang="en-US" b="0" dirty="0"/>
          </a:p>
          <a:p>
            <a:pPr marL="351790" indent="-351790">
              <a:buFont typeface="Arial,Sans-Serif"/>
              <a:buChar char="•"/>
            </a:pPr>
            <a:r>
              <a:rPr lang="en-US" dirty="0"/>
              <a:t>Depending </a:t>
            </a:r>
            <a:r>
              <a:rPr lang="en-US" b="0" dirty="0"/>
              <a:t>on the number of</a:t>
            </a:r>
            <a:r>
              <a:rPr lang="en-US" dirty="0"/>
              <a:t> the</a:t>
            </a:r>
            <a:r>
              <a:rPr lang="en-US" b="0" dirty="0"/>
              <a:t> </a:t>
            </a:r>
            <a:r>
              <a:rPr lang="en-US" b="0" dirty="0" err="1"/>
              <a:t>colours</a:t>
            </a:r>
            <a:r>
              <a:rPr lang="en-US" dirty="0"/>
              <a:t> </a:t>
            </a:r>
            <a:r>
              <a:rPr lang="en-US" b="0" dirty="0"/>
              <a:t>that are high/resilient, if</a:t>
            </a:r>
            <a:r>
              <a:rPr lang="en-US" dirty="0"/>
              <a:t> </a:t>
            </a:r>
            <a:r>
              <a:rPr lang="en-US" b="1" dirty="0"/>
              <a:t>only one</a:t>
            </a:r>
            <a:r>
              <a:rPr lang="en-US" dirty="0"/>
              <a:t> </a:t>
            </a:r>
            <a:r>
              <a:rPr lang="en-US" b="0" dirty="0"/>
              <a:t>they will be</a:t>
            </a:r>
            <a:r>
              <a:rPr lang="en-US" dirty="0"/>
              <a:t> </a:t>
            </a:r>
            <a:r>
              <a:rPr lang="en-US" b="1" dirty="0"/>
              <a:t>out on the rim</a:t>
            </a:r>
            <a:r>
              <a:rPr lang="en-US" b="0" dirty="0"/>
              <a:t>. From this position it’s</a:t>
            </a:r>
            <a:r>
              <a:rPr lang="en-US" dirty="0"/>
              <a:t> </a:t>
            </a:r>
            <a:r>
              <a:rPr lang="en-US" b="1" dirty="0"/>
              <a:t>harder to flex</a:t>
            </a:r>
            <a:r>
              <a:rPr lang="en-US" dirty="0"/>
              <a:t> </a:t>
            </a:r>
            <a:r>
              <a:rPr lang="en-US" b="0" dirty="0"/>
              <a:t>to different wheel positions.</a:t>
            </a:r>
          </a:p>
          <a:p>
            <a:pPr marL="351790" indent="-351790">
              <a:buFont typeface="Arial,Sans-Serif"/>
              <a:buChar char="•"/>
            </a:pPr>
            <a:r>
              <a:rPr lang="en-US" b="0" dirty="0"/>
              <a:t>The majority of people have a</a:t>
            </a:r>
            <a:r>
              <a:rPr lang="en-US" dirty="0"/>
              <a:t> </a:t>
            </a:r>
            <a:r>
              <a:rPr lang="en-US" b="1" dirty="0"/>
              <a:t>two </a:t>
            </a:r>
            <a:r>
              <a:rPr lang="en-US" b="1" dirty="0" err="1"/>
              <a:t>colour</a:t>
            </a:r>
            <a:r>
              <a:rPr lang="en-US" b="1" dirty="0"/>
              <a:t> high</a:t>
            </a:r>
            <a:r>
              <a:rPr lang="en-US" dirty="0"/>
              <a:t> </a:t>
            </a:r>
            <a:r>
              <a:rPr lang="en-US" b="0" dirty="0"/>
              <a:t>preference and those are plotted in the</a:t>
            </a:r>
            <a:r>
              <a:rPr lang="en-US" dirty="0"/>
              <a:t> </a:t>
            </a:r>
            <a:r>
              <a:rPr lang="en-US" b="1" dirty="0" err="1"/>
              <a:t>centre</a:t>
            </a:r>
            <a:r>
              <a:rPr lang="en-US" b="1" dirty="0"/>
              <a:t> </a:t>
            </a:r>
            <a:r>
              <a:rPr lang="en-US" b="0" dirty="0"/>
              <a:t>of the wheel.</a:t>
            </a:r>
          </a:p>
          <a:p>
            <a:pPr marL="351790" indent="-351790">
              <a:buFont typeface="Arial,Sans-Serif"/>
              <a:buChar char="•"/>
            </a:pPr>
            <a:r>
              <a:rPr lang="en-US" b="0" dirty="0"/>
              <a:t>About</a:t>
            </a:r>
            <a:r>
              <a:rPr lang="en-US" dirty="0"/>
              <a:t> </a:t>
            </a:r>
            <a:r>
              <a:rPr lang="en-US" b="1" dirty="0"/>
              <a:t>20% have a third </a:t>
            </a:r>
            <a:r>
              <a:rPr lang="en-US" b="1" dirty="0" err="1"/>
              <a:t>colour</a:t>
            </a:r>
            <a:r>
              <a:rPr lang="en-US" b="1" dirty="0"/>
              <a:t> high</a:t>
            </a:r>
            <a:r>
              <a:rPr lang="en-US" dirty="0"/>
              <a:t> </a:t>
            </a:r>
            <a:r>
              <a:rPr lang="en-US" b="0" dirty="0"/>
              <a:t>and this combination is more flexible</a:t>
            </a:r>
            <a:r>
              <a:rPr lang="en-US" dirty="0"/>
              <a:t> so </a:t>
            </a:r>
            <a:r>
              <a:rPr lang="en-US" b="0" dirty="0"/>
              <a:t>it’s much</a:t>
            </a:r>
            <a:r>
              <a:rPr lang="en-US" dirty="0"/>
              <a:t> </a:t>
            </a:r>
            <a:r>
              <a:rPr lang="en-US" b="1" dirty="0"/>
              <a:t>easier for them to flex</a:t>
            </a:r>
            <a:r>
              <a:rPr lang="en-US" dirty="0"/>
              <a:t> </a:t>
            </a:r>
            <a:r>
              <a:rPr lang="en-US" b="0" dirty="0"/>
              <a:t>so they sit towards the</a:t>
            </a:r>
            <a:r>
              <a:rPr lang="en-US" dirty="0"/>
              <a:t> </a:t>
            </a:r>
            <a:r>
              <a:rPr lang="en-US" b="1" dirty="0"/>
              <a:t>middle</a:t>
            </a:r>
            <a:r>
              <a:rPr lang="en-US" dirty="0"/>
              <a:t> (inner rim)</a:t>
            </a:r>
            <a:r>
              <a:rPr lang="en-US" b="0" dirty="0"/>
              <a:t> of the wheel. </a:t>
            </a:r>
          </a:p>
          <a:p>
            <a:endParaRPr lang="en-US" b="0" dirty="0"/>
          </a:p>
          <a:p>
            <a:r>
              <a:rPr lang="en-US" i="1" dirty="0"/>
              <a:t>ACTION: </a:t>
            </a:r>
            <a:r>
              <a:rPr lang="en-US" dirty="0"/>
              <a:t>Let's look at how this sample team might behave if they were a working team: </a:t>
            </a:r>
            <a:r>
              <a:rPr lang="en-US" i="1" dirty="0"/>
              <a:t>CHAT BOX/SHARE.</a:t>
            </a:r>
            <a:endParaRPr lang="en-US" dirty="0"/>
          </a:p>
          <a:p>
            <a:pPr marL="351790" indent="-351790">
              <a:buFont typeface="Arial,Sans-Serif"/>
              <a:buChar char="•"/>
            </a:pPr>
            <a:r>
              <a:rPr lang="en-US" b="0" dirty="0"/>
              <a:t>How do you think this team is likely to work?</a:t>
            </a:r>
          </a:p>
          <a:p>
            <a:pPr marL="351790" indent="-351790">
              <a:buFont typeface="Arial,Sans-Serif"/>
              <a:buChar char="•"/>
            </a:pPr>
            <a:r>
              <a:rPr lang="en-US" b="0" dirty="0"/>
              <a:t>What questions would you have asked of the team?</a:t>
            </a:r>
          </a:p>
          <a:p>
            <a:pPr marL="351790" indent="-351790">
              <a:buFont typeface="Arial,Sans-Serif"/>
              <a:buChar char="•"/>
            </a:pPr>
            <a:r>
              <a:rPr lang="en-US" b="0" dirty="0"/>
              <a:t>E.g. How do </a:t>
            </a:r>
            <a:r>
              <a:rPr lang="en-US" dirty="0"/>
              <a:t>you think </a:t>
            </a:r>
            <a:r>
              <a:rPr lang="en-US" b="0" dirty="0"/>
              <a:t>Violet </a:t>
            </a:r>
            <a:r>
              <a:rPr lang="en-US" dirty="0"/>
              <a:t>(3) might </a:t>
            </a:r>
            <a:r>
              <a:rPr lang="en-US" b="0" dirty="0"/>
              <a:t>feel being almost or totally alone in </a:t>
            </a:r>
            <a:r>
              <a:rPr lang="en-US" dirty="0"/>
              <a:t>her </a:t>
            </a:r>
            <a:r>
              <a:rPr lang="en-US" b="0" dirty="0"/>
              <a:t>quadrant?</a:t>
            </a:r>
          </a:p>
          <a:p>
            <a:pPr marL="351790" indent="-351790">
              <a:buFont typeface="Arial,Sans-Serif"/>
              <a:buChar char="•"/>
            </a:pPr>
            <a:r>
              <a:rPr lang="en-US" b="0" dirty="0"/>
              <a:t>What would the strengths of this team be?</a:t>
            </a:r>
          </a:p>
          <a:p>
            <a:pPr marL="351790" indent="-351790">
              <a:buFont typeface="Arial,Sans-Serif"/>
              <a:buChar char="•"/>
            </a:pPr>
            <a:r>
              <a:rPr lang="en-US" b="0" dirty="0"/>
              <a:t>What might they need to be aware of? Potential challenges?</a:t>
            </a:r>
          </a:p>
          <a:p>
            <a:endParaRPr lang="en-US" b="0" dirty="0"/>
          </a:p>
          <a:p>
            <a:pPr defTabSz="1877812">
              <a:defRPr/>
            </a:pPr>
            <a:r>
              <a:rPr lang="en-US" b="0" dirty="0"/>
              <a:t>Look at Jungian quadrant positioning (top/bottom and left/right): </a:t>
            </a:r>
          </a:p>
          <a:p>
            <a:pPr defTabSz="1877812">
              <a:defRPr/>
            </a:pPr>
            <a:r>
              <a:rPr lang="en-US" b="0" dirty="0"/>
              <a:t>Where is the dominant area of the wheel? </a:t>
            </a:r>
            <a:r>
              <a:rPr lang="en-US" dirty="0"/>
              <a:t>What </a:t>
            </a:r>
            <a:r>
              <a:rPr lang="en-US" dirty="0" err="1"/>
              <a:t>behaviour</a:t>
            </a:r>
            <a:r>
              <a:rPr lang="en-US" dirty="0"/>
              <a:t> does </a:t>
            </a:r>
            <a:r>
              <a:rPr lang="en-US" b="0" dirty="0"/>
              <a:t>this </a:t>
            </a:r>
            <a:r>
              <a:rPr lang="en-US" dirty="0"/>
              <a:t>represent?</a:t>
            </a:r>
            <a:endParaRPr lang="en-US" b="0" dirty="0"/>
          </a:p>
          <a:p>
            <a:pPr defTabSz="1877812">
              <a:defRPr/>
            </a:pPr>
            <a:endParaRPr lang="en-US" b="0" dirty="0"/>
          </a:p>
          <a:p>
            <a:pPr defTabSz="1877812">
              <a:defRPr/>
            </a:pPr>
            <a:r>
              <a:rPr lang="en-US" dirty="0"/>
              <a:t>If this was a real team a key question would be – </a:t>
            </a:r>
            <a:r>
              <a:rPr lang="en-US" b="0" dirty="0"/>
              <a:t>What is likely to be their preferred way of working and how does this compare </a:t>
            </a:r>
            <a:r>
              <a:rPr lang="en-US" dirty="0"/>
              <a:t>to their </a:t>
            </a:r>
            <a:r>
              <a:rPr lang="en-US" b="0" dirty="0"/>
              <a:t>reality</a:t>
            </a:r>
            <a:r>
              <a:rPr lang="en-US" dirty="0"/>
              <a:t>? Do</a:t>
            </a:r>
            <a:r>
              <a:rPr lang="en-US" b="0" dirty="0"/>
              <a:t> they get time to reflect</a:t>
            </a:r>
            <a:r>
              <a:rPr lang="en-US" dirty="0"/>
              <a:t>/time to ideate/time to</a:t>
            </a:r>
            <a:r>
              <a:rPr lang="en-US" i="1" dirty="0"/>
              <a:t> </a:t>
            </a:r>
            <a:r>
              <a:rPr lang="en-US" dirty="0"/>
              <a:t>connect</a:t>
            </a:r>
            <a:r>
              <a:rPr lang="en-US" b="0" dirty="0"/>
              <a:t>,</a:t>
            </a:r>
            <a:r>
              <a:rPr lang="en-US" dirty="0"/>
              <a:t> if these are the dominant </a:t>
            </a:r>
            <a:r>
              <a:rPr lang="en-US" dirty="0" err="1"/>
              <a:t>behaviours</a:t>
            </a:r>
            <a:r>
              <a:rPr lang="en-US" dirty="0"/>
              <a:t> of this team?</a:t>
            </a:r>
          </a:p>
          <a:p>
            <a:pPr defTabSz="1877812">
              <a:defRPr/>
            </a:pPr>
            <a:endParaRPr lang="en-US" dirty="0"/>
          </a:p>
          <a:p>
            <a:pPr defTabSz="1877812">
              <a:defRPr/>
            </a:pPr>
            <a:r>
              <a:rPr lang="en-US" dirty="0"/>
              <a:t>Help them drill down to how</a:t>
            </a:r>
            <a:r>
              <a:rPr lang="en-US" b="0" dirty="0"/>
              <a:t> their </a:t>
            </a:r>
            <a:r>
              <a:rPr lang="en-US" dirty="0"/>
              <a:t>wheel is affecting how they're </a:t>
            </a:r>
            <a:r>
              <a:rPr lang="en-US" b="0" dirty="0"/>
              <a:t>working</a:t>
            </a:r>
            <a:r>
              <a:rPr lang="en-US" dirty="0"/>
              <a:t>. Help them pool ideas and see different perspectives.</a:t>
            </a:r>
            <a:endParaRPr lang="en-US" b="0" dirty="0"/>
          </a:p>
          <a:p>
            <a:endParaRPr lang="en-US" b="0" dirty="0"/>
          </a:p>
          <a:p>
            <a:r>
              <a:rPr lang="en-US" b="0" dirty="0"/>
              <a:t>Remember nothing is better or worse.</a:t>
            </a:r>
          </a:p>
          <a:p>
            <a:endParaRPr lang="en-US" b="0" dirty="0"/>
          </a:p>
          <a:p>
            <a:r>
              <a:rPr lang="en-US" b="0" dirty="0"/>
              <a:t>These team wheel PDFs come with an instruction page and suggested questions to ask the group to help you.</a:t>
            </a:r>
          </a:p>
          <a:p>
            <a:endParaRPr lang="en-US" b="0" dirty="0"/>
          </a:p>
          <a:p>
            <a:pPr marL="351790" indent="-351790">
              <a:buFont typeface="Arial,Sans-Serif"/>
              <a:buChar char="•"/>
            </a:pPr>
            <a:r>
              <a:rPr lang="en-US" b="0" dirty="0"/>
              <a:t>Useful for</a:t>
            </a:r>
            <a:r>
              <a:rPr lang="en-US" dirty="0"/>
              <a:t> </a:t>
            </a:r>
            <a:r>
              <a:rPr lang="en-US" b="1" dirty="0"/>
              <a:t>recruitment</a:t>
            </a:r>
            <a:r>
              <a:rPr lang="en-US" dirty="0"/>
              <a:t> </a:t>
            </a:r>
            <a:r>
              <a:rPr lang="en-US" b="0" dirty="0"/>
              <a:t>– people coming </a:t>
            </a:r>
            <a:r>
              <a:rPr lang="en-US" dirty="0"/>
              <a:t>into </a:t>
            </a:r>
            <a:r>
              <a:rPr lang="en-US" b="0" dirty="0"/>
              <a:t>the team, how are they going to fit. Is there a</a:t>
            </a:r>
            <a:r>
              <a:rPr lang="en-US" dirty="0"/>
              <a:t> </a:t>
            </a:r>
            <a:r>
              <a:rPr lang="en-US" b="0" dirty="0" err="1"/>
              <a:t>behaviour</a:t>
            </a:r>
            <a:r>
              <a:rPr lang="en-US" dirty="0"/>
              <a:t> </a:t>
            </a:r>
            <a:r>
              <a:rPr lang="en-US" b="0" dirty="0"/>
              <a:t>type </a:t>
            </a:r>
            <a:r>
              <a:rPr lang="en-US" dirty="0"/>
              <a:t>you want </a:t>
            </a:r>
            <a:r>
              <a:rPr lang="en-US" b="0" dirty="0"/>
              <a:t>in your team?</a:t>
            </a:r>
          </a:p>
          <a:p>
            <a:pPr marL="351790" indent="-351790">
              <a:buFont typeface="Arial,Sans-Serif"/>
              <a:buChar char="•"/>
            </a:pPr>
            <a:r>
              <a:rPr lang="en-US" b="1" dirty="0"/>
              <a:t>Personal coaching</a:t>
            </a:r>
            <a:r>
              <a:rPr lang="en-US" dirty="0"/>
              <a:t> </a:t>
            </a:r>
            <a:r>
              <a:rPr lang="en-US" b="0" dirty="0"/>
              <a:t>– do they need to flex in their role more, with certain team members</a:t>
            </a:r>
            <a:r>
              <a:rPr lang="en-US" dirty="0"/>
              <a:t>,</a:t>
            </a:r>
            <a:r>
              <a:rPr lang="en-US" b="0" dirty="0"/>
              <a:t> can they be coached to work more in their highest</a:t>
            </a:r>
            <a:r>
              <a:rPr lang="en-US" dirty="0"/>
              <a:t> </a:t>
            </a:r>
            <a:r>
              <a:rPr lang="en-US" b="0" dirty="0" err="1"/>
              <a:t>colours</a:t>
            </a:r>
            <a:r>
              <a:rPr lang="en-US" b="0" dirty="0"/>
              <a:t>?</a:t>
            </a:r>
          </a:p>
          <a:p>
            <a:pPr marL="351790" indent="-351790">
              <a:buFont typeface="Arial,Sans-Serif"/>
              <a:buChar char="•"/>
            </a:pPr>
            <a:r>
              <a:rPr lang="en-US" b="1" dirty="0"/>
              <a:t>Onboarding new team members</a:t>
            </a:r>
            <a:r>
              <a:rPr lang="en-US" dirty="0"/>
              <a:t> </a:t>
            </a:r>
            <a:r>
              <a:rPr lang="en-US" b="0" dirty="0"/>
              <a:t>– what do they bring that’s different? Who might they naturally work with? Who has different preferred working styles to them?</a:t>
            </a:r>
          </a:p>
          <a:p>
            <a:pPr marL="351790" indent="-351790">
              <a:buFont typeface="Arial,Sans-Serif"/>
              <a:buChar char="•"/>
            </a:pPr>
            <a:r>
              <a:rPr lang="en-US" b="1" dirty="0"/>
              <a:t>Company timeline</a:t>
            </a:r>
            <a:r>
              <a:rPr lang="en-US" b="0" dirty="0"/>
              <a:t>: Is it a start up, is it a mature organization, for example where is the organization in a life cycle, what does this team wheel look like through the different stages of change, what is this team looking to achieve? </a:t>
            </a:r>
            <a:endParaRPr lang="en-US" dirty="0"/>
          </a:p>
          <a:p>
            <a:endParaRPr lang="en-US" b="1"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38</a:t>
            </a:fld>
            <a:endParaRPr lang="en-GB"/>
          </a:p>
        </p:txBody>
      </p:sp>
    </p:spTree>
    <p:extLst>
      <p:ext uri="{BB962C8B-B14F-4D97-AF65-F5344CB8AC3E}">
        <p14:creationId xmlns:p14="http://schemas.microsoft.com/office/powerpoint/2010/main" val="662116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cs typeface="Calibri"/>
              </a:rPr>
              <a:t>Three different ways we can display team information:</a:t>
            </a:r>
            <a:endParaRPr lang="en-US" b="0"/>
          </a:p>
          <a:p>
            <a:endParaRPr lang="en-US" b="0">
              <a:cs typeface="Calibri"/>
            </a:endParaRPr>
          </a:p>
          <a:p>
            <a:pPr marL="351790" indent="-351790">
              <a:buFont typeface="Arial" panose="020B0604020202020204" pitchFamily="34" charset="0"/>
              <a:buChar char="•"/>
            </a:pPr>
            <a:r>
              <a:rPr lang="en-US" b="0">
                <a:cs typeface="Calibri"/>
              </a:rPr>
              <a:t>1</a:t>
            </a:r>
            <a:r>
              <a:rPr lang="en-US" b="0" baseline="30000">
                <a:cs typeface="Calibri"/>
              </a:rPr>
              <a:t>st</a:t>
            </a:r>
            <a:r>
              <a:rPr lang="en-US" b="0">
                <a:cs typeface="Calibri"/>
              </a:rPr>
              <a:t> graph is: </a:t>
            </a:r>
            <a:r>
              <a:rPr lang="en-US" b="1">
                <a:cs typeface="Calibri"/>
              </a:rPr>
              <a:t>Summary graph of all team’s </a:t>
            </a:r>
            <a:r>
              <a:rPr lang="en-US" b="0">
                <a:cs typeface="Calibri"/>
              </a:rPr>
              <a:t>adapted graphs in one.</a:t>
            </a:r>
          </a:p>
          <a:p>
            <a:pPr marL="351790" indent="-351790">
              <a:buFont typeface="Arial" panose="020B0604020202020204" pitchFamily="34" charset="0"/>
              <a:buChar char="•"/>
            </a:pPr>
            <a:r>
              <a:rPr lang="en-US" b="0">
                <a:cs typeface="Calibri"/>
              </a:rPr>
              <a:t>2</a:t>
            </a:r>
            <a:r>
              <a:rPr lang="en-US" b="0" baseline="30000">
                <a:cs typeface="Calibri"/>
              </a:rPr>
              <a:t>nd</a:t>
            </a:r>
            <a:r>
              <a:rPr lang="en-US" b="0">
                <a:cs typeface="Calibri"/>
              </a:rPr>
              <a:t> graph is</a:t>
            </a:r>
            <a:r>
              <a:rPr lang="en-US" b="1">
                <a:cs typeface="Calibri"/>
              </a:rPr>
              <a:t>: Inner circle is the primary </a:t>
            </a:r>
            <a:r>
              <a:rPr lang="en-US" b="1" err="1">
                <a:cs typeface="Calibri"/>
              </a:rPr>
              <a:t>colours</a:t>
            </a:r>
            <a:r>
              <a:rPr lang="en-US" b="1">
                <a:cs typeface="Calibri"/>
              </a:rPr>
              <a:t> </a:t>
            </a:r>
            <a:r>
              <a:rPr lang="en-US" b="0">
                <a:cs typeface="Calibri"/>
              </a:rPr>
              <a:t>(is plotted on the team wheel</a:t>
            </a:r>
            <a:r>
              <a:rPr lang="en-US" b="1">
                <a:cs typeface="Calibri"/>
              </a:rPr>
              <a:t>), secondary circle is any </a:t>
            </a:r>
            <a:r>
              <a:rPr lang="en-US" b="1" err="1">
                <a:cs typeface="Calibri"/>
              </a:rPr>
              <a:t>colour</a:t>
            </a:r>
            <a:r>
              <a:rPr lang="en-US" b="1">
                <a:cs typeface="Calibri"/>
              </a:rPr>
              <a:t> with over 23% score </a:t>
            </a:r>
            <a:r>
              <a:rPr lang="en-US" b="0">
                <a:cs typeface="Calibri"/>
              </a:rPr>
              <a:t>– so a resilient strength in their </a:t>
            </a:r>
            <a:r>
              <a:rPr lang="en-US">
                <a:cs typeface="Calibri"/>
              </a:rPr>
              <a:t>second</a:t>
            </a:r>
            <a:r>
              <a:rPr lang="en-US" b="0">
                <a:cs typeface="Calibri"/>
              </a:rPr>
              <a:t> or third </a:t>
            </a:r>
            <a:r>
              <a:rPr lang="en-US" err="1">
                <a:cs typeface="Calibri"/>
              </a:rPr>
              <a:t>colour</a:t>
            </a:r>
            <a:r>
              <a:rPr lang="en-US" b="0">
                <a:cs typeface="Calibri"/>
              </a:rPr>
              <a:t>. </a:t>
            </a:r>
          </a:p>
          <a:p>
            <a:pPr marL="351790" indent="-351790">
              <a:buFont typeface="Arial" panose="020B0604020202020204" pitchFamily="34" charset="0"/>
              <a:buChar char="•"/>
            </a:pPr>
            <a:r>
              <a:rPr lang="en-US" b="0">
                <a:cs typeface="Calibri"/>
              </a:rPr>
              <a:t>3</a:t>
            </a:r>
            <a:r>
              <a:rPr lang="en-US" b="0" baseline="30000">
                <a:cs typeface="Calibri"/>
              </a:rPr>
              <a:t>rd</a:t>
            </a:r>
            <a:r>
              <a:rPr lang="en-US" b="0">
                <a:cs typeface="Calibri"/>
              </a:rPr>
              <a:t> graph: </a:t>
            </a:r>
            <a:r>
              <a:rPr lang="en-US" b="1">
                <a:cs typeface="Calibri"/>
              </a:rPr>
              <a:t>Radar graph </a:t>
            </a:r>
            <a:r>
              <a:rPr lang="en-US" b="0">
                <a:cs typeface="Calibri"/>
              </a:rPr>
              <a:t>– explain on next slide</a:t>
            </a:r>
          </a:p>
          <a:p>
            <a:pPr marL="351790" indent="-351790">
              <a:buFont typeface="Arial" panose="020B0604020202020204" pitchFamily="34" charset="0"/>
              <a:buChar char="•"/>
            </a:pPr>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39</a:t>
            </a:fld>
            <a:endParaRPr lang="en-GB"/>
          </a:p>
        </p:txBody>
      </p:sp>
    </p:spTree>
    <p:extLst>
      <p:ext uri="{BB962C8B-B14F-4D97-AF65-F5344CB8AC3E}">
        <p14:creationId xmlns:p14="http://schemas.microsoft.com/office/powerpoint/2010/main" val="67834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sz="2500" b="1" dirty="0">
                <a:cs typeface="Calibri"/>
              </a:rPr>
              <a:t>Here are some of our aims for our time together</a:t>
            </a:r>
            <a:r>
              <a:rPr lang="en-GB" sz="2500" dirty="0">
                <a:cs typeface="Calibri"/>
              </a:rPr>
              <a:t> - </a:t>
            </a:r>
            <a:r>
              <a:rPr lang="en-GB" sz="2500" i="1" dirty="0">
                <a:cs typeface="Calibri"/>
              </a:rPr>
              <a:t>READ SLIDE</a:t>
            </a:r>
            <a:endParaRPr lang="en-US" dirty="0"/>
          </a:p>
          <a:p>
            <a:endParaRPr lang="en-GB">
              <a:cs typeface="Calibri"/>
            </a:endParaRPr>
          </a:p>
          <a:p>
            <a:r>
              <a:rPr lang="en-GB" sz="2500" b="1" dirty="0">
                <a:cs typeface="Calibri"/>
              </a:rPr>
              <a:t>What are yours?</a:t>
            </a:r>
          </a:p>
          <a:p>
            <a:r>
              <a:rPr lang="en-GB" sz="2500" b="1" i="1" dirty="0">
                <a:cs typeface="Calibri"/>
              </a:rPr>
              <a:t>ACTION: </a:t>
            </a:r>
            <a:r>
              <a:rPr lang="en-GB" sz="2500" b="0" i="1" dirty="0">
                <a:cs typeface="Calibri"/>
              </a:rPr>
              <a:t>INVITE ATTENDEES TO WRITE IN CHAT BOX</a:t>
            </a:r>
          </a:p>
          <a:p>
            <a:endParaRPr lang="en-GB" sz="2500" b="0" i="1">
              <a:cs typeface="Calibri"/>
            </a:endParaRPr>
          </a:p>
          <a:p>
            <a:r>
              <a:rPr lang="en-GB" sz="2500" b="0" i="1" dirty="0">
                <a:cs typeface="Calibri"/>
              </a:rPr>
              <a:t>YOU MAY WANT TO COPY </a:t>
            </a:r>
            <a:r>
              <a:rPr lang="en-GB" sz="2500" i="1" dirty="0">
                <a:cs typeface="Calibri"/>
              </a:rPr>
              <a:t>THESE DOWN </a:t>
            </a:r>
            <a:r>
              <a:rPr lang="en-GB" sz="2500" b="0" i="1" dirty="0">
                <a:cs typeface="Calibri"/>
              </a:rPr>
              <a:t>TO REVIEW AT </a:t>
            </a:r>
            <a:r>
              <a:rPr lang="en-GB" sz="2500" i="1" dirty="0">
                <a:cs typeface="Calibri"/>
              </a:rPr>
              <a:t>THE</a:t>
            </a:r>
            <a:r>
              <a:rPr lang="en-GB" sz="2500" b="0" i="1" dirty="0">
                <a:cs typeface="Calibri"/>
              </a:rPr>
              <a:t> END OF YOUR WORKSHOP.</a:t>
            </a:r>
            <a:endParaRPr lang="en-GB" sz="2500" b="1" i="1" dirty="0">
              <a:cs typeface="Calibri"/>
            </a:endParaRPr>
          </a:p>
          <a:p>
            <a:endParaRPr lang="en-GB" sz="2500">
              <a:cs typeface="Calibri"/>
            </a:endParaRPr>
          </a:p>
        </p:txBody>
      </p:sp>
    </p:spTree>
    <p:extLst>
      <p:ext uri="{BB962C8B-B14F-4D97-AF65-F5344CB8AC3E}">
        <p14:creationId xmlns:p14="http://schemas.microsoft.com/office/powerpoint/2010/main" val="3894070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a:defRPr/>
            </a:pPr>
            <a:r>
              <a:rPr lang="en-US" b="0" dirty="0">
                <a:cs typeface="Calibri"/>
              </a:rPr>
              <a:t>Wheel Balance Radar graph - Final graph is for </a:t>
            </a:r>
            <a:r>
              <a:rPr lang="en-US" b="1" dirty="0">
                <a:cs typeface="Calibri"/>
              </a:rPr>
              <a:t>large data sets; </a:t>
            </a:r>
            <a:r>
              <a:rPr lang="en-US" b="0" dirty="0">
                <a:cs typeface="Calibri"/>
              </a:rPr>
              <a:t>when a </a:t>
            </a:r>
            <a:r>
              <a:rPr lang="en-US" dirty="0">
                <a:cs typeface="Calibri"/>
              </a:rPr>
              <a:t>standard team wheel</a:t>
            </a:r>
            <a:r>
              <a:rPr lang="en-US" b="0" dirty="0">
                <a:cs typeface="Calibri"/>
              </a:rPr>
              <a:t> would be too cluttered (</a:t>
            </a:r>
            <a:r>
              <a:rPr lang="en-US" dirty="0">
                <a:cs typeface="Calibri"/>
              </a:rPr>
              <a:t>realistically no</a:t>
            </a:r>
            <a:r>
              <a:rPr lang="en-US" b="0" dirty="0">
                <a:cs typeface="Calibri"/>
              </a:rPr>
              <a:t> more than 50 per side). Over 100 max for a wheel.</a:t>
            </a:r>
            <a:endParaRPr lang="en-US" b="1"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40</a:t>
            </a:fld>
            <a:endParaRPr lang="en-GB"/>
          </a:p>
        </p:txBody>
      </p:sp>
    </p:spTree>
    <p:extLst>
      <p:ext uri="{BB962C8B-B14F-4D97-AF65-F5344CB8AC3E}">
        <p14:creationId xmlns:p14="http://schemas.microsoft.com/office/powerpoint/2010/main" val="4129289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GB" i="1"/>
              <a:t>The Natural Team Wheel</a:t>
            </a:r>
            <a:endParaRPr lang="en-US"/>
          </a:p>
          <a:p>
            <a:endParaRPr lang="en-GB"/>
          </a:p>
          <a:p>
            <a:r>
              <a:rPr lang="en-GB"/>
              <a:t>This wheel is compiled using the data from individuals' natural graphs. </a:t>
            </a:r>
            <a:r>
              <a:rPr lang="en-US"/>
              <a:t>It therefore represents their unmodified </a:t>
            </a:r>
            <a:r>
              <a:rPr lang="en-US" err="1"/>
              <a:t>behavioural</a:t>
            </a:r>
            <a:r>
              <a:rPr lang="en-US"/>
              <a:t> preference position. For the team as a whole then, it gives an overview of how the team is likely to approach things if their modus operandi is #nofilter. </a:t>
            </a:r>
          </a:p>
          <a:p>
            <a:endParaRPr lang="en-US"/>
          </a:p>
          <a:p>
            <a:r>
              <a:rPr lang="en-US" i="1"/>
              <a:t>Team Dynamic</a:t>
            </a:r>
            <a:endParaRPr lang="en-US"/>
          </a:p>
          <a:p>
            <a:r>
              <a:rPr lang="en-US"/>
              <a:t>Teams tend to adopt a less modified </a:t>
            </a:r>
            <a:r>
              <a:rPr lang="en-US" err="1"/>
              <a:t>behavioural</a:t>
            </a:r>
            <a:r>
              <a:rPr lang="en-US"/>
              <a:t> style when they are working under pressure or out of their comfort zone. This may be, for example, as a deadline approaches. </a:t>
            </a:r>
          </a:p>
          <a:p>
            <a:endParaRPr lang="en-US"/>
          </a:p>
          <a:p>
            <a:r>
              <a:rPr lang="en-US"/>
              <a:t>This wheel will therefore help a team to plan ahead, anticipating how to best manage those situations. </a:t>
            </a:r>
          </a:p>
          <a:p>
            <a:r>
              <a:rPr lang="en-US"/>
              <a:t>- What gaps are likely to emerge? </a:t>
            </a:r>
          </a:p>
          <a:p>
            <a:r>
              <a:rPr lang="en-US"/>
              <a:t>- What balls might be dropped as a result? </a:t>
            </a:r>
          </a:p>
          <a:p>
            <a:r>
              <a:rPr lang="en-US"/>
              <a:t>- Does the pace of the team speed up or slow down under pressure? </a:t>
            </a:r>
          </a:p>
          <a:p>
            <a:r>
              <a:rPr lang="en-US"/>
              <a:t>- Do people revert to the detail or miss it entirely!</a:t>
            </a:r>
          </a:p>
          <a:p>
            <a:endParaRPr lang="en-US"/>
          </a:p>
          <a:p>
            <a:r>
              <a:rPr lang="en-US" i="1"/>
              <a:t>Individuals- team members</a:t>
            </a:r>
            <a:endParaRPr lang="en-US"/>
          </a:p>
          <a:p>
            <a:r>
              <a:rPr lang="en-US"/>
              <a:t>On a more individual level it also gives the team awareness of one another’s less filtered </a:t>
            </a:r>
            <a:r>
              <a:rPr lang="en-US" err="1"/>
              <a:t>behavioural</a:t>
            </a:r>
            <a:r>
              <a:rPr lang="en-US"/>
              <a:t> style, at a glance. This can be used for a helpful discussion around handling setbacks and stress. When an individual’s </a:t>
            </a:r>
            <a:r>
              <a:rPr lang="en-US" err="1"/>
              <a:t>behaviour</a:t>
            </a:r>
            <a:r>
              <a:rPr lang="en-US"/>
              <a:t> is more extreme or surprising, this can therefore provide a helpful reference to assess if that may be due to their moving into a less modified zone. If this is indeed the case the key question is “</a:t>
            </a:r>
            <a:r>
              <a:rPr lang="en-US" i="1"/>
              <a:t>why?</a:t>
            </a:r>
            <a:r>
              <a:rPr lang="en-US"/>
              <a:t>”. What else is demanding the energy from them that would usually go into modifying their </a:t>
            </a:r>
            <a:r>
              <a:rPr lang="en-US" err="1"/>
              <a:t>behaviour</a:t>
            </a:r>
            <a:r>
              <a:rPr lang="en-US"/>
              <a:t>? </a:t>
            </a:r>
          </a:p>
          <a:p>
            <a:endParaRPr lang="en-US"/>
          </a:p>
          <a:p>
            <a:r>
              <a:rPr lang="en-US"/>
              <a:t>Or perhaps this is a positive thing – a relaxation of modification as they settle into the team for example. This is more likely for those who are new to the team where you would typically expect to see a higher degree of modification for the first 3-6 months as they adapt to the role.  </a:t>
            </a:r>
          </a:p>
          <a:p>
            <a:endParaRPr lang="en-US"/>
          </a:p>
          <a:p>
            <a:r>
              <a:rPr lang="en-US"/>
              <a:t>When a </a:t>
            </a:r>
            <a:r>
              <a:rPr lang="en-US" err="1"/>
              <a:t>colour</a:t>
            </a:r>
            <a:r>
              <a:rPr lang="en-US"/>
              <a:t> preference is lacking in a team, i.e. an area of the adapted wheel is blank, the natural wheel can give helpful clues as to who is likely to be most comfortable moving into that space. Or perhaps for whom this would be least costly in terms of their energy. </a:t>
            </a:r>
          </a:p>
          <a:p>
            <a:endParaRPr lang="en-US"/>
          </a:p>
          <a:p>
            <a:r>
              <a:rPr lang="en-US"/>
              <a:t>The greater the overall difference between the natural and adapted team graphs, the greater the possibility that roles within the organization may need revisiting. the more a team as a whole are having to flex their  natural </a:t>
            </a:r>
            <a:r>
              <a:rPr lang="en-US" err="1"/>
              <a:t>behaviours</a:t>
            </a:r>
            <a:r>
              <a:rPr lang="en-US"/>
              <a:t>, the more predisposed they may be to exerting extra effort in order to perform on a day to day basis. This may then give way to a potential rise in stress levels.</a:t>
            </a:r>
          </a:p>
          <a:p>
            <a:endParaRPr lang="en-US"/>
          </a:p>
          <a:p>
            <a:r>
              <a:rPr lang="en-US" i="1"/>
              <a:t>Managing the team</a:t>
            </a:r>
            <a:endParaRPr lang="en-US"/>
          </a:p>
          <a:p>
            <a:r>
              <a:rPr lang="en-US"/>
              <a:t>Managers can make use of the natural graph by assessing the extent that individuals and the team as a whole are having to modify </a:t>
            </a:r>
            <a:r>
              <a:rPr lang="en-US" err="1"/>
              <a:t>behaviours</a:t>
            </a:r>
            <a:r>
              <a:rPr lang="en-US"/>
              <a:t>. Locating the individuals whose positions on the natural and adapted graphs contrast most can highlight those that may need additional support but can also provide an indication of role fit. i.e. a person may be in the right team but not in the optimum role to bring their best and therefore contribute effectively to the whole. </a:t>
            </a:r>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41</a:t>
            </a:fld>
            <a:endParaRPr lang="en-GB"/>
          </a:p>
        </p:txBody>
      </p:sp>
    </p:spTree>
    <p:extLst>
      <p:ext uri="{BB962C8B-B14F-4D97-AF65-F5344CB8AC3E}">
        <p14:creationId xmlns:p14="http://schemas.microsoft.com/office/powerpoint/2010/main" val="2784137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Looking at </a:t>
            </a:r>
            <a:r>
              <a:rPr lang="en-GB" b="1"/>
              <a:t>the individual colour blocks </a:t>
            </a:r>
            <a:r>
              <a:rPr lang="en-GB" b="0"/>
              <a:t>we can go in to more detail and look at the </a:t>
            </a:r>
            <a:r>
              <a:rPr lang="en-GB" b="1"/>
              <a:t>resilient strengths </a:t>
            </a:r>
            <a:r>
              <a:rPr lang="en-GB" b="0"/>
              <a:t>and </a:t>
            </a:r>
            <a:r>
              <a:rPr lang="en-GB" b="1"/>
              <a:t>development areas </a:t>
            </a:r>
            <a:r>
              <a:rPr lang="en-GB" b="0"/>
              <a:t>of each colour.</a:t>
            </a:r>
          </a:p>
          <a:p>
            <a:endParaRPr lang="en-GB" b="0"/>
          </a:p>
          <a:p>
            <a:r>
              <a:rPr lang="en-GB" b="0"/>
              <a:t>* Particularly important to dwell here if there is a </a:t>
            </a:r>
            <a:r>
              <a:rPr lang="en-GB" b="1"/>
              <a:t>value judgement </a:t>
            </a:r>
            <a:r>
              <a:rPr lang="en-GB" b="0"/>
              <a:t>being made in an organisation against one of the colours.</a:t>
            </a:r>
            <a:r>
              <a:rPr lang="en-GB"/>
              <a:t> </a:t>
            </a:r>
          </a:p>
          <a:p>
            <a:r>
              <a:rPr lang="en-GB" b="0"/>
              <a:t>Example: a heavily dominant engineering orientated company that values blue preference behaviour but does not value yellow preference behaviour.</a:t>
            </a:r>
            <a:endParaRPr lang="en-GB" b="0">
              <a:cs typeface="Calibri"/>
            </a:endParaRPr>
          </a:p>
          <a:p>
            <a:r>
              <a:rPr lang="en-GB" b="0"/>
              <a:t>Key question: What might happen if we have no yellow preference?</a:t>
            </a:r>
            <a:endParaRPr lang="en-GB" b="0">
              <a:cs typeface="Calibri"/>
            </a:endParaRPr>
          </a:p>
          <a:p>
            <a:r>
              <a:rPr lang="en-GB" b="0"/>
              <a:t>Let them do the thinking: Perhaps there might be no innovation….We might not grow…</a:t>
            </a:r>
            <a:endParaRPr lang="en-GB" b="0">
              <a:cs typeface="Calibri"/>
            </a:endParaRPr>
          </a:p>
          <a:p>
            <a:endParaRPr lang="en-GB" b="0"/>
          </a:p>
          <a:p>
            <a:r>
              <a:rPr lang="en-GB" b="0"/>
              <a:t>*Let’s take a moment to reiterate what we’re looking at </a:t>
            </a:r>
            <a:r>
              <a:rPr lang="en-GB" b="1"/>
              <a:t>is resilience not competence</a:t>
            </a:r>
            <a:r>
              <a:rPr lang="en-GB" b="0"/>
              <a:t>.</a:t>
            </a:r>
            <a:r>
              <a:rPr lang="en-GB"/>
              <a:t> </a:t>
            </a:r>
            <a:endParaRPr lang="en-GB" b="0">
              <a:cs typeface="Calibri"/>
            </a:endParaRPr>
          </a:p>
          <a:p>
            <a:r>
              <a:rPr lang="en-GB" b="0"/>
              <a:t>Resilience = where we perform at our best and for the longest time given any task.</a:t>
            </a:r>
            <a:r>
              <a:rPr lang="en-GB"/>
              <a:t> </a:t>
            </a:r>
            <a:endParaRPr lang="en-GB" b="0">
              <a:cs typeface="Calibri"/>
            </a:endParaRPr>
          </a:p>
          <a:p>
            <a:r>
              <a:rPr lang="en-GB" b="0"/>
              <a:t>Not about what we’re good at but what gives us life and energy.</a:t>
            </a:r>
            <a:r>
              <a:rPr lang="en-GB"/>
              <a:t> </a:t>
            </a:r>
            <a:endParaRPr lang="en-GB" b="0">
              <a:cs typeface="Calibri"/>
            </a:endParaRPr>
          </a:p>
          <a:p>
            <a:endParaRPr lang="en-GB" b="0"/>
          </a:p>
          <a:p>
            <a:r>
              <a:rPr lang="en-GB" b="0"/>
              <a:t>Colour does give us clues as to where we gather energy and so if we’re in a role that demands our lowest colour </a:t>
            </a:r>
            <a:r>
              <a:rPr lang="en-GB"/>
              <a:t>we need to look at how</a:t>
            </a:r>
            <a:r>
              <a:rPr lang="en-GB" b="0"/>
              <a:t> to structure our day in practical ways to work effectively.</a:t>
            </a:r>
            <a:endParaRPr lang="en-GB" b="0">
              <a:cs typeface="Calibri"/>
            </a:endParaRPr>
          </a:p>
          <a:p>
            <a:endParaRPr lang="en-GB" b="1"/>
          </a:p>
        </p:txBody>
      </p:sp>
      <p:sp>
        <p:nvSpPr>
          <p:cNvPr id="4" name="Slide Number Placeholder 3"/>
          <p:cNvSpPr>
            <a:spLocks noGrp="1"/>
          </p:cNvSpPr>
          <p:nvPr>
            <p:ph type="sldNum" sz="quarter" idx="5"/>
          </p:nvPr>
        </p:nvSpPr>
        <p:spPr/>
        <p:txBody>
          <a:bodyPr/>
          <a:lstStyle/>
          <a:p>
            <a:fld id="{6D337A43-3954-4BA9-9BE3-818F1BA2279A}" type="slidenum">
              <a:rPr lang="en-GB" smtClean="0"/>
              <a:t>42</a:t>
            </a:fld>
            <a:endParaRPr lang="en-GB"/>
          </a:p>
        </p:txBody>
      </p:sp>
    </p:spTree>
    <p:extLst>
      <p:ext uri="{BB962C8B-B14F-4D97-AF65-F5344CB8AC3E}">
        <p14:creationId xmlns:p14="http://schemas.microsoft.com/office/powerpoint/2010/main" val="3300349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If you are looking to coach </a:t>
            </a:r>
            <a:r>
              <a:rPr lang="en-GB" b="1"/>
              <a:t>observable behaviours </a:t>
            </a:r>
            <a:r>
              <a:rPr lang="en-GB" b="0"/>
              <a:t>to help your clients grow then this is what we might look out for.</a:t>
            </a:r>
          </a:p>
          <a:p>
            <a:endParaRPr lang="en-GB" b="0"/>
          </a:p>
          <a:p>
            <a:r>
              <a:rPr lang="en-GB"/>
              <a:t>These</a:t>
            </a:r>
            <a:r>
              <a:rPr lang="en-GB" b="0"/>
              <a:t> are the </a:t>
            </a:r>
            <a:r>
              <a:rPr lang="en-GB" b="1"/>
              <a:t>bad day behaviours </a:t>
            </a:r>
            <a:r>
              <a:rPr lang="en-GB"/>
              <a:t>that </a:t>
            </a:r>
            <a:r>
              <a:rPr lang="en-GB" b="0"/>
              <a:t>are </a:t>
            </a:r>
            <a:r>
              <a:rPr lang="en-GB"/>
              <a:t>standardly areas that may need to be worked on or strengthened for each colour preference</a:t>
            </a:r>
            <a:r>
              <a:rPr lang="en-GB" b="0"/>
              <a:t>.</a:t>
            </a:r>
            <a:endParaRPr lang="en-GB" b="0">
              <a:cs typeface="Calibri"/>
            </a:endParaRPr>
          </a:p>
          <a:p>
            <a:r>
              <a:rPr lang="en-GB" b="0"/>
              <a:t>I like to think of it like </a:t>
            </a:r>
            <a:r>
              <a:rPr lang="en-GB" b="1"/>
              <a:t>weight lifting</a:t>
            </a:r>
            <a:r>
              <a:rPr lang="en-GB" b="0"/>
              <a:t>, some muscles take some working out to get stronger. </a:t>
            </a:r>
            <a:endParaRPr lang="en-GB" b="0">
              <a:cs typeface="Calibri"/>
            </a:endParaRPr>
          </a:p>
          <a:p>
            <a:r>
              <a:rPr lang="en-GB" b="0"/>
              <a:t>So it’s not that you can’t operate out of all the other colour strengths but that you </a:t>
            </a:r>
            <a:r>
              <a:rPr lang="en-GB"/>
              <a:t>may need</a:t>
            </a:r>
            <a:r>
              <a:rPr lang="en-GB" b="0"/>
              <a:t> training.</a:t>
            </a:r>
            <a:endParaRPr lang="en-GB" b="0">
              <a:cs typeface="Calibri"/>
            </a:endParaRPr>
          </a:p>
          <a:p>
            <a:endParaRPr lang="en-GB" b="0"/>
          </a:p>
          <a:p>
            <a:r>
              <a:rPr lang="en-GB" b="0"/>
              <a:t>Our unique selling point as a tool is that we’re </a:t>
            </a:r>
            <a:r>
              <a:rPr lang="en-GB" b="1"/>
              <a:t>looking at observable behaviours</a:t>
            </a:r>
            <a:r>
              <a:rPr lang="en-GB" b="0"/>
              <a:t>, we’re not challenging people’s values or beliefs but what behaviours someone is choosing to display and adapt in their context.</a:t>
            </a:r>
            <a:endParaRPr lang="en-GB" b="0">
              <a:cs typeface="Calibri"/>
            </a:endParaRPr>
          </a:p>
          <a:p>
            <a:endParaRPr lang="en-GB" b="0"/>
          </a:p>
          <a:p>
            <a:r>
              <a:rPr lang="en-GB" b="0"/>
              <a:t>It is easier to coach and adapt behaviour than personality.</a:t>
            </a:r>
            <a:endParaRPr lang="en-GB" b="0">
              <a:cs typeface="Calibri"/>
            </a:endParaRPr>
          </a:p>
          <a:p>
            <a:endParaRPr lang="en-GB" b="1"/>
          </a:p>
          <a:p>
            <a:endParaRPr lang="en-GB" b="1"/>
          </a:p>
        </p:txBody>
      </p:sp>
      <p:sp>
        <p:nvSpPr>
          <p:cNvPr id="4" name="Slide Number Placeholder 3"/>
          <p:cNvSpPr>
            <a:spLocks noGrp="1"/>
          </p:cNvSpPr>
          <p:nvPr>
            <p:ph type="sldNum" sz="quarter" idx="5"/>
          </p:nvPr>
        </p:nvSpPr>
        <p:spPr/>
        <p:txBody>
          <a:bodyPr/>
          <a:lstStyle/>
          <a:p>
            <a:fld id="{6D337A43-3954-4BA9-9BE3-818F1BA2279A}" type="slidenum">
              <a:rPr lang="en-GB" smtClean="0"/>
              <a:t>43</a:t>
            </a:fld>
            <a:endParaRPr lang="en-GB"/>
          </a:p>
        </p:txBody>
      </p:sp>
    </p:spTree>
    <p:extLst>
      <p:ext uri="{BB962C8B-B14F-4D97-AF65-F5344CB8AC3E}">
        <p14:creationId xmlns:p14="http://schemas.microsoft.com/office/powerpoint/2010/main" val="3996851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US" b="0" i="1">
                <a:cs typeface="Calibri"/>
              </a:rPr>
              <a:t>GIVE THEM TIME TO READ THEIR REPORTS, EITHER AT ONCE OR IN SECTIONS. </a:t>
            </a:r>
          </a:p>
        </p:txBody>
      </p:sp>
      <p:sp>
        <p:nvSpPr>
          <p:cNvPr id="4" name="Slide Number Placeholder 3"/>
          <p:cNvSpPr>
            <a:spLocks noGrp="1"/>
          </p:cNvSpPr>
          <p:nvPr>
            <p:ph type="sldNum" sz="quarter" idx="5"/>
          </p:nvPr>
        </p:nvSpPr>
        <p:spPr/>
        <p:txBody>
          <a:bodyPr/>
          <a:lstStyle/>
          <a:p>
            <a:fld id="{6D337A43-3954-4BA9-9BE3-818F1BA2279A}" type="slidenum">
              <a:rPr lang="en-GB" smtClean="0"/>
              <a:t>44</a:t>
            </a:fld>
            <a:endParaRPr lang="en-GB"/>
          </a:p>
        </p:txBody>
      </p:sp>
    </p:spTree>
    <p:extLst>
      <p:ext uri="{BB962C8B-B14F-4D97-AF65-F5344CB8AC3E}">
        <p14:creationId xmlns:p14="http://schemas.microsoft.com/office/powerpoint/2010/main" val="2956524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US" i="1"/>
              <a:t>PLACE SLIDE WHEREVER YOU WANT IN YOUR WORKSHOP.</a:t>
            </a:r>
          </a:p>
        </p:txBody>
      </p:sp>
      <p:sp>
        <p:nvSpPr>
          <p:cNvPr id="4" name="Slide Number Placeholder 3"/>
          <p:cNvSpPr>
            <a:spLocks noGrp="1"/>
          </p:cNvSpPr>
          <p:nvPr>
            <p:ph type="sldNum" sz="quarter" idx="5"/>
          </p:nvPr>
        </p:nvSpPr>
        <p:spPr/>
        <p:txBody>
          <a:bodyPr/>
          <a:lstStyle/>
          <a:p>
            <a:fld id="{6D337A43-3954-4BA9-9BE3-818F1BA2279A}" type="slidenum">
              <a:rPr lang="en-GB" smtClean="0"/>
              <a:t>45</a:t>
            </a:fld>
            <a:endParaRPr lang="en-GB"/>
          </a:p>
        </p:txBody>
      </p:sp>
    </p:spTree>
    <p:extLst>
      <p:ext uri="{BB962C8B-B14F-4D97-AF65-F5344CB8AC3E}">
        <p14:creationId xmlns:p14="http://schemas.microsoft.com/office/powerpoint/2010/main" val="1139610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0" i="1" dirty="0">
                <a:cs typeface="Calibri"/>
              </a:rPr>
              <a:t>PLACE THIS SLIDE WHEREVER YOU WANT TO TAKE A BREAK.</a:t>
            </a:r>
          </a:p>
          <a:p>
            <a:endParaRPr lang="en-GB" b="0" i="1" dirty="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46</a:t>
            </a:fld>
            <a:endParaRPr lang="en-GB"/>
          </a:p>
        </p:txBody>
      </p:sp>
    </p:spTree>
    <p:extLst>
      <p:ext uri="{BB962C8B-B14F-4D97-AF65-F5344CB8AC3E}">
        <p14:creationId xmlns:p14="http://schemas.microsoft.com/office/powerpoint/2010/main" val="79795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dirty="0"/>
              <a:t>Chapter 5 </a:t>
            </a:r>
            <a:r>
              <a:rPr lang="en-GB" dirty="0"/>
              <a:t>has more information in your manual on how </a:t>
            </a:r>
            <a:r>
              <a:rPr lang="en-GB" i="0" u="none" strike="noStrike" dirty="0">
                <a:effectLst/>
              </a:rPr>
              <a:t>to </a:t>
            </a:r>
            <a:r>
              <a:rPr lang="en-GB" dirty="0"/>
              <a:t>run the game, </a:t>
            </a:r>
            <a:r>
              <a:rPr lang="en-GB" b="1" dirty="0"/>
              <a:t>including variations</a:t>
            </a:r>
            <a:r>
              <a:rPr lang="en-GB" dirty="0"/>
              <a:t>. </a:t>
            </a:r>
          </a:p>
          <a:p>
            <a:endParaRPr lang="en-GB"/>
          </a:p>
          <a:p>
            <a:r>
              <a:rPr lang="en-GB" dirty="0"/>
              <a:t>When delivering workshops and coaching we keep things </a:t>
            </a:r>
            <a:r>
              <a:rPr lang="en-GB" b="1" dirty="0"/>
              <a:t>highly interactive </a:t>
            </a:r>
            <a:r>
              <a:rPr lang="en-GB" i="0" u="none" strike="noStrike" dirty="0">
                <a:effectLst/>
              </a:rPr>
              <a:t>with </a:t>
            </a:r>
            <a:r>
              <a:rPr lang="en-GB" dirty="0"/>
              <a:t>the goal </a:t>
            </a:r>
            <a:r>
              <a:rPr lang="en-GB" i="0" u="none" strike="noStrike" dirty="0">
                <a:effectLst/>
              </a:rPr>
              <a:t>of </a:t>
            </a:r>
            <a:r>
              <a:rPr lang="en-GB" dirty="0"/>
              <a:t>bringing </a:t>
            </a:r>
            <a:r>
              <a:rPr lang="en-GB" b="1" dirty="0"/>
              <a:t>tangible actions and solutions </a:t>
            </a:r>
            <a:r>
              <a:rPr lang="en-GB" dirty="0"/>
              <a:t>which can be brought in to the </a:t>
            </a:r>
            <a:r>
              <a:rPr lang="en-GB" b="1" dirty="0"/>
              <a:t>working </a:t>
            </a:r>
            <a:r>
              <a:rPr lang="en-GB" i="0" u="none" strike="noStrike" dirty="0">
                <a:effectLst/>
              </a:rPr>
              <a:t>and </a:t>
            </a:r>
            <a:r>
              <a:rPr lang="en-GB" dirty="0"/>
              <a:t>even </a:t>
            </a:r>
            <a:r>
              <a:rPr lang="en-GB" b="1" dirty="0"/>
              <a:t>personal life </a:t>
            </a:r>
            <a:r>
              <a:rPr lang="en-GB" dirty="0"/>
              <a:t>of individuals </a:t>
            </a:r>
            <a:r>
              <a:rPr lang="en-GB" b="1" dirty="0"/>
              <a:t>straight away</a:t>
            </a:r>
            <a:r>
              <a:rPr lang="en-GB" dirty="0"/>
              <a:t>. </a:t>
            </a:r>
            <a:endParaRPr lang="en-GB" dirty="0">
              <a:cs typeface="Calibri"/>
            </a:endParaRPr>
          </a:p>
          <a:p>
            <a:endParaRPr lang="en-GB"/>
          </a:p>
          <a:p>
            <a:r>
              <a:rPr lang="en-GB" dirty="0"/>
              <a:t>We want to </a:t>
            </a:r>
            <a:r>
              <a:rPr lang="en-GB" b="1" dirty="0"/>
              <a:t>teach</a:t>
            </a:r>
            <a:r>
              <a:rPr lang="en-GB" dirty="0"/>
              <a:t> then </a:t>
            </a:r>
            <a:r>
              <a:rPr lang="en-GB" b="1" dirty="0"/>
              <a:t>quickly </a:t>
            </a:r>
            <a:r>
              <a:rPr lang="en-GB" dirty="0"/>
              <a:t>help people </a:t>
            </a:r>
            <a:r>
              <a:rPr lang="en-GB" b="1" dirty="0"/>
              <a:t>apply </a:t>
            </a:r>
            <a:r>
              <a:rPr lang="en-GB" dirty="0"/>
              <a:t>what they have learnt.</a:t>
            </a:r>
            <a:endParaRPr lang="en-GB" dirty="0">
              <a:cs typeface="Calibri"/>
            </a:endParaRPr>
          </a:p>
          <a:p>
            <a:endParaRPr lang="en-GB"/>
          </a:p>
          <a:p>
            <a:r>
              <a:rPr lang="en-GB" dirty="0"/>
              <a:t>Our aim with this game:</a:t>
            </a:r>
            <a:endParaRPr lang="en-GB" dirty="0">
              <a:cs typeface="Calibri"/>
            </a:endParaRPr>
          </a:p>
          <a:p>
            <a:r>
              <a:rPr lang="en-GB" dirty="0"/>
              <a:t>Giving people a </a:t>
            </a:r>
            <a:r>
              <a:rPr lang="en-GB" b="1" dirty="0"/>
              <a:t>hands-on</a:t>
            </a:r>
            <a:r>
              <a:rPr lang="en-GB" dirty="0"/>
              <a:t>, interactive </a:t>
            </a:r>
            <a:r>
              <a:rPr lang="en-GB" b="1" dirty="0"/>
              <a:t>introduction</a:t>
            </a:r>
            <a:r>
              <a:rPr lang="en-GB" dirty="0"/>
              <a:t> to the </a:t>
            </a:r>
            <a:r>
              <a:rPr lang="en-GB" b="1" dirty="0"/>
              <a:t>statements on the cards</a:t>
            </a:r>
            <a:r>
              <a:rPr lang="en-GB" i="0" u="none" strike="noStrike" dirty="0">
                <a:effectLst/>
              </a:rPr>
              <a:t>, which </a:t>
            </a:r>
            <a:r>
              <a:rPr lang="en-GB" dirty="0"/>
              <a:t>are associated with </a:t>
            </a:r>
            <a:r>
              <a:rPr lang="en-GB" i="0" u="none" strike="noStrike" dirty="0">
                <a:effectLst/>
              </a:rPr>
              <a:t>the</a:t>
            </a:r>
            <a:r>
              <a:rPr lang="en-GB" dirty="0"/>
              <a:t> </a:t>
            </a:r>
            <a:r>
              <a:rPr lang="en-GB" b="1" dirty="0"/>
              <a:t>4 colour quadrants </a:t>
            </a:r>
            <a:r>
              <a:rPr lang="en-GB" dirty="0"/>
              <a:t>on our </a:t>
            </a:r>
            <a:r>
              <a:rPr lang="en-GB" b="1" dirty="0"/>
              <a:t>colour wheel</a:t>
            </a:r>
            <a:r>
              <a:rPr lang="en-GB" i="0" u="none" strike="noStrike" dirty="0">
                <a:effectLst/>
              </a:rPr>
              <a:t>.</a:t>
            </a:r>
            <a:endParaRPr lang="en-GB" i="0" dirty="0">
              <a:effectLst/>
              <a:cs typeface="Calibri"/>
            </a:endParaRPr>
          </a:p>
          <a:p>
            <a:pPr algn="l"/>
            <a:endParaRPr lang="en-GB" i="0">
              <a:effectLst/>
            </a:endParaRPr>
          </a:p>
          <a:p>
            <a:r>
              <a:rPr lang="en-GB" i="1" u="none" strike="noStrike" dirty="0">
                <a:effectLst/>
              </a:rPr>
              <a:t>ACTION</a:t>
            </a:r>
            <a:r>
              <a:rPr lang="en-GB" i="1" dirty="0"/>
              <a:t> - RUN THE GAME</a:t>
            </a:r>
            <a:r>
              <a:rPr lang="en-GB" i="1" u="none" strike="noStrike" dirty="0">
                <a:effectLst/>
              </a:rPr>
              <a:t>:</a:t>
            </a:r>
            <a:r>
              <a:rPr lang="en-GB" i="1" dirty="0"/>
              <a:t> </a:t>
            </a:r>
            <a:r>
              <a:rPr lang="en-GB" i="0" u="none" strike="noStrike" dirty="0">
                <a:effectLst/>
              </a:rPr>
              <a:t>For this </a:t>
            </a:r>
            <a:r>
              <a:rPr lang="en-GB" dirty="0"/>
              <a:t>exercise</a:t>
            </a:r>
            <a:r>
              <a:rPr lang="en-GB" i="0" u="none" strike="noStrike" dirty="0">
                <a:effectLst/>
              </a:rPr>
              <a:t> you will need a pen </a:t>
            </a:r>
            <a:r>
              <a:rPr lang="en-GB" dirty="0"/>
              <a:t>and </a:t>
            </a:r>
            <a:r>
              <a:rPr lang="en-GB" i="0" u="none" strike="noStrike" dirty="0">
                <a:effectLst/>
              </a:rPr>
              <a:t>paper</a:t>
            </a:r>
            <a:r>
              <a:rPr lang="en-GB" dirty="0"/>
              <a:t>.</a:t>
            </a:r>
            <a:endParaRPr lang="en-GB" i="0" u="none" strike="noStrike" dirty="0">
              <a:effectLst/>
              <a:cs typeface="Calibri"/>
            </a:endParaRPr>
          </a:p>
          <a:p>
            <a:endParaRPr lang="en-GB" b="0">
              <a:effectLst/>
            </a:endParaRPr>
          </a:p>
          <a:p>
            <a:endParaRPr lang="en-GB"/>
          </a:p>
          <a:p>
            <a:endParaRPr lang="en-GB" sz="1800" b="1">
              <a:solidFill>
                <a:srgbClr val="444444"/>
              </a:solidFill>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5</a:t>
            </a:fld>
            <a:endParaRPr lang="en-GB"/>
          </a:p>
        </p:txBody>
      </p:sp>
    </p:spTree>
    <p:extLst>
      <p:ext uri="{BB962C8B-B14F-4D97-AF65-F5344CB8AC3E}">
        <p14:creationId xmlns:p14="http://schemas.microsoft.com/office/powerpoint/2010/main" val="186298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i="0" dirty="0"/>
              <a:t>ACTION</a:t>
            </a:r>
            <a:r>
              <a:rPr lang="en-GB" b="0" i="0" dirty="0"/>
              <a:t>: Please recreate this grid on your paper, drawing three columns with the numbers 1-16 down the side in the first column.</a:t>
            </a:r>
          </a:p>
          <a:p>
            <a:endParaRPr lang="en-GB" b="0" i="0"/>
          </a:p>
          <a:p>
            <a:r>
              <a:rPr lang="en-GB" b="0" i="1" dirty="0"/>
              <a:t>N.B. Whilst your clients are drawing the grid, it’s helpful for you to draw the grid at the same time in order to get your pace right.</a:t>
            </a:r>
            <a:endParaRPr lang="en-GB" b="0" i="1" dirty="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6</a:t>
            </a:fld>
            <a:endParaRPr lang="en-GB"/>
          </a:p>
        </p:txBody>
      </p:sp>
    </p:spTree>
    <p:extLst>
      <p:ext uri="{BB962C8B-B14F-4D97-AF65-F5344CB8AC3E}">
        <p14:creationId xmlns:p14="http://schemas.microsoft.com/office/powerpoint/2010/main" val="298106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US" b="1" i="1" dirty="0"/>
              <a:t>Read out the 16 statements </a:t>
            </a:r>
            <a:r>
              <a:rPr lang="en-US" i="1" dirty="0"/>
              <a:t>(each one corresponds to a number from 1-16). New card appears after every ‘click’.</a:t>
            </a:r>
            <a:endParaRPr lang="en-US" dirty="0"/>
          </a:p>
          <a:p>
            <a:endParaRPr lang="en-US" b="1">
              <a:cs typeface="Calibri"/>
            </a:endParaRPr>
          </a:p>
          <a:p>
            <a:r>
              <a:rPr lang="en-US" b="1" dirty="0"/>
              <a:t>ACTION: </a:t>
            </a:r>
            <a:r>
              <a:rPr lang="en-US" dirty="0"/>
              <a:t>If the statement on the card </a:t>
            </a:r>
            <a:r>
              <a:rPr lang="en-US" b="1" dirty="0"/>
              <a:t>describes you</a:t>
            </a:r>
            <a:r>
              <a:rPr lang="en-US" dirty="0"/>
              <a:t>, put a </a:t>
            </a:r>
            <a:r>
              <a:rPr lang="en-US" b="1" dirty="0"/>
              <a:t>tick for ‘</a:t>
            </a:r>
            <a:r>
              <a:rPr lang="en-US" b="1" i="1" dirty="0"/>
              <a:t>Yes</a:t>
            </a:r>
            <a:r>
              <a:rPr lang="en-US" b="1" dirty="0"/>
              <a:t>’ </a:t>
            </a:r>
            <a:r>
              <a:rPr lang="en-US" dirty="0"/>
              <a:t>in the second column next to the corresponding card number.</a:t>
            </a:r>
            <a:endParaRPr lang="en-US" dirty="0">
              <a:cs typeface="Calibri"/>
            </a:endParaRPr>
          </a:p>
          <a:p>
            <a:r>
              <a:rPr lang="en-US" dirty="0"/>
              <a:t>If </a:t>
            </a:r>
            <a:r>
              <a:rPr lang="en-US" b="1" dirty="0"/>
              <a:t>not</a:t>
            </a:r>
            <a:r>
              <a:rPr lang="en-US" dirty="0"/>
              <a:t>, put a </a:t>
            </a:r>
            <a:r>
              <a:rPr lang="en-US" b="1" dirty="0"/>
              <a:t>cross for ‘No’. </a:t>
            </a:r>
            <a:endParaRPr lang="en-US" dirty="0"/>
          </a:p>
          <a:p>
            <a:endParaRPr lang="en-US" b="1"/>
          </a:p>
          <a:p>
            <a:r>
              <a:rPr lang="en-US" dirty="0"/>
              <a:t>Don’t think too much about the statements - just go with your gut response. This is just a game. </a:t>
            </a:r>
            <a:endParaRPr lang="en-US" dirty="0">
              <a:cs typeface="Calibri"/>
            </a:endParaRPr>
          </a:p>
          <a:p>
            <a:endParaRPr lang="en-US" b="1">
              <a:cs typeface="Calibri"/>
            </a:endParaRPr>
          </a:p>
          <a:p>
            <a:endParaRPr lang="en-US" b="0" i="1">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7</a:t>
            </a:fld>
            <a:endParaRPr lang="en-GB"/>
          </a:p>
        </p:txBody>
      </p:sp>
    </p:spTree>
    <p:extLst>
      <p:ext uri="{BB962C8B-B14F-4D97-AF65-F5344CB8AC3E}">
        <p14:creationId xmlns:p14="http://schemas.microsoft.com/office/powerpoint/2010/main" val="934634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US" i="1"/>
              <a:t>Continue to read the statements.</a:t>
            </a:r>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t>8</a:t>
            </a:fld>
            <a:endParaRPr lang="en-GB"/>
          </a:p>
        </p:txBody>
      </p:sp>
    </p:spTree>
    <p:extLst>
      <p:ext uri="{BB962C8B-B14F-4D97-AF65-F5344CB8AC3E}">
        <p14:creationId xmlns:p14="http://schemas.microsoft.com/office/powerpoint/2010/main" val="24565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dirty="0"/>
              <a:t>Part 1 is complete!</a:t>
            </a:r>
          </a:p>
          <a:p>
            <a:endParaRPr lang="en-GB" b="0">
              <a:cs typeface="Calibri"/>
            </a:endParaRPr>
          </a:p>
          <a:p>
            <a:r>
              <a:rPr lang="en-GB" b="0" dirty="0">
                <a:cs typeface="Calibri"/>
              </a:rPr>
              <a:t>You should now have a table that looks something like </a:t>
            </a:r>
            <a:r>
              <a:rPr lang="en-GB" dirty="0">
                <a:cs typeface="Calibri"/>
              </a:rPr>
              <a:t>this</a:t>
            </a:r>
            <a:r>
              <a:rPr lang="en-GB" b="0" dirty="0">
                <a:cs typeface="Calibri"/>
              </a:rPr>
              <a:t>.</a:t>
            </a:r>
          </a:p>
          <a:p>
            <a:endParaRPr lang="en-GB">
              <a:cs typeface="Calibri"/>
            </a:endParaRPr>
          </a:p>
          <a:p>
            <a:r>
              <a:rPr lang="en-GB" b="0" dirty="0">
                <a:cs typeface="Calibri"/>
              </a:rPr>
              <a:t>Now let’s complete the right-hand column.</a:t>
            </a:r>
            <a:endParaRPr lang="en-GB" b="0" dirty="0"/>
          </a:p>
        </p:txBody>
      </p:sp>
      <p:sp>
        <p:nvSpPr>
          <p:cNvPr id="4" name="Slide Number Placeholder 3"/>
          <p:cNvSpPr>
            <a:spLocks noGrp="1"/>
          </p:cNvSpPr>
          <p:nvPr>
            <p:ph type="sldNum" sz="quarter" idx="5"/>
          </p:nvPr>
        </p:nvSpPr>
        <p:spPr/>
        <p:txBody>
          <a:bodyPr/>
          <a:lstStyle/>
          <a:p>
            <a:fld id="{6D337A43-3954-4BA9-9BE3-818F1BA2279A}" type="slidenum">
              <a:rPr lang="en-GB" smtClean="0"/>
              <a:t>9</a:t>
            </a:fld>
            <a:endParaRPr lang="en-GB"/>
          </a:p>
        </p:txBody>
      </p:sp>
    </p:spTree>
    <p:extLst>
      <p:ext uri="{BB962C8B-B14F-4D97-AF65-F5344CB8AC3E}">
        <p14:creationId xmlns:p14="http://schemas.microsoft.com/office/powerpoint/2010/main" val="56391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8623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1911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51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892968" y="178593"/>
            <a:ext cx="10406064" cy="1518048"/>
          </a:xfrm>
          <a:prstGeom prst="rect">
            <a:avLst/>
          </a:prstGeom>
        </p:spPr>
        <p:txBody>
          <a:bodyPr lIns="35718" tIns="35718" rIns="35718" bIns="35718"/>
          <a:lstStyle>
            <a:lvl1pPr defTabSz="410765">
              <a:defRPr sz="5600" b="0" cap="none">
                <a:solidFill>
                  <a:srgbClr val="000000"/>
                </a:solidFill>
                <a:latin typeface="Helvetica Neue Medium"/>
                <a:ea typeface="Helvetica Neue Medium"/>
                <a:cs typeface="Helvetica Neue Medium"/>
                <a:sym typeface="Helvetica Neue Medium"/>
              </a:defRPr>
            </a:lvl1pPr>
          </a:lstStyle>
          <a:p>
            <a:r>
              <a:t>Title Text</a:t>
            </a:r>
          </a:p>
        </p:txBody>
      </p:sp>
      <p:sp>
        <p:nvSpPr>
          <p:cNvPr id="120" name="Slide Number"/>
          <p:cNvSpPr txBox="1">
            <a:spLocks noGrp="1"/>
          </p:cNvSpPr>
          <p:nvPr>
            <p:ph type="sldNum" sz="quarter" idx="2"/>
          </p:nvPr>
        </p:nvSpPr>
        <p:spPr>
          <a:xfrm>
            <a:off x="5933169" y="6536531"/>
            <a:ext cx="319313"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rPr/>
              <a:t>‹#›</a:t>
            </a:fld>
            <a:endParaRPr/>
          </a:p>
        </p:txBody>
      </p:sp>
    </p:spTree>
    <p:extLst>
      <p:ext uri="{BB962C8B-B14F-4D97-AF65-F5344CB8AC3E}">
        <p14:creationId xmlns:p14="http://schemas.microsoft.com/office/powerpoint/2010/main" val="9048176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0875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7162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998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6364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831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689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2770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8509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082035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3.png"/><Relationship Id="rId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18" Type="http://schemas.openxmlformats.org/officeDocument/2006/relationships/image" Target="../media/image19.png"/><Relationship Id="rId3" Type="http://schemas.openxmlformats.org/officeDocument/2006/relationships/image" Target="../media/image1.jpeg"/><Relationship Id="rId21" Type="http://schemas.openxmlformats.org/officeDocument/2006/relationships/image" Target="../media/image13.png"/><Relationship Id="rId7" Type="http://schemas.openxmlformats.org/officeDocument/2006/relationships/image" Target="../media/image20.png"/><Relationship Id="rId12" Type="http://schemas.openxmlformats.org/officeDocument/2006/relationships/image" Target="../media/image10.png"/><Relationship Id="rId17" Type="http://schemas.openxmlformats.org/officeDocument/2006/relationships/image" Target="../media/image24.png"/><Relationship Id="rId2" Type="http://schemas.openxmlformats.org/officeDocument/2006/relationships/notesSlide" Target="../notesSlides/notesSlide14.xml"/><Relationship Id="rId16" Type="http://schemas.openxmlformats.org/officeDocument/2006/relationships/image" Target="../media/image12.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27.png"/><Relationship Id="rId15" Type="http://schemas.openxmlformats.org/officeDocument/2006/relationships/image" Target="../media/image17.png"/><Relationship Id="rId10" Type="http://schemas.openxmlformats.org/officeDocument/2006/relationships/image" Target="../media/image15.png"/><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27.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27.pn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12"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18" Type="http://schemas.openxmlformats.org/officeDocument/2006/relationships/image" Target="../media/image46.jpeg"/><Relationship Id="rId26" Type="http://schemas.openxmlformats.org/officeDocument/2006/relationships/image" Target="../media/image54.jpeg"/><Relationship Id="rId3" Type="http://schemas.openxmlformats.org/officeDocument/2006/relationships/image" Target="../media/image32.emf"/><Relationship Id="rId21" Type="http://schemas.openxmlformats.org/officeDocument/2006/relationships/image" Target="../media/image49.jpeg"/><Relationship Id="rId7" Type="http://schemas.openxmlformats.org/officeDocument/2006/relationships/image" Target="../media/image35.png"/><Relationship Id="rId12" Type="http://schemas.openxmlformats.org/officeDocument/2006/relationships/image" Target="../media/image40.jpeg"/><Relationship Id="rId17" Type="http://schemas.openxmlformats.org/officeDocument/2006/relationships/image" Target="../media/image45.jpeg"/><Relationship Id="rId25" Type="http://schemas.openxmlformats.org/officeDocument/2006/relationships/image" Target="../media/image53.jpeg"/><Relationship Id="rId2" Type="http://schemas.openxmlformats.org/officeDocument/2006/relationships/notesSlide" Target="../notesSlides/notesSlide25.xml"/><Relationship Id="rId16" Type="http://schemas.openxmlformats.org/officeDocument/2006/relationships/image" Target="../media/image44.jpeg"/><Relationship Id="rId20"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jpeg"/><Relationship Id="rId24" Type="http://schemas.openxmlformats.org/officeDocument/2006/relationships/image" Target="../media/image52.jpeg"/><Relationship Id="rId5" Type="http://schemas.openxmlformats.org/officeDocument/2006/relationships/image" Target="../media/image33.jpeg"/><Relationship Id="rId15" Type="http://schemas.openxmlformats.org/officeDocument/2006/relationships/image" Target="../media/image43.jpeg"/><Relationship Id="rId23" Type="http://schemas.openxmlformats.org/officeDocument/2006/relationships/image" Target="../media/image51.jpeg"/><Relationship Id="rId10" Type="http://schemas.openxmlformats.org/officeDocument/2006/relationships/image" Target="../media/image38.jpeg"/><Relationship Id="rId19" Type="http://schemas.openxmlformats.org/officeDocument/2006/relationships/image" Target="../media/image47.jpeg"/><Relationship Id="rId4" Type="http://schemas.openxmlformats.org/officeDocument/2006/relationships/image" Target="../media/image2.png"/><Relationship Id="rId9" Type="http://schemas.openxmlformats.org/officeDocument/2006/relationships/image" Target="../media/image37.jpeg"/><Relationship Id="rId14" Type="http://schemas.openxmlformats.org/officeDocument/2006/relationships/image" Target="../media/image42.jpeg"/><Relationship Id="rId22" Type="http://schemas.openxmlformats.org/officeDocument/2006/relationships/image" Target="../media/image50.jpeg"/><Relationship Id="rId27"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jpeg"/><Relationship Id="rId7"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1.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7.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7.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3.png"/><Relationship Id="rId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D53889-0B2E-4267-A263-A4149F362625}"/>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6" name="TextBox 5">
            <a:extLst>
              <a:ext uri="{FF2B5EF4-FFF2-40B4-BE49-F238E27FC236}">
                <a16:creationId xmlns:a16="http://schemas.microsoft.com/office/drawing/2014/main" id="{C41A4ACA-164D-1D45-BE9D-20D2D3F76C14}"/>
              </a:ext>
            </a:extLst>
          </p:cNvPr>
          <p:cNvSpPr txBox="1"/>
          <p:nvPr/>
        </p:nvSpPr>
        <p:spPr>
          <a:xfrm>
            <a:off x="6594409" y="982175"/>
            <a:ext cx="4670999" cy="2308324"/>
          </a:xfrm>
          <a:prstGeom prst="rect">
            <a:avLst/>
          </a:prstGeom>
          <a:noFill/>
        </p:spPr>
        <p:txBody>
          <a:bodyPr wrap="square" lIns="91440" tIns="45720" rIns="91440" bIns="45720" rtlCol="0" anchor="t">
            <a:spAutoFit/>
          </a:bodyPr>
          <a:lstStyle/>
          <a:p>
            <a:r>
              <a:rPr lang="en-US" sz="3600" b="1">
                <a:solidFill>
                  <a:srgbClr val="0D3E56"/>
                </a:solidFill>
                <a:latin typeface="Franklin Gothic Medium"/>
                <a:cs typeface="Calibri"/>
              </a:rPr>
              <a:t>Welcome to your </a:t>
            </a:r>
            <a:endParaRPr lang="en-US"/>
          </a:p>
          <a:p>
            <a:r>
              <a:rPr lang="en-US" sz="3600" b="1">
                <a:solidFill>
                  <a:srgbClr val="0D3E56"/>
                </a:solidFill>
                <a:latin typeface="Franklin Gothic Medium"/>
                <a:cs typeface="Calibri"/>
              </a:rPr>
              <a:t>Activator Slides </a:t>
            </a:r>
            <a:endParaRPr lang="en-US"/>
          </a:p>
          <a:p>
            <a:r>
              <a:rPr lang="en-US" sz="3600" b="1">
                <a:solidFill>
                  <a:srgbClr val="0D3E56"/>
                </a:solidFill>
                <a:latin typeface="Franklin Gothic Medium" panose="020B0603020102020204" pitchFamily="34" charset="0"/>
                <a:cs typeface="Calibri" panose="020F0502020204030204" pitchFamily="34" charset="0"/>
              </a:rPr>
              <a:t>Part 1</a:t>
            </a:r>
          </a:p>
          <a:p>
            <a:pPr algn="r"/>
            <a:r>
              <a:rPr lang="en-US" sz="3600" b="1">
                <a:solidFill>
                  <a:srgbClr val="0D3E56"/>
                </a:solidFill>
                <a:latin typeface="Franklin Gothic Medium"/>
                <a:cs typeface="Calibri"/>
              </a:rPr>
              <a:t> </a:t>
            </a:r>
            <a:endParaRPr lang="en-US" sz="2000" b="1">
              <a:solidFill>
                <a:srgbClr val="0D3E56"/>
              </a:solidFill>
              <a:latin typeface="Franklin Gothic Medium"/>
              <a:cs typeface="Calibri"/>
            </a:endParaRPr>
          </a:p>
        </p:txBody>
      </p:sp>
      <p:pic>
        <p:nvPicPr>
          <p:cNvPr id="9" name="Picture 8" descr="C-me landscape logo.png">
            <a:extLst>
              <a:ext uri="{FF2B5EF4-FFF2-40B4-BE49-F238E27FC236}">
                <a16:creationId xmlns:a16="http://schemas.microsoft.com/office/drawing/2014/main" id="{1C55485B-56F5-EA4B-A66F-F50AA9376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
        <p:nvSpPr>
          <p:cNvPr id="3" name="TextBox 2">
            <a:extLst>
              <a:ext uri="{FF2B5EF4-FFF2-40B4-BE49-F238E27FC236}">
                <a16:creationId xmlns:a16="http://schemas.microsoft.com/office/drawing/2014/main" id="{6F36D061-AE11-46BC-BA24-4EDD59F0CF18}"/>
              </a:ext>
            </a:extLst>
          </p:cNvPr>
          <p:cNvSpPr txBox="1"/>
          <p:nvPr/>
        </p:nvSpPr>
        <p:spPr>
          <a:xfrm>
            <a:off x="6578014" y="2787591"/>
            <a:ext cx="3808379" cy="738664"/>
          </a:xfrm>
          <a:prstGeom prst="rect">
            <a:avLst/>
          </a:prstGeom>
          <a:noFill/>
        </p:spPr>
        <p:txBody>
          <a:bodyPr wrap="square" rtlCol="0">
            <a:spAutoFit/>
          </a:bodyPr>
          <a:lstStyle/>
          <a:p>
            <a:pPr algn="just"/>
            <a:r>
              <a:rPr lang="en-GB" sz="1400">
                <a:solidFill>
                  <a:srgbClr val="0D3E56"/>
                </a:solidFill>
                <a:latin typeface="Franklin Gothic Medium" panose="020B0603020102020204" pitchFamily="34" charset="0"/>
                <a:cs typeface="Calibri" panose="020F0502020204030204" pitchFamily="34" charset="0"/>
              </a:rPr>
              <a:t>Behaviour profiling to help you, your team or organisation harness natural talent and build long-term success.</a:t>
            </a:r>
            <a:endParaRPr lang="en-US" sz="1400">
              <a:solidFill>
                <a:srgbClr val="0D3E56"/>
              </a:solidFill>
              <a:latin typeface="Franklin Gothic Medium" panose="020B0603020102020204" pitchFamily="34" charset="0"/>
              <a:cs typeface="Calibri" panose="020F0502020204030204" pitchFamily="34" charset="0"/>
            </a:endParaRPr>
          </a:p>
        </p:txBody>
      </p:sp>
      <p:pic>
        <p:nvPicPr>
          <p:cNvPr id="4" name="Picture 10">
            <a:extLst>
              <a:ext uri="{FF2B5EF4-FFF2-40B4-BE49-F238E27FC236}">
                <a16:creationId xmlns:a16="http://schemas.microsoft.com/office/drawing/2014/main" id="{BF1DF9B8-7380-41F0-B080-6E792260F2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1472" y="2753531"/>
            <a:ext cx="6440805" cy="496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8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7">
            <a:extLst>
              <a:ext uri="{FF2B5EF4-FFF2-40B4-BE49-F238E27FC236}">
                <a16:creationId xmlns:a16="http://schemas.microsoft.com/office/drawing/2014/main" id="{C8D10F94-56C7-4DA7-B23E-CAF42DC15D52}"/>
              </a:ext>
            </a:extLst>
          </p:cNvPr>
          <p:cNvPicPr>
            <a:picLocks noChangeAspect="1"/>
          </p:cNvPicPr>
          <p:nvPr/>
        </p:nvPicPr>
        <p:blipFill>
          <a:blip r:embed="rId3"/>
          <a:srcRect l="15566" t="584" r="10204"/>
          <a:stretch>
            <a:fillRect/>
          </a:stretch>
        </p:blipFill>
        <p:spPr>
          <a:xfrm>
            <a:off x="-1251" y="-3433"/>
            <a:ext cx="12188245" cy="6865781"/>
          </a:xfrm>
          <a:prstGeom prst="rect">
            <a:avLst/>
          </a:prstGeom>
          <a:ln w="12700">
            <a:miter lim="400000"/>
          </a:ln>
        </p:spPr>
      </p:pic>
      <p:pic>
        <p:nvPicPr>
          <p:cNvPr id="5" name="Picture 8" descr="Picture 8">
            <a:extLst>
              <a:ext uri="{FF2B5EF4-FFF2-40B4-BE49-F238E27FC236}">
                <a16:creationId xmlns:a16="http://schemas.microsoft.com/office/drawing/2014/main" id="{EC732D33-16A6-4F26-BA22-F7A9DE8A28BB}"/>
              </a:ext>
            </a:extLst>
          </p:cNvPr>
          <p:cNvPicPr>
            <a:picLocks noChangeAspect="1"/>
          </p:cNvPicPr>
          <p:nvPr/>
        </p:nvPicPr>
        <p:blipFill>
          <a:blip r:embed="rId4"/>
          <a:stretch>
            <a:fillRect/>
          </a:stretch>
        </p:blipFill>
        <p:spPr>
          <a:xfrm>
            <a:off x="313024" y="305451"/>
            <a:ext cx="1507870" cy="296961"/>
          </a:xfrm>
          <a:prstGeom prst="rect">
            <a:avLst/>
          </a:prstGeom>
          <a:ln w="12700">
            <a:miter lim="400000"/>
          </a:ln>
        </p:spPr>
      </p:pic>
      <p:pic>
        <p:nvPicPr>
          <p:cNvPr id="6" name="Picture 5">
            <a:extLst>
              <a:ext uri="{FF2B5EF4-FFF2-40B4-BE49-F238E27FC236}">
                <a16:creationId xmlns:a16="http://schemas.microsoft.com/office/drawing/2014/main" id="{8165BE01-1E93-4EB6-87E5-3DC004776E29}"/>
              </a:ext>
            </a:extLst>
          </p:cNvPr>
          <p:cNvPicPr>
            <a:picLocks noChangeAspect="1"/>
          </p:cNvPicPr>
          <p:nvPr/>
        </p:nvPicPr>
        <p:blipFill>
          <a:blip r:embed="rId5"/>
          <a:stretch>
            <a:fillRect/>
          </a:stretch>
        </p:blipFill>
        <p:spPr>
          <a:xfrm>
            <a:off x="1889761" y="877985"/>
            <a:ext cx="1826957" cy="2558973"/>
          </a:xfrm>
          <a:prstGeom prst="rect">
            <a:avLst/>
          </a:prstGeom>
          <a:ln>
            <a:solidFill>
              <a:schemeClr val="tx1"/>
            </a:solidFill>
          </a:ln>
        </p:spPr>
      </p:pic>
      <p:sp>
        <p:nvSpPr>
          <p:cNvPr id="7" name="TextBox 6">
            <a:extLst>
              <a:ext uri="{FF2B5EF4-FFF2-40B4-BE49-F238E27FC236}">
                <a16:creationId xmlns:a16="http://schemas.microsoft.com/office/drawing/2014/main" id="{D70D6A2B-D31C-4220-A199-5F96B83F63A0}"/>
              </a:ext>
            </a:extLst>
          </p:cNvPr>
          <p:cNvSpPr txBox="1"/>
          <p:nvPr/>
        </p:nvSpPr>
        <p:spPr>
          <a:xfrm>
            <a:off x="2578016" y="508652"/>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a:t>
            </a:r>
          </a:p>
        </p:txBody>
      </p:sp>
      <p:pic>
        <p:nvPicPr>
          <p:cNvPr id="8" name="Picture 7">
            <a:extLst>
              <a:ext uri="{FF2B5EF4-FFF2-40B4-BE49-F238E27FC236}">
                <a16:creationId xmlns:a16="http://schemas.microsoft.com/office/drawing/2014/main" id="{8522A279-BF00-4071-9119-0ED6D83EE37D}"/>
              </a:ext>
            </a:extLst>
          </p:cNvPr>
          <p:cNvPicPr>
            <a:picLocks noChangeAspect="1"/>
          </p:cNvPicPr>
          <p:nvPr/>
        </p:nvPicPr>
        <p:blipFill>
          <a:blip r:embed="rId6"/>
          <a:stretch>
            <a:fillRect/>
          </a:stretch>
        </p:blipFill>
        <p:spPr>
          <a:xfrm>
            <a:off x="4084321" y="876433"/>
            <a:ext cx="1831381" cy="2558947"/>
          </a:xfrm>
          <a:prstGeom prst="rect">
            <a:avLst/>
          </a:prstGeom>
          <a:ln>
            <a:solidFill>
              <a:schemeClr val="tx1"/>
            </a:solidFill>
          </a:ln>
        </p:spPr>
      </p:pic>
      <p:sp>
        <p:nvSpPr>
          <p:cNvPr id="9" name="TextBox 8">
            <a:extLst>
              <a:ext uri="{FF2B5EF4-FFF2-40B4-BE49-F238E27FC236}">
                <a16:creationId xmlns:a16="http://schemas.microsoft.com/office/drawing/2014/main" id="{BFF1AC29-48D6-4660-914F-33C2B78DD1BE}"/>
              </a:ext>
            </a:extLst>
          </p:cNvPr>
          <p:cNvSpPr txBox="1"/>
          <p:nvPr/>
        </p:nvSpPr>
        <p:spPr>
          <a:xfrm>
            <a:off x="4743033" y="499257"/>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2.</a:t>
            </a:r>
          </a:p>
        </p:txBody>
      </p:sp>
      <p:pic>
        <p:nvPicPr>
          <p:cNvPr id="10" name="Picture 9">
            <a:extLst>
              <a:ext uri="{FF2B5EF4-FFF2-40B4-BE49-F238E27FC236}">
                <a16:creationId xmlns:a16="http://schemas.microsoft.com/office/drawing/2014/main" id="{344F2045-0FCD-452F-9E8A-FD17A532DAC7}"/>
              </a:ext>
            </a:extLst>
          </p:cNvPr>
          <p:cNvPicPr>
            <a:picLocks noChangeAspect="1"/>
          </p:cNvPicPr>
          <p:nvPr/>
        </p:nvPicPr>
        <p:blipFill>
          <a:blip r:embed="rId7"/>
          <a:stretch>
            <a:fillRect/>
          </a:stretch>
        </p:blipFill>
        <p:spPr>
          <a:xfrm>
            <a:off x="6278880" y="868414"/>
            <a:ext cx="1826980" cy="2559064"/>
          </a:xfrm>
          <a:prstGeom prst="rect">
            <a:avLst/>
          </a:prstGeom>
          <a:ln>
            <a:solidFill>
              <a:schemeClr val="tx1"/>
            </a:solidFill>
          </a:ln>
        </p:spPr>
      </p:pic>
      <p:sp>
        <p:nvSpPr>
          <p:cNvPr id="11" name="TextBox 10">
            <a:extLst>
              <a:ext uri="{FF2B5EF4-FFF2-40B4-BE49-F238E27FC236}">
                <a16:creationId xmlns:a16="http://schemas.microsoft.com/office/drawing/2014/main" id="{AFA3ED3E-1717-4293-A287-26EFB024E35B}"/>
              </a:ext>
            </a:extLst>
          </p:cNvPr>
          <p:cNvSpPr txBox="1"/>
          <p:nvPr/>
        </p:nvSpPr>
        <p:spPr>
          <a:xfrm>
            <a:off x="7071350" y="512025"/>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3.</a:t>
            </a:r>
          </a:p>
        </p:txBody>
      </p:sp>
      <p:pic>
        <p:nvPicPr>
          <p:cNvPr id="12" name="Picture 11">
            <a:extLst>
              <a:ext uri="{FF2B5EF4-FFF2-40B4-BE49-F238E27FC236}">
                <a16:creationId xmlns:a16="http://schemas.microsoft.com/office/drawing/2014/main" id="{206E34D4-B6C7-43CF-A98D-E5BEBC4A58A8}"/>
              </a:ext>
            </a:extLst>
          </p:cNvPr>
          <p:cNvPicPr>
            <a:picLocks noChangeAspect="1"/>
          </p:cNvPicPr>
          <p:nvPr/>
        </p:nvPicPr>
        <p:blipFill>
          <a:blip r:embed="rId8"/>
          <a:stretch>
            <a:fillRect/>
          </a:stretch>
        </p:blipFill>
        <p:spPr>
          <a:xfrm>
            <a:off x="8473441" y="870841"/>
            <a:ext cx="1827523" cy="2556974"/>
          </a:xfrm>
          <a:prstGeom prst="rect">
            <a:avLst/>
          </a:prstGeom>
          <a:ln>
            <a:solidFill>
              <a:schemeClr val="tx1"/>
            </a:solidFill>
          </a:ln>
        </p:spPr>
      </p:pic>
      <p:sp>
        <p:nvSpPr>
          <p:cNvPr id="13" name="TextBox 12">
            <a:extLst>
              <a:ext uri="{FF2B5EF4-FFF2-40B4-BE49-F238E27FC236}">
                <a16:creationId xmlns:a16="http://schemas.microsoft.com/office/drawing/2014/main" id="{5FF9FBAD-5158-4BC4-A6C1-AA3F65013DB9}"/>
              </a:ext>
            </a:extLst>
          </p:cNvPr>
          <p:cNvSpPr txBox="1"/>
          <p:nvPr/>
        </p:nvSpPr>
        <p:spPr>
          <a:xfrm>
            <a:off x="9124298" y="507100"/>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4.</a:t>
            </a:r>
          </a:p>
        </p:txBody>
      </p:sp>
      <p:pic>
        <p:nvPicPr>
          <p:cNvPr id="14" name="Picture 13">
            <a:extLst>
              <a:ext uri="{FF2B5EF4-FFF2-40B4-BE49-F238E27FC236}">
                <a16:creationId xmlns:a16="http://schemas.microsoft.com/office/drawing/2014/main" id="{4C418CEC-D5FB-423E-9F97-A1D856955025}"/>
              </a:ext>
            </a:extLst>
          </p:cNvPr>
          <p:cNvPicPr>
            <a:picLocks noChangeAspect="1"/>
          </p:cNvPicPr>
          <p:nvPr/>
        </p:nvPicPr>
        <p:blipFill>
          <a:blip r:embed="rId9"/>
          <a:stretch>
            <a:fillRect/>
          </a:stretch>
        </p:blipFill>
        <p:spPr>
          <a:xfrm>
            <a:off x="1889760" y="3819809"/>
            <a:ext cx="1825566" cy="2564429"/>
          </a:xfrm>
          <a:prstGeom prst="rect">
            <a:avLst/>
          </a:prstGeom>
          <a:ln>
            <a:solidFill>
              <a:schemeClr val="tx1"/>
            </a:solidFill>
          </a:ln>
        </p:spPr>
      </p:pic>
      <p:sp>
        <p:nvSpPr>
          <p:cNvPr id="15" name="TextBox 14">
            <a:extLst>
              <a:ext uri="{FF2B5EF4-FFF2-40B4-BE49-F238E27FC236}">
                <a16:creationId xmlns:a16="http://schemas.microsoft.com/office/drawing/2014/main" id="{87D1780D-22FA-41AD-901F-F1836A90F99D}"/>
              </a:ext>
            </a:extLst>
          </p:cNvPr>
          <p:cNvSpPr txBox="1"/>
          <p:nvPr/>
        </p:nvSpPr>
        <p:spPr>
          <a:xfrm>
            <a:off x="2613161" y="3484627"/>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5.</a:t>
            </a:r>
          </a:p>
        </p:txBody>
      </p:sp>
      <p:pic>
        <p:nvPicPr>
          <p:cNvPr id="16" name="Picture 15">
            <a:extLst>
              <a:ext uri="{FF2B5EF4-FFF2-40B4-BE49-F238E27FC236}">
                <a16:creationId xmlns:a16="http://schemas.microsoft.com/office/drawing/2014/main" id="{63D4AC54-082F-4BF7-A799-005E0C4E47F2}"/>
              </a:ext>
            </a:extLst>
          </p:cNvPr>
          <p:cNvPicPr>
            <a:picLocks noChangeAspect="1"/>
          </p:cNvPicPr>
          <p:nvPr/>
        </p:nvPicPr>
        <p:blipFill>
          <a:blip r:embed="rId10"/>
          <a:stretch>
            <a:fillRect/>
          </a:stretch>
        </p:blipFill>
        <p:spPr>
          <a:xfrm>
            <a:off x="4084320" y="3819808"/>
            <a:ext cx="1824030" cy="2564710"/>
          </a:xfrm>
          <a:prstGeom prst="rect">
            <a:avLst/>
          </a:prstGeom>
          <a:ln>
            <a:solidFill>
              <a:schemeClr val="tx1"/>
            </a:solidFill>
          </a:ln>
        </p:spPr>
      </p:pic>
      <p:sp>
        <p:nvSpPr>
          <p:cNvPr id="17" name="TextBox 16">
            <a:extLst>
              <a:ext uri="{FF2B5EF4-FFF2-40B4-BE49-F238E27FC236}">
                <a16:creationId xmlns:a16="http://schemas.microsoft.com/office/drawing/2014/main" id="{0A766F9D-C55A-4A0B-9038-2B6EF974A80B}"/>
              </a:ext>
            </a:extLst>
          </p:cNvPr>
          <p:cNvSpPr txBox="1"/>
          <p:nvPr/>
        </p:nvSpPr>
        <p:spPr>
          <a:xfrm>
            <a:off x="4736526" y="3490847"/>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6.</a:t>
            </a:r>
          </a:p>
        </p:txBody>
      </p:sp>
      <p:pic>
        <p:nvPicPr>
          <p:cNvPr id="18" name="Picture 17">
            <a:extLst>
              <a:ext uri="{FF2B5EF4-FFF2-40B4-BE49-F238E27FC236}">
                <a16:creationId xmlns:a16="http://schemas.microsoft.com/office/drawing/2014/main" id="{6B367D29-A505-461F-BDE5-AE238E40CE39}"/>
              </a:ext>
            </a:extLst>
          </p:cNvPr>
          <p:cNvPicPr>
            <a:picLocks noChangeAspect="1"/>
          </p:cNvPicPr>
          <p:nvPr/>
        </p:nvPicPr>
        <p:blipFill>
          <a:blip r:embed="rId11"/>
          <a:stretch>
            <a:fillRect/>
          </a:stretch>
        </p:blipFill>
        <p:spPr>
          <a:xfrm>
            <a:off x="6278881" y="3817089"/>
            <a:ext cx="1821047" cy="2568609"/>
          </a:xfrm>
          <a:prstGeom prst="rect">
            <a:avLst/>
          </a:prstGeom>
          <a:ln>
            <a:solidFill>
              <a:schemeClr val="tx1"/>
            </a:solidFill>
          </a:ln>
        </p:spPr>
      </p:pic>
      <p:sp>
        <p:nvSpPr>
          <p:cNvPr id="19" name="TextBox 18">
            <a:extLst>
              <a:ext uri="{FF2B5EF4-FFF2-40B4-BE49-F238E27FC236}">
                <a16:creationId xmlns:a16="http://schemas.microsoft.com/office/drawing/2014/main" id="{B96DCC3E-6869-4AB8-89B5-43178B63ABC7}"/>
              </a:ext>
            </a:extLst>
          </p:cNvPr>
          <p:cNvSpPr txBox="1"/>
          <p:nvPr/>
        </p:nvSpPr>
        <p:spPr>
          <a:xfrm>
            <a:off x="7029817" y="3490847"/>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7.</a:t>
            </a:r>
          </a:p>
        </p:txBody>
      </p:sp>
      <p:pic>
        <p:nvPicPr>
          <p:cNvPr id="20" name="Picture 19">
            <a:extLst>
              <a:ext uri="{FF2B5EF4-FFF2-40B4-BE49-F238E27FC236}">
                <a16:creationId xmlns:a16="http://schemas.microsoft.com/office/drawing/2014/main" id="{45056700-4540-4C1F-B450-83CF22E54C25}"/>
              </a:ext>
            </a:extLst>
          </p:cNvPr>
          <p:cNvPicPr>
            <a:picLocks noChangeAspect="1"/>
          </p:cNvPicPr>
          <p:nvPr/>
        </p:nvPicPr>
        <p:blipFill>
          <a:blip r:embed="rId12"/>
          <a:stretch>
            <a:fillRect/>
          </a:stretch>
        </p:blipFill>
        <p:spPr>
          <a:xfrm>
            <a:off x="8473440" y="3820543"/>
            <a:ext cx="1826724" cy="2532566"/>
          </a:xfrm>
          <a:prstGeom prst="rect">
            <a:avLst/>
          </a:prstGeom>
          <a:ln>
            <a:solidFill>
              <a:schemeClr val="tx1"/>
            </a:solidFill>
          </a:ln>
        </p:spPr>
      </p:pic>
      <p:sp>
        <p:nvSpPr>
          <p:cNvPr id="21" name="TextBox 20">
            <a:extLst>
              <a:ext uri="{FF2B5EF4-FFF2-40B4-BE49-F238E27FC236}">
                <a16:creationId xmlns:a16="http://schemas.microsoft.com/office/drawing/2014/main" id="{F63CDE53-3485-4AF8-99BA-D9FDFD3BA45E}"/>
              </a:ext>
            </a:extLst>
          </p:cNvPr>
          <p:cNvSpPr txBox="1"/>
          <p:nvPr/>
        </p:nvSpPr>
        <p:spPr>
          <a:xfrm>
            <a:off x="9138140" y="3495294"/>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8.</a:t>
            </a:r>
          </a:p>
        </p:txBody>
      </p:sp>
      <p:sp>
        <p:nvSpPr>
          <p:cNvPr id="2" name="Rectangle 1">
            <a:extLst>
              <a:ext uri="{FF2B5EF4-FFF2-40B4-BE49-F238E27FC236}">
                <a16:creationId xmlns:a16="http://schemas.microsoft.com/office/drawing/2014/main" id="{90A950B2-82D8-4DAE-81AF-DDDD50E546A2}"/>
              </a:ext>
            </a:extLst>
          </p:cNvPr>
          <p:cNvSpPr/>
          <p:nvPr/>
        </p:nvSpPr>
        <p:spPr>
          <a:xfrm>
            <a:off x="1888757" y="883473"/>
            <a:ext cx="1824337" cy="254861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2">
            <a:extLst>
              <a:ext uri="{FF2B5EF4-FFF2-40B4-BE49-F238E27FC236}">
                <a16:creationId xmlns:a16="http://schemas.microsoft.com/office/drawing/2014/main" id="{BE93C6F0-0C72-48F7-A366-762540CD790E}"/>
              </a:ext>
            </a:extLst>
          </p:cNvPr>
          <p:cNvSpPr/>
          <p:nvPr/>
        </p:nvSpPr>
        <p:spPr>
          <a:xfrm>
            <a:off x="6270257" y="3817173"/>
            <a:ext cx="1824337" cy="25676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967ED70A-256A-4F73-A782-99F042A0064D}"/>
              </a:ext>
            </a:extLst>
          </p:cNvPr>
          <p:cNvSpPr/>
          <p:nvPr/>
        </p:nvSpPr>
        <p:spPr>
          <a:xfrm>
            <a:off x="4088936" y="881580"/>
            <a:ext cx="1828638" cy="2558142"/>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Rectangle 26">
            <a:extLst>
              <a:ext uri="{FF2B5EF4-FFF2-40B4-BE49-F238E27FC236}">
                <a16:creationId xmlns:a16="http://schemas.microsoft.com/office/drawing/2014/main" id="{371F43B9-82F5-4BE2-BD73-72BF99ADAE81}"/>
              </a:ext>
            </a:extLst>
          </p:cNvPr>
          <p:cNvSpPr/>
          <p:nvPr/>
        </p:nvSpPr>
        <p:spPr>
          <a:xfrm>
            <a:off x="1898186" y="3824805"/>
            <a:ext cx="1828638" cy="2558142"/>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a16="http://schemas.microsoft.com/office/drawing/2014/main" id="{FC60846D-9BBA-4298-A572-573FAD16F652}"/>
              </a:ext>
            </a:extLst>
          </p:cNvPr>
          <p:cNvSpPr/>
          <p:nvPr/>
        </p:nvSpPr>
        <p:spPr>
          <a:xfrm>
            <a:off x="6267646" y="879339"/>
            <a:ext cx="1828639" cy="255414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a16="http://schemas.microsoft.com/office/drawing/2014/main" id="{9A9AB480-FCA7-4D50-ACBB-4733D3D32478}"/>
              </a:ext>
            </a:extLst>
          </p:cNvPr>
          <p:cNvSpPr/>
          <p:nvPr/>
        </p:nvSpPr>
        <p:spPr>
          <a:xfrm>
            <a:off x="4086421" y="3832089"/>
            <a:ext cx="1828639" cy="255414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Rectangle 32">
            <a:extLst>
              <a:ext uri="{FF2B5EF4-FFF2-40B4-BE49-F238E27FC236}">
                <a16:creationId xmlns:a16="http://schemas.microsoft.com/office/drawing/2014/main" id="{5861F667-B4A5-4B88-93CD-3D4FE68DCADD}"/>
              </a:ext>
            </a:extLst>
          </p:cNvPr>
          <p:cNvSpPr/>
          <p:nvPr/>
        </p:nvSpPr>
        <p:spPr>
          <a:xfrm>
            <a:off x="8472642" y="887299"/>
            <a:ext cx="1824030" cy="253909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Rectangle 34">
            <a:extLst>
              <a:ext uri="{FF2B5EF4-FFF2-40B4-BE49-F238E27FC236}">
                <a16:creationId xmlns:a16="http://schemas.microsoft.com/office/drawing/2014/main" id="{FE920A33-E52F-4AC0-9038-7147C436EB36}"/>
              </a:ext>
            </a:extLst>
          </p:cNvPr>
          <p:cNvSpPr/>
          <p:nvPr/>
        </p:nvSpPr>
        <p:spPr>
          <a:xfrm>
            <a:off x="8472642" y="3820999"/>
            <a:ext cx="1824030" cy="255814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63730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5" grpId="0" animBg="1"/>
      <p:bldP spid="27" grpId="0" animBg="1"/>
      <p:bldP spid="29" grpId="0" animBg="1"/>
      <p:bldP spid="31" grpId="0" animBg="1"/>
      <p:bldP spid="33"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7">
            <a:extLst>
              <a:ext uri="{FF2B5EF4-FFF2-40B4-BE49-F238E27FC236}">
                <a16:creationId xmlns:a16="http://schemas.microsoft.com/office/drawing/2014/main" id="{C8D10F94-56C7-4DA7-B23E-CAF42DC15D52}"/>
              </a:ext>
            </a:extLst>
          </p:cNvPr>
          <p:cNvPicPr>
            <a:picLocks noChangeAspect="1"/>
          </p:cNvPicPr>
          <p:nvPr/>
        </p:nvPicPr>
        <p:blipFill>
          <a:blip r:embed="rId3"/>
          <a:srcRect l="15566" t="584" r="10204"/>
          <a:stretch>
            <a:fillRect/>
          </a:stretch>
        </p:blipFill>
        <p:spPr>
          <a:xfrm>
            <a:off x="0" y="-1290"/>
            <a:ext cx="12188245" cy="6865781"/>
          </a:xfrm>
          <a:prstGeom prst="rect">
            <a:avLst/>
          </a:prstGeom>
          <a:ln w="12700">
            <a:miter lim="400000"/>
          </a:ln>
        </p:spPr>
      </p:pic>
      <p:pic>
        <p:nvPicPr>
          <p:cNvPr id="5" name="Picture 8" descr="Picture 8">
            <a:extLst>
              <a:ext uri="{FF2B5EF4-FFF2-40B4-BE49-F238E27FC236}">
                <a16:creationId xmlns:a16="http://schemas.microsoft.com/office/drawing/2014/main" id="{EC732D33-16A6-4F26-BA22-F7A9DE8A28BB}"/>
              </a:ext>
            </a:extLst>
          </p:cNvPr>
          <p:cNvPicPr>
            <a:picLocks noChangeAspect="1"/>
          </p:cNvPicPr>
          <p:nvPr/>
        </p:nvPicPr>
        <p:blipFill>
          <a:blip r:embed="rId4"/>
          <a:stretch>
            <a:fillRect/>
          </a:stretch>
        </p:blipFill>
        <p:spPr>
          <a:xfrm>
            <a:off x="399288" y="291074"/>
            <a:ext cx="1507870" cy="296961"/>
          </a:xfrm>
          <a:prstGeom prst="rect">
            <a:avLst/>
          </a:prstGeom>
          <a:ln w="12700">
            <a:miter lim="400000"/>
          </a:ln>
        </p:spPr>
      </p:pic>
      <p:sp>
        <p:nvSpPr>
          <p:cNvPr id="7" name="TextBox 6">
            <a:extLst>
              <a:ext uri="{FF2B5EF4-FFF2-40B4-BE49-F238E27FC236}">
                <a16:creationId xmlns:a16="http://schemas.microsoft.com/office/drawing/2014/main" id="{D70D6A2B-D31C-4220-A199-5F96B83F63A0}"/>
              </a:ext>
            </a:extLst>
          </p:cNvPr>
          <p:cNvSpPr txBox="1"/>
          <p:nvPr/>
        </p:nvSpPr>
        <p:spPr>
          <a:xfrm>
            <a:off x="2608462" y="495226"/>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9.</a:t>
            </a:r>
          </a:p>
        </p:txBody>
      </p:sp>
      <p:sp>
        <p:nvSpPr>
          <p:cNvPr id="9" name="TextBox 8">
            <a:extLst>
              <a:ext uri="{FF2B5EF4-FFF2-40B4-BE49-F238E27FC236}">
                <a16:creationId xmlns:a16="http://schemas.microsoft.com/office/drawing/2014/main" id="{BFF1AC29-48D6-4660-914F-33C2B78DD1BE}"/>
              </a:ext>
            </a:extLst>
          </p:cNvPr>
          <p:cNvSpPr txBox="1"/>
          <p:nvPr/>
        </p:nvSpPr>
        <p:spPr>
          <a:xfrm>
            <a:off x="4822641" y="498121"/>
            <a:ext cx="523309"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10.</a:t>
            </a:r>
          </a:p>
        </p:txBody>
      </p:sp>
      <p:sp>
        <p:nvSpPr>
          <p:cNvPr id="11" name="TextBox 10">
            <a:extLst>
              <a:ext uri="{FF2B5EF4-FFF2-40B4-BE49-F238E27FC236}">
                <a16:creationId xmlns:a16="http://schemas.microsoft.com/office/drawing/2014/main" id="{AFA3ED3E-1717-4293-A287-26EFB024E35B}"/>
              </a:ext>
            </a:extLst>
          </p:cNvPr>
          <p:cNvSpPr txBox="1"/>
          <p:nvPr/>
        </p:nvSpPr>
        <p:spPr>
          <a:xfrm>
            <a:off x="6926425" y="491196"/>
            <a:ext cx="523309"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11.</a:t>
            </a:r>
          </a:p>
        </p:txBody>
      </p:sp>
      <p:sp>
        <p:nvSpPr>
          <p:cNvPr id="13" name="TextBox 12">
            <a:extLst>
              <a:ext uri="{FF2B5EF4-FFF2-40B4-BE49-F238E27FC236}">
                <a16:creationId xmlns:a16="http://schemas.microsoft.com/office/drawing/2014/main" id="{5FF9FBAD-5158-4BC4-A6C1-AA3F65013DB9}"/>
              </a:ext>
            </a:extLst>
          </p:cNvPr>
          <p:cNvSpPr txBox="1"/>
          <p:nvPr/>
        </p:nvSpPr>
        <p:spPr>
          <a:xfrm>
            <a:off x="9121683" y="495890"/>
            <a:ext cx="523309"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12.</a:t>
            </a:r>
          </a:p>
        </p:txBody>
      </p:sp>
      <p:sp>
        <p:nvSpPr>
          <p:cNvPr id="15" name="TextBox 14">
            <a:extLst>
              <a:ext uri="{FF2B5EF4-FFF2-40B4-BE49-F238E27FC236}">
                <a16:creationId xmlns:a16="http://schemas.microsoft.com/office/drawing/2014/main" id="{87D1780D-22FA-41AD-901F-F1836A90F99D}"/>
              </a:ext>
            </a:extLst>
          </p:cNvPr>
          <p:cNvSpPr txBox="1"/>
          <p:nvPr/>
        </p:nvSpPr>
        <p:spPr>
          <a:xfrm>
            <a:off x="2510825" y="3480960"/>
            <a:ext cx="60581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13.</a:t>
            </a:r>
          </a:p>
        </p:txBody>
      </p:sp>
      <p:sp>
        <p:nvSpPr>
          <p:cNvPr id="17" name="TextBox 16">
            <a:extLst>
              <a:ext uri="{FF2B5EF4-FFF2-40B4-BE49-F238E27FC236}">
                <a16:creationId xmlns:a16="http://schemas.microsoft.com/office/drawing/2014/main" id="{0A766F9D-C55A-4A0B-9038-2B6EF974A80B}"/>
              </a:ext>
            </a:extLst>
          </p:cNvPr>
          <p:cNvSpPr txBox="1"/>
          <p:nvPr/>
        </p:nvSpPr>
        <p:spPr>
          <a:xfrm>
            <a:off x="4734995" y="3477421"/>
            <a:ext cx="530137"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14.</a:t>
            </a:r>
          </a:p>
        </p:txBody>
      </p:sp>
      <p:sp>
        <p:nvSpPr>
          <p:cNvPr id="19" name="TextBox 18">
            <a:extLst>
              <a:ext uri="{FF2B5EF4-FFF2-40B4-BE49-F238E27FC236}">
                <a16:creationId xmlns:a16="http://schemas.microsoft.com/office/drawing/2014/main" id="{B96DCC3E-6869-4AB8-89B5-43178B63ABC7}"/>
              </a:ext>
            </a:extLst>
          </p:cNvPr>
          <p:cNvSpPr txBox="1"/>
          <p:nvPr/>
        </p:nvSpPr>
        <p:spPr>
          <a:xfrm>
            <a:off x="6988320" y="3473607"/>
            <a:ext cx="530137"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15.</a:t>
            </a:r>
          </a:p>
        </p:txBody>
      </p:sp>
      <p:sp>
        <p:nvSpPr>
          <p:cNvPr id="21" name="TextBox 20">
            <a:extLst>
              <a:ext uri="{FF2B5EF4-FFF2-40B4-BE49-F238E27FC236}">
                <a16:creationId xmlns:a16="http://schemas.microsoft.com/office/drawing/2014/main" id="{F63CDE53-3485-4AF8-99BA-D9FDFD3BA45E}"/>
              </a:ext>
            </a:extLst>
          </p:cNvPr>
          <p:cNvSpPr txBox="1"/>
          <p:nvPr/>
        </p:nvSpPr>
        <p:spPr>
          <a:xfrm>
            <a:off x="9126631" y="3477962"/>
            <a:ext cx="530136"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16.</a:t>
            </a:r>
          </a:p>
        </p:txBody>
      </p:sp>
      <p:pic>
        <p:nvPicPr>
          <p:cNvPr id="22" name="Picture 21">
            <a:extLst>
              <a:ext uri="{FF2B5EF4-FFF2-40B4-BE49-F238E27FC236}">
                <a16:creationId xmlns:a16="http://schemas.microsoft.com/office/drawing/2014/main" id="{F5497D4E-E337-4AE5-AA65-2D908F70FE75}"/>
              </a:ext>
            </a:extLst>
          </p:cNvPr>
          <p:cNvPicPr>
            <a:picLocks noChangeAspect="1"/>
          </p:cNvPicPr>
          <p:nvPr/>
        </p:nvPicPr>
        <p:blipFill>
          <a:blip r:embed="rId5"/>
          <a:stretch>
            <a:fillRect/>
          </a:stretch>
        </p:blipFill>
        <p:spPr>
          <a:xfrm>
            <a:off x="1889761" y="842697"/>
            <a:ext cx="1825031" cy="2556534"/>
          </a:xfrm>
          <a:prstGeom prst="rect">
            <a:avLst/>
          </a:prstGeom>
          <a:ln>
            <a:solidFill>
              <a:srgbClr val="000000"/>
            </a:solidFill>
          </a:ln>
        </p:spPr>
      </p:pic>
      <p:pic>
        <p:nvPicPr>
          <p:cNvPr id="23" name="Picture 22">
            <a:extLst>
              <a:ext uri="{FF2B5EF4-FFF2-40B4-BE49-F238E27FC236}">
                <a16:creationId xmlns:a16="http://schemas.microsoft.com/office/drawing/2014/main" id="{1C45EB92-FE39-4A24-A4D7-42EB6F52CF1B}"/>
              </a:ext>
            </a:extLst>
          </p:cNvPr>
          <p:cNvPicPr>
            <a:picLocks noChangeAspect="1"/>
          </p:cNvPicPr>
          <p:nvPr/>
        </p:nvPicPr>
        <p:blipFill>
          <a:blip r:embed="rId6"/>
          <a:stretch>
            <a:fillRect/>
          </a:stretch>
        </p:blipFill>
        <p:spPr>
          <a:xfrm>
            <a:off x="4084321" y="3806172"/>
            <a:ext cx="1823185" cy="2562711"/>
          </a:xfrm>
          <a:prstGeom prst="rect">
            <a:avLst/>
          </a:prstGeom>
          <a:ln>
            <a:solidFill>
              <a:srgbClr val="000000"/>
            </a:solidFill>
          </a:ln>
        </p:spPr>
      </p:pic>
      <p:pic>
        <p:nvPicPr>
          <p:cNvPr id="24" name="Picture 23">
            <a:extLst>
              <a:ext uri="{FF2B5EF4-FFF2-40B4-BE49-F238E27FC236}">
                <a16:creationId xmlns:a16="http://schemas.microsoft.com/office/drawing/2014/main" id="{FE578808-7E18-48C2-BB49-46C3322E6139}"/>
              </a:ext>
            </a:extLst>
          </p:cNvPr>
          <p:cNvPicPr>
            <a:picLocks noChangeAspect="1"/>
          </p:cNvPicPr>
          <p:nvPr/>
        </p:nvPicPr>
        <p:blipFill>
          <a:blip r:embed="rId7"/>
          <a:stretch>
            <a:fillRect/>
          </a:stretch>
        </p:blipFill>
        <p:spPr>
          <a:xfrm>
            <a:off x="8473441" y="854872"/>
            <a:ext cx="1831495" cy="2564003"/>
          </a:xfrm>
          <a:prstGeom prst="rect">
            <a:avLst/>
          </a:prstGeom>
          <a:ln>
            <a:solidFill>
              <a:srgbClr val="000000"/>
            </a:solidFill>
          </a:ln>
        </p:spPr>
      </p:pic>
      <p:pic>
        <p:nvPicPr>
          <p:cNvPr id="25" name="Picture 24">
            <a:extLst>
              <a:ext uri="{FF2B5EF4-FFF2-40B4-BE49-F238E27FC236}">
                <a16:creationId xmlns:a16="http://schemas.microsoft.com/office/drawing/2014/main" id="{22D54CE1-6F91-410D-9B28-E3929749434F}"/>
              </a:ext>
            </a:extLst>
          </p:cNvPr>
          <p:cNvPicPr>
            <a:picLocks noChangeAspect="1"/>
          </p:cNvPicPr>
          <p:nvPr/>
        </p:nvPicPr>
        <p:blipFill rotWithShape="1">
          <a:blip r:embed="rId8"/>
          <a:srcRect l="1724" r="3860" b="3249"/>
          <a:stretch/>
        </p:blipFill>
        <p:spPr>
          <a:xfrm>
            <a:off x="1889761" y="3811798"/>
            <a:ext cx="1829945" cy="2558778"/>
          </a:xfrm>
          <a:prstGeom prst="rect">
            <a:avLst/>
          </a:prstGeom>
          <a:ln>
            <a:solidFill>
              <a:srgbClr val="000000"/>
            </a:solidFill>
          </a:ln>
        </p:spPr>
      </p:pic>
      <p:pic>
        <p:nvPicPr>
          <p:cNvPr id="26" name="Picture 25">
            <a:extLst>
              <a:ext uri="{FF2B5EF4-FFF2-40B4-BE49-F238E27FC236}">
                <a16:creationId xmlns:a16="http://schemas.microsoft.com/office/drawing/2014/main" id="{D8083B6A-6DDF-4FB2-9CC9-637C485F314C}"/>
              </a:ext>
            </a:extLst>
          </p:cNvPr>
          <p:cNvPicPr>
            <a:picLocks noChangeAspect="1"/>
          </p:cNvPicPr>
          <p:nvPr/>
        </p:nvPicPr>
        <p:blipFill>
          <a:blip r:embed="rId9"/>
          <a:stretch>
            <a:fillRect/>
          </a:stretch>
        </p:blipFill>
        <p:spPr>
          <a:xfrm>
            <a:off x="6278880" y="3806171"/>
            <a:ext cx="1825950" cy="2562375"/>
          </a:xfrm>
          <a:prstGeom prst="rect">
            <a:avLst/>
          </a:prstGeom>
          <a:ln>
            <a:solidFill>
              <a:srgbClr val="000000"/>
            </a:solidFill>
          </a:ln>
        </p:spPr>
      </p:pic>
      <p:pic>
        <p:nvPicPr>
          <p:cNvPr id="27" name="Picture 26">
            <a:extLst>
              <a:ext uri="{FF2B5EF4-FFF2-40B4-BE49-F238E27FC236}">
                <a16:creationId xmlns:a16="http://schemas.microsoft.com/office/drawing/2014/main" id="{25E5A890-82DA-4DEB-94AC-8019EC001FED}"/>
              </a:ext>
            </a:extLst>
          </p:cNvPr>
          <p:cNvPicPr>
            <a:picLocks noChangeAspect="1"/>
          </p:cNvPicPr>
          <p:nvPr/>
        </p:nvPicPr>
        <p:blipFill>
          <a:blip r:embed="rId10"/>
          <a:stretch>
            <a:fillRect/>
          </a:stretch>
        </p:blipFill>
        <p:spPr>
          <a:xfrm>
            <a:off x="4084321" y="860790"/>
            <a:ext cx="1817095" cy="2542165"/>
          </a:xfrm>
          <a:prstGeom prst="rect">
            <a:avLst/>
          </a:prstGeom>
          <a:ln>
            <a:solidFill>
              <a:srgbClr val="000000"/>
            </a:solidFill>
          </a:ln>
        </p:spPr>
      </p:pic>
      <p:pic>
        <p:nvPicPr>
          <p:cNvPr id="28" name="Picture 27">
            <a:extLst>
              <a:ext uri="{FF2B5EF4-FFF2-40B4-BE49-F238E27FC236}">
                <a16:creationId xmlns:a16="http://schemas.microsoft.com/office/drawing/2014/main" id="{DBD132FD-7BDC-4648-B13D-20FEE4F06E9C}"/>
              </a:ext>
            </a:extLst>
          </p:cNvPr>
          <p:cNvPicPr>
            <a:picLocks noChangeAspect="1"/>
          </p:cNvPicPr>
          <p:nvPr/>
        </p:nvPicPr>
        <p:blipFill>
          <a:blip r:embed="rId11"/>
          <a:stretch>
            <a:fillRect/>
          </a:stretch>
        </p:blipFill>
        <p:spPr>
          <a:xfrm>
            <a:off x="6278881" y="847973"/>
            <a:ext cx="1829171" cy="2559547"/>
          </a:xfrm>
          <a:prstGeom prst="rect">
            <a:avLst/>
          </a:prstGeom>
          <a:ln>
            <a:solidFill>
              <a:srgbClr val="000000"/>
            </a:solidFill>
          </a:ln>
        </p:spPr>
      </p:pic>
      <p:pic>
        <p:nvPicPr>
          <p:cNvPr id="29" name="Picture 28">
            <a:extLst>
              <a:ext uri="{FF2B5EF4-FFF2-40B4-BE49-F238E27FC236}">
                <a16:creationId xmlns:a16="http://schemas.microsoft.com/office/drawing/2014/main" id="{DEA48CB3-9861-44EF-BCFA-5F21C1E6CCB7}"/>
              </a:ext>
            </a:extLst>
          </p:cNvPr>
          <p:cNvPicPr>
            <a:picLocks noChangeAspect="1"/>
          </p:cNvPicPr>
          <p:nvPr/>
        </p:nvPicPr>
        <p:blipFill>
          <a:blip r:embed="rId12"/>
          <a:stretch>
            <a:fillRect/>
          </a:stretch>
        </p:blipFill>
        <p:spPr>
          <a:xfrm>
            <a:off x="8473441" y="3808630"/>
            <a:ext cx="1824415" cy="2568107"/>
          </a:xfrm>
          <a:prstGeom prst="rect">
            <a:avLst/>
          </a:prstGeom>
          <a:ln>
            <a:solidFill>
              <a:srgbClr val="000000"/>
            </a:solidFill>
          </a:ln>
        </p:spPr>
      </p:pic>
      <p:sp>
        <p:nvSpPr>
          <p:cNvPr id="2" name="Rectangle 1">
            <a:extLst>
              <a:ext uri="{FF2B5EF4-FFF2-40B4-BE49-F238E27FC236}">
                <a16:creationId xmlns:a16="http://schemas.microsoft.com/office/drawing/2014/main" id="{56949172-E63A-4F50-AB79-A4C6986DFBAA}"/>
              </a:ext>
            </a:extLst>
          </p:cNvPr>
          <p:cNvSpPr/>
          <p:nvPr/>
        </p:nvSpPr>
        <p:spPr>
          <a:xfrm>
            <a:off x="1902152" y="858946"/>
            <a:ext cx="1808975" cy="251973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2">
            <a:extLst>
              <a:ext uri="{FF2B5EF4-FFF2-40B4-BE49-F238E27FC236}">
                <a16:creationId xmlns:a16="http://schemas.microsoft.com/office/drawing/2014/main" id="{BDC41770-66A0-41D1-BD77-CE9BB36730A7}"/>
              </a:ext>
            </a:extLst>
          </p:cNvPr>
          <p:cNvSpPr/>
          <p:nvPr/>
        </p:nvSpPr>
        <p:spPr>
          <a:xfrm>
            <a:off x="4083377" y="3830746"/>
            <a:ext cx="1808975" cy="251973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Rectangle 5">
            <a:extLst>
              <a:ext uri="{FF2B5EF4-FFF2-40B4-BE49-F238E27FC236}">
                <a16:creationId xmlns:a16="http://schemas.microsoft.com/office/drawing/2014/main" id="{821E93F3-A503-4F3B-84DA-35BE6776F4A6}"/>
              </a:ext>
            </a:extLst>
          </p:cNvPr>
          <p:cNvSpPr/>
          <p:nvPr/>
        </p:nvSpPr>
        <p:spPr>
          <a:xfrm>
            <a:off x="4082780" y="864397"/>
            <a:ext cx="1808975" cy="251973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8613F43E-DE7F-4F0A-BFD9-DB68E8436DEC}"/>
              </a:ext>
            </a:extLst>
          </p:cNvPr>
          <p:cNvSpPr/>
          <p:nvPr/>
        </p:nvSpPr>
        <p:spPr>
          <a:xfrm>
            <a:off x="6283055" y="873922"/>
            <a:ext cx="1808975" cy="251973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64867334-62AA-4A37-ABA3-FB766E59FC6A}"/>
              </a:ext>
            </a:extLst>
          </p:cNvPr>
          <p:cNvSpPr/>
          <p:nvPr/>
        </p:nvSpPr>
        <p:spPr>
          <a:xfrm>
            <a:off x="1894433" y="3839565"/>
            <a:ext cx="1808975" cy="25197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a:extLst>
              <a:ext uri="{FF2B5EF4-FFF2-40B4-BE49-F238E27FC236}">
                <a16:creationId xmlns:a16="http://schemas.microsoft.com/office/drawing/2014/main" id="{B2B465E1-5F62-43A8-9152-99183FBBBE6C}"/>
              </a:ext>
            </a:extLst>
          </p:cNvPr>
          <p:cNvSpPr/>
          <p:nvPr/>
        </p:nvSpPr>
        <p:spPr>
          <a:xfrm>
            <a:off x="8476208" y="886815"/>
            <a:ext cx="1808975" cy="25197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a:extLst>
              <a:ext uri="{FF2B5EF4-FFF2-40B4-BE49-F238E27FC236}">
                <a16:creationId xmlns:a16="http://schemas.microsoft.com/office/drawing/2014/main" id="{B2B26971-BCD2-45C8-BF25-EA4AB602204A}"/>
              </a:ext>
            </a:extLst>
          </p:cNvPr>
          <p:cNvSpPr/>
          <p:nvPr/>
        </p:nvSpPr>
        <p:spPr>
          <a:xfrm>
            <a:off x="6287414" y="3833222"/>
            <a:ext cx="1808975" cy="251973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ADE2B586-9AA7-4839-928C-B8A8FD3C2D80}"/>
              </a:ext>
            </a:extLst>
          </p:cNvPr>
          <p:cNvSpPr/>
          <p:nvPr/>
        </p:nvSpPr>
        <p:spPr>
          <a:xfrm>
            <a:off x="8478164" y="3833222"/>
            <a:ext cx="1808975" cy="251973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98613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8" grpId="0" animBg="1"/>
      <p:bldP spid="10" grpId="0" animBg="1"/>
      <p:bldP spid="12"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background pattern&#10;&#10;Description automatically generated">
            <a:extLst>
              <a:ext uri="{FF2B5EF4-FFF2-40B4-BE49-F238E27FC236}">
                <a16:creationId xmlns:a16="http://schemas.microsoft.com/office/drawing/2014/main" id="{17B2EDA3-F589-EC48-BFB3-F535BCC85A71}"/>
              </a:ext>
            </a:extLst>
          </p:cNvPr>
          <p:cNvPicPr>
            <a:picLocks noChangeAspect="1"/>
          </p:cNvPicPr>
          <p:nvPr/>
        </p:nvPicPr>
        <p:blipFill rotWithShape="1">
          <a:blip r:embed="rId3"/>
          <a:srcRect l="15895" t="670" r="10374"/>
          <a:stretch/>
        </p:blipFill>
        <p:spPr>
          <a:xfrm>
            <a:off x="0" y="0"/>
            <a:ext cx="12192000" cy="6858085"/>
          </a:xfrm>
          <a:prstGeom prst="rect">
            <a:avLst/>
          </a:prstGeom>
        </p:spPr>
      </p:pic>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graphicFrame>
        <p:nvGraphicFramePr>
          <p:cNvPr id="6" name="Table 6">
            <a:extLst>
              <a:ext uri="{FF2B5EF4-FFF2-40B4-BE49-F238E27FC236}">
                <a16:creationId xmlns:a16="http://schemas.microsoft.com/office/drawing/2014/main" id="{9ECDA94B-7853-4D9C-900E-320CBBF54A7D}"/>
              </a:ext>
            </a:extLst>
          </p:cNvPr>
          <p:cNvGraphicFramePr>
            <a:graphicFrameLocks noGrp="1"/>
          </p:cNvGraphicFramePr>
          <p:nvPr/>
        </p:nvGraphicFramePr>
        <p:xfrm>
          <a:off x="1965659" y="1256155"/>
          <a:ext cx="4428000" cy="4896000"/>
        </p:xfrm>
        <a:graphic>
          <a:graphicData uri="http://schemas.openxmlformats.org/drawingml/2006/table">
            <a:tbl>
              <a:tblPr bandRow="1">
                <a:tableStyleId>{2D5ABB26-0587-4C30-8999-92F81FD0307C}</a:tableStyleId>
              </a:tblPr>
              <a:tblGrid>
                <a:gridCol w="1476000">
                  <a:extLst>
                    <a:ext uri="{9D8B030D-6E8A-4147-A177-3AD203B41FA5}">
                      <a16:colId xmlns:a16="http://schemas.microsoft.com/office/drawing/2014/main" val="719161511"/>
                    </a:ext>
                  </a:extLst>
                </a:gridCol>
                <a:gridCol w="1476000">
                  <a:extLst>
                    <a:ext uri="{9D8B030D-6E8A-4147-A177-3AD203B41FA5}">
                      <a16:colId xmlns:a16="http://schemas.microsoft.com/office/drawing/2014/main" val="3812024331"/>
                    </a:ext>
                  </a:extLst>
                </a:gridCol>
                <a:gridCol w="1476000">
                  <a:extLst>
                    <a:ext uri="{9D8B030D-6E8A-4147-A177-3AD203B41FA5}">
                      <a16:colId xmlns:a16="http://schemas.microsoft.com/office/drawing/2014/main" val="691575578"/>
                    </a:ext>
                  </a:extLst>
                </a:gridCol>
              </a:tblGrid>
              <a:tr h="306000">
                <a:tc>
                  <a:txBody>
                    <a:bodyPr/>
                    <a:lstStyle/>
                    <a:p>
                      <a:pPr algn="ctr"/>
                      <a:r>
                        <a:rPr lang="en-GB" sz="140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F3D56"/>
                          </a:solidFill>
                        </a:rPr>
                        <a:t>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079555"/>
                  </a:ext>
                </a:extLst>
              </a:tr>
              <a:tr h="306000">
                <a:tc>
                  <a:txBody>
                    <a:bodyPr/>
                    <a:lstStyle/>
                    <a:p>
                      <a:pPr algn="ctr"/>
                      <a:r>
                        <a:rPr lang="en-GB" sz="1400">
                          <a:solidFill>
                            <a:srgbClr val="0D3E56"/>
                          </a:solidFil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Green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235950"/>
                  </a:ext>
                </a:extLst>
              </a:tr>
              <a:tr h="306000">
                <a:tc>
                  <a:txBody>
                    <a:bodyPr/>
                    <a:lstStyle/>
                    <a:p>
                      <a:pPr algn="ctr"/>
                      <a:r>
                        <a:rPr lang="en-GB" sz="1400">
                          <a:solidFill>
                            <a:srgbClr val="0D3E56"/>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Yellow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972470"/>
                  </a:ext>
                </a:extLst>
              </a:tr>
              <a:tr h="306000">
                <a:tc>
                  <a:txBody>
                    <a:bodyPr/>
                    <a:lstStyle/>
                    <a:p>
                      <a:pPr algn="ctr"/>
                      <a:r>
                        <a:rPr lang="en-GB" sz="1400">
                          <a:solidFill>
                            <a:srgbClr val="0D3E56"/>
                          </a:solidFil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b="1">
                          <a:solidFill>
                            <a:srgbClr val="0D3E56"/>
                          </a:solidFill>
                        </a:rPr>
                        <a:t>x</a:t>
                      </a:r>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Blue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7018122"/>
                  </a:ext>
                </a:extLst>
              </a:tr>
              <a:tr h="306000">
                <a:tc>
                  <a:txBody>
                    <a:bodyPr/>
                    <a:lstStyle/>
                    <a:p>
                      <a:pPr algn="ctr"/>
                      <a:r>
                        <a:rPr lang="en-GB" sz="1400">
                          <a:solidFill>
                            <a:srgbClr val="0D3E56"/>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D3E56"/>
                          </a:solidFill>
                        </a:rPr>
                        <a:t>x</a:t>
                      </a:r>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Green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467755"/>
                  </a:ext>
                </a:extLst>
              </a:tr>
              <a:tr h="306000">
                <a:tc>
                  <a:txBody>
                    <a:bodyPr/>
                    <a:lstStyle/>
                    <a:p>
                      <a:pPr algn="ctr"/>
                      <a:r>
                        <a:rPr lang="en-GB" sz="1400">
                          <a:solidFill>
                            <a:srgbClr val="0D3E56"/>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Yellow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2749627"/>
                  </a:ext>
                </a:extLst>
              </a:tr>
              <a:tr h="306000">
                <a:tc>
                  <a:txBody>
                    <a:bodyPr/>
                    <a:lstStyle/>
                    <a:p>
                      <a:pPr algn="ctr"/>
                      <a:r>
                        <a:rPr lang="en-GB" sz="1400">
                          <a:solidFill>
                            <a:srgbClr val="0D3E56"/>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6210618"/>
                  </a:ext>
                </a:extLst>
              </a:tr>
              <a:tr h="306000">
                <a:tc>
                  <a:txBody>
                    <a:bodyPr/>
                    <a:lstStyle/>
                    <a:p>
                      <a:pPr algn="ctr"/>
                      <a:r>
                        <a:rPr lang="en-GB" sz="1400">
                          <a:solidFill>
                            <a:srgbClr val="0D3E56"/>
                          </a:solidFil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D3E56"/>
                          </a:solidFill>
                        </a:rPr>
                        <a:t>x</a:t>
                      </a:r>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Blue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151753"/>
                  </a:ext>
                </a:extLst>
              </a:tr>
              <a:tr h="306000">
                <a:tc>
                  <a:txBody>
                    <a:bodyPr/>
                    <a:lstStyle/>
                    <a:p>
                      <a:pPr algn="ctr"/>
                      <a:r>
                        <a:rPr lang="en-GB" sz="1400">
                          <a:solidFill>
                            <a:srgbClr val="0D3E56"/>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D3E56"/>
                          </a:solidFill>
                        </a:rPr>
                        <a:t>x</a:t>
                      </a:r>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Blue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8338666"/>
                  </a:ext>
                </a:extLst>
              </a:tr>
              <a:tr h="306000">
                <a:tc>
                  <a:txBody>
                    <a:bodyPr/>
                    <a:lstStyle/>
                    <a:p>
                      <a:pPr algn="ctr"/>
                      <a:r>
                        <a:rPr lang="en-GB" sz="1400">
                          <a:solidFill>
                            <a:srgbClr val="0D3E56"/>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Yellow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102154"/>
                  </a:ext>
                </a:extLst>
              </a:tr>
              <a:tr h="306000">
                <a:tc>
                  <a:txBody>
                    <a:bodyPr/>
                    <a:lstStyle/>
                    <a:p>
                      <a:pPr algn="ctr"/>
                      <a:r>
                        <a:rPr lang="en-GB" sz="1400">
                          <a:solidFill>
                            <a:srgbClr val="0D3E56"/>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Yellow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307725"/>
                  </a:ext>
                </a:extLst>
              </a:tr>
              <a:tr h="306000">
                <a:tc>
                  <a:txBody>
                    <a:bodyPr/>
                    <a:lstStyle/>
                    <a:p>
                      <a:pPr algn="ctr"/>
                      <a:r>
                        <a:rPr lang="en-GB" sz="1400">
                          <a:solidFill>
                            <a:srgbClr val="0D3E56"/>
                          </a:solidFil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D3E56"/>
                          </a:solidFill>
                        </a:rPr>
                        <a:t>x</a:t>
                      </a:r>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283360"/>
                  </a:ext>
                </a:extLst>
              </a:tr>
              <a:tr h="306000">
                <a:tc>
                  <a:txBody>
                    <a:bodyPr/>
                    <a:lstStyle/>
                    <a:p>
                      <a:pPr algn="ctr"/>
                      <a:r>
                        <a:rPr lang="en-GB" sz="1400">
                          <a:solidFill>
                            <a:srgbClr val="0D3E56"/>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926150"/>
                  </a:ext>
                </a:extLst>
              </a:tr>
              <a:tr h="306000">
                <a:tc>
                  <a:txBody>
                    <a:bodyPr/>
                    <a:lstStyle/>
                    <a:p>
                      <a:pPr algn="ctr"/>
                      <a:r>
                        <a:rPr lang="en-GB" sz="1400">
                          <a:solidFill>
                            <a:srgbClr val="0D3E56"/>
                          </a:solidFill>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D3E56"/>
                          </a:solidFill>
                        </a:rPr>
                        <a:t>x</a:t>
                      </a:r>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Blue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749989"/>
                  </a:ext>
                </a:extLst>
              </a:tr>
              <a:tr h="306000">
                <a:tc>
                  <a:txBody>
                    <a:bodyPr/>
                    <a:lstStyle/>
                    <a:p>
                      <a:pPr algn="ctr"/>
                      <a:r>
                        <a:rPr lang="en-GB" sz="1400">
                          <a:solidFill>
                            <a:srgbClr val="0D3E56"/>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D3E56"/>
                          </a:solidFill>
                        </a:rPr>
                        <a:t>x</a:t>
                      </a:r>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Green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85366"/>
                  </a:ext>
                </a:extLst>
              </a:tr>
              <a:tr h="306000">
                <a:tc>
                  <a:txBody>
                    <a:bodyPr/>
                    <a:lstStyle/>
                    <a:p>
                      <a:pPr algn="ctr"/>
                      <a:r>
                        <a:rPr lang="en-GB" sz="1400">
                          <a:solidFill>
                            <a:srgbClr val="0D3E56"/>
                          </a:solidFill>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D3E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D3E56"/>
                          </a:solidFill>
                        </a:rPr>
                        <a:t>Green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4505164"/>
                  </a:ext>
                </a:extLst>
              </a:tr>
            </a:tbl>
          </a:graphicData>
        </a:graphic>
      </p:graphicFrame>
      <p:graphicFrame>
        <p:nvGraphicFramePr>
          <p:cNvPr id="3" name="Table 6">
            <a:extLst>
              <a:ext uri="{FF2B5EF4-FFF2-40B4-BE49-F238E27FC236}">
                <a16:creationId xmlns:a16="http://schemas.microsoft.com/office/drawing/2014/main" id="{3B70F5C2-31DB-4432-B692-FD6E443CA222}"/>
              </a:ext>
            </a:extLst>
          </p:cNvPr>
          <p:cNvGraphicFramePr>
            <a:graphicFrameLocks noGrp="1"/>
          </p:cNvGraphicFramePr>
          <p:nvPr/>
        </p:nvGraphicFramePr>
        <p:xfrm>
          <a:off x="6999976" y="1256155"/>
          <a:ext cx="3820062" cy="2472880"/>
        </p:xfrm>
        <a:graphic>
          <a:graphicData uri="http://schemas.openxmlformats.org/drawingml/2006/table">
            <a:tbl>
              <a:tblPr>
                <a:tableStyleId>{5C22544A-7EE6-4342-B048-85BDC9FD1C3A}</a:tableStyleId>
              </a:tblPr>
              <a:tblGrid>
                <a:gridCol w="1910031">
                  <a:extLst>
                    <a:ext uri="{9D8B030D-6E8A-4147-A177-3AD203B41FA5}">
                      <a16:colId xmlns:a16="http://schemas.microsoft.com/office/drawing/2014/main" val="294475437"/>
                    </a:ext>
                  </a:extLst>
                </a:gridCol>
                <a:gridCol w="1910031">
                  <a:extLst>
                    <a:ext uri="{9D8B030D-6E8A-4147-A177-3AD203B41FA5}">
                      <a16:colId xmlns:a16="http://schemas.microsoft.com/office/drawing/2014/main" val="1581828988"/>
                    </a:ext>
                  </a:extLst>
                </a:gridCol>
              </a:tblGrid>
              <a:tr h="494576">
                <a:tc gridSpan="2">
                  <a:txBody>
                    <a:bodyPr/>
                    <a:lstStyle/>
                    <a:p>
                      <a:pPr algn="ctr"/>
                      <a:r>
                        <a:rPr lang="en-GB" b="1">
                          <a:solidFill>
                            <a:srgbClr val="0D3E56"/>
                          </a:solidFill>
                        </a:rPr>
                        <a:t>Total number of 'Yes' cards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4564698"/>
                  </a:ext>
                </a:extLst>
              </a:tr>
              <a:tr h="494576">
                <a:tc>
                  <a:txBody>
                    <a:bodyPr/>
                    <a:lstStyle/>
                    <a:p>
                      <a:pPr lvl="0" algn="ctr"/>
                      <a:r>
                        <a:rPr lang="en-GB">
                          <a:solidFill>
                            <a:srgbClr val="FF0000"/>
                          </a:solidFill>
                        </a:rPr>
                        <a:t>Reds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rgbClr val="0F3D56"/>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2615642"/>
                  </a:ext>
                </a:extLst>
              </a:tr>
              <a:tr h="494576">
                <a:tc>
                  <a:txBody>
                    <a:bodyPr/>
                    <a:lstStyle/>
                    <a:p>
                      <a:pPr lvl="0" algn="ctr"/>
                      <a:r>
                        <a:rPr lang="en-GB">
                          <a:solidFill>
                            <a:srgbClr val="FFFF00"/>
                          </a:solidFill>
                          <a:highlight>
                            <a:srgbClr val="C0C0C0"/>
                          </a:highlight>
                        </a:rPr>
                        <a:t>Yellows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F3D56"/>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3053593"/>
                  </a:ext>
                </a:extLst>
              </a:tr>
              <a:tr h="494576">
                <a:tc>
                  <a:txBody>
                    <a:bodyPr/>
                    <a:lstStyle/>
                    <a:p>
                      <a:pPr lvl="0" algn="ctr"/>
                      <a:r>
                        <a:rPr lang="en-GB">
                          <a:solidFill>
                            <a:srgbClr val="00B050"/>
                          </a:solidFill>
                        </a:rPr>
                        <a:t>Greens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rgbClr val="0F3D56"/>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40240"/>
                  </a:ext>
                </a:extLst>
              </a:tr>
              <a:tr h="494576">
                <a:tc>
                  <a:txBody>
                    <a:bodyPr/>
                    <a:lstStyle/>
                    <a:p>
                      <a:pPr lvl="0" algn="ctr"/>
                      <a:r>
                        <a:rPr lang="en-GB">
                          <a:solidFill>
                            <a:schemeClr val="accent1">
                              <a:lumMod val="75000"/>
                            </a:schemeClr>
                          </a:solidFill>
                        </a:rPr>
                        <a:t>Blues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rgbClr val="0F3D56"/>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351175"/>
                  </a:ext>
                </a:extLst>
              </a:tr>
            </a:tbl>
          </a:graphicData>
        </a:graphic>
      </p:graphicFrame>
      <p:pic>
        <p:nvPicPr>
          <p:cNvPr id="10" name="Graphic 9" descr="Checkmark">
            <a:extLst>
              <a:ext uri="{FF2B5EF4-FFF2-40B4-BE49-F238E27FC236}">
                <a16:creationId xmlns:a16="http://schemas.microsoft.com/office/drawing/2014/main" id="{640170BB-66CF-457B-AC17-EDF9024D7B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0482" y="1585647"/>
            <a:ext cx="318357" cy="318357"/>
          </a:xfrm>
          <a:prstGeom prst="rect">
            <a:avLst/>
          </a:prstGeom>
        </p:spPr>
      </p:pic>
      <p:pic>
        <p:nvPicPr>
          <p:cNvPr id="11" name="Graphic 10" descr="Checkmark">
            <a:extLst>
              <a:ext uri="{FF2B5EF4-FFF2-40B4-BE49-F238E27FC236}">
                <a16:creationId xmlns:a16="http://schemas.microsoft.com/office/drawing/2014/main" id="{A2BF05A9-58D0-41D5-81CE-03867B09BE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12021" y="1875553"/>
            <a:ext cx="318357" cy="318357"/>
          </a:xfrm>
          <a:prstGeom prst="rect">
            <a:avLst/>
          </a:prstGeom>
        </p:spPr>
      </p:pic>
      <p:pic>
        <p:nvPicPr>
          <p:cNvPr id="12" name="Graphic 11" descr="Checkmark">
            <a:extLst>
              <a:ext uri="{FF2B5EF4-FFF2-40B4-BE49-F238E27FC236}">
                <a16:creationId xmlns:a16="http://schemas.microsoft.com/office/drawing/2014/main" id="{0279A971-7153-4619-8BF1-193DB31A25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12021" y="1256156"/>
            <a:ext cx="318357" cy="318357"/>
          </a:xfrm>
          <a:prstGeom prst="rect">
            <a:avLst/>
          </a:prstGeom>
        </p:spPr>
      </p:pic>
      <p:pic>
        <p:nvPicPr>
          <p:cNvPr id="13" name="Graphic 12" descr="Checkmark">
            <a:extLst>
              <a:ext uri="{FF2B5EF4-FFF2-40B4-BE49-F238E27FC236}">
                <a16:creationId xmlns:a16="http://schemas.microsoft.com/office/drawing/2014/main" id="{EFBC2E78-7165-4135-8DAE-891A6D2A8A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8472" y="3069458"/>
            <a:ext cx="318357" cy="318357"/>
          </a:xfrm>
          <a:prstGeom prst="rect">
            <a:avLst/>
          </a:prstGeom>
        </p:spPr>
      </p:pic>
      <p:pic>
        <p:nvPicPr>
          <p:cNvPr id="14" name="Graphic 13" descr="Checkmark">
            <a:extLst>
              <a:ext uri="{FF2B5EF4-FFF2-40B4-BE49-F238E27FC236}">
                <a16:creationId xmlns:a16="http://schemas.microsoft.com/office/drawing/2014/main" id="{9245548E-7B8A-4175-8177-9329346728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8472" y="5811538"/>
            <a:ext cx="318357" cy="318357"/>
          </a:xfrm>
          <a:prstGeom prst="rect">
            <a:avLst/>
          </a:prstGeom>
        </p:spPr>
      </p:pic>
      <p:pic>
        <p:nvPicPr>
          <p:cNvPr id="15" name="Graphic 14" descr="Checkmark">
            <a:extLst>
              <a:ext uri="{FF2B5EF4-FFF2-40B4-BE49-F238E27FC236}">
                <a16:creationId xmlns:a16="http://schemas.microsoft.com/office/drawing/2014/main" id="{31ED207E-3729-4256-AB5E-096863FD67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0482" y="3987149"/>
            <a:ext cx="318357" cy="318357"/>
          </a:xfrm>
          <a:prstGeom prst="rect">
            <a:avLst/>
          </a:prstGeom>
        </p:spPr>
      </p:pic>
      <p:pic>
        <p:nvPicPr>
          <p:cNvPr id="16" name="Graphic 15" descr="Checkmark">
            <a:extLst>
              <a:ext uri="{FF2B5EF4-FFF2-40B4-BE49-F238E27FC236}">
                <a16:creationId xmlns:a16="http://schemas.microsoft.com/office/drawing/2014/main" id="{5107F93C-23C6-4F11-92CC-28BFC301CB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0482" y="4319831"/>
            <a:ext cx="318357" cy="318357"/>
          </a:xfrm>
          <a:prstGeom prst="rect">
            <a:avLst/>
          </a:prstGeom>
        </p:spPr>
      </p:pic>
      <p:pic>
        <p:nvPicPr>
          <p:cNvPr id="17" name="Graphic 16" descr="Checkmark">
            <a:extLst>
              <a:ext uri="{FF2B5EF4-FFF2-40B4-BE49-F238E27FC236}">
                <a16:creationId xmlns:a16="http://schemas.microsoft.com/office/drawing/2014/main" id="{EC8CC29F-3F90-428A-9F68-B4D15BBE42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0482" y="4948511"/>
            <a:ext cx="318357" cy="318357"/>
          </a:xfrm>
          <a:prstGeom prst="rect">
            <a:avLst/>
          </a:prstGeom>
        </p:spPr>
      </p:pic>
      <p:pic>
        <p:nvPicPr>
          <p:cNvPr id="18" name="Graphic 17" descr="Checkmark">
            <a:extLst>
              <a:ext uri="{FF2B5EF4-FFF2-40B4-BE49-F238E27FC236}">
                <a16:creationId xmlns:a16="http://schemas.microsoft.com/office/drawing/2014/main" id="{F38CF7CB-4774-4395-B816-4CB65B95EF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8471" y="2749757"/>
            <a:ext cx="318357" cy="318357"/>
          </a:xfrm>
          <a:prstGeom prst="rect">
            <a:avLst/>
          </a:prstGeom>
        </p:spPr>
      </p:pic>
      <p:pic>
        <p:nvPicPr>
          <p:cNvPr id="19" name="Picture 18" descr="C-me landscape logo.png">
            <a:extLst>
              <a:ext uri="{FF2B5EF4-FFF2-40B4-BE49-F238E27FC236}">
                <a16:creationId xmlns:a16="http://schemas.microsoft.com/office/drawing/2014/main" id="{882E546B-FE57-5C48-ABBA-0449F6A3F4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
        <p:nvSpPr>
          <p:cNvPr id="20" name="TextBox 5">
            <a:extLst>
              <a:ext uri="{FF2B5EF4-FFF2-40B4-BE49-F238E27FC236}">
                <a16:creationId xmlns:a16="http://schemas.microsoft.com/office/drawing/2014/main" id="{F5E5DB48-EDD3-814F-ADCB-A00CDA479013}"/>
              </a:ext>
            </a:extLst>
          </p:cNvPr>
          <p:cNvSpPr txBox="1"/>
          <p:nvPr/>
        </p:nvSpPr>
        <p:spPr>
          <a:xfrm>
            <a:off x="3332802" y="438140"/>
            <a:ext cx="5526396" cy="62613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virtual card game</a:t>
            </a:r>
            <a:endParaRPr>
              <a:latin typeface="Franklin Gothic Medium" panose="020B0603020102020204" pitchFamily="34" charset="0"/>
            </a:endParaRPr>
          </a:p>
        </p:txBody>
      </p:sp>
    </p:spTree>
    <p:extLst>
      <p:ext uri="{BB962C8B-B14F-4D97-AF65-F5344CB8AC3E}">
        <p14:creationId xmlns:p14="http://schemas.microsoft.com/office/powerpoint/2010/main" val="344266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7">
            <a:extLst>
              <a:ext uri="{FF2B5EF4-FFF2-40B4-BE49-F238E27FC236}">
                <a16:creationId xmlns:a16="http://schemas.microsoft.com/office/drawing/2014/main" id="{C8D10F94-56C7-4DA7-B23E-CAF42DC15D52}"/>
              </a:ext>
            </a:extLst>
          </p:cNvPr>
          <p:cNvPicPr>
            <a:picLocks noChangeAspect="1"/>
          </p:cNvPicPr>
          <p:nvPr/>
        </p:nvPicPr>
        <p:blipFill>
          <a:blip r:embed="rId3"/>
          <a:srcRect l="15566" t="584" r="10204"/>
          <a:stretch>
            <a:fillRect/>
          </a:stretch>
        </p:blipFill>
        <p:spPr>
          <a:xfrm>
            <a:off x="-113141" y="-43437"/>
            <a:ext cx="12188244" cy="6851927"/>
          </a:xfrm>
          <a:prstGeom prst="rect">
            <a:avLst/>
          </a:prstGeom>
          <a:ln w="12700">
            <a:miter lim="400000"/>
          </a:ln>
        </p:spPr>
      </p:pic>
      <p:pic>
        <p:nvPicPr>
          <p:cNvPr id="5" name="Picture 8" descr="Picture 8">
            <a:extLst>
              <a:ext uri="{FF2B5EF4-FFF2-40B4-BE49-F238E27FC236}">
                <a16:creationId xmlns:a16="http://schemas.microsoft.com/office/drawing/2014/main" id="{EC732D33-16A6-4F26-BA22-F7A9DE8A28BB}"/>
              </a:ext>
            </a:extLst>
          </p:cNvPr>
          <p:cNvPicPr>
            <a:picLocks noChangeAspect="1"/>
          </p:cNvPicPr>
          <p:nvPr/>
        </p:nvPicPr>
        <p:blipFill>
          <a:blip r:embed="rId4"/>
          <a:stretch>
            <a:fillRect/>
          </a:stretch>
        </p:blipFill>
        <p:spPr>
          <a:xfrm>
            <a:off x="169250" y="262319"/>
            <a:ext cx="1507870" cy="296961"/>
          </a:xfrm>
          <a:prstGeom prst="rect">
            <a:avLst/>
          </a:prstGeom>
          <a:ln w="12700">
            <a:miter lim="400000"/>
          </a:ln>
        </p:spPr>
      </p:pic>
      <p:sp>
        <p:nvSpPr>
          <p:cNvPr id="36" name="TextBox 5">
            <a:extLst>
              <a:ext uri="{FF2B5EF4-FFF2-40B4-BE49-F238E27FC236}">
                <a16:creationId xmlns:a16="http://schemas.microsoft.com/office/drawing/2014/main" id="{F1026DD4-72F1-48ED-A8D8-CC545E353472}"/>
              </a:ext>
            </a:extLst>
          </p:cNvPr>
          <p:cNvSpPr txBox="1"/>
          <p:nvPr/>
        </p:nvSpPr>
        <p:spPr>
          <a:xfrm>
            <a:off x="3217251" y="1024708"/>
            <a:ext cx="5526396" cy="6876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4000">
                <a:latin typeface="Franklin Gothic Medium"/>
              </a:rPr>
              <a:t>C-me</a:t>
            </a:r>
            <a:r>
              <a:rPr lang="en-GB" sz="4000">
                <a:latin typeface="Franklin Gothic Medium"/>
              </a:rPr>
              <a:t> virtual card game</a:t>
            </a:r>
            <a:endParaRPr lang="en-US" sz="4000">
              <a:latin typeface="Franklin Gothic Medium"/>
            </a:endParaRPr>
          </a:p>
        </p:txBody>
      </p:sp>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sp>
        <p:nvSpPr>
          <p:cNvPr id="10" name="TextBox 6">
            <a:extLst>
              <a:ext uri="{FF2B5EF4-FFF2-40B4-BE49-F238E27FC236}">
                <a16:creationId xmlns:a16="http://schemas.microsoft.com/office/drawing/2014/main" id="{15186C70-DA25-460A-8D76-82B442F9EAF1}"/>
              </a:ext>
            </a:extLst>
          </p:cNvPr>
          <p:cNvSpPr txBox="1"/>
          <p:nvPr/>
        </p:nvSpPr>
        <p:spPr>
          <a:xfrm>
            <a:off x="1624779" y="1717523"/>
            <a:ext cx="9090518" cy="302679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lang="en-GB" sz="2400" b="0">
              <a:latin typeface="Franklin Gothic Book" panose="020B0503020102020204" pitchFamily="34" charset="0"/>
            </a:endParaRPr>
          </a:p>
          <a:p>
            <a:pPr>
              <a:buChar char="-"/>
            </a:pPr>
            <a:r>
              <a:rPr lang="en-GB" sz="2400" b="0">
                <a:latin typeface="Franklin Gothic Medium"/>
              </a:rPr>
              <a:t>How many different colour cards have you ticked? 1…2…3…4?</a:t>
            </a:r>
          </a:p>
          <a:p>
            <a:pPr>
              <a:buChar char="-"/>
            </a:pPr>
            <a:endParaRPr lang="en-GB" sz="2400" b="0">
              <a:latin typeface="Franklin Gothic Medium" panose="020B0603020102020204" pitchFamily="34" charset="0"/>
            </a:endParaRPr>
          </a:p>
          <a:p>
            <a:pPr>
              <a:buChar char="-"/>
            </a:pPr>
            <a:r>
              <a:rPr lang="en-GB" sz="2400" b="0">
                <a:latin typeface="Franklin Gothic Medium"/>
              </a:rPr>
              <a:t>What do you think this tells us?</a:t>
            </a:r>
          </a:p>
          <a:p>
            <a:pPr>
              <a:buChar char="-"/>
            </a:pPr>
            <a:endParaRPr lang="en-GB" sz="2400" b="0">
              <a:latin typeface="Franklin Gothic Medium" panose="020B0603020102020204" pitchFamily="34" charset="0"/>
            </a:endParaRPr>
          </a:p>
          <a:p>
            <a:pPr>
              <a:buChar char="-"/>
            </a:pPr>
            <a:r>
              <a:rPr lang="en-GB" sz="2400" b="0">
                <a:latin typeface="Franklin Gothic Medium"/>
              </a:rPr>
              <a:t>What are your top </a:t>
            </a:r>
            <a:r>
              <a:rPr lang="en-GB" sz="2400" b="0" u="sng">
                <a:latin typeface="Franklin Gothic Medium"/>
              </a:rPr>
              <a:t>two</a:t>
            </a:r>
            <a:r>
              <a:rPr lang="en-GB" sz="2400" b="0">
                <a:latin typeface="Franklin Gothic Medium"/>
              </a:rPr>
              <a:t> colour cards? </a:t>
            </a:r>
            <a:endParaRPr lang="en-GB" sz="2400" b="0">
              <a:latin typeface="Franklin Gothic Medium" panose="020B0603020102020204" pitchFamily="34" charset="0"/>
            </a:endParaRPr>
          </a:p>
          <a:p>
            <a:r>
              <a:rPr lang="en-GB" sz="2400" b="0">
                <a:latin typeface="Franklin Gothic Medium"/>
              </a:rPr>
              <a:t>	</a:t>
            </a:r>
          </a:p>
          <a:p>
            <a:pPr marL="342900" indent="-342900">
              <a:buFontTx/>
              <a:buChar char="-"/>
            </a:pPr>
            <a:endParaRPr lang="en-GB" sz="2400" b="0">
              <a:latin typeface="Franklin Gothic Book" panose="020B0503020102020204" pitchFamily="34" charset="0"/>
            </a:endParaRPr>
          </a:p>
        </p:txBody>
      </p:sp>
    </p:spTree>
    <p:extLst>
      <p:ext uri="{BB962C8B-B14F-4D97-AF65-F5344CB8AC3E}">
        <p14:creationId xmlns:p14="http://schemas.microsoft.com/office/powerpoint/2010/main" val="2021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7">
            <a:extLst>
              <a:ext uri="{FF2B5EF4-FFF2-40B4-BE49-F238E27FC236}">
                <a16:creationId xmlns:a16="http://schemas.microsoft.com/office/drawing/2014/main" id="{C8D10F94-56C7-4DA7-B23E-CAF42DC15D52}"/>
              </a:ext>
            </a:extLst>
          </p:cNvPr>
          <p:cNvPicPr>
            <a:picLocks noChangeAspect="1"/>
          </p:cNvPicPr>
          <p:nvPr/>
        </p:nvPicPr>
        <p:blipFill>
          <a:blip r:embed="rId3"/>
          <a:srcRect l="15566" t="584" r="10204"/>
          <a:stretch>
            <a:fillRect/>
          </a:stretch>
        </p:blipFill>
        <p:spPr>
          <a:xfrm>
            <a:off x="0" y="0"/>
            <a:ext cx="12188245" cy="6907344"/>
          </a:xfrm>
          <a:prstGeom prst="rect">
            <a:avLst/>
          </a:prstGeom>
          <a:ln w="12700">
            <a:miter lim="400000"/>
          </a:ln>
        </p:spPr>
      </p:pic>
      <p:pic>
        <p:nvPicPr>
          <p:cNvPr id="5" name="Picture 8" descr="Picture 8">
            <a:extLst>
              <a:ext uri="{FF2B5EF4-FFF2-40B4-BE49-F238E27FC236}">
                <a16:creationId xmlns:a16="http://schemas.microsoft.com/office/drawing/2014/main" id="{EC732D33-16A6-4F26-BA22-F7A9DE8A28BB}"/>
              </a:ext>
            </a:extLst>
          </p:cNvPr>
          <p:cNvPicPr>
            <a:picLocks noChangeAspect="1"/>
          </p:cNvPicPr>
          <p:nvPr/>
        </p:nvPicPr>
        <p:blipFill>
          <a:blip r:embed="rId4"/>
          <a:stretch>
            <a:fillRect/>
          </a:stretch>
        </p:blipFill>
        <p:spPr>
          <a:xfrm>
            <a:off x="384911" y="247942"/>
            <a:ext cx="1507870" cy="296961"/>
          </a:xfrm>
          <a:prstGeom prst="rect">
            <a:avLst/>
          </a:prstGeom>
          <a:ln w="12700">
            <a:miter lim="400000"/>
          </a:ln>
        </p:spPr>
      </p:pic>
      <p:pic>
        <p:nvPicPr>
          <p:cNvPr id="66" name="Picture 5" descr="Picture 5">
            <a:extLst>
              <a:ext uri="{FF2B5EF4-FFF2-40B4-BE49-F238E27FC236}">
                <a16:creationId xmlns:a16="http://schemas.microsoft.com/office/drawing/2014/main" id="{8988D29A-71E4-44CB-A44C-17AD95BE10A3}"/>
              </a:ext>
            </a:extLst>
          </p:cNvPr>
          <p:cNvPicPr>
            <a:picLocks noChangeAspect="1"/>
          </p:cNvPicPr>
          <p:nvPr/>
        </p:nvPicPr>
        <p:blipFill>
          <a:blip r:embed="rId5"/>
          <a:srcRect l="994" t="999" r="952" b="999"/>
          <a:stretch>
            <a:fillRect/>
          </a:stretch>
        </p:blipFill>
        <p:spPr>
          <a:xfrm>
            <a:off x="4229101" y="1631504"/>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grpSp>
        <p:nvGrpSpPr>
          <p:cNvPr id="9" name="Group 8">
            <a:extLst>
              <a:ext uri="{FF2B5EF4-FFF2-40B4-BE49-F238E27FC236}">
                <a16:creationId xmlns:a16="http://schemas.microsoft.com/office/drawing/2014/main" id="{55117B54-2041-4D78-BECA-F0AECE8A3F18}"/>
              </a:ext>
            </a:extLst>
          </p:cNvPr>
          <p:cNvGrpSpPr/>
          <p:nvPr/>
        </p:nvGrpSpPr>
        <p:grpSpPr>
          <a:xfrm>
            <a:off x="1956720" y="809417"/>
            <a:ext cx="2878137" cy="2360067"/>
            <a:chOff x="432719" y="895141"/>
            <a:chExt cx="2878137" cy="2360067"/>
          </a:xfrm>
        </p:grpSpPr>
        <p:grpSp>
          <p:nvGrpSpPr>
            <p:cNvPr id="31" name="Group 30">
              <a:extLst>
                <a:ext uri="{FF2B5EF4-FFF2-40B4-BE49-F238E27FC236}">
                  <a16:creationId xmlns:a16="http://schemas.microsoft.com/office/drawing/2014/main" id="{915A95FF-F9A0-4120-BEC8-63C44BDFEBC2}"/>
                </a:ext>
              </a:extLst>
            </p:cNvPr>
            <p:cNvGrpSpPr/>
            <p:nvPr/>
          </p:nvGrpSpPr>
          <p:grpSpPr>
            <a:xfrm>
              <a:off x="1747347" y="922047"/>
              <a:ext cx="1030352" cy="1414745"/>
              <a:chOff x="6956632" y="907710"/>
              <a:chExt cx="1030352" cy="1414745"/>
            </a:xfrm>
          </p:grpSpPr>
          <p:pic>
            <p:nvPicPr>
              <p:cNvPr id="12" name="Picture 11">
                <a:extLst>
                  <a:ext uri="{FF2B5EF4-FFF2-40B4-BE49-F238E27FC236}">
                    <a16:creationId xmlns:a16="http://schemas.microsoft.com/office/drawing/2014/main" id="{206E34D4-B6C7-43CF-A98D-E5BEBC4A58A8}"/>
                  </a:ext>
                </a:extLst>
              </p:cNvPr>
              <p:cNvPicPr>
                <a:picLocks noChangeAspect="1"/>
              </p:cNvPicPr>
              <p:nvPr/>
            </p:nvPicPr>
            <p:blipFill>
              <a:blip r:embed="rId6"/>
              <a:stretch>
                <a:fillRect/>
              </a:stretch>
            </p:blipFill>
            <p:spPr>
              <a:xfrm>
                <a:off x="6996770" y="907710"/>
                <a:ext cx="990214" cy="1393065"/>
              </a:xfrm>
              <a:prstGeom prst="rect">
                <a:avLst/>
              </a:prstGeom>
            </p:spPr>
          </p:pic>
          <p:sp>
            <p:nvSpPr>
              <p:cNvPr id="22" name="Rectangle 21">
                <a:extLst>
                  <a:ext uri="{FF2B5EF4-FFF2-40B4-BE49-F238E27FC236}">
                    <a16:creationId xmlns:a16="http://schemas.microsoft.com/office/drawing/2014/main" id="{CB61A94E-EE98-4FB2-B4BE-39CC973C4CB2}"/>
                  </a:ext>
                </a:extLst>
              </p:cNvPr>
              <p:cNvSpPr/>
              <p:nvPr/>
            </p:nvSpPr>
            <p:spPr>
              <a:xfrm>
                <a:off x="6956632" y="911880"/>
                <a:ext cx="1012684" cy="141057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35" name="Group 34">
              <a:extLst>
                <a:ext uri="{FF2B5EF4-FFF2-40B4-BE49-F238E27FC236}">
                  <a16:creationId xmlns:a16="http://schemas.microsoft.com/office/drawing/2014/main" id="{8C154EFA-02C0-4D12-B67A-550416F6D4B6}"/>
                </a:ext>
              </a:extLst>
            </p:cNvPr>
            <p:cNvGrpSpPr/>
            <p:nvPr/>
          </p:nvGrpSpPr>
          <p:grpSpPr>
            <a:xfrm>
              <a:off x="432719" y="895141"/>
              <a:ext cx="1038442" cy="1427438"/>
              <a:chOff x="6943483" y="3860179"/>
              <a:chExt cx="1038442" cy="1427438"/>
            </a:xfrm>
          </p:grpSpPr>
          <p:pic>
            <p:nvPicPr>
              <p:cNvPr id="20" name="Picture 19">
                <a:extLst>
                  <a:ext uri="{FF2B5EF4-FFF2-40B4-BE49-F238E27FC236}">
                    <a16:creationId xmlns:a16="http://schemas.microsoft.com/office/drawing/2014/main" id="{45056700-4540-4C1F-B450-83CF22E54C25}"/>
                  </a:ext>
                </a:extLst>
              </p:cNvPr>
              <p:cNvPicPr>
                <a:picLocks noChangeAspect="1"/>
              </p:cNvPicPr>
              <p:nvPr/>
            </p:nvPicPr>
            <p:blipFill>
              <a:blip r:embed="rId7"/>
              <a:stretch>
                <a:fillRect/>
              </a:stretch>
            </p:blipFill>
            <p:spPr>
              <a:xfrm>
                <a:off x="6985278" y="3860179"/>
                <a:ext cx="996647" cy="1388517"/>
              </a:xfrm>
              <a:prstGeom prst="rect">
                <a:avLst/>
              </a:prstGeom>
            </p:spPr>
          </p:pic>
          <p:sp>
            <p:nvSpPr>
              <p:cNvPr id="23" name="Rectangle 22">
                <a:extLst>
                  <a:ext uri="{FF2B5EF4-FFF2-40B4-BE49-F238E27FC236}">
                    <a16:creationId xmlns:a16="http://schemas.microsoft.com/office/drawing/2014/main" id="{C50D37DD-2137-406B-BE04-924555A9BBD7}"/>
                  </a:ext>
                </a:extLst>
              </p:cNvPr>
              <p:cNvSpPr/>
              <p:nvPr/>
            </p:nvSpPr>
            <p:spPr>
              <a:xfrm>
                <a:off x="6943483" y="3877042"/>
                <a:ext cx="1012684" cy="141057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46" name="Group 45">
              <a:extLst>
                <a:ext uri="{FF2B5EF4-FFF2-40B4-BE49-F238E27FC236}">
                  <a16:creationId xmlns:a16="http://schemas.microsoft.com/office/drawing/2014/main" id="{35E9AC4C-E07D-4498-A0D3-80F5CEC75AA5}"/>
                </a:ext>
              </a:extLst>
            </p:cNvPr>
            <p:cNvGrpSpPr/>
            <p:nvPr/>
          </p:nvGrpSpPr>
          <p:grpSpPr>
            <a:xfrm>
              <a:off x="765523" y="1769319"/>
              <a:ext cx="1052761" cy="1473382"/>
              <a:chOff x="330526" y="842697"/>
              <a:chExt cx="1812011" cy="2535983"/>
            </a:xfrm>
          </p:grpSpPr>
          <p:pic>
            <p:nvPicPr>
              <p:cNvPr id="47" name="Picture 46">
                <a:extLst>
                  <a:ext uri="{FF2B5EF4-FFF2-40B4-BE49-F238E27FC236}">
                    <a16:creationId xmlns:a16="http://schemas.microsoft.com/office/drawing/2014/main" id="{ACEC7014-1618-4829-8864-7894575DA2BB}"/>
                  </a:ext>
                </a:extLst>
              </p:cNvPr>
              <p:cNvPicPr>
                <a:picLocks noChangeAspect="1"/>
              </p:cNvPicPr>
              <p:nvPr/>
            </p:nvPicPr>
            <p:blipFill>
              <a:blip r:embed="rId8"/>
              <a:stretch>
                <a:fillRect/>
              </a:stretch>
            </p:blipFill>
            <p:spPr>
              <a:xfrm>
                <a:off x="346081" y="842697"/>
                <a:ext cx="1796456" cy="2480334"/>
              </a:xfrm>
              <a:prstGeom prst="rect">
                <a:avLst/>
              </a:prstGeom>
            </p:spPr>
          </p:pic>
          <p:sp>
            <p:nvSpPr>
              <p:cNvPr id="48" name="Rectangle 47">
                <a:extLst>
                  <a:ext uri="{FF2B5EF4-FFF2-40B4-BE49-F238E27FC236}">
                    <a16:creationId xmlns:a16="http://schemas.microsoft.com/office/drawing/2014/main" id="{ED0C0ADD-306F-49F7-96AF-2FF0423E6484}"/>
                  </a:ext>
                </a:extLst>
              </p:cNvPr>
              <p:cNvSpPr/>
              <p:nvPr/>
            </p:nvSpPr>
            <p:spPr>
              <a:xfrm>
                <a:off x="330526" y="858945"/>
                <a:ext cx="1808975" cy="251973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49" name="Group 48">
              <a:extLst>
                <a:ext uri="{FF2B5EF4-FFF2-40B4-BE49-F238E27FC236}">
                  <a16:creationId xmlns:a16="http://schemas.microsoft.com/office/drawing/2014/main" id="{EE9DD3D4-34FE-4061-A7DE-49D4F7034B42}"/>
                </a:ext>
              </a:extLst>
            </p:cNvPr>
            <p:cNvGrpSpPr/>
            <p:nvPr/>
          </p:nvGrpSpPr>
          <p:grpSpPr>
            <a:xfrm>
              <a:off x="2257641" y="1791266"/>
              <a:ext cx="1053215" cy="1463942"/>
              <a:chOff x="2575882" y="3858903"/>
              <a:chExt cx="1812793" cy="2519735"/>
            </a:xfrm>
          </p:grpSpPr>
          <p:pic>
            <p:nvPicPr>
              <p:cNvPr id="50" name="Picture 49">
                <a:extLst>
                  <a:ext uri="{FF2B5EF4-FFF2-40B4-BE49-F238E27FC236}">
                    <a16:creationId xmlns:a16="http://schemas.microsoft.com/office/drawing/2014/main" id="{A27F4E4D-F63A-434B-B182-67E134B20A3C}"/>
                  </a:ext>
                </a:extLst>
              </p:cNvPr>
              <p:cNvPicPr>
                <a:picLocks noChangeAspect="1"/>
              </p:cNvPicPr>
              <p:nvPr/>
            </p:nvPicPr>
            <p:blipFill>
              <a:blip r:embed="rId9"/>
              <a:stretch>
                <a:fillRect/>
              </a:stretch>
            </p:blipFill>
            <p:spPr>
              <a:xfrm>
                <a:off x="2575882" y="3867622"/>
                <a:ext cx="1801370" cy="2498495"/>
              </a:xfrm>
              <a:prstGeom prst="rect">
                <a:avLst/>
              </a:prstGeom>
            </p:spPr>
          </p:pic>
          <p:sp>
            <p:nvSpPr>
              <p:cNvPr id="51" name="Rectangle 50">
                <a:extLst>
                  <a:ext uri="{FF2B5EF4-FFF2-40B4-BE49-F238E27FC236}">
                    <a16:creationId xmlns:a16="http://schemas.microsoft.com/office/drawing/2014/main" id="{16B278BB-9989-48FF-A651-5271431F4F78}"/>
                  </a:ext>
                </a:extLst>
              </p:cNvPr>
              <p:cNvSpPr/>
              <p:nvPr/>
            </p:nvSpPr>
            <p:spPr>
              <a:xfrm>
                <a:off x="2579700" y="3858903"/>
                <a:ext cx="1808975" cy="251973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grpSp>
        <p:nvGrpSpPr>
          <p:cNvPr id="13" name="Group 12">
            <a:extLst>
              <a:ext uri="{FF2B5EF4-FFF2-40B4-BE49-F238E27FC236}">
                <a16:creationId xmlns:a16="http://schemas.microsoft.com/office/drawing/2014/main" id="{B1D50C50-2074-4A9A-993D-1C1DF1C7FF56}"/>
              </a:ext>
            </a:extLst>
          </p:cNvPr>
          <p:cNvGrpSpPr/>
          <p:nvPr/>
        </p:nvGrpSpPr>
        <p:grpSpPr>
          <a:xfrm>
            <a:off x="6864881" y="3811145"/>
            <a:ext cx="3052460" cy="2489138"/>
            <a:chOff x="5378981" y="3763520"/>
            <a:chExt cx="3052460" cy="2489138"/>
          </a:xfrm>
        </p:grpSpPr>
        <p:grpSp>
          <p:nvGrpSpPr>
            <p:cNvPr id="65" name="Group 64">
              <a:extLst>
                <a:ext uri="{FF2B5EF4-FFF2-40B4-BE49-F238E27FC236}">
                  <a16:creationId xmlns:a16="http://schemas.microsoft.com/office/drawing/2014/main" id="{3877D908-5C79-4DED-A2AD-7427DC05459D}"/>
                </a:ext>
              </a:extLst>
            </p:cNvPr>
            <p:cNvGrpSpPr/>
            <p:nvPr/>
          </p:nvGrpSpPr>
          <p:grpSpPr>
            <a:xfrm>
              <a:off x="6977110" y="3763520"/>
              <a:ext cx="1059241" cy="1451783"/>
              <a:chOff x="6551544" y="3743002"/>
              <a:chExt cx="1059241" cy="1451783"/>
            </a:xfrm>
          </p:grpSpPr>
          <p:pic>
            <p:nvPicPr>
              <p:cNvPr id="10" name="Picture 9">
                <a:extLst>
                  <a:ext uri="{FF2B5EF4-FFF2-40B4-BE49-F238E27FC236}">
                    <a16:creationId xmlns:a16="http://schemas.microsoft.com/office/drawing/2014/main" id="{344F2045-0FCD-452F-9E8A-FD17A532DAC7}"/>
                  </a:ext>
                </a:extLst>
              </p:cNvPr>
              <p:cNvPicPr>
                <a:picLocks noChangeAspect="1"/>
              </p:cNvPicPr>
              <p:nvPr/>
            </p:nvPicPr>
            <p:blipFill>
              <a:blip r:embed="rId10"/>
              <a:stretch>
                <a:fillRect/>
              </a:stretch>
            </p:blipFill>
            <p:spPr>
              <a:xfrm>
                <a:off x="6551544" y="3743002"/>
                <a:ext cx="1059241" cy="1451783"/>
              </a:xfrm>
              <a:prstGeom prst="rect">
                <a:avLst/>
              </a:prstGeom>
            </p:spPr>
          </p:pic>
          <p:sp>
            <p:nvSpPr>
              <p:cNvPr id="28" name="Rectangle 27">
                <a:extLst>
                  <a:ext uri="{FF2B5EF4-FFF2-40B4-BE49-F238E27FC236}">
                    <a16:creationId xmlns:a16="http://schemas.microsoft.com/office/drawing/2014/main" id="{ABEEB129-FA31-4564-B9FD-009C162A29D7}"/>
                  </a:ext>
                </a:extLst>
              </p:cNvPr>
              <p:cNvSpPr/>
              <p:nvPr/>
            </p:nvSpPr>
            <p:spPr>
              <a:xfrm>
                <a:off x="6555045" y="3750291"/>
                <a:ext cx="1012684" cy="141057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4" name="Group 63">
              <a:extLst>
                <a:ext uri="{FF2B5EF4-FFF2-40B4-BE49-F238E27FC236}">
                  <a16:creationId xmlns:a16="http://schemas.microsoft.com/office/drawing/2014/main" id="{61AA7E16-2E81-4C3B-8AAA-1051C3C9B48D}"/>
                </a:ext>
              </a:extLst>
            </p:cNvPr>
            <p:cNvGrpSpPr/>
            <p:nvPr/>
          </p:nvGrpSpPr>
          <p:grpSpPr>
            <a:xfrm>
              <a:off x="7408093" y="4829708"/>
              <a:ext cx="1023348" cy="1422950"/>
              <a:chOff x="6969998" y="4794307"/>
              <a:chExt cx="1023348" cy="1422950"/>
            </a:xfrm>
          </p:grpSpPr>
          <p:pic>
            <p:nvPicPr>
              <p:cNvPr id="16" name="Picture 15">
                <a:extLst>
                  <a:ext uri="{FF2B5EF4-FFF2-40B4-BE49-F238E27FC236}">
                    <a16:creationId xmlns:a16="http://schemas.microsoft.com/office/drawing/2014/main" id="{63D4AC54-082F-4BF7-A799-005E0C4E47F2}"/>
                  </a:ext>
                </a:extLst>
              </p:cNvPr>
              <p:cNvPicPr>
                <a:picLocks noChangeAspect="1"/>
              </p:cNvPicPr>
              <p:nvPr/>
            </p:nvPicPr>
            <p:blipFill>
              <a:blip r:embed="rId11"/>
              <a:stretch>
                <a:fillRect/>
              </a:stretch>
            </p:blipFill>
            <p:spPr>
              <a:xfrm>
                <a:off x="6969998" y="4797673"/>
                <a:ext cx="1023348" cy="1419584"/>
              </a:xfrm>
              <a:prstGeom prst="rect">
                <a:avLst/>
              </a:prstGeom>
            </p:spPr>
          </p:pic>
          <p:sp>
            <p:nvSpPr>
              <p:cNvPr id="29" name="Rectangle 28">
                <a:extLst>
                  <a:ext uri="{FF2B5EF4-FFF2-40B4-BE49-F238E27FC236}">
                    <a16:creationId xmlns:a16="http://schemas.microsoft.com/office/drawing/2014/main" id="{C11F2878-C8CD-4C3A-AB3B-2B67974DC6CC}"/>
                  </a:ext>
                </a:extLst>
              </p:cNvPr>
              <p:cNvSpPr/>
              <p:nvPr/>
            </p:nvSpPr>
            <p:spPr>
              <a:xfrm>
                <a:off x="6969998" y="4794307"/>
                <a:ext cx="1012684" cy="141057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52" name="Group 51">
              <a:extLst>
                <a:ext uri="{FF2B5EF4-FFF2-40B4-BE49-F238E27FC236}">
                  <a16:creationId xmlns:a16="http://schemas.microsoft.com/office/drawing/2014/main" id="{B95B6E13-CCF4-43B1-8E48-B1C6B11BE899}"/>
                </a:ext>
              </a:extLst>
            </p:cNvPr>
            <p:cNvGrpSpPr/>
            <p:nvPr/>
          </p:nvGrpSpPr>
          <p:grpSpPr>
            <a:xfrm>
              <a:off x="5378981" y="3770809"/>
              <a:ext cx="1096237" cy="1505714"/>
              <a:chOff x="2583838" y="787047"/>
              <a:chExt cx="1886842" cy="2591633"/>
            </a:xfrm>
          </p:grpSpPr>
          <p:pic>
            <p:nvPicPr>
              <p:cNvPr id="53" name="Picture 52">
                <a:extLst>
                  <a:ext uri="{FF2B5EF4-FFF2-40B4-BE49-F238E27FC236}">
                    <a16:creationId xmlns:a16="http://schemas.microsoft.com/office/drawing/2014/main" id="{FA324E48-A4A2-4323-8650-05AE547B3436}"/>
                  </a:ext>
                </a:extLst>
              </p:cNvPr>
              <p:cNvPicPr>
                <a:picLocks noChangeAspect="1"/>
              </p:cNvPicPr>
              <p:nvPr/>
            </p:nvPicPr>
            <p:blipFill>
              <a:blip r:embed="rId12"/>
              <a:stretch>
                <a:fillRect/>
              </a:stretch>
            </p:blipFill>
            <p:spPr>
              <a:xfrm>
                <a:off x="2583838" y="787047"/>
                <a:ext cx="1886842" cy="2591633"/>
              </a:xfrm>
              <a:prstGeom prst="rect">
                <a:avLst/>
              </a:prstGeom>
            </p:spPr>
          </p:pic>
          <p:sp>
            <p:nvSpPr>
              <p:cNvPr id="54" name="Rectangle 53">
                <a:extLst>
                  <a:ext uri="{FF2B5EF4-FFF2-40B4-BE49-F238E27FC236}">
                    <a16:creationId xmlns:a16="http://schemas.microsoft.com/office/drawing/2014/main" id="{3AD1D6A1-611A-47AA-9B48-2798A724E219}"/>
                  </a:ext>
                </a:extLst>
              </p:cNvPr>
              <p:cNvSpPr/>
              <p:nvPr/>
            </p:nvSpPr>
            <p:spPr>
              <a:xfrm>
                <a:off x="2615929" y="854871"/>
                <a:ext cx="1808975" cy="251973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55" name="Group 54">
              <a:extLst>
                <a:ext uri="{FF2B5EF4-FFF2-40B4-BE49-F238E27FC236}">
                  <a16:creationId xmlns:a16="http://schemas.microsoft.com/office/drawing/2014/main" id="{49E26841-61DB-416D-92B1-0932A404A019}"/>
                </a:ext>
              </a:extLst>
            </p:cNvPr>
            <p:cNvGrpSpPr/>
            <p:nvPr/>
          </p:nvGrpSpPr>
          <p:grpSpPr>
            <a:xfrm>
              <a:off x="5907468" y="4751154"/>
              <a:ext cx="1088500" cy="1463942"/>
              <a:chOff x="4765539" y="892686"/>
              <a:chExt cx="1873524" cy="2519735"/>
            </a:xfrm>
          </p:grpSpPr>
          <p:pic>
            <p:nvPicPr>
              <p:cNvPr id="56" name="Picture 55">
                <a:extLst>
                  <a:ext uri="{FF2B5EF4-FFF2-40B4-BE49-F238E27FC236}">
                    <a16:creationId xmlns:a16="http://schemas.microsoft.com/office/drawing/2014/main" id="{27025E1F-A6AC-4E61-AA95-C4CAEDAF0182}"/>
                  </a:ext>
                </a:extLst>
              </p:cNvPr>
              <p:cNvPicPr>
                <a:picLocks noChangeAspect="1"/>
              </p:cNvPicPr>
              <p:nvPr/>
            </p:nvPicPr>
            <p:blipFill>
              <a:blip r:embed="rId13"/>
              <a:stretch>
                <a:fillRect/>
              </a:stretch>
            </p:blipFill>
            <p:spPr>
              <a:xfrm>
                <a:off x="4827712" y="907895"/>
                <a:ext cx="1811351" cy="2415136"/>
              </a:xfrm>
              <a:prstGeom prst="rect">
                <a:avLst/>
              </a:prstGeom>
            </p:spPr>
          </p:pic>
          <p:sp>
            <p:nvSpPr>
              <p:cNvPr id="57" name="Rectangle 56">
                <a:extLst>
                  <a:ext uri="{FF2B5EF4-FFF2-40B4-BE49-F238E27FC236}">
                    <a16:creationId xmlns:a16="http://schemas.microsoft.com/office/drawing/2014/main" id="{AA1BF231-2BDE-4B47-9C8E-92E480596FFC}"/>
                  </a:ext>
                </a:extLst>
              </p:cNvPr>
              <p:cNvSpPr/>
              <p:nvPr/>
            </p:nvSpPr>
            <p:spPr>
              <a:xfrm>
                <a:off x="4765539" y="892686"/>
                <a:ext cx="1808975" cy="251973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grpSp>
        <p:nvGrpSpPr>
          <p:cNvPr id="7" name="Group 6">
            <a:extLst>
              <a:ext uri="{FF2B5EF4-FFF2-40B4-BE49-F238E27FC236}">
                <a16:creationId xmlns:a16="http://schemas.microsoft.com/office/drawing/2014/main" id="{70D06F15-486D-43E9-BFE6-D18CCD7E77F3}"/>
              </a:ext>
            </a:extLst>
          </p:cNvPr>
          <p:cNvGrpSpPr/>
          <p:nvPr/>
        </p:nvGrpSpPr>
        <p:grpSpPr>
          <a:xfrm>
            <a:off x="2435945" y="3806497"/>
            <a:ext cx="2941559" cy="2395242"/>
            <a:chOff x="340444" y="3806497"/>
            <a:chExt cx="2941559" cy="2395242"/>
          </a:xfrm>
        </p:grpSpPr>
        <p:grpSp>
          <p:nvGrpSpPr>
            <p:cNvPr id="3" name="Group 2">
              <a:extLst>
                <a:ext uri="{FF2B5EF4-FFF2-40B4-BE49-F238E27FC236}">
                  <a16:creationId xmlns:a16="http://schemas.microsoft.com/office/drawing/2014/main" id="{67D50AA8-AB1A-4E5E-B55C-C99DCC849BDB}"/>
                </a:ext>
              </a:extLst>
            </p:cNvPr>
            <p:cNvGrpSpPr/>
            <p:nvPr/>
          </p:nvGrpSpPr>
          <p:grpSpPr>
            <a:xfrm>
              <a:off x="1612016" y="3806497"/>
              <a:ext cx="1048104" cy="1467226"/>
              <a:chOff x="2552145" y="868393"/>
              <a:chExt cx="1048104" cy="1467226"/>
            </a:xfrm>
          </p:grpSpPr>
          <p:pic>
            <p:nvPicPr>
              <p:cNvPr id="8" name="Picture 7">
                <a:extLst>
                  <a:ext uri="{FF2B5EF4-FFF2-40B4-BE49-F238E27FC236}">
                    <a16:creationId xmlns:a16="http://schemas.microsoft.com/office/drawing/2014/main" id="{8522A279-BF00-4071-9119-0ED6D83EE37D}"/>
                  </a:ext>
                </a:extLst>
              </p:cNvPr>
              <p:cNvPicPr>
                <a:picLocks noChangeAspect="1"/>
              </p:cNvPicPr>
              <p:nvPr/>
            </p:nvPicPr>
            <p:blipFill>
              <a:blip r:embed="rId14"/>
              <a:stretch>
                <a:fillRect/>
              </a:stretch>
            </p:blipFill>
            <p:spPr>
              <a:xfrm>
                <a:off x="2552145" y="876432"/>
                <a:ext cx="1048104" cy="1459187"/>
              </a:xfrm>
              <a:prstGeom prst="rect">
                <a:avLst/>
              </a:prstGeom>
            </p:spPr>
          </p:pic>
          <p:sp>
            <p:nvSpPr>
              <p:cNvPr id="26" name="Rectangle 25">
                <a:extLst>
                  <a:ext uri="{FF2B5EF4-FFF2-40B4-BE49-F238E27FC236}">
                    <a16:creationId xmlns:a16="http://schemas.microsoft.com/office/drawing/2014/main" id="{F1C7604D-6131-42F2-A4EB-9BC62825179F}"/>
                  </a:ext>
                </a:extLst>
              </p:cNvPr>
              <p:cNvSpPr/>
              <p:nvPr/>
            </p:nvSpPr>
            <p:spPr>
              <a:xfrm>
                <a:off x="2577398" y="868393"/>
                <a:ext cx="1012684" cy="14582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32" name="Group 31">
              <a:extLst>
                <a:ext uri="{FF2B5EF4-FFF2-40B4-BE49-F238E27FC236}">
                  <a16:creationId xmlns:a16="http://schemas.microsoft.com/office/drawing/2014/main" id="{7C639ECB-9F17-4A33-B126-8D41CB84DF44}"/>
                </a:ext>
              </a:extLst>
            </p:cNvPr>
            <p:cNvGrpSpPr/>
            <p:nvPr/>
          </p:nvGrpSpPr>
          <p:grpSpPr>
            <a:xfrm>
              <a:off x="340444" y="3809637"/>
              <a:ext cx="1020386" cy="1428833"/>
              <a:chOff x="498658" y="3795228"/>
              <a:chExt cx="1020386" cy="1428833"/>
            </a:xfrm>
          </p:grpSpPr>
          <p:pic>
            <p:nvPicPr>
              <p:cNvPr id="14" name="Picture 13">
                <a:extLst>
                  <a:ext uri="{FF2B5EF4-FFF2-40B4-BE49-F238E27FC236}">
                    <a16:creationId xmlns:a16="http://schemas.microsoft.com/office/drawing/2014/main" id="{4C418CEC-D5FB-423E-9F97-A1D856955025}"/>
                  </a:ext>
                </a:extLst>
              </p:cNvPr>
              <p:cNvPicPr>
                <a:picLocks noChangeAspect="1"/>
              </p:cNvPicPr>
              <p:nvPr/>
            </p:nvPicPr>
            <p:blipFill>
              <a:blip r:embed="rId15"/>
              <a:stretch>
                <a:fillRect/>
              </a:stretch>
            </p:blipFill>
            <p:spPr>
              <a:xfrm>
                <a:off x="506360" y="3795228"/>
                <a:ext cx="1012684" cy="1405666"/>
              </a:xfrm>
              <a:prstGeom prst="rect">
                <a:avLst/>
              </a:prstGeom>
            </p:spPr>
          </p:pic>
          <p:sp>
            <p:nvSpPr>
              <p:cNvPr id="27" name="Rectangle 26">
                <a:extLst>
                  <a:ext uri="{FF2B5EF4-FFF2-40B4-BE49-F238E27FC236}">
                    <a16:creationId xmlns:a16="http://schemas.microsoft.com/office/drawing/2014/main" id="{2B070A82-3F27-46D6-8208-7C3829E4A36A}"/>
                  </a:ext>
                </a:extLst>
              </p:cNvPr>
              <p:cNvSpPr/>
              <p:nvPr/>
            </p:nvSpPr>
            <p:spPr>
              <a:xfrm>
                <a:off x="498658" y="3813486"/>
                <a:ext cx="1012684" cy="141057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58" name="Group 57">
              <a:extLst>
                <a:ext uri="{FF2B5EF4-FFF2-40B4-BE49-F238E27FC236}">
                  <a16:creationId xmlns:a16="http://schemas.microsoft.com/office/drawing/2014/main" id="{4895EAD5-672B-49F7-8214-A3F2DC732FE4}"/>
                </a:ext>
              </a:extLst>
            </p:cNvPr>
            <p:cNvGrpSpPr/>
            <p:nvPr/>
          </p:nvGrpSpPr>
          <p:grpSpPr>
            <a:xfrm>
              <a:off x="2231006" y="4716163"/>
              <a:ext cx="1050997" cy="1471625"/>
              <a:chOff x="4830088" y="3867622"/>
              <a:chExt cx="1808975" cy="2532959"/>
            </a:xfrm>
          </p:grpSpPr>
          <p:pic>
            <p:nvPicPr>
              <p:cNvPr id="59" name="Picture 58">
                <a:extLst>
                  <a:ext uri="{FF2B5EF4-FFF2-40B4-BE49-F238E27FC236}">
                    <a16:creationId xmlns:a16="http://schemas.microsoft.com/office/drawing/2014/main" id="{E6A5F5BE-E3C2-494F-A3EF-7E6C008F5EFB}"/>
                  </a:ext>
                </a:extLst>
              </p:cNvPr>
              <p:cNvPicPr>
                <a:picLocks noChangeAspect="1"/>
              </p:cNvPicPr>
              <p:nvPr/>
            </p:nvPicPr>
            <p:blipFill>
              <a:blip r:embed="rId16"/>
              <a:stretch>
                <a:fillRect/>
              </a:stretch>
            </p:blipFill>
            <p:spPr>
              <a:xfrm>
                <a:off x="4837693" y="3867622"/>
                <a:ext cx="1801370" cy="2503689"/>
              </a:xfrm>
              <a:prstGeom prst="rect">
                <a:avLst/>
              </a:prstGeom>
            </p:spPr>
          </p:pic>
          <p:sp>
            <p:nvSpPr>
              <p:cNvPr id="60" name="Rectangle 59">
                <a:extLst>
                  <a:ext uri="{FF2B5EF4-FFF2-40B4-BE49-F238E27FC236}">
                    <a16:creationId xmlns:a16="http://schemas.microsoft.com/office/drawing/2014/main" id="{BC70E248-507C-4C3F-A511-F712DD75170E}"/>
                  </a:ext>
                </a:extLst>
              </p:cNvPr>
              <p:cNvSpPr/>
              <p:nvPr/>
            </p:nvSpPr>
            <p:spPr>
              <a:xfrm>
                <a:off x="4830088" y="3880846"/>
                <a:ext cx="1808975" cy="251973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1" name="Group 60">
              <a:extLst>
                <a:ext uri="{FF2B5EF4-FFF2-40B4-BE49-F238E27FC236}">
                  <a16:creationId xmlns:a16="http://schemas.microsoft.com/office/drawing/2014/main" id="{B1C9A19D-97E1-4B2A-967B-9E16C11AD8CF}"/>
                </a:ext>
              </a:extLst>
            </p:cNvPr>
            <p:cNvGrpSpPr/>
            <p:nvPr/>
          </p:nvGrpSpPr>
          <p:grpSpPr>
            <a:xfrm>
              <a:off x="873623" y="4720084"/>
              <a:ext cx="1071419" cy="1481655"/>
              <a:chOff x="6902085" y="3870081"/>
              <a:chExt cx="1844124" cy="2550222"/>
            </a:xfrm>
          </p:grpSpPr>
          <p:pic>
            <p:nvPicPr>
              <p:cNvPr id="62" name="Picture 61">
                <a:extLst>
                  <a:ext uri="{FF2B5EF4-FFF2-40B4-BE49-F238E27FC236}">
                    <a16:creationId xmlns:a16="http://schemas.microsoft.com/office/drawing/2014/main" id="{51ECE893-9866-4778-A056-C1CFB78E03A7}"/>
                  </a:ext>
                </a:extLst>
              </p:cNvPr>
              <p:cNvPicPr>
                <a:picLocks noChangeAspect="1"/>
              </p:cNvPicPr>
              <p:nvPr/>
            </p:nvPicPr>
            <p:blipFill>
              <a:blip r:embed="rId17"/>
              <a:stretch>
                <a:fillRect/>
              </a:stretch>
            </p:blipFill>
            <p:spPr>
              <a:xfrm>
                <a:off x="6944839" y="3870081"/>
                <a:ext cx="1801370" cy="2487606"/>
              </a:xfrm>
              <a:prstGeom prst="rect">
                <a:avLst/>
              </a:prstGeom>
            </p:spPr>
          </p:pic>
          <p:sp>
            <p:nvSpPr>
              <p:cNvPr id="63" name="Rectangle 62">
                <a:extLst>
                  <a:ext uri="{FF2B5EF4-FFF2-40B4-BE49-F238E27FC236}">
                    <a16:creationId xmlns:a16="http://schemas.microsoft.com/office/drawing/2014/main" id="{C7378BAE-E3F1-454E-B911-FCD2E98BB42A}"/>
                  </a:ext>
                </a:extLst>
              </p:cNvPr>
              <p:cNvSpPr/>
              <p:nvPr/>
            </p:nvSpPr>
            <p:spPr>
              <a:xfrm>
                <a:off x="6902085" y="3900568"/>
                <a:ext cx="1808975" cy="251973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grpSp>
        <p:nvGrpSpPr>
          <p:cNvPr id="11" name="Group 10">
            <a:extLst>
              <a:ext uri="{FF2B5EF4-FFF2-40B4-BE49-F238E27FC236}">
                <a16:creationId xmlns:a16="http://schemas.microsoft.com/office/drawing/2014/main" id="{81269DA9-2DDF-42BD-9808-829A260551C3}"/>
              </a:ext>
            </a:extLst>
          </p:cNvPr>
          <p:cNvGrpSpPr/>
          <p:nvPr/>
        </p:nvGrpSpPr>
        <p:grpSpPr>
          <a:xfrm>
            <a:off x="6745040" y="616706"/>
            <a:ext cx="3074905" cy="2552591"/>
            <a:chOff x="5211514" y="807205"/>
            <a:chExt cx="3074905" cy="2552591"/>
          </a:xfrm>
        </p:grpSpPr>
        <p:grpSp>
          <p:nvGrpSpPr>
            <p:cNvPr id="34" name="Group 33">
              <a:extLst>
                <a:ext uri="{FF2B5EF4-FFF2-40B4-BE49-F238E27FC236}">
                  <a16:creationId xmlns:a16="http://schemas.microsoft.com/office/drawing/2014/main" id="{05CB6E78-C1FE-41FB-BFFC-606147187692}"/>
                </a:ext>
              </a:extLst>
            </p:cNvPr>
            <p:cNvGrpSpPr/>
            <p:nvPr/>
          </p:nvGrpSpPr>
          <p:grpSpPr>
            <a:xfrm>
              <a:off x="6706949" y="845833"/>
              <a:ext cx="1080523" cy="1487131"/>
              <a:chOff x="4854635" y="3833173"/>
              <a:chExt cx="1033031" cy="1421767"/>
            </a:xfrm>
          </p:grpSpPr>
          <p:pic>
            <p:nvPicPr>
              <p:cNvPr id="18" name="Picture 17">
                <a:extLst>
                  <a:ext uri="{FF2B5EF4-FFF2-40B4-BE49-F238E27FC236}">
                    <a16:creationId xmlns:a16="http://schemas.microsoft.com/office/drawing/2014/main" id="{6B367D29-A505-461F-BDE5-AE238E40CE39}"/>
                  </a:ext>
                </a:extLst>
              </p:cNvPr>
              <p:cNvPicPr>
                <a:picLocks noChangeAspect="1"/>
              </p:cNvPicPr>
              <p:nvPr/>
            </p:nvPicPr>
            <p:blipFill>
              <a:blip r:embed="rId18"/>
              <a:stretch>
                <a:fillRect/>
              </a:stretch>
            </p:blipFill>
            <p:spPr>
              <a:xfrm>
                <a:off x="4854635" y="3833173"/>
                <a:ext cx="1033031" cy="1421767"/>
              </a:xfrm>
              <a:prstGeom prst="rect">
                <a:avLst/>
              </a:prstGeom>
            </p:spPr>
          </p:pic>
          <p:sp>
            <p:nvSpPr>
              <p:cNvPr id="25" name="Rectangle 24">
                <a:extLst>
                  <a:ext uri="{FF2B5EF4-FFF2-40B4-BE49-F238E27FC236}">
                    <a16:creationId xmlns:a16="http://schemas.microsoft.com/office/drawing/2014/main" id="{C1401012-04C5-4670-A02A-732B8F7114A1}"/>
                  </a:ext>
                </a:extLst>
              </p:cNvPr>
              <p:cNvSpPr/>
              <p:nvPr/>
            </p:nvSpPr>
            <p:spPr>
              <a:xfrm>
                <a:off x="4859406" y="3840477"/>
                <a:ext cx="1012684" cy="14105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40" name="Group 39">
              <a:extLst>
                <a:ext uri="{FF2B5EF4-FFF2-40B4-BE49-F238E27FC236}">
                  <a16:creationId xmlns:a16="http://schemas.microsoft.com/office/drawing/2014/main" id="{811303AD-9B69-4DF2-806D-71F8828687FE}"/>
                </a:ext>
              </a:extLst>
            </p:cNvPr>
            <p:cNvGrpSpPr/>
            <p:nvPr/>
          </p:nvGrpSpPr>
          <p:grpSpPr>
            <a:xfrm>
              <a:off x="5211514" y="807205"/>
              <a:ext cx="1080631" cy="1485913"/>
              <a:chOff x="6797081" y="854871"/>
              <a:chExt cx="1859979" cy="2557550"/>
            </a:xfrm>
          </p:grpSpPr>
          <p:pic>
            <p:nvPicPr>
              <p:cNvPr id="41" name="Picture 40">
                <a:extLst>
                  <a:ext uri="{FF2B5EF4-FFF2-40B4-BE49-F238E27FC236}">
                    <a16:creationId xmlns:a16="http://schemas.microsoft.com/office/drawing/2014/main" id="{DDF2F150-711F-41C0-B4D9-96D1FE3A6D77}"/>
                  </a:ext>
                </a:extLst>
              </p:cNvPr>
              <p:cNvPicPr>
                <a:picLocks noChangeAspect="1"/>
              </p:cNvPicPr>
              <p:nvPr/>
            </p:nvPicPr>
            <p:blipFill>
              <a:blip r:embed="rId19"/>
              <a:stretch>
                <a:fillRect/>
              </a:stretch>
            </p:blipFill>
            <p:spPr>
              <a:xfrm>
                <a:off x="6797081" y="854871"/>
                <a:ext cx="1845321" cy="2557550"/>
              </a:xfrm>
              <a:prstGeom prst="rect">
                <a:avLst/>
              </a:prstGeom>
            </p:spPr>
          </p:pic>
          <p:sp>
            <p:nvSpPr>
              <p:cNvPr id="42" name="Rectangle 41">
                <a:extLst>
                  <a:ext uri="{FF2B5EF4-FFF2-40B4-BE49-F238E27FC236}">
                    <a16:creationId xmlns:a16="http://schemas.microsoft.com/office/drawing/2014/main" id="{09BA8801-60A2-4114-B4A3-A6B612E0C940}"/>
                  </a:ext>
                </a:extLst>
              </p:cNvPr>
              <p:cNvSpPr/>
              <p:nvPr/>
            </p:nvSpPr>
            <p:spPr>
              <a:xfrm>
                <a:off x="6848085" y="886302"/>
                <a:ext cx="1808975" cy="25197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43" name="Group 42">
              <a:extLst>
                <a:ext uri="{FF2B5EF4-FFF2-40B4-BE49-F238E27FC236}">
                  <a16:creationId xmlns:a16="http://schemas.microsoft.com/office/drawing/2014/main" id="{4DF87268-2A05-496C-B9C7-554A199C1649}"/>
                </a:ext>
              </a:extLst>
            </p:cNvPr>
            <p:cNvGrpSpPr/>
            <p:nvPr/>
          </p:nvGrpSpPr>
          <p:grpSpPr>
            <a:xfrm>
              <a:off x="7233291" y="1884238"/>
              <a:ext cx="1053128" cy="1475558"/>
              <a:chOff x="270586" y="3799508"/>
              <a:chExt cx="1812643" cy="2539728"/>
            </a:xfrm>
          </p:grpSpPr>
          <p:pic>
            <p:nvPicPr>
              <p:cNvPr id="44" name="Picture 43">
                <a:extLst>
                  <a:ext uri="{FF2B5EF4-FFF2-40B4-BE49-F238E27FC236}">
                    <a16:creationId xmlns:a16="http://schemas.microsoft.com/office/drawing/2014/main" id="{27679E0A-6981-4348-9B8D-8E9127EB9D1D}"/>
                  </a:ext>
                </a:extLst>
              </p:cNvPr>
              <p:cNvPicPr>
                <a:picLocks noChangeAspect="1"/>
              </p:cNvPicPr>
              <p:nvPr/>
            </p:nvPicPr>
            <p:blipFill rotWithShape="1">
              <a:blip r:embed="rId20"/>
              <a:srcRect l="1724" r="3860" b="3249"/>
              <a:stretch/>
            </p:blipFill>
            <p:spPr>
              <a:xfrm>
                <a:off x="281859" y="3799508"/>
                <a:ext cx="1801370" cy="2539728"/>
              </a:xfrm>
              <a:prstGeom prst="rect">
                <a:avLst/>
              </a:prstGeom>
            </p:spPr>
          </p:pic>
          <p:sp>
            <p:nvSpPr>
              <p:cNvPr id="45" name="Rectangle 44">
                <a:extLst>
                  <a:ext uri="{FF2B5EF4-FFF2-40B4-BE49-F238E27FC236}">
                    <a16:creationId xmlns:a16="http://schemas.microsoft.com/office/drawing/2014/main" id="{E2EC9DD3-F6EB-4B05-BB98-EA77A9BAC163}"/>
                  </a:ext>
                </a:extLst>
              </p:cNvPr>
              <p:cNvSpPr/>
              <p:nvPr/>
            </p:nvSpPr>
            <p:spPr>
              <a:xfrm>
                <a:off x="270586" y="3819501"/>
                <a:ext cx="1808975" cy="25197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2" name="Group 1">
              <a:extLst>
                <a:ext uri="{FF2B5EF4-FFF2-40B4-BE49-F238E27FC236}">
                  <a16:creationId xmlns:a16="http://schemas.microsoft.com/office/drawing/2014/main" id="{7F2E21FD-7EDF-4651-B8D2-F7BA51B07138}"/>
                </a:ext>
              </a:extLst>
            </p:cNvPr>
            <p:cNvGrpSpPr/>
            <p:nvPr/>
          </p:nvGrpSpPr>
          <p:grpSpPr>
            <a:xfrm>
              <a:off x="5773844" y="1879707"/>
              <a:ext cx="1048104" cy="1458684"/>
              <a:chOff x="489212" y="861836"/>
              <a:chExt cx="1048104" cy="1458684"/>
            </a:xfrm>
          </p:grpSpPr>
          <p:pic>
            <p:nvPicPr>
              <p:cNvPr id="6" name="Picture 5">
                <a:extLst>
                  <a:ext uri="{FF2B5EF4-FFF2-40B4-BE49-F238E27FC236}">
                    <a16:creationId xmlns:a16="http://schemas.microsoft.com/office/drawing/2014/main" id="{8165BE01-1E93-4EB6-87E5-3DC004776E29}"/>
                  </a:ext>
                </a:extLst>
              </p:cNvPr>
              <p:cNvPicPr>
                <a:picLocks noChangeAspect="1"/>
              </p:cNvPicPr>
              <p:nvPr/>
            </p:nvPicPr>
            <p:blipFill>
              <a:blip r:embed="rId21"/>
              <a:stretch>
                <a:fillRect/>
              </a:stretch>
            </p:blipFill>
            <p:spPr>
              <a:xfrm>
                <a:off x="489212" y="861836"/>
                <a:ext cx="1048104" cy="1445661"/>
              </a:xfrm>
              <a:prstGeom prst="rect">
                <a:avLst/>
              </a:prstGeom>
            </p:spPr>
          </p:pic>
          <p:sp>
            <p:nvSpPr>
              <p:cNvPr id="24" name="Rectangle 23">
                <a:extLst>
                  <a:ext uri="{FF2B5EF4-FFF2-40B4-BE49-F238E27FC236}">
                    <a16:creationId xmlns:a16="http://schemas.microsoft.com/office/drawing/2014/main" id="{F29D5D67-83B2-45BB-A8C1-0CBCF20EE9E9}"/>
                  </a:ext>
                </a:extLst>
              </p:cNvPr>
              <p:cNvSpPr/>
              <p:nvPr/>
            </p:nvSpPr>
            <p:spPr>
              <a:xfrm>
                <a:off x="491346" y="890847"/>
                <a:ext cx="1026395" cy="142967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spTree>
    <p:extLst>
      <p:ext uri="{BB962C8B-B14F-4D97-AF65-F5344CB8AC3E}">
        <p14:creationId xmlns:p14="http://schemas.microsoft.com/office/powerpoint/2010/main" val="340455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background pattern&#10;&#10;Description automatically generated">
            <a:extLst>
              <a:ext uri="{FF2B5EF4-FFF2-40B4-BE49-F238E27FC236}">
                <a16:creationId xmlns:a16="http://schemas.microsoft.com/office/drawing/2014/main" id="{4BD44C81-BA64-F64B-810B-2F5822EC905E}"/>
              </a:ext>
            </a:extLst>
          </p:cNvPr>
          <p:cNvPicPr>
            <a:picLocks noChangeAspect="1"/>
          </p:cNvPicPr>
          <p:nvPr/>
        </p:nvPicPr>
        <p:blipFill rotWithShape="1">
          <a:blip r:embed="rId3"/>
          <a:srcRect l="15895" t="670" r="10374"/>
          <a:stretch/>
        </p:blipFill>
        <p:spPr>
          <a:xfrm>
            <a:off x="0" y="0"/>
            <a:ext cx="12192000" cy="6858085"/>
          </a:xfrm>
          <a:prstGeom prst="rect">
            <a:avLst/>
          </a:prstGeom>
        </p:spPr>
      </p:pic>
      <p:pic>
        <p:nvPicPr>
          <p:cNvPr id="66" name="Picture 5" descr="Picture 5">
            <a:extLst>
              <a:ext uri="{FF2B5EF4-FFF2-40B4-BE49-F238E27FC236}">
                <a16:creationId xmlns:a16="http://schemas.microsoft.com/office/drawing/2014/main" id="{8988D29A-71E4-44CB-A44C-17AD95BE10A3}"/>
              </a:ext>
            </a:extLst>
          </p:cNvPr>
          <p:cNvPicPr>
            <a:picLocks noChangeAspect="1"/>
          </p:cNvPicPr>
          <p:nvPr/>
        </p:nvPicPr>
        <p:blipFill>
          <a:blip r:embed="rId4"/>
          <a:srcRect l="994" t="999" r="952" b="999"/>
          <a:stretch>
            <a:fillRect/>
          </a:stretch>
        </p:blipFill>
        <p:spPr>
          <a:xfrm>
            <a:off x="-1548707" y="-162717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141" name="TextBox 10">
            <a:extLst>
              <a:ext uri="{FF2B5EF4-FFF2-40B4-BE49-F238E27FC236}">
                <a16:creationId xmlns:a16="http://schemas.microsoft.com/office/drawing/2014/main" id="{C41F0035-3E67-4568-931C-1D5AAB0DF5F5}"/>
              </a:ext>
            </a:extLst>
          </p:cNvPr>
          <p:cNvSpPr txBox="1"/>
          <p:nvPr/>
        </p:nvSpPr>
        <p:spPr>
          <a:xfrm>
            <a:off x="1962083" y="3849006"/>
            <a:ext cx="3570356" cy="557364"/>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200"/>
              <a:t>On a bad day</a:t>
            </a:r>
            <a:endParaRPr lang="en-US" sz="3200"/>
          </a:p>
        </p:txBody>
      </p:sp>
      <p:sp>
        <p:nvSpPr>
          <p:cNvPr id="3" name="TextBox 10">
            <a:extLst>
              <a:ext uri="{FF2B5EF4-FFF2-40B4-BE49-F238E27FC236}">
                <a16:creationId xmlns:a16="http://schemas.microsoft.com/office/drawing/2014/main" id="{C2426BEE-C5E1-40C4-9E17-0D082E145807}"/>
              </a:ext>
            </a:extLst>
          </p:cNvPr>
          <p:cNvSpPr txBox="1"/>
          <p:nvPr/>
        </p:nvSpPr>
        <p:spPr>
          <a:xfrm>
            <a:off x="6431591" y="842243"/>
            <a:ext cx="5665855" cy="557364"/>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200"/>
              <a:t>Good day/resilient strengths</a:t>
            </a:r>
            <a:endParaRPr lang="en-US" sz="2400"/>
          </a:p>
        </p:txBody>
      </p:sp>
      <p:pic>
        <p:nvPicPr>
          <p:cNvPr id="29" name="Picture 28" descr="C-me landscape logo.png">
            <a:extLst>
              <a:ext uri="{FF2B5EF4-FFF2-40B4-BE49-F238E27FC236}">
                <a16:creationId xmlns:a16="http://schemas.microsoft.com/office/drawing/2014/main" id="{44A10A5D-BF7C-2C43-B0E2-8D6A9629A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1053" y="310897"/>
            <a:ext cx="2144524" cy="422342"/>
          </a:xfrm>
          <a:prstGeom prst="rect">
            <a:avLst/>
          </a:prstGeom>
        </p:spPr>
      </p:pic>
      <p:grpSp>
        <p:nvGrpSpPr>
          <p:cNvPr id="8" name="Group 7">
            <a:extLst>
              <a:ext uri="{FF2B5EF4-FFF2-40B4-BE49-F238E27FC236}">
                <a16:creationId xmlns:a16="http://schemas.microsoft.com/office/drawing/2014/main" id="{B3AE5854-618E-FD4A-88F1-C33026644BFC}"/>
              </a:ext>
            </a:extLst>
          </p:cNvPr>
          <p:cNvGrpSpPr/>
          <p:nvPr/>
        </p:nvGrpSpPr>
        <p:grpSpPr>
          <a:xfrm>
            <a:off x="1184223" y="349927"/>
            <a:ext cx="4200234" cy="3425094"/>
            <a:chOff x="1184223" y="349927"/>
            <a:chExt cx="4200234" cy="3425094"/>
          </a:xfrm>
        </p:grpSpPr>
        <p:grpSp>
          <p:nvGrpSpPr>
            <p:cNvPr id="6" name="Group 5">
              <a:extLst>
                <a:ext uri="{FF2B5EF4-FFF2-40B4-BE49-F238E27FC236}">
                  <a16:creationId xmlns:a16="http://schemas.microsoft.com/office/drawing/2014/main" id="{C9DC96CA-0889-9C4D-BA2F-42CD67D0E991}"/>
                </a:ext>
              </a:extLst>
            </p:cNvPr>
            <p:cNvGrpSpPr/>
            <p:nvPr/>
          </p:nvGrpSpPr>
          <p:grpSpPr>
            <a:xfrm>
              <a:off x="1184223" y="359957"/>
              <a:ext cx="1508440" cy="2071887"/>
              <a:chOff x="1184223" y="359957"/>
              <a:chExt cx="1508440" cy="2071887"/>
            </a:xfrm>
          </p:grpSpPr>
          <p:pic>
            <p:nvPicPr>
              <p:cNvPr id="102" name="Picture 101">
                <a:extLst>
                  <a:ext uri="{FF2B5EF4-FFF2-40B4-BE49-F238E27FC236}">
                    <a16:creationId xmlns:a16="http://schemas.microsoft.com/office/drawing/2014/main" id="{F521AAB2-6719-4AA7-8435-9CA7DE3226B6}"/>
                  </a:ext>
                </a:extLst>
              </p:cNvPr>
              <p:cNvPicPr>
                <a:picLocks noChangeAspect="1"/>
              </p:cNvPicPr>
              <p:nvPr/>
            </p:nvPicPr>
            <p:blipFill>
              <a:blip r:embed="rId6"/>
              <a:stretch>
                <a:fillRect/>
              </a:stretch>
            </p:blipFill>
            <p:spPr>
              <a:xfrm>
                <a:off x="1184223" y="359957"/>
                <a:ext cx="1508440" cy="2071887"/>
              </a:xfrm>
              <a:prstGeom prst="rect">
                <a:avLst/>
              </a:prstGeom>
            </p:spPr>
          </p:pic>
          <p:sp>
            <p:nvSpPr>
              <p:cNvPr id="103" name="Rectangle 102">
                <a:extLst>
                  <a:ext uri="{FF2B5EF4-FFF2-40B4-BE49-F238E27FC236}">
                    <a16:creationId xmlns:a16="http://schemas.microsoft.com/office/drawing/2014/main" id="{7775C81B-477C-4B4E-9F62-332760F542D2}"/>
                  </a:ext>
                </a:extLst>
              </p:cNvPr>
              <p:cNvSpPr/>
              <p:nvPr/>
            </p:nvSpPr>
            <p:spPr>
              <a:xfrm>
                <a:off x="1206818" y="386316"/>
                <a:ext cx="1446189" cy="201440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5" name="Group 4">
              <a:extLst>
                <a:ext uri="{FF2B5EF4-FFF2-40B4-BE49-F238E27FC236}">
                  <a16:creationId xmlns:a16="http://schemas.microsoft.com/office/drawing/2014/main" id="{2D9CE25A-C3D5-2346-8B1D-2A30624405E0}"/>
                </a:ext>
              </a:extLst>
            </p:cNvPr>
            <p:cNvGrpSpPr/>
            <p:nvPr/>
          </p:nvGrpSpPr>
          <p:grpSpPr>
            <a:xfrm>
              <a:off x="1961134" y="1695844"/>
              <a:ext cx="1448089" cy="2014408"/>
              <a:chOff x="1961134" y="1695844"/>
              <a:chExt cx="1448089" cy="2014408"/>
            </a:xfrm>
          </p:grpSpPr>
          <p:pic>
            <p:nvPicPr>
              <p:cNvPr id="105" name="Picture 104">
                <a:extLst>
                  <a:ext uri="{FF2B5EF4-FFF2-40B4-BE49-F238E27FC236}">
                    <a16:creationId xmlns:a16="http://schemas.microsoft.com/office/drawing/2014/main" id="{67013A2E-24F2-46D5-B48A-CFA3F7A6F55E}"/>
                  </a:ext>
                </a:extLst>
              </p:cNvPr>
              <p:cNvPicPr>
                <a:picLocks noChangeAspect="1"/>
              </p:cNvPicPr>
              <p:nvPr/>
            </p:nvPicPr>
            <p:blipFill>
              <a:blip r:embed="rId7"/>
              <a:stretch>
                <a:fillRect/>
              </a:stretch>
            </p:blipFill>
            <p:spPr>
              <a:xfrm>
                <a:off x="1961134" y="1721086"/>
                <a:ext cx="1448089" cy="1930786"/>
              </a:xfrm>
              <a:prstGeom prst="rect">
                <a:avLst/>
              </a:prstGeom>
            </p:spPr>
          </p:pic>
          <p:sp>
            <p:nvSpPr>
              <p:cNvPr id="106" name="Rectangle 105">
                <a:extLst>
                  <a:ext uri="{FF2B5EF4-FFF2-40B4-BE49-F238E27FC236}">
                    <a16:creationId xmlns:a16="http://schemas.microsoft.com/office/drawing/2014/main" id="{A32992D0-CF21-4C7F-9625-024A40C09510}"/>
                  </a:ext>
                </a:extLst>
              </p:cNvPr>
              <p:cNvSpPr/>
              <p:nvPr/>
            </p:nvSpPr>
            <p:spPr>
              <a:xfrm>
                <a:off x="1962083" y="1695844"/>
                <a:ext cx="1446189" cy="201440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95" name="Group 94">
              <a:extLst>
                <a:ext uri="{FF2B5EF4-FFF2-40B4-BE49-F238E27FC236}">
                  <a16:creationId xmlns:a16="http://schemas.microsoft.com/office/drawing/2014/main" id="{1CB554AD-3C7F-4D67-867B-2B1E9F977C7E}"/>
                </a:ext>
              </a:extLst>
            </p:cNvPr>
            <p:cNvGrpSpPr/>
            <p:nvPr/>
          </p:nvGrpSpPr>
          <p:grpSpPr>
            <a:xfrm>
              <a:off x="3383274" y="349927"/>
              <a:ext cx="1457533" cy="1997677"/>
              <a:chOff x="6551544" y="3743002"/>
              <a:chExt cx="1059241" cy="1451783"/>
            </a:xfrm>
          </p:grpSpPr>
          <p:pic>
            <p:nvPicPr>
              <p:cNvPr id="96" name="Picture 95">
                <a:extLst>
                  <a:ext uri="{FF2B5EF4-FFF2-40B4-BE49-F238E27FC236}">
                    <a16:creationId xmlns:a16="http://schemas.microsoft.com/office/drawing/2014/main" id="{FC7B6596-5498-407E-958D-8CD3BD128E62}"/>
                  </a:ext>
                </a:extLst>
              </p:cNvPr>
              <p:cNvPicPr>
                <a:picLocks noChangeAspect="1"/>
              </p:cNvPicPr>
              <p:nvPr/>
            </p:nvPicPr>
            <p:blipFill>
              <a:blip r:embed="rId8"/>
              <a:stretch>
                <a:fillRect/>
              </a:stretch>
            </p:blipFill>
            <p:spPr>
              <a:xfrm>
                <a:off x="6551544" y="3743002"/>
                <a:ext cx="1059241" cy="1451783"/>
              </a:xfrm>
              <a:prstGeom prst="rect">
                <a:avLst/>
              </a:prstGeom>
            </p:spPr>
          </p:pic>
          <p:sp>
            <p:nvSpPr>
              <p:cNvPr id="97" name="Rectangle 96">
                <a:extLst>
                  <a:ext uri="{FF2B5EF4-FFF2-40B4-BE49-F238E27FC236}">
                    <a16:creationId xmlns:a16="http://schemas.microsoft.com/office/drawing/2014/main" id="{E04923DC-9507-4303-BF45-58B652FD6030}"/>
                  </a:ext>
                </a:extLst>
              </p:cNvPr>
              <p:cNvSpPr/>
              <p:nvPr/>
            </p:nvSpPr>
            <p:spPr>
              <a:xfrm>
                <a:off x="6555045" y="3750291"/>
                <a:ext cx="1012684" cy="141057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98" name="Group 97">
              <a:extLst>
                <a:ext uri="{FF2B5EF4-FFF2-40B4-BE49-F238E27FC236}">
                  <a16:creationId xmlns:a16="http://schemas.microsoft.com/office/drawing/2014/main" id="{6DCCADDD-36C4-4ABF-A5B0-5288BFA1B0D0}"/>
                </a:ext>
              </a:extLst>
            </p:cNvPr>
            <p:cNvGrpSpPr/>
            <p:nvPr/>
          </p:nvGrpSpPr>
          <p:grpSpPr>
            <a:xfrm>
              <a:off x="3976314" y="1817019"/>
              <a:ext cx="1408143" cy="1958002"/>
              <a:chOff x="6969998" y="4794307"/>
              <a:chExt cx="1023348" cy="1422950"/>
            </a:xfrm>
          </p:grpSpPr>
          <p:pic>
            <p:nvPicPr>
              <p:cNvPr id="99" name="Picture 98">
                <a:extLst>
                  <a:ext uri="{FF2B5EF4-FFF2-40B4-BE49-F238E27FC236}">
                    <a16:creationId xmlns:a16="http://schemas.microsoft.com/office/drawing/2014/main" id="{C818DCD8-4445-4EAB-87C9-8D313EDAEFD1}"/>
                  </a:ext>
                </a:extLst>
              </p:cNvPr>
              <p:cNvPicPr>
                <a:picLocks noChangeAspect="1"/>
              </p:cNvPicPr>
              <p:nvPr/>
            </p:nvPicPr>
            <p:blipFill>
              <a:blip r:embed="rId9"/>
              <a:stretch>
                <a:fillRect/>
              </a:stretch>
            </p:blipFill>
            <p:spPr>
              <a:xfrm>
                <a:off x="6969998" y="4797673"/>
                <a:ext cx="1023348" cy="1419584"/>
              </a:xfrm>
              <a:prstGeom prst="rect">
                <a:avLst/>
              </a:prstGeom>
            </p:spPr>
          </p:pic>
          <p:sp>
            <p:nvSpPr>
              <p:cNvPr id="100" name="Rectangle 99">
                <a:extLst>
                  <a:ext uri="{FF2B5EF4-FFF2-40B4-BE49-F238E27FC236}">
                    <a16:creationId xmlns:a16="http://schemas.microsoft.com/office/drawing/2014/main" id="{B8F62EB1-1CB2-47DD-8454-89BE74BA4CB5}"/>
                  </a:ext>
                </a:extLst>
              </p:cNvPr>
              <p:cNvSpPr/>
              <p:nvPr/>
            </p:nvSpPr>
            <p:spPr>
              <a:xfrm>
                <a:off x="6969998" y="4794307"/>
                <a:ext cx="1012684" cy="141057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sp>
        <p:nvSpPr>
          <p:cNvPr id="10" name="Rounded Rectangle">
            <a:extLst>
              <a:ext uri="{FF2B5EF4-FFF2-40B4-BE49-F238E27FC236}">
                <a16:creationId xmlns:a16="http://schemas.microsoft.com/office/drawing/2014/main" id="{79B4B6CA-2AAA-03B4-FB16-8B6F25C2A989}"/>
              </a:ext>
            </a:extLst>
          </p:cNvPr>
          <p:cNvSpPr/>
          <p:nvPr/>
        </p:nvSpPr>
        <p:spPr>
          <a:xfrm>
            <a:off x="7253416" y="1538474"/>
            <a:ext cx="3822651" cy="2897758"/>
          </a:xfrm>
          <a:prstGeom prst="roundRect">
            <a:avLst>
              <a:gd name="adj" fmla="val 14520"/>
            </a:avLst>
          </a:prstGeom>
          <a:solidFill>
            <a:schemeClr val="bg1">
              <a:alpha val="35000"/>
            </a:schemeClr>
          </a:solidFill>
          <a:ln w="57150">
            <a:solidFill>
              <a:srgbClr val="FFFF00"/>
            </a:solidFill>
            <a:miter lim="400000"/>
          </a:ln>
        </p:spPr>
        <p:txBody>
          <a:bodyPr lIns="35718" tIns="35718" rIns="35718" bIns="35718" anchor="ctr"/>
          <a:lstStyle/>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Energetic and enthusiastic</a:t>
            </a:r>
            <a:endParaRPr lang="en-US" sz="1600" dirty="0">
              <a:latin typeface="Franklin Gothic Medium" panose="020B0603020102020204" pitchFamily="34" charset="0"/>
            </a:endParaRP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Positive outlook</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Fast paced</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Sees the opportunities </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A real excitement for life</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Embraces change</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Sociable and outgoing</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Inspirational and visionary</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Not afraid to take risks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Spontaneous and imaginative</a:t>
            </a:r>
          </a:p>
        </p:txBody>
      </p:sp>
      <p:sp>
        <p:nvSpPr>
          <p:cNvPr id="11" name="Rounded Rectangle">
            <a:extLst>
              <a:ext uri="{FF2B5EF4-FFF2-40B4-BE49-F238E27FC236}">
                <a16:creationId xmlns:a16="http://schemas.microsoft.com/office/drawing/2014/main" id="{9584E77B-3FF1-7AA6-50D5-413B7E452D49}"/>
              </a:ext>
            </a:extLst>
          </p:cNvPr>
          <p:cNvSpPr/>
          <p:nvPr/>
        </p:nvSpPr>
        <p:spPr>
          <a:xfrm>
            <a:off x="1701652" y="4447175"/>
            <a:ext cx="4091217" cy="1930786"/>
          </a:xfrm>
          <a:prstGeom prst="roundRect">
            <a:avLst>
              <a:gd name="adj" fmla="val 14520"/>
            </a:avLst>
          </a:prstGeom>
          <a:solidFill>
            <a:schemeClr val="bg1">
              <a:alpha val="35000"/>
            </a:schemeClr>
          </a:solidFill>
          <a:ln w="57150">
            <a:solidFill>
              <a:srgbClr val="FFFF00"/>
            </a:solidFill>
            <a:miter lim="400000"/>
          </a:ln>
        </p:spPr>
        <p:txBody>
          <a:bodyPr lIns="35718" tIns="35718" rIns="35718" bIns="35718" anchor="ctr"/>
          <a:lstStyle/>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May miss details</a:t>
            </a:r>
            <a:endParaRPr lang="en-US" sz="1600" dirty="0">
              <a:latin typeface="Franklin Gothic Medium" panose="020B0603020102020204" pitchFamily="34" charset="0"/>
            </a:endParaRP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Can appear disorganised</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Jumps between ideas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Can be idealistic and impractical</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Lax time management</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Everything to excess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Inclined to talk too much</a:t>
            </a:r>
          </a:p>
        </p:txBody>
      </p:sp>
    </p:spTree>
    <p:extLst>
      <p:ext uri="{BB962C8B-B14F-4D97-AF65-F5344CB8AC3E}">
        <p14:creationId xmlns:p14="http://schemas.microsoft.com/office/powerpoint/2010/main" val="219734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background pattern&#10;&#10;Description automatically generated">
            <a:extLst>
              <a:ext uri="{FF2B5EF4-FFF2-40B4-BE49-F238E27FC236}">
                <a16:creationId xmlns:a16="http://schemas.microsoft.com/office/drawing/2014/main" id="{1D096A9C-6D16-0547-AD85-8109AB243DA5}"/>
              </a:ext>
            </a:extLst>
          </p:cNvPr>
          <p:cNvPicPr>
            <a:picLocks noChangeAspect="1"/>
          </p:cNvPicPr>
          <p:nvPr/>
        </p:nvPicPr>
        <p:blipFill rotWithShape="1">
          <a:blip r:embed="rId3"/>
          <a:srcRect l="15895" t="670" r="10374"/>
          <a:stretch/>
        </p:blipFill>
        <p:spPr>
          <a:xfrm>
            <a:off x="0" y="0"/>
            <a:ext cx="12192000" cy="6858085"/>
          </a:xfrm>
          <a:prstGeom prst="rect">
            <a:avLst/>
          </a:prstGeom>
        </p:spPr>
      </p:pic>
      <p:pic>
        <p:nvPicPr>
          <p:cNvPr id="66" name="Picture 5" descr="Picture 5">
            <a:extLst>
              <a:ext uri="{FF2B5EF4-FFF2-40B4-BE49-F238E27FC236}">
                <a16:creationId xmlns:a16="http://schemas.microsoft.com/office/drawing/2014/main" id="{8988D29A-71E4-44CB-A44C-17AD95BE10A3}"/>
              </a:ext>
            </a:extLst>
          </p:cNvPr>
          <p:cNvPicPr>
            <a:picLocks noChangeAspect="1"/>
          </p:cNvPicPr>
          <p:nvPr/>
        </p:nvPicPr>
        <p:blipFill>
          <a:blip r:embed="rId4"/>
          <a:srcRect l="994" t="999" r="952" b="999"/>
          <a:stretch>
            <a:fillRect/>
          </a:stretch>
        </p:blipFill>
        <p:spPr>
          <a:xfrm>
            <a:off x="10035671" y="-1635877"/>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136" name="TextBox 10">
            <a:extLst>
              <a:ext uri="{FF2B5EF4-FFF2-40B4-BE49-F238E27FC236}">
                <a16:creationId xmlns:a16="http://schemas.microsoft.com/office/drawing/2014/main" id="{0A0C2D88-B912-4CB3-A722-D7D1C50F0185}"/>
              </a:ext>
            </a:extLst>
          </p:cNvPr>
          <p:cNvSpPr txBox="1"/>
          <p:nvPr/>
        </p:nvSpPr>
        <p:spPr>
          <a:xfrm>
            <a:off x="125582" y="860191"/>
            <a:ext cx="5665855" cy="557364"/>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200"/>
              <a:t>Good day/resilient strengths</a:t>
            </a:r>
            <a:endParaRPr lang="en-US" sz="2400"/>
          </a:p>
        </p:txBody>
      </p:sp>
      <p:sp>
        <p:nvSpPr>
          <p:cNvPr id="141" name="TextBox 10">
            <a:extLst>
              <a:ext uri="{FF2B5EF4-FFF2-40B4-BE49-F238E27FC236}">
                <a16:creationId xmlns:a16="http://schemas.microsoft.com/office/drawing/2014/main" id="{C41F0035-3E67-4568-931C-1D5AAB0DF5F5}"/>
              </a:ext>
            </a:extLst>
          </p:cNvPr>
          <p:cNvSpPr txBox="1"/>
          <p:nvPr/>
        </p:nvSpPr>
        <p:spPr>
          <a:xfrm>
            <a:off x="5594338" y="3590272"/>
            <a:ext cx="3570356" cy="557364"/>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200"/>
              <a:t>On a bad day</a:t>
            </a:r>
            <a:endParaRPr lang="en-US" sz="3200"/>
          </a:p>
        </p:txBody>
      </p:sp>
      <p:grpSp>
        <p:nvGrpSpPr>
          <p:cNvPr id="5" name="Group 4">
            <a:extLst>
              <a:ext uri="{FF2B5EF4-FFF2-40B4-BE49-F238E27FC236}">
                <a16:creationId xmlns:a16="http://schemas.microsoft.com/office/drawing/2014/main" id="{75FC973E-4366-5E43-8478-31270B53F0D0}"/>
              </a:ext>
            </a:extLst>
          </p:cNvPr>
          <p:cNvGrpSpPr/>
          <p:nvPr/>
        </p:nvGrpSpPr>
        <p:grpSpPr>
          <a:xfrm>
            <a:off x="7546925" y="169265"/>
            <a:ext cx="4251542" cy="3457392"/>
            <a:chOff x="7546925" y="169265"/>
            <a:chExt cx="4251542" cy="3457392"/>
          </a:xfrm>
        </p:grpSpPr>
        <p:pic>
          <p:nvPicPr>
            <p:cNvPr id="45" name="Picture 44">
              <a:extLst>
                <a:ext uri="{FF2B5EF4-FFF2-40B4-BE49-F238E27FC236}">
                  <a16:creationId xmlns:a16="http://schemas.microsoft.com/office/drawing/2014/main" id="{E5D670A0-D467-4F1C-AADB-44ED13F95F17}"/>
                </a:ext>
              </a:extLst>
            </p:cNvPr>
            <p:cNvPicPr>
              <a:picLocks noChangeAspect="1"/>
            </p:cNvPicPr>
            <p:nvPr/>
          </p:nvPicPr>
          <p:blipFill>
            <a:blip r:embed="rId5"/>
            <a:stretch>
              <a:fillRect/>
            </a:stretch>
          </p:blipFill>
          <p:spPr>
            <a:xfrm>
              <a:off x="9384774" y="176346"/>
              <a:ext cx="1514863" cy="2109016"/>
            </a:xfrm>
            <a:prstGeom prst="rect">
              <a:avLst/>
            </a:prstGeom>
          </p:spPr>
        </p:pic>
        <p:sp>
          <p:nvSpPr>
            <p:cNvPr id="46" name="Rectangle 45">
              <a:extLst>
                <a:ext uri="{FF2B5EF4-FFF2-40B4-BE49-F238E27FC236}">
                  <a16:creationId xmlns:a16="http://schemas.microsoft.com/office/drawing/2014/main" id="{6F86ECFF-338E-4303-B7A5-082C026C8144}"/>
                </a:ext>
              </a:extLst>
            </p:cNvPr>
            <p:cNvSpPr/>
            <p:nvPr/>
          </p:nvSpPr>
          <p:spPr>
            <a:xfrm>
              <a:off x="9423908" y="202441"/>
              <a:ext cx="1463669" cy="203875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36" name="Group 35">
              <a:extLst>
                <a:ext uri="{FF2B5EF4-FFF2-40B4-BE49-F238E27FC236}">
                  <a16:creationId xmlns:a16="http://schemas.microsoft.com/office/drawing/2014/main" id="{A2AA911B-01F7-4552-A995-A7050A10E620}"/>
                </a:ext>
              </a:extLst>
            </p:cNvPr>
            <p:cNvGrpSpPr/>
            <p:nvPr/>
          </p:nvGrpSpPr>
          <p:grpSpPr>
            <a:xfrm>
              <a:off x="7546925" y="169265"/>
              <a:ext cx="1474801" cy="2065144"/>
              <a:chOff x="498658" y="3795228"/>
              <a:chExt cx="1020386" cy="1428833"/>
            </a:xfrm>
          </p:grpSpPr>
          <p:pic>
            <p:nvPicPr>
              <p:cNvPr id="43" name="Picture 42">
                <a:extLst>
                  <a:ext uri="{FF2B5EF4-FFF2-40B4-BE49-F238E27FC236}">
                    <a16:creationId xmlns:a16="http://schemas.microsoft.com/office/drawing/2014/main" id="{0BCEEE97-CA61-4B7D-B955-4F8AFE4E2F62}"/>
                  </a:ext>
                </a:extLst>
              </p:cNvPr>
              <p:cNvPicPr>
                <a:picLocks noChangeAspect="1"/>
              </p:cNvPicPr>
              <p:nvPr/>
            </p:nvPicPr>
            <p:blipFill>
              <a:blip r:embed="rId6"/>
              <a:stretch>
                <a:fillRect/>
              </a:stretch>
            </p:blipFill>
            <p:spPr>
              <a:xfrm>
                <a:off x="506360" y="3795228"/>
                <a:ext cx="1012684" cy="1405666"/>
              </a:xfrm>
              <a:prstGeom prst="rect">
                <a:avLst/>
              </a:prstGeom>
            </p:spPr>
          </p:pic>
          <p:sp>
            <p:nvSpPr>
              <p:cNvPr id="44" name="Rectangle 43">
                <a:extLst>
                  <a:ext uri="{FF2B5EF4-FFF2-40B4-BE49-F238E27FC236}">
                    <a16:creationId xmlns:a16="http://schemas.microsoft.com/office/drawing/2014/main" id="{CEF41E5B-10E5-4A8D-8E22-86CE1EB03E41}"/>
                  </a:ext>
                </a:extLst>
              </p:cNvPr>
              <p:cNvSpPr/>
              <p:nvPr/>
            </p:nvSpPr>
            <p:spPr>
              <a:xfrm>
                <a:off x="498658" y="3813486"/>
                <a:ext cx="1012684" cy="141057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37" name="Group 36">
              <a:extLst>
                <a:ext uri="{FF2B5EF4-FFF2-40B4-BE49-F238E27FC236}">
                  <a16:creationId xmlns:a16="http://schemas.microsoft.com/office/drawing/2014/main" id="{571CF9C0-5CDB-4DA7-A8EB-281B71A32CF4}"/>
                </a:ext>
              </a:extLst>
            </p:cNvPr>
            <p:cNvGrpSpPr/>
            <p:nvPr/>
          </p:nvGrpSpPr>
          <p:grpSpPr>
            <a:xfrm>
              <a:off x="10279423" y="1479500"/>
              <a:ext cx="1519044" cy="2126993"/>
              <a:chOff x="4830088" y="3867622"/>
              <a:chExt cx="1808975" cy="2532959"/>
            </a:xfrm>
          </p:grpSpPr>
          <p:pic>
            <p:nvPicPr>
              <p:cNvPr id="41" name="Picture 40">
                <a:extLst>
                  <a:ext uri="{FF2B5EF4-FFF2-40B4-BE49-F238E27FC236}">
                    <a16:creationId xmlns:a16="http://schemas.microsoft.com/office/drawing/2014/main" id="{BFFF6C59-B1C3-4AA9-A3FB-A85AB647676B}"/>
                  </a:ext>
                </a:extLst>
              </p:cNvPr>
              <p:cNvPicPr>
                <a:picLocks noChangeAspect="1"/>
              </p:cNvPicPr>
              <p:nvPr/>
            </p:nvPicPr>
            <p:blipFill>
              <a:blip r:embed="rId7"/>
              <a:stretch>
                <a:fillRect/>
              </a:stretch>
            </p:blipFill>
            <p:spPr>
              <a:xfrm>
                <a:off x="4837693" y="3867622"/>
                <a:ext cx="1801370" cy="2503689"/>
              </a:xfrm>
              <a:prstGeom prst="rect">
                <a:avLst/>
              </a:prstGeom>
            </p:spPr>
          </p:pic>
          <p:sp>
            <p:nvSpPr>
              <p:cNvPr id="42" name="Rectangle 41">
                <a:extLst>
                  <a:ext uri="{FF2B5EF4-FFF2-40B4-BE49-F238E27FC236}">
                    <a16:creationId xmlns:a16="http://schemas.microsoft.com/office/drawing/2014/main" id="{406C670F-3BD1-4C50-B9E8-E6E560E2320A}"/>
                  </a:ext>
                </a:extLst>
              </p:cNvPr>
              <p:cNvSpPr/>
              <p:nvPr/>
            </p:nvSpPr>
            <p:spPr>
              <a:xfrm>
                <a:off x="4830088" y="3880846"/>
                <a:ext cx="1808975" cy="251973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38" name="Group 37">
              <a:extLst>
                <a:ext uri="{FF2B5EF4-FFF2-40B4-BE49-F238E27FC236}">
                  <a16:creationId xmlns:a16="http://schemas.microsoft.com/office/drawing/2014/main" id="{C83E7E55-E1B2-4306-96FD-DF303BEFD404}"/>
                </a:ext>
              </a:extLst>
            </p:cNvPr>
            <p:cNvGrpSpPr/>
            <p:nvPr/>
          </p:nvGrpSpPr>
          <p:grpSpPr>
            <a:xfrm>
              <a:off x="8317548" y="1485167"/>
              <a:ext cx="1548561" cy="2141490"/>
              <a:chOff x="6902085" y="3870081"/>
              <a:chExt cx="1844124" cy="2550222"/>
            </a:xfrm>
          </p:grpSpPr>
          <p:pic>
            <p:nvPicPr>
              <p:cNvPr id="39" name="Picture 38">
                <a:extLst>
                  <a:ext uri="{FF2B5EF4-FFF2-40B4-BE49-F238E27FC236}">
                    <a16:creationId xmlns:a16="http://schemas.microsoft.com/office/drawing/2014/main" id="{13B0F8E8-B151-45B6-A41F-3DC1C1C1AD90}"/>
                  </a:ext>
                </a:extLst>
              </p:cNvPr>
              <p:cNvPicPr>
                <a:picLocks noChangeAspect="1"/>
              </p:cNvPicPr>
              <p:nvPr/>
            </p:nvPicPr>
            <p:blipFill>
              <a:blip r:embed="rId8"/>
              <a:stretch>
                <a:fillRect/>
              </a:stretch>
            </p:blipFill>
            <p:spPr>
              <a:xfrm>
                <a:off x="6944839" y="3870081"/>
                <a:ext cx="1801370" cy="2487606"/>
              </a:xfrm>
              <a:prstGeom prst="rect">
                <a:avLst/>
              </a:prstGeom>
            </p:spPr>
          </p:pic>
          <p:sp>
            <p:nvSpPr>
              <p:cNvPr id="40" name="Rectangle 39">
                <a:extLst>
                  <a:ext uri="{FF2B5EF4-FFF2-40B4-BE49-F238E27FC236}">
                    <a16:creationId xmlns:a16="http://schemas.microsoft.com/office/drawing/2014/main" id="{4796DD44-FE91-468E-B964-2DE5D56B2259}"/>
                  </a:ext>
                </a:extLst>
              </p:cNvPr>
              <p:cNvSpPr/>
              <p:nvPr/>
            </p:nvSpPr>
            <p:spPr>
              <a:xfrm>
                <a:off x="6902085" y="3900568"/>
                <a:ext cx="1808975" cy="251973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pic>
        <p:nvPicPr>
          <p:cNvPr id="30" name="Picture 29" descr="C-me landscape logo.png">
            <a:extLst>
              <a:ext uri="{FF2B5EF4-FFF2-40B4-BE49-F238E27FC236}">
                <a16:creationId xmlns:a16="http://schemas.microsoft.com/office/drawing/2014/main" id="{F7433E1D-7B7C-DB43-B4B0-858BE1DF08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
        <p:nvSpPr>
          <p:cNvPr id="2" name="Rounded Rectangle">
            <a:extLst>
              <a:ext uri="{FF2B5EF4-FFF2-40B4-BE49-F238E27FC236}">
                <a16:creationId xmlns:a16="http://schemas.microsoft.com/office/drawing/2014/main" id="{6DBEC5D2-507B-F35F-C10E-1D7A4D6E62DB}"/>
              </a:ext>
            </a:extLst>
          </p:cNvPr>
          <p:cNvSpPr/>
          <p:nvPr/>
        </p:nvSpPr>
        <p:spPr>
          <a:xfrm>
            <a:off x="772663" y="1525839"/>
            <a:ext cx="4149776" cy="2794134"/>
          </a:xfrm>
          <a:prstGeom prst="roundRect">
            <a:avLst>
              <a:gd name="adj" fmla="val 14520"/>
            </a:avLst>
          </a:prstGeom>
          <a:solidFill>
            <a:schemeClr val="bg1">
              <a:alpha val="35000"/>
            </a:schemeClr>
          </a:solidFill>
          <a:ln w="57150">
            <a:solidFill>
              <a:srgbClr val="92D050"/>
            </a:solidFill>
            <a:miter lim="400000"/>
          </a:ln>
        </p:spPr>
        <p:txBody>
          <a:bodyPr lIns="35718" tIns="35718" rIns="35718" bIns="35718" anchor="ctr"/>
          <a:lstStyle/>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Respects others' values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Supportive and loyal</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Builds consensus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Generous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Works for democratic solutions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Tactful and diplomatic</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Dedicated to the team</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Considerate and attentive</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Tolerant and open-minded</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Reliable and dependable</a:t>
            </a:r>
          </a:p>
        </p:txBody>
      </p:sp>
      <p:sp>
        <p:nvSpPr>
          <p:cNvPr id="3" name="Rounded Rectangle">
            <a:extLst>
              <a:ext uri="{FF2B5EF4-FFF2-40B4-BE49-F238E27FC236}">
                <a16:creationId xmlns:a16="http://schemas.microsoft.com/office/drawing/2014/main" id="{36381F11-214D-3FD8-55DF-1B0780627E94}"/>
              </a:ext>
            </a:extLst>
          </p:cNvPr>
          <p:cNvSpPr/>
          <p:nvPr/>
        </p:nvSpPr>
        <p:spPr>
          <a:xfrm>
            <a:off x="5472037" y="4319973"/>
            <a:ext cx="4149776" cy="2038755"/>
          </a:xfrm>
          <a:prstGeom prst="roundRect">
            <a:avLst>
              <a:gd name="adj" fmla="val 14520"/>
            </a:avLst>
          </a:prstGeom>
          <a:solidFill>
            <a:schemeClr val="bg1">
              <a:alpha val="35000"/>
            </a:schemeClr>
          </a:solidFill>
          <a:ln w="57150">
            <a:solidFill>
              <a:srgbClr val="92D050"/>
            </a:solidFill>
            <a:miter lim="400000"/>
          </a:ln>
        </p:spPr>
        <p:txBody>
          <a:bodyPr lIns="35718" tIns="35718" rIns="35718" bIns="35718" anchor="ctr"/>
          <a:lstStyle/>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Appears to lack urgency</a:t>
            </a:r>
            <a:endParaRPr lang="en-US" sz="1600" dirty="0">
              <a:latin typeface="Franklin Gothic Medium" panose="020B0603020102020204" pitchFamily="34" charset="0"/>
            </a:endParaRP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Can be indecisive</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Often self-critical</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Procrastinates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Slow to venture an option</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Difficulty setting priorities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Constantly checking consensus</a:t>
            </a:r>
          </a:p>
        </p:txBody>
      </p:sp>
    </p:spTree>
    <p:extLst>
      <p:ext uri="{BB962C8B-B14F-4D97-AF65-F5344CB8AC3E}">
        <p14:creationId xmlns:p14="http://schemas.microsoft.com/office/powerpoint/2010/main" val="124870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background pattern&#10;&#10;Description automatically generated">
            <a:extLst>
              <a:ext uri="{FF2B5EF4-FFF2-40B4-BE49-F238E27FC236}">
                <a16:creationId xmlns:a16="http://schemas.microsoft.com/office/drawing/2014/main" id="{CA73D5F4-FB93-9D42-B0FF-0E4BCABC433D}"/>
              </a:ext>
            </a:extLst>
          </p:cNvPr>
          <p:cNvPicPr>
            <a:picLocks noChangeAspect="1"/>
          </p:cNvPicPr>
          <p:nvPr/>
        </p:nvPicPr>
        <p:blipFill rotWithShape="1">
          <a:blip r:embed="rId3"/>
          <a:srcRect l="15895" t="670" r="10374"/>
          <a:stretch/>
        </p:blipFill>
        <p:spPr>
          <a:xfrm>
            <a:off x="0" y="0"/>
            <a:ext cx="12192000" cy="6858085"/>
          </a:xfrm>
          <a:prstGeom prst="rect">
            <a:avLst/>
          </a:prstGeom>
        </p:spPr>
      </p:pic>
      <p:pic>
        <p:nvPicPr>
          <p:cNvPr id="66" name="Picture 5" descr="Picture 5">
            <a:extLst>
              <a:ext uri="{FF2B5EF4-FFF2-40B4-BE49-F238E27FC236}">
                <a16:creationId xmlns:a16="http://schemas.microsoft.com/office/drawing/2014/main" id="{8988D29A-71E4-44CB-A44C-17AD95BE10A3}"/>
              </a:ext>
            </a:extLst>
          </p:cNvPr>
          <p:cNvPicPr>
            <a:picLocks noChangeAspect="1"/>
          </p:cNvPicPr>
          <p:nvPr/>
        </p:nvPicPr>
        <p:blipFill>
          <a:blip r:embed="rId4"/>
          <a:srcRect l="994" t="999" r="952" b="999"/>
          <a:stretch>
            <a:fillRect/>
          </a:stretch>
        </p:blipFill>
        <p:spPr>
          <a:xfrm>
            <a:off x="9947940" y="4653426"/>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141" name="TextBox 10">
            <a:extLst>
              <a:ext uri="{FF2B5EF4-FFF2-40B4-BE49-F238E27FC236}">
                <a16:creationId xmlns:a16="http://schemas.microsoft.com/office/drawing/2014/main" id="{C41F0035-3E67-4568-931C-1D5AAB0DF5F5}"/>
              </a:ext>
            </a:extLst>
          </p:cNvPr>
          <p:cNvSpPr txBox="1"/>
          <p:nvPr/>
        </p:nvSpPr>
        <p:spPr>
          <a:xfrm>
            <a:off x="7418194" y="118289"/>
            <a:ext cx="3570356" cy="557364"/>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200" dirty="0"/>
              <a:t>On a bad day</a:t>
            </a:r>
            <a:endParaRPr lang="en-US" sz="3200" dirty="0"/>
          </a:p>
        </p:txBody>
      </p:sp>
      <p:grpSp>
        <p:nvGrpSpPr>
          <p:cNvPr id="32" name="Group 31">
            <a:extLst>
              <a:ext uri="{FF2B5EF4-FFF2-40B4-BE49-F238E27FC236}">
                <a16:creationId xmlns:a16="http://schemas.microsoft.com/office/drawing/2014/main" id="{33EC7B3D-0D11-4E45-B64F-C6C417EA3761}"/>
              </a:ext>
            </a:extLst>
          </p:cNvPr>
          <p:cNvGrpSpPr/>
          <p:nvPr/>
        </p:nvGrpSpPr>
        <p:grpSpPr>
          <a:xfrm>
            <a:off x="8780009" y="3132773"/>
            <a:ext cx="1400890" cy="1923520"/>
            <a:chOff x="6956632" y="907710"/>
            <a:chExt cx="1030352" cy="1414745"/>
          </a:xfrm>
        </p:grpSpPr>
        <p:pic>
          <p:nvPicPr>
            <p:cNvPr id="67" name="Picture 66">
              <a:extLst>
                <a:ext uri="{FF2B5EF4-FFF2-40B4-BE49-F238E27FC236}">
                  <a16:creationId xmlns:a16="http://schemas.microsoft.com/office/drawing/2014/main" id="{8A3E0FE2-7295-4193-9DBD-F93A2E479AE9}"/>
                </a:ext>
              </a:extLst>
            </p:cNvPr>
            <p:cNvPicPr>
              <a:picLocks noChangeAspect="1"/>
            </p:cNvPicPr>
            <p:nvPr/>
          </p:nvPicPr>
          <p:blipFill>
            <a:blip r:embed="rId5"/>
            <a:stretch>
              <a:fillRect/>
            </a:stretch>
          </p:blipFill>
          <p:spPr>
            <a:xfrm>
              <a:off x="6996770" y="907710"/>
              <a:ext cx="990214" cy="1393065"/>
            </a:xfrm>
            <a:prstGeom prst="rect">
              <a:avLst/>
            </a:prstGeom>
          </p:spPr>
        </p:pic>
        <p:sp>
          <p:nvSpPr>
            <p:cNvPr id="68" name="Rectangle 67">
              <a:extLst>
                <a:ext uri="{FF2B5EF4-FFF2-40B4-BE49-F238E27FC236}">
                  <a16:creationId xmlns:a16="http://schemas.microsoft.com/office/drawing/2014/main" id="{6C2F4045-01F8-435B-BDE5-6DE0B1ED299C}"/>
                </a:ext>
              </a:extLst>
            </p:cNvPr>
            <p:cNvSpPr/>
            <p:nvPr/>
          </p:nvSpPr>
          <p:spPr>
            <a:xfrm>
              <a:off x="6956632" y="911880"/>
              <a:ext cx="1012684" cy="141057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64" name="Picture 63">
            <a:extLst>
              <a:ext uri="{FF2B5EF4-FFF2-40B4-BE49-F238E27FC236}">
                <a16:creationId xmlns:a16="http://schemas.microsoft.com/office/drawing/2014/main" id="{B3B53F28-0709-473A-AF97-93DED2EBC04B}"/>
              </a:ext>
            </a:extLst>
          </p:cNvPr>
          <p:cNvPicPr>
            <a:picLocks noChangeAspect="1"/>
          </p:cNvPicPr>
          <p:nvPr/>
        </p:nvPicPr>
        <p:blipFill>
          <a:blip r:embed="rId6"/>
          <a:stretch>
            <a:fillRect/>
          </a:stretch>
        </p:blipFill>
        <p:spPr>
          <a:xfrm>
            <a:off x="7047218" y="3108941"/>
            <a:ext cx="1355065" cy="1887859"/>
          </a:xfrm>
          <a:prstGeom prst="rect">
            <a:avLst/>
          </a:prstGeom>
        </p:spPr>
      </p:pic>
      <p:sp>
        <p:nvSpPr>
          <p:cNvPr id="65" name="Rectangle 64">
            <a:extLst>
              <a:ext uri="{FF2B5EF4-FFF2-40B4-BE49-F238E27FC236}">
                <a16:creationId xmlns:a16="http://schemas.microsoft.com/office/drawing/2014/main" id="{CDD1FE5C-FA57-474B-ABE2-8C0AF2D765D4}"/>
              </a:ext>
            </a:extLst>
          </p:cNvPr>
          <p:cNvSpPr/>
          <p:nvPr/>
        </p:nvSpPr>
        <p:spPr>
          <a:xfrm>
            <a:off x="7025414" y="3107946"/>
            <a:ext cx="1376869" cy="191785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50" name="Group 49">
            <a:extLst>
              <a:ext uri="{FF2B5EF4-FFF2-40B4-BE49-F238E27FC236}">
                <a16:creationId xmlns:a16="http://schemas.microsoft.com/office/drawing/2014/main" id="{24678534-31C2-4633-BF4E-554B3F90104E}"/>
              </a:ext>
            </a:extLst>
          </p:cNvPr>
          <p:cNvGrpSpPr/>
          <p:nvPr/>
        </p:nvGrpSpPr>
        <p:grpSpPr>
          <a:xfrm>
            <a:off x="7445099" y="4284743"/>
            <a:ext cx="1431358" cy="2003244"/>
            <a:chOff x="330526" y="842697"/>
            <a:chExt cx="1812011" cy="2535983"/>
          </a:xfrm>
        </p:grpSpPr>
        <p:pic>
          <p:nvPicPr>
            <p:cNvPr id="62" name="Picture 61">
              <a:extLst>
                <a:ext uri="{FF2B5EF4-FFF2-40B4-BE49-F238E27FC236}">
                  <a16:creationId xmlns:a16="http://schemas.microsoft.com/office/drawing/2014/main" id="{4793679D-A10A-4DA7-8629-53A06EAD19AD}"/>
                </a:ext>
              </a:extLst>
            </p:cNvPr>
            <p:cNvPicPr>
              <a:picLocks noChangeAspect="1"/>
            </p:cNvPicPr>
            <p:nvPr/>
          </p:nvPicPr>
          <p:blipFill>
            <a:blip r:embed="rId7"/>
            <a:stretch>
              <a:fillRect/>
            </a:stretch>
          </p:blipFill>
          <p:spPr>
            <a:xfrm>
              <a:off x="346081" y="842697"/>
              <a:ext cx="1796456" cy="2480334"/>
            </a:xfrm>
            <a:prstGeom prst="rect">
              <a:avLst/>
            </a:prstGeom>
          </p:spPr>
        </p:pic>
        <p:sp>
          <p:nvSpPr>
            <p:cNvPr id="63" name="Rectangle 62">
              <a:extLst>
                <a:ext uri="{FF2B5EF4-FFF2-40B4-BE49-F238E27FC236}">
                  <a16:creationId xmlns:a16="http://schemas.microsoft.com/office/drawing/2014/main" id="{C1043036-12F5-411D-AE2D-361F05273CF1}"/>
                </a:ext>
              </a:extLst>
            </p:cNvPr>
            <p:cNvSpPr/>
            <p:nvPr/>
          </p:nvSpPr>
          <p:spPr>
            <a:xfrm>
              <a:off x="330526" y="858945"/>
              <a:ext cx="1808975" cy="251973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59" name="Group 58">
            <a:extLst>
              <a:ext uri="{FF2B5EF4-FFF2-40B4-BE49-F238E27FC236}">
                <a16:creationId xmlns:a16="http://schemas.microsoft.com/office/drawing/2014/main" id="{93EE5DE6-06B3-4EEB-BEEB-80F0811A31B4}"/>
              </a:ext>
            </a:extLst>
          </p:cNvPr>
          <p:cNvGrpSpPr/>
          <p:nvPr/>
        </p:nvGrpSpPr>
        <p:grpSpPr>
          <a:xfrm>
            <a:off x="9473817" y="4314583"/>
            <a:ext cx="1431975" cy="1990409"/>
            <a:chOff x="2575882" y="3858903"/>
            <a:chExt cx="1812793" cy="2519735"/>
          </a:xfrm>
        </p:grpSpPr>
        <p:pic>
          <p:nvPicPr>
            <p:cNvPr id="60" name="Picture 59">
              <a:extLst>
                <a:ext uri="{FF2B5EF4-FFF2-40B4-BE49-F238E27FC236}">
                  <a16:creationId xmlns:a16="http://schemas.microsoft.com/office/drawing/2014/main" id="{86BAA0D6-0BE8-44B8-B74F-42CC96D47827}"/>
                </a:ext>
              </a:extLst>
            </p:cNvPr>
            <p:cNvPicPr>
              <a:picLocks noChangeAspect="1"/>
            </p:cNvPicPr>
            <p:nvPr/>
          </p:nvPicPr>
          <p:blipFill>
            <a:blip r:embed="rId8"/>
            <a:stretch>
              <a:fillRect/>
            </a:stretch>
          </p:blipFill>
          <p:spPr>
            <a:xfrm>
              <a:off x="2575882" y="3867622"/>
              <a:ext cx="1801370" cy="2498495"/>
            </a:xfrm>
            <a:prstGeom prst="rect">
              <a:avLst/>
            </a:prstGeom>
          </p:spPr>
        </p:pic>
        <p:sp>
          <p:nvSpPr>
            <p:cNvPr id="61" name="Rectangle 60">
              <a:extLst>
                <a:ext uri="{FF2B5EF4-FFF2-40B4-BE49-F238E27FC236}">
                  <a16:creationId xmlns:a16="http://schemas.microsoft.com/office/drawing/2014/main" id="{952667DD-64BC-4472-A1B1-E82612F7BD8B}"/>
                </a:ext>
              </a:extLst>
            </p:cNvPr>
            <p:cNvSpPr/>
            <p:nvPr/>
          </p:nvSpPr>
          <p:spPr>
            <a:xfrm>
              <a:off x="2579700" y="3858903"/>
              <a:ext cx="1808975" cy="251973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 name="TextBox 10">
            <a:extLst>
              <a:ext uri="{FF2B5EF4-FFF2-40B4-BE49-F238E27FC236}">
                <a16:creationId xmlns:a16="http://schemas.microsoft.com/office/drawing/2014/main" id="{C44372EE-CE6C-4513-A023-BE2ACB579164}"/>
              </a:ext>
            </a:extLst>
          </p:cNvPr>
          <p:cNvSpPr txBox="1"/>
          <p:nvPr/>
        </p:nvSpPr>
        <p:spPr>
          <a:xfrm>
            <a:off x="216066" y="1557318"/>
            <a:ext cx="5665855" cy="557364"/>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200" dirty="0"/>
              <a:t>Good day/resilient strengths</a:t>
            </a:r>
            <a:endParaRPr lang="en-US" sz="2400" dirty="0"/>
          </a:p>
        </p:txBody>
      </p:sp>
      <p:pic>
        <p:nvPicPr>
          <p:cNvPr id="27" name="Picture 26" descr="C-me landscape logo.png">
            <a:extLst>
              <a:ext uri="{FF2B5EF4-FFF2-40B4-BE49-F238E27FC236}">
                <a16:creationId xmlns:a16="http://schemas.microsoft.com/office/drawing/2014/main" id="{60E62D5F-3453-EC44-8604-4BE176CD1D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
        <p:nvSpPr>
          <p:cNvPr id="5" name="Rounded Rectangle">
            <a:extLst>
              <a:ext uri="{FF2B5EF4-FFF2-40B4-BE49-F238E27FC236}">
                <a16:creationId xmlns:a16="http://schemas.microsoft.com/office/drawing/2014/main" id="{4FD4EFCA-5982-FC0B-F6F1-1A58A3F5C914}"/>
              </a:ext>
            </a:extLst>
          </p:cNvPr>
          <p:cNvSpPr/>
          <p:nvPr/>
        </p:nvSpPr>
        <p:spPr>
          <a:xfrm>
            <a:off x="7047218" y="742389"/>
            <a:ext cx="4060658" cy="1992028"/>
          </a:xfrm>
          <a:prstGeom prst="roundRect">
            <a:avLst>
              <a:gd name="adj" fmla="val 14520"/>
            </a:avLst>
          </a:prstGeom>
          <a:solidFill>
            <a:schemeClr val="bg1">
              <a:alpha val="35000"/>
            </a:schemeClr>
          </a:solidFill>
          <a:ln w="57150">
            <a:solidFill>
              <a:srgbClr val="00B0F0"/>
            </a:solidFill>
            <a:miter lim="400000"/>
          </a:ln>
        </p:spPr>
        <p:txBody>
          <a:bodyPr lIns="35718" tIns="35718" rIns="35718" bIns="35718" anchor="ctr"/>
          <a:lstStyle/>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Tends to over analyse</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May appear aloof</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Tends to point out the downside</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Obsessive about the detail</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Slow to trust</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Lacks spontaneity</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Constrained by the rules</a:t>
            </a:r>
          </a:p>
        </p:txBody>
      </p:sp>
      <p:sp>
        <p:nvSpPr>
          <p:cNvPr id="7" name="Rounded Rectangle">
            <a:extLst>
              <a:ext uri="{FF2B5EF4-FFF2-40B4-BE49-F238E27FC236}">
                <a16:creationId xmlns:a16="http://schemas.microsoft.com/office/drawing/2014/main" id="{D10BCB07-D7BD-07AF-0DF0-4FE75B1C5B09}"/>
              </a:ext>
            </a:extLst>
          </p:cNvPr>
          <p:cNvSpPr/>
          <p:nvPr/>
        </p:nvSpPr>
        <p:spPr>
          <a:xfrm>
            <a:off x="928680" y="2359335"/>
            <a:ext cx="3884195" cy="2767307"/>
          </a:xfrm>
          <a:prstGeom prst="roundRect">
            <a:avLst>
              <a:gd name="adj" fmla="val 14520"/>
            </a:avLst>
          </a:prstGeom>
          <a:solidFill>
            <a:schemeClr val="bg1">
              <a:alpha val="35000"/>
            </a:schemeClr>
          </a:solidFill>
          <a:ln w="57150">
            <a:solidFill>
              <a:srgbClr val="00B0F0"/>
            </a:solidFill>
            <a:miter lim="400000"/>
          </a:ln>
        </p:spPr>
        <p:txBody>
          <a:bodyPr lIns="35718" tIns="35718" rIns="35718" bIns="35718" anchor="ctr"/>
          <a:lstStyle/>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Logical and analytical</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Enjoys problem solving</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Realistic</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Sets high standards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Methodical and systematic</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Sorts out the details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Strong sense of duty</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Structured and disciplined</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Focuses on details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Considers all the facts</a:t>
            </a:r>
          </a:p>
        </p:txBody>
      </p:sp>
    </p:spTree>
    <p:extLst>
      <p:ext uri="{BB962C8B-B14F-4D97-AF65-F5344CB8AC3E}">
        <p14:creationId xmlns:p14="http://schemas.microsoft.com/office/powerpoint/2010/main" val="277991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background pattern&#10;&#10;Description automatically generated">
            <a:extLst>
              <a:ext uri="{FF2B5EF4-FFF2-40B4-BE49-F238E27FC236}">
                <a16:creationId xmlns:a16="http://schemas.microsoft.com/office/drawing/2014/main" id="{ABAA7068-1BD3-0744-BB82-35335385FD96}"/>
              </a:ext>
            </a:extLst>
          </p:cNvPr>
          <p:cNvPicPr>
            <a:picLocks noChangeAspect="1"/>
          </p:cNvPicPr>
          <p:nvPr/>
        </p:nvPicPr>
        <p:blipFill rotWithShape="1">
          <a:blip r:embed="rId3"/>
          <a:srcRect l="15895" t="670" r="10374"/>
          <a:stretch/>
        </p:blipFill>
        <p:spPr>
          <a:xfrm>
            <a:off x="0" y="0"/>
            <a:ext cx="12192000" cy="6858085"/>
          </a:xfrm>
          <a:prstGeom prst="rect">
            <a:avLst/>
          </a:prstGeom>
        </p:spPr>
      </p:pic>
      <p:sp>
        <p:nvSpPr>
          <p:cNvPr id="141" name="TextBox 10">
            <a:extLst>
              <a:ext uri="{FF2B5EF4-FFF2-40B4-BE49-F238E27FC236}">
                <a16:creationId xmlns:a16="http://schemas.microsoft.com/office/drawing/2014/main" id="{C41F0035-3E67-4568-931C-1D5AAB0DF5F5}"/>
              </a:ext>
            </a:extLst>
          </p:cNvPr>
          <p:cNvSpPr txBox="1"/>
          <p:nvPr/>
        </p:nvSpPr>
        <p:spPr>
          <a:xfrm>
            <a:off x="2724177" y="114173"/>
            <a:ext cx="3570356" cy="557364"/>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200" dirty="0"/>
              <a:t>On a bad day</a:t>
            </a:r>
            <a:endParaRPr sz="3200" dirty="0"/>
          </a:p>
        </p:txBody>
      </p:sp>
      <p:pic>
        <p:nvPicPr>
          <p:cNvPr id="66" name="Picture 5" descr="Picture 5">
            <a:extLst>
              <a:ext uri="{FF2B5EF4-FFF2-40B4-BE49-F238E27FC236}">
                <a16:creationId xmlns:a16="http://schemas.microsoft.com/office/drawing/2014/main" id="{8988D29A-71E4-44CB-A44C-17AD95BE10A3}"/>
              </a:ext>
            </a:extLst>
          </p:cNvPr>
          <p:cNvPicPr>
            <a:picLocks noChangeAspect="1"/>
          </p:cNvPicPr>
          <p:nvPr/>
        </p:nvPicPr>
        <p:blipFill>
          <a:blip r:embed="rId4"/>
          <a:srcRect l="994" t="999" r="952" b="999"/>
          <a:stretch>
            <a:fillRect/>
          </a:stretch>
        </p:blipFill>
        <p:spPr>
          <a:xfrm>
            <a:off x="-1654808" y="4605779"/>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3" name="TextBox 10">
            <a:extLst>
              <a:ext uri="{FF2B5EF4-FFF2-40B4-BE49-F238E27FC236}">
                <a16:creationId xmlns:a16="http://schemas.microsoft.com/office/drawing/2014/main" id="{86C3B897-6462-420C-ABEC-6DD1A40B8B0B}"/>
              </a:ext>
            </a:extLst>
          </p:cNvPr>
          <p:cNvSpPr txBox="1"/>
          <p:nvPr/>
        </p:nvSpPr>
        <p:spPr>
          <a:xfrm>
            <a:off x="6665646" y="1486374"/>
            <a:ext cx="5665855" cy="557364"/>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200" dirty="0"/>
              <a:t>Good day/resilient strengths</a:t>
            </a:r>
            <a:endParaRPr lang="en-US" sz="2400" dirty="0"/>
          </a:p>
        </p:txBody>
      </p:sp>
      <p:grpSp>
        <p:nvGrpSpPr>
          <p:cNvPr id="8" name="Group 7">
            <a:extLst>
              <a:ext uri="{FF2B5EF4-FFF2-40B4-BE49-F238E27FC236}">
                <a16:creationId xmlns:a16="http://schemas.microsoft.com/office/drawing/2014/main" id="{A9DAD9E3-379D-BE4B-9E93-FD62081A3F95}"/>
              </a:ext>
            </a:extLst>
          </p:cNvPr>
          <p:cNvGrpSpPr/>
          <p:nvPr/>
        </p:nvGrpSpPr>
        <p:grpSpPr>
          <a:xfrm>
            <a:off x="581191" y="2975637"/>
            <a:ext cx="4049971" cy="3355307"/>
            <a:chOff x="581191" y="3090656"/>
            <a:chExt cx="4049971" cy="3355307"/>
          </a:xfrm>
        </p:grpSpPr>
        <p:grpSp>
          <p:nvGrpSpPr>
            <p:cNvPr id="12" name="Group 11">
              <a:extLst>
                <a:ext uri="{FF2B5EF4-FFF2-40B4-BE49-F238E27FC236}">
                  <a16:creationId xmlns:a16="http://schemas.microsoft.com/office/drawing/2014/main" id="{8C08AA9D-01E4-E542-BAA8-736F7DDEAE47}"/>
                </a:ext>
              </a:extLst>
            </p:cNvPr>
            <p:cNvGrpSpPr/>
            <p:nvPr/>
          </p:nvGrpSpPr>
          <p:grpSpPr>
            <a:xfrm>
              <a:off x="2536732" y="3164456"/>
              <a:ext cx="1403934" cy="1932243"/>
              <a:chOff x="3941565" y="3564931"/>
              <a:chExt cx="1080523" cy="1487131"/>
            </a:xfrm>
          </p:grpSpPr>
          <p:pic>
            <p:nvPicPr>
              <p:cNvPr id="45" name="Picture 44">
                <a:extLst>
                  <a:ext uri="{FF2B5EF4-FFF2-40B4-BE49-F238E27FC236}">
                    <a16:creationId xmlns:a16="http://schemas.microsoft.com/office/drawing/2014/main" id="{2AF045A5-02CC-486A-B6DF-0777CAAFC580}"/>
                  </a:ext>
                </a:extLst>
              </p:cNvPr>
              <p:cNvPicPr>
                <a:picLocks noChangeAspect="1"/>
              </p:cNvPicPr>
              <p:nvPr/>
            </p:nvPicPr>
            <p:blipFill>
              <a:blip r:embed="rId5"/>
              <a:stretch>
                <a:fillRect/>
              </a:stretch>
            </p:blipFill>
            <p:spPr>
              <a:xfrm>
                <a:off x="3941565" y="3564931"/>
                <a:ext cx="1080523" cy="1487131"/>
              </a:xfrm>
              <a:prstGeom prst="rect">
                <a:avLst/>
              </a:prstGeom>
            </p:spPr>
          </p:pic>
          <p:sp>
            <p:nvSpPr>
              <p:cNvPr id="46" name="Rectangle 45">
                <a:extLst>
                  <a:ext uri="{FF2B5EF4-FFF2-40B4-BE49-F238E27FC236}">
                    <a16:creationId xmlns:a16="http://schemas.microsoft.com/office/drawing/2014/main" id="{928AF2DC-40A4-40B0-A628-4BCF66714281}"/>
                  </a:ext>
                </a:extLst>
              </p:cNvPr>
              <p:cNvSpPr/>
              <p:nvPr/>
            </p:nvSpPr>
            <p:spPr>
              <a:xfrm>
                <a:off x="3946555" y="3572571"/>
                <a:ext cx="1059241" cy="147542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 name="Group 5">
              <a:extLst>
                <a:ext uri="{FF2B5EF4-FFF2-40B4-BE49-F238E27FC236}">
                  <a16:creationId xmlns:a16="http://schemas.microsoft.com/office/drawing/2014/main" id="{714FF98E-B5B1-2049-9EED-ACE4B1A7EA74}"/>
                </a:ext>
              </a:extLst>
            </p:cNvPr>
            <p:cNvGrpSpPr/>
            <p:nvPr/>
          </p:nvGrpSpPr>
          <p:grpSpPr>
            <a:xfrm>
              <a:off x="581191" y="3090656"/>
              <a:ext cx="1393009" cy="1934421"/>
              <a:chOff x="827786" y="3079896"/>
              <a:chExt cx="1393009" cy="1934421"/>
            </a:xfrm>
          </p:grpSpPr>
          <p:pic>
            <p:nvPicPr>
              <p:cNvPr id="43" name="Picture 42">
                <a:extLst>
                  <a:ext uri="{FF2B5EF4-FFF2-40B4-BE49-F238E27FC236}">
                    <a16:creationId xmlns:a16="http://schemas.microsoft.com/office/drawing/2014/main" id="{8EB84D61-0E75-48B2-BE95-6F176A544559}"/>
                  </a:ext>
                </a:extLst>
              </p:cNvPr>
              <p:cNvPicPr>
                <a:picLocks noChangeAspect="1"/>
              </p:cNvPicPr>
              <p:nvPr/>
            </p:nvPicPr>
            <p:blipFill>
              <a:blip r:embed="rId6"/>
              <a:stretch>
                <a:fillRect/>
              </a:stretch>
            </p:blipFill>
            <p:spPr>
              <a:xfrm>
                <a:off x="827786" y="3083656"/>
                <a:ext cx="1393009" cy="1930661"/>
              </a:xfrm>
              <a:prstGeom prst="rect">
                <a:avLst/>
              </a:prstGeom>
            </p:spPr>
          </p:pic>
          <p:sp>
            <p:nvSpPr>
              <p:cNvPr id="44" name="Rectangle 43">
                <a:extLst>
                  <a:ext uri="{FF2B5EF4-FFF2-40B4-BE49-F238E27FC236}">
                    <a16:creationId xmlns:a16="http://schemas.microsoft.com/office/drawing/2014/main" id="{1ABB292F-BBDA-4A2F-864E-2E4E3FE5CCBD}"/>
                  </a:ext>
                </a:extLst>
              </p:cNvPr>
              <p:cNvSpPr/>
              <p:nvPr/>
            </p:nvSpPr>
            <p:spPr>
              <a:xfrm>
                <a:off x="849732" y="3079896"/>
                <a:ext cx="1365572" cy="19021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0" name="Group 9">
              <a:extLst>
                <a:ext uri="{FF2B5EF4-FFF2-40B4-BE49-F238E27FC236}">
                  <a16:creationId xmlns:a16="http://schemas.microsoft.com/office/drawing/2014/main" id="{E48FF1D6-D613-3543-921A-1AC08C67BDE3}"/>
                </a:ext>
              </a:extLst>
            </p:cNvPr>
            <p:cNvGrpSpPr/>
            <p:nvPr/>
          </p:nvGrpSpPr>
          <p:grpSpPr>
            <a:xfrm>
              <a:off x="3243196" y="4528757"/>
              <a:ext cx="1387966" cy="1917206"/>
              <a:chOff x="4485289" y="4614951"/>
              <a:chExt cx="1068234" cy="1475558"/>
            </a:xfrm>
          </p:grpSpPr>
          <p:pic>
            <p:nvPicPr>
              <p:cNvPr id="41" name="Picture 40">
                <a:extLst>
                  <a:ext uri="{FF2B5EF4-FFF2-40B4-BE49-F238E27FC236}">
                    <a16:creationId xmlns:a16="http://schemas.microsoft.com/office/drawing/2014/main" id="{89AA75BC-0540-4208-8CD9-31818D0FDACD}"/>
                  </a:ext>
                </a:extLst>
              </p:cNvPr>
              <p:cNvPicPr>
                <a:picLocks noChangeAspect="1"/>
              </p:cNvPicPr>
              <p:nvPr/>
            </p:nvPicPr>
            <p:blipFill rotWithShape="1">
              <a:blip r:embed="rId7"/>
              <a:srcRect l="1724" r="3860" b="3249"/>
              <a:stretch/>
            </p:blipFill>
            <p:spPr>
              <a:xfrm>
                <a:off x="4506945" y="4614951"/>
                <a:ext cx="1046578" cy="1475558"/>
              </a:xfrm>
              <a:prstGeom prst="rect">
                <a:avLst/>
              </a:prstGeom>
            </p:spPr>
          </p:pic>
          <p:sp>
            <p:nvSpPr>
              <p:cNvPr id="42" name="Rectangle 41">
                <a:extLst>
                  <a:ext uri="{FF2B5EF4-FFF2-40B4-BE49-F238E27FC236}">
                    <a16:creationId xmlns:a16="http://schemas.microsoft.com/office/drawing/2014/main" id="{7B4D9F7C-F765-436B-9D69-6A1272A8D7FA}"/>
                  </a:ext>
                </a:extLst>
              </p:cNvPr>
              <p:cNvSpPr/>
              <p:nvPr/>
            </p:nvSpPr>
            <p:spPr>
              <a:xfrm>
                <a:off x="4485289" y="4616691"/>
                <a:ext cx="1050997" cy="14639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3" name="Group 12">
              <a:extLst>
                <a:ext uri="{FF2B5EF4-FFF2-40B4-BE49-F238E27FC236}">
                  <a16:creationId xmlns:a16="http://schemas.microsoft.com/office/drawing/2014/main" id="{BB53AF1A-A3CD-F648-8392-52E2772CE6A1}"/>
                </a:ext>
              </a:extLst>
            </p:cNvPr>
            <p:cNvGrpSpPr/>
            <p:nvPr/>
          </p:nvGrpSpPr>
          <p:grpSpPr>
            <a:xfrm>
              <a:off x="1280752" y="4513664"/>
              <a:ext cx="1443425" cy="1919467"/>
              <a:chOff x="2974913" y="4603335"/>
              <a:chExt cx="1110917" cy="1477298"/>
            </a:xfrm>
          </p:grpSpPr>
          <p:sp>
            <p:nvSpPr>
              <p:cNvPr id="40" name="Rectangle 39">
                <a:extLst>
                  <a:ext uri="{FF2B5EF4-FFF2-40B4-BE49-F238E27FC236}">
                    <a16:creationId xmlns:a16="http://schemas.microsoft.com/office/drawing/2014/main" id="{8823E5BC-12AF-4AA8-996A-8CB1C06F3E9A}"/>
                  </a:ext>
                </a:extLst>
              </p:cNvPr>
              <p:cNvSpPr/>
              <p:nvPr/>
            </p:nvSpPr>
            <p:spPr>
              <a:xfrm>
                <a:off x="2974913" y="4603335"/>
                <a:ext cx="1110917" cy="147729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9" name="Picture 38">
                <a:extLst>
                  <a:ext uri="{FF2B5EF4-FFF2-40B4-BE49-F238E27FC236}">
                    <a16:creationId xmlns:a16="http://schemas.microsoft.com/office/drawing/2014/main" id="{D0A5E2F9-9C89-4745-AA25-542241945140}"/>
                  </a:ext>
                </a:extLst>
              </p:cNvPr>
              <p:cNvPicPr>
                <a:picLocks noChangeAspect="1"/>
              </p:cNvPicPr>
              <p:nvPr/>
            </p:nvPicPr>
            <p:blipFill>
              <a:blip r:embed="rId8"/>
              <a:stretch>
                <a:fillRect/>
              </a:stretch>
            </p:blipFill>
            <p:spPr>
              <a:xfrm>
                <a:off x="2991635" y="4633783"/>
                <a:ext cx="1081453" cy="1437894"/>
              </a:xfrm>
              <a:prstGeom prst="rect">
                <a:avLst/>
              </a:prstGeom>
            </p:spPr>
          </p:pic>
        </p:grpSp>
      </p:grpSp>
      <p:pic>
        <p:nvPicPr>
          <p:cNvPr id="29" name="Picture 28" descr="C-me landscape logo.png">
            <a:extLst>
              <a:ext uri="{FF2B5EF4-FFF2-40B4-BE49-F238E27FC236}">
                <a16:creationId xmlns:a16="http://schemas.microsoft.com/office/drawing/2014/main" id="{CA40346B-EAF2-A84F-AFF4-310012C722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
        <p:nvSpPr>
          <p:cNvPr id="7" name="Rounded Rectangle">
            <a:extLst>
              <a:ext uri="{FF2B5EF4-FFF2-40B4-BE49-F238E27FC236}">
                <a16:creationId xmlns:a16="http://schemas.microsoft.com/office/drawing/2014/main" id="{9CF8AF5F-BE9F-E2DB-B95F-76FB88140DBB}"/>
              </a:ext>
            </a:extLst>
          </p:cNvPr>
          <p:cNvSpPr/>
          <p:nvPr/>
        </p:nvSpPr>
        <p:spPr>
          <a:xfrm>
            <a:off x="7689333" y="2247706"/>
            <a:ext cx="3618475" cy="2728690"/>
          </a:xfrm>
          <a:prstGeom prst="roundRect">
            <a:avLst>
              <a:gd name="adj" fmla="val 14520"/>
            </a:avLst>
          </a:prstGeom>
          <a:solidFill>
            <a:schemeClr val="bg1">
              <a:alpha val="35000"/>
            </a:schemeClr>
          </a:solidFill>
          <a:ln w="57150">
            <a:solidFill>
              <a:srgbClr val="FF0000"/>
            </a:solidFill>
            <a:miter lim="400000"/>
          </a:ln>
        </p:spPr>
        <p:txBody>
          <a:bodyPr lIns="35718" tIns="35718" rIns="35718" bIns="35718" anchor="ctr"/>
          <a:lstStyle/>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Bold and determined</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Drives hard for delivery</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Focuses on results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Decisive</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Powerful advocate</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Confident</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Enjoys stretching goals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Brings clear direction</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Sets a winning mentality</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Direct and to the point</a:t>
            </a:r>
          </a:p>
        </p:txBody>
      </p:sp>
      <p:sp>
        <p:nvSpPr>
          <p:cNvPr id="9" name="Rounded Rectangle">
            <a:extLst>
              <a:ext uri="{FF2B5EF4-FFF2-40B4-BE49-F238E27FC236}">
                <a16:creationId xmlns:a16="http://schemas.microsoft.com/office/drawing/2014/main" id="{4259EC91-74C1-AFC6-D20E-DFDD58A270CA}"/>
              </a:ext>
            </a:extLst>
          </p:cNvPr>
          <p:cNvSpPr/>
          <p:nvPr/>
        </p:nvSpPr>
        <p:spPr>
          <a:xfrm>
            <a:off x="2325102" y="798935"/>
            <a:ext cx="4340544" cy="1932243"/>
          </a:xfrm>
          <a:prstGeom prst="roundRect">
            <a:avLst>
              <a:gd name="adj" fmla="val 14520"/>
            </a:avLst>
          </a:prstGeom>
          <a:solidFill>
            <a:schemeClr val="bg1">
              <a:alpha val="35000"/>
            </a:schemeClr>
          </a:solidFill>
          <a:ln w="57150">
            <a:solidFill>
              <a:srgbClr val="FF0000"/>
            </a:solidFill>
            <a:miter lim="400000"/>
          </a:ln>
        </p:spPr>
        <p:txBody>
          <a:bodyPr lIns="35718" tIns="35718" rIns="35718" bIns="35718" anchor="ctr"/>
          <a:lstStyle/>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Can be intolerant</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Can dominate discussion</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Too focused on results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Overly competitive</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Can be dismissive of others’ views</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May not be listening</a:t>
            </a:r>
          </a:p>
          <a:p>
            <a:pPr marL="800100" lvl="1" indent="-342900" defTabSz="321460">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US" sz="1600" dirty="0">
                <a:latin typeface="Franklin Gothic Medium" panose="020B0603020102020204" pitchFamily="34" charset="0"/>
              </a:rPr>
              <a:t>Action overrides planning</a:t>
            </a:r>
          </a:p>
        </p:txBody>
      </p:sp>
    </p:spTree>
    <p:extLst>
      <p:ext uri="{BB962C8B-B14F-4D97-AF65-F5344CB8AC3E}">
        <p14:creationId xmlns:p14="http://schemas.microsoft.com/office/powerpoint/2010/main" val="164390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710EB41B-FCFE-C34C-9926-543F83FAD877}"/>
              </a:ext>
            </a:extLst>
          </p:cNvPr>
          <p:cNvPicPr>
            <a:picLocks noChangeAspect="1"/>
          </p:cNvPicPr>
          <p:nvPr/>
        </p:nvPicPr>
        <p:blipFill rotWithShape="1">
          <a:blip r:embed="rId3"/>
          <a:srcRect l="15895" t="670" r="10374"/>
          <a:stretch/>
        </p:blipFill>
        <p:spPr>
          <a:xfrm>
            <a:off x="0" y="0"/>
            <a:ext cx="12192000" cy="6858085"/>
          </a:xfrm>
          <a:prstGeom prst="rect">
            <a:avLst/>
          </a:prstGeom>
        </p:spPr>
      </p:pic>
      <p:sp>
        <p:nvSpPr>
          <p:cNvPr id="36" name="TextBox 5">
            <a:extLst>
              <a:ext uri="{FF2B5EF4-FFF2-40B4-BE49-F238E27FC236}">
                <a16:creationId xmlns:a16="http://schemas.microsoft.com/office/drawing/2014/main" id="{F1026DD4-72F1-48ED-A8D8-CC545E353472}"/>
              </a:ext>
            </a:extLst>
          </p:cNvPr>
          <p:cNvSpPr txBox="1"/>
          <p:nvPr/>
        </p:nvSpPr>
        <p:spPr>
          <a:xfrm>
            <a:off x="3332802" y="190696"/>
            <a:ext cx="5526396" cy="62613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sz="3600">
                <a:latin typeface="Franklin Gothic Medium" panose="020B0603020102020204" pitchFamily="34" charset="0"/>
              </a:rPr>
              <a:t>C-me</a:t>
            </a:r>
            <a:r>
              <a:rPr lang="en-GB" sz="3600">
                <a:latin typeface="Franklin Gothic Medium" panose="020B0603020102020204" pitchFamily="34" charset="0"/>
              </a:rPr>
              <a:t> card game</a:t>
            </a:r>
            <a:endParaRPr sz="3600">
              <a:latin typeface="Franklin Gothic Medium" panose="020B0603020102020204" pitchFamily="34" charset="0"/>
            </a:endParaRPr>
          </a:p>
        </p:txBody>
      </p:sp>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pic>
        <p:nvPicPr>
          <p:cNvPr id="11" name="Picture 10">
            <a:extLst>
              <a:ext uri="{FF2B5EF4-FFF2-40B4-BE49-F238E27FC236}">
                <a16:creationId xmlns:a16="http://schemas.microsoft.com/office/drawing/2014/main" id="{0922B0FF-D709-4B29-B802-10E3829607F0}"/>
              </a:ext>
            </a:extLst>
          </p:cNvPr>
          <p:cNvPicPr>
            <a:picLocks noChangeAspect="1"/>
          </p:cNvPicPr>
          <p:nvPr/>
        </p:nvPicPr>
        <p:blipFill rotWithShape="1">
          <a:blip r:embed="rId4">
            <a:extLst>
              <a:ext uri="{28A0092B-C50C-407E-A947-70E740481C1C}">
                <a14:useLocalDpi xmlns:a14="http://schemas.microsoft.com/office/drawing/2010/main" val="0"/>
              </a:ext>
            </a:extLst>
          </a:blip>
          <a:srcRect t="6334" r="737"/>
          <a:stretch/>
        </p:blipFill>
        <p:spPr>
          <a:xfrm>
            <a:off x="2820215" y="1253327"/>
            <a:ext cx="6038983" cy="4344662"/>
          </a:xfrm>
          <a:prstGeom prst="rect">
            <a:avLst/>
          </a:prstGeom>
        </p:spPr>
      </p:pic>
      <p:pic>
        <p:nvPicPr>
          <p:cNvPr id="7" name="Picture 6" descr="C-me landscape logo.png">
            <a:extLst>
              <a:ext uri="{FF2B5EF4-FFF2-40B4-BE49-F238E27FC236}">
                <a16:creationId xmlns:a16="http://schemas.microsoft.com/office/drawing/2014/main" id="{478ECA99-F5C0-8745-8A86-0C7E357B3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Tree>
    <p:extLst>
      <p:ext uri="{BB962C8B-B14F-4D97-AF65-F5344CB8AC3E}">
        <p14:creationId xmlns:p14="http://schemas.microsoft.com/office/powerpoint/2010/main" val="299639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82847E-6FCD-4360-8D65-9833E5D46A76}"/>
              </a:ext>
            </a:extLst>
          </p:cNvPr>
          <p:cNvPicPr>
            <a:picLocks noChangeAspect="1"/>
          </p:cNvPicPr>
          <p:nvPr/>
        </p:nvPicPr>
        <p:blipFill rotWithShape="1">
          <a:blip r:embed="rId3"/>
          <a:srcRect l="15895" t="670" r="10374"/>
          <a:stretch/>
        </p:blipFill>
        <p:spPr>
          <a:xfrm>
            <a:off x="0" y="1"/>
            <a:ext cx="12192000" cy="6908885"/>
          </a:xfrm>
          <a:prstGeom prst="rect">
            <a:avLst/>
          </a:prstGeom>
        </p:spPr>
      </p:pic>
      <p:pic>
        <p:nvPicPr>
          <p:cNvPr id="145" name="Picture 8" descr="Picture 8"/>
          <p:cNvPicPr>
            <a:picLocks noChangeAspect="1"/>
          </p:cNvPicPr>
          <p:nvPr/>
        </p:nvPicPr>
        <p:blipFill>
          <a:blip r:embed="rId4"/>
          <a:stretch>
            <a:fillRect/>
          </a:stretch>
        </p:blipFill>
        <p:spPr>
          <a:xfrm>
            <a:off x="336554" y="277746"/>
            <a:ext cx="1507871" cy="296961"/>
          </a:xfrm>
          <a:prstGeom prst="rect">
            <a:avLst/>
          </a:prstGeom>
          <a:ln w="12700">
            <a:miter lim="400000"/>
          </a:ln>
        </p:spPr>
      </p:pic>
      <p:sp>
        <p:nvSpPr>
          <p:cNvPr id="146" name="TextBox 10"/>
          <p:cNvSpPr txBox="1"/>
          <p:nvPr/>
        </p:nvSpPr>
        <p:spPr>
          <a:xfrm>
            <a:off x="1524611" y="1335487"/>
            <a:ext cx="3570356" cy="618920"/>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GB" sz="3600"/>
              <a:t>How to use Zoom</a:t>
            </a:r>
            <a:endParaRPr sz="3600"/>
          </a:p>
        </p:txBody>
      </p:sp>
      <p:grpSp>
        <p:nvGrpSpPr>
          <p:cNvPr id="21" name="Group 20">
            <a:extLst>
              <a:ext uri="{FF2B5EF4-FFF2-40B4-BE49-F238E27FC236}">
                <a16:creationId xmlns:a16="http://schemas.microsoft.com/office/drawing/2014/main" id="{CB6A1CCC-A68D-4F5D-AC8E-BF46FEB5D79A}"/>
              </a:ext>
            </a:extLst>
          </p:cNvPr>
          <p:cNvGrpSpPr/>
          <p:nvPr/>
        </p:nvGrpSpPr>
        <p:grpSpPr>
          <a:xfrm>
            <a:off x="1390590" y="2766514"/>
            <a:ext cx="4535462" cy="3659309"/>
            <a:chOff x="256085" y="1292442"/>
            <a:chExt cx="4535462" cy="3659309"/>
          </a:xfrm>
        </p:grpSpPr>
        <p:pic>
          <p:nvPicPr>
            <p:cNvPr id="3" name="Picture 2">
              <a:extLst>
                <a:ext uri="{FF2B5EF4-FFF2-40B4-BE49-F238E27FC236}">
                  <a16:creationId xmlns:a16="http://schemas.microsoft.com/office/drawing/2014/main" id="{76CFBCB0-0857-4848-AB90-EF2C23378DA0}"/>
                </a:ext>
              </a:extLst>
            </p:cNvPr>
            <p:cNvPicPr>
              <a:picLocks noChangeAspect="1"/>
            </p:cNvPicPr>
            <p:nvPr/>
          </p:nvPicPr>
          <p:blipFill rotWithShape="1">
            <a:blip r:embed="rId5"/>
            <a:srcRect t="2865" b="5209"/>
            <a:stretch/>
          </p:blipFill>
          <p:spPr>
            <a:xfrm>
              <a:off x="417554" y="1292442"/>
              <a:ext cx="4373993" cy="2260605"/>
            </a:xfrm>
            <a:prstGeom prst="rect">
              <a:avLst/>
            </a:prstGeom>
          </p:spPr>
        </p:pic>
        <p:sp>
          <p:nvSpPr>
            <p:cNvPr id="6" name="Rectangle 5">
              <a:extLst>
                <a:ext uri="{FF2B5EF4-FFF2-40B4-BE49-F238E27FC236}">
                  <a16:creationId xmlns:a16="http://schemas.microsoft.com/office/drawing/2014/main" id="{454EA9A9-0A25-4DC7-A85E-169B9DEC9CDC}"/>
                </a:ext>
              </a:extLst>
            </p:cNvPr>
            <p:cNvSpPr/>
            <p:nvPr/>
          </p:nvSpPr>
          <p:spPr>
            <a:xfrm>
              <a:off x="297545" y="3219344"/>
              <a:ext cx="1047415" cy="432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w="38100">
                  <a:solidFill>
                    <a:schemeClr val="tx1"/>
                  </a:solidFill>
                </a:ln>
              </a:endParaRPr>
            </a:p>
          </p:txBody>
        </p:sp>
        <p:sp>
          <p:nvSpPr>
            <p:cNvPr id="8" name="TextBox 7">
              <a:extLst>
                <a:ext uri="{FF2B5EF4-FFF2-40B4-BE49-F238E27FC236}">
                  <a16:creationId xmlns:a16="http://schemas.microsoft.com/office/drawing/2014/main" id="{E0D3ACC6-4BB1-4E32-A65F-7817EBCC0164}"/>
                </a:ext>
              </a:extLst>
            </p:cNvPr>
            <p:cNvSpPr txBox="1"/>
            <p:nvPr/>
          </p:nvSpPr>
          <p:spPr>
            <a:xfrm>
              <a:off x="256085" y="4305420"/>
              <a:ext cx="1448755" cy="646331"/>
            </a:xfrm>
            <a:prstGeom prst="rect">
              <a:avLst/>
            </a:prstGeom>
            <a:noFill/>
          </p:spPr>
          <p:txBody>
            <a:bodyPr wrap="square" lIns="91440" tIns="45720" rIns="91440" bIns="45720" rtlCol="0" anchor="t">
              <a:spAutoFit/>
            </a:bodyPr>
            <a:lstStyle/>
            <a:p>
              <a:pPr algn="ctr"/>
              <a:r>
                <a:rPr lang="en-GB" sz="1800">
                  <a:solidFill>
                    <a:srgbClr val="FF0000"/>
                  </a:solidFill>
                </a:rPr>
                <a:t>Microphone and Camera</a:t>
              </a:r>
              <a:endParaRPr lang="en-US" sz="1800"/>
            </a:p>
          </p:txBody>
        </p:sp>
        <p:cxnSp>
          <p:nvCxnSpPr>
            <p:cNvPr id="10" name="Straight Arrow Connector 9">
              <a:extLst>
                <a:ext uri="{FF2B5EF4-FFF2-40B4-BE49-F238E27FC236}">
                  <a16:creationId xmlns:a16="http://schemas.microsoft.com/office/drawing/2014/main" id="{08D50A7F-A765-441B-AC9A-964886D4141A}"/>
                </a:ext>
              </a:extLst>
            </p:cNvPr>
            <p:cNvCxnSpPr>
              <a:cxnSpLocks/>
            </p:cNvCxnSpPr>
            <p:nvPr/>
          </p:nvCxnSpPr>
          <p:spPr>
            <a:xfrm flipH="1" flipV="1">
              <a:off x="781168" y="3712520"/>
              <a:ext cx="7026" cy="620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A242F7F-B762-4E2A-ABC8-BDF933E78804}"/>
              </a:ext>
            </a:extLst>
          </p:cNvPr>
          <p:cNvGrpSpPr/>
          <p:nvPr/>
        </p:nvGrpSpPr>
        <p:grpSpPr>
          <a:xfrm>
            <a:off x="7109365" y="1397012"/>
            <a:ext cx="4248660" cy="3356092"/>
            <a:chOff x="4824959" y="1465750"/>
            <a:chExt cx="4248660" cy="3356092"/>
          </a:xfrm>
        </p:grpSpPr>
        <p:pic>
          <p:nvPicPr>
            <p:cNvPr id="4" name="Picture 3">
              <a:extLst>
                <a:ext uri="{FF2B5EF4-FFF2-40B4-BE49-F238E27FC236}">
                  <a16:creationId xmlns:a16="http://schemas.microsoft.com/office/drawing/2014/main" id="{35044A26-6874-4D12-8A46-E1F2328465E6}"/>
                </a:ext>
              </a:extLst>
            </p:cNvPr>
            <p:cNvPicPr>
              <a:picLocks noChangeAspect="1"/>
            </p:cNvPicPr>
            <p:nvPr/>
          </p:nvPicPr>
          <p:blipFill rotWithShape="1">
            <a:blip r:embed="rId6"/>
            <a:srcRect b="5363"/>
            <a:stretch/>
          </p:blipFill>
          <p:spPr>
            <a:xfrm>
              <a:off x="4824959" y="1465750"/>
              <a:ext cx="4248660" cy="2260606"/>
            </a:xfrm>
            <a:prstGeom prst="rect">
              <a:avLst/>
            </a:prstGeom>
          </p:spPr>
        </p:pic>
        <p:sp>
          <p:nvSpPr>
            <p:cNvPr id="13" name="Rectangle 12">
              <a:extLst>
                <a:ext uri="{FF2B5EF4-FFF2-40B4-BE49-F238E27FC236}">
                  <a16:creationId xmlns:a16="http://schemas.microsoft.com/office/drawing/2014/main" id="{A820E2DC-A88C-4871-B074-73E9AF513B01}"/>
                </a:ext>
              </a:extLst>
            </p:cNvPr>
            <p:cNvSpPr/>
            <p:nvPr/>
          </p:nvSpPr>
          <p:spPr>
            <a:xfrm>
              <a:off x="6144156" y="2075981"/>
              <a:ext cx="1608558" cy="1010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w="38100">
                  <a:solidFill>
                    <a:schemeClr val="tx1"/>
                  </a:solidFill>
                </a:ln>
              </a:endParaRPr>
            </a:p>
          </p:txBody>
        </p:sp>
        <p:sp>
          <p:nvSpPr>
            <p:cNvPr id="22" name="TextBox 21">
              <a:extLst>
                <a:ext uri="{FF2B5EF4-FFF2-40B4-BE49-F238E27FC236}">
                  <a16:creationId xmlns:a16="http://schemas.microsoft.com/office/drawing/2014/main" id="{D9CC6BE6-3CF3-48C4-B6B0-2F9CFD0516B0}"/>
                </a:ext>
              </a:extLst>
            </p:cNvPr>
            <p:cNvSpPr txBox="1"/>
            <p:nvPr/>
          </p:nvSpPr>
          <p:spPr>
            <a:xfrm>
              <a:off x="6182940" y="4175511"/>
              <a:ext cx="1448755" cy="646331"/>
            </a:xfrm>
            <a:prstGeom prst="rect">
              <a:avLst/>
            </a:prstGeom>
            <a:noFill/>
          </p:spPr>
          <p:txBody>
            <a:bodyPr wrap="square" lIns="91440" tIns="45720" rIns="91440" bIns="45720" rtlCol="0" anchor="t">
              <a:spAutoFit/>
            </a:bodyPr>
            <a:lstStyle/>
            <a:p>
              <a:pPr algn="ctr"/>
              <a:r>
                <a:rPr lang="en-GB" sz="1800">
                  <a:solidFill>
                    <a:srgbClr val="FF0000"/>
                  </a:solidFill>
                </a:rPr>
                <a:t>Breakout Rooms</a:t>
              </a:r>
              <a:endParaRPr lang="en-US" sz="1800"/>
            </a:p>
          </p:txBody>
        </p:sp>
        <p:cxnSp>
          <p:nvCxnSpPr>
            <p:cNvPr id="23" name="Straight Arrow Connector 22">
              <a:extLst>
                <a:ext uri="{FF2B5EF4-FFF2-40B4-BE49-F238E27FC236}">
                  <a16:creationId xmlns:a16="http://schemas.microsoft.com/office/drawing/2014/main" id="{F3F07642-432B-4B36-9D6C-A7EF2614880F}"/>
                </a:ext>
              </a:extLst>
            </p:cNvPr>
            <p:cNvCxnSpPr>
              <a:cxnSpLocks/>
            </p:cNvCxnSpPr>
            <p:nvPr/>
          </p:nvCxnSpPr>
          <p:spPr>
            <a:xfrm flipV="1">
              <a:off x="6947530" y="3188905"/>
              <a:ext cx="0" cy="9661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976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59E5FA-63CC-460B-AB17-57D5ED69D1B2}"/>
              </a:ext>
            </a:extLst>
          </p:cNvPr>
          <p:cNvPicPr>
            <a:picLocks noChangeAspect="1"/>
          </p:cNvPicPr>
          <p:nvPr/>
        </p:nvPicPr>
        <p:blipFill rotWithShape="1">
          <a:blip r:embed="rId3"/>
          <a:srcRect l="15895" t="670" r="10374"/>
          <a:stretch/>
        </p:blipFill>
        <p:spPr>
          <a:xfrm>
            <a:off x="0" y="4533"/>
            <a:ext cx="12192000" cy="6853467"/>
          </a:xfrm>
          <a:prstGeom prst="rect">
            <a:avLst/>
          </a:prstGeom>
        </p:spPr>
      </p:pic>
      <p:sp>
        <p:nvSpPr>
          <p:cNvPr id="6" name="TextBox 5">
            <a:extLst>
              <a:ext uri="{FF2B5EF4-FFF2-40B4-BE49-F238E27FC236}">
                <a16:creationId xmlns:a16="http://schemas.microsoft.com/office/drawing/2014/main" id="{C41A4ACA-164D-1D45-BE9D-20D2D3F76C14}"/>
              </a:ext>
            </a:extLst>
          </p:cNvPr>
          <p:cNvSpPr txBox="1"/>
          <p:nvPr/>
        </p:nvSpPr>
        <p:spPr>
          <a:xfrm>
            <a:off x="3383385" y="761905"/>
            <a:ext cx="5430075" cy="646331"/>
          </a:xfrm>
          <a:prstGeom prst="rect">
            <a:avLst/>
          </a:prstGeom>
          <a:noFill/>
        </p:spPr>
        <p:txBody>
          <a:bodyPr wrap="square" lIns="91440" tIns="45720" rIns="91440" bIns="45720" rtlCol="0" anchor="t">
            <a:spAutoFit/>
          </a:bodyPr>
          <a:lstStyle/>
          <a:p>
            <a:r>
              <a:rPr lang="en-US" sz="3600" b="1">
                <a:solidFill>
                  <a:srgbClr val="0D3E56"/>
                </a:solidFill>
                <a:latin typeface="Franklin Gothic Medium"/>
                <a:cs typeface="Calibri"/>
              </a:rPr>
              <a:t>Leadership/Management</a:t>
            </a:r>
            <a:endParaRPr lang="en-US" sz="3600" b="1">
              <a:solidFill>
                <a:srgbClr val="0D3E56"/>
              </a:solidFill>
              <a:latin typeface="Franklin Gothic Medium" panose="020B0603020102020204" pitchFamily="34" charset="0"/>
              <a:cs typeface="Calibri" panose="020F0502020204030204" pitchFamily="34" charset="0"/>
            </a:endParaRPr>
          </a:p>
        </p:txBody>
      </p:sp>
      <p:pic>
        <p:nvPicPr>
          <p:cNvPr id="9" name="Picture 8" descr="C-me landscape logo.png">
            <a:extLst>
              <a:ext uri="{FF2B5EF4-FFF2-40B4-BE49-F238E27FC236}">
                <a16:creationId xmlns:a16="http://schemas.microsoft.com/office/drawing/2014/main" id="{1C55485B-56F5-EA4B-A66F-F50AA9376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8" y="339563"/>
            <a:ext cx="2144524" cy="422342"/>
          </a:xfrm>
          <a:prstGeom prst="rect">
            <a:avLst/>
          </a:prstGeom>
        </p:spPr>
      </p:pic>
      <p:pic>
        <p:nvPicPr>
          <p:cNvPr id="7" name="Picture 5" descr="Picture 5">
            <a:extLst>
              <a:ext uri="{FF2B5EF4-FFF2-40B4-BE49-F238E27FC236}">
                <a16:creationId xmlns:a16="http://schemas.microsoft.com/office/drawing/2014/main" id="{E1FBE168-11E8-4857-B96A-B77F88B43CB1}"/>
              </a:ext>
            </a:extLst>
          </p:cNvPr>
          <p:cNvPicPr>
            <a:picLocks noChangeAspect="1"/>
          </p:cNvPicPr>
          <p:nvPr/>
        </p:nvPicPr>
        <p:blipFill>
          <a:blip r:embed="rId5"/>
          <a:srcRect l="994" t="999" r="952" b="999"/>
          <a:stretch>
            <a:fillRect/>
          </a:stretch>
        </p:blipFill>
        <p:spPr>
          <a:xfrm>
            <a:off x="3741676" y="1649875"/>
            <a:ext cx="4584098" cy="4582089"/>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Tree>
    <p:extLst>
      <p:ext uri="{BB962C8B-B14F-4D97-AF65-F5344CB8AC3E}">
        <p14:creationId xmlns:p14="http://schemas.microsoft.com/office/powerpoint/2010/main" val="617163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background pattern&#10;&#10;Description automatically generated">
            <a:extLst>
              <a:ext uri="{FF2B5EF4-FFF2-40B4-BE49-F238E27FC236}">
                <a16:creationId xmlns:a16="http://schemas.microsoft.com/office/drawing/2014/main" id="{1ADF02FF-21EF-944E-A8AC-E2659D8E6E1C}"/>
              </a:ext>
            </a:extLst>
          </p:cNvPr>
          <p:cNvPicPr>
            <a:picLocks noChangeAspect="1"/>
          </p:cNvPicPr>
          <p:nvPr/>
        </p:nvPicPr>
        <p:blipFill rotWithShape="1">
          <a:blip r:embed="rId3"/>
          <a:srcRect l="15895" t="670" r="10374"/>
          <a:stretch/>
        </p:blipFill>
        <p:spPr>
          <a:xfrm>
            <a:off x="0" y="0"/>
            <a:ext cx="12192000" cy="6858085"/>
          </a:xfrm>
          <a:prstGeom prst="rect">
            <a:avLst/>
          </a:prstGeom>
        </p:spPr>
      </p:pic>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sp>
        <p:nvSpPr>
          <p:cNvPr id="186" name="Rounded Rectangle"/>
          <p:cNvSpPr/>
          <p:nvPr/>
        </p:nvSpPr>
        <p:spPr>
          <a:xfrm>
            <a:off x="3711901" y="1800933"/>
            <a:ext cx="1780103" cy="1779129"/>
          </a:xfrm>
          <a:prstGeom prst="roundRect">
            <a:avLst>
              <a:gd name="adj" fmla="val 14520"/>
            </a:avLst>
          </a:prstGeom>
          <a:solidFill>
            <a:srgbClr val="FFFFFF">
              <a:alpha val="35261"/>
            </a:srgbClr>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pic>
        <p:nvPicPr>
          <p:cNvPr id="22" name="Picture 21" descr="C-me landscape logo.png">
            <a:extLst>
              <a:ext uri="{FF2B5EF4-FFF2-40B4-BE49-F238E27FC236}">
                <a16:creationId xmlns:a16="http://schemas.microsoft.com/office/drawing/2014/main" id="{E2CAC79A-B5BC-1A43-ABB4-B26E52565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
        <p:nvSpPr>
          <p:cNvPr id="23" name="TextBox 22">
            <a:extLst>
              <a:ext uri="{FF2B5EF4-FFF2-40B4-BE49-F238E27FC236}">
                <a16:creationId xmlns:a16="http://schemas.microsoft.com/office/drawing/2014/main" id="{FF64FDB7-18E8-9245-8F0E-A9B0D5EDE7D9}"/>
              </a:ext>
            </a:extLst>
          </p:cNvPr>
          <p:cNvSpPr txBox="1"/>
          <p:nvPr/>
        </p:nvSpPr>
        <p:spPr>
          <a:xfrm>
            <a:off x="3044941" y="280860"/>
            <a:ext cx="5905812" cy="646331"/>
          </a:xfrm>
          <a:prstGeom prst="rect">
            <a:avLst/>
          </a:prstGeom>
          <a:noFill/>
        </p:spPr>
        <p:txBody>
          <a:bodyPr wrap="square" rtlCol="0">
            <a:spAutoFit/>
          </a:bodyPr>
          <a:lstStyle/>
          <a:p>
            <a:pPr algn="ctr"/>
            <a:r>
              <a:rPr lang="en-US" sz="3600" b="1">
                <a:solidFill>
                  <a:srgbClr val="0D3E56"/>
                </a:solidFill>
                <a:latin typeface="Franklin Gothic Medium" panose="020B0603020102020204" pitchFamily="34" charset="0"/>
                <a:cs typeface="Calibri" panose="020F0502020204030204" pitchFamily="34" charset="0"/>
              </a:rPr>
              <a:t>Choose your </a:t>
            </a:r>
            <a:r>
              <a:rPr lang="en-US" sz="3600" b="1" err="1">
                <a:solidFill>
                  <a:srgbClr val="0D3E56"/>
                </a:solidFill>
                <a:latin typeface="Franklin Gothic Medium" panose="020B0603020102020204" pitchFamily="34" charset="0"/>
                <a:cs typeface="Calibri" panose="020F0502020204030204" pitchFamily="34" charset="0"/>
              </a:rPr>
              <a:t>colour</a:t>
            </a:r>
            <a:endParaRPr lang="en-US" sz="3600" b="1">
              <a:solidFill>
                <a:srgbClr val="0D3E56"/>
              </a:solidFill>
              <a:latin typeface="Franklin Gothic Medium" panose="020B060302010202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09FDB994-B435-5504-1940-B22B53D70098}"/>
              </a:ext>
            </a:extLst>
          </p:cNvPr>
          <p:cNvGrpSpPr/>
          <p:nvPr/>
        </p:nvGrpSpPr>
        <p:grpSpPr>
          <a:xfrm>
            <a:off x="2578532" y="1320046"/>
            <a:ext cx="7738565" cy="4770914"/>
            <a:chOff x="2186030" y="1486498"/>
            <a:chExt cx="7825774" cy="4638893"/>
          </a:xfrm>
        </p:grpSpPr>
        <p:sp>
          <p:nvSpPr>
            <p:cNvPr id="3" name="Oval">
              <a:extLst>
                <a:ext uri="{FF2B5EF4-FFF2-40B4-BE49-F238E27FC236}">
                  <a16:creationId xmlns:a16="http://schemas.microsoft.com/office/drawing/2014/main" id="{CBC4C837-5598-7AB7-1F12-AEAB5F0A06BC}"/>
                </a:ext>
              </a:extLst>
            </p:cNvPr>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pic>
          <p:nvPicPr>
            <p:cNvPr id="4" name="Picture 5" descr="Picture 5">
              <a:extLst>
                <a:ext uri="{FF2B5EF4-FFF2-40B4-BE49-F238E27FC236}">
                  <a16:creationId xmlns:a16="http://schemas.microsoft.com/office/drawing/2014/main" id="{4F5D082D-139F-9BD5-2061-FCF463EAB5E0}"/>
                </a:ext>
              </a:extLst>
            </p:cNvPr>
            <p:cNvPicPr>
              <a:picLocks noChangeAspect="1"/>
            </p:cNvPicPr>
            <p:nvPr/>
          </p:nvPicPr>
          <p:blipFill>
            <a:blip r:embed="rId5"/>
            <a:srcRect l="994" t="999" r="952" b="999"/>
            <a:stretch>
              <a:fillRect/>
            </a:stretch>
          </p:blipFill>
          <p:spPr>
            <a:xfrm>
              <a:off x="4227981" y="194315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5" name="Rounded Rectangle">
              <a:extLst>
                <a:ext uri="{FF2B5EF4-FFF2-40B4-BE49-F238E27FC236}">
                  <a16:creationId xmlns:a16="http://schemas.microsoft.com/office/drawing/2014/main" id="{7E174260-7D91-DC07-9255-3480E5B98165}"/>
                </a:ext>
              </a:extLst>
            </p:cNvPr>
            <p:cNvSpPr/>
            <p:nvPr/>
          </p:nvSpPr>
          <p:spPr>
            <a:xfrm>
              <a:off x="2186030" y="1486498"/>
              <a:ext cx="3348647" cy="2117186"/>
            </a:xfrm>
            <a:prstGeom prst="roundRect">
              <a:avLst>
                <a:gd name="adj" fmla="val 14520"/>
              </a:avLst>
            </a:prstGeom>
            <a:solidFill>
              <a:schemeClr val="bg1">
                <a:alpha val="35000"/>
              </a:schemeClr>
            </a:solidFill>
            <a:ln w="38100">
              <a:solidFill>
                <a:srgbClr val="16AFE5"/>
              </a:solidFill>
              <a:miter lim="400000"/>
            </a:ln>
          </p:spPr>
          <p:txBody>
            <a:bodyPr lIns="35718" tIns="35718" rIns="35718" bIns="35718" anchor="ctr"/>
            <a:lstStyle/>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Realistic</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Focuses on details</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Considers all the facts</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Strong w</a:t>
              </a:r>
              <a:r>
                <a:rPr lang="en-GB" sz="1600" dirty="0"/>
                <a:t>ork ethic</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Logical and analytical</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Sets high standards</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Brings clarity to complexity</a:t>
              </a:r>
            </a:p>
          </p:txBody>
        </p:sp>
        <p:sp>
          <p:nvSpPr>
            <p:cNvPr id="6" name="Rounded Rectangle">
              <a:extLst>
                <a:ext uri="{FF2B5EF4-FFF2-40B4-BE49-F238E27FC236}">
                  <a16:creationId xmlns:a16="http://schemas.microsoft.com/office/drawing/2014/main" id="{4C9795CB-7EB6-3370-6AD8-F8392F615308}"/>
                </a:ext>
              </a:extLst>
            </p:cNvPr>
            <p:cNvSpPr/>
            <p:nvPr/>
          </p:nvSpPr>
          <p:spPr>
            <a:xfrm>
              <a:off x="6663156" y="4008204"/>
              <a:ext cx="3348648" cy="2117187"/>
            </a:xfrm>
            <a:prstGeom prst="roundRect">
              <a:avLst>
                <a:gd name="adj" fmla="val 14520"/>
              </a:avLst>
            </a:prstGeom>
            <a:solidFill>
              <a:schemeClr val="bg1">
                <a:alpha val="35000"/>
              </a:schemeClr>
            </a:solidFill>
            <a:ln w="38100">
              <a:solidFill>
                <a:srgbClr val="FFD300"/>
              </a:solidFill>
              <a:miter lim="400000"/>
            </a:ln>
          </p:spPr>
          <p:txBody>
            <a:bodyPr lIns="35718" tIns="35718" rIns="35718" bIns="35718" anchor="ctr"/>
            <a:lstStyle/>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Energetic and enthusiastic</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Positive outlook</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Creative and innovative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Expressive and persuasive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Embraces change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Social and outgoing</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Inspiration and visionary</a:t>
              </a:r>
              <a:endParaRPr lang="en-GB" sz="1600" dirty="0"/>
            </a:p>
          </p:txBody>
        </p:sp>
        <p:sp>
          <p:nvSpPr>
            <p:cNvPr id="7" name="Rounded Rectangle">
              <a:extLst>
                <a:ext uri="{FF2B5EF4-FFF2-40B4-BE49-F238E27FC236}">
                  <a16:creationId xmlns:a16="http://schemas.microsoft.com/office/drawing/2014/main" id="{8E2C2030-F980-DAF2-F6B8-1AB6C55CB80F}"/>
                </a:ext>
              </a:extLst>
            </p:cNvPr>
            <p:cNvSpPr/>
            <p:nvPr/>
          </p:nvSpPr>
          <p:spPr>
            <a:xfrm>
              <a:off x="2186030" y="4008204"/>
              <a:ext cx="3348647" cy="2117187"/>
            </a:xfrm>
            <a:prstGeom prst="roundRect">
              <a:avLst>
                <a:gd name="adj" fmla="val 14520"/>
              </a:avLst>
            </a:prstGeom>
            <a:solidFill>
              <a:schemeClr val="bg1">
                <a:alpha val="35000"/>
              </a:schemeClr>
            </a:solidFill>
            <a:ln w="38100">
              <a:solidFill>
                <a:srgbClr val="6AB050"/>
              </a:solidFill>
              <a:miter lim="400000"/>
            </a:ln>
          </p:spPr>
          <p:txBody>
            <a:bodyPr lIns="35718" tIns="35718" rIns="35718" bIns="35718" anchor="ctr"/>
            <a:lstStyle/>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Tactful and diplomatic</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Builds consensus</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Dedicated to the team</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Considerate and attentive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Reliable and dependable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Works until the job is done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Tolerant and open-minded</a:t>
              </a:r>
            </a:p>
          </p:txBody>
        </p:sp>
        <p:sp>
          <p:nvSpPr>
            <p:cNvPr id="8" name="Rounded Rectangle">
              <a:extLst>
                <a:ext uri="{FF2B5EF4-FFF2-40B4-BE49-F238E27FC236}">
                  <a16:creationId xmlns:a16="http://schemas.microsoft.com/office/drawing/2014/main" id="{E52903CF-44D4-60B3-7928-FA61C9749937}"/>
                </a:ext>
              </a:extLst>
            </p:cNvPr>
            <p:cNvSpPr/>
            <p:nvPr/>
          </p:nvSpPr>
          <p:spPr>
            <a:xfrm>
              <a:off x="6663156" y="1494735"/>
              <a:ext cx="3348647" cy="2117186"/>
            </a:xfrm>
            <a:prstGeom prst="roundRect">
              <a:avLst>
                <a:gd name="adj" fmla="val 14520"/>
              </a:avLst>
            </a:prstGeom>
            <a:solidFill>
              <a:schemeClr val="bg1">
                <a:alpha val="35000"/>
              </a:schemeClr>
            </a:solidFill>
            <a:ln w="38100">
              <a:solidFill>
                <a:srgbClr val="FF0000"/>
              </a:solidFill>
              <a:miter lim="400000"/>
            </a:ln>
          </p:spPr>
          <p:txBody>
            <a:bodyPr lIns="35718" tIns="35718" rIns="35718" bIns="35718" anchor="ctr"/>
            <a:lstStyle/>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Bold and determined</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Drives hard for delivery</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Focuses on results</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Decisive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Brings clear direction</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Powerful advocate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Enjoys a challenge</a:t>
              </a:r>
            </a:p>
          </p:txBody>
        </p:sp>
      </p:grpSp>
    </p:spTree>
    <p:extLst>
      <p:ext uri="{BB962C8B-B14F-4D97-AF65-F5344CB8AC3E}">
        <p14:creationId xmlns:p14="http://schemas.microsoft.com/office/powerpoint/2010/main" val="26352173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7">
            <a:extLst>
              <a:ext uri="{FF2B5EF4-FFF2-40B4-BE49-F238E27FC236}">
                <a16:creationId xmlns:a16="http://schemas.microsoft.com/office/drawing/2014/main" id="{C8D10F94-56C7-4DA7-B23E-CAF42DC15D52}"/>
              </a:ext>
            </a:extLst>
          </p:cNvPr>
          <p:cNvPicPr>
            <a:picLocks noChangeAspect="1"/>
          </p:cNvPicPr>
          <p:nvPr/>
        </p:nvPicPr>
        <p:blipFill>
          <a:blip r:embed="rId3"/>
          <a:srcRect l="15566" t="584" r="10204"/>
          <a:stretch>
            <a:fillRect/>
          </a:stretch>
        </p:blipFill>
        <p:spPr>
          <a:xfrm>
            <a:off x="0" y="0"/>
            <a:ext cx="12188245" cy="6907344"/>
          </a:xfrm>
          <a:prstGeom prst="rect">
            <a:avLst/>
          </a:prstGeom>
          <a:ln w="12700">
            <a:miter lim="400000"/>
          </a:ln>
        </p:spPr>
      </p:pic>
      <p:pic>
        <p:nvPicPr>
          <p:cNvPr id="5" name="Picture 8" descr="Picture 8">
            <a:extLst>
              <a:ext uri="{FF2B5EF4-FFF2-40B4-BE49-F238E27FC236}">
                <a16:creationId xmlns:a16="http://schemas.microsoft.com/office/drawing/2014/main" id="{EC732D33-16A6-4F26-BA22-F7A9DE8A28BB}"/>
              </a:ext>
            </a:extLst>
          </p:cNvPr>
          <p:cNvPicPr>
            <a:picLocks noChangeAspect="1"/>
          </p:cNvPicPr>
          <p:nvPr/>
        </p:nvPicPr>
        <p:blipFill>
          <a:blip r:embed="rId4"/>
          <a:stretch>
            <a:fillRect/>
          </a:stretch>
        </p:blipFill>
        <p:spPr>
          <a:xfrm>
            <a:off x="327401" y="276696"/>
            <a:ext cx="1507870" cy="296961"/>
          </a:xfrm>
          <a:prstGeom prst="rect">
            <a:avLst/>
          </a:prstGeom>
          <a:ln w="12700">
            <a:miter lim="400000"/>
          </a:ln>
        </p:spPr>
      </p:pic>
      <p:sp>
        <p:nvSpPr>
          <p:cNvPr id="36" name="TextBox 5">
            <a:extLst>
              <a:ext uri="{FF2B5EF4-FFF2-40B4-BE49-F238E27FC236}">
                <a16:creationId xmlns:a16="http://schemas.microsoft.com/office/drawing/2014/main" id="{F1026DD4-72F1-48ED-A8D8-CC545E353472}"/>
              </a:ext>
            </a:extLst>
          </p:cNvPr>
          <p:cNvSpPr txBox="1"/>
          <p:nvPr/>
        </p:nvSpPr>
        <p:spPr>
          <a:xfrm>
            <a:off x="1765138" y="334939"/>
            <a:ext cx="9195663" cy="6876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lang="en-GB" sz="4000">
                <a:latin typeface="Franklin Gothic Book"/>
              </a:rPr>
              <a:t>Organise a staff party</a:t>
            </a:r>
            <a:endParaRPr lang="en-US" sz="4000">
              <a:latin typeface="Franklin Gothic Book"/>
            </a:endParaRPr>
          </a:p>
        </p:txBody>
      </p:sp>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pic>
        <p:nvPicPr>
          <p:cNvPr id="8" name="Picture 5" descr="Picture 5">
            <a:extLst>
              <a:ext uri="{FF2B5EF4-FFF2-40B4-BE49-F238E27FC236}">
                <a16:creationId xmlns:a16="http://schemas.microsoft.com/office/drawing/2014/main" id="{42AC016A-70F3-43D4-8D36-128990F75C79}"/>
              </a:ext>
            </a:extLst>
          </p:cNvPr>
          <p:cNvPicPr>
            <a:picLocks noChangeAspect="1"/>
          </p:cNvPicPr>
          <p:nvPr/>
        </p:nvPicPr>
        <p:blipFill>
          <a:blip r:embed="rId5"/>
          <a:srcRect l="994" t="999" r="952" b="999"/>
          <a:stretch>
            <a:fillRect/>
          </a:stretch>
        </p:blipFill>
        <p:spPr>
          <a:xfrm>
            <a:off x="2136038" y="1614377"/>
            <a:ext cx="2817463" cy="2815948"/>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3" name="Rectangle 2">
            <a:extLst>
              <a:ext uri="{FF2B5EF4-FFF2-40B4-BE49-F238E27FC236}">
                <a16:creationId xmlns:a16="http://schemas.microsoft.com/office/drawing/2014/main" id="{3C259DED-88ED-484A-AD0E-FA9F3A78D56C}"/>
              </a:ext>
            </a:extLst>
          </p:cNvPr>
          <p:cNvSpPr/>
          <p:nvPr/>
        </p:nvSpPr>
        <p:spPr>
          <a:xfrm>
            <a:off x="1435292" y="4676712"/>
            <a:ext cx="4658264" cy="1413749"/>
          </a:xfrm>
          <a:prstGeom prst="rect">
            <a:avLst/>
          </a:prstGeom>
        </p:spPr>
        <p:txBody>
          <a:bodyPr wrap="square" lIns="91440" tIns="45720" rIns="91440" bIns="45720" anchor="t">
            <a:spAutoFit/>
          </a:bodyPr>
          <a:lstStyle/>
          <a:p>
            <a:r>
              <a:rPr lang="en-GB" sz="2800" dirty="0">
                <a:solidFill>
                  <a:srgbClr val="0D3E56"/>
                </a:solidFill>
              </a:rPr>
              <a:t>10 minutes in BOR's to design a party in designated colour preference</a:t>
            </a:r>
            <a:endParaRPr lang="en-US" sz="1800" dirty="0">
              <a:cs typeface="Calibri" panose="020F0502020204030204"/>
            </a:endParaRPr>
          </a:p>
        </p:txBody>
      </p:sp>
      <p:pic>
        <p:nvPicPr>
          <p:cNvPr id="2" name="Picture 5">
            <a:extLst>
              <a:ext uri="{FF2B5EF4-FFF2-40B4-BE49-F238E27FC236}">
                <a16:creationId xmlns:a16="http://schemas.microsoft.com/office/drawing/2014/main" id="{9A7E0E38-BDD9-436E-B30E-092452632CAC}"/>
              </a:ext>
            </a:extLst>
          </p:cNvPr>
          <p:cNvPicPr>
            <a:picLocks noChangeAspect="1"/>
          </p:cNvPicPr>
          <p:nvPr/>
        </p:nvPicPr>
        <p:blipFill>
          <a:blip r:embed="rId6"/>
          <a:stretch>
            <a:fillRect/>
          </a:stretch>
        </p:blipFill>
        <p:spPr>
          <a:xfrm>
            <a:off x="6478438" y="1669494"/>
            <a:ext cx="4827916" cy="2713882"/>
          </a:xfrm>
          <a:prstGeom prst="rect">
            <a:avLst/>
          </a:prstGeom>
        </p:spPr>
      </p:pic>
    </p:spTree>
    <p:extLst>
      <p:ext uri="{BB962C8B-B14F-4D97-AF65-F5344CB8AC3E}">
        <p14:creationId xmlns:p14="http://schemas.microsoft.com/office/powerpoint/2010/main" val="271304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icture containing background pattern&#10;&#10;Description automatically generated">
            <a:extLst>
              <a:ext uri="{FF2B5EF4-FFF2-40B4-BE49-F238E27FC236}">
                <a16:creationId xmlns:a16="http://schemas.microsoft.com/office/drawing/2014/main" id="{E823EC0A-D5AA-F343-A7D2-D6BD4F6E24F7}"/>
              </a:ext>
            </a:extLst>
          </p:cNvPr>
          <p:cNvPicPr>
            <a:picLocks noChangeAspect="1"/>
          </p:cNvPicPr>
          <p:nvPr/>
        </p:nvPicPr>
        <p:blipFill rotWithShape="1">
          <a:blip r:embed="rId3"/>
          <a:srcRect l="15895" t="670" r="10374"/>
          <a:stretch/>
        </p:blipFill>
        <p:spPr>
          <a:xfrm>
            <a:off x="0" y="0"/>
            <a:ext cx="12192000" cy="6858085"/>
          </a:xfrm>
          <a:prstGeom prst="rect">
            <a:avLst/>
          </a:prstGeom>
        </p:spPr>
      </p:pic>
      <p:sp>
        <p:nvSpPr>
          <p:cNvPr id="36" name="TextBox 5">
            <a:extLst>
              <a:ext uri="{FF2B5EF4-FFF2-40B4-BE49-F238E27FC236}">
                <a16:creationId xmlns:a16="http://schemas.microsoft.com/office/drawing/2014/main" id="{F1026DD4-72F1-48ED-A8D8-CC545E353472}"/>
              </a:ext>
            </a:extLst>
          </p:cNvPr>
          <p:cNvSpPr txBox="1"/>
          <p:nvPr/>
        </p:nvSpPr>
        <p:spPr>
          <a:xfrm>
            <a:off x="-7795" y="2704282"/>
            <a:ext cx="3204129" cy="118013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a:rPr>
              <a:t>C-me</a:t>
            </a:r>
            <a:r>
              <a:rPr lang="en-GB">
                <a:latin typeface="Franklin Gothic Medium"/>
              </a:rPr>
              <a:t> 360 </a:t>
            </a:r>
          </a:p>
          <a:p>
            <a:pPr algn="ctr"/>
            <a:r>
              <a:rPr lang="en-GB">
                <a:latin typeface="Franklin Gothic Medium"/>
              </a:rPr>
              <a:t>card game</a:t>
            </a:r>
            <a:endParaRPr lang="en-US">
              <a:latin typeface="Franklin Gothic Medium"/>
            </a:endParaRPr>
          </a:p>
        </p:txBody>
      </p:sp>
      <p:sp>
        <p:nvSpPr>
          <p:cNvPr id="37" name="TextBox 6">
            <a:extLst>
              <a:ext uri="{FF2B5EF4-FFF2-40B4-BE49-F238E27FC236}">
                <a16:creationId xmlns:a16="http://schemas.microsoft.com/office/drawing/2014/main" id="{ADDE799C-7F0B-44E6-BF69-6880A2D423B3}"/>
              </a:ext>
            </a:extLst>
          </p:cNvPr>
          <p:cNvSpPr txBox="1"/>
          <p:nvPr/>
        </p:nvSpPr>
        <p:spPr>
          <a:xfrm>
            <a:off x="3497342" y="1827930"/>
            <a:ext cx="6114043" cy="31835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pic>
        <p:nvPicPr>
          <p:cNvPr id="8" name="Picture 7">
            <a:extLst>
              <a:ext uri="{FF2B5EF4-FFF2-40B4-BE49-F238E27FC236}">
                <a16:creationId xmlns:a16="http://schemas.microsoft.com/office/drawing/2014/main" id="{F9454332-9E3D-478F-814B-981F2396497B}"/>
              </a:ext>
            </a:extLst>
          </p:cNvPr>
          <p:cNvPicPr>
            <a:picLocks noChangeAspect="1"/>
          </p:cNvPicPr>
          <p:nvPr/>
        </p:nvPicPr>
        <p:blipFill>
          <a:blip r:embed="rId4"/>
          <a:stretch>
            <a:fillRect/>
          </a:stretch>
        </p:blipFill>
        <p:spPr>
          <a:xfrm>
            <a:off x="3618549" y="677039"/>
            <a:ext cx="1826957" cy="2558973"/>
          </a:xfrm>
          <a:prstGeom prst="rect">
            <a:avLst/>
          </a:prstGeom>
          <a:ln>
            <a:solidFill>
              <a:schemeClr val="tx1"/>
            </a:solidFill>
          </a:ln>
        </p:spPr>
      </p:pic>
      <p:sp>
        <p:nvSpPr>
          <p:cNvPr id="9" name="TextBox 8">
            <a:extLst>
              <a:ext uri="{FF2B5EF4-FFF2-40B4-BE49-F238E27FC236}">
                <a16:creationId xmlns:a16="http://schemas.microsoft.com/office/drawing/2014/main" id="{4EDD311A-2FC2-4693-BB45-EBEAFD7842AB}"/>
              </a:ext>
            </a:extLst>
          </p:cNvPr>
          <p:cNvSpPr txBox="1"/>
          <p:nvPr/>
        </p:nvSpPr>
        <p:spPr>
          <a:xfrm>
            <a:off x="4306804" y="307706"/>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a:t>
            </a:r>
          </a:p>
        </p:txBody>
      </p:sp>
      <p:pic>
        <p:nvPicPr>
          <p:cNvPr id="11" name="Picture 10">
            <a:extLst>
              <a:ext uri="{FF2B5EF4-FFF2-40B4-BE49-F238E27FC236}">
                <a16:creationId xmlns:a16="http://schemas.microsoft.com/office/drawing/2014/main" id="{500CF31A-50C2-4277-9A03-175FEE348F64}"/>
              </a:ext>
            </a:extLst>
          </p:cNvPr>
          <p:cNvPicPr>
            <a:picLocks noChangeAspect="1"/>
          </p:cNvPicPr>
          <p:nvPr/>
        </p:nvPicPr>
        <p:blipFill>
          <a:blip r:embed="rId5"/>
          <a:stretch>
            <a:fillRect/>
          </a:stretch>
        </p:blipFill>
        <p:spPr>
          <a:xfrm>
            <a:off x="5813109" y="675487"/>
            <a:ext cx="1831381" cy="2558947"/>
          </a:xfrm>
          <a:prstGeom prst="rect">
            <a:avLst/>
          </a:prstGeom>
          <a:ln>
            <a:solidFill>
              <a:schemeClr val="tx1"/>
            </a:solidFill>
          </a:ln>
        </p:spPr>
      </p:pic>
      <p:sp>
        <p:nvSpPr>
          <p:cNvPr id="12" name="TextBox 11">
            <a:extLst>
              <a:ext uri="{FF2B5EF4-FFF2-40B4-BE49-F238E27FC236}">
                <a16:creationId xmlns:a16="http://schemas.microsoft.com/office/drawing/2014/main" id="{652A0A46-8347-4007-B37A-A95FEC358097}"/>
              </a:ext>
            </a:extLst>
          </p:cNvPr>
          <p:cNvSpPr txBox="1"/>
          <p:nvPr/>
        </p:nvSpPr>
        <p:spPr>
          <a:xfrm>
            <a:off x="6471821" y="298311"/>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2.</a:t>
            </a:r>
          </a:p>
        </p:txBody>
      </p:sp>
      <p:pic>
        <p:nvPicPr>
          <p:cNvPr id="13" name="Picture 12">
            <a:extLst>
              <a:ext uri="{FF2B5EF4-FFF2-40B4-BE49-F238E27FC236}">
                <a16:creationId xmlns:a16="http://schemas.microsoft.com/office/drawing/2014/main" id="{94E3B1BE-CBCD-4AB9-89BD-88623F8CF8BE}"/>
              </a:ext>
            </a:extLst>
          </p:cNvPr>
          <p:cNvPicPr>
            <a:picLocks noChangeAspect="1"/>
          </p:cNvPicPr>
          <p:nvPr/>
        </p:nvPicPr>
        <p:blipFill>
          <a:blip r:embed="rId6"/>
          <a:stretch>
            <a:fillRect/>
          </a:stretch>
        </p:blipFill>
        <p:spPr>
          <a:xfrm>
            <a:off x="8007668" y="667468"/>
            <a:ext cx="1826980" cy="2559064"/>
          </a:xfrm>
          <a:prstGeom prst="rect">
            <a:avLst/>
          </a:prstGeom>
          <a:ln>
            <a:solidFill>
              <a:schemeClr val="tx1"/>
            </a:solidFill>
          </a:ln>
        </p:spPr>
      </p:pic>
      <p:sp>
        <p:nvSpPr>
          <p:cNvPr id="14" name="TextBox 13">
            <a:extLst>
              <a:ext uri="{FF2B5EF4-FFF2-40B4-BE49-F238E27FC236}">
                <a16:creationId xmlns:a16="http://schemas.microsoft.com/office/drawing/2014/main" id="{3B53B9D8-DB78-4505-8B41-75BA9A27809E}"/>
              </a:ext>
            </a:extLst>
          </p:cNvPr>
          <p:cNvSpPr txBox="1"/>
          <p:nvPr/>
        </p:nvSpPr>
        <p:spPr>
          <a:xfrm>
            <a:off x="8800138" y="311079"/>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3.</a:t>
            </a:r>
          </a:p>
        </p:txBody>
      </p:sp>
      <p:pic>
        <p:nvPicPr>
          <p:cNvPr id="15" name="Picture 14">
            <a:extLst>
              <a:ext uri="{FF2B5EF4-FFF2-40B4-BE49-F238E27FC236}">
                <a16:creationId xmlns:a16="http://schemas.microsoft.com/office/drawing/2014/main" id="{A3F9ACC4-1CEC-4CA2-A2DF-425F9A9896BD}"/>
              </a:ext>
            </a:extLst>
          </p:cNvPr>
          <p:cNvPicPr>
            <a:picLocks noChangeAspect="1"/>
          </p:cNvPicPr>
          <p:nvPr/>
        </p:nvPicPr>
        <p:blipFill>
          <a:blip r:embed="rId7"/>
          <a:stretch>
            <a:fillRect/>
          </a:stretch>
        </p:blipFill>
        <p:spPr>
          <a:xfrm>
            <a:off x="10202229" y="669895"/>
            <a:ext cx="1827523" cy="2556974"/>
          </a:xfrm>
          <a:prstGeom prst="rect">
            <a:avLst/>
          </a:prstGeom>
          <a:ln>
            <a:solidFill>
              <a:schemeClr val="tx1"/>
            </a:solidFill>
          </a:ln>
        </p:spPr>
      </p:pic>
      <p:sp>
        <p:nvSpPr>
          <p:cNvPr id="16" name="TextBox 15">
            <a:extLst>
              <a:ext uri="{FF2B5EF4-FFF2-40B4-BE49-F238E27FC236}">
                <a16:creationId xmlns:a16="http://schemas.microsoft.com/office/drawing/2014/main" id="{51356A42-FE90-4A0B-94E1-CF09F7702414}"/>
              </a:ext>
            </a:extLst>
          </p:cNvPr>
          <p:cNvSpPr txBox="1"/>
          <p:nvPr/>
        </p:nvSpPr>
        <p:spPr>
          <a:xfrm>
            <a:off x="10853086" y="306154"/>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4.</a:t>
            </a:r>
          </a:p>
        </p:txBody>
      </p:sp>
      <p:pic>
        <p:nvPicPr>
          <p:cNvPr id="17" name="Picture 16">
            <a:extLst>
              <a:ext uri="{FF2B5EF4-FFF2-40B4-BE49-F238E27FC236}">
                <a16:creationId xmlns:a16="http://schemas.microsoft.com/office/drawing/2014/main" id="{271D3607-7C19-44A3-ADAB-3410CC31BD47}"/>
              </a:ext>
            </a:extLst>
          </p:cNvPr>
          <p:cNvPicPr>
            <a:picLocks noChangeAspect="1"/>
          </p:cNvPicPr>
          <p:nvPr/>
        </p:nvPicPr>
        <p:blipFill>
          <a:blip r:embed="rId8"/>
          <a:stretch>
            <a:fillRect/>
          </a:stretch>
        </p:blipFill>
        <p:spPr>
          <a:xfrm>
            <a:off x="3618548" y="3618863"/>
            <a:ext cx="1825566" cy="2564429"/>
          </a:xfrm>
          <a:prstGeom prst="rect">
            <a:avLst/>
          </a:prstGeom>
          <a:ln>
            <a:solidFill>
              <a:schemeClr val="tx1"/>
            </a:solidFill>
          </a:ln>
        </p:spPr>
      </p:pic>
      <p:sp>
        <p:nvSpPr>
          <p:cNvPr id="18" name="TextBox 17">
            <a:extLst>
              <a:ext uri="{FF2B5EF4-FFF2-40B4-BE49-F238E27FC236}">
                <a16:creationId xmlns:a16="http://schemas.microsoft.com/office/drawing/2014/main" id="{371C8D30-EA72-4C6F-B7ED-22ED8E9DDDDB}"/>
              </a:ext>
            </a:extLst>
          </p:cNvPr>
          <p:cNvSpPr txBox="1"/>
          <p:nvPr/>
        </p:nvSpPr>
        <p:spPr>
          <a:xfrm>
            <a:off x="4341949" y="3283681"/>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5.</a:t>
            </a:r>
          </a:p>
        </p:txBody>
      </p:sp>
      <p:pic>
        <p:nvPicPr>
          <p:cNvPr id="19" name="Picture 18">
            <a:extLst>
              <a:ext uri="{FF2B5EF4-FFF2-40B4-BE49-F238E27FC236}">
                <a16:creationId xmlns:a16="http://schemas.microsoft.com/office/drawing/2014/main" id="{96979716-5186-425D-8FFB-4C377D4FD42A}"/>
              </a:ext>
            </a:extLst>
          </p:cNvPr>
          <p:cNvPicPr>
            <a:picLocks noChangeAspect="1"/>
          </p:cNvPicPr>
          <p:nvPr/>
        </p:nvPicPr>
        <p:blipFill>
          <a:blip r:embed="rId9"/>
          <a:stretch>
            <a:fillRect/>
          </a:stretch>
        </p:blipFill>
        <p:spPr>
          <a:xfrm>
            <a:off x="5813108" y="3618862"/>
            <a:ext cx="1824030" cy="2564710"/>
          </a:xfrm>
          <a:prstGeom prst="rect">
            <a:avLst/>
          </a:prstGeom>
          <a:ln>
            <a:solidFill>
              <a:schemeClr val="tx1"/>
            </a:solidFill>
          </a:ln>
        </p:spPr>
      </p:pic>
      <p:sp>
        <p:nvSpPr>
          <p:cNvPr id="20" name="TextBox 19">
            <a:extLst>
              <a:ext uri="{FF2B5EF4-FFF2-40B4-BE49-F238E27FC236}">
                <a16:creationId xmlns:a16="http://schemas.microsoft.com/office/drawing/2014/main" id="{3CAAB7A9-101A-4466-AD6C-7339755A4164}"/>
              </a:ext>
            </a:extLst>
          </p:cNvPr>
          <p:cNvSpPr txBox="1"/>
          <p:nvPr/>
        </p:nvSpPr>
        <p:spPr>
          <a:xfrm>
            <a:off x="6465314" y="3289901"/>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6.</a:t>
            </a:r>
          </a:p>
        </p:txBody>
      </p:sp>
      <p:pic>
        <p:nvPicPr>
          <p:cNvPr id="21" name="Picture 20">
            <a:extLst>
              <a:ext uri="{FF2B5EF4-FFF2-40B4-BE49-F238E27FC236}">
                <a16:creationId xmlns:a16="http://schemas.microsoft.com/office/drawing/2014/main" id="{FC0A3224-7A73-4C3C-883A-2D4F2D994026}"/>
              </a:ext>
            </a:extLst>
          </p:cNvPr>
          <p:cNvPicPr>
            <a:picLocks noChangeAspect="1"/>
          </p:cNvPicPr>
          <p:nvPr/>
        </p:nvPicPr>
        <p:blipFill>
          <a:blip r:embed="rId10"/>
          <a:stretch>
            <a:fillRect/>
          </a:stretch>
        </p:blipFill>
        <p:spPr>
          <a:xfrm>
            <a:off x="8007669" y="3616143"/>
            <a:ext cx="1821047" cy="2568609"/>
          </a:xfrm>
          <a:prstGeom prst="rect">
            <a:avLst/>
          </a:prstGeom>
          <a:ln>
            <a:solidFill>
              <a:schemeClr val="tx1"/>
            </a:solidFill>
          </a:ln>
        </p:spPr>
      </p:pic>
      <p:sp>
        <p:nvSpPr>
          <p:cNvPr id="22" name="TextBox 21">
            <a:extLst>
              <a:ext uri="{FF2B5EF4-FFF2-40B4-BE49-F238E27FC236}">
                <a16:creationId xmlns:a16="http://schemas.microsoft.com/office/drawing/2014/main" id="{0699F9DE-F8BB-4038-A91F-8DE6E8E15533}"/>
              </a:ext>
            </a:extLst>
          </p:cNvPr>
          <p:cNvSpPr txBox="1"/>
          <p:nvPr/>
        </p:nvSpPr>
        <p:spPr>
          <a:xfrm>
            <a:off x="8758605" y="3289901"/>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7.</a:t>
            </a:r>
          </a:p>
        </p:txBody>
      </p:sp>
      <p:pic>
        <p:nvPicPr>
          <p:cNvPr id="23" name="Picture 22">
            <a:extLst>
              <a:ext uri="{FF2B5EF4-FFF2-40B4-BE49-F238E27FC236}">
                <a16:creationId xmlns:a16="http://schemas.microsoft.com/office/drawing/2014/main" id="{CD8C5B68-AD6F-439D-BA42-2135750CE561}"/>
              </a:ext>
            </a:extLst>
          </p:cNvPr>
          <p:cNvPicPr>
            <a:picLocks noChangeAspect="1"/>
          </p:cNvPicPr>
          <p:nvPr/>
        </p:nvPicPr>
        <p:blipFill>
          <a:blip r:embed="rId11"/>
          <a:stretch>
            <a:fillRect/>
          </a:stretch>
        </p:blipFill>
        <p:spPr>
          <a:xfrm>
            <a:off x="10202228" y="3619597"/>
            <a:ext cx="1826724" cy="2532566"/>
          </a:xfrm>
          <a:prstGeom prst="rect">
            <a:avLst/>
          </a:prstGeom>
          <a:ln>
            <a:solidFill>
              <a:schemeClr val="tx1"/>
            </a:solidFill>
          </a:ln>
        </p:spPr>
      </p:pic>
      <p:sp>
        <p:nvSpPr>
          <p:cNvPr id="24" name="TextBox 23">
            <a:extLst>
              <a:ext uri="{FF2B5EF4-FFF2-40B4-BE49-F238E27FC236}">
                <a16:creationId xmlns:a16="http://schemas.microsoft.com/office/drawing/2014/main" id="{0F8E0D1D-5E88-41FA-9FE3-95B5664B9BA4}"/>
              </a:ext>
            </a:extLst>
          </p:cNvPr>
          <p:cNvSpPr txBox="1"/>
          <p:nvPr/>
        </p:nvSpPr>
        <p:spPr>
          <a:xfrm>
            <a:off x="10866928" y="3294348"/>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8.</a:t>
            </a:r>
          </a:p>
        </p:txBody>
      </p:sp>
      <p:sp>
        <p:nvSpPr>
          <p:cNvPr id="25" name="Rectangle 24">
            <a:extLst>
              <a:ext uri="{FF2B5EF4-FFF2-40B4-BE49-F238E27FC236}">
                <a16:creationId xmlns:a16="http://schemas.microsoft.com/office/drawing/2014/main" id="{121CDFC7-4269-4E9E-A5B5-73B5B1C70788}"/>
              </a:ext>
            </a:extLst>
          </p:cNvPr>
          <p:cNvSpPr/>
          <p:nvPr/>
        </p:nvSpPr>
        <p:spPr>
          <a:xfrm>
            <a:off x="3617545" y="682527"/>
            <a:ext cx="1824337" cy="254861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C070A00A-4FDF-4C7D-94C0-071C2FF0B8B7}"/>
              </a:ext>
            </a:extLst>
          </p:cNvPr>
          <p:cNvSpPr/>
          <p:nvPr/>
        </p:nvSpPr>
        <p:spPr>
          <a:xfrm>
            <a:off x="7999045" y="3616227"/>
            <a:ext cx="1824337" cy="25676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Rectangle 26">
            <a:extLst>
              <a:ext uri="{FF2B5EF4-FFF2-40B4-BE49-F238E27FC236}">
                <a16:creationId xmlns:a16="http://schemas.microsoft.com/office/drawing/2014/main" id="{AAB18259-ACB3-4EED-948B-57D5CA14D9D1}"/>
              </a:ext>
            </a:extLst>
          </p:cNvPr>
          <p:cNvSpPr/>
          <p:nvPr/>
        </p:nvSpPr>
        <p:spPr>
          <a:xfrm>
            <a:off x="5817724" y="680634"/>
            <a:ext cx="1828638" cy="2558142"/>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Rectangle 27">
            <a:extLst>
              <a:ext uri="{FF2B5EF4-FFF2-40B4-BE49-F238E27FC236}">
                <a16:creationId xmlns:a16="http://schemas.microsoft.com/office/drawing/2014/main" id="{B6A8E920-AF9B-4D5C-A2A8-2C46543F9D56}"/>
              </a:ext>
            </a:extLst>
          </p:cNvPr>
          <p:cNvSpPr/>
          <p:nvPr/>
        </p:nvSpPr>
        <p:spPr>
          <a:xfrm>
            <a:off x="3626974" y="3623859"/>
            <a:ext cx="1828638" cy="2558142"/>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a16="http://schemas.microsoft.com/office/drawing/2014/main" id="{E08D2AAD-E296-439F-A157-507EE45AE230}"/>
              </a:ext>
            </a:extLst>
          </p:cNvPr>
          <p:cNvSpPr/>
          <p:nvPr/>
        </p:nvSpPr>
        <p:spPr>
          <a:xfrm>
            <a:off x="7996434" y="678393"/>
            <a:ext cx="1828639" cy="255414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a16="http://schemas.microsoft.com/office/drawing/2014/main" id="{22B1BD04-1E38-429C-B6B4-1060478B15BE}"/>
              </a:ext>
            </a:extLst>
          </p:cNvPr>
          <p:cNvSpPr/>
          <p:nvPr/>
        </p:nvSpPr>
        <p:spPr>
          <a:xfrm>
            <a:off x="5815209" y="3631143"/>
            <a:ext cx="1828639" cy="255414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a16="http://schemas.microsoft.com/office/drawing/2014/main" id="{8BE77955-4D9E-45B6-8677-EECEEF9FA628}"/>
              </a:ext>
            </a:extLst>
          </p:cNvPr>
          <p:cNvSpPr/>
          <p:nvPr/>
        </p:nvSpPr>
        <p:spPr>
          <a:xfrm>
            <a:off x="10201430" y="686353"/>
            <a:ext cx="1824030" cy="253909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Rectangle 31">
            <a:extLst>
              <a:ext uri="{FF2B5EF4-FFF2-40B4-BE49-F238E27FC236}">
                <a16:creationId xmlns:a16="http://schemas.microsoft.com/office/drawing/2014/main" id="{DA042E4E-058C-450B-8B25-176175835450}"/>
              </a:ext>
            </a:extLst>
          </p:cNvPr>
          <p:cNvSpPr/>
          <p:nvPr/>
        </p:nvSpPr>
        <p:spPr>
          <a:xfrm>
            <a:off x="10201430" y="3620053"/>
            <a:ext cx="1824030" cy="255814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4" name="Picture 33" descr="C-me landscape logo.png">
            <a:extLst>
              <a:ext uri="{FF2B5EF4-FFF2-40B4-BE49-F238E27FC236}">
                <a16:creationId xmlns:a16="http://schemas.microsoft.com/office/drawing/2014/main" id="{DAF2D6FE-FBE3-1840-8053-BEC7D45ACCB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Tree>
    <p:extLst>
      <p:ext uri="{BB962C8B-B14F-4D97-AF65-F5344CB8AC3E}">
        <p14:creationId xmlns:p14="http://schemas.microsoft.com/office/powerpoint/2010/main" val="40064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9036855-59CF-46ED-8924-76B37BBFC810}"/>
              </a:ext>
            </a:extLst>
          </p:cNvPr>
          <p:cNvPicPr>
            <a:picLocks noChangeAspect="1"/>
          </p:cNvPicPr>
          <p:nvPr/>
        </p:nvPicPr>
        <p:blipFill rotWithShape="1">
          <a:blip r:embed="rId3"/>
          <a:srcRect l="15895" t="670" r="10374"/>
          <a:stretch/>
        </p:blipFill>
        <p:spPr>
          <a:xfrm>
            <a:off x="0" y="4533"/>
            <a:ext cx="12192000" cy="6853467"/>
          </a:xfrm>
          <a:prstGeom prst="rect">
            <a:avLst/>
          </a:prstGeom>
        </p:spPr>
      </p:pic>
      <p:pic>
        <p:nvPicPr>
          <p:cNvPr id="22" name="Picture 21" descr="C-me landscape logo.png">
            <a:extLst>
              <a:ext uri="{FF2B5EF4-FFF2-40B4-BE49-F238E27FC236}">
                <a16:creationId xmlns:a16="http://schemas.microsoft.com/office/drawing/2014/main" id="{3E87BB22-FFD9-4910-886D-6699A68F5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68" y="434419"/>
            <a:ext cx="2144524" cy="422342"/>
          </a:xfrm>
          <a:prstGeom prst="rect">
            <a:avLst/>
          </a:prstGeom>
        </p:spPr>
      </p:pic>
      <p:pic>
        <p:nvPicPr>
          <p:cNvPr id="23" name="Picture 22">
            <a:extLst>
              <a:ext uri="{FF2B5EF4-FFF2-40B4-BE49-F238E27FC236}">
                <a16:creationId xmlns:a16="http://schemas.microsoft.com/office/drawing/2014/main" id="{71842B5F-2840-40AE-8AA5-0BD2BBC7793E}"/>
              </a:ext>
            </a:extLst>
          </p:cNvPr>
          <p:cNvPicPr>
            <a:picLocks noChangeAspect="1"/>
          </p:cNvPicPr>
          <p:nvPr/>
        </p:nvPicPr>
        <p:blipFill rotWithShape="1">
          <a:blip r:embed="rId5"/>
          <a:srcRect t="44354"/>
          <a:stretch/>
        </p:blipFill>
        <p:spPr>
          <a:xfrm>
            <a:off x="3606999" y="4383742"/>
            <a:ext cx="7627707" cy="2387545"/>
          </a:xfrm>
          <a:prstGeom prst="rect">
            <a:avLst/>
          </a:prstGeom>
        </p:spPr>
      </p:pic>
      <p:pic>
        <p:nvPicPr>
          <p:cNvPr id="18" name="Picture 17" descr="C-me landscape logo.png">
            <a:extLst>
              <a:ext uri="{FF2B5EF4-FFF2-40B4-BE49-F238E27FC236}">
                <a16:creationId xmlns:a16="http://schemas.microsoft.com/office/drawing/2014/main" id="{0E856437-7E17-48CB-A2F7-5E2C057BE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111" y="2536119"/>
            <a:ext cx="4533777" cy="892881"/>
          </a:xfrm>
          <a:prstGeom prst="rect">
            <a:avLst/>
          </a:prstGeom>
        </p:spPr>
      </p:pic>
      <p:sp>
        <p:nvSpPr>
          <p:cNvPr id="6" name="Rectangle 5">
            <a:extLst>
              <a:ext uri="{FF2B5EF4-FFF2-40B4-BE49-F238E27FC236}">
                <a16:creationId xmlns:a16="http://schemas.microsoft.com/office/drawing/2014/main" id="{7B885CFE-BAD0-4B44-8D01-844988FC1FD5}"/>
              </a:ext>
            </a:extLst>
          </p:cNvPr>
          <p:cNvSpPr/>
          <p:nvPr/>
        </p:nvSpPr>
        <p:spPr>
          <a:xfrm>
            <a:off x="2021018" y="4035419"/>
            <a:ext cx="1993347" cy="523220"/>
          </a:xfrm>
          <a:prstGeom prst="rect">
            <a:avLst/>
          </a:prstGeom>
        </p:spPr>
        <p:txBody>
          <a:bodyPr wrap="square">
            <a:spAutoFit/>
          </a:bodyPr>
          <a:lstStyle/>
          <a:p>
            <a:r>
              <a:rPr lang="en-US" sz="2800">
                <a:solidFill>
                  <a:srgbClr val="0D3E56"/>
                </a:solidFill>
                <a:latin typeface="Franklin Gothic Medium" panose="020B0603020102020204" pitchFamily="34" charset="0"/>
                <a:cs typeface="Calibri" panose="020F0502020204030204" pitchFamily="34" charset="0"/>
              </a:rPr>
              <a:t>Individuals</a:t>
            </a:r>
          </a:p>
        </p:txBody>
      </p:sp>
      <p:sp>
        <p:nvSpPr>
          <p:cNvPr id="7" name="Rectangle 6">
            <a:extLst>
              <a:ext uri="{FF2B5EF4-FFF2-40B4-BE49-F238E27FC236}">
                <a16:creationId xmlns:a16="http://schemas.microsoft.com/office/drawing/2014/main" id="{497F9822-1919-4FA0-B2DD-458E29DBF8EA}"/>
              </a:ext>
            </a:extLst>
          </p:cNvPr>
          <p:cNvSpPr/>
          <p:nvPr/>
        </p:nvSpPr>
        <p:spPr>
          <a:xfrm>
            <a:off x="5169664" y="4021601"/>
            <a:ext cx="1993347" cy="523220"/>
          </a:xfrm>
          <a:prstGeom prst="rect">
            <a:avLst/>
          </a:prstGeom>
        </p:spPr>
        <p:txBody>
          <a:bodyPr wrap="square">
            <a:spAutoFit/>
          </a:bodyPr>
          <a:lstStyle/>
          <a:p>
            <a:r>
              <a:rPr lang="en-US" sz="2800">
                <a:solidFill>
                  <a:srgbClr val="0D3E56"/>
                </a:solidFill>
                <a:latin typeface="Franklin Gothic Medium" panose="020B0603020102020204" pitchFamily="34" charset="0"/>
                <a:cs typeface="Calibri" panose="020F0502020204030204" pitchFamily="34" charset="0"/>
              </a:rPr>
              <a:t>Teams</a:t>
            </a:r>
          </a:p>
        </p:txBody>
      </p:sp>
      <p:sp>
        <p:nvSpPr>
          <p:cNvPr id="8" name="Rectangle 7">
            <a:extLst>
              <a:ext uri="{FF2B5EF4-FFF2-40B4-BE49-F238E27FC236}">
                <a16:creationId xmlns:a16="http://schemas.microsoft.com/office/drawing/2014/main" id="{6107003D-F2CC-4B17-AC0E-BEF5B9D803BC}"/>
              </a:ext>
            </a:extLst>
          </p:cNvPr>
          <p:cNvSpPr/>
          <p:nvPr/>
        </p:nvSpPr>
        <p:spPr>
          <a:xfrm>
            <a:off x="7644260" y="4035419"/>
            <a:ext cx="2355270" cy="523220"/>
          </a:xfrm>
          <a:prstGeom prst="rect">
            <a:avLst/>
          </a:prstGeom>
        </p:spPr>
        <p:txBody>
          <a:bodyPr wrap="square">
            <a:spAutoFit/>
          </a:bodyPr>
          <a:lstStyle/>
          <a:p>
            <a:r>
              <a:rPr lang="en-US" sz="2800" err="1">
                <a:solidFill>
                  <a:srgbClr val="0D3E56"/>
                </a:solidFill>
                <a:latin typeface="Franklin Gothic Medium" panose="020B0603020102020204" pitchFamily="34" charset="0"/>
                <a:cs typeface="Calibri" panose="020F0502020204030204" pitchFamily="34" charset="0"/>
              </a:rPr>
              <a:t>Organisations</a:t>
            </a:r>
            <a:endParaRPr lang="en-US" sz="2800">
              <a:solidFill>
                <a:srgbClr val="0D3E56"/>
              </a:solidFill>
              <a:latin typeface="Franklin Gothic Medium" panose="020B060302010202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E6B4BB8F-82BE-44D9-AB1C-40A7789396A7}"/>
              </a:ext>
            </a:extLst>
          </p:cNvPr>
          <p:cNvCxnSpPr/>
          <p:nvPr/>
        </p:nvCxnSpPr>
        <p:spPr>
          <a:xfrm>
            <a:off x="4014365" y="4325105"/>
            <a:ext cx="1025237" cy="0"/>
          </a:xfrm>
          <a:prstGeom prst="straightConnector1">
            <a:avLst/>
          </a:prstGeom>
          <a:ln w="38100">
            <a:solidFill>
              <a:srgbClr val="0D3E5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76A8F7C-20AB-40ED-99D2-B87B8FA078E3}"/>
              </a:ext>
            </a:extLst>
          </p:cNvPr>
          <p:cNvCxnSpPr/>
          <p:nvPr/>
        </p:nvCxnSpPr>
        <p:spPr>
          <a:xfrm>
            <a:off x="6500090" y="4297396"/>
            <a:ext cx="1025237" cy="0"/>
          </a:xfrm>
          <a:prstGeom prst="straightConnector1">
            <a:avLst/>
          </a:prstGeom>
          <a:ln w="38100">
            <a:solidFill>
              <a:srgbClr val="0D3E5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1127ECD-5D17-4D48-9771-BFF29706D689}"/>
              </a:ext>
            </a:extLst>
          </p:cNvPr>
          <p:cNvSpPr txBox="1"/>
          <p:nvPr/>
        </p:nvSpPr>
        <p:spPr>
          <a:xfrm>
            <a:off x="4321647" y="1385947"/>
            <a:ext cx="3670036" cy="646331"/>
          </a:xfrm>
          <a:prstGeom prst="rect">
            <a:avLst/>
          </a:prstGeom>
          <a:noFill/>
        </p:spPr>
        <p:txBody>
          <a:bodyPr wrap="square" lIns="91440" tIns="45720" rIns="91440" bIns="45720" rtlCol="0" anchor="t">
            <a:spAutoFit/>
          </a:bodyPr>
          <a:lstStyle/>
          <a:p>
            <a:r>
              <a:rPr lang="en-US" sz="3600" b="1">
                <a:solidFill>
                  <a:srgbClr val="0D3E56"/>
                </a:solidFill>
                <a:latin typeface="Franklin Gothic Medium"/>
                <a:cs typeface="Calibri"/>
              </a:rPr>
              <a:t>Introducing C-me</a:t>
            </a:r>
          </a:p>
        </p:txBody>
      </p:sp>
    </p:spTree>
    <p:extLst>
      <p:ext uri="{BB962C8B-B14F-4D97-AF65-F5344CB8AC3E}">
        <p14:creationId xmlns:p14="http://schemas.microsoft.com/office/powerpoint/2010/main" val="392840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25D2C5-77A4-894E-9F77-E8A32DAA18BA}"/>
              </a:ext>
            </a:extLst>
          </p:cNvPr>
          <p:cNvPicPr>
            <a:picLocks noChangeAspect="1"/>
          </p:cNvPicPr>
          <p:nvPr/>
        </p:nvPicPr>
        <p:blipFill rotWithShape="1">
          <a:blip r:embed="rId3"/>
          <a:srcRect l="12742" r="12228"/>
          <a:stretch/>
        </p:blipFill>
        <p:spPr>
          <a:xfrm>
            <a:off x="-3755" y="25855"/>
            <a:ext cx="12192000" cy="6858000"/>
          </a:xfrm>
          <a:prstGeom prst="rect">
            <a:avLst/>
          </a:prstGeom>
        </p:spPr>
      </p:pic>
      <p:pic>
        <p:nvPicPr>
          <p:cNvPr id="9" name="Picture 8" descr="C-me landscape logo.png">
            <a:extLst>
              <a:ext uri="{FF2B5EF4-FFF2-40B4-BE49-F238E27FC236}">
                <a16:creationId xmlns:a16="http://schemas.microsoft.com/office/drawing/2014/main" id="{1C55485B-56F5-EA4B-A66F-F50AA9376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40" y="362532"/>
            <a:ext cx="2144524" cy="422342"/>
          </a:xfrm>
          <a:prstGeom prst="rect">
            <a:avLst/>
          </a:prstGeom>
        </p:spPr>
      </p:pic>
      <p:pic>
        <p:nvPicPr>
          <p:cNvPr id="51" name="Picture 51" descr="A picture containing graphical user interface&#10;&#10;Description automatically generated">
            <a:extLst>
              <a:ext uri="{FF2B5EF4-FFF2-40B4-BE49-F238E27FC236}">
                <a16:creationId xmlns:a16="http://schemas.microsoft.com/office/drawing/2014/main" id="{27979090-C046-4939-9485-F08491C850F7}"/>
              </a:ext>
            </a:extLst>
          </p:cNvPr>
          <p:cNvPicPr>
            <a:picLocks noChangeAspect="1"/>
          </p:cNvPicPr>
          <p:nvPr/>
        </p:nvPicPr>
        <p:blipFill>
          <a:blip r:embed="rId5"/>
          <a:stretch>
            <a:fillRect/>
          </a:stretch>
        </p:blipFill>
        <p:spPr>
          <a:xfrm>
            <a:off x="2157478" y="570848"/>
            <a:ext cx="1447800" cy="1381125"/>
          </a:xfrm>
          <a:prstGeom prst="rect">
            <a:avLst/>
          </a:prstGeom>
        </p:spPr>
      </p:pic>
      <p:pic>
        <p:nvPicPr>
          <p:cNvPr id="52" name="Picture 52" descr="Graphical user interface&#10;&#10;Description automatically generated">
            <a:extLst>
              <a:ext uri="{FF2B5EF4-FFF2-40B4-BE49-F238E27FC236}">
                <a16:creationId xmlns:a16="http://schemas.microsoft.com/office/drawing/2014/main" id="{D43DA516-6CD0-4897-A994-2A900D37E22F}"/>
              </a:ext>
            </a:extLst>
          </p:cNvPr>
          <p:cNvPicPr>
            <a:picLocks noChangeAspect="1"/>
          </p:cNvPicPr>
          <p:nvPr/>
        </p:nvPicPr>
        <p:blipFill>
          <a:blip r:embed="rId6"/>
          <a:stretch>
            <a:fillRect/>
          </a:stretch>
        </p:blipFill>
        <p:spPr>
          <a:xfrm>
            <a:off x="7206381" y="5097832"/>
            <a:ext cx="2209800" cy="1085850"/>
          </a:xfrm>
          <a:prstGeom prst="rect">
            <a:avLst/>
          </a:prstGeom>
        </p:spPr>
      </p:pic>
      <p:pic>
        <p:nvPicPr>
          <p:cNvPr id="53" name="Picture 53">
            <a:extLst>
              <a:ext uri="{FF2B5EF4-FFF2-40B4-BE49-F238E27FC236}">
                <a16:creationId xmlns:a16="http://schemas.microsoft.com/office/drawing/2014/main" id="{BB012695-4551-4E0F-A400-30F547916D44}"/>
              </a:ext>
            </a:extLst>
          </p:cNvPr>
          <p:cNvPicPr>
            <a:picLocks noChangeAspect="1"/>
          </p:cNvPicPr>
          <p:nvPr/>
        </p:nvPicPr>
        <p:blipFill>
          <a:blip r:embed="rId7"/>
          <a:stretch>
            <a:fillRect/>
          </a:stretch>
        </p:blipFill>
        <p:spPr>
          <a:xfrm>
            <a:off x="3821091" y="981858"/>
            <a:ext cx="1257300" cy="457200"/>
          </a:xfrm>
          <a:prstGeom prst="rect">
            <a:avLst/>
          </a:prstGeom>
        </p:spPr>
      </p:pic>
      <p:pic>
        <p:nvPicPr>
          <p:cNvPr id="54" name="Picture 54">
            <a:extLst>
              <a:ext uri="{FF2B5EF4-FFF2-40B4-BE49-F238E27FC236}">
                <a16:creationId xmlns:a16="http://schemas.microsoft.com/office/drawing/2014/main" id="{DF3EBD5D-AE09-42D1-8D86-01545FE775CB}"/>
              </a:ext>
            </a:extLst>
          </p:cNvPr>
          <p:cNvPicPr>
            <a:picLocks noChangeAspect="1"/>
          </p:cNvPicPr>
          <p:nvPr/>
        </p:nvPicPr>
        <p:blipFill>
          <a:blip r:embed="rId8"/>
          <a:stretch>
            <a:fillRect/>
          </a:stretch>
        </p:blipFill>
        <p:spPr>
          <a:xfrm>
            <a:off x="5362705" y="978596"/>
            <a:ext cx="1381125" cy="495300"/>
          </a:xfrm>
          <a:prstGeom prst="rect">
            <a:avLst/>
          </a:prstGeom>
        </p:spPr>
      </p:pic>
      <p:pic>
        <p:nvPicPr>
          <p:cNvPr id="55" name="Picture 55">
            <a:extLst>
              <a:ext uri="{FF2B5EF4-FFF2-40B4-BE49-F238E27FC236}">
                <a16:creationId xmlns:a16="http://schemas.microsoft.com/office/drawing/2014/main" id="{43F4E941-06A6-45CD-952B-D75D86E636C3}"/>
              </a:ext>
            </a:extLst>
          </p:cNvPr>
          <p:cNvPicPr>
            <a:picLocks noChangeAspect="1"/>
          </p:cNvPicPr>
          <p:nvPr/>
        </p:nvPicPr>
        <p:blipFill>
          <a:blip r:embed="rId9"/>
          <a:stretch>
            <a:fillRect/>
          </a:stretch>
        </p:blipFill>
        <p:spPr>
          <a:xfrm>
            <a:off x="7207033" y="923142"/>
            <a:ext cx="1295400" cy="590550"/>
          </a:xfrm>
          <a:prstGeom prst="rect">
            <a:avLst/>
          </a:prstGeom>
        </p:spPr>
      </p:pic>
      <p:pic>
        <p:nvPicPr>
          <p:cNvPr id="56" name="Picture 56" descr="A picture containing text, clipart&#10;&#10;Description automatically generated">
            <a:extLst>
              <a:ext uri="{FF2B5EF4-FFF2-40B4-BE49-F238E27FC236}">
                <a16:creationId xmlns:a16="http://schemas.microsoft.com/office/drawing/2014/main" id="{CD54AD55-5C60-4507-BA84-595CD7EC7437}"/>
              </a:ext>
            </a:extLst>
          </p:cNvPr>
          <p:cNvPicPr>
            <a:picLocks noChangeAspect="1"/>
          </p:cNvPicPr>
          <p:nvPr/>
        </p:nvPicPr>
        <p:blipFill>
          <a:blip r:embed="rId10"/>
          <a:stretch>
            <a:fillRect/>
          </a:stretch>
        </p:blipFill>
        <p:spPr>
          <a:xfrm>
            <a:off x="8706894" y="429277"/>
            <a:ext cx="1724025" cy="1495425"/>
          </a:xfrm>
          <a:prstGeom prst="rect">
            <a:avLst/>
          </a:prstGeom>
        </p:spPr>
      </p:pic>
      <p:pic>
        <p:nvPicPr>
          <p:cNvPr id="57" name="Picture 57">
            <a:extLst>
              <a:ext uri="{FF2B5EF4-FFF2-40B4-BE49-F238E27FC236}">
                <a16:creationId xmlns:a16="http://schemas.microsoft.com/office/drawing/2014/main" id="{E13D371D-A45E-4150-A35D-C5F3C7693CF6}"/>
              </a:ext>
            </a:extLst>
          </p:cNvPr>
          <p:cNvPicPr>
            <a:picLocks noChangeAspect="1"/>
          </p:cNvPicPr>
          <p:nvPr/>
        </p:nvPicPr>
        <p:blipFill>
          <a:blip r:embed="rId11"/>
          <a:stretch>
            <a:fillRect/>
          </a:stretch>
        </p:blipFill>
        <p:spPr>
          <a:xfrm>
            <a:off x="9100289" y="1845632"/>
            <a:ext cx="1905000" cy="1114425"/>
          </a:xfrm>
          <a:prstGeom prst="rect">
            <a:avLst/>
          </a:prstGeom>
        </p:spPr>
      </p:pic>
      <p:pic>
        <p:nvPicPr>
          <p:cNvPr id="58" name="Picture 58" descr="Logo, company name&#10;&#10;Description automatically generated">
            <a:extLst>
              <a:ext uri="{FF2B5EF4-FFF2-40B4-BE49-F238E27FC236}">
                <a16:creationId xmlns:a16="http://schemas.microsoft.com/office/drawing/2014/main" id="{C39CC2DC-4D57-4747-A553-2C029650DAD6}"/>
              </a:ext>
            </a:extLst>
          </p:cNvPr>
          <p:cNvPicPr>
            <a:picLocks noChangeAspect="1"/>
          </p:cNvPicPr>
          <p:nvPr/>
        </p:nvPicPr>
        <p:blipFill>
          <a:blip r:embed="rId12"/>
          <a:stretch>
            <a:fillRect/>
          </a:stretch>
        </p:blipFill>
        <p:spPr>
          <a:xfrm>
            <a:off x="7259877" y="1863247"/>
            <a:ext cx="1590675" cy="895350"/>
          </a:xfrm>
          <a:prstGeom prst="rect">
            <a:avLst/>
          </a:prstGeom>
        </p:spPr>
      </p:pic>
      <p:pic>
        <p:nvPicPr>
          <p:cNvPr id="59" name="Picture 59" descr="Text, logo, company name&#10;&#10;Description automatically generated">
            <a:extLst>
              <a:ext uri="{FF2B5EF4-FFF2-40B4-BE49-F238E27FC236}">
                <a16:creationId xmlns:a16="http://schemas.microsoft.com/office/drawing/2014/main" id="{D84DA725-4A4C-4A83-B86B-3CA856C71455}"/>
              </a:ext>
            </a:extLst>
          </p:cNvPr>
          <p:cNvPicPr>
            <a:picLocks noChangeAspect="1"/>
          </p:cNvPicPr>
          <p:nvPr/>
        </p:nvPicPr>
        <p:blipFill>
          <a:blip r:embed="rId13"/>
          <a:stretch>
            <a:fillRect/>
          </a:stretch>
        </p:blipFill>
        <p:spPr>
          <a:xfrm>
            <a:off x="5242012" y="1599025"/>
            <a:ext cx="2162175" cy="1371600"/>
          </a:xfrm>
          <a:prstGeom prst="rect">
            <a:avLst/>
          </a:prstGeom>
        </p:spPr>
      </p:pic>
      <p:pic>
        <p:nvPicPr>
          <p:cNvPr id="60" name="Picture 60" descr="Logo, company name&#10;&#10;Description automatically generated">
            <a:extLst>
              <a:ext uri="{FF2B5EF4-FFF2-40B4-BE49-F238E27FC236}">
                <a16:creationId xmlns:a16="http://schemas.microsoft.com/office/drawing/2014/main" id="{08688B1A-8713-453E-B83D-C46D194C695E}"/>
              </a:ext>
            </a:extLst>
          </p:cNvPr>
          <p:cNvPicPr>
            <a:picLocks noChangeAspect="1"/>
          </p:cNvPicPr>
          <p:nvPr/>
        </p:nvPicPr>
        <p:blipFill>
          <a:blip r:embed="rId14"/>
          <a:stretch>
            <a:fillRect/>
          </a:stretch>
        </p:blipFill>
        <p:spPr>
          <a:xfrm>
            <a:off x="3474668" y="1752339"/>
            <a:ext cx="1762125" cy="923925"/>
          </a:xfrm>
          <a:prstGeom prst="rect">
            <a:avLst/>
          </a:prstGeom>
        </p:spPr>
      </p:pic>
      <p:pic>
        <p:nvPicPr>
          <p:cNvPr id="61" name="Picture 61" descr="A picture containing text, clipart&#10;&#10;Description automatically generated">
            <a:extLst>
              <a:ext uri="{FF2B5EF4-FFF2-40B4-BE49-F238E27FC236}">
                <a16:creationId xmlns:a16="http://schemas.microsoft.com/office/drawing/2014/main" id="{E1ACBE0C-5BA3-405F-95D5-4E09F78C2ED8}"/>
              </a:ext>
            </a:extLst>
          </p:cNvPr>
          <p:cNvPicPr>
            <a:picLocks noChangeAspect="1"/>
          </p:cNvPicPr>
          <p:nvPr/>
        </p:nvPicPr>
        <p:blipFill>
          <a:blip r:embed="rId15"/>
          <a:stretch>
            <a:fillRect/>
          </a:stretch>
        </p:blipFill>
        <p:spPr>
          <a:xfrm>
            <a:off x="1613378" y="1801269"/>
            <a:ext cx="1562100" cy="609600"/>
          </a:xfrm>
          <a:prstGeom prst="rect">
            <a:avLst/>
          </a:prstGeom>
        </p:spPr>
      </p:pic>
      <p:pic>
        <p:nvPicPr>
          <p:cNvPr id="62" name="Picture 62" descr="A picture containing diagram&#10;&#10;Description automatically generated">
            <a:extLst>
              <a:ext uri="{FF2B5EF4-FFF2-40B4-BE49-F238E27FC236}">
                <a16:creationId xmlns:a16="http://schemas.microsoft.com/office/drawing/2014/main" id="{B29775FD-4A19-438B-BF3B-A430D190AC64}"/>
              </a:ext>
            </a:extLst>
          </p:cNvPr>
          <p:cNvPicPr>
            <a:picLocks noChangeAspect="1"/>
          </p:cNvPicPr>
          <p:nvPr/>
        </p:nvPicPr>
        <p:blipFill>
          <a:blip r:embed="rId16"/>
          <a:stretch>
            <a:fillRect/>
          </a:stretch>
        </p:blipFill>
        <p:spPr>
          <a:xfrm>
            <a:off x="1192582" y="2674829"/>
            <a:ext cx="1552575" cy="1209675"/>
          </a:xfrm>
          <a:prstGeom prst="rect">
            <a:avLst/>
          </a:prstGeom>
        </p:spPr>
      </p:pic>
      <p:pic>
        <p:nvPicPr>
          <p:cNvPr id="63" name="Picture 63" descr="A picture containing icon&#10;&#10;Description automatically generated">
            <a:extLst>
              <a:ext uri="{FF2B5EF4-FFF2-40B4-BE49-F238E27FC236}">
                <a16:creationId xmlns:a16="http://schemas.microsoft.com/office/drawing/2014/main" id="{D7228BE8-EAA0-4968-9A4C-E0B93841F3AE}"/>
              </a:ext>
            </a:extLst>
          </p:cNvPr>
          <p:cNvPicPr>
            <a:picLocks noChangeAspect="1"/>
          </p:cNvPicPr>
          <p:nvPr/>
        </p:nvPicPr>
        <p:blipFill>
          <a:blip r:embed="rId17"/>
          <a:stretch>
            <a:fillRect/>
          </a:stretch>
        </p:blipFill>
        <p:spPr>
          <a:xfrm>
            <a:off x="2869896" y="2995156"/>
            <a:ext cx="1447800" cy="723900"/>
          </a:xfrm>
          <a:prstGeom prst="rect">
            <a:avLst/>
          </a:prstGeom>
        </p:spPr>
      </p:pic>
      <p:pic>
        <p:nvPicPr>
          <p:cNvPr id="64" name="Picture 64">
            <a:extLst>
              <a:ext uri="{FF2B5EF4-FFF2-40B4-BE49-F238E27FC236}">
                <a16:creationId xmlns:a16="http://schemas.microsoft.com/office/drawing/2014/main" id="{4B970EF4-2C66-4AEE-8962-9C09455B68F9}"/>
              </a:ext>
            </a:extLst>
          </p:cNvPr>
          <p:cNvPicPr>
            <a:picLocks noChangeAspect="1"/>
          </p:cNvPicPr>
          <p:nvPr/>
        </p:nvPicPr>
        <p:blipFill>
          <a:blip r:embed="rId18"/>
          <a:stretch>
            <a:fillRect/>
          </a:stretch>
        </p:blipFill>
        <p:spPr>
          <a:xfrm>
            <a:off x="4714223" y="2991893"/>
            <a:ext cx="1724025" cy="742950"/>
          </a:xfrm>
          <a:prstGeom prst="rect">
            <a:avLst/>
          </a:prstGeom>
        </p:spPr>
      </p:pic>
      <p:pic>
        <p:nvPicPr>
          <p:cNvPr id="65" name="Picture 65" descr="A picture containing icon&#10;&#10;Description automatically generated">
            <a:extLst>
              <a:ext uri="{FF2B5EF4-FFF2-40B4-BE49-F238E27FC236}">
                <a16:creationId xmlns:a16="http://schemas.microsoft.com/office/drawing/2014/main" id="{CE00AFE5-EC3C-448E-8B73-C86D6E17AB92}"/>
              </a:ext>
            </a:extLst>
          </p:cNvPr>
          <p:cNvPicPr>
            <a:picLocks noChangeAspect="1"/>
          </p:cNvPicPr>
          <p:nvPr/>
        </p:nvPicPr>
        <p:blipFill>
          <a:blip r:embed="rId19"/>
          <a:stretch>
            <a:fillRect/>
          </a:stretch>
        </p:blipFill>
        <p:spPr>
          <a:xfrm>
            <a:off x="6704687" y="2905125"/>
            <a:ext cx="1390650" cy="1057275"/>
          </a:xfrm>
          <a:prstGeom prst="rect">
            <a:avLst/>
          </a:prstGeom>
        </p:spPr>
      </p:pic>
      <p:pic>
        <p:nvPicPr>
          <p:cNvPr id="66" name="Picture 66" descr="Logo, company name&#10;&#10;Description automatically generated">
            <a:extLst>
              <a:ext uri="{FF2B5EF4-FFF2-40B4-BE49-F238E27FC236}">
                <a16:creationId xmlns:a16="http://schemas.microsoft.com/office/drawing/2014/main" id="{D9B6D1EB-D4E3-4460-A45E-5C698306F3F9}"/>
              </a:ext>
            </a:extLst>
          </p:cNvPr>
          <p:cNvPicPr>
            <a:picLocks noChangeAspect="1"/>
          </p:cNvPicPr>
          <p:nvPr/>
        </p:nvPicPr>
        <p:blipFill>
          <a:blip r:embed="rId20"/>
          <a:stretch>
            <a:fillRect/>
          </a:stretch>
        </p:blipFill>
        <p:spPr>
          <a:xfrm>
            <a:off x="8465507" y="2974932"/>
            <a:ext cx="2038350" cy="933450"/>
          </a:xfrm>
          <a:prstGeom prst="rect">
            <a:avLst/>
          </a:prstGeom>
        </p:spPr>
      </p:pic>
      <p:pic>
        <p:nvPicPr>
          <p:cNvPr id="67" name="Picture 67" descr="Graphical user interface&#10;&#10;Description automatically generated">
            <a:extLst>
              <a:ext uri="{FF2B5EF4-FFF2-40B4-BE49-F238E27FC236}">
                <a16:creationId xmlns:a16="http://schemas.microsoft.com/office/drawing/2014/main" id="{72B43582-1657-4A9F-82DF-A65EC9C6C746}"/>
              </a:ext>
            </a:extLst>
          </p:cNvPr>
          <p:cNvPicPr>
            <a:picLocks noChangeAspect="1"/>
          </p:cNvPicPr>
          <p:nvPr/>
        </p:nvPicPr>
        <p:blipFill>
          <a:blip r:embed="rId21"/>
          <a:stretch>
            <a:fillRect/>
          </a:stretch>
        </p:blipFill>
        <p:spPr>
          <a:xfrm>
            <a:off x="8942409" y="4057259"/>
            <a:ext cx="1076325" cy="1076325"/>
          </a:xfrm>
          <a:prstGeom prst="rect">
            <a:avLst/>
          </a:prstGeom>
        </p:spPr>
      </p:pic>
      <p:pic>
        <p:nvPicPr>
          <p:cNvPr id="68" name="Picture 68">
            <a:extLst>
              <a:ext uri="{FF2B5EF4-FFF2-40B4-BE49-F238E27FC236}">
                <a16:creationId xmlns:a16="http://schemas.microsoft.com/office/drawing/2014/main" id="{2B98E720-E6EE-486A-A808-E5FAACE9E67B}"/>
              </a:ext>
            </a:extLst>
          </p:cNvPr>
          <p:cNvPicPr>
            <a:picLocks noChangeAspect="1"/>
          </p:cNvPicPr>
          <p:nvPr/>
        </p:nvPicPr>
        <p:blipFill>
          <a:blip r:embed="rId22"/>
          <a:stretch>
            <a:fillRect/>
          </a:stretch>
        </p:blipFill>
        <p:spPr>
          <a:xfrm>
            <a:off x="6632270" y="4053996"/>
            <a:ext cx="1819275" cy="790575"/>
          </a:xfrm>
          <a:prstGeom prst="rect">
            <a:avLst/>
          </a:prstGeom>
        </p:spPr>
      </p:pic>
      <p:pic>
        <p:nvPicPr>
          <p:cNvPr id="69" name="Picture 69" descr="A picture containing text, clipart&#10;&#10;Description automatically generated">
            <a:extLst>
              <a:ext uri="{FF2B5EF4-FFF2-40B4-BE49-F238E27FC236}">
                <a16:creationId xmlns:a16="http://schemas.microsoft.com/office/drawing/2014/main" id="{01DB8912-F7BC-4E1B-8E3F-893899348B75}"/>
              </a:ext>
            </a:extLst>
          </p:cNvPr>
          <p:cNvPicPr>
            <a:picLocks noChangeAspect="1"/>
          </p:cNvPicPr>
          <p:nvPr/>
        </p:nvPicPr>
        <p:blipFill>
          <a:blip r:embed="rId23"/>
          <a:stretch>
            <a:fillRect/>
          </a:stretch>
        </p:blipFill>
        <p:spPr>
          <a:xfrm>
            <a:off x="5240707" y="4008981"/>
            <a:ext cx="1057275" cy="904875"/>
          </a:xfrm>
          <a:prstGeom prst="rect">
            <a:avLst/>
          </a:prstGeom>
        </p:spPr>
      </p:pic>
      <p:pic>
        <p:nvPicPr>
          <p:cNvPr id="70" name="Picture 70" descr="Graphical user interface, text, application, chat or text message&#10;&#10;Description automatically generated">
            <a:extLst>
              <a:ext uri="{FF2B5EF4-FFF2-40B4-BE49-F238E27FC236}">
                <a16:creationId xmlns:a16="http://schemas.microsoft.com/office/drawing/2014/main" id="{FAC05FD1-544E-41A7-A381-1096C0566D63}"/>
              </a:ext>
            </a:extLst>
          </p:cNvPr>
          <p:cNvPicPr>
            <a:picLocks noChangeAspect="1"/>
          </p:cNvPicPr>
          <p:nvPr/>
        </p:nvPicPr>
        <p:blipFill>
          <a:blip r:embed="rId24"/>
          <a:stretch>
            <a:fillRect/>
          </a:stretch>
        </p:blipFill>
        <p:spPr>
          <a:xfrm>
            <a:off x="3598623" y="3859582"/>
            <a:ext cx="1247775" cy="1190625"/>
          </a:xfrm>
          <a:prstGeom prst="rect">
            <a:avLst/>
          </a:prstGeom>
        </p:spPr>
      </p:pic>
      <p:pic>
        <p:nvPicPr>
          <p:cNvPr id="71" name="Picture 71">
            <a:extLst>
              <a:ext uri="{FF2B5EF4-FFF2-40B4-BE49-F238E27FC236}">
                <a16:creationId xmlns:a16="http://schemas.microsoft.com/office/drawing/2014/main" id="{BF0D35FD-438A-44F5-A9AA-5720394C2BE6}"/>
              </a:ext>
            </a:extLst>
          </p:cNvPr>
          <p:cNvPicPr>
            <a:picLocks noChangeAspect="1"/>
          </p:cNvPicPr>
          <p:nvPr/>
        </p:nvPicPr>
        <p:blipFill>
          <a:blip r:embed="rId25"/>
          <a:stretch>
            <a:fillRect/>
          </a:stretch>
        </p:blipFill>
        <p:spPr>
          <a:xfrm>
            <a:off x="1612074" y="4273855"/>
            <a:ext cx="1771650" cy="504825"/>
          </a:xfrm>
          <a:prstGeom prst="rect">
            <a:avLst/>
          </a:prstGeom>
        </p:spPr>
      </p:pic>
      <p:pic>
        <p:nvPicPr>
          <p:cNvPr id="72" name="Picture 72" descr="A picture containing text&#10;&#10;Description automatically generated">
            <a:extLst>
              <a:ext uri="{FF2B5EF4-FFF2-40B4-BE49-F238E27FC236}">
                <a16:creationId xmlns:a16="http://schemas.microsoft.com/office/drawing/2014/main" id="{CA20C5C0-8804-48CB-ADF9-D8A671FFFCA9}"/>
              </a:ext>
            </a:extLst>
          </p:cNvPr>
          <p:cNvPicPr>
            <a:picLocks noChangeAspect="1"/>
          </p:cNvPicPr>
          <p:nvPr/>
        </p:nvPicPr>
        <p:blipFill>
          <a:blip r:embed="rId26"/>
          <a:stretch>
            <a:fillRect/>
          </a:stretch>
        </p:blipFill>
        <p:spPr>
          <a:xfrm>
            <a:off x="2287305" y="5324867"/>
            <a:ext cx="2038350" cy="714375"/>
          </a:xfrm>
          <a:prstGeom prst="rect">
            <a:avLst/>
          </a:prstGeom>
        </p:spPr>
      </p:pic>
      <p:pic>
        <p:nvPicPr>
          <p:cNvPr id="73" name="Picture 73">
            <a:extLst>
              <a:ext uri="{FF2B5EF4-FFF2-40B4-BE49-F238E27FC236}">
                <a16:creationId xmlns:a16="http://schemas.microsoft.com/office/drawing/2014/main" id="{8BE13F15-186E-4E66-960E-55D77F2A4A14}"/>
              </a:ext>
            </a:extLst>
          </p:cNvPr>
          <p:cNvPicPr>
            <a:picLocks noChangeAspect="1"/>
          </p:cNvPicPr>
          <p:nvPr/>
        </p:nvPicPr>
        <p:blipFill>
          <a:blip r:embed="rId27"/>
          <a:stretch>
            <a:fillRect/>
          </a:stretch>
        </p:blipFill>
        <p:spPr>
          <a:xfrm>
            <a:off x="4893632" y="5081523"/>
            <a:ext cx="1905000" cy="1104900"/>
          </a:xfrm>
          <a:prstGeom prst="rect">
            <a:avLst/>
          </a:prstGeom>
        </p:spPr>
      </p:pic>
    </p:spTree>
    <p:extLst>
      <p:ext uri="{BB962C8B-B14F-4D97-AF65-F5344CB8AC3E}">
        <p14:creationId xmlns:p14="http://schemas.microsoft.com/office/powerpoint/2010/main" val="235434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background pattern&#10;&#10;Description automatically generated">
            <a:extLst>
              <a:ext uri="{FF2B5EF4-FFF2-40B4-BE49-F238E27FC236}">
                <a16:creationId xmlns:a16="http://schemas.microsoft.com/office/drawing/2014/main" id="{29FD7133-E96B-C14F-B487-501B12618199}"/>
              </a:ext>
            </a:extLst>
          </p:cNvPr>
          <p:cNvPicPr>
            <a:picLocks noChangeAspect="1"/>
          </p:cNvPicPr>
          <p:nvPr/>
        </p:nvPicPr>
        <p:blipFill rotWithShape="1">
          <a:blip r:embed="rId3"/>
          <a:srcRect l="15895" t="670" r="10374"/>
          <a:stretch/>
        </p:blipFill>
        <p:spPr>
          <a:xfrm>
            <a:off x="0" y="0"/>
            <a:ext cx="12192000" cy="6858085"/>
          </a:xfrm>
          <a:prstGeom prst="rect">
            <a:avLst/>
          </a:prstGeom>
        </p:spPr>
      </p:pic>
      <p:pic>
        <p:nvPicPr>
          <p:cNvPr id="23" name="Picture 22">
            <a:extLst>
              <a:ext uri="{FF2B5EF4-FFF2-40B4-BE49-F238E27FC236}">
                <a16:creationId xmlns:a16="http://schemas.microsoft.com/office/drawing/2014/main" id="{71842B5F-2840-40AE-8AA5-0BD2BBC7793E}"/>
              </a:ext>
            </a:extLst>
          </p:cNvPr>
          <p:cNvPicPr>
            <a:picLocks noChangeAspect="1"/>
          </p:cNvPicPr>
          <p:nvPr/>
        </p:nvPicPr>
        <p:blipFill>
          <a:blip r:embed="rId4"/>
          <a:stretch>
            <a:fillRect/>
          </a:stretch>
        </p:blipFill>
        <p:spPr>
          <a:xfrm>
            <a:off x="5310717" y="2878016"/>
            <a:ext cx="6870543" cy="3864680"/>
          </a:xfrm>
          <a:prstGeom prst="rect">
            <a:avLst/>
          </a:prstGeom>
        </p:spPr>
      </p:pic>
      <p:sp>
        <p:nvSpPr>
          <p:cNvPr id="5" name="TextBox 4"/>
          <p:cNvSpPr txBox="1"/>
          <p:nvPr/>
        </p:nvSpPr>
        <p:spPr>
          <a:xfrm>
            <a:off x="1159229" y="1549107"/>
            <a:ext cx="1239170" cy="461665"/>
          </a:xfrm>
          <a:prstGeom prst="rect">
            <a:avLst/>
          </a:prstGeom>
          <a:noFill/>
        </p:spPr>
        <p:txBody>
          <a:bodyPr wrap="square" rtlCol="0">
            <a:spAutoFit/>
          </a:bodyPr>
          <a:lstStyle/>
          <a:p>
            <a:pPr>
              <a:spcBef>
                <a:spcPts val="600"/>
              </a:spcBef>
              <a:spcAft>
                <a:spcPts val="600"/>
              </a:spcAft>
            </a:pPr>
            <a:r>
              <a:rPr lang="en-GB" sz="2400" b="1">
                <a:solidFill>
                  <a:srgbClr val="0D3E56"/>
                </a:solidFill>
                <a:latin typeface="Franklin Gothic Medium" panose="020B0603020102020204" pitchFamily="34" charset="0"/>
                <a:ea typeface="Calibri" panose="020F0502020204030204" pitchFamily="34" charset="0"/>
                <a:cs typeface="Times New Roman" panose="02020603050405020304" pitchFamily="18" charset="0"/>
              </a:rPr>
              <a:t>Flexible</a:t>
            </a:r>
            <a:endParaRPr lang="en-GB" sz="1600">
              <a:latin typeface="+mj-lt"/>
            </a:endParaRPr>
          </a:p>
        </p:txBody>
      </p:sp>
      <p:sp>
        <p:nvSpPr>
          <p:cNvPr id="8" name="Rectangle 7"/>
          <p:cNvSpPr/>
          <p:nvPr/>
        </p:nvSpPr>
        <p:spPr>
          <a:xfrm>
            <a:off x="1159229" y="2647183"/>
            <a:ext cx="1419302" cy="461665"/>
          </a:xfrm>
          <a:prstGeom prst="rect">
            <a:avLst/>
          </a:prstGeom>
        </p:spPr>
        <p:txBody>
          <a:bodyPr wrap="square">
            <a:spAutoFit/>
          </a:bodyPr>
          <a:lstStyle/>
          <a:p>
            <a:r>
              <a:rPr lang="en-GB" sz="2400" b="1">
                <a:solidFill>
                  <a:srgbClr val="0D3E56"/>
                </a:solidFill>
                <a:latin typeface="Franklin Gothic Medium" panose="020B0603020102020204" pitchFamily="34" charset="0"/>
                <a:ea typeface="Calibri" panose="020F0502020204030204" pitchFamily="34" charset="0"/>
                <a:cs typeface="Times New Roman" panose="02020603050405020304" pitchFamily="18" charset="0"/>
              </a:rPr>
              <a:t>Accurate</a:t>
            </a:r>
            <a:endParaRPr lang="en-GB" sz="1600">
              <a:latin typeface="+mj-lt"/>
            </a:endParaRPr>
          </a:p>
        </p:txBody>
      </p:sp>
      <p:sp>
        <p:nvSpPr>
          <p:cNvPr id="9" name="Rectangle 8"/>
          <p:cNvSpPr/>
          <p:nvPr/>
        </p:nvSpPr>
        <p:spPr>
          <a:xfrm>
            <a:off x="1159229" y="3847524"/>
            <a:ext cx="918952" cy="461665"/>
          </a:xfrm>
          <a:prstGeom prst="rect">
            <a:avLst/>
          </a:prstGeom>
        </p:spPr>
        <p:txBody>
          <a:bodyPr wrap="square">
            <a:spAutoFit/>
          </a:bodyPr>
          <a:lstStyle/>
          <a:p>
            <a:r>
              <a:rPr lang="en-GB" sz="2400" b="1">
                <a:solidFill>
                  <a:srgbClr val="0D3E56"/>
                </a:solidFill>
                <a:latin typeface="Franklin Gothic Medium" panose="020B0603020102020204" pitchFamily="34" charset="0"/>
                <a:ea typeface="Calibri" panose="020F0502020204030204" pitchFamily="34" charset="0"/>
                <a:cs typeface="Times New Roman" panose="02020603050405020304" pitchFamily="18" charset="0"/>
              </a:rPr>
              <a:t>Clear</a:t>
            </a:r>
            <a:endParaRPr lang="en-GB" sz="1600">
              <a:latin typeface="+mj-lt"/>
            </a:endParaRPr>
          </a:p>
        </p:txBody>
      </p:sp>
      <p:sp>
        <p:nvSpPr>
          <p:cNvPr id="10" name="Rectangle 9"/>
          <p:cNvSpPr/>
          <p:nvPr/>
        </p:nvSpPr>
        <p:spPr>
          <a:xfrm>
            <a:off x="1159229" y="5051300"/>
            <a:ext cx="1418661" cy="461665"/>
          </a:xfrm>
          <a:prstGeom prst="rect">
            <a:avLst/>
          </a:prstGeom>
        </p:spPr>
        <p:txBody>
          <a:bodyPr wrap="square">
            <a:spAutoFit/>
          </a:bodyPr>
          <a:lstStyle/>
          <a:p>
            <a:r>
              <a:rPr lang="en-GB" sz="2400" b="1">
                <a:solidFill>
                  <a:srgbClr val="0D3E56"/>
                </a:solidFill>
                <a:latin typeface="Franklin Gothic Medium" panose="020B0603020102020204" pitchFamily="34" charset="0"/>
                <a:ea typeface="Calibri" panose="020F0502020204030204" pitchFamily="34" charset="0"/>
                <a:cs typeface="Times New Roman" panose="02020603050405020304" pitchFamily="18" charset="0"/>
              </a:rPr>
              <a:t>Easy use</a:t>
            </a:r>
            <a:endParaRPr lang="en-GB" sz="1600">
              <a:latin typeface="+mj-lt"/>
            </a:endParaRPr>
          </a:p>
        </p:txBody>
      </p:sp>
      <p:sp>
        <p:nvSpPr>
          <p:cNvPr id="3" name="TextBox 2"/>
          <p:cNvSpPr txBox="1"/>
          <p:nvPr/>
        </p:nvSpPr>
        <p:spPr>
          <a:xfrm>
            <a:off x="392747" y="1037258"/>
            <a:ext cx="502631" cy="1446550"/>
          </a:xfrm>
          <a:prstGeom prst="rect">
            <a:avLst/>
          </a:prstGeom>
          <a:noFill/>
        </p:spPr>
        <p:txBody>
          <a:bodyPr wrap="square" rtlCol="0">
            <a:spAutoFit/>
          </a:bodyPr>
          <a:lstStyle/>
          <a:p>
            <a:r>
              <a:rPr lang="en-GB" sz="8800">
                <a:solidFill>
                  <a:srgbClr val="4186A2"/>
                </a:solidFill>
                <a:latin typeface="Aleo" panose="020F0502020204030203" pitchFamily="34" charset="0"/>
              </a:rPr>
              <a:t>F</a:t>
            </a:r>
          </a:p>
        </p:txBody>
      </p:sp>
      <p:sp>
        <p:nvSpPr>
          <p:cNvPr id="14" name="TextBox 13"/>
          <p:cNvSpPr txBox="1"/>
          <p:nvPr/>
        </p:nvSpPr>
        <p:spPr>
          <a:xfrm>
            <a:off x="318963" y="2154461"/>
            <a:ext cx="432000" cy="1446550"/>
          </a:xfrm>
          <a:prstGeom prst="rect">
            <a:avLst/>
          </a:prstGeom>
          <a:noFill/>
        </p:spPr>
        <p:txBody>
          <a:bodyPr wrap="square" rtlCol="0">
            <a:spAutoFit/>
          </a:bodyPr>
          <a:lstStyle/>
          <a:p>
            <a:r>
              <a:rPr lang="en-GB" sz="8800">
                <a:solidFill>
                  <a:srgbClr val="4186A2"/>
                </a:solidFill>
                <a:latin typeface="Aleo" panose="020F0502020204030203" pitchFamily="34" charset="0"/>
              </a:rPr>
              <a:t>A</a:t>
            </a:r>
          </a:p>
        </p:txBody>
      </p:sp>
      <p:sp>
        <p:nvSpPr>
          <p:cNvPr id="15" name="TextBox 14"/>
          <p:cNvSpPr txBox="1"/>
          <p:nvPr/>
        </p:nvSpPr>
        <p:spPr>
          <a:xfrm>
            <a:off x="289058" y="3354521"/>
            <a:ext cx="797317" cy="1446550"/>
          </a:xfrm>
          <a:prstGeom prst="rect">
            <a:avLst/>
          </a:prstGeom>
          <a:noFill/>
        </p:spPr>
        <p:txBody>
          <a:bodyPr wrap="square" rtlCol="0">
            <a:spAutoFit/>
          </a:bodyPr>
          <a:lstStyle/>
          <a:p>
            <a:r>
              <a:rPr lang="en-GB" sz="8800">
                <a:solidFill>
                  <a:srgbClr val="4186A2"/>
                </a:solidFill>
                <a:latin typeface="Aleo" panose="020F0502020204030203" pitchFamily="34" charset="0"/>
              </a:rPr>
              <a:t>C</a:t>
            </a:r>
          </a:p>
        </p:txBody>
      </p:sp>
      <p:sp>
        <p:nvSpPr>
          <p:cNvPr id="16" name="TextBox 15"/>
          <p:cNvSpPr txBox="1"/>
          <p:nvPr/>
        </p:nvSpPr>
        <p:spPr>
          <a:xfrm>
            <a:off x="363526" y="4558857"/>
            <a:ext cx="502631" cy="1446550"/>
          </a:xfrm>
          <a:prstGeom prst="rect">
            <a:avLst/>
          </a:prstGeom>
          <a:noFill/>
        </p:spPr>
        <p:txBody>
          <a:bodyPr wrap="square" rtlCol="0">
            <a:spAutoFit/>
          </a:bodyPr>
          <a:lstStyle/>
          <a:p>
            <a:r>
              <a:rPr lang="en-GB" sz="8800">
                <a:solidFill>
                  <a:srgbClr val="4186A2"/>
                </a:solidFill>
                <a:latin typeface="Aleo" panose="020F0502020204030203" pitchFamily="34" charset="0"/>
              </a:rPr>
              <a:t>E</a:t>
            </a:r>
          </a:p>
        </p:txBody>
      </p:sp>
      <p:sp>
        <p:nvSpPr>
          <p:cNvPr id="2" name="Rectangle 1">
            <a:extLst>
              <a:ext uri="{FF2B5EF4-FFF2-40B4-BE49-F238E27FC236}">
                <a16:creationId xmlns:a16="http://schemas.microsoft.com/office/drawing/2014/main" id="{D7373A34-871C-F949-B915-F1785304214D}"/>
              </a:ext>
            </a:extLst>
          </p:cNvPr>
          <p:cNvSpPr/>
          <p:nvPr/>
        </p:nvSpPr>
        <p:spPr>
          <a:xfrm>
            <a:off x="2577890" y="1345035"/>
            <a:ext cx="9195104" cy="830997"/>
          </a:xfrm>
          <a:prstGeom prst="rect">
            <a:avLst/>
          </a:prstGeom>
        </p:spPr>
        <p:txBody>
          <a:bodyPr wrap="square">
            <a:spAutoFit/>
          </a:bodyPr>
          <a:lstStyle/>
          <a:p>
            <a:r>
              <a:rPr lang="en-GB" sz="2400">
                <a:solidFill>
                  <a:srgbClr val="0F3D56"/>
                </a:solidFill>
                <a:latin typeface="Franklin Gothic Book" panose="020B0503020102020204" pitchFamily="34" charset="0"/>
                <a:ea typeface="Calibri" panose="020F0502020204030204" pitchFamily="34" charset="0"/>
                <a:cs typeface="Times New Roman" panose="02020603050405020304" pitchFamily="18" charset="0"/>
              </a:rPr>
              <a:t>C-me is adaptable to meet the participant or organisation’s purposes, industry, and bespoke needs.</a:t>
            </a:r>
            <a:endParaRPr lang="en-US" sz="2400">
              <a:solidFill>
                <a:srgbClr val="0F3D56"/>
              </a:solidFill>
              <a:latin typeface="Franklin Gothic Book" panose="020B0503020102020204" pitchFamily="34" charset="0"/>
            </a:endParaRPr>
          </a:p>
        </p:txBody>
      </p:sp>
      <p:sp>
        <p:nvSpPr>
          <p:cNvPr id="4" name="Rectangle 3">
            <a:extLst>
              <a:ext uri="{FF2B5EF4-FFF2-40B4-BE49-F238E27FC236}">
                <a16:creationId xmlns:a16="http://schemas.microsoft.com/office/drawing/2014/main" id="{437E6544-ACE3-9D41-8A55-7C9A98EC3E6D}"/>
              </a:ext>
            </a:extLst>
          </p:cNvPr>
          <p:cNvSpPr/>
          <p:nvPr/>
        </p:nvSpPr>
        <p:spPr>
          <a:xfrm>
            <a:off x="2638965" y="2503947"/>
            <a:ext cx="9123930" cy="830997"/>
          </a:xfrm>
          <a:prstGeom prst="rect">
            <a:avLst/>
          </a:prstGeom>
        </p:spPr>
        <p:txBody>
          <a:bodyPr wrap="square">
            <a:spAutoFit/>
          </a:bodyPr>
          <a:lstStyle/>
          <a:p>
            <a:r>
              <a:rPr lang="en-GB" sz="2400">
                <a:solidFill>
                  <a:srgbClr val="0F3D56"/>
                </a:solidFill>
                <a:latin typeface="Franklin Gothic Book" panose="020B0503020102020204" pitchFamily="34" charset="0"/>
                <a:ea typeface="Calibri" panose="020F0502020204030204" pitchFamily="34" charset="0"/>
                <a:cs typeface="Times New Roman" panose="02020603050405020304" pitchFamily="18" charset="0"/>
              </a:rPr>
              <a:t>The C-me method is underpinned by years of research, development work and practical learning.</a:t>
            </a:r>
            <a:endParaRPr lang="en-US" sz="2400">
              <a:solidFill>
                <a:srgbClr val="0F3D56"/>
              </a:solidFill>
              <a:latin typeface="Franklin Gothic Book" panose="020B0503020102020204" pitchFamily="34" charset="0"/>
            </a:endParaRPr>
          </a:p>
        </p:txBody>
      </p:sp>
      <p:sp>
        <p:nvSpPr>
          <p:cNvPr id="6" name="Rectangle 5">
            <a:extLst>
              <a:ext uri="{FF2B5EF4-FFF2-40B4-BE49-F238E27FC236}">
                <a16:creationId xmlns:a16="http://schemas.microsoft.com/office/drawing/2014/main" id="{E6611E85-E3F4-204C-B253-2F555BD55797}"/>
              </a:ext>
            </a:extLst>
          </p:cNvPr>
          <p:cNvSpPr/>
          <p:nvPr/>
        </p:nvSpPr>
        <p:spPr>
          <a:xfrm>
            <a:off x="2603378" y="3662859"/>
            <a:ext cx="9195104" cy="830997"/>
          </a:xfrm>
          <a:prstGeom prst="rect">
            <a:avLst/>
          </a:prstGeom>
        </p:spPr>
        <p:txBody>
          <a:bodyPr wrap="square">
            <a:spAutoFit/>
          </a:bodyPr>
          <a:lstStyle/>
          <a:p>
            <a:r>
              <a:rPr lang="en-GB" sz="2400">
                <a:solidFill>
                  <a:srgbClr val="0F3D56"/>
                </a:solidFill>
                <a:latin typeface="Franklin Gothic Book" panose="020B0503020102020204" pitchFamily="34" charset="0"/>
                <a:ea typeface="Calibri" panose="020F0502020204030204" pitchFamily="34" charset="0"/>
                <a:cs typeface="Times New Roman" panose="02020603050405020304" pitchFamily="18" charset="0"/>
              </a:rPr>
              <a:t>C-me makes all reports, workshops and communication simple and easy to understand.</a:t>
            </a:r>
            <a:endParaRPr lang="en-US" sz="2400">
              <a:solidFill>
                <a:srgbClr val="0F3D56"/>
              </a:solidFill>
              <a:latin typeface="Franklin Gothic Book" panose="020B0503020102020204" pitchFamily="34" charset="0"/>
            </a:endParaRPr>
          </a:p>
        </p:txBody>
      </p:sp>
      <p:sp>
        <p:nvSpPr>
          <p:cNvPr id="7" name="Rectangle 6">
            <a:extLst>
              <a:ext uri="{FF2B5EF4-FFF2-40B4-BE49-F238E27FC236}">
                <a16:creationId xmlns:a16="http://schemas.microsoft.com/office/drawing/2014/main" id="{00FC9823-E56F-D947-892C-8DC5EAB81E2C}"/>
              </a:ext>
            </a:extLst>
          </p:cNvPr>
          <p:cNvSpPr/>
          <p:nvPr/>
        </p:nvSpPr>
        <p:spPr>
          <a:xfrm>
            <a:off x="2577890" y="4821771"/>
            <a:ext cx="9149418" cy="830997"/>
          </a:xfrm>
          <a:prstGeom prst="rect">
            <a:avLst/>
          </a:prstGeom>
        </p:spPr>
        <p:txBody>
          <a:bodyPr wrap="square">
            <a:spAutoFit/>
          </a:bodyPr>
          <a:lstStyle/>
          <a:p>
            <a:r>
              <a:rPr lang="en-GB" sz="2400">
                <a:solidFill>
                  <a:srgbClr val="0F3D56"/>
                </a:solidFill>
                <a:latin typeface="Franklin Gothic Book" panose="020B0503020102020204" pitchFamily="34" charset="0"/>
                <a:ea typeface="Calibri" panose="020F0502020204030204" pitchFamily="34" charset="0"/>
                <a:cs typeface="Times New Roman" panose="02020603050405020304" pitchFamily="18" charset="0"/>
              </a:rPr>
              <a:t>The reports are quick to complete (just 10 minutes) and simple to understand. </a:t>
            </a:r>
            <a:endParaRPr lang="en-US" sz="2400">
              <a:solidFill>
                <a:srgbClr val="0F3D56"/>
              </a:solidFill>
              <a:latin typeface="Franklin Gothic Book" panose="020B0503020102020204" pitchFamily="34" charset="0"/>
            </a:endParaRPr>
          </a:p>
        </p:txBody>
      </p:sp>
      <p:pic>
        <p:nvPicPr>
          <p:cNvPr id="19" name="Picture 18" descr="C-me landscape logo.png">
            <a:extLst>
              <a:ext uri="{FF2B5EF4-FFF2-40B4-BE49-F238E27FC236}">
                <a16:creationId xmlns:a16="http://schemas.microsoft.com/office/drawing/2014/main" id="{3E1B0CA4-9389-41C3-9929-5FBDB78C0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
        <p:nvSpPr>
          <p:cNvPr id="18" name="TextBox 10">
            <a:extLst>
              <a:ext uri="{FF2B5EF4-FFF2-40B4-BE49-F238E27FC236}">
                <a16:creationId xmlns:a16="http://schemas.microsoft.com/office/drawing/2014/main" id="{B2F748E8-E896-9043-8666-930412F761D0}"/>
              </a:ext>
            </a:extLst>
          </p:cNvPr>
          <p:cNvSpPr txBox="1"/>
          <p:nvPr/>
        </p:nvSpPr>
        <p:spPr>
          <a:xfrm>
            <a:off x="4466884" y="294566"/>
            <a:ext cx="3570356" cy="618920"/>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GB" sz="3600"/>
              <a:t>Our Values</a:t>
            </a:r>
            <a:endParaRPr sz="3600"/>
          </a:p>
        </p:txBody>
      </p:sp>
    </p:spTree>
    <p:extLst>
      <p:ext uri="{BB962C8B-B14F-4D97-AF65-F5344CB8AC3E}">
        <p14:creationId xmlns:p14="http://schemas.microsoft.com/office/powerpoint/2010/main" val="3185933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 descr="Picture 7">
            <a:extLst>
              <a:ext uri="{FF2B5EF4-FFF2-40B4-BE49-F238E27FC236}">
                <a16:creationId xmlns:a16="http://schemas.microsoft.com/office/drawing/2014/main" id="{915E6927-D0E9-4C0F-BFC0-875BEC31A86D}"/>
              </a:ext>
            </a:extLst>
          </p:cNvPr>
          <p:cNvPicPr>
            <a:picLocks noChangeAspect="1"/>
          </p:cNvPicPr>
          <p:nvPr/>
        </p:nvPicPr>
        <p:blipFill>
          <a:blip r:embed="rId3"/>
          <a:srcRect l="15895" t="670" r="10374"/>
          <a:stretch>
            <a:fillRect/>
          </a:stretch>
        </p:blipFill>
        <p:spPr>
          <a:xfrm>
            <a:off x="-6436" y="1"/>
            <a:ext cx="12199844" cy="6856006"/>
          </a:xfrm>
          <a:prstGeom prst="rect">
            <a:avLst/>
          </a:prstGeom>
          <a:ln w="12700">
            <a:miter lim="400000"/>
          </a:ln>
        </p:spPr>
      </p:pic>
      <p:pic>
        <p:nvPicPr>
          <p:cNvPr id="9" name="Picture 8" descr="C-me landscape logo.png">
            <a:extLst>
              <a:ext uri="{FF2B5EF4-FFF2-40B4-BE49-F238E27FC236}">
                <a16:creationId xmlns:a16="http://schemas.microsoft.com/office/drawing/2014/main" id="{1C55485B-56F5-EA4B-A66F-F50AA9376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91" y="391287"/>
            <a:ext cx="2144524" cy="422342"/>
          </a:xfrm>
          <a:prstGeom prst="rect">
            <a:avLst/>
          </a:prstGeom>
        </p:spPr>
      </p:pic>
      <p:sp>
        <p:nvSpPr>
          <p:cNvPr id="11" name="Oval 10"/>
          <p:cNvSpPr/>
          <p:nvPr/>
        </p:nvSpPr>
        <p:spPr>
          <a:xfrm>
            <a:off x="3707036" y="1616650"/>
            <a:ext cx="4470400" cy="4381500"/>
          </a:xfrm>
          <a:prstGeom prst="ellips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Oval 11"/>
          <p:cNvSpPr/>
          <p:nvPr/>
        </p:nvSpPr>
        <p:spPr>
          <a:xfrm>
            <a:off x="4916711" y="2863298"/>
            <a:ext cx="2051050" cy="2032000"/>
          </a:xfrm>
          <a:prstGeom prst="ellips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Box 12"/>
          <p:cNvSpPr txBox="1"/>
          <p:nvPr/>
        </p:nvSpPr>
        <p:spPr>
          <a:xfrm>
            <a:off x="4900933" y="1978081"/>
            <a:ext cx="2076450" cy="523220"/>
          </a:xfrm>
          <a:prstGeom prst="rect">
            <a:avLst/>
          </a:prstGeom>
          <a:noFill/>
        </p:spPr>
        <p:txBody>
          <a:bodyPr wrap="square" rtlCol="0">
            <a:spAutoFit/>
          </a:bodyPr>
          <a:lstStyle/>
          <a:p>
            <a:pPr algn="ctr"/>
            <a:r>
              <a:rPr lang="en-GB" sz="2800" b="1">
                <a:solidFill>
                  <a:srgbClr val="16AFE5"/>
                </a:solidFill>
              </a:rPr>
              <a:t>Behaviours</a:t>
            </a:r>
          </a:p>
        </p:txBody>
      </p:sp>
      <p:sp>
        <p:nvSpPr>
          <p:cNvPr id="14" name="TextBox 13"/>
          <p:cNvSpPr txBox="1"/>
          <p:nvPr/>
        </p:nvSpPr>
        <p:spPr>
          <a:xfrm>
            <a:off x="4881824" y="3391902"/>
            <a:ext cx="2114551" cy="830997"/>
          </a:xfrm>
          <a:prstGeom prst="rect">
            <a:avLst/>
          </a:prstGeom>
          <a:noFill/>
          <a:ln>
            <a:noFill/>
          </a:ln>
        </p:spPr>
        <p:txBody>
          <a:bodyPr wrap="square" rtlCol="0">
            <a:spAutoFit/>
          </a:bodyPr>
          <a:lstStyle/>
          <a:p>
            <a:pPr algn="ctr"/>
            <a:r>
              <a:rPr lang="en-GB" sz="2800" b="1">
                <a:solidFill>
                  <a:schemeClr val="bg1">
                    <a:lumMod val="50000"/>
                  </a:schemeClr>
                </a:solidFill>
              </a:rPr>
              <a:t>Personality</a:t>
            </a:r>
          </a:p>
          <a:p>
            <a:pPr algn="ctr"/>
            <a:r>
              <a:rPr lang="en-GB" sz="2000" b="1">
                <a:solidFill>
                  <a:schemeClr val="bg1">
                    <a:lumMod val="50000"/>
                  </a:schemeClr>
                </a:solidFill>
              </a:rPr>
              <a:t>(values, beliefs)</a:t>
            </a:r>
          </a:p>
        </p:txBody>
      </p:sp>
      <p:sp>
        <p:nvSpPr>
          <p:cNvPr id="15" name="TextBox 14"/>
          <p:cNvSpPr txBox="1"/>
          <p:nvPr/>
        </p:nvSpPr>
        <p:spPr>
          <a:xfrm>
            <a:off x="4567498" y="611326"/>
            <a:ext cx="2743200" cy="800219"/>
          </a:xfrm>
          <a:prstGeom prst="rect">
            <a:avLst/>
          </a:prstGeom>
          <a:noFill/>
        </p:spPr>
        <p:txBody>
          <a:bodyPr wrap="square" rtlCol="0">
            <a:spAutoFit/>
          </a:bodyPr>
          <a:lstStyle/>
          <a:p>
            <a:r>
              <a:rPr lang="en-GB" sz="2800" b="1">
                <a:solidFill>
                  <a:srgbClr val="FF0000"/>
                </a:solidFill>
              </a:rPr>
              <a:t>Impact on others</a:t>
            </a:r>
          </a:p>
          <a:p>
            <a:endParaRPr lang="en-GB" sz="180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0430" y="2113187"/>
            <a:ext cx="1343468" cy="1098054"/>
          </a:xfrm>
          <a:prstGeom prst="rect">
            <a:avLst/>
          </a:prstGeom>
        </p:spPr>
      </p:pic>
      <p:cxnSp>
        <p:nvCxnSpPr>
          <p:cNvPr id="17" name="Straight Arrow Connector 16"/>
          <p:cNvCxnSpPr>
            <a:cxnSpLocks/>
          </p:cNvCxnSpPr>
          <p:nvPr/>
        </p:nvCxnSpPr>
        <p:spPr>
          <a:xfrm flipH="1">
            <a:off x="7253549" y="2706416"/>
            <a:ext cx="1584483" cy="179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941080" y="2505895"/>
            <a:ext cx="1156" cy="74239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941080" y="1134482"/>
            <a:ext cx="1156" cy="742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78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7" descr="Picture 7"/>
          <p:cNvPicPr>
            <a:picLocks noChangeAspect="1"/>
          </p:cNvPicPr>
          <p:nvPr/>
        </p:nvPicPr>
        <p:blipFill>
          <a:blip r:embed="rId3"/>
          <a:srcRect l="15895" t="670" r="10374"/>
          <a:stretch>
            <a:fillRect/>
          </a:stretch>
        </p:blipFill>
        <p:spPr>
          <a:xfrm>
            <a:off x="6012" y="-5931"/>
            <a:ext cx="12185989" cy="6869861"/>
          </a:xfrm>
          <a:prstGeom prst="rect">
            <a:avLst/>
          </a:prstGeom>
          <a:ln w="12700">
            <a:miter lim="400000"/>
          </a:ln>
        </p:spPr>
      </p:pic>
      <p:pic>
        <p:nvPicPr>
          <p:cNvPr id="215" name="Picture 8" descr="Picture 8"/>
          <p:cNvPicPr>
            <a:picLocks noChangeAspect="1"/>
          </p:cNvPicPr>
          <p:nvPr/>
        </p:nvPicPr>
        <p:blipFill>
          <a:blip r:embed="rId4"/>
          <a:stretch>
            <a:fillRect/>
          </a:stretch>
        </p:blipFill>
        <p:spPr>
          <a:xfrm>
            <a:off x="469240" y="308472"/>
            <a:ext cx="2144525" cy="422343"/>
          </a:xfrm>
          <a:prstGeom prst="rect">
            <a:avLst/>
          </a:prstGeom>
          <a:ln w="12700">
            <a:miter lim="400000"/>
          </a:ln>
        </p:spPr>
      </p:pic>
      <p:sp>
        <p:nvSpPr>
          <p:cNvPr id="216" name="TextBox 10"/>
          <p:cNvSpPr txBox="1"/>
          <p:nvPr/>
        </p:nvSpPr>
        <p:spPr>
          <a:xfrm>
            <a:off x="695142" y="746008"/>
            <a:ext cx="10807627"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r>
              <a:rPr lang="en-US" sz="3600"/>
              <a:t>How C-me compares to other profiling tools</a:t>
            </a:r>
            <a:endParaRPr lang="en-US"/>
          </a:p>
        </p:txBody>
      </p:sp>
      <p:graphicFrame>
        <p:nvGraphicFramePr>
          <p:cNvPr id="5" name="Table 5">
            <a:extLst>
              <a:ext uri="{FF2B5EF4-FFF2-40B4-BE49-F238E27FC236}">
                <a16:creationId xmlns:a16="http://schemas.microsoft.com/office/drawing/2014/main" id="{EE2EDE80-887F-48C7-80B6-4255916D9C87}"/>
              </a:ext>
            </a:extLst>
          </p:cNvPr>
          <p:cNvGraphicFramePr>
            <a:graphicFrameLocks noGrp="1"/>
          </p:cNvGraphicFramePr>
          <p:nvPr>
            <p:extLst>
              <p:ext uri="{D42A27DB-BD31-4B8C-83A1-F6EECF244321}">
                <p14:modId xmlns:p14="http://schemas.microsoft.com/office/powerpoint/2010/main" val="2556633746"/>
              </p:ext>
            </p:extLst>
          </p:nvPr>
        </p:nvGraphicFramePr>
        <p:xfrm>
          <a:off x="359833" y="1439333"/>
          <a:ext cx="11416165" cy="4906915"/>
        </p:xfrm>
        <a:graphic>
          <a:graphicData uri="http://schemas.openxmlformats.org/drawingml/2006/table">
            <a:tbl>
              <a:tblPr firstRow="1" bandRow="1">
                <a:tableStyleId>{5C22544A-7EE6-4342-B048-85BDC9FD1C3A}</a:tableStyleId>
              </a:tblPr>
              <a:tblGrid>
                <a:gridCol w="1283229">
                  <a:extLst>
                    <a:ext uri="{9D8B030D-6E8A-4147-A177-3AD203B41FA5}">
                      <a16:colId xmlns:a16="http://schemas.microsoft.com/office/drawing/2014/main" val="182636425"/>
                    </a:ext>
                  </a:extLst>
                </a:gridCol>
                <a:gridCol w="4696354">
                  <a:extLst>
                    <a:ext uri="{9D8B030D-6E8A-4147-A177-3AD203B41FA5}">
                      <a16:colId xmlns:a16="http://schemas.microsoft.com/office/drawing/2014/main" val="2157788931"/>
                    </a:ext>
                  </a:extLst>
                </a:gridCol>
                <a:gridCol w="5436582">
                  <a:extLst>
                    <a:ext uri="{9D8B030D-6E8A-4147-A177-3AD203B41FA5}">
                      <a16:colId xmlns:a16="http://schemas.microsoft.com/office/drawing/2014/main" val="3751052373"/>
                    </a:ext>
                  </a:extLst>
                </a:gridCol>
              </a:tblGrid>
              <a:tr h="511136">
                <a:tc>
                  <a:txBody>
                    <a:bodyPr/>
                    <a:lstStyle/>
                    <a:p>
                      <a:endParaRPr lang="en-US"/>
                    </a:p>
                  </a:txBody>
                  <a:tcPr/>
                </a:tc>
                <a:tc>
                  <a:txBody>
                    <a:bodyPr/>
                    <a:lstStyle/>
                    <a:p>
                      <a:pPr algn="ctr"/>
                      <a:r>
                        <a:rPr lang="en-US" sz="2400">
                          <a:latin typeface="Franklin Gothic Book"/>
                        </a:rPr>
                        <a:t>Similarities</a:t>
                      </a:r>
                    </a:p>
                  </a:txBody>
                  <a:tcPr anchor="ctr"/>
                </a:tc>
                <a:tc>
                  <a:txBody>
                    <a:bodyPr/>
                    <a:lstStyle/>
                    <a:p>
                      <a:pPr algn="ctr"/>
                      <a:r>
                        <a:rPr lang="en-US" sz="2400">
                          <a:latin typeface="Franklin Gothic Book"/>
                        </a:rPr>
                        <a:t>How C-Me differs </a:t>
                      </a:r>
                    </a:p>
                  </a:txBody>
                  <a:tcPr anchor="ctr"/>
                </a:tc>
                <a:extLst>
                  <a:ext uri="{0D108BD9-81ED-4DB2-BD59-A6C34878D82A}">
                    <a16:rowId xmlns:a16="http://schemas.microsoft.com/office/drawing/2014/main" val="1251808138"/>
                  </a:ext>
                </a:extLst>
              </a:tr>
              <a:tr h="1606430">
                <a:tc>
                  <a:txBody>
                    <a:bodyPr/>
                    <a:lstStyle/>
                    <a:p>
                      <a:pPr algn="ctr"/>
                      <a:r>
                        <a:rPr lang="en-US" sz="1800" b="0">
                          <a:solidFill>
                            <a:schemeClr val="tx2">
                              <a:lumMod val="75000"/>
                            </a:schemeClr>
                          </a:solidFill>
                          <a:latin typeface="Franklin Gothic Book"/>
                        </a:rPr>
                        <a:t>MBTI</a:t>
                      </a:r>
                    </a:p>
                  </a:txBody>
                  <a:tcPr anchor="ctr"/>
                </a:tc>
                <a:tc>
                  <a:txBody>
                    <a:bodyPr/>
                    <a:lstStyle/>
                    <a:p>
                      <a:pPr marL="285750" indent="-285750">
                        <a:buFont typeface="Arial"/>
                        <a:buChar char="•"/>
                      </a:pPr>
                      <a:r>
                        <a:rPr lang="en-US" sz="1600" b="1">
                          <a:solidFill>
                            <a:schemeClr val="tx2">
                              <a:lumMod val="75000"/>
                            </a:schemeClr>
                          </a:solidFill>
                          <a:latin typeface="Franklin Gothic Book"/>
                        </a:rPr>
                        <a:t>Jungian underpinning </a:t>
                      </a:r>
                    </a:p>
                    <a:p>
                      <a:pPr marL="285750" lvl="0" indent="-285750">
                        <a:buFont typeface="Arial"/>
                        <a:buChar char="•"/>
                      </a:pPr>
                      <a:r>
                        <a:rPr lang="en-US" sz="1600" b="1">
                          <a:solidFill>
                            <a:schemeClr val="tx2">
                              <a:lumMod val="75000"/>
                            </a:schemeClr>
                          </a:solidFill>
                          <a:latin typeface="Franklin Gothic Book"/>
                        </a:rPr>
                        <a:t>Make use of preference indicators</a:t>
                      </a:r>
                    </a:p>
                    <a:p>
                      <a:pPr marL="285750" lvl="0" indent="-285750">
                        <a:buFont typeface="Arial"/>
                        <a:buChar char="•"/>
                      </a:pPr>
                      <a:r>
                        <a:rPr lang="en-US" sz="1600" b="1">
                          <a:solidFill>
                            <a:schemeClr val="tx2">
                              <a:lumMod val="75000"/>
                            </a:schemeClr>
                          </a:solidFill>
                          <a:latin typeface="Franklin Gothic Book"/>
                        </a:rPr>
                        <a:t>Seek to reduce conflict brought about by misunderstanding difference </a:t>
                      </a:r>
                    </a:p>
                  </a:txBody>
                  <a:tcPr anchor="ctr"/>
                </a:tc>
                <a:tc>
                  <a:txBody>
                    <a:bodyPr/>
                    <a:lstStyle/>
                    <a:p>
                      <a:pPr marL="285750" indent="-285750">
                        <a:buFont typeface="Arial"/>
                        <a:buChar char="•"/>
                      </a:pPr>
                      <a:r>
                        <a:rPr lang="en-US" sz="1600" b="1" i="0" u="none" strike="noStrike" noProof="0" err="1">
                          <a:solidFill>
                            <a:schemeClr val="tx2">
                              <a:lumMod val="75000"/>
                            </a:schemeClr>
                          </a:solidFill>
                          <a:latin typeface="Franklin Gothic Book"/>
                        </a:rPr>
                        <a:t>Behaviour</a:t>
                      </a:r>
                      <a:r>
                        <a:rPr lang="en-US" sz="1600" b="1" i="0" u="none" strike="noStrike" noProof="0">
                          <a:solidFill>
                            <a:schemeClr val="tx2">
                              <a:lumMod val="75000"/>
                            </a:schemeClr>
                          </a:solidFill>
                          <a:latin typeface="Franklin Gothic Book"/>
                        </a:rPr>
                        <a:t> not personality </a:t>
                      </a:r>
                      <a:endParaRPr lang="en-US" sz="1600" b="1">
                        <a:solidFill>
                          <a:schemeClr val="tx2">
                            <a:lumMod val="75000"/>
                          </a:schemeClr>
                        </a:solidFill>
                        <a:latin typeface="Franklin Gothic Book"/>
                      </a:endParaRPr>
                    </a:p>
                    <a:p>
                      <a:pPr marL="285750" lvl="0" indent="-285750">
                        <a:buFont typeface="Arial"/>
                        <a:buChar char="•"/>
                      </a:pPr>
                      <a:r>
                        <a:rPr lang="en-US" sz="1600" b="1" err="1">
                          <a:solidFill>
                            <a:schemeClr val="tx2">
                              <a:lumMod val="75000"/>
                            </a:schemeClr>
                          </a:solidFill>
                          <a:latin typeface="Franklin Gothic Book"/>
                        </a:rPr>
                        <a:t>Colour</a:t>
                      </a:r>
                      <a:r>
                        <a:rPr lang="en-US" sz="1600" b="1">
                          <a:solidFill>
                            <a:schemeClr val="tx2">
                              <a:lumMod val="75000"/>
                            </a:schemeClr>
                          </a:solidFill>
                          <a:latin typeface="Franklin Gothic Book"/>
                        </a:rPr>
                        <a:t> wheel avoids strict categorization (letters) and reflects individuals can flex.</a:t>
                      </a:r>
                    </a:p>
                    <a:p>
                      <a:pPr marL="285750" lvl="0" indent="-285750">
                        <a:buFont typeface="Arial"/>
                        <a:buChar char="•"/>
                      </a:pPr>
                      <a:r>
                        <a:rPr lang="en-US" sz="1600" b="1">
                          <a:solidFill>
                            <a:schemeClr val="tx2">
                              <a:lumMod val="75000"/>
                            </a:schemeClr>
                          </a:solidFill>
                          <a:latin typeface="Franklin Gothic Book"/>
                        </a:rPr>
                        <a:t>Individually tailored graphs instead of 1 of 16 types.</a:t>
                      </a:r>
                    </a:p>
                    <a:p>
                      <a:pPr marL="285750" lvl="0" indent="-285750">
                        <a:buFont typeface="Arial"/>
                        <a:buChar char="•"/>
                      </a:pPr>
                      <a:r>
                        <a:rPr lang="en-US" sz="1600" b="1">
                          <a:solidFill>
                            <a:schemeClr val="tx2">
                              <a:lumMod val="75000"/>
                            </a:schemeClr>
                          </a:solidFill>
                          <a:latin typeface="Franklin Gothic Book"/>
                        </a:rPr>
                        <a:t>Reported by users as being more memorable and therefore applicable to working life</a:t>
                      </a:r>
                    </a:p>
                  </a:txBody>
                  <a:tcPr anchor="ctr"/>
                </a:tc>
                <a:extLst>
                  <a:ext uri="{0D108BD9-81ED-4DB2-BD59-A6C34878D82A}">
                    <a16:rowId xmlns:a16="http://schemas.microsoft.com/office/drawing/2014/main" val="33152969"/>
                  </a:ext>
                </a:extLst>
              </a:tr>
              <a:tr h="1606430">
                <a:tc>
                  <a:txBody>
                    <a:bodyPr/>
                    <a:lstStyle/>
                    <a:p>
                      <a:pPr lvl="0" algn="ctr">
                        <a:buNone/>
                      </a:pPr>
                      <a:r>
                        <a:rPr lang="en-US" sz="1800" b="0" i="0" u="none" strike="noStrike" noProof="0">
                          <a:solidFill>
                            <a:schemeClr val="tx2">
                              <a:lumMod val="75000"/>
                            </a:schemeClr>
                          </a:solidFill>
                          <a:latin typeface="Franklin Gothic Book"/>
                        </a:rPr>
                        <a:t>Insights</a:t>
                      </a:r>
                      <a:endParaRPr lang="en-US" sz="1800" b="0">
                        <a:solidFill>
                          <a:schemeClr val="tx2">
                            <a:lumMod val="75000"/>
                          </a:schemeClr>
                        </a:solidFill>
                        <a:latin typeface="Franklin Gothic Book"/>
                      </a:endParaRPr>
                    </a:p>
                  </a:txBody>
                  <a:tcPr anchor="ctr"/>
                </a:tc>
                <a:tc>
                  <a:txBody>
                    <a:bodyPr/>
                    <a:lstStyle/>
                    <a:p>
                      <a:pPr marL="285750" indent="-285750">
                        <a:buFont typeface="Arial"/>
                        <a:buChar char="•"/>
                      </a:pPr>
                      <a:r>
                        <a:rPr lang="en-US" sz="1600" b="1" i="0" u="none" strike="noStrike" noProof="0">
                          <a:solidFill>
                            <a:schemeClr val="tx2">
                              <a:lumMod val="75000"/>
                            </a:schemeClr>
                          </a:solidFill>
                          <a:latin typeface="Franklin Gothic Book"/>
                        </a:rPr>
                        <a:t>Jungian underpinning </a:t>
                      </a:r>
                      <a:endParaRPr lang="en-US" sz="1600" b="1">
                        <a:solidFill>
                          <a:schemeClr val="tx2">
                            <a:lumMod val="75000"/>
                          </a:schemeClr>
                        </a:solidFill>
                        <a:latin typeface="Franklin Gothic Book"/>
                      </a:endParaRPr>
                    </a:p>
                    <a:p>
                      <a:pPr marL="285750" lvl="0" indent="-285750">
                        <a:buFont typeface="Arial"/>
                        <a:buChar char="•"/>
                      </a:pPr>
                      <a:r>
                        <a:rPr lang="en-US" sz="1600" b="1">
                          <a:solidFill>
                            <a:schemeClr val="tx2">
                              <a:lumMod val="75000"/>
                            </a:schemeClr>
                          </a:solidFill>
                          <a:latin typeface="Franklin Gothic Book"/>
                        </a:rPr>
                        <a:t>Application of </a:t>
                      </a:r>
                      <a:r>
                        <a:rPr lang="en-US" sz="1600" b="1" err="1">
                          <a:solidFill>
                            <a:schemeClr val="tx2">
                              <a:lumMod val="75000"/>
                            </a:schemeClr>
                          </a:solidFill>
                          <a:latin typeface="Franklin Gothic Book"/>
                        </a:rPr>
                        <a:t>colours</a:t>
                      </a:r>
                      <a:r>
                        <a:rPr lang="en-US" sz="1600" b="1">
                          <a:solidFill>
                            <a:schemeClr val="tx2">
                              <a:lumMod val="75000"/>
                            </a:schemeClr>
                          </a:solidFill>
                          <a:latin typeface="Franklin Gothic Book"/>
                        </a:rPr>
                        <a:t> to Jungian quadrants</a:t>
                      </a:r>
                    </a:p>
                    <a:p>
                      <a:pPr marL="285750" lvl="0" indent="-285750">
                        <a:buFont typeface="Arial"/>
                        <a:buChar char="•"/>
                      </a:pPr>
                      <a:r>
                        <a:rPr lang="en-US" sz="1600" b="1">
                          <a:solidFill>
                            <a:schemeClr val="tx2">
                              <a:lumMod val="75000"/>
                            </a:schemeClr>
                          </a:solidFill>
                          <a:latin typeface="Franklin Gothic Book"/>
                        </a:rPr>
                        <a:t>Make use of preference indicators</a:t>
                      </a:r>
                    </a:p>
                    <a:p>
                      <a:pPr marL="285750" lvl="0" indent="-285750">
                        <a:buFont typeface="Arial"/>
                        <a:buChar char="•"/>
                      </a:pPr>
                      <a:r>
                        <a:rPr lang="en-US" sz="1600" b="1">
                          <a:solidFill>
                            <a:schemeClr val="tx2">
                              <a:lumMod val="75000"/>
                            </a:schemeClr>
                          </a:solidFill>
                          <a:latin typeface="Franklin Gothic Book"/>
                        </a:rPr>
                        <a:t>Use a </a:t>
                      </a:r>
                      <a:r>
                        <a:rPr lang="en-US" sz="1600" b="1" err="1">
                          <a:solidFill>
                            <a:schemeClr val="tx2">
                              <a:lumMod val="75000"/>
                            </a:schemeClr>
                          </a:solidFill>
                          <a:latin typeface="Franklin Gothic Book"/>
                        </a:rPr>
                        <a:t>colour</a:t>
                      </a:r>
                      <a:r>
                        <a:rPr lang="en-US" sz="1600" b="1">
                          <a:solidFill>
                            <a:schemeClr val="tx2">
                              <a:lumMod val="75000"/>
                            </a:schemeClr>
                          </a:solidFill>
                          <a:latin typeface="Franklin Gothic Book"/>
                        </a:rPr>
                        <a:t> wheel</a:t>
                      </a:r>
                    </a:p>
                    <a:p>
                      <a:pPr marL="285750" lvl="0" indent="-285750">
                        <a:buFont typeface="Arial"/>
                        <a:buChar char="•"/>
                      </a:pPr>
                      <a:r>
                        <a:rPr lang="en-US" sz="1600" b="1">
                          <a:solidFill>
                            <a:schemeClr val="tx2">
                              <a:lumMod val="75000"/>
                            </a:schemeClr>
                          </a:solidFill>
                          <a:latin typeface="Franklin Gothic Book"/>
                        </a:rPr>
                        <a:t>Include a conscious and unconscious measure</a:t>
                      </a:r>
                    </a:p>
                  </a:txBody>
                  <a:tcPr anchor="ctr"/>
                </a:tc>
                <a:tc>
                  <a:txBody>
                    <a:bodyPr/>
                    <a:lstStyle/>
                    <a:p>
                      <a:pPr marL="285750" indent="-285750">
                        <a:buFont typeface="Arial"/>
                        <a:buChar char="•"/>
                      </a:pPr>
                      <a:r>
                        <a:rPr lang="en-US" sz="1600" b="1">
                          <a:solidFill>
                            <a:schemeClr val="tx2">
                              <a:lumMod val="75000"/>
                            </a:schemeClr>
                          </a:solidFill>
                          <a:latin typeface="Franklin Gothic Book"/>
                        </a:rPr>
                        <a:t>Greater emphasis on </a:t>
                      </a:r>
                      <a:r>
                        <a:rPr lang="en-US" sz="1600" b="1" err="1">
                          <a:solidFill>
                            <a:schemeClr val="tx2">
                              <a:lumMod val="75000"/>
                            </a:schemeClr>
                          </a:solidFill>
                          <a:latin typeface="Franklin Gothic Book"/>
                        </a:rPr>
                        <a:t>behaviour</a:t>
                      </a:r>
                      <a:r>
                        <a:rPr lang="en-US" sz="1600" b="1">
                          <a:solidFill>
                            <a:schemeClr val="tx2">
                              <a:lumMod val="75000"/>
                            </a:schemeClr>
                          </a:solidFill>
                          <a:latin typeface="Franklin Gothic Book"/>
                        </a:rPr>
                        <a:t> not personality</a:t>
                      </a:r>
                    </a:p>
                    <a:p>
                      <a:pPr marL="285750" lvl="0" indent="-285750">
                        <a:buFont typeface="Arial"/>
                        <a:buChar char="•"/>
                      </a:pPr>
                      <a:r>
                        <a:rPr lang="en-US" sz="1600" b="1">
                          <a:solidFill>
                            <a:schemeClr val="tx2">
                              <a:lumMod val="75000"/>
                            </a:schemeClr>
                          </a:solidFill>
                          <a:latin typeface="Franklin Gothic Book"/>
                        </a:rPr>
                        <a:t>Colours blend instead of boxing into a quadrant on the wheel</a:t>
                      </a:r>
                    </a:p>
                    <a:p>
                      <a:pPr marL="285750" lvl="0" indent="-285750">
                        <a:buFont typeface="Arial"/>
                        <a:buChar char="•"/>
                      </a:pPr>
                      <a:r>
                        <a:rPr lang="en-US" sz="1600" b="1">
                          <a:solidFill>
                            <a:schemeClr val="tx2">
                              <a:lumMod val="75000"/>
                            </a:schemeClr>
                          </a:solidFill>
                          <a:latin typeface="Franklin Gothic Book"/>
                        </a:rPr>
                        <a:t>Different algorithm to calculate 'natural' graph </a:t>
                      </a:r>
                    </a:p>
                    <a:p>
                      <a:pPr marL="285750" lvl="0" indent="-285750">
                        <a:buFont typeface="Arial"/>
                        <a:buChar char="•"/>
                      </a:pPr>
                      <a:r>
                        <a:rPr lang="en-US" sz="1600" b="1">
                          <a:solidFill>
                            <a:schemeClr val="tx2">
                              <a:lumMod val="75000"/>
                            </a:schemeClr>
                          </a:solidFill>
                          <a:latin typeface="Franklin Gothic Book"/>
                        </a:rPr>
                        <a:t>Different relationship with our accredited community</a:t>
                      </a:r>
                    </a:p>
                  </a:txBody>
                  <a:tcPr anchor="ctr"/>
                </a:tc>
                <a:extLst>
                  <a:ext uri="{0D108BD9-81ED-4DB2-BD59-A6C34878D82A}">
                    <a16:rowId xmlns:a16="http://schemas.microsoft.com/office/drawing/2014/main" val="2884210301"/>
                  </a:ext>
                </a:extLst>
              </a:tr>
              <a:tr h="1182919">
                <a:tc>
                  <a:txBody>
                    <a:bodyPr/>
                    <a:lstStyle/>
                    <a:p>
                      <a:pPr algn="ctr"/>
                      <a:r>
                        <a:rPr lang="en-US" sz="1800" b="0">
                          <a:solidFill>
                            <a:schemeClr val="tx2">
                              <a:lumMod val="75000"/>
                            </a:schemeClr>
                          </a:solidFill>
                          <a:latin typeface="Franklin Gothic Book"/>
                        </a:rPr>
                        <a:t>DISC</a:t>
                      </a:r>
                    </a:p>
                  </a:txBody>
                  <a:tcPr anchor="ctr"/>
                </a:tc>
                <a:tc>
                  <a:txBody>
                    <a:bodyPr/>
                    <a:lstStyle/>
                    <a:p>
                      <a:pPr marL="285750" lvl="0" indent="-285750">
                        <a:buFont typeface="Arial"/>
                        <a:buChar char="•"/>
                      </a:pPr>
                      <a:r>
                        <a:rPr lang="en-US" sz="1600" b="1" i="0" u="none" strike="noStrike" noProof="0">
                          <a:solidFill>
                            <a:schemeClr val="tx2">
                              <a:lumMod val="75000"/>
                            </a:schemeClr>
                          </a:solidFill>
                          <a:latin typeface="Franklin Gothic Book"/>
                        </a:rPr>
                        <a:t>Jungian underpinning </a:t>
                      </a:r>
                    </a:p>
                    <a:p>
                      <a:pPr marL="285750" lvl="0" indent="-285750">
                        <a:buFont typeface="Arial"/>
                        <a:buChar char="•"/>
                      </a:pPr>
                      <a:r>
                        <a:rPr lang="en-US" sz="1600" b="1" i="0" u="none" strike="noStrike" noProof="0">
                          <a:solidFill>
                            <a:schemeClr val="tx2">
                              <a:lumMod val="75000"/>
                            </a:schemeClr>
                          </a:solidFill>
                          <a:latin typeface="Franklin Gothic Book"/>
                        </a:rPr>
                        <a:t>Application of </a:t>
                      </a:r>
                      <a:r>
                        <a:rPr lang="en-US" sz="1600" b="1" i="0" u="none" strike="noStrike" noProof="0" err="1">
                          <a:solidFill>
                            <a:schemeClr val="tx2">
                              <a:lumMod val="75000"/>
                            </a:schemeClr>
                          </a:solidFill>
                          <a:latin typeface="Franklin Gothic Book"/>
                        </a:rPr>
                        <a:t>colours</a:t>
                      </a:r>
                      <a:r>
                        <a:rPr lang="en-US" sz="1600" b="1" i="0" u="none" strike="noStrike" noProof="0">
                          <a:solidFill>
                            <a:schemeClr val="tx2">
                              <a:lumMod val="75000"/>
                            </a:schemeClr>
                          </a:solidFill>
                          <a:latin typeface="Franklin Gothic Book"/>
                        </a:rPr>
                        <a:t> to Jungian quadrants</a:t>
                      </a:r>
                    </a:p>
                    <a:p>
                      <a:pPr marL="285750" lvl="0" indent="-285750">
                        <a:buFont typeface="Arial"/>
                        <a:buChar char="•"/>
                      </a:pPr>
                      <a:r>
                        <a:rPr lang="en-US" sz="1600" b="1" i="0" u="none" strike="noStrike" noProof="0" err="1">
                          <a:solidFill>
                            <a:schemeClr val="tx2">
                              <a:lumMod val="75000"/>
                            </a:schemeClr>
                          </a:solidFill>
                          <a:latin typeface="Franklin Gothic Book"/>
                        </a:rPr>
                        <a:t>Recognise</a:t>
                      </a:r>
                      <a:r>
                        <a:rPr lang="en-US" sz="1600" b="1" i="0" u="none" strike="noStrike" noProof="0">
                          <a:solidFill>
                            <a:schemeClr val="tx2">
                              <a:lumMod val="75000"/>
                            </a:schemeClr>
                          </a:solidFill>
                          <a:latin typeface="Franklin Gothic Book"/>
                        </a:rPr>
                        <a:t> individuals are a combination of </a:t>
                      </a:r>
                      <a:r>
                        <a:rPr lang="en-US" sz="1600" b="1" i="0" u="none" strike="noStrike" noProof="0" err="1">
                          <a:solidFill>
                            <a:schemeClr val="tx2">
                              <a:lumMod val="75000"/>
                            </a:schemeClr>
                          </a:solidFill>
                          <a:latin typeface="Franklin Gothic Book"/>
                        </a:rPr>
                        <a:t>behaviour</a:t>
                      </a:r>
                      <a:r>
                        <a:rPr lang="en-US" sz="1600" b="1" i="0" u="none" strike="noStrike" noProof="0">
                          <a:solidFill>
                            <a:schemeClr val="tx2">
                              <a:lumMod val="75000"/>
                            </a:schemeClr>
                          </a:solidFill>
                          <a:latin typeface="Franklin Gothic Book"/>
                        </a:rPr>
                        <a:t> preferences, in differing degrees</a:t>
                      </a:r>
                    </a:p>
                  </a:txBody>
                  <a:tcPr anchor="ctr"/>
                </a:tc>
                <a:tc>
                  <a:txBody>
                    <a:bodyPr/>
                    <a:lstStyle/>
                    <a:p>
                      <a:pPr marL="285750" indent="-285750">
                        <a:buFont typeface="Arial"/>
                        <a:buChar char="•"/>
                      </a:pPr>
                      <a:r>
                        <a:rPr lang="en-US" sz="1600" b="1" i="0" u="none" strike="noStrike" noProof="0">
                          <a:solidFill>
                            <a:schemeClr val="tx2">
                              <a:lumMod val="75000"/>
                            </a:schemeClr>
                          </a:solidFill>
                          <a:latin typeface="Franklin Gothic Book"/>
                        </a:rPr>
                        <a:t>Behaviour not personality</a:t>
                      </a:r>
                    </a:p>
                    <a:p>
                      <a:pPr marL="285750" lvl="0" indent="-285750">
                        <a:buFont typeface="Arial"/>
                        <a:buChar char="•"/>
                      </a:pPr>
                      <a:r>
                        <a:rPr lang="en-US" sz="1600" b="1" i="0" u="none" strike="noStrike" noProof="0">
                          <a:solidFill>
                            <a:schemeClr val="tx2">
                              <a:lumMod val="75000"/>
                            </a:schemeClr>
                          </a:solidFill>
                          <a:latin typeface="Franklin Gothic Book"/>
                        </a:rPr>
                        <a:t>Colours blend instead of boxing into a quadrant colour </a:t>
                      </a:r>
                    </a:p>
                    <a:p>
                      <a:pPr marL="0" lvl="0" indent="0">
                        <a:buNone/>
                      </a:pPr>
                      <a:r>
                        <a:rPr lang="en-US" sz="1600" b="1" i="0" u="none" strike="noStrike" noProof="0">
                          <a:solidFill>
                            <a:schemeClr val="tx2">
                              <a:lumMod val="75000"/>
                            </a:schemeClr>
                          </a:solidFill>
                          <a:latin typeface="Franklin Gothic Book"/>
                        </a:rPr>
                        <a:t>      or letter</a:t>
                      </a:r>
                      <a:endParaRPr lang="en-US"/>
                    </a:p>
                  </a:txBody>
                  <a:tcPr anchor="ctr"/>
                </a:tc>
                <a:extLst>
                  <a:ext uri="{0D108BD9-81ED-4DB2-BD59-A6C34878D82A}">
                    <a16:rowId xmlns:a16="http://schemas.microsoft.com/office/drawing/2014/main" val="1904079974"/>
                  </a:ext>
                </a:extLst>
              </a:tr>
            </a:tbl>
          </a:graphicData>
        </a:graphic>
      </p:graphicFrame>
    </p:spTree>
    <p:extLst>
      <p:ext uri="{BB962C8B-B14F-4D97-AF65-F5344CB8AC3E}">
        <p14:creationId xmlns:p14="http://schemas.microsoft.com/office/powerpoint/2010/main" val="2906730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7" descr="Picture 7"/>
          <p:cNvPicPr>
            <a:picLocks noChangeAspect="1"/>
          </p:cNvPicPr>
          <p:nvPr/>
        </p:nvPicPr>
        <p:blipFill>
          <a:blip r:embed="rId3"/>
          <a:srcRect l="15895" t="670" r="10374"/>
          <a:stretch>
            <a:fillRect/>
          </a:stretch>
        </p:blipFill>
        <p:spPr>
          <a:xfrm>
            <a:off x="6012" y="-5931"/>
            <a:ext cx="12185989" cy="6869861"/>
          </a:xfrm>
          <a:prstGeom prst="rect">
            <a:avLst/>
          </a:prstGeom>
          <a:ln w="12700">
            <a:miter lim="400000"/>
          </a:ln>
        </p:spPr>
      </p:pic>
      <p:pic>
        <p:nvPicPr>
          <p:cNvPr id="215" name="Picture 8" descr="Picture 8"/>
          <p:cNvPicPr>
            <a:picLocks noChangeAspect="1"/>
          </p:cNvPicPr>
          <p:nvPr/>
        </p:nvPicPr>
        <p:blipFill>
          <a:blip r:embed="rId4"/>
          <a:stretch>
            <a:fillRect/>
          </a:stretch>
        </p:blipFill>
        <p:spPr>
          <a:xfrm>
            <a:off x="469240" y="308472"/>
            <a:ext cx="2144525" cy="422343"/>
          </a:xfrm>
          <a:prstGeom prst="rect">
            <a:avLst/>
          </a:prstGeom>
          <a:ln w="12700">
            <a:miter lim="400000"/>
          </a:ln>
        </p:spPr>
      </p:pic>
      <p:sp>
        <p:nvSpPr>
          <p:cNvPr id="216" name="TextBox 10"/>
          <p:cNvSpPr txBox="1"/>
          <p:nvPr/>
        </p:nvSpPr>
        <p:spPr>
          <a:xfrm>
            <a:off x="2299016" y="1069699"/>
            <a:ext cx="7853649"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r>
              <a:rPr lang="en-US" sz="3600"/>
              <a:t>Key figures in the development of psychometric testing</a:t>
            </a:r>
            <a:endParaRPr lang="en-US"/>
          </a:p>
        </p:txBody>
      </p:sp>
      <p:pic>
        <p:nvPicPr>
          <p:cNvPr id="2" name="Picture 2" descr="A drawing of a person&#10;&#10;Description automatically generated">
            <a:extLst>
              <a:ext uri="{FF2B5EF4-FFF2-40B4-BE49-F238E27FC236}">
                <a16:creationId xmlns:a16="http://schemas.microsoft.com/office/drawing/2014/main" id="{9471004A-5C77-4D0A-B899-98A5F0BD1FEB}"/>
              </a:ext>
            </a:extLst>
          </p:cNvPr>
          <p:cNvPicPr>
            <a:picLocks noChangeAspect="1"/>
          </p:cNvPicPr>
          <p:nvPr/>
        </p:nvPicPr>
        <p:blipFill>
          <a:blip r:embed="rId5"/>
          <a:stretch>
            <a:fillRect/>
          </a:stretch>
        </p:blipFill>
        <p:spPr>
          <a:xfrm>
            <a:off x="2500313" y="2098577"/>
            <a:ext cx="1733550" cy="2546547"/>
          </a:xfrm>
          <a:prstGeom prst="rect">
            <a:avLst/>
          </a:prstGeom>
        </p:spPr>
      </p:pic>
      <p:pic>
        <p:nvPicPr>
          <p:cNvPr id="3" name="Picture 3" descr="A person wearing glasses and smiling at the camera&#10;&#10;Description automatically generated">
            <a:extLst>
              <a:ext uri="{FF2B5EF4-FFF2-40B4-BE49-F238E27FC236}">
                <a16:creationId xmlns:a16="http://schemas.microsoft.com/office/drawing/2014/main" id="{1CAB0DFD-F37E-4036-A0AE-82E412308DAD}"/>
              </a:ext>
            </a:extLst>
          </p:cNvPr>
          <p:cNvPicPr>
            <a:picLocks noChangeAspect="1"/>
          </p:cNvPicPr>
          <p:nvPr/>
        </p:nvPicPr>
        <p:blipFill>
          <a:blip r:embed="rId6"/>
          <a:stretch>
            <a:fillRect/>
          </a:stretch>
        </p:blipFill>
        <p:spPr>
          <a:xfrm>
            <a:off x="5210175" y="2524125"/>
            <a:ext cx="1695450" cy="169545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D1D922E3-AB06-4D96-AFDB-167F16054572}"/>
              </a:ext>
            </a:extLst>
          </p:cNvPr>
          <p:cNvPicPr>
            <a:picLocks noChangeAspect="1"/>
          </p:cNvPicPr>
          <p:nvPr/>
        </p:nvPicPr>
        <p:blipFill>
          <a:blip r:embed="rId7"/>
          <a:stretch>
            <a:fillRect/>
          </a:stretch>
        </p:blipFill>
        <p:spPr>
          <a:xfrm>
            <a:off x="7881938" y="2628492"/>
            <a:ext cx="1818000" cy="1492650"/>
          </a:xfrm>
          <a:prstGeom prst="rect">
            <a:avLst/>
          </a:prstGeom>
        </p:spPr>
      </p:pic>
      <p:sp>
        <p:nvSpPr>
          <p:cNvPr id="15" name="TextBox 1">
            <a:extLst>
              <a:ext uri="{FF2B5EF4-FFF2-40B4-BE49-F238E27FC236}">
                <a16:creationId xmlns:a16="http://schemas.microsoft.com/office/drawing/2014/main" id="{2443C3C4-114A-43C9-8188-2D2E954D20AB}"/>
              </a:ext>
            </a:extLst>
          </p:cNvPr>
          <p:cNvSpPr txBox="1"/>
          <p:nvPr/>
        </p:nvSpPr>
        <p:spPr>
          <a:xfrm>
            <a:off x="2613765" y="4723475"/>
            <a:ext cx="1404943" cy="64633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a:solidFill>
                  <a:srgbClr val="0D3E56"/>
                </a:solidFill>
                <a:latin typeface="Franklin Gothic Medium"/>
              </a:rPr>
              <a:t>Hippocrates</a:t>
            </a:r>
            <a:endParaRPr lang="en-US" sz="1800"/>
          </a:p>
          <a:p>
            <a:pPr algn="ctr"/>
            <a:r>
              <a:rPr lang="en-US" sz="1800">
                <a:solidFill>
                  <a:srgbClr val="0D3E56"/>
                </a:solidFill>
                <a:latin typeface="Franklin Gothic Medium"/>
              </a:rPr>
              <a:t>500 BC</a:t>
            </a:r>
          </a:p>
        </p:txBody>
      </p:sp>
      <p:sp>
        <p:nvSpPr>
          <p:cNvPr id="16" name="TextBox 1">
            <a:extLst>
              <a:ext uri="{FF2B5EF4-FFF2-40B4-BE49-F238E27FC236}">
                <a16:creationId xmlns:a16="http://schemas.microsoft.com/office/drawing/2014/main" id="{0C477D99-7096-4FD8-84CA-07F3B40B828F}"/>
              </a:ext>
            </a:extLst>
          </p:cNvPr>
          <p:cNvSpPr txBox="1"/>
          <p:nvPr/>
        </p:nvSpPr>
        <p:spPr>
          <a:xfrm>
            <a:off x="5429465" y="4723474"/>
            <a:ext cx="1303867" cy="64633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a:solidFill>
                  <a:srgbClr val="0D3E56"/>
                </a:solidFill>
                <a:latin typeface="Franklin Gothic Medium"/>
              </a:rPr>
              <a:t>Jung </a:t>
            </a:r>
            <a:endParaRPr lang="en-US" sz="1800"/>
          </a:p>
          <a:p>
            <a:pPr algn="ctr"/>
            <a:r>
              <a:rPr lang="en-US" sz="1800">
                <a:solidFill>
                  <a:srgbClr val="0D3E56"/>
                </a:solidFill>
                <a:latin typeface="Franklin Gothic Medium"/>
              </a:rPr>
              <a:t>1923</a:t>
            </a:r>
          </a:p>
        </p:txBody>
      </p:sp>
      <p:sp>
        <p:nvSpPr>
          <p:cNvPr id="17" name="TextBox 1">
            <a:extLst>
              <a:ext uri="{FF2B5EF4-FFF2-40B4-BE49-F238E27FC236}">
                <a16:creationId xmlns:a16="http://schemas.microsoft.com/office/drawing/2014/main" id="{B686A0F5-21DD-4800-9F9A-A220AD89D357}"/>
              </a:ext>
            </a:extLst>
          </p:cNvPr>
          <p:cNvSpPr txBox="1"/>
          <p:nvPr/>
        </p:nvSpPr>
        <p:spPr>
          <a:xfrm>
            <a:off x="8134565" y="4723473"/>
            <a:ext cx="1303867" cy="3693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D3E56"/>
                </a:solidFill>
                <a:latin typeface="Franklin Gothic Medium"/>
              </a:rPr>
              <a:t>2013</a:t>
            </a:r>
            <a:endParaRPr lang="en-US" sz="1800">
              <a:solidFill>
                <a:srgbClr val="0D3E56"/>
              </a:solidFill>
              <a:latin typeface="Franklin Gothic Medium"/>
            </a:endParaRPr>
          </a:p>
        </p:txBody>
      </p:sp>
    </p:spTree>
    <p:extLst>
      <p:ext uri="{BB962C8B-B14F-4D97-AF65-F5344CB8AC3E}">
        <p14:creationId xmlns:p14="http://schemas.microsoft.com/office/powerpoint/2010/main" val="199645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82847E-6FCD-4360-8D65-9833E5D46A76}"/>
              </a:ext>
            </a:extLst>
          </p:cNvPr>
          <p:cNvPicPr>
            <a:picLocks noChangeAspect="1"/>
          </p:cNvPicPr>
          <p:nvPr/>
        </p:nvPicPr>
        <p:blipFill rotWithShape="1">
          <a:blip r:embed="rId3"/>
          <a:srcRect l="15895" t="670" r="10374"/>
          <a:stretch/>
        </p:blipFill>
        <p:spPr>
          <a:xfrm>
            <a:off x="0" y="4534"/>
            <a:ext cx="12192000" cy="6853467"/>
          </a:xfrm>
          <a:prstGeom prst="rect">
            <a:avLst/>
          </a:prstGeom>
        </p:spPr>
      </p:pic>
      <p:pic>
        <p:nvPicPr>
          <p:cNvPr id="145" name="Picture 8" descr="Picture 8"/>
          <p:cNvPicPr>
            <a:picLocks noChangeAspect="1"/>
          </p:cNvPicPr>
          <p:nvPr/>
        </p:nvPicPr>
        <p:blipFill>
          <a:blip r:embed="rId4"/>
          <a:stretch>
            <a:fillRect/>
          </a:stretch>
        </p:blipFill>
        <p:spPr>
          <a:xfrm>
            <a:off x="322699" y="291600"/>
            <a:ext cx="1507871" cy="296961"/>
          </a:xfrm>
          <a:prstGeom prst="rect">
            <a:avLst/>
          </a:prstGeom>
          <a:ln w="12700">
            <a:miter lim="400000"/>
          </a:ln>
        </p:spPr>
      </p:pic>
      <p:sp>
        <p:nvSpPr>
          <p:cNvPr id="146" name="TextBox 10"/>
          <p:cNvSpPr txBox="1"/>
          <p:nvPr/>
        </p:nvSpPr>
        <p:spPr>
          <a:xfrm>
            <a:off x="1423970" y="1642875"/>
            <a:ext cx="3570356" cy="618920"/>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GB" sz="3600"/>
              <a:t>How to use Zoom</a:t>
            </a:r>
            <a:endParaRPr sz="3600"/>
          </a:p>
        </p:txBody>
      </p:sp>
      <p:grpSp>
        <p:nvGrpSpPr>
          <p:cNvPr id="24" name="Group 23">
            <a:extLst>
              <a:ext uri="{FF2B5EF4-FFF2-40B4-BE49-F238E27FC236}">
                <a16:creationId xmlns:a16="http://schemas.microsoft.com/office/drawing/2014/main" id="{B0826C27-6636-491A-8048-9605BF1BAA0C}"/>
              </a:ext>
            </a:extLst>
          </p:cNvPr>
          <p:cNvGrpSpPr/>
          <p:nvPr/>
        </p:nvGrpSpPr>
        <p:grpSpPr>
          <a:xfrm>
            <a:off x="6840799" y="655780"/>
            <a:ext cx="4828238" cy="3576738"/>
            <a:chOff x="883667" y="3846919"/>
            <a:chExt cx="4828238" cy="3576738"/>
          </a:xfrm>
        </p:grpSpPr>
        <p:pic>
          <p:nvPicPr>
            <p:cNvPr id="2" name="Picture 1">
              <a:extLst>
                <a:ext uri="{FF2B5EF4-FFF2-40B4-BE49-F238E27FC236}">
                  <a16:creationId xmlns:a16="http://schemas.microsoft.com/office/drawing/2014/main" id="{15D8454A-7F38-4604-8880-D2466E5C5566}"/>
                </a:ext>
              </a:extLst>
            </p:cNvPr>
            <p:cNvPicPr>
              <a:picLocks noChangeAspect="1"/>
            </p:cNvPicPr>
            <p:nvPr/>
          </p:nvPicPr>
          <p:blipFill rotWithShape="1">
            <a:blip r:embed="rId5"/>
            <a:srcRect b="5310"/>
            <a:stretch/>
          </p:blipFill>
          <p:spPr>
            <a:xfrm>
              <a:off x="883667" y="3846919"/>
              <a:ext cx="4778451" cy="2543899"/>
            </a:xfrm>
            <a:prstGeom prst="rect">
              <a:avLst/>
            </a:prstGeom>
          </p:spPr>
        </p:pic>
        <p:sp>
          <p:nvSpPr>
            <p:cNvPr id="11" name="Rectangle 10">
              <a:extLst>
                <a:ext uri="{FF2B5EF4-FFF2-40B4-BE49-F238E27FC236}">
                  <a16:creationId xmlns:a16="http://schemas.microsoft.com/office/drawing/2014/main" id="{0964BB16-7011-4639-B6DD-85228B4A4720}"/>
                </a:ext>
              </a:extLst>
            </p:cNvPr>
            <p:cNvSpPr/>
            <p:nvPr/>
          </p:nvSpPr>
          <p:spPr>
            <a:xfrm>
              <a:off x="2710797" y="6104491"/>
              <a:ext cx="290311" cy="3466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w="38100">
                  <a:solidFill>
                    <a:schemeClr val="tx1"/>
                  </a:solidFill>
                </a:ln>
              </a:endParaRPr>
            </a:p>
          </p:txBody>
        </p:sp>
        <p:sp>
          <p:nvSpPr>
            <p:cNvPr id="12" name="Rectangle 11">
              <a:extLst>
                <a:ext uri="{FF2B5EF4-FFF2-40B4-BE49-F238E27FC236}">
                  <a16:creationId xmlns:a16="http://schemas.microsoft.com/office/drawing/2014/main" id="{D45798A6-A036-4ED0-A8AF-2AFA87311B49}"/>
                </a:ext>
              </a:extLst>
            </p:cNvPr>
            <p:cNvSpPr/>
            <p:nvPr/>
          </p:nvSpPr>
          <p:spPr>
            <a:xfrm>
              <a:off x="4187904" y="3846919"/>
              <a:ext cx="1524001" cy="26945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w="38100">
                  <a:solidFill>
                    <a:schemeClr val="tx1"/>
                  </a:solidFill>
                </a:ln>
              </a:endParaRPr>
            </a:p>
          </p:txBody>
        </p:sp>
        <p:sp>
          <p:nvSpPr>
            <p:cNvPr id="18" name="TextBox 17">
              <a:extLst>
                <a:ext uri="{FF2B5EF4-FFF2-40B4-BE49-F238E27FC236}">
                  <a16:creationId xmlns:a16="http://schemas.microsoft.com/office/drawing/2014/main" id="{743FA651-E17C-42F4-9AAF-096B9DCCA8CA}"/>
                </a:ext>
              </a:extLst>
            </p:cNvPr>
            <p:cNvSpPr txBox="1"/>
            <p:nvPr/>
          </p:nvSpPr>
          <p:spPr>
            <a:xfrm>
              <a:off x="2149186" y="6777326"/>
              <a:ext cx="1448755" cy="646331"/>
            </a:xfrm>
            <a:prstGeom prst="rect">
              <a:avLst/>
            </a:prstGeom>
            <a:noFill/>
          </p:spPr>
          <p:txBody>
            <a:bodyPr wrap="square" lIns="91440" tIns="45720" rIns="91440" bIns="45720" rtlCol="0" anchor="t">
              <a:spAutoFit/>
            </a:bodyPr>
            <a:lstStyle/>
            <a:p>
              <a:pPr algn="ctr"/>
              <a:r>
                <a:rPr lang="en-GB" sz="1800">
                  <a:solidFill>
                    <a:srgbClr val="FF0000"/>
                  </a:solidFill>
                </a:rPr>
                <a:t>Chat and file sharing box</a:t>
              </a:r>
              <a:endParaRPr lang="en-US" sz="1800"/>
            </a:p>
          </p:txBody>
        </p:sp>
        <p:cxnSp>
          <p:nvCxnSpPr>
            <p:cNvPr id="19" name="Straight Arrow Connector 18">
              <a:extLst>
                <a:ext uri="{FF2B5EF4-FFF2-40B4-BE49-F238E27FC236}">
                  <a16:creationId xmlns:a16="http://schemas.microsoft.com/office/drawing/2014/main" id="{8F95CBEE-4505-4392-8946-D6A6EEE4237B}"/>
                </a:ext>
              </a:extLst>
            </p:cNvPr>
            <p:cNvCxnSpPr>
              <a:cxnSpLocks/>
            </p:cNvCxnSpPr>
            <p:nvPr/>
          </p:nvCxnSpPr>
          <p:spPr>
            <a:xfrm flipV="1">
              <a:off x="2840821" y="6509367"/>
              <a:ext cx="9535" cy="3042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1C3BC46-03A8-4C4D-B51D-3A35044C474D}"/>
              </a:ext>
            </a:extLst>
          </p:cNvPr>
          <p:cNvGrpSpPr/>
          <p:nvPr/>
        </p:nvGrpSpPr>
        <p:grpSpPr>
          <a:xfrm>
            <a:off x="651333" y="3562527"/>
            <a:ext cx="6847710" cy="2627803"/>
            <a:chOff x="1033226" y="3624425"/>
            <a:chExt cx="6847710" cy="2627803"/>
          </a:xfrm>
        </p:grpSpPr>
        <p:pic>
          <p:nvPicPr>
            <p:cNvPr id="5" name="Picture 4">
              <a:extLst>
                <a:ext uri="{FF2B5EF4-FFF2-40B4-BE49-F238E27FC236}">
                  <a16:creationId xmlns:a16="http://schemas.microsoft.com/office/drawing/2014/main" id="{470AE9D5-9A30-466F-A510-F9A95965FFEE}"/>
                </a:ext>
              </a:extLst>
            </p:cNvPr>
            <p:cNvPicPr>
              <a:picLocks noChangeAspect="1"/>
            </p:cNvPicPr>
            <p:nvPr/>
          </p:nvPicPr>
          <p:blipFill rotWithShape="1">
            <a:blip r:embed="rId6"/>
            <a:srcRect t="49034" b="5048"/>
            <a:stretch/>
          </p:blipFill>
          <p:spPr>
            <a:xfrm>
              <a:off x="1033226" y="3624425"/>
              <a:ext cx="6847710" cy="1767825"/>
            </a:xfrm>
            <a:prstGeom prst="rect">
              <a:avLst/>
            </a:prstGeom>
          </p:spPr>
        </p:pic>
        <p:sp>
          <p:nvSpPr>
            <p:cNvPr id="26" name="Rectangle 25">
              <a:extLst>
                <a:ext uri="{FF2B5EF4-FFF2-40B4-BE49-F238E27FC236}">
                  <a16:creationId xmlns:a16="http://schemas.microsoft.com/office/drawing/2014/main" id="{A00FDAF4-80C8-469A-AEE9-4EBF3775C507}"/>
                </a:ext>
              </a:extLst>
            </p:cNvPr>
            <p:cNvSpPr/>
            <p:nvPr/>
          </p:nvSpPr>
          <p:spPr>
            <a:xfrm>
              <a:off x="2999644" y="5046961"/>
              <a:ext cx="417885" cy="4293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w="38100">
                  <a:solidFill>
                    <a:schemeClr val="tx1"/>
                  </a:solidFill>
                </a:ln>
              </a:endParaRPr>
            </a:p>
          </p:txBody>
        </p:sp>
        <p:sp>
          <p:nvSpPr>
            <p:cNvPr id="27" name="Rectangle 26">
              <a:extLst>
                <a:ext uri="{FF2B5EF4-FFF2-40B4-BE49-F238E27FC236}">
                  <a16:creationId xmlns:a16="http://schemas.microsoft.com/office/drawing/2014/main" id="{BC10BC30-577C-47AA-B869-4C5A555E718F}"/>
                </a:ext>
              </a:extLst>
            </p:cNvPr>
            <p:cNvSpPr/>
            <p:nvPr/>
          </p:nvSpPr>
          <p:spPr>
            <a:xfrm>
              <a:off x="5932140" y="4762455"/>
              <a:ext cx="417885" cy="5024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w="38100">
                  <a:solidFill>
                    <a:schemeClr val="tx1"/>
                  </a:solidFill>
                </a:ln>
              </a:endParaRPr>
            </a:p>
          </p:txBody>
        </p:sp>
        <p:sp>
          <p:nvSpPr>
            <p:cNvPr id="28" name="TextBox 27">
              <a:extLst>
                <a:ext uri="{FF2B5EF4-FFF2-40B4-BE49-F238E27FC236}">
                  <a16:creationId xmlns:a16="http://schemas.microsoft.com/office/drawing/2014/main" id="{314DF217-F1F9-401A-8813-88F6F4715237}"/>
                </a:ext>
              </a:extLst>
            </p:cNvPr>
            <p:cNvSpPr txBox="1"/>
            <p:nvPr/>
          </p:nvSpPr>
          <p:spPr>
            <a:xfrm>
              <a:off x="2278490" y="5882896"/>
              <a:ext cx="1835624" cy="369332"/>
            </a:xfrm>
            <a:prstGeom prst="rect">
              <a:avLst/>
            </a:prstGeom>
            <a:noFill/>
          </p:spPr>
          <p:txBody>
            <a:bodyPr wrap="square" lIns="91440" tIns="45720" rIns="91440" bIns="45720" rtlCol="0" anchor="t">
              <a:spAutoFit/>
            </a:bodyPr>
            <a:lstStyle/>
            <a:p>
              <a:pPr algn="ctr"/>
              <a:r>
                <a:rPr lang="en-GB" sz="1800">
                  <a:solidFill>
                    <a:srgbClr val="FF0000"/>
                  </a:solidFill>
                </a:rPr>
                <a:t>Participant icon</a:t>
              </a:r>
              <a:endParaRPr lang="en-US" sz="1800"/>
            </a:p>
          </p:txBody>
        </p:sp>
        <p:sp>
          <p:nvSpPr>
            <p:cNvPr id="29" name="TextBox 28">
              <a:extLst>
                <a:ext uri="{FF2B5EF4-FFF2-40B4-BE49-F238E27FC236}">
                  <a16:creationId xmlns:a16="http://schemas.microsoft.com/office/drawing/2014/main" id="{FC094958-613A-43AE-B2F8-27F73A7F78DC}"/>
                </a:ext>
              </a:extLst>
            </p:cNvPr>
            <p:cNvSpPr txBox="1"/>
            <p:nvPr/>
          </p:nvSpPr>
          <p:spPr>
            <a:xfrm>
              <a:off x="5275360" y="5845714"/>
              <a:ext cx="1835624" cy="369332"/>
            </a:xfrm>
            <a:prstGeom prst="rect">
              <a:avLst/>
            </a:prstGeom>
            <a:noFill/>
          </p:spPr>
          <p:txBody>
            <a:bodyPr wrap="square" lIns="91440" tIns="45720" rIns="91440" bIns="45720" rtlCol="0" anchor="t">
              <a:spAutoFit/>
            </a:bodyPr>
            <a:lstStyle/>
            <a:p>
              <a:pPr algn="ctr"/>
              <a:r>
                <a:rPr lang="en-GB" sz="1800">
                  <a:solidFill>
                    <a:srgbClr val="FF0000"/>
                  </a:solidFill>
                </a:rPr>
                <a:t>Raise hand icon</a:t>
              </a:r>
              <a:endParaRPr lang="en-US" sz="1800"/>
            </a:p>
          </p:txBody>
        </p:sp>
        <p:cxnSp>
          <p:nvCxnSpPr>
            <p:cNvPr id="30" name="Straight Arrow Connector 29">
              <a:extLst>
                <a:ext uri="{FF2B5EF4-FFF2-40B4-BE49-F238E27FC236}">
                  <a16:creationId xmlns:a16="http://schemas.microsoft.com/office/drawing/2014/main" id="{9A0F2A7C-D8AF-4D70-8839-BFB806494E71}"/>
                </a:ext>
              </a:extLst>
            </p:cNvPr>
            <p:cNvCxnSpPr>
              <a:cxnSpLocks/>
            </p:cNvCxnSpPr>
            <p:nvPr/>
          </p:nvCxnSpPr>
          <p:spPr>
            <a:xfrm flipV="1">
              <a:off x="6128911" y="5356084"/>
              <a:ext cx="12171" cy="5337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1B0F37F-D5BA-4A27-8D96-33F27E4BF342}"/>
                </a:ext>
              </a:extLst>
            </p:cNvPr>
            <p:cNvCxnSpPr>
              <a:cxnSpLocks/>
            </p:cNvCxnSpPr>
            <p:nvPr/>
          </p:nvCxnSpPr>
          <p:spPr>
            <a:xfrm flipV="1">
              <a:off x="3196296" y="5513677"/>
              <a:ext cx="12171" cy="3616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59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 descr="Picture 7">
            <a:extLst>
              <a:ext uri="{FF2B5EF4-FFF2-40B4-BE49-F238E27FC236}">
                <a16:creationId xmlns:a16="http://schemas.microsoft.com/office/drawing/2014/main" id="{17B9E532-6AC9-4B22-8BD1-36B36FE6FBE6}"/>
              </a:ext>
            </a:extLst>
          </p:cNvPr>
          <p:cNvPicPr>
            <a:picLocks noChangeAspect="1"/>
          </p:cNvPicPr>
          <p:nvPr/>
        </p:nvPicPr>
        <p:blipFill>
          <a:blip r:embed="rId3"/>
          <a:srcRect l="15895" t="670" r="10374"/>
          <a:stretch>
            <a:fillRect/>
          </a:stretch>
        </p:blipFill>
        <p:spPr>
          <a:xfrm>
            <a:off x="6012" y="-5931"/>
            <a:ext cx="12185989" cy="6869861"/>
          </a:xfrm>
          <a:prstGeom prst="rect">
            <a:avLst/>
          </a:prstGeom>
          <a:ln w="12700">
            <a:miter lim="400000"/>
          </a:ln>
        </p:spPr>
      </p:pic>
      <p:sp>
        <p:nvSpPr>
          <p:cNvPr id="11" name="TextBox 10">
            <a:extLst>
              <a:ext uri="{FF2B5EF4-FFF2-40B4-BE49-F238E27FC236}">
                <a16:creationId xmlns:a16="http://schemas.microsoft.com/office/drawing/2014/main" id="{D4161FA3-200C-9C43-9281-796D20A64483}"/>
              </a:ext>
            </a:extLst>
          </p:cNvPr>
          <p:cNvSpPr txBox="1"/>
          <p:nvPr/>
        </p:nvSpPr>
        <p:spPr>
          <a:xfrm>
            <a:off x="753572" y="1076378"/>
            <a:ext cx="1610141" cy="646331"/>
          </a:xfrm>
          <a:prstGeom prst="rect">
            <a:avLst/>
          </a:prstGeom>
          <a:noFill/>
        </p:spPr>
        <p:txBody>
          <a:bodyPr wrap="square" lIns="91440" tIns="45720" rIns="91440" bIns="45720" rtlCol="0" anchor="t">
            <a:spAutoFit/>
          </a:bodyPr>
          <a:lstStyle/>
          <a:p>
            <a:r>
              <a:rPr lang="en-US" sz="3600" b="1">
                <a:solidFill>
                  <a:srgbClr val="0D3E56"/>
                </a:solidFill>
                <a:latin typeface="Franklin Gothic Medium"/>
                <a:cs typeface="Calibri"/>
              </a:rPr>
              <a:t>History</a:t>
            </a:r>
          </a:p>
        </p:txBody>
      </p:sp>
      <p:sp>
        <p:nvSpPr>
          <p:cNvPr id="7" name="TextBox 6"/>
          <p:cNvSpPr txBox="1"/>
          <p:nvPr/>
        </p:nvSpPr>
        <p:spPr>
          <a:xfrm>
            <a:off x="1676616" y="5285450"/>
            <a:ext cx="1303867" cy="584775"/>
          </a:xfrm>
          <a:prstGeom prst="rect">
            <a:avLst/>
          </a:prstGeom>
          <a:noFill/>
        </p:spPr>
        <p:txBody>
          <a:bodyPr wrap="square" rtlCol="0">
            <a:spAutoFit/>
          </a:bodyPr>
          <a:lstStyle/>
          <a:p>
            <a:r>
              <a:rPr lang="en-US" sz="1600">
                <a:solidFill>
                  <a:srgbClr val="0D3E56"/>
                </a:solidFill>
                <a:latin typeface="Franklin Gothic Medium" panose="020B0603020102020204" pitchFamily="34" charset="0"/>
              </a:rPr>
              <a:t>Hippocrates, </a:t>
            </a:r>
          </a:p>
          <a:p>
            <a:r>
              <a:rPr lang="en-US" sz="1600">
                <a:solidFill>
                  <a:srgbClr val="0D3E56"/>
                </a:solidFill>
                <a:latin typeface="Franklin Gothic Medium" panose="020B0603020102020204" pitchFamily="34" charset="0"/>
              </a:rPr>
              <a:t>500 BC</a:t>
            </a:r>
          </a:p>
        </p:txBody>
      </p:sp>
      <p:sp>
        <p:nvSpPr>
          <p:cNvPr id="12" name="TextBox 11"/>
          <p:cNvSpPr txBox="1"/>
          <p:nvPr/>
        </p:nvSpPr>
        <p:spPr>
          <a:xfrm>
            <a:off x="3463142" y="3689289"/>
            <a:ext cx="1303867" cy="584775"/>
          </a:xfrm>
          <a:prstGeom prst="rect">
            <a:avLst/>
          </a:prstGeom>
          <a:noFill/>
        </p:spPr>
        <p:txBody>
          <a:bodyPr wrap="square" rtlCol="0">
            <a:spAutoFit/>
          </a:bodyPr>
          <a:lstStyle/>
          <a:p>
            <a:r>
              <a:rPr lang="en-US" sz="1600">
                <a:solidFill>
                  <a:srgbClr val="0D3E56"/>
                </a:solidFill>
                <a:latin typeface="Franklin Gothic Medium" panose="020B0603020102020204" pitchFamily="34" charset="0"/>
              </a:rPr>
              <a:t>Jung,</a:t>
            </a:r>
          </a:p>
          <a:p>
            <a:r>
              <a:rPr lang="en-US" sz="1600">
                <a:solidFill>
                  <a:srgbClr val="0D3E56"/>
                </a:solidFill>
                <a:latin typeface="Franklin Gothic Medium" panose="020B0603020102020204" pitchFamily="34" charset="0"/>
              </a:rPr>
              <a:t>1923</a:t>
            </a:r>
          </a:p>
        </p:txBody>
      </p:sp>
      <p:sp>
        <p:nvSpPr>
          <p:cNvPr id="15" name="TextBox 14"/>
          <p:cNvSpPr txBox="1"/>
          <p:nvPr/>
        </p:nvSpPr>
        <p:spPr>
          <a:xfrm>
            <a:off x="4628238" y="3827300"/>
            <a:ext cx="2269262" cy="1015663"/>
          </a:xfrm>
          <a:prstGeom prst="rect">
            <a:avLst/>
          </a:prstGeom>
          <a:noFill/>
        </p:spPr>
        <p:txBody>
          <a:bodyPr wrap="square" rtlCol="0">
            <a:spAutoFit/>
          </a:bodyPr>
          <a:lstStyle/>
          <a:p>
            <a:r>
              <a:rPr lang="en-US" sz="1600">
                <a:solidFill>
                  <a:srgbClr val="0D3E56"/>
                </a:solidFill>
                <a:latin typeface="Franklin Gothic Medium" panose="020B0603020102020204" pitchFamily="34" charset="0"/>
              </a:rPr>
              <a:t>Marston, 1928  </a:t>
            </a:r>
          </a:p>
          <a:p>
            <a:r>
              <a:rPr lang="en-US" sz="1600">
                <a:solidFill>
                  <a:srgbClr val="0D3E56"/>
                </a:solidFill>
                <a:latin typeface="Franklin Gothic Medium" panose="020B0603020102020204" pitchFamily="34" charset="0"/>
              </a:rPr>
              <a:t>led to DISC Personal profile system in 1994  </a:t>
            </a:r>
          </a:p>
          <a:p>
            <a:endParaRPr lang="en-US" sz="1200" b="1"/>
          </a:p>
        </p:txBody>
      </p:sp>
      <p:sp>
        <p:nvSpPr>
          <p:cNvPr id="16" name="TextBox 15"/>
          <p:cNvSpPr txBox="1"/>
          <p:nvPr/>
        </p:nvSpPr>
        <p:spPr>
          <a:xfrm>
            <a:off x="4700864" y="2606765"/>
            <a:ext cx="1646997" cy="830997"/>
          </a:xfrm>
          <a:prstGeom prst="rect">
            <a:avLst/>
          </a:prstGeom>
          <a:noFill/>
        </p:spPr>
        <p:txBody>
          <a:bodyPr wrap="square" rtlCol="0">
            <a:spAutoFit/>
          </a:bodyPr>
          <a:lstStyle/>
          <a:p>
            <a:r>
              <a:rPr lang="en-US" sz="1600">
                <a:solidFill>
                  <a:srgbClr val="0D3E56"/>
                </a:solidFill>
                <a:latin typeface="Franklin Gothic Medium" panose="020B0603020102020204" pitchFamily="34" charset="0"/>
              </a:rPr>
              <a:t>Myers-Briggs (MBTI),</a:t>
            </a:r>
          </a:p>
          <a:p>
            <a:r>
              <a:rPr lang="en-US" sz="1600">
                <a:solidFill>
                  <a:srgbClr val="0D3E56"/>
                </a:solidFill>
                <a:latin typeface="Franklin Gothic Medium" panose="020B0603020102020204" pitchFamily="34" charset="0"/>
              </a:rPr>
              <a:t>1962</a:t>
            </a:r>
          </a:p>
        </p:txBody>
      </p:sp>
      <p:cxnSp>
        <p:nvCxnSpPr>
          <p:cNvPr id="5" name="Straight Arrow Connector 4">
            <a:extLst>
              <a:ext uri="{FF2B5EF4-FFF2-40B4-BE49-F238E27FC236}">
                <a16:creationId xmlns:a16="http://schemas.microsoft.com/office/drawing/2014/main" id="{C95A6895-15A8-F24E-A245-49F26D89F583}"/>
              </a:ext>
            </a:extLst>
          </p:cNvPr>
          <p:cNvCxnSpPr>
            <a:cxnSpLocks/>
          </p:cNvCxnSpPr>
          <p:nvPr/>
        </p:nvCxnSpPr>
        <p:spPr>
          <a:xfrm flipV="1">
            <a:off x="3601089" y="1319232"/>
            <a:ext cx="4901714" cy="3176485"/>
          </a:xfrm>
          <a:prstGeom prst="straightConnector1">
            <a:avLst/>
          </a:prstGeom>
          <a:ln w="57150">
            <a:solidFill>
              <a:srgbClr val="0D3E56"/>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BF86861-6777-7B41-A7EE-A7FF065A85F7}"/>
              </a:ext>
            </a:extLst>
          </p:cNvPr>
          <p:cNvSpPr txBox="1"/>
          <p:nvPr/>
        </p:nvSpPr>
        <p:spPr>
          <a:xfrm>
            <a:off x="6752009" y="2554575"/>
            <a:ext cx="1646997" cy="584775"/>
          </a:xfrm>
          <a:prstGeom prst="rect">
            <a:avLst/>
          </a:prstGeom>
          <a:noFill/>
        </p:spPr>
        <p:txBody>
          <a:bodyPr wrap="square" rtlCol="0">
            <a:spAutoFit/>
          </a:bodyPr>
          <a:lstStyle/>
          <a:p>
            <a:r>
              <a:rPr lang="en-US" sz="1600" err="1">
                <a:solidFill>
                  <a:srgbClr val="0D3E56"/>
                </a:solidFill>
                <a:latin typeface="Franklin Gothic Medium" panose="020B0603020102020204" pitchFamily="34" charset="0"/>
              </a:rPr>
              <a:t>Bonnstetter</a:t>
            </a:r>
            <a:r>
              <a:rPr lang="en-US" sz="1600">
                <a:solidFill>
                  <a:srgbClr val="0D3E56"/>
                </a:solidFill>
                <a:latin typeface="Franklin Gothic Medium" panose="020B0603020102020204" pitchFamily="34" charset="0"/>
              </a:rPr>
              <a:t>, 1984</a:t>
            </a:r>
          </a:p>
        </p:txBody>
      </p:sp>
      <p:sp>
        <p:nvSpPr>
          <p:cNvPr id="28" name="TextBox 27">
            <a:extLst>
              <a:ext uri="{FF2B5EF4-FFF2-40B4-BE49-F238E27FC236}">
                <a16:creationId xmlns:a16="http://schemas.microsoft.com/office/drawing/2014/main" id="{630089CF-F941-2A4F-AB8C-1716D59D995A}"/>
              </a:ext>
            </a:extLst>
          </p:cNvPr>
          <p:cNvSpPr txBox="1"/>
          <p:nvPr/>
        </p:nvSpPr>
        <p:spPr>
          <a:xfrm>
            <a:off x="6490982" y="1611744"/>
            <a:ext cx="1646997" cy="584775"/>
          </a:xfrm>
          <a:prstGeom prst="rect">
            <a:avLst/>
          </a:prstGeom>
          <a:noFill/>
        </p:spPr>
        <p:txBody>
          <a:bodyPr wrap="square" rtlCol="0">
            <a:spAutoFit/>
          </a:bodyPr>
          <a:lstStyle/>
          <a:p>
            <a:r>
              <a:rPr lang="en-US" sz="1600">
                <a:solidFill>
                  <a:srgbClr val="0D3E56"/>
                </a:solidFill>
                <a:latin typeface="Franklin Gothic Medium" panose="020B0603020102020204" pitchFamily="34" charset="0"/>
              </a:rPr>
              <a:t>Insights, </a:t>
            </a:r>
          </a:p>
          <a:p>
            <a:r>
              <a:rPr lang="en-US" sz="1600">
                <a:solidFill>
                  <a:srgbClr val="0D3E56"/>
                </a:solidFill>
                <a:latin typeface="Franklin Gothic Medium" panose="020B0603020102020204" pitchFamily="34" charset="0"/>
              </a:rPr>
              <a:t>1993</a:t>
            </a:r>
          </a:p>
        </p:txBody>
      </p:sp>
      <p:pic>
        <p:nvPicPr>
          <p:cNvPr id="30" name="Picture 29">
            <a:extLst>
              <a:ext uri="{FF2B5EF4-FFF2-40B4-BE49-F238E27FC236}">
                <a16:creationId xmlns:a16="http://schemas.microsoft.com/office/drawing/2014/main" id="{05175B76-87A0-F54D-8ABE-A4B83112D01E}"/>
              </a:ext>
            </a:extLst>
          </p:cNvPr>
          <p:cNvPicPr>
            <a:picLocks noChangeAspect="1"/>
          </p:cNvPicPr>
          <p:nvPr/>
        </p:nvPicPr>
        <p:blipFill>
          <a:blip r:embed="rId4"/>
          <a:stretch>
            <a:fillRect/>
          </a:stretch>
        </p:blipFill>
        <p:spPr>
          <a:xfrm>
            <a:off x="8538337" y="392772"/>
            <a:ext cx="1056000" cy="864000"/>
          </a:xfrm>
          <a:prstGeom prst="rect">
            <a:avLst/>
          </a:prstGeom>
        </p:spPr>
      </p:pic>
      <p:sp>
        <p:nvSpPr>
          <p:cNvPr id="18" name="TextBox 17">
            <a:extLst>
              <a:ext uri="{FF2B5EF4-FFF2-40B4-BE49-F238E27FC236}">
                <a16:creationId xmlns:a16="http://schemas.microsoft.com/office/drawing/2014/main" id="{E32A91FA-4AFC-DA4F-9242-81E4BDACD385}"/>
              </a:ext>
            </a:extLst>
          </p:cNvPr>
          <p:cNvSpPr txBox="1"/>
          <p:nvPr/>
        </p:nvSpPr>
        <p:spPr>
          <a:xfrm>
            <a:off x="8769026" y="1261547"/>
            <a:ext cx="1646997" cy="584775"/>
          </a:xfrm>
          <a:prstGeom prst="rect">
            <a:avLst/>
          </a:prstGeom>
          <a:noFill/>
        </p:spPr>
        <p:txBody>
          <a:bodyPr wrap="square" lIns="91440" tIns="45720" rIns="91440" bIns="45720" rtlCol="0" anchor="t">
            <a:spAutoFit/>
          </a:bodyPr>
          <a:lstStyle/>
          <a:p>
            <a:r>
              <a:rPr lang="en-US" sz="1600">
                <a:solidFill>
                  <a:srgbClr val="0D3E56"/>
                </a:solidFill>
                <a:latin typeface="Franklin Gothic Medium"/>
              </a:rPr>
              <a:t>2013</a:t>
            </a:r>
            <a:endParaRPr lang="en-US" sz="1600">
              <a:solidFill>
                <a:srgbClr val="0D3E56"/>
              </a:solidFill>
              <a:latin typeface="Franklin Gothic Medium" panose="020B0603020102020204" pitchFamily="34" charset="0"/>
            </a:endParaRPr>
          </a:p>
          <a:p>
            <a:endParaRPr lang="en-US" sz="1600">
              <a:solidFill>
                <a:srgbClr val="0D3E56"/>
              </a:solidFill>
              <a:latin typeface="Franklin Gothic Medium" panose="020B0603020102020204" pitchFamily="34" charset="0"/>
            </a:endParaRPr>
          </a:p>
        </p:txBody>
      </p:sp>
      <p:cxnSp>
        <p:nvCxnSpPr>
          <p:cNvPr id="19" name="Straight Arrow Connector 18">
            <a:extLst>
              <a:ext uri="{FF2B5EF4-FFF2-40B4-BE49-F238E27FC236}">
                <a16:creationId xmlns:a16="http://schemas.microsoft.com/office/drawing/2014/main" id="{5659D756-8567-49C4-B338-ACA3641A9740}"/>
              </a:ext>
            </a:extLst>
          </p:cNvPr>
          <p:cNvCxnSpPr>
            <a:cxnSpLocks/>
          </p:cNvCxnSpPr>
          <p:nvPr/>
        </p:nvCxnSpPr>
        <p:spPr>
          <a:xfrm flipV="1">
            <a:off x="2363713" y="4567520"/>
            <a:ext cx="1166664" cy="778059"/>
          </a:xfrm>
          <a:prstGeom prst="straightConnector1">
            <a:avLst/>
          </a:prstGeom>
          <a:ln w="57150">
            <a:solidFill>
              <a:srgbClr val="0D3E56"/>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pic>
        <p:nvPicPr>
          <p:cNvPr id="21" name="Picture 20" descr="A picture containing transport, aircraft, balloon&#10;&#10;Description automatically generated">
            <a:extLst>
              <a:ext uri="{FF2B5EF4-FFF2-40B4-BE49-F238E27FC236}">
                <a16:creationId xmlns:a16="http://schemas.microsoft.com/office/drawing/2014/main" id="{25104CFA-BB7D-4FBC-8BF0-D08109EE8E36}"/>
              </a:ext>
            </a:extLst>
          </p:cNvPr>
          <p:cNvPicPr>
            <a:picLocks noChangeAspect="1"/>
          </p:cNvPicPr>
          <p:nvPr/>
        </p:nvPicPr>
        <p:blipFill rotWithShape="1">
          <a:blip r:embed="rId5"/>
          <a:srcRect l="27499" t="2500" r="33413" b="-2500"/>
          <a:stretch/>
        </p:blipFill>
        <p:spPr>
          <a:xfrm>
            <a:off x="9105039" y="237963"/>
            <a:ext cx="2618608" cy="5175153"/>
          </a:xfrm>
          <a:prstGeom prst="rect">
            <a:avLst/>
          </a:prstGeom>
        </p:spPr>
      </p:pic>
      <p:pic>
        <p:nvPicPr>
          <p:cNvPr id="22" name="Picture 8" descr="Picture 8">
            <a:extLst>
              <a:ext uri="{FF2B5EF4-FFF2-40B4-BE49-F238E27FC236}">
                <a16:creationId xmlns:a16="http://schemas.microsoft.com/office/drawing/2014/main" id="{3F0A1F5B-9C57-4028-BF76-064BC28C3BD6}"/>
              </a:ext>
            </a:extLst>
          </p:cNvPr>
          <p:cNvPicPr>
            <a:picLocks noChangeAspect="1"/>
          </p:cNvPicPr>
          <p:nvPr/>
        </p:nvPicPr>
        <p:blipFill>
          <a:blip r:embed="rId6"/>
          <a:stretch>
            <a:fillRect/>
          </a:stretch>
        </p:blipFill>
        <p:spPr>
          <a:xfrm>
            <a:off x="469240" y="308472"/>
            <a:ext cx="2144525" cy="422343"/>
          </a:xfrm>
          <a:prstGeom prst="rect">
            <a:avLst/>
          </a:prstGeom>
          <a:ln w="12700">
            <a:miter lim="400000"/>
          </a:ln>
        </p:spPr>
      </p:pic>
    </p:spTree>
    <p:extLst>
      <p:ext uri="{BB962C8B-B14F-4D97-AF65-F5344CB8AC3E}">
        <p14:creationId xmlns:p14="http://schemas.microsoft.com/office/powerpoint/2010/main" val="3276096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background pattern&#10;&#10;Description automatically generated">
            <a:extLst>
              <a:ext uri="{FF2B5EF4-FFF2-40B4-BE49-F238E27FC236}">
                <a16:creationId xmlns:a16="http://schemas.microsoft.com/office/drawing/2014/main" id="{5E8BEB7A-C758-9947-927D-154153ECB803}"/>
              </a:ext>
            </a:extLst>
          </p:cNvPr>
          <p:cNvPicPr>
            <a:picLocks noChangeAspect="1"/>
          </p:cNvPicPr>
          <p:nvPr/>
        </p:nvPicPr>
        <p:blipFill rotWithShape="1">
          <a:blip r:embed="rId3"/>
          <a:srcRect l="15895" t="670" r="10374"/>
          <a:stretch/>
        </p:blipFill>
        <p:spPr>
          <a:xfrm>
            <a:off x="0" y="0"/>
            <a:ext cx="12192000" cy="6858085"/>
          </a:xfrm>
          <a:prstGeom prst="rect">
            <a:avLst/>
          </a:prstGeom>
        </p:spPr>
      </p:pic>
      <p:sp>
        <p:nvSpPr>
          <p:cNvPr id="8" name="TextBox 7">
            <a:extLst>
              <a:ext uri="{FF2B5EF4-FFF2-40B4-BE49-F238E27FC236}">
                <a16:creationId xmlns:a16="http://schemas.microsoft.com/office/drawing/2014/main" id="{FBA1BACD-4CFC-9849-B005-16BA19DFC003}"/>
              </a:ext>
            </a:extLst>
          </p:cNvPr>
          <p:cNvSpPr txBox="1"/>
          <p:nvPr/>
        </p:nvSpPr>
        <p:spPr>
          <a:xfrm>
            <a:off x="3347006" y="1426902"/>
            <a:ext cx="5256584" cy="523220"/>
          </a:xfrm>
          <a:prstGeom prst="rect">
            <a:avLst/>
          </a:prstGeom>
          <a:noFill/>
        </p:spPr>
        <p:txBody>
          <a:bodyPr wrap="square" rtlCol="0">
            <a:spAutoFit/>
          </a:bodyPr>
          <a:lstStyle/>
          <a:p>
            <a:pPr algn="ctr"/>
            <a:r>
              <a:rPr lang="en-GB" sz="2800" b="1">
                <a:solidFill>
                  <a:srgbClr val="0D3E56"/>
                </a:solidFill>
                <a:latin typeface="Franklin Gothic Medium" panose="020B0603020102020204" pitchFamily="34" charset="0"/>
              </a:rPr>
              <a:t>THINKING preference</a:t>
            </a:r>
          </a:p>
        </p:txBody>
      </p:sp>
      <p:sp>
        <p:nvSpPr>
          <p:cNvPr id="10" name="TextBox 9">
            <a:extLst>
              <a:ext uri="{FF2B5EF4-FFF2-40B4-BE49-F238E27FC236}">
                <a16:creationId xmlns:a16="http://schemas.microsoft.com/office/drawing/2014/main" id="{5C628D75-7486-3C4A-AA60-F3FA0107C350}"/>
              </a:ext>
            </a:extLst>
          </p:cNvPr>
          <p:cNvSpPr txBox="1"/>
          <p:nvPr/>
        </p:nvSpPr>
        <p:spPr>
          <a:xfrm>
            <a:off x="1860498" y="5364370"/>
            <a:ext cx="8229600" cy="523220"/>
          </a:xfrm>
          <a:prstGeom prst="rect">
            <a:avLst/>
          </a:prstGeom>
          <a:noFill/>
        </p:spPr>
        <p:txBody>
          <a:bodyPr wrap="square" rtlCol="0">
            <a:spAutoFit/>
          </a:bodyPr>
          <a:lstStyle/>
          <a:p>
            <a:pPr algn="ctr"/>
            <a:r>
              <a:rPr lang="en-GB" sz="2800" b="1">
                <a:solidFill>
                  <a:srgbClr val="0D3E56"/>
                </a:solidFill>
                <a:latin typeface="Franklin Gothic Medium" panose="020B0603020102020204" pitchFamily="34" charset="0"/>
              </a:rPr>
              <a:t>FEELING preference</a:t>
            </a:r>
          </a:p>
        </p:txBody>
      </p:sp>
      <p:sp>
        <p:nvSpPr>
          <p:cNvPr id="16" name="TextBox 15">
            <a:extLst>
              <a:ext uri="{FF2B5EF4-FFF2-40B4-BE49-F238E27FC236}">
                <a16:creationId xmlns:a16="http://schemas.microsoft.com/office/drawing/2014/main" id="{8FF1A512-63C9-334F-A582-FD7C5E5CBE43}"/>
              </a:ext>
            </a:extLst>
          </p:cNvPr>
          <p:cNvSpPr txBox="1"/>
          <p:nvPr/>
        </p:nvSpPr>
        <p:spPr>
          <a:xfrm flipH="1">
            <a:off x="7712774" y="2306995"/>
            <a:ext cx="2438400" cy="1015663"/>
          </a:xfrm>
          <a:prstGeom prst="rect">
            <a:avLst/>
          </a:prstGeom>
          <a:noFill/>
        </p:spPr>
        <p:txBody>
          <a:bodyPr wrap="square" rtlCol="0">
            <a:spAutoFit/>
          </a:bodyPr>
          <a:lstStyle/>
          <a:p>
            <a:r>
              <a:rPr lang="en-GB" sz="2000">
                <a:solidFill>
                  <a:srgbClr val="4186A2"/>
                </a:solidFill>
                <a:latin typeface="Franklin Gothic Medium" panose="020B0603020102020204" pitchFamily="34" charset="0"/>
              </a:rPr>
              <a:t>Objective, Analytical, Task orientated,  Strong minded </a:t>
            </a:r>
          </a:p>
        </p:txBody>
      </p:sp>
      <p:sp>
        <p:nvSpPr>
          <p:cNvPr id="18" name="Content Placeholder 11">
            <a:extLst>
              <a:ext uri="{FF2B5EF4-FFF2-40B4-BE49-F238E27FC236}">
                <a16:creationId xmlns:a16="http://schemas.microsoft.com/office/drawing/2014/main" id="{FCE461B6-731D-7E4F-8E0C-CC10065A230F}"/>
              </a:ext>
            </a:extLst>
          </p:cNvPr>
          <p:cNvSpPr txBox="1">
            <a:spLocks/>
          </p:cNvSpPr>
          <p:nvPr/>
        </p:nvSpPr>
        <p:spPr>
          <a:xfrm>
            <a:off x="7712774" y="3939545"/>
            <a:ext cx="2618728" cy="1631216"/>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000">
                <a:solidFill>
                  <a:srgbClr val="4186A2"/>
                </a:solidFill>
                <a:latin typeface="Franklin Gothic Medium" panose="020B0603020102020204" pitchFamily="34" charset="0"/>
              </a:rPr>
              <a:t>Subjective, Personal, Considerate, Involved, Relationship orientated,  Accommodating </a:t>
            </a:r>
          </a:p>
        </p:txBody>
      </p:sp>
      <p:sp>
        <p:nvSpPr>
          <p:cNvPr id="19" name="TextBox 18">
            <a:extLst>
              <a:ext uri="{FF2B5EF4-FFF2-40B4-BE49-F238E27FC236}">
                <a16:creationId xmlns:a16="http://schemas.microsoft.com/office/drawing/2014/main" id="{A5F3873B-3443-7041-A28C-DD26927F95B4}"/>
              </a:ext>
            </a:extLst>
          </p:cNvPr>
          <p:cNvSpPr txBox="1"/>
          <p:nvPr/>
        </p:nvSpPr>
        <p:spPr>
          <a:xfrm>
            <a:off x="3344377" y="606142"/>
            <a:ext cx="5905812" cy="646331"/>
          </a:xfrm>
          <a:prstGeom prst="rect">
            <a:avLst/>
          </a:prstGeom>
          <a:noFill/>
        </p:spPr>
        <p:txBody>
          <a:bodyPr wrap="square" rtlCol="0">
            <a:spAutoFit/>
          </a:bodyPr>
          <a:lstStyle/>
          <a:p>
            <a:r>
              <a:rPr lang="en-US" sz="3600" b="1">
                <a:solidFill>
                  <a:srgbClr val="0D3E56"/>
                </a:solidFill>
                <a:latin typeface="Franklin Gothic Medium" panose="020B0603020102020204" pitchFamily="34" charset="0"/>
                <a:cs typeface="Calibri" panose="020F0502020204030204" pitchFamily="34" charset="0"/>
              </a:rPr>
              <a:t>C-me and the Jungian axis</a:t>
            </a:r>
          </a:p>
        </p:txBody>
      </p:sp>
      <p:pic>
        <p:nvPicPr>
          <p:cNvPr id="11" name="Picture 10" descr="C-me landscape logo.png">
            <a:extLst>
              <a:ext uri="{FF2B5EF4-FFF2-40B4-BE49-F238E27FC236}">
                <a16:creationId xmlns:a16="http://schemas.microsoft.com/office/drawing/2014/main" id="{7C7B7001-0D4E-BA4F-9EDB-5D403AD19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pic>
        <p:nvPicPr>
          <p:cNvPr id="14" name="Picture 5" descr="Picture 5">
            <a:extLst>
              <a:ext uri="{FF2B5EF4-FFF2-40B4-BE49-F238E27FC236}">
                <a16:creationId xmlns:a16="http://schemas.microsoft.com/office/drawing/2014/main" id="{BE45340C-EE14-5140-9768-C60175985072}"/>
              </a:ext>
            </a:extLst>
          </p:cNvPr>
          <p:cNvPicPr>
            <a:picLocks noChangeAspect="1"/>
          </p:cNvPicPr>
          <p:nvPr/>
        </p:nvPicPr>
        <p:blipFill>
          <a:blip r:embed="rId5"/>
          <a:srcRect l="994" t="999" r="952" b="999"/>
          <a:stretch>
            <a:fillRect/>
          </a:stretch>
        </p:blipFill>
        <p:spPr>
          <a:xfrm>
            <a:off x="4531280" y="2057678"/>
            <a:ext cx="3129439" cy="312775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cxnSp>
        <p:nvCxnSpPr>
          <p:cNvPr id="15" name="Straight Connector 14">
            <a:extLst>
              <a:ext uri="{FF2B5EF4-FFF2-40B4-BE49-F238E27FC236}">
                <a16:creationId xmlns:a16="http://schemas.microsoft.com/office/drawing/2014/main" id="{AB03F353-3A61-644E-9D09-D31AA4689C57}"/>
              </a:ext>
            </a:extLst>
          </p:cNvPr>
          <p:cNvCxnSpPr>
            <a:cxnSpLocks/>
          </p:cNvCxnSpPr>
          <p:nvPr/>
        </p:nvCxnSpPr>
        <p:spPr>
          <a:xfrm>
            <a:off x="2141026" y="3621556"/>
            <a:ext cx="7848872" cy="0"/>
          </a:xfrm>
          <a:prstGeom prst="line">
            <a:avLst/>
          </a:prstGeom>
          <a:ln w="22225">
            <a:solidFill>
              <a:srgbClr val="0D3E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70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6"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background pattern&#10;&#10;Description automatically generated">
            <a:extLst>
              <a:ext uri="{FF2B5EF4-FFF2-40B4-BE49-F238E27FC236}">
                <a16:creationId xmlns:a16="http://schemas.microsoft.com/office/drawing/2014/main" id="{5E8BEB7A-C758-9947-927D-154153ECB803}"/>
              </a:ext>
            </a:extLst>
          </p:cNvPr>
          <p:cNvPicPr>
            <a:picLocks noChangeAspect="1"/>
          </p:cNvPicPr>
          <p:nvPr/>
        </p:nvPicPr>
        <p:blipFill rotWithShape="1">
          <a:blip r:embed="rId3"/>
          <a:srcRect l="15895" t="670" r="10374"/>
          <a:stretch/>
        </p:blipFill>
        <p:spPr>
          <a:xfrm>
            <a:off x="0" y="0"/>
            <a:ext cx="12192000" cy="6858085"/>
          </a:xfrm>
          <a:prstGeom prst="rect">
            <a:avLst/>
          </a:prstGeom>
        </p:spPr>
      </p:pic>
      <p:sp>
        <p:nvSpPr>
          <p:cNvPr id="19" name="TextBox 18">
            <a:extLst>
              <a:ext uri="{FF2B5EF4-FFF2-40B4-BE49-F238E27FC236}">
                <a16:creationId xmlns:a16="http://schemas.microsoft.com/office/drawing/2014/main" id="{A5F3873B-3443-7041-A28C-DD26927F95B4}"/>
              </a:ext>
            </a:extLst>
          </p:cNvPr>
          <p:cNvSpPr txBox="1"/>
          <p:nvPr/>
        </p:nvSpPr>
        <p:spPr>
          <a:xfrm>
            <a:off x="3315622" y="721160"/>
            <a:ext cx="5905812" cy="646331"/>
          </a:xfrm>
          <a:prstGeom prst="rect">
            <a:avLst/>
          </a:prstGeom>
          <a:noFill/>
        </p:spPr>
        <p:txBody>
          <a:bodyPr wrap="square" rtlCol="0">
            <a:spAutoFit/>
          </a:bodyPr>
          <a:lstStyle/>
          <a:p>
            <a:r>
              <a:rPr lang="en-US" sz="3600" b="1">
                <a:solidFill>
                  <a:srgbClr val="0D3E56"/>
                </a:solidFill>
                <a:latin typeface="Franklin Gothic Medium" panose="020B0603020102020204" pitchFamily="34" charset="0"/>
                <a:cs typeface="Calibri" panose="020F0502020204030204" pitchFamily="34" charset="0"/>
              </a:rPr>
              <a:t>C-me and the Jungian axis</a:t>
            </a:r>
          </a:p>
        </p:txBody>
      </p:sp>
      <p:pic>
        <p:nvPicPr>
          <p:cNvPr id="11" name="Picture 10" descr="C-me landscape logo.png">
            <a:extLst>
              <a:ext uri="{FF2B5EF4-FFF2-40B4-BE49-F238E27FC236}">
                <a16:creationId xmlns:a16="http://schemas.microsoft.com/office/drawing/2014/main" id="{7C7B7001-0D4E-BA4F-9EDB-5D403AD19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pic>
        <p:nvPicPr>
          <p:cNvPr id="14" name="Picture 5" descr="Picture 5">
            <a:extLst>
              <a:ext uri="{FF2B5EF4-FFF2-40B4-BE49-F238E27FC236}">
                <a16:creationId xmlns:a16="http://schemas.microsoft.com/office/drawing/2014/main" id="{BE45340C-EE14-5140-9768-C60175985072}"/>
              </a:ext>
            </a:extLst>
          </p:cNvPr>
          <p:cNvPicPr>
            <a:picLocks noChangeAspect="1"/>
          </p:cNvPicPr>
          <p:nvPr/>
        </p:nvPicPr>
        <p:blipFill>
          <a:blip r:embed="rId5"/>
          <a:srcRect l="994" t="999" r="952" b="999"/>
          <a:stretch>
            <a:fillRect/>
          </a:stretch>
        </p:blipFill>
        <p:spPr>
          <a:xfrm>
            <a:off x="4531280" y="2057678"/>
            <a:ext cx="3129439" cy="312775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12" name="TextBox 11">
            <a:extLst>
              <a:ext uri="{FF2B5EF4-FFF2-40B4-BE49-F238E27FC236}">
                <a16:creationId xmlns:a16="http://schemas.microsoft.com/office/drawing/2014/main" id="{9C36B687-D9A5-974A-ADEB-26C995064092}"/>
              </a:ext>
            </a:extLst>
          </p:cNvPr>
          <p:cNvSpPr txBox="1"/>
          <p:nvPr/>
        </p:nvSpPr>
        <p:spPr>
          <a:xfrm>
            <a:off x="1623442" y="1994214"/>
            <a:ext cx="3519045" cy="523220"/>
          </a:xfrm>
          <a:prstGeom prst="rect">
            <a:avLst/>
          </a:prstGeom>
          <a:noFill/>
        </p:spPr>
        <p:txBody>
          <a:bodyPr wrap="square" rtlCol="0">
            <a:spAutoFit/>
          </a:bodyPr>
          <a:lstStyle/>
          <a:p>
            <a:pPr algn="ctr"/>
            <a:r>
              <a:rPr lang="en-GB" sz="2800" b="1">
                <a:solidFill>
                  <a:srgbClr val="0D3E56"/>
                </a:solidFill>
                <a:latin typeface="Franklin Gothic Medium" panose="020B0603020102020204" pitchFamily="34" charset="0"/>
              </a:rPr>
              <a:t>Reflective preference</a:t>
            </a:r>
          </a:p>
        </p:txBody>
      </p:sp>
      <p:sp>
        <p:nvSpPr>
          <p:cNvPr id="13" name="TextBox 12">
            <a:extLst>
              <a:ext uri="{FF2B5EF4-FFF2-40B4-BE49-F238E27FC236}">
                <a16:creationId xmlns:a16="http://schemas.microsoft.com/office/drawing/2014/main" id="{5921C170-CF66-8547-8C51-23BB2D115FBD}"/>
              </a:ext>
            </a:extLst>
          </p:cNvPr>
          <p:cNvSpPr txBox="1"/>
          <p:nvPr/>
        </p:nvSpPr>
        <p:spPr>
          <a:xfrm>
            <a:off x="7274831" y="1994214"/>
            <a:ext cx="3864537" cy="523220"/>
          </a:xfrm>
          <a:prstGeom prst="rect">
            <a:avLst/>
          </a:prstGeom>
          <a:noFill/>
        </p:spPr>
        <p:txBody>
          <a:bodyPr wrap="square" rtlCol="0">
            <a:spAutoFit/>
          </a:bodyPr>
          <a:lstStyle/>
          <a:p>
            <a:pPr algn="ctr"/>
            <a:r>
              <a:rPr lang="en-GB" sz="2800" b="1">
                <a:solidFill>
                  <a:srgbClr val="0D3E56"/>
                </a:solidFill>
                <a:latin typeface="Franklin Gothic Medium" panose="020B0603020102020204" pitchFamily="34" charset="0"/>
              </a:rPr>
              <a:t>Extraverted preference</a:t>
            </a:r>
          </a:p>
        </p:txBody>
      </p:sp>
      <p:sp>
        <p:nvSpPr>
          <p:cNvPr id="20" name="TextBox 19">
            <a:extLst>
              <a:ext uri="{FF2B5EF4-FFF2-40B4-BE49-F238E27FC236}">
                <a16:creationId xmlns:a16="http://schemas.microsoft.com/office/drawing/2014/main" id="{BC5F5FB0-FC2F-7743-B196-0C99E29F1C82}"/>
              </a:ext>
            </a:extLst>
          </p:cNvPr>
          <p:cNvSpPr txBox="1"/>
          <p:nvPr/>
        </p:nvSpPr>
        <p:spPr>
          <a:xfrm flipH="1">
            <a:off x="7865791" y="2844010"/>
            <a:ext cx="2332124" cy="1631216"/>
          </a:xfrm>
          <a:prstGeom prst="rect">
            <a:avLst/>
          </a:prstGeom>
          <a:noFill/>
        </p:spPr>
        <p:txBody>
          <a:bodyPr wrap="square" rtlCol="0">
            <a:spAutoFit/>
          </a:bodyPr>
          <a:lstStyle/>
          <a:p>
            <a:pPr algn="ctr"/>
            <a:r>
              <a:rPr lang="en-GB" sz="2000">
                <a:solidFill>
                  <a:srgbClr val="4186A2"/>
                </a:solidFill>
                <a:latin typeface="Franklin Gothic Medium" panose="020B0603020102020204" pitchFamily="34" charset="0"/>
              </a:rPr>
              <a:t>Action orientated</a:t>
            </a:r>
          </a:p>
          <a:p>
            <a:pPr algn="ctr"/>
            <a:r>
              <a:rPr lang="en-GB" sz="2000">
                <a:solidFill>
                  <a:srgbClr val="4186A2"/>
                </a:solidFill>
                <a:latin typeface="Franklin Gothic Medium" panose="020B0603020102020204" pitchFamily="34" charset="0"/>
              </a:rPr>
              <a:t>Outward focus</a:t>
            </a:r>
          </a:p>
          <a:p>
            <a:pPr algn="ctr"/>
            <a:r>
              <a:rPr lang="en-GB" sz="2000">
                <a:solidFill>
                  <a:srgbClr val="4186A2"/>
                </a:solidFill>
                <a:latin typeface="Franklin Gothic Medium" panose="020B0603020102020204" pitchFamily="34" charset="0"/>
              </a:rPr>
              <a:t>Breadth</a:t>
            </a:r>
          </a:p>
          <a:p>
            <a:pPr algn="ctr"/>
            <a:r>
              <a:rPr lang="en-GB" sz="2000">
                <a:solidFill>
                  <a:srgbClr val="4186A2"/>
                </a:solidFill>
                <a:latin typeface="Franklin Gothic Medium" panose="020B0603020102020204" pitchFamily="34" charset="0"/>
              </a:rPr>
              <a:t>Outspoken</a:t>
            </a:r>
          </a:p>
          <a:p>
            <a:pPr algn="ctr"/>
            <a:r>
              <a:rPr lang="en-GB" sz="2000">
                <a:solidFill>
                  <a:srgbClr val="4186A2"/>
                </a:solidFill>
                <a:latin typeface="Franklin Gothic Medium" panose="020B0603020102020204" pitchFamily="34" charset="0"/>
              </a:rPr>
              <a:t>Bold</a:t>
            </a:r>
          </a:p>
        </p:txBody>
      </p:sp>
      <p:sp>
        <p:nvSpPr>
          <p:cNvPr id="21" name="TextBox 20">
            <a:extLst>
              <a:ext uri="{FF2B5EF4-FFF2-40B4-BE49-F238E27FC236}">
                <a16:creationId xmlns:a16="http://schemas.microsoft.com/office/drawing/2014/main" id="{E2618AE4-B941-F14D-85FF-61775B7BC4C3}"/>
              </a:ext>
            </a:extLst>
          </p:cNvPr>
          <p:cNvSpPr txBox="1"/>
          <p:nvPr/>
        </p:nvSpPr>
        <p:spPr>
          <a:xfrm flipH="1">
            <a:off x="2005077" y="2845264"/>
            <a:ext cx="2332124" cy="1631216"/>
          </a:xfrm>
          <a:prstGeom prst="rect">
            <a:avLst/>
          </a:prstGeom>
          <a:noFill/>
        </p:spPr>
        <p:txBody>
          <a:bodyPr wrap="square" rtlCol="0">
            <a:spAutoFit/>
          </a:bodyPr>
          <a:lstStyle/>
          <a:p>
            <a:pPr algn="ctr"/>
            <a:r>
              <a:rPr lang="en-GB" sz="2000">
                <a:solidFill>
                  <a:srgbClr val="4186A2"/>
                </a:solidFill>
                <a:latin typeface="Franklin Gothic Medium" panose="020B0603020102020204" pitchFamily="34" charset="0"/>
              </a:rPr>
              <a:t>Observant</a:t>
            </a:r>
          </a:p>
          <a:p>
            <a:pPr algn="ctr"/>
            <a:r>
              <a:rPr lang="en-GB" sz="2000">
                <a:solidFill>
                  <a:srgbClr val="4186A2"/>
                </a:solidFill>
                <a:latin typeface="Franklin Gothic Medium" panose="020B0603020102020204" pitchFamily="34" charset="0"/>
              </a:rPr>
              <a:t>Inward focus</a:t>
            </a:r>
          </a:p>
          <a:p>
            <a:pPr algn="ctr"/>
            <a:r>
              <a:rPr lang="en-GB" sz="2000">
                <a:solidFill>
                  <a:srgbClr val="4186A2"/>
                </a:solidFill>
                <a:latin typeface="Franklin Gothic Medium" panose="020B0603020102020204" pitchFamily="34" charset="0"/>
              </a:rPr>
              <a:t>Depth</a:t>
            </a:r>
          </a:p>
          <a:p>
            <a:pPr algn="ctr"/>
            <a:r>
              <a:rPr lang="en-GB" sz="2000">
                <a:solidFill>
                  <a:srgbClr val="4186A2"/>
                </a:solidFill>
                <a:latin typeface="Franklin Gothic Medium" panose="020B0603020102020204" pitchFamily="34" charset="0"/>
              </a:rPr>
              <a:t>Thoughtful</a:t>
            </a:r>
          </a:p>
          <a:p>
            <a:pPr algn="ctr"/>
            <a:r>
              <a:rPr lang="en-GB" sz="2000">
                <a:solidFill>
                  <a:srgbClr val="4186A2"/>
                </a:solidFill>
                <a:latin typeface="Franklin Gothic Medium" panose="020B0603020102020204" pitchFamily="34" charset="0"/>
              </a:rPr>
              <a:t>Cautious</a:t>
            </a:r>
          </a:p>
        </p:txBody>
      </p:sp>
      <p:cxnSp>
        <p:nvCxnSpPr>
          <p:cNvPr id="22" name="Straight Connector 21">
            <a:extLst>
              <a:ext uri="{FF2B5EF4-FFF2-40B4-BE49-F238E27FC236}">
                <a16:creationId xmlns:a16="http://schemas.microsoft.com/office/drawing/2014/main" id="{A96890FF-0232-784E-AD6B-5F38BB346A60}"/>
              </a:ext>
            </a:extLst>
          </p:cNvPr>
          <p:cNvCxnSpPr>
            <a:cxnSpLocks/>
          </p:cNvCxnSpPr>
          <p:nvPr/>
        </p:nvCxnSpPr>
        <p:spPr>
          <a:xfrm>
            <a:off x="6096000" y="1682447"/>
            <a:ext cx="0" cy="3702781"/>
          </a:xfrm>
          <a:prstGeom prst="line">
            <a:avLst/>
          </a:prstGeom>
          <a:ln w="22225">
            <a:solidFill>
              <a:srgbClr val="0D3E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95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7" descr="Picture 7"/>
          <p:cNvPicPr>
            <a:picLocks noChangeAspect="1"/>
          </p:cNvPicPr>
          <p:nvPr/>
        </p:nvPicPr>
        <p:blipFill>
          <a:blip r:embed="rId3"/>
          <a:srcRect l="15895" t="670" r="10374"/>
          <a:stretch>
            <a:fillRect/>
          </a:stretch>
        </p:blipFill>
        <p:spPr>
          <a:xfrm>
            <a:off x="6012" y="-5931"/>
            <a:ext cx="12185989" cy="6869861"/>
          </a:xfrm>
          <a:prstGeom prst="rect">
            <a:avLst/>
          </a:prstGeom>
          <a:ln w="12700">
            <a:miter lim="400000"/>
          </a:ln>
        </p:spPr>
      </p:pic>
      <p:sp>
        <p:nvSpPr>
          <p:cNvPr id="216" name="TextBox 10"/>
          <p:cNvSpPr txBox="1"/>
          <p:nvPr/>
        </p:nvSpPr>
        <p:spPr>
          <a:xfrm>
            <a:off x="5076641" y="280860"/>
            <a:ext cx="2744766"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r>
              <a:rPr sz="3600"/>
              <a:t>Language</a:t>
            </a:r>
          </a:p>
        </p:txBody>
      </p:sp>
      <p:sp>
        <p:nvSpPr>
          <p:cNvPr id="218" name="Rectangle 6"/>
          <p:cNvSpPr/>
          <p:nvPr/>
        </p:nvSpPr>
        <p:spPr>
          <a:xfrm>
            <a:off x="850839" y="950736"/>
            <a:ext cx="10834881" cy="5262979"/>
          </a:xfrm>
          <a:prstGeom prst="rect">
            <a:avLst/>
          </a:prstGeom>
          <a:ln w="3175">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marL="285750" indent="-285750">
              <a:buFont typeface="Arial"/>
              <a:buChar char="•"/>
              <a:defRPr sz="1600" b="1">
                <a:solidFill>
                  <a:srgbClr val="0D3E56"/>
                </a:solidFill>
                <a:latin typeface="Franklin Gothic Medium"/>
                <a:ea typeface="Franklin Gothic Medium"/>
                <a:cs typeface="Franklin Gothic Medium"/>
                <a:sym typeface="Franklin Gothic Medium"/>
              </a:defRPr>
            </a:pPr>
            <a:r>
              <a:rPr lang="en-US" sz="2400"/>
              <a:t>‘</a:t>
            </a:r>
            <a:r>
              <a:rPr lang="en-US" sz="2400" i="1"/>
              <a:t>you are blue</a:t>
            </a:r>
            <a:r>
              <a:rPr lang="en-US" sz="2400"/>
              <a:t>’</a:t>
            </a:r>
            <a:r>
              <a:rPr lang="en-GB" sz="2400"/>
              <a:t> – </a:t>
            </a:r>
            <a:r>
              <a:rPr lang="en-GB" sz="2400">
                <a:solidFill>
                  <a:srgbClr val="FF0000"/>
                </a:solidFill>
              </a:rPr>
              <a:t>NO</a:t>
            </a:r>
          </a:p>
          <a:p>
            <a:pPr marL="285750" indent="-285750">
              <a:buFont typeface="Arial"/>
              <a:buChar char="•"/>
              <a:defRPr sz="1600" b="1">
                <a:solidFill>
                  <a:srgbClr val="0D3E56"/>
                </a:solidFill>
                <a:latin typeface="Franklin Gothic Medium"/>
                <a:ea typeface="Franklin Gothic Medium"/>
                <a:cs typeface="Franklin Gothic Medium"/>
                <a:sym typeface="Franklin Gothic Medium"/>
              </a:defRPr>
            </a:pPr>
            <a:endParaRPr lang="en-GB" sz="2400">
              <a:solidFill>
                <a:srgbClr val="FF0000"/>
              </a:solidFill>
            </a:endParaRPr>
          </a:p>
          <a:p>
            <a:pPr marL="285750" indent="-285750">
              <a:buFont typeface="Arial"/>
              <a:buChar char="•"/>
              <a:defRPr sz="1600" b="1">
                <a:solidFill>
                  <a:srgbClr val="0D3E56"/>
                </a:solidFill>
                <a:latin typeface="Franklin Gothic Medium"/>
                <a:ea typeface="Franklin Gothic Medium"/>
                <a:cs typeface="Franklin Gothic Medium"/>
                <a:sym typeface="Franklin Gothic Medium"/>
              </a:defRPr>
            </a:pPr>
            <a:r>
              <a:rPr lang="en-GB" sz="2400" i="1"/>
              <a:t>'your c</a:t>
            </a:r>
            <a:r>
              <a:rPr sz="2400" i="1" err="1"/>
              <a:t>olour</a:t>
            </a:r>
            <a:r>
              <a:rPr sz="2400" i="1"/>
              <a:t> combination</a:t>
            </a:r>
            <a:r>
              <a:rPr lang="en-US" sz="2400" i="1"/>
              <a:t> is</a:t>
            </a:r>
            <a:r>
              <a:rPr lang="en-US" sz="2400" i="1">
                <a:ea typeface="+mn-lt"/>
                <a:cs typeface="+mn-lt"/>
              </a:rPr>
              <a:t>...’ (e.</a:t>
            </a:r>
            <a:r>
              <a:rPr lang="en-US" sz="2400" i="1">
                <a:cs typeface="Calibri"/>
              </a:rPr>
              <a:t>g. yellow/red, red/blue </a:t>
            </a:r>
            <a:r>
              <a:rPr lang="en-US" sz="2400" i="1" err="1">
                <a:cs typeface="Calibri"/>
              </a:rPr>
              <a:t>etc</a:t>
            </a:r>
            <a:r>
              <a:rPr lang="en-US" sz="2400" i="1">
                <a:cs typeface="Calibri"/>
              </a:rPr>
              <a:t>)</a:t>
            </a:r>
            <a:r>
              <a:rPr lang="en-US" sz="2400">
                <a:cs typeface="Calibri"/>
              </a:rPr>
              <a:t> </a:t>
            </a:r>
            <a:r>
              <a:rPr lang="en-GB" sz="2400"/>
              <a:t>- </a:t>
            </a:r>
            <a:r>
              <a:rPr lang="en-GB" sz="2400">
                <a:solidFill>
                  <a:srgbClr val="00B050"/>
                </a:solidFill>
              </a:rPr>
              <a:t>YES</a:t>
            </a:r>
          </a:p>
          <a:p>
            <a:pPr>
              <a:defRPr sz="1600">
                <a:solidFill>
                  <a:srgbClr val="0D3E56"/>
                </a:solidFill>
                <a:latin typeface="Franklin Gothic Medium"/>
                <a:ea typeface="Franklin Gothic Medium"/>
                <a:cs typeface="Franklin Gothic Medium"/>
                <a:sym typeface="Franklin Gothic Medium"/>
              </a:defRPr>
            </a:pPr>
            <a:endParaRPr lang="en-US" sz="2400" b="1">
              <a:ea typeface="+mn-lt"/>
              <a:cs typeface="+mn-lt"/>
            </a:endParaRPr>
          </a:p>
          <a:p>
            <a:pPr marL="285750" indent="-285750">
              <a:buFont typeface="Arial"/>
              <a:buChar char="•"/>
              <a:defRPr sz="1600">
                <a:solidFill>
                  <a:srgbClr val="0D3E56"/>
                </a:solidFill>
                <a:latin typeface="Franklin Gothic Medium"/>
                <a:ea typeface="Franklin Gothic Medium"/>
                <a:cs typeface="Franklin Gothic Medium"/>
                <a:sym typeface="Franklin Gothic Medium"/>
              </a:defRPr>
            </a:pPr>
            <a:r>
              <a:rPr lang="en-US" sz="2400"/>
              <a:t>‘</a:t>
            </a:r>
            <a:r>
              <a:rPr lang="en-US" sz="2400" i="1"/>
              <a:t>your </a:t>
            </a:r>
            <a:r>
              <a:rPr lang="en-US" sz="2400" b="1" i="1"/>
              <a:t>top two colours </a:t>
            </a:r>
            <a:r>
              <a:rPr lang="en-US" sz="2400" i="1"/>
              <a:t>are</a:t>
            </a:r>
            <a:r>
              <a:rPr lang="en-US" sz="2400"/>
              <a:t>’ </a:t>
            </a:r>
            <a:r>
              <a:rPr lang="en-GB" sz="2400">
                <a:ea typeface="+mn-lt"/>
                <a:cs typeface="+mn-lt"/>
              </a:rPr>
              <a:t>- </a:t>
            </a:r>
            <a:r>
              <a:rPr lang="en-GB" sz="2400">
                <a:solidFill>
                  <a:srgbClr val="00B050"/>
                </a:solidFill>
                <a:ea typeface="+mn-lt"/>
                <a:cs typeface="+mn-lt"/>
              </a:rPr>
              <a:t>YES</a:t>
            </a:r>
            <a:endParaRPr lang="en-GB" sz="2400"/>
          </a:p>
          <a:p>
            <a:pPr marL="342900" indent="-342900">
              <a:buFont typeface="Arial"/>
              <a:buChar char="•"/>
              <a:defRPr sz="1600">
                <a:solidFill>
                  <a:srgbClr val="0D3E56"/>
                </a:solidFill>
                <a:latin typeface="Franklin Gothic Medium"/>
                <a:ea typeface="Franklin Gothic Medium"/>
                <a:cs typeface="Franklin Gothic Medium"/>
                <a:sym typeface="Franklin Gothic Medium"/>
              </a:defRPr>
            </a:pPr>
            <a:endParaRPr lang="en-GB" sz="2400">
              <a:solidFill>
                <a:srgbClr val="00B050"/>
              </a:solidFill>
              <a:cs typeface="Calibri"/>
            </a:endParaRPr>
          </a:p>
          <a:p>
            <a:pPr marL="285750" indent="-285750" defTabSz="457200">
              <a:buFont typeface="Arial" panose="020B0604020202020204" pitchFamily="34" charset="0"/>
              <a:buChar char="•"/>
              <a:defRPr sz="1600">
                <a:solidFill>
                  <a:srgbClr val="0D3E56"/>
                </a:solidFill>
                <a:latin typeface="Franklin Gothic Medium"/>
                <a:ea typeface="Franklin Gothic Medium"/>
                <a:cs typeface="Franklin Gothic Medium"/>
                <a:sym typeface="Franklin Gothic Medium"/>
              </a:defRPr>
            </a:pPr>
            <a:r>
              <a:rPr lang="en-GB" sz="2400"/>
              <a:t>'</a:t>
            </a:r>
            <a:r>
              <a:rPr sz="2400" i="1"/>
              <a:t>you have a </a:t>
            </a:r>
            <a:r>
              <a:rPr sz="2400" b="1" i="1"/>
              <a:t>strong blue preference </a:t>
            </a:r>
            <a:r>
              <a:rPr sz="2400" i="1"/>
              <a:t>as part of your colour combination</a:t>
            </a:r>
            <a:r>
              <a:rPr sz="2400"/>
              <a:t>’ </a:t>
            </a:r>
            <a:r>
              <a:rPr lang="en-GB" sz="2400"/>
              <a:t>– </a:t>
            </a:r>
            <a:r>
              <a:rPr lang="en-GB" sz="2400">
                <a:solidFill>
                  <a:srgbClr val="00B050"/>
                </a:solidFill>
              </a:rPr>
              <a:t>YES</a:t>
            </a:r>
          </a:p>
          <a:p>
            <a:pPr marL="285750" indent="-285750" defTabSz="457200">
              <a:buFont typeface="Arial" panose="020B0604020202020204" pitchFamily="34" charset="0"/>
              <a:buChar char="•"/>
              <a:defRPr sz="1600">
                <a:solidFill>
                  <a:srgbClr val="0D3E56"/>
                </a:solidFill>
                <a:latin typeface="Franklin Gothic Medium"/>
                <a:ea typeface="Franklin Gothic Medium"/>
                <a:cs typeface="Franklin Gothic Medium"/>
                <a:sym typeface="Franklin Gothic Medium"/>
              </a:defRPr>
            </a:pPr>
            <a:endParaRPr lang="en-GB" sz="2400">
              <a:solidFill>
                <a:srgbClr val="00B050"/>
              </a:solidFill>
            </a:endParaRPr>
          </a:p>
          <a:p>
            <a:pPr marL="285750" indent="-285750" defTabSz="457200">
              <a:buFont typeface="Arial" panose="020B0604020202020204" pitchFamily="34" charset="0"/>
              <a:buChar char="•"/>
              <a:defRPr sz="1600">
                <a:solidFill>
                  <a:srgbClr val="0D3E56"/>
                </a:solidFill>
                <a:latin typeface="Franklin Gothic Medium"/>
                <a:ea typeface="Franklin Gothic Medium"/>
                <a:cs typeface="Franklin Gothic Medium"/>
                <a:sym typeface="Franklin Gothic Medium"/>
              </a:defRPr>
            </a:pPr>
            <a:r>
              <a:rPr lang="en-US" sz="2400" i="1"/>
              <a:t>'I</a:t>
            </a:r>
            <a:r>
              <a:rPr sz="2400" i="1"/>
              <a:t> have a </a:t>
            </a:r>
            <a:r>
              <a:rPr sz="2400" b="1" i="1"/>
              <a:t>red/yellow </a:t>
            </a:r>
            <a:r>
              <a:rPr sz="2400" i="1"/>
              <a:t>preference’</a:t>
            </a:r>
            <a:r>
              <a:rPr lang="en-GB" sz="2400"/>
              <a:t> - </a:t>
            </a:r>
            <a:r>
              <a:rPr lang="en-GB" sz="2400">
                <a:solidFill>
                  <a:srgbClr val="00B050"/>
                </a:solidFill>
              </a:rPr>
              <a:t>YES</a:t>
            </a:r>
          </a:p>
          <a:p>
            <a:pPr defTabSz="457200">
              <a:defRPr sz="1600">
                <a:solidFill>
                  <a:srgbClr val="0D3E56"/>
                </a:solidFill>
                <a:latin typeface="Franklin Gothic Medium"/>
                <a:ea typeface="Franklin Gothic Medium"/>
                <a:cs typeface="Franklin Gothic Medium"/>
                <a:sym typeface="Franklin Gothic Medium"/>
              </a:defRPr>
            </a:pPr>
            <a:endParaRPr lang="en-GB" sz="2400">
              <a:solidFill>
                <a:srgbClr val="00B050"/>
              </a:solidFill>
            </a:endParaRPr>
          </a:p>
          <a:p>
            <a:pPr marL="285750" indent="-285750">
              <a:buFont typeface="Arial"/>
              <a:buChar char="•"/>
              <a:defRPr sz="1600" b="1">
                <a:solidFill>
                  <a:srgbClr val="0D3E56"/>
                </a:solidFill>
                <a:latin typeface="Franklin Gothic Medium"/>
                <a:ea typeface="Franklin Gothic Medium"/>
                <a:cs typeface="Franklin Gothic Medium"/>
                <a:sym typeface="Franklin Gothic Medium"/>
              </a:defRPr>
            </a:pPr>
            <a:r>
              <a:rPr lang="en-GB" sz="2400" i="1">
                <a:ea typeface="+mn-lt"/>
                <a:cs typeface="+mn-lt"/>
              </a:rPr>
              <a:t>'energy / behaviours / preferences'</a:t>
            </a:r>
            <a:r>
              <a:rPr lang="en-GB" sz="2400">
                <a:ea typeface="+mn-lt"/>
                <a:cs typeface="+mn-lt"/>
              </a:rPr>
              <a:t> - </a:t>
            </a:r>
            <a:r>
              <a:rPr lang="en-GB" sz="2400">
                <a:solidFill>
                  <a:srgbClr val="00B050"/>
                </a:solidFill>
                <a:ea typeface="+mn-lt"/>
                <a:cs typeface="+mn-lt"/>
              </a:rPr>
              <a:t>YES</a:t>
            </a:r>
            <a:endParaRPr lang="en-GB" sz="2400">
              <a:solidFill>
                <a:srgbClr val="0D3E56"/>
              </a:solidFill>
              <a:cs typeface="Calibri"/>
            </a:endParaRPr>
          </a:p>
          <a:p>
            <a:pPr marL="342900" indent="-342900">
              <a:buFont typeface="Arial"/>
              <a:buChar char="•"/>
              <a:defRPr sz="1600" b="1">
                <a:solidFill>
                  <a:srgbClr val="0D3E56"/>
                </a:solidFill>
                <a:latin typeface="Franklin Gothic Medium"/>
                <a:ea typeface="Franklin Gothic Medium"/>
                <a:cs typeface="Franklin Gothic Medium"/>
                <a:sym typeface="Franklin Gothic Medium"/>
              </a:defRPr>
            </a:pPr>
            <a:endParaRPr lang="en-GB" sz="2400">
              <a:cs typeface="Calibri"/>
            </a:endParaRPr>
          </a:p>
          <a:p>
            <a:pPr marL="285750" indent="-285750">
              <a:buFont typeface="Arial"/>
              <a:buChar char="•"/>
              <a:defRPr sz="1600" b="1">
                <a:solidFill>
                  <a:srgbClr val="0D3E56"/>
                </a:solidFill>
                <a:latin typeface="Franklin Gothic Medium"/>
                <a:ea typeface="Franklin Gothic Medium"/>
                <a:cs typeface="Franklin Gothic Medium"/>
                <a:sym typeface="Franklin Gothic Medium"/>
              </a:defRPr>
            </a:pPr>
            <a:r>
              <a:rPr lang="en-US" sz="2400" i="1"/>
              <a:t>'flexing': </a:t>
            </a:r>
            <a:r>
              <a:rPr lang="en-GB" sz="2400" i="1"/>
              <a:t>part of </a:t>
            </a:r>
            <a:r>
              <a:rPr lang="en-US" sz="2400"/>
              <a:t>m</a:t>
            </a:r>
            <a:r>
              <a:rPr lang="en-GB" sz="2400" err="1"/>
              <a:t>aking</a:t>
            </a:r>
            <a:r>
              <a:rPr lang="en-GB" sz="2400"/>
              <a:t> the most of our stronger preferences AND flexing to our lower colour preferences when needed/required.</a:t>
            </a:r>
          </a:p>
        </p:txBody>
      </p:sp>
      <p:pic>
        <p:nvPicPr>
          <p:cNvPr id="6" name="Picture 5" descr="C-me landscape logo.png">
            <a:extLst>
              <a:ext uri="{FF2B5EF4-FFF2-40B4-BE49-F238E27FC236}">
                <a16:creationId xmlns:a16="http://schemas.microsoft.com/office/drawing/2014/main" id="{D1D9A227-6F6A-EC48-BA45-64AC79CB4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Tree>
    <p:extLst>
      <p:ext uri="{BB962C8B-B14F-4D97-AF65-F5344CB8AC3E}">
        <p14:creationId xmlns:p14="http://schemas.microsoft.com/office/powerpoint/2010/main" val="2542342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7" descr="Picture 7"/>
          <p:cNvPicPr>
            <a:picLocks noChangeAspect="1"/>
          </p:cNvPicPr>
          <p:nvPr/>
        </p:nvPicPr>
        <p:blipFill>
          <a:blip r:embed="rId3"/>
          <a:srcRect l="15895" t="670" r="10374"/>
          <a:stretch>
            <a:fillRect/>
          </a:stretch>
        </p:blipFill>
        <p:spPr>
          <a:xfrm>
            <a:off x="6012" y="-5931"/>
            <a:ext cx="12185989" cy="6869861"/>
          </a:xfrm>
          <a:prstGeom prst="rect">
            <a:avLst/>
          </a:prstGeom>
          <a:ln w="12700">
            <a:miter lim="400000"/>
          </a:ln>
        </p:spPr>
      </p:pic>
      <p:sp>
        <p:nvSpPr>
          <p:cNvPr id="6" name="TextBox 10">
            <a:extLst>
              <a:ext uri="{FF2B5EF4-FFF2-40B4-BE49-F238E27FC236}">
                <a16:creationId xmlns:a16="http://schemas.microsoft.com/office/drawing/2014/main" id="{5C1FCD91-7B17-4DAD-A852-9CF16A895FA5}"/>
              </a:ext>
            </a:extLst>
          </p:cNvPr>
          <p:cNvSpPr txBox="1"/>
          <p:nvPr/>
        </p:nvSpPr>
        <p:spPr>
          <a:xfrm>
            <a:off x="2090704" y="1045219"/>
            <a:ext cx="3128996"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2400" b="1">
                <a:solidFill>
                  <a:srgbClr val="0D3E56"/>
                </a:solidFill>
                <a:latin typeface="Franklin Gothic Medium"/>
                <a:ea typeface="Franklin Gothic Medium"/>
                <a:cs typeface="Franklin Gothic Medium"/>
                <a:sym typeface="Franklin Gothic Medium"/>
              </a:defRPr>
            </a:lvl1pPr>
          </a:lstStyle>
          <a:p>
            <a:r>
              <a:rPr lang="en-GB" sz="3600"/>
              <a:t>Session 2</a:t>
            </a:r>
            <a:endParaRPr sz="3600"/>
          </a:p>
        </p:txBody>
      </p:sp>
      <p:pic>
        <p:nvPicPr>
          <p:cNvPr id="7" name="Picture 6" descr="Picture 8">
            <a:extLst>
              <a:ext uri="{FF2B5EF4-FFF2-40B4-BE49-F238E27FC236}">
                <a16:creationId xmlns:a16="http://schemas.microsoft.com/office/drawing/2014/main" id="{4ED6838A-BFBA-4DAD-8776-F1489AF3899C}"/>
              </a:ext>
            </a:extLst>
          </p:cNvPr>
          <p:cNvPicPr>
            <a:picLocks noChangeAspect="1"/>
          </p:cNvPicPr>
          <p:nvPr/>
        </p:nvPicPr>
        <p:blipFill>
          <a:blip r:embed="rId4"/>
          <a:stretch>
            <a:fillRect/>
          </a:stretch>
        </p:blipFill>
        <p:spPr>
          <a:xfrm>
            <a:off x="395561" y="305451"/>
            <a:ext cx="1507870" cy="296961"/>
          </a:xfrm>
          <a:prstGeom prst="rect">
            <a:avLst/>
          </a:prstGeom>
          <a:ln w="12700">
            <a:miter lim="400000"/>
          </a:ln>
        </p:spPr>
      </p:pic>
      <p:pic>
        <p:nvPicPr>
          <p:cNvPr id="8" name="Picture 7" descr="A picture containing clock&#10;&#10;Description automatically generated">
            <a:extLst>
              <a:ext uri="{FF2B5EF4-FFF2-40B4-BE49-F238E27FC236}">
                <a16:creationId xmlns:a16="http://schemas.microsoft.com/office/drawing/2014/main" id="{07C60C0B-E25B-4053-9562-D9AE3A8E44DA}"/>
              </a:ext>
            </a:extLst>
          </p:cNvPr>
          <p:cNvPicPr>
            <a:picLocks noChangeAspect="1"/>
          </p:cNvPicPr>
          <p:nvPr/>
        </p:nvPicPr>
        <p:blipFill>
          <a:blip r:embed="rId5"/>
          <a:stretch>
            <a:fillRect/>
          </a:stretch>
        </p:blipFill>
        <p:spPr>
          <a:xfrm>
            <a:off x="5000625" y="2759151"/>
            <a:ext cx="5667375" cy="4000500"/>
          </a:xfrm>
          <a:prstGeom prst="rect">
            <a:avLst/>
          </a:prstGeom>
        </p:spPr>
      </p:pic>
      <p:sp>
        <p:nvSpPr>
          <p:cNvPr id="9" name="TextBox 8">
            <a:extLst>
              <a:ext uri="{FF2B5EF4-FFF2-40B4-BE49-F238E27FC236}">
                <a16:creationId xmlns:a16="http://schemas.microsoft.com/office/drawing/2014/main" id="{7D26829D-AB13-428E-8CF7-1BDC1FAD9019}"/>
              </a:ext>
            </a:extLst>
          </p:cNvPr>
          <p:cNvSpPr txBox="1"/>
          <p:nvPr/>
        </p:nvSpPr>
        <p:spPr>
          <a:xfrm>
            <a:off x="1990062" y="1956575"/>
            <a:ext cx="4323186" cy="2123658"/>
          </a:xfrm>
          <a:prstGeom prst="rect">
            <a:avLst/>
          </a:prstGeom>
          <a:noFill/>
        </p:spPr>
        <p:txBody>
          <a:bodyPr wrap="square" lIns="91440" tIns="45720" rIns="91440" bIns="45720" rtlCol="0" anchor="t">
            <a:spAutoFit/>
          </a:bodyPr>
          <a:lstStyle/>
          <a:p>
            <a:pPr>
              <a:lnSpc>
                <a:spcPct val="150000"/>
              </a:lnSpc>
              <a:buFont typeface="Arial" panose="020B0604020202020204" pitchFamily="34" charset="0"/>
              <a:buChar char="•"/>
            </a:pPr>
            <a:r>
              <a:rPr lang="en-GB" sz="2400">
                <a:solidFill>
                  <a:schemeClr val="accent1">
                    <a:lumMod val="50000"/>
                  </a:schemeClr>
                </a:solidFill>
                <a:latin typeface="Franklin Gothic Medium"/>
              </a:rPr>
              <a:t> Reading</a:t>
            </a:r>
            <a:r>
              <a:rPr lang="en-GB" sz="2400" b="0" i="0" u="none" strike="noStrike">
                <a:solidFill>
                  <a:schemeClr val="accent1">
                    <a:lumMod val="50000"/>
                  </a:schemeClr>
                </a:solidFill>
                <a:effectLst/>
                <a:latin typeface="Franklin Gothic Medium"/>
              </a:rPr>
              <a:t> your graphs</a:t>
            </a:r>
            <a:endParaRPr lang="en-US" sz="2400" b="0" i="0">
              <a:solidFill>
                <a:schemeClr val="accent1">
                  <a:lumMod val="50000"/>
                </a:schemeClr>
              </a:solidFill>
              <a:effectLst/>
              <a:latin typeface="Franklin Gothic Medium" panose="020B0603020102020204" pitchFamily="34" charset="0"/>
            </a:endParaRPr>
          </a:p>
          <a:p>
            <a:pPr fontAlgn="base">
              <a:lnSpc>
                <a:spcPct val="150000"/>
              </a:lnSpc>
              <a:buFont typeface="Arial" panose="020B0604020202020204" pitchFamily="34" charset="0"/>
              <a:buChar char="•"/>
            </a:pPr>
            <a:r>
              <a:rPr lang="en-GB" sz="2400">
                <a:solidFill>
                  <a:schemeClr val="accent1">
                    <a:lumMod val="50000"/>
                  </a:schemeClr>
                </a:solidFill>
                <a:latin typeface="Franklin Gothic Medium"/>
              </a:rPr>
              <a:t> </a:t>
            </a:r>
            <a:r>
              <a:rPr lang="en-GB" sz="2400" b="0" i="0" u="none" strike="noStrike">
                <a:solidFill>
                  <a:schemeClr val="accent1">
                    <a:lumMod val="50000"/>
                  </a:schemeClr>
                </a:solidFill>
                <a:effectLst/>
                <a:latin typeface="Franklin Gothic Medium"/>
              </a:rPr>
              <a:t>Team wheel</a:t>
            </a:r>
            <a:r>
              <a:rPr lang="en-US" sz="2400" b="0" i="0">
                <a:solidFill>
                  <a:schemeClr val="accent1">
                    <a:lumMod val="50000"/>
                  </a:schemeClr>
                </a:solidFill>
                <a:effectLst/>
                <a:latin typeface="Franklin Gothic Medium"/>
              </a:rPr>
              <a:t>​</a:t>
            </a:r>
            <a:endParaRPr lang="en-US" sz="2400">
              <a:solidFill>
                <a:schemeClr val="accent1">
                  <a:lumMod val="50000"/>
                </a:schemeClr>
              </a:solidFill>
              <a:latin typeface="Franklin Gothic Medium"/>
            </a:endParaRPr>
          </a:p>
          <a:p>
            <a:pPr>
              <a:lnSpc>
                <a:spcPct val="150000"/>
              </a:lnSpc>
              <a:buFont typeface="Arial" panose="020B0604020202020204" pitchFamily="34" charset="0"/>
              <a:buChar char="•"/>
            </a:pPr>
            <a:r>
              <a:rPr lang="en-GB" sz="2400">
                <a:solidFill>
                  <a:schemeClr val="accent1">
                    <a:lumMod val="50000"/>
                  </a:schemeClr>
                </a:solidFill>
                <a:latin typeface="Franklin Gothic Medium"/>
              </a:rPr>
              <a:t> Exploring your Reports</a:t>
            </a:r>
            <a:endParaRPr lang="en-US" sz="2400" b="0" i="0">
              <a:solidFill>
                <a:schemeClr val="accent1">
                  <a:lumMod val="50000"/>
                </a:schemeClr>
              </a:solidFill>
              <a:effectLst/>
              <a:latin typeface="Franklin Gothic Medium"/>
            </a:endParaRPr>
          </a:p>
          <a:p>
            <a:pPr fontAlgn="base">
              <a:buFont typeface="Arial" panose="020B0604020202020204" pitchFamily="34" charset="0"/>
              <a:buChar char="•"/>
            </a:pPr>
            <a:endParaRPr lang="en-US" sz="2400">
              <a:solidFill>
                <a:schemeClr val="accent1">
                  <a:lumMod val="50000"/>
                </a:schemeClr>
              </a:solidFill>
              <a:latin typeface="Franklin Gothic Medium"/>
            </a:endParaRPr>
          </a:p>
        </p:txBody>
      </p:sp>
    </p:spTree>
    <p:extLst>
      <p:ext uri="{BB962C8B-B14F-4D97-AF65-F5344CB8AC3E}">
        <p14:creationId xmlns:p14="http://schemas.microsoft.com/office/powerpoint/2010/main" val="3858457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7" descr="Picture 7"/>
          <p:cNvPicPr>
            <a:picLocks noChangeAspect="1"/>
          </p:cNvPicPr>
          <p:nvPr/>
        </p:nvPicPr>
        <p:blipFill>
          <a:blip r:embed="rId3"/>
          <a:srcRect l="15911" t="575" r="10285"/>
          <a:stretch>
            <a:fillRect/>
          </a:stretch>
        </p:blipFill>
        <p:spPr>
          <a:xfrm>
            <a:off x="1" y="-5529"/>
            <a:ext cx="12192001" cy="6867321"/>
          </a:xfrm>
          <a:prstGeom prst="rect">
            <a:avLst/>
          </a:prstGeom>
          <a:ln w="12700">
            <a:miter lim="400000"/>
          </a:ln>
        </p:spPr>
      </p:pic>
      <p:sp>
        <p:nvSpPr>
          <p:cNvPr id="271" name="TextBox 10"/>
          <p:cNvSpPr txBox="1"/>
          <p:nvPr/>
        </p:nvSpPr>
        <p:spPr>
          <a:xfrm>
            <a:off x="2363191" y="587156"/>
            <a:ext cx="7174381"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2400" b="1">
                <a:solidFill>
                  <a:srgbClr val="0D3E56"/>
                </a:solidFill>
                <a:latin typeface="Franklin Gothic Medium"/>
                <a:ea typeface="Franklin Gothic Medium"/>
                <a:cs typeface="Franklin Gothic Medium"/>
                <a:sym typeface="Franklin Gothic Medium"/>
              </a:defRPr>
            </a:lvl1pPr>
          </a:lstStyle>
          <a:p>
            <a:r>
              <a:rPr lang="en-GB" sz="3600"/>
              <a:t>Displaying Behavioural Preferences</a:t>
            </a:r>
            <a:endParaRPr sz="3600"/>
          </a:p>
        </p:txBody>
      </p:sp>
      <p:pic>
        <p:nvPicPr>
          <p:cNvPr id="274" name="Picture 22" descr="Picture 22"/>
          <p:cNvPicPr>
            <a:picLocks noChangeAspect="1"/>
          </p:cNvPicPr>
          <p:nvPr/>
        </p:nvPicPr>
        <p:blipFill>
          <a:blip r:embed="rId4"/>
          <a:stretch>
            <a:fillRect/>
          </a:stretch>
        </p:blipFill>
        <p:spPr>
          <a:xfrm>
            <a:off x="4975352" y="3248316"/>
            <a:ext cx="6133950" cy="3450347"/>
          </a:xfrm>
          <a:prstGeom prst="rect">
            <a:avLst/>
          </a:prstGeom>
          <a:ln w="12700">
            <a:miter lim="400000"/>
          </a:ln>
        </p:spPr>
      </p:pic>
      <p:pic>
        <p:nvPicPr>
          <p:cNvPr id="8" name="Picture 7">
            <a:extLst>
              <a:ext uri="{FF2B5EF4-FFF2-40B4-BE49-F238E27FC236}">
                <a16:creationId xmlns:a16="http://schemas.microsoft.com/office/drawing/2014/main" id="{252A45E9-35B1-455F-8A07-9EFF3DC5C677}"/>
              </a:ext>
            </a:extLst>
          </p:cNvPr>
          <p:cNvPicPr>
            <a:picLocks noChangeAspect="1"/>
          </p:cNvPicPr>
          <p:nvPr/>
        </p:nvPicPr>
        <p:blipFill rotWithShape="1">
          <a:blip r:embed="rId5"/>
          <a:srcRect l="1343" t="20297" r="51791" b="33076"/>
          <a:stretch/>
        </p:blipFill>
        <p:spPr>
          <a:xfrm>
            <a:off x="1649435" y="1460437"/>
            <a:ext cx="4486433" cy="2509503"/>
          </a:xfrm>
          <a:prstGeom prst="rect">
            <a:avLst/>
          </a:prstGeom>
          <a:effectLst>
            <a:outerShdw blurRad="50800" dist="38100" dir="2700000" algn="tl" rotWithShape="0">
              <a:prstClr val="black">
                <a:alpha val="40000"/>
              </a:prstClr>
            </a:outerShdw>
          </a:effectLst>
        </p:spPr>
      </p:pic>
      <p:pic>
        <p:nvPicPr>
          <p:cNvPr id="11" name="Picture 10" descr="Picture 8">
            <a:extLst>
              <a:ext uri="{FF2B5EF4-FFF2-40B4-BE49-F238E27FC236}">
                <a16:creationId xmlns:a16="http://schemas.microsoft.com/office/drawing/2014/main" id="{658236EB-FFED-4681-A5F9-D92E2D8D3506}"/>
              </a:ext>
            </a:extLst>
          </p:cNvPr>
          <p:cNvPicPr>
            <a:picLocks noChangeAspect="1"/>
          </p:cNvPicPr>
          <p:nvPr/>
        </p:nvPicPr>
        <p:blipFill>
          <a:blip r:embed="rId6"/>
          <a:stretch>
            <a:fillRect/>
          </a:stretch>
        </p:blipFill>
        <p:spPr>
          <a:xfrm>
            <a:off x="313024" y="291074"/>
            <a:ext cx="1507870" cy="296961"/>
          </a:xfrm>
          <a:prstGeom prst="rect">
            <a:avLst/>
          </a:prstGeom>
          <a:ln w="12700">
            <a:miter lim="400000"/>
          </a:ln>
        </p:spPr>
      </p:pic>
      <p:pic>
        <p:nvPicPr>
          <p:cNvPr id="12" name="Picture 11">
            <a:extLst>
              <a:ext uri="{FF2B5EF4-FFF2-40B4-BE49-F238E27FC236}">
                <a16:creationId xmlns:a16="http://schemas.microsoft.com/office/drawing/2014/main" id="{77272183-81D6-4398-B343-66E407EB4ED5}"/>
              </a:ext>
            </a:extLst>
          </p:cNvPr>
          <p:cNvPicPr>
            <a:picLocks noChangeAspect="1"/>
          </p:cNvPicPr>
          <p:nvPr/>
        </p:nvPicPr>
        <p:blipFill rotWithShape="1">
          <a:blip r:embed="rId7"/>
          <a:srcRect l="40550" t="25656" r="32639" b="27733"/>
          <a:stretch/>
        </p:blipFill>
        <p:spPr>
          <a:xfrm>
            <a:off x="2755529" y="4166709"/>
            <a:ext cx="2144512" cy="2096063"/>
          </a:xfrm>
          <a:prstGeom prst="rect">
            <a:avLst/>
          </a:prstGeom>
        </p:spPr>
      </p:pic>
      <p:pic>
        <p:nvPicPr>
          <p:cNvPr id="2" name="Picture 2" descr="Timeline&#10;&#10;Description automatically generated">
            <a:extLst>
              <a:ext uri="{FF2B5EF4-FFF2-40B4-BE49-F238E27FC236}">
                <a16:creationId xmlns:a16="http://schemas.microsoft.com/office/drawing/2014/main" id="{DE98AF49-BEA1-4B17-A0FD-3D94F47A4EC0}"/>
              </a:ext>
            </a:extLst>
          </p:cNvPr>
          <p:cNvPicPr>
            <a:picLocks noChangeAspect="1"/>
          </p:cNvPicPr>
          <p:nvPr/>
        </p:nvPicPr>
        <p:blipFill>
          <a:blip r:embed="rId8"/>
          <a:stretch>
            <a:fillRect/>
          </a:stretch>
        </p:blipFill>
        <p:spPr>
          <a:xfrm>
            <a:off x="7874000" y="1459463"/>
            <a:ext cx="2743200" cy="38628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4563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EC8CF1-A30E-4AAC-945E-71838CF66A11}"/>
              </a:ext>
            </a:extLst>
          </p:cNvPr>
          <p:cNvPicPr>
            <a:picLocks noChangeAspect="1"/>
          </p:cNvPicPr>
          <p:nvPr/>
        </p:nvPicPr>
        <p:blipFill rotWithShape="1">
          <a:blip r:embed="rId3"/>
          <a:srcRect l="15895" t="670" r="10374"/>
          <a:stretch/>
        </p:blipFill>
        <p:spPr>
          <a:xfrm>
            <a:off x="0" y="3310"/>
            <a:ext cx="12186830" cy="6854499"/>
          </a:xfrm>
          <a:prstGeom prst="rect">
            <a:avLst/>
          </a:prstGeom>
        </p:spPr>
      </p:pic>
      <p:sp>
        <p:nvSpPr>
          <p:cNvPr id="7" name="TextBox 6">
            <a:extLst>
              <a:ext uri="{FF2B5EF4-FFF2-40B4-BE49-F238E27FC236}">
                <a16:creationId xmlns:a16="http://schemas.microsoft.com/office/drawing/2014/main" id="{F438E6DD-643F-4584-B076-EBB7DAC54D79}"/>
              </a:ext>
            </a:extLst>
          </p:cNvPr>
          <p:cNvSpPr txBox="1"/>
          <p:nvPr/>
        </p:nvSpPr>
        <p:spPr>
          <a:xfrm>
            <a:off x="3813362" y="669048"/>
            <a:ext cx="6026596" cy="646331"/>
          </a:xfrm>
          <a:prstGeom prst="rect">
            <a:avLst/>
          </a:prstGeom>
          <a:noFill/>
        </p:spPr>
        <p:txBody>
          <a:bodyPr wrap="square" lIns="91440" tIns="45720" rIns="91440" bIns="45720" rtlCol="0" anchor="t">
            <a:spAutoFit/>
          </a:bodyPr>
          <a:lstStyle/>
          <a:p>
            <a:r>
              <a:rPr lang="en-US" sz="3600" b="1" dirty="0">
                <a:solidFill>
                  <a:srgbClr val="0D3E56"/>
                </a:solidFill>
                <a:latin typeface="Franklin Gothic Medium"/>
                <a:cs typeface="Calibri"/>
              </a:rPr>
              <a:t>C-me Report Graphs</a:t>
            </a:r>
          </a:p>
        </p:txBody>
      </p:sp>
      <p:pic>
        <p:nvPicPr>
          <p:cNvPr id="4" name="Picture 5" descr="Graphical user interface, application, Excel&#10;&#10;Description automatically generated">
            <a:extLst>
              <a:ext uri="{FF2B5EF4-FFF2-40B4-BE49-F238E27FC236}">
                <a16:creationId xmlns:a16="http://schemas.microsoft.com/office/drawing/2014/main" id="{05ECE949-06AE-439F-83FA-2A3CBCCAF6A7}"/>
              </a:ext>
            </a:extLst>
          </p:cNvPr>
          <p:cNvPicPr>
            <a:picLocks noGrp="1" noChangeAspect="1"/>
          </p:cNvPicPr>
          <p:nvPr>
            <p:ph idx="1"/>
          </p:nvPr>
        </p:nvPicPr>
        <p:blipFill rotWithShape="1">
          <a:blip r:embed="rId4"/>
          <a:srcRect l="28285" t="33901" r="27676" b="28483"/>
          <a:stretch/>
        </p:blipFill>
        <p:spPr>
          <a:xfrm>
            <a:off x="1503846" y="1719302"/>
            <a:ext cx="9351666" cy="4481629"/>
          </a:xfrm>
          <a:ln>
            <a:solidFill>
              <a:srgbClr val="4186A2"/>
            </a:solidFill>
          </a:ln>
        </p:spPr>
      </p:pic>
      <p:pic>
        <p:nvPicPr>
          <p:cNvPr id="6" name="Picture 5" descr="C-me landscape logo.png">
            <a:extLst>
              <a:ext uri="{FF2B5EF4-FFF2-40B4-BE49-F238E27FC236}">
                <a16:creationId xmlns:a16="http://schemas.microsoft.com/office/drawing/2014/main" id="{84470759-C409-504C-B9EF-32C151967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Tree>
    <p:extLst>
      <p:ext uri="{BB962C8B-B14F-4D97-AF65-F5344CB8AC3E}">
        <p14:creationId xmlns:p14="http://schemas.microsoft.com/office/powerpoint/2010/main" val="843493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25D2C5-77A4-894E-9F77-E8A32DAA18BA}"/>
              </a:ext>
            </a:extLst>
          </p:cNvPr>
          <p:cNvPicPr>
            <a:picLocks noChangeAspect="1"/>
          </p:cNvPicPr>
          <p:nvPr/>
        </p:nvPicPr>
        <p:blipFill rotWithShape="1">
          <a:blip r:embed="rId3"/>
          <a:srcRect l="12742" r="12228"/>
          <a:stretch/>
        </p:blipFill>
        <p:spPr>
          <a:xfrm>
            <a:off x="0" y="0"/>
            <a:ext cx="12192001" cy="6858000"/>
          </a:xfrm>
          <a:prstGeom prst="rect">
            <a:avLst/>
          </a:prstGeom>
        </p:spPr>
      </p:pic>
      <p:pic>
        <p:nvPicPr>
          <p:cNvPr id="9" name="Picture 8" descr="C-me landscape logo.png">
            <a:extLst>
              <a:ext uri="{FF2B5EF4-FFF2-40B4-BE49-F238E27FC236}">
                <a16:creationId xmlns:a16="http://schemas.microsoft.com/office/drawing/2014/main" id="{1C55485B-56F5-EA4B-A66F-F50AA9376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8" y="311439"/>
            <a:ext cx="2144524" cy="422342"/>
          </a:xfrm>
          <a:prstGeom prst="rect">
            <a:avLst/>
          </a:prstGeom>
        </p:spPr>
      </p:pic>
      <p:sp>
        <p:nvSpPr>
          <p:cNvPr id="11" name="TextBox 10">
            <a:extLst>
              <a:ext uri="{FF2B5EF4-FFF2-40B4-BE49-F238E27FC236}">
                <a16:creationId xmlns:a16="http://schemas.microsoft.com/office/drawing/2014/main" id="{D4161FA3-200C-9C43-9281-796D20A64483}"/>
              </a:ext>
            </a:extLst>
          </p:cNvPr>
          <p:cNvSpPr txBox="1"/>
          <p:nvPr/>
        </p:nvSpPr>
        <p:spPr>
          <a:xfrm>
            <a:off x="4704083" y="930201"/>
            <a:ext cx="5077839" cy="646331"/>
          </a:xfrm>
          <a:prstGeom prst="rect">
            <a:avLst/>
          </a:prstGeom>
          <a:noFill/>
        </p:spPr>
        <p:txBody>
          <a:bodyPr wrap="square" rtlCol="0">
            <a:spAutoFit/>
          </a:bodyPr>
          <a:lstStyle/>
          <a:p>
            <a:r>
              <a:rPr lang="en-US" sz="3600" b="1">
                <a:solidFill>
                  <a:srgbClr val="0D3E56"/>
                </a:solidFill>
                <a:latin typeface="Franklin Gothic Medium" panose="020B0603020102020204" pitchFamily="34" charset="0"/>
                <a:cs typeface="Calibri" panose="020F0502020204030204" pitchFamily="34" charset="0"/>
              </a:rPr>
              <a:t>Cross Types</a:t>
            </a:r>
          </a:p>
        </p:txBody>
      </p:sp>
      <p:pic>
        <p:nvPicPr>
          <p:cNvPr id="8" name="Picture 7">
            <a:extLst>
              <a:ext uri="{FF2B5EF4-FFF2-40B4-BE49-F238E27FC236}">
                <a16:creationId xmlns:a16="http://schemas.microsoft.com/office/drawing/2014/main" id="{47AAD3F3-865A-4F7A-8BB9-D578B827D012}"/>
              </a:ext>
            </a:extLst>
          </p:cNvPr>
          <p:cNvPicPr>
            <a:picLocks noChangeAspect="1"/>
          </p:cNvPicPr>
          <p:nvPr/>
        </p:nvPicPr>
        <p:blipFill rotWithShape="1">
          <a:blip r:embed="rId5"/>
          <a:srcRect l="40476" t="27511" r="34092" b="24944"/>
          <a:stretch/>
        </p:blipFill>
        <p:spPr>
          <a:xfrm>
            <a:off x="8113354" y="1691551"/>
            <a:ext cx="3551775" cy="3733271"/>
          </a:xfrm>
          <a:prstGeom prst="rect">
            <a:avLst/>
          </a:prstGeom>
        </p:spPr>
      </p:pic>
      <p:pic>
        <p:nvPicPr>
          <p:cNvPr id="10" name="Picture 9">
            <a:extLst>
              <a:ext uri="{FF2B5EF4-FFF2-40B4-BE49-F238E27FC236}">
                <a16:creationId xmlns:a16="http://schemas.microsoft.com/office/drawing/2014/main" id="{8EDF021D-F7F8-46F8-84EC-67217F77F933}"/>
              </a:ext>
            </a:extLst>
          </p:cNvPr>
          <p:cNvPicPr>
            <a:picLocks noChangeAspect="1"/>
          </p:cNvPicPr>
          <p:nvPr/>
        </p:nvPicPr>
        <p:blipFill rotWithShape="1">
          <a:blip r:embed="rId6"/>
          <a:srcRect l="30794" t="34168" r="27778" b="25508"/>
          <a:stretch/>
        </p:blipFill>
        <p:spPr>
          <a:xfrm>
            <a:off x="434008" y="2002990"/>
            <a:ext cx="7152475" cy="3914036"/>
          </a:xfrm>
          <a:prstGeom prst="rect">
            <a:avLst/>
          </a:prstGeom>
        </p:spPr>
      </p:pic>
    </p:spTree>
    <p:extLst>
      <p:ext uri="{BB962C8B-B14F-4D97-AF65-F5344CB8AC3E}">
        <p14:creationId xmlns:p14="http://schemas.microsoft.com/office/powerpoint/2010/main" val="371187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8FF536-11DF-C84C-9D3C-7FC933756153}"/>
              </a:ext>
            </a:extLst>
          </p:cNvPr>
          <p:cNvPicPr>
            <a:picLocks noChangeAspect="1"/>
          </p:cNvPicPr>
          <p:nvPr/>
        </p:nvPicPr>
        <p:blipFill rotWithShape="1">
          <a:blip r:embed="rId3"/>
          <a:srcRect l="15895" t="670" r="10374"/>
          <a:stretch/>
        </p:blipFill>
        <p:spPr>
          <a:xfrm>
            <a:off x="0" y="3311"/>
            <a:ext cx="12186830" cy="6854499"/>
          </a:xfrm>
          <a:prstGeom prst="rect">
            <a:avLst/>
          </a:prstGeom>
        </p:spPr>
      </p:pic>
      <p:pic>
        <p:nvPicPr>
          <p:cNvPr id="5" name="Picture 4" descr="C-me landscape logo.png">
            <a:extLst>
              <a:ext uri="{FF2B5EF4-FFF2-40B4-BE49-F238E27FC236}">
                <a16:creationId xmlns:a16="http://schemas.microsoft.com/office/drawing/2014/main" id="{07538583-60F5-FD43-A4ED-544B42786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pic>
        <p:nvPicPr>
          <p:cNvPr id="2" name="Picture 3">
            <a:extLst>
              <a:ext uri="{FF2B5EF4-FFF2-40B4-BE49-F238E27FC236}">
                <a16:creationId xmlns:a16="http://schemas.microsoft.com/office/drawing/2014/main" id="{2597DDEC-21C7-4369-A515-278FDDF24F15}"/>
              </a:ext>
            </a:extLst>
          </p:cNvPr>
          <p:cNvPicPr>
            <a:picLocks noChangeAspect="1"/>
          </p:cNvPicPr>
          <p:nvPr/>
        </p:nvPicPr>
        <p:blipFill>
          <a:blip r:embed="rId5"/>
          <a:stretch>
            <a:fillRect/>
          </a:stretch>
        </p:blipFill>
        <p:spPr>
          <a:xfrm>
            <a:off x="2582174" y="611924"/>
            <a:ext cx="7645876" cy="5792304"/>
          </a:xfrm>
          <a:prstGeom prst="rect">
            <a:avLst/>
          </a:prstGeom>
        </p:spPr>
      </p:pic>
    </p:spTree>
    <p:extLst>
      <p:ext uri="{BB962C8B-B14F-4D97-AF65-F5344CB8AC3E}">
        <p14:creationId xmlns:p14="http://schemas.microsoft.com/office/powerpoint/2010/main" val="1126938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8DA6E6-A823-8A40-8DFC-736F6A65DD5F}"/>
              </a:ext>
            </a:extLst>
          </p:cNvPr>
          <p:cNvPicPr>
            <a:picLocks noChangeAspect="1"/>
          </p:cNvPicPr>
          <p:nvPr/>
        </p:nvPicPr>
        <p:blipFill rotWithShape="1">
          <a:blip r:embed="rId3"/>
          <a:srcRect l="15895" t="670" r="10374"/>
          <a:stretch/>
        </p:blipFill>
        <p:spPr>
          <a:xfrm>
            <a:off x="0" y="3501"/>
            <a:ext cx="12186830" cy="6854499"/>
          </a:xfrm>
          <a:prstGeom prst="rect">
            <a:avLst/>
          </a:prstGeom>
        </p:spPr>
      </p:pic>
      <p:pic>
        <p:nvPicPr>
          <p:cNvPr id="3" name="Picture 2" descr="C-me landscape logo.png">
            <a:extLst>
              <a:ext uri="{FF2B5EF4-FFF2-40B4-BE49-F238E27FC236}">
                <a16:creationId xmlns:a16="http://schemas.microsoft.com/office/drawing/2014/main" id="{14E0ED37-C453-4740-AEE7-C8552AF5A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pic>
        <p:nvPicPr>
          <p:cNvPr id="2" name="Picture 3" descr="A picture containing text, compact disk, vector graphics&#10;&#10;Description automatically generated">
            <a:extLst>
              <a:ext uri="{FF2B5EF4-FFF2-40B4-BE49-F238E27FC236}">
                <a16:creationId xmlns:a16="http://schemas.microsoft.com/office/drawing/2014/main" id="{3018CE92-D662-4A98-B4B0-A65C20618217}"/>
              </a:ext>
            </a:extLst>
          </p:cNvPr>
          <p:cNvPicPr>
            <a:picLocks noChangeAspect="1"/>
          </p:cNvPicPr>
          <p:nvPr/>
        </p:nvPicPr>
        <p:blipFill>
          <a:blip r:embed="rId5"/>
          <a:stretch>
            <a:fillRect/>
          </a:stretch>
        </p:blipFill>
        <p:spPr>
          <a:xfrm>
            <a:off x="195533" y="1359546"/>
            <a:ext cx="5489273" cy="4153286"/>
          </a:xfrm>
          <a:prstGeom prst="rect">
            <a:avLst/>
          </a:prstGeom>
        </p:spPr>
      </p:pic>
      <p:pic>
        <p:nvPicPr>
          <p:cNvPr id="8" name="Picture 8" descr="Chart, sunburst chart&#10;&#10;Description automatically generated">
            <a:extLst>
              <a:ext uri="{FF2B5EF4-FFF2-40B4-BE49-F238E27FC236}">
                <a16:creationId xmlns:a16="http://schemas.microsoft.com/office/drawing/2014/main" id="{135687AA-B9F4-4B62-9F95-6F995DDA486E}"/>
              </a:ext>
            </a:extLst>
          </p:cNvPr>
          <p:cNvPicPr>
            <a:picLocks noChangeAspect="1"/>
          </p:cNvPicPr>
          <p:nvPr/>
        </p:nvPicPr>
        <p:blipFill>
          <a:blip r:embed="rId6"/>
          <a:stretch>
            <a:fillRect/>
          </a:stretch>
        </p:blipFill>
        <p:spPr>
          <a:xfrm>
            <a:off x="5802702" y="1887766"/>
            <a:ext cx="6150633" cy="3226238"/>
          </a:xfrm>
          <a:prstGeom prst="rect">
            <a:avLst/>
          </a:prstGeom>
        </p:spPr>
      </p:pic>
    </p:spTree>
    <p:extLst>
      <p:ext uri="{BB962C8B-B14F-4D97-AF65-F5344CB8AC3E}">
        <p14:creationId xmlns:p14="http://schemas.microsoft.com/office/powerpoint/2010/main" val="7070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5942544B-F7CC-460D-B07B-B690B4266C85}"/>
              </a:ext>
            </a:extLst>
          </p:cNvPr>
          <p:cNvPicPr>
            <a:picLocks noChangeAspect="1"/>
          </p:cNvPicPr>
          <p:nvPr/>
        </p:nvPicPr>
        <p:blipFill rotWithShape="1">
          <a:blip r:embed="rId3"/>
          <a:srcRect l="15895" t="670" r="10374"/>
          <a:stretch/>
        </p:blipFill>
        <p:spPr>
          <a:xfrm>
            <a:off x="0" y="4533"/>
            <a:ext cx="12192000" cy="6853467"/>
          </a:xfrm>
          <a:prstGeom prst="rect">
            <a:avLst/>
          </a:prstGeom>
        </p:spPr>
      </p:pic>
      <p:pic>
        <p:nvPicPr>
          <p:cNvPr id="145" name="Picture 8" descr="Picture 8"/>
          <p:cNvPicPr>
            <a:picLocks noChangeAspect="1"/>
          </p:cNvPicPr>
          <p:nvPr/>
        </p:nvPicPr>
        <p:blipFill>
          <a:blip r:embed="rId4"/>
          <a:stretch>
            <a:fillRect/>
          </a:stretch>
        </p:blipFill>
        <p:spPr>
          <a:xfrm>
            <a:off x="341779" y="305451"/>
            <a:ext cx="1507870" cy="296961"/>
          </a:xfrm>
          <a:prstGeom prst="rect">
            <a:avLst/>
          </a:prstGeom>
          <a:ln w="12700">
            <a:miter lim="400000"/>
          </a:ln>
        </p:spPr>
      </p:pic>
      <p:sp>
        <p:nvSpPr>
          <p:cNvPr id="146" name="TextBox 10"/>
          <p:cNvSpPr txBox="1"/>
          <p:nvPr/>
        </p:nvSpPr>
        <p:spPr>
          <a:xfrm>
            <a:off x="4414460" y="837740"/>
            <a:ext cx="3570356" cy="1080585"/>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600"/>
              <a:t>Aims</a:t>
            </a:r>
          </a:p>
          <a:p>
            <a:endParaRPr lang="en-US" sz="3000" u="sng"/>
          </a:p>
        </p:txBody>
      </p:sp>
      <p:sp>
        <p:nvSpPr>
          <p:cNvPr id="148" name="TextBox 6"/>
          <p:cNvSpPr txBox="1"/>
          <p:nvPr/>
        </p:nvSpPr>
        <p:spPr>
          <a:xfrm>
            <a:off x="1722006" y="1952306"/>
            <a:ext cx="5580225" cy="803586"/>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p>
            <a:pPr marL="342900" indent="-342900" defTabSz="321460">
              <a:buSzPct val="50000"/>
              <a:buFont typeface="Arial" panose="020B0604020202020204" pitchFamily="34" charset="0"/>
              <a:buChar char="•"/>
              <a:defRPr>
                <a:solidFill>
                  <a:srgbClr val="0D3E56"/>
                </a:solidFill>
                <a:latin typeface="Franklin Gothic Medium"/>
                <a:ea typeface="Franklin Gothic Medium"/>
                <a:cs typeface="Franklin Gothic Medium"/>
                <a:sym typeface="Franklin Gothic Medium"/>
              </a:defRPr>
            </a:pPr>
            <a:endParaRPr lang="en-GB" sz="2400"/>
          </a:p>
          <a:p>
            <a:pPr marL="189865" indent="-189865" defTabSz="321460">
              <a:buSzPct val="50000"/>
              <a:buFont typeface="Courier New"/>
              <a:buChar char="o"/>
              <a:defRPr>
                <a:solidFill>
                  <a:srgbClr val="0D3E56"/>
                </a:solidFill>
                <a:latin typeface="Franklin Gothic Medium"/>
                <a:ea typeface="Franklin Gothic Medium"/>
                <a:cs typeface="Franklin Gothic Medium"/>
                <a:sym typeface="Franklin Gothic Medium"/>
              </a:defRPr>
            </a:pPr>
            <a:endParaRPr sz="2400"/>
          </a:p>
        </p:txBody>
      </p:sp>
      <p:sp>
        <p:nvSpPr>
          <p:cNvPr id="7" name="TextBox 6">
            <a:extLst>
              <a:ext uri="{FF2B5EF4-FFF2-40B4-BE49-F238E27FC236}">
                <a16:creationId xmlns:a16="http://schemas.microsoft.com/office/drawing/2014/main" id="{C1C16B54-5B98-4364-9F7E-FD8470713CDD}"/>
              </a:ext>
            </a:extLst>
          </p:cNvPr>
          <p:cNvSpPr txBox="1"/>
          <p:nvPr/>
        </p:nvSpPr>
        <p:spPr>
          <a:xfrm>
            <a:off x="1984034" y="3354072"/>
            <a:ext cx="5318196"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pPr marL="342900" indent="-342900">
              <a:buFontTx/>
              <a:buChar char="-"/>
            </a:pPr>
            <a:endParaRPr lang="en-GB" sz="2800" b="0">
              <a:solidFill>
                <a:srgbClr val="0D3E56"/>
              </a:solidFill>
              <a:latin typeface="Franklin Gothic Book" panose="020B0503020102020204" pitchFamily="34" charset="0"/>
            </a:endParaRPr>
          </a:p>
        </p:txBody>
      </p:sp>
      <p:sp>
        <p:nvSpPr>
          <p:cNvPr id="8" name="TextBox 6">
            <a:extLst>
              <a:ext uri="{FF2B5EF4-FFF2-40B4-BE49-F238E27FC236}">
                <a16:creationId xmlns:a16="http://schemas.microsoft.com/office/drawing/2014/main" id="{8C838E55-C605-43E4-A7C4-D3D002884F93}"/>
              </a:ext>
            </a:extLst>
          </p:cNvPr>
          <p:cNvSpPr txBox="1"/>
          <p:nvPr/>
        </p:nvSpPr>
        <p:spPr>
          <a:xfrm>
            <a:off x="1903374" y="1667935"/>
            <a:ext cx="6844700" cy="3019575"/>
          </a:xfrm>
          <a:prstGeom prst="rect">
            <a:avLst/>
          </a:prstGeom>
          <a:ln w="12700">
            <a:miter lim="400000"/>
          </a:ln>
          <a:extLst>
            <a:ext uri="{C572A759-6A51-4108-AA02-DFA0A04FC94B}">
              <ma14:wrappingTextBoxFlag xmlns="" xmlns:ma14="http://schemas.microsoft.com/office/mac/drawingml/2011/main" val="1"/>
            </a:ext>
          </a:extLst>
        </p:spPr>
        <p:txBody>
          <a:bodyPr wrap="square" lIns="32146" tIns="32146" rIns="32146" bIns="32146" anchor="t">
            <a:spAutoFit/>
          </a:bodyPr>
          <a:lstStyle/>
          <a:p>
            <a:pPr algn="l" rtl="0" fontAlgn="base">
              <a:buFont typeface="Arial" panose="020B0604020202020204" pitchFamily="34" charset="0"/>
              <a:buChar char="•"/>
            </a:pPr>
            <a:r>
              <a:rPr lang="en-GB" sz="2000" b="1" i="0" u="none" strike="noStrike">
                <a:solidFill>
                  <a:srgbClr val="0D3E56"/>
                </a:solidFill>
                <a:effectLst/>
                <a:latin typeface="Franklin Gothic Medium"/>
              </a:rPr>
              <a:t> </a:t>
            </a:r>
            <a:r>
              <a:rPr lang="en-GB" sz="2400" b="1" i="0" u="none" strike="noStrike">
                <a:solidFill>
                  <a:srgbClr val="0D3E56"/>
                </a:solidFill>
                <a:effectLst/>
                <a:latin typeface="Franklin Gothic Medium"/>
              </a:rPr>
              <a:t>Give you a language </a:t>
            </a:r>
            <a:r>
              <a:rPr lang="en-GB" sz="2400" b="0" i="0" u="none" strike="noStrike">
                <a:solidFill>
                  <a:srgbClr val="0D3E56"/>
                </a:solidFill>
                <a:effectLst/>
                <a:latin typeface="Franklin Gothic Medium"/>
              </a:rPr>
              <a:t>for describing behavioural difference</a:t>
            </a:r>
            <a:r>
              <a:rPr lang="en-US" sz="2400" b="0" i="0">
                <a:solidFill>
                  <a:srgbClr val="000000"/>
                </a:solidFill>
                <a:effectLst/>
                <a:latin typeface="Franklin Gothic Medium"/>
              </a:rPr>
              <a:t>​</a:t>
            </a:r>
            <a:endParaRPr lang="en-US" sz="2400" b="0" i="0">
              <a:solidFill>
                <a:srgbClr val="000000"/>
              </a:solidFill>
              <a:effectLst/>
              <a:latin typeface="Franklin Gothic Medium"/>
              <a:cs typeface="Arial"/>
            </a:endParaRPr>
          </a:p>
          <a:p>
            <a:pPr algn="l" rtl="0" fontAlgn="base"/>
            <a:r>
              <a:rPr lang="en-US" sz="2400" b="0" i="0">
                <a:solidFill>
                  <a:srgbClr val="000000"/>
                </a:solidFill>
                <a:effectLst/>
                <a:latin typeface="Franklin Gothic Medium"/>
              </a:rPr>
              <a:t>​</a:t>
            </a:r>
            <a:endParaRPr lang="en-US" sz="2400" b="0" i="0">
              <a:solidFill>
                <a:srgbClr val="000000"/>
              </a:solidFill>
              <a:effectLst/>
              <a:latin typeface="Franklin Gothic Medium"/>
              <a:cs typeface="Arial"/>
            </a:endParaRPr>
          </a:p>
          <a:p>
            <a:pPr fontAlgn="base">
              <a:buFont typeface="Arial" panose="020B0604020202020204" pitchFamily="34" charset="0"/>
              <a:buChar char="•"/>
            </a:pPr>
            <a:r>
              <a:rPr lang="en-GB" sz="2400">
                <a:solidFill>
                  <a:srgbClr val="0D3E56"/>
                </a:solidFill>
                <a:latin typeface="Franklin Gothic Medium"/>
              </a:rPr>
              <a:t> </a:t>
            </a:r>
            <a:r>
              <a:rPr lang="en-GB" sz="2400" b="0" i="0" u="none" strike="noStrike">
                <a:solidFill>
                  <a:srgbClr val="0D3E56"/>
                </a:solidFill>
                <a:effectLst/>
                <a:latin typeface="Franklin Gothic Medium"/>
              </a:rPr>
              <a:t>Explore and discuss your </a:t>
            </a:r>
            <a:r>
              <a:rPr lang="en-GB" sz="2400" b="1" i="0" u="none" strike="noStrike">
                <a:solidFill>
                  <a:srgbClr val="0D3E56"/>
                </a:solidFill>
                <a:effectLst/>
                <a:latin typeface="Franklin Gothic Medium"/>
              </a:rPr>
              <a:t>C-me report</a:t>
            </a:r>
            <a:r>
              <a:rPr lang="en-GB" sz="2400" b="0" i="0">
                <a:solidFill>
                  <a:srgbClr val="000000"/>
                </a:solidFill>
                <a:effectLst/>
                <a:latin typeface="Franklin Gothic Medium"/>
              </a:rPr>
              <a:t>​</a:t>
            </a:r>
            <a:endParaRPr lang="en-GB" sz="2400" b="0" i="0">
              <a:solidFill>
                <a:srgbClr val="000000"/>
              </a:solidFill>
              <a:effectLst/>
              <a:latin typeface="Franklin Gothic Medium"/>
              <a:cs typeface="Arial"/>
            </a:endParaRPr>
          </a:p>
          <a:p>
            <a:pPr algn="l" rtl="0" fontAlgn="base">
              <a:buFont typeface="Arial" panose="020B0604020202020204" pitchFamily="34" charset="0"/>
              <a:buChar char="•"/>
            </a:pPr>
            <a:endParaRPr lang="en-US" sz="2400" b="0" i="0">
              <a:solidFill>
                <a:srgbClr val="000000"/>
              </a:solidFill>
              <a:effectLst/>
              <a:latin typeface="Arial" panose="020B0604020202020204" pitchFamily="34" charset="0"/>
              <a:cs typeface="Arial"/>
            </a:endParaRPr>
          </a:p>
          <a:p>
            <a:pPr fontAlgn="base">
              <a:buFont typeface="Arial" panose="020B0604020202020204" pitchFamily="34" charset="0"/>
              <a:buChar char="•"/>
            </a:pPr>
            <a:r>
              <a:rPr lang="en-GB" sz="2400">
                <a:solidFill>
                  <a:srgbClr val="0D3E56"/>
                </a:solidFill>
                <a:latin typeface="Franklin Gothic Medium"/>
              </a:rPr>
              <a:t> </a:t>
            </a:r>
            <a:r>
              <a:rPr lang="en-GB" sz="2400" b="0" i="0" u="none" strike="noStrike">
                <a:solidFill>
                  <a:srgbClr val="0D3E56"/>
                </a:solidFill>
                <a:effectLst/>
                <a:latin typeface="Franklin Gothic Medium"/>
              </a:rPr>
              <a:t>Apply learning to your current </a:t>
            </a:r>
            <a:r>
              <a:rPr lang="en-GB" sz="2400" b="1" i="0" u="none" strike="noStrike">
                <a:solidFill>
                  <a:srgbClr val="0D3E56"/>
                </a:solidFill>
                <a:effectLst/>
                <a:latin typeface="Franklin Gothic Medium"/>
              </a:rPr>
              <a:t>team working</a:t>
            </a:r>
            <a:r>
              <a:rPr lang="en-US" sz="2400" b="0" i="0">
                <a:solidFill>
                  <a:srgbClr val="000000"/>
                </a:solidFill>
                <a:effectLst/>
                <a:latin typeface="Franklin Gothic Medium"/>
              </a:rPr>
              <a:t>​</a:t>
            </a:r>
            <a:endParaRPr lang="en-US" sz="2400" b="0" i="0">
              <a:solidFill>
                <a:srgbClr val="000000"/>
              </a:solidFill>
              <a:effectLst/>
              <a:latin typeface="Franklin Gothic Medium"/>
              <a:cs typeface="Arial"/>
            </a:endParaRPr>
          </a:p>
          <a:p>
            <a:pPr fontAlgn="base"/>
            <a:endParaRPr lang="en-GB" sz="2400" b="0" i="0">
              <a:solidFill>
                <a:srgbClr val="000000"/>
              </a:solidFill>
              <a:effectLst/>
              <a:latin typeface="Arial" panose="020B0604020202020204" pitchFamily="34" charset="0"/>
              <a:cs typeface="Arial"/>
            </a:endParaRPr>
          </a:p>
          <a:p>
            <a:pPr fontAlgn="base">
              <a:buFont typeface="Arial" panose="020B0604020202020204" pitchFamily="34" charset="0"/>
              <a:buChar char="•"/>
            </a:pPr>
            <a:r>
              <a:rPr lang="en-GB" sz="2400" b="1">
                <a:solidFill>
                  <a:srgbClr val="C65A7E"/>
                </a:solidFill>
                <a:latin typeface="Franklin Gothic Medium"/>
              </a:rPr>
              <a:t> </a:t>
            </a:r>
            <a:r>
              <a:rPr lang="en-GB" sz="2400" b="1" i="0" u="none" strike="noStrike">
                <a:solidFill>
                  <a:srgbClr val="C65A7E"/>
                </a:solidFill>
                <a:effectLst/>
                <a:latin typeface="Franklin Gothic Medium"/>
              </a:rPr>
              <a:t>What are yours?</a:t>
            </a:r>
            <a:endParaRPr lang="en-US" sz="2400" b="0" i="0">
              <a:solidFill>
                <a:srgbClr val="000000"/>
              </a:solidFill>
              <a:effectLst/>
              <a:latin typeface="Franklin Gothic Medium"/>
              <a:cs typeface="Arial"/>
            </a:endParaRPr>
          </a:p>
        </p:txBody>
      </p:sp>
      <p:pic>
        <p:nvPicPr>
          <p:cNvPr id="3" name="Picture 2" descr="A picture containing transport, aircraft, balloon&#10;&#10;Description automatically generated">
            <a:extLst>
              <a:ext uri="{FF2B5EF4-FFF2-40B4-BE49-F238E27FC236}">
                <a16:creationId xmlns:a16="http://schemas.microsoft.com/office/drawing/2014/main" id="{680B6C50-F46A-4DB4-8F36-40769F9F6C74}"/>
              </a:ext>
            </a:extLst>
          </p:cNvPr>
          <p:cNvPicPr>
            <a:picLocks noChangeAspect="1"/>
          </p:cNvPicPr>
          <p:nvPr/>
        </p:nvPicPr>
        <p:blipFill rotWithShape="1">
          <a:blip r:embed="rId5"/>
          <a:srcRect l="27499" t="2500" r="33413" b="-2500"/>
          <a:stretch/>
        </p:blipFill>
        <p:spPr>
          <a:xfrm>
            <a:off x="8540912" y="3312"/>
            <a:ext cx="3470122" cy="6858000"/>
          </a:xfrm>
          <a:prstGeom prst="rect">
            <a:avLst/>
          </a:prstGeom>
        </p:spPr>
      </p:pic>
    </p:spTree>
    <p:extLst>
      <p:ext uri="{BB962C8B-B14F-4D97-AF65-F5344CB8AC3E}">
        <p14:creationId xmlns:p14="http://schemas.microsoft.com/office/powerpoint/2010/main" val="1960303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F71E56-5030-564D-BC86-AFD6B1FFD674}"/>
              </a:ext>
            </a:extLst>
          </p:cNvPr>
          <p:cNvPicPr>
            <a:picLocks noChangeAspect="1"/>
          </p:cNvPicPr>
          <p:nvPr/>
        </p:nvPicPr>
        <p:blipFill rotWithShape="1">
          <a:blip r:embed="rId3"/>
          <a:srcRect l="15895" t="670" r="10374"/>
          <a:stretch/>
        </p:blipFill>
        <p:spPr>
          <a:xfrm>
            <a:off x="0" y="0"/>
            <a:ext cx="12186830" cy="6854499"/>
          </a:xfrm>
          <a:prstGeom prst="rect">
            <a:avLst/>
          </a:prstGeom>
        </p:spPr>
      </p:pic>
      <p:pic>
        <p:nvPicPr>
          <p:cNvPr id="2" name="Picture 1" descr="C-me landscape logo.png">
            <a:extLst>
              <a:ext uri="{FF2B5EF4-FFF2-40B4-BE49-F238E27FC236}">
                <a16:creationId xmlns:a16="http://schemas.microsoft.com/office/drawing/2014/main" id="{30CCB37B-B8AB-40A4-8D65-140A39A67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66" y="292592"/>
            <a:ext cx="2144524" cy="422342"/>
          </a:xfrm>
          <a:prstGeom prst="rect">
            <a:avLst/>
          </a:prstGeom>
        </p:spPr>
      </p:pic>
      <p:pic>
        <p:nvPicPr>
          <p:cNvPr id="3" name="Picture 3" descr="A picture containing text, compact disk, vector graphics&#10;&#10;Description automatically generated">
            <a:extLst>
              <a:ext uri="{FF2B5EF4-FFF2-40B4-BE49-F238E27FC236}">
                <a16:creationId xmlns:a16="http://schemas.microsoft.com/office/drawing/2014/main" id="{9DFDBE2A-161E-45DC-8A79-0A67977F90DC}"/>
              </a:ext>
            </a:extLst>
          </p:cNvPr>
          <p:cNvPicPr>
            <a:picLocks noChangeAspect="1"/>
          </p:cNvPicPr>
          <p:nvPr/>
        </p:nvPicPr>
        <p:blipFill>
          <a:blip r:embed="rId5"/>
          <a:stretch>
            <a:fillRect/>
          </a:stretch>
        </p:blipFill>
        <p:spPr>
          <a:xfrm>
            <a:off x="799382" y="1359546"/>
            <a:ext cx="5302367" cy="3980758"/>
          </a:xfrm>
          <a:prstGeom prst="rect">
            <a:avLst/>
          </a:prstGeom>
        </p:spPr>
      </p:pic>
      <p:pic>
        <p:nvPicPr>
          <p:cNvPr id="5" name="Picture 7" descr="Chart, radar chart&#10;&#10;Description automatically generated">
            <a:extLst>
              <a:ext uri="{FF2B5EF4-FFF2-40B4-BE49-F238E27FC236}">
                <a16:creationId xmlns:a16="http://schemas.microsoft.com/office/drawing/2014/main" id="{B1622FCC-9A15-4500-92BD-ADD27A8CC84E}"/>
              </a:ext>
            </a:extLst>
          </p:cNvPr>
          <p:cNvPicPr>
            <a:picLocks noChangeAspect="1"/>
          </p:cNvPicPr>
          <p:nvPr/>
        </p:nvPicPr>
        <p:blipFill>
          <a:blip r:embed="rId6"/>
          <a:stretch>
            <a:fillRect/>
          </a:stretch>
        </p:blipFill>
        <p:spPr>
          <a:xfrm>
            <a:off x="7036549" y="1173552"/>
            <a:ext cx="3999241" cy="4352745"/>
          </a:xfrm>
          <a:prstGeom prst="rect">
            <a:avLst/>
          </a:prstGeom>
        </p:spPr>
      </p:pic>
    </p:spTree>
    <p:extLst>
      <p:ext uri="{BB962C8B-B14F-4D97-AF65-F5344CB8AC3E}">
        <p14:creationId xmlns:p14="http://schemas.microsoft.com/office/powerpoint/2010/main" val="3408474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C2E840-13FE-EA44-A54F-B4D3D02C8FE6}"/>
              </a:ext>
            </a:extLst>
          </p:cNvPr>
          <p:cNvPicPr>
            <a:picLocks noChangeAspect="1"/>
          </p:cNvPicPr>
          <p:nvPr/>
        </p:nvPicPr>
        <p:blipFill rotWithShape="1">
          <a:blip r:embed="rId3"/>
          <a:srcRect l="15895" t="670" r="10374"/>
          <a:stretch/>
        </p:blipFill>
        <p:spPr>
          <a:xfrm>
            <a:off x="0" y="-50885"/>
            <a:ext cx="12192000" cy="6908885"/>
          </a:xfrm>
          <a:prstGeom prst="rect">
            <a:avLst/>
          </a:prstGeom>
        </p:spPr>
      </p:pic>
      <p:pic>
        <p:nvPicPr>
          <p:cNvPr id="10" name="Picture 9" descr="C-me landscape logo.png">
            <a:extLst>
              <a:ext uri="{FF2B5EF4-FFF2-40B4-BE49-F238E27FC236}">
                <a16:creationId xmlns:a16="http://schemas.microsoft.com/office/drawing/2014/main" id="{21396BA5-AE81-C040-885D-55D0FEB17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
        <p:nvSpPr>
          <p:cNvPr id="6" name="TextBox 5">
            <a:extLst>
              <a:ext uri="{FF2B5EF4-FFF2-40B4-BE49-F238E27FC236}">
                <a16:creationId xmlns:a16="http://schemas.microsoft.com/office/drawing/2014/main" id="{F035324E-539A-BA4A-8BB2-A3E2D6AF33A8}"/>
              </a:ext>
            </a:extLst>
          </p:cNvPr>
          <p:cNvSpPr txBox="1"/>
          <p:nvPr/>
        </p:nvSpPr>
        <p:spPr>
          <a:xfrm>
            <a:off x="205762" y="5478644"/>
            <a:ext cx="5684477" cy="523220"/>
          </a:xfrm>
          <a:prstGeom prst="rect">
            <a:avLst/>
          </a:prstGeom>
          <a:noFill/>
        </p:spPr>
        <p:txBody>
          <a:bodyPr wrap="square" lIns="91440" tIns="45720" rIns="91440" bIns="45720" rtlCol="0" anchor="t">
            <a:spAutoFit/>
          </a:bodyPr>
          <a:lstStyle/>
          <a:p>
            <a:pPr algn="ctr"/>
            <a:r>
              <a:rPr lang="en-US" sz="2800" b="1">
                <a:solidFill>
                  <a:srgbClr val="0D3E56"/>
                </a:solidFill>
                <a:latin typeface="Franklin Gothic Medium"/>
                <a:cs typeface="Calibri"/>
              </a:rPr>
              <a:t>Adapted</a:t>
            </a:r>
            <a:r>
              <a:rPr lang="en-US" sz="2800">
                <a:solidFill>
                  <a:srgbClr val="0D3E56"/>
                </a:solidFill>
                <a:latin typeface="Franklin Gothic Medium"/>
                <a:cs typeface="Calibri"/>
              </a:rPr>
              <a:t> Wheel</a:t>
            </a:r>
          </a:p>
        </p:txBody>
      </p:sp>
      <p:sp>
        <p:nvSpPr>
          <p:cNvPr id="7" name="TextBox 6">
            <a:extLst>
              <a:ext uri="{FF2B5EF4-FFF2-40B4-BE49-F238E27FC236}">
                <a16:creationId xmlns:a16="http://schemas.microsoft.com/office/drawing/2014/main" id="{9F7DCE68-3130-3A48-AB1F-76B996193AC7}"/>
              </a:ext>
            </a:extLst>
          </p:cNvPr>
          <p:cNvSpPr txBox="1"/>
          <p:nvPr/>
        </p:nvSpPr>
        <p:spPr>
          <a:xfrm>
            <a:off x="6214086" y="5478644"/>
            <a:ext cx="5684477" cy="523220"/>
          </a:xfrm>
          <a:prstGeom prst="rect">
            <a:avLst/>
          </a:prstGeom>
          <a:noFill/>
        </p:spPr>
        <p:txBody>
          <a:bodyPr wrap="square" lIns="91440" tIns="45720" rIns="91440" bIns="45720" rtlCol="0" anchor="t">
            <a:spAutoFit/>
          </a:bodyPr>
          <a:lstStyle/>
          <a:p>
            <a:pPr algn="ctr"/>
            <a:r>
              <a:rPr lang="en-US" sz="2800" b="1">
                <a:solidFill>
                  <a:srgbClr val="0D3E56"/>
                </a:solidFill>
                <a:latin typeface="Franklin Gothic Medium"/>
                <a:cs typeface="Calibri"/>
              </a:rPr>
              <a:t>Natural</a:t>
            </a:r>
            <a:r>
              <a:rPr lang="en-US" sz="2800">
                <a:solidFill>
                  <a:srgbClr val="0D3E56"/>
                </a:solidFill>
                <a:latin typeface="Franklin Gothic Medium"/>
                <a:cs typeface="Calibri"/>
              </a:rPr>
              <a:t> Wheel</a:t>
            </a:r>
          </a:p>
        </p:txBody>
      </p:sp>
      <p:pic>
        <p:nvPicPr>
          <p:cNvPr id="2" name="Picture 3">
            <a:extLst>
              <a:ext uri="{FF2B5EF4-FFF2-40B4-BE49-F238E27FC236}">
                <a16:creationId xmlns:a16="http://schemas.microsoft.com/office/drawing/2014/main" id="{403D74AC-E6B9-46F6-B248-F476F1F74366}"/>
              </a:ext>
            </a:extLst>
          </p:cNvPr>
          <p:cNvPicPr>
            <a:picLocks noChangeAspect="1"/>
          </p:cNvPicPr>
          <p:nvPr/>
        </p:nvPicPr>
        <p:blipFill>
          <a:blip r:embed="rId5"/>
          <a:stretch>
            <a:fillRect/>
          </a:stretch>
        </p:blipFill>
        <p:spPr>
          <a:xfrm>
            <a:off x="439948" y="1187018"/>
            <a:ext cx="5345499" cy="4052644"/>
          </a:xfrm>
          <a:prstGeom prst="rect">
            <a:avLst/>
          </a:prstGeom>
        </p:spPr>
      </p:pic>
      <p:pic>
        <p:nvPicPr>
          <p:cNvPr id="3" name="Picture 8" descr="Chart&#10;&#10;Description automatically generated">
            <a:extLst>
              <a:ext uri="{FF2B5EF4-FFF2-40B4-BE49-F238E27FC236}">
                <a16:creationId xmlns:a16="http://schemas.microsoft.com/office/drawing/2014/main" id="{28FF1011-4CA1-4B08-99A3-5EAC154762EC}"/>
              </a:ext>
            </a:extLst>
          </p:cNvPr>
          <p:cNvPicPr>
            <a:picLocks noChangeAspect="1"/>
          </p:cNvPicPr>
          <p:nvPr/>
        </p:nvPicPr>
        <p:blipFill>
          <a:blip r:embed="rId6"/>
          <a:stretch>
            <a:fillRect/>
          </a:stretch>
        </p:blipFill>
        <p:spPr>
          <a:xfrm>
            <a:off x="6219646" y="1190772"/>
            <a:ext cx="5575539" cy="4045136"/>
          </a:xfrm>
          <a:prstGeom prst="rect">
            <a:avLst/>
          </a:prstGeom>
        </p:spPr>
      </p:pic>
    </p:spTree>
    <p:extLst>
      <p:ext uri="{BB962C8B-B14F-4D97-AF65-F5344CB8AC3E}">
        <p14:creationId xmlns:p14="http://schemas.microsoft.com/office/powerpoint/2010/main" val="284641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background pattern&#10;&#10;Description automatically generated">
            <a:extLst>
              <a:ext uri="{FF2B5EF4-FFF2-40B4-BE49-F238E27FC236}">
                <a16:creationId xmlns:a16="http://schemas.microsoft.com/office/drawing/2014/main" id="{1ADF02FF-21EF-944E-A8AC-E2659D8E6E1C}"/>
              </a:ext>
            </a:extLst>
          </p:cNvPr>
          <p:cNvPicPr>
            <a:picLocks noChangeAspect="1"/>
          </p:cNvPicPr>
          <p:nvPr/>
        </p:nvPicPr>
        <p:blipFill rotWithShape="1">
          <a:blip r:embed="rId3"/>
          <a:srcRect l="15895" t="670" r="10374"/>
          <a:stretch/>
        </p:blipFill>
        <p:spPr>
          <a:xfrm>
            <a:off x="0" y="0"/>
            <a:ext cx="12192000" cy="6858085"/>
          </a:xfrm>
          <a:prstGeom prst="rect">
            <a:avLst/>
          </a:prstGeom>
        </p:spPr>
      </p:pic>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sp>
        <p:nvSpPr>
          <p:cNvPr id="186" name="Rounded Rectangle"/>
          <p:cNvSpPr/>
          <p:nvPr/>
        </p:nvSpPr>
        <p:spPr>
          <a:xfrm>
            <a:off x="3711901" y="1800933"/>
            <a:ext cx="1780103" cy="1779129"/>
          </a:xfrm>
          <a:prstGeom prst="roundRect">
            <a:avLst>
              <a:gd name="adj" fmla="val 14520"/>
            </a:avLst>
          </a:prstGeom>
          <a:solidFill>
            <a:srgbClr val="FFFFFF">
              <a:alpha val="35261"/>
            </a:srgbClr>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sp>
        <p:nvSpPr>
          <p:cNvPr id="23" name="TextBox 22">
            <a:extLst>
              <a:ext uri="{FF2B5EF4-FFF2-40B4-BE49-F238E27FC236}">
                <a16:creationId xmlns:a16="http://schemas.microsoft.com/office/drawing/2014/main" id="{FF64FDB7-18E8-9245-8F0E-A9B0D5EDE7D9}"/>
              </a:ext>
            </a:extLst>
          </p:cNvPr>
          <p:cNvSpPr txBox="1"/>
          <p:nvPr/>
        </p:nvSpPr>
        <p:spPr>
          <a:xfrm>
            <a:off x="3044941" y="280860"/>
            <a:ext cx="5905812" cy="646331"/>
          </a:xfrm>
          <a:prstGeom prst="rect">
            <a:avLst/>
          </a:prstGeom>
          <a:noFill/>
        </p:spPr>
        <p:txBody>
          <a:bodyPr wrap="square" rtlCol="0">
            <a:spAutoFit/>
          </a:bodyPr>
          <a:lstStyle/>
          <a:p>
            <a:pPr algn="ctr"/>
            <a:r>
              <a:rPr lang="en-US" sz="3600" b="1">
                <a:solidFill>
                  <a:srgbClr val="0D3E56"/>
                </a:solidFill>
                <a:latin typeface="Franklin Gothic Medium" panose="020B0603020102020204" pitchFamily="34" charset="0"/>
                <a:cs typeface="Calibri" panose="020F0502020204030204" pitchFamily="34" charset="0"/>
              </a:rPr>
              <a:t>Resilient Strengths</a:t>
            </a:r>
          </a:p>
        </p:txBody>
      </p:sp>
      <p:sp>
        <p:nvSpPr>
          <p:cNvPr id="2" name="TextBox 1">
            <a:extLst>
              <a:ext uri="{FF2B5EF4-FFF2-40B4-BE49-F238E27FC236}">
                <a16:creationId xmlns:a16="http://schemas.microsoft.com/office/drawing/2014/main" id="{FEF6108B-E981-462B-8278-1F13B080050D}"/>
              </a:ext>
            </a:extLst>
          </p:cNvPr>
          <p:cNvSpPr txBox="1"/>
          <p:nvPr/>
        </p:nvSpPr>
        <p:spPr>
          <a:xfrm>
            <a:off x="0" y="6596390"/>
            <a:ext cx="3610154" cy="261610"/>
          </a:xfrm>
          <a:prstGeom prst="rect">
            <a:avLst/>
          </a:prstGeom>
          <a:noFill/>
        </p:spPr>
        <p:txBody>
          <a:bodyPr wrap="square" lIns="91440" tIns="45720" rIns="91440" bIns="45720" anchor="t">
            <a:spAutoFit/>
          </a:bodyPr>
          <a:lstStyle/>
          <a:p>
            <a:r>
              <a:rPr lang="en-GB" sz="1100" b="0" i="0" u="none" strike="noStrike" baseline="0">
                <a:solidFill>
                  <a:schemeClr val="bg1"/>
                </a:solidFill>
                <a:latin typeface="Calibri"/>
                <a:cs typeface="Calibri"/>
              </a:rPr>
              <a:t>©2021 Colour Preferences Ltd | www.colour-profiling.com</a:t>
            </a:r>
            <a:endParaRPr lang="en-GB" sz="1100">
              <a:solidFill>
                <a:schemeClr val="bg1"/>
              </a:solidFill>
              <a:latin typeface="Calibri"/>
              <a:cs typeface="Calibri"/>
            </a:endParaRPr>
          </a:p>
        </p:txBody>
      </p:sp>
      <p:pic>
        <p:nvPicPr>
          <p:cNvPr id="3" name="Picture 2" descr="Text&#10;&#10;Description automatically generated">
            <a:extLst>
              <a:ext uri="{FF2B5EF4-FFF2-40B4-BE49-F238E27FC236}">
                <a16:creationId xmlns:a16="http://schemas.microsoft.com/office/drawing/2014/main" id="{ED6734F0-4532-46E1-83DA-E64CBC45A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grpSp>
        <p:nvGrpSpPr>
          <p:cNvPr id="4" name="Group 3">
            <a:extLst>
              <a:ext uri="{FF2B5EF4-FFF2-40B4-BE49-F238E27FC236}">
                <a16:creationId xmlns:a16="http://schemas.microsoft.com/office/drawing/2014/main" id="{9298554B-D7C1-867F-A2A9-AC463B5DB2A0}"/>
              </a:ext>
            </a:extLst>
          </p:cNvPr>
          <p:cNvGrpSpPr/>
          <p:nvPr/>
        </p:nvGrpSpPr>
        <p:grpSpPr>
          <a:xfrm>
            <a:off x="2348637" y="1194605"/>
            <a:ext cx="7738565" cy="4770914"/>
            <a:chOff x="2186030" y="1486498"/>
            <a:chExt cx="7825774" cy="4638893"/>
          </a:xfrm>
        </p:grpSpPr>
        <p:sp>
          <p:nvSpPr>
            <p:cNvPr id="5" name="Oval">
              <a:extLst>
                <a:ext uri="{FF2B5EF4-FFF2-40B4-BE49-F238E27FC236}">
                  <a16:creationId xmlns:a16="http://schemas.microsoft.com/office/drawing/2014/main" id="{8B9C788C-90EF-2E85-2CE9-92F626C69924}"/>
                </a:ext>
              </a:extLst>
            </p:cNvPr>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pic>
          <p:nvPicPr>
            <p:cNvPr id="6" name="Picture 5" descr="Picture 5">
              <a:extLst>
                <a:ext uri="{FF2B5EF4-FFF2-40B4-BE49-F238E27FC236}">
                  <a16:creationId xmlns:a16="http://schemas.microsoft.com/office/drawing/2014/main" id="{35C03F6E-DB70-2F1C-AB2C-9CB2CA5370FF}"/>
                </a:ext>
              </a:extLst>
            </p:cNvPr>
            <p:cNvPicPr>
              <a:picLocks noChangeAspect="1"/>
            </p:cNvPicPr>
            <p:nvPr/>
          </p:nvPicPr>
          <p:blipFill>
            <a:blip r:embed="rId5"/>
            <a:srcRect l="994" t="999" r="952" b="999"/>
            <a:stretch>
              <a:fillRect/>
            </a:stretch>
          </p:blipFill>
          <p:spPr>
            <a:xfrm>
              <a:off x="4227981" y="194315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7" name="Rounded Rectangle">
              <a:extLst>
                <a:ext uri="{FF2B5EF4-FFF2-40B4-BE49-F238E27FC236}">
                  <a16:creationId xmlns:a16="http://schemas.microsoft.com/office/drawing/2014/main" id="{553A52AD-EFD4-BF64-3404-634BB692C49D}"/>
                </a:ext>
              </a:extLst>
            </p:cNvPr>
            <p:cNvSpPr/>
            <p:nvPr/>
          </p:nvSpPr>
          <p:spPr>
            <a:xfrm>
              <a:off x="2186030" y="1486498"/>
              <a:ext cx="3348647" cy="2117186"/>
            </a:xfrm>
            <a:prstGeom prst="roundRect">
              <a:avLst>
                <a:gd name="adj" fmla="val 14520"/>
              </a:avLst>
            </a:prstGeom>
            <a:solidFill>
              <a:schemeClr val="bg1">
                <a:alpha val="35000"/>
              </a:schemeClr>
            </a:solidFill>
            <a:ln w="38100">
              <a:solidFill>
                <a:srgbClr val="16AFE5"/>
              </a:solidFill>
              <a:miter lim="400000"/>
            </a:ln>
          </p:spPr>
          <p:txBody>
            <a:bodyPr lIns="35718" tIns="35718" rIns="35718" bIns="35718" anchor="ctr"/>
            <a:lstStyle/>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Realistic</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Focuses on details</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Considers all the facts</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Strong w</a:t>
              </a:r>
              <a:r>
                <a:rPr lang="en-GB" sz="1600" dirty="0"/>
                <a:t>ork ethic</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Logical and analytical</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Sets high standards</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Brings clarity to complexity</a:t>
              </a:r>
            </a:p>
          </p:txBody>
        </p:sp>
        <p:sp>
          <p:nvSpPr>
            <p:cNvPr id="8" name="Rounded Rectangle">
              <a:extLst>
                <a:ext uri="{FF2B5EF4-FFF2-40B4-BE49-F238E27FC236}">
                  <a16:creationId xmlns:a16="http://schemas.microsoft.com/office/drawing/2014/main" id="{5829462A-5E19-18B5-FF04-9D7C224925F0}"/>
                </a:ext>
              </a:extLst>
            </p:cNvPr>
            <p:cNvSpPr/>
            <p:nvPr/>
          </p:nvSpPr>
          <p:spPr>
            <a:xfrm>
              <a:off x="6663156" y="4008204"/>
              <a:ext cx="3348648" cy="2117187"/>
            </a:xfrm>
            <a:prstGeom prst="roundRect">
              <a:avLst>
                <a:gd name="adj" fmla="val 14520"/>
              </a:avLst>
            </a:prstGeom>
            <a:solidFill>
              <a:schemeClr val="bg1">
                <a:alpha val="35000"/>
              </a:schemeClr>
            </a:solidFill>
            <a:ln w="38100">
              <a:solidFill>
                <a:srgbClr val="FFD300"/>
              </a:solidFill>
              <a:miter lim="400000"/>
            </a:ln>
          </p:spPr>
          <p:txBody>
            <a:bodyPr lIns="35718" tIns="35718" rIns="35718" bIns="35718" anchor="ctr"/>
            <a:lstStyle/>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Energetic and enthusiastic</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Positive outlook</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Creative and innovative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Expressive and persuasive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Embraces change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Social and outgoing</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latin typeface="Franklin Gothic Medium" panose="020B0603020102020204" pitchFamily="34" charset="0"/>
                </a:rPr>
                <a:t>Inspiration and visionary</a:t>
              </a:r>
              <a:endParaRPr lang="en-GB" sz="1600" dirty="0"/>
            </a:p>
          </p:txBody>
        </p:sp>
        <p:sp>
          <p:nvSpPr>
            <p:cNvPr id="9" name="Rounded Rectangle">
              <a:extLst>
                <a:ext uri="{FF2B5EF4-FFF2-40B4-BE49-F238E27FC236}">
                  <a16:creationId xmlns:a16="http://schemas.microsoft.com/office/drawing/2014/main" id="{7B1131F8-D98B-1852-CDE3-E924B003A59E}"/>
                </a:ext>
              </a:extLst>
            </p:cNvPr>
            <p:cNvSpPr/>
            <p:nvPr/>
          </p:nvSpPr>
          <p:spPr>
            <a:xfrm>
              <a:off x="2186030" y="4008204"/>
              <a:ext cx="3348647" cy="2117187"/>
            </a:xfrm>
            <a:prstGeom prst="roundRect">
              <a:avLst>
                <a:gd name="adj" fmla="val 14520"/>
              </a:avLst>
            </a:prstGeom>
            <a:solidFill>
              <a:schemeClr val="bg1">
                <a:alpha val="35000"/>
              </a:schemeClr>
            </a:solidFill>
            <a:ln w="38100">
              <a:solidFill>
                <a:srgbClr val="6AB050"/>
              </a:solidFill>
              <a:miter lim="400000"/>
            </a:ln>
          </p:spPr>
          <p:txBody>
            <a:bodyPr lIns="35718" tIns="35718" rIns="35718" bIns="35718" anchor="ctr"/>
            <a:lstStyle/>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Tactful and diplomatic</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Builds consensus</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Dedicated to the team</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Considerate and attentive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Reliable and dependable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Works until the job is done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Tolerant and open-minded</a:t>
              </a:r>
            </a:p>
          </p:txBody>
        </p:sp>
        <p:sp>
          <p:nvSpPr>
            <p:cNvPr id="10" name="Rounded Rectangle">
              <a:extLst>
                <a:ext uri="{FF2B5EF4-FFF2-40B4-BE49-F238E27FC236}">
                  <a16:creationId xmlns:a16="http://schemas.microsoft.com/office/drawing/2014/main" id="{778091E3-9A2A-6BBF-61EE-9E638EC0E05A}"/>
                </a:ext>
              </a:extLst>
            </p:cNvPr>
            <p:cNvSpPr/>
            <p:nvPr/>
          </p:nvSpPr>
          <p:spPr>
            <a:xfrm>
              <a:off x="6663156" y="1494735"/>
              <a:ext cx="3348647" cy="2117186"/>
            </a:xfrm>
            <a:prstGeom prst="roundRect">
              <a:avLst>
                <a:gd name="adj" fmla="val 14520"/>
              </a:avLst>
            </a:prstGeom>
            <a:solidFill>
              <a:schemeClr val="bg1">
                <a:alpha val="35000"/>
              </a:schemeClr>
            </a:solidFill>
            <a:ln w="38100">
              <a:solidFill>
                <a:srgbClr val="FF0000"/>
              </a:solidFill>
              <a:miter lim="400000"/>
            </a:ln>
          </p:spPr>
          <p:txBody>
            <a:bodyPr lIns="35718" tIns="35718" rIns="35718" bIns="35718" anchor="ctr"/>
            <a:lstStyle/>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Bold and determined</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Drives hard for delivery</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Focuses on results</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Decisive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Brings clear direction</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Powerful advocate</a:t>
              </a:r>
            </a:p>
            <a:p>
              <a:pPr marL="285750" indent="-2857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1600" dirty="0"/>
                <a:t>Enjoys a challenge</a:t>
              </a:r>
            </a:p>
          </p:txBody>
        </p:sp>
      </p:grpSp>
    </p:spTree>
    <p:extLst>
      <p:ext uri="{BB962C8B-B14F-4D97-AF65-F5344CB8AC3E}">
        <p14:creationId xmlns:p14="http://schemas.microsoft.com/office/powerpoint/2010/main" val="247472653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background pattern&#10;&#10;Description automatically generated">
            <a:extLst>
              <a:ext uri="{FF2B5EF4-FFF2-40B4-BE49-F238E27FC236}">
                <a16:creationId xmlns:a16="http://schemas.microsoft.com/office/drawing/2014/main" id="{3C9A5C98-F6B3-FA41-85F9-44E14FBAFBCE}"/>
              </a:ext>
            </a:extLst>
          </p:cNvPr>
          <p:cNvPicPr>
            <a:picLocks noChangeAspect="1"/>
          </p:cNvPicPr>
          <p:nvPr/>
        </p:nvPicPr>
        <p:blipFill rotWithShape="1">
          <a:blip r:embed="rId3"/>
          <a:srcRect l="15895" t="670" r="10374"/>
          <a:stretch/>
        </p:blipFill>
        <p:spPr>
          <a:xfrm>
            <a:off x="0" y="0"/>
            <a:ext cx="12192000" cy="6858085"/>
          </a:xfrm>
          <a:prstGeom prst="rect">
            <a:avLst/>
          </a:prstGeom>
        </p:spPr>
      </p:pic>
      <p:sp>
        <p:nvSpPr>
          <p:cNvPr id="206" name="Rounded Rectangle"/>
          <p:cNvSpPr/>
          <p:nvPr/>
        </p:nvSpPr>
        <p:spPr>
          <a:xfrm>
            <a:off x="3721425" y="1800933"/>
            <a:ext cx="1789628" cy="1779129"/>
          </a:xfrm>
          <a:prstGeom prst="roundRect">
            <a:avLst>
              <a:gd name="adj" fmla="val 14520"/>
            </a:avLst>
          </a:prstGeom>
          <a:solidFill>
            <a:srgbClr val="FFFFFF">
              <a:alpha val="35261"/>
            </a:srgbClr>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sp>
        <p:nvSpPr>
          <p:cNvPr id="23" name="TextBox 22">
            <a:extLst>
              <a:ext uri="{FF2B5EF4-FFF2-40B4-BE49-F238E27FC236}">
                <a16:creationId xmlns:a16="http://schemas.microsoft.com/office/drawing/2014/main" id="{3FAA9640-4C8D-5A4B-9D95-F3390C264DD0}"/>
              </a:ext>
            </a:extLst>
          </p:cNvPr>
          <p:cNvSpPr txBox="1"/>
          <p:nvPr/>
        </p:nvSpPr>
        <p:spPr>
          <a:xfrm>
            <a:off x="3044941" y="280860"/>
            <a:ext cx="5905812" cy="646331"/>
          </a:xfrm>
          <a:prstGeom prst="rect">
            <a:avLst/>
          </a:prstGeom>
          <a:noFill/>
        </p:spPr>
        <p:txBody>
          <a:bodyPr wrap="square" rtlCol="0">
            <a:spAutoFit/>
          </a:bodyPr>
          <a:lstStyle/>
          <a:p>
            <a:pPr algn="ctr"/>
            <a:r>
              <a:rPr lang="en-US" sz="3600" b="1">
                <a:solidFill>
                  <a:srgbClr val="0D3E56"/>
                </a:solidFill>
                <a:latin typeface="Franklin Gothic Medium" panose="020B0603020102020204" pitchFamily="34" charset="0"/>
                <a:cs typeface="Calibri" panose="020F0502020204030204" pitchFamily="34" charset="0"/>
              </a:rPr>
              <a:t>Areas for Development</a:t>
            </a:r>
          </a:p>
        </p:txBody>
      </p:sp>
      <p:sp>
        <p:nvSpPr>
          <p:cNvPr id="2" name="TextBox 1">
            <a:extLst>
              <a:ext uri="{FF2B5EF4-FFF2-40B4-BE49-F238E27FC236}">
                <a16:creationId xmlns:a16="http://schemas.microsoft.com/office/drawing/2014/main" id="{E2806C77-9732-4E1E-8F47-5675890A3890}"/>
              </a:ext>
            </a:extLst>
          </p:cNvPr>
          <p:cNvSpPr txBox="1"/>
          <p:nvPr/>
        </p:nvSpPr>
        <p:spPr>
          <a:xfrm>
            <a:off x="0" y="6596390"/>
            <a:ext cx="3610154" cy="261610"/>
          </a:xfrm>
          <a:prstGeom prst="rect">
            <a:avLst/>
          </a:prstGeom>
          <a:noFill/>
        </p:spPr>
        <p:txBody>
          <a:bodyPr wrap="square" lIns="91440" tIns="45720" rIns="91440" bIns="45720" anchor="t">
            <a:spAutoFit/>
          </a:bodyPr>
          <a:lstStyle/>
          <a:p>
            <a:r>
              <a:rPr lang="en-GB" sz="1100" b="0" i="0" u="none" strike="noStrike" baseline="0">
                <a:solidFill>
                  <a:schemeClr val="bg1"/>
                </a:solidFill>
                <a:latin typeface="Calibri"/>
                <a:cs typeface="Calibri"/>
              </a:rPr>
              <a:t>©2021 Colour Preferences Ltd | www.colour-profiling.com</a:t>
            </a:r>
            <a:endParaRPr lang="en-GB" sz="1100">
              <a:solidFill>
                <a:schemeClr val="bg1"/>
              </a:solidFill>
              <a:latin typeface="Calibri"/>
              <a:cs typeface="Calibri"/>
            </a:endParaRPr>
          </a:p>
        </p:txBody>
      </p:sp>
      <p:pic>
        <p:nvPicPr>
          <p:cNvPr id="3" name="Picture 2" descr="Text&#10;&#10;Description automatically generated">
            <a:extLst>
              <a:ext uri="{FF2B5EF4-FFF2-40B4-BE49-F238E27FC236}">
                <a16:creationId xmlns:a16="http://schemas.microsoft.com/office/drawing/2014/main" id="{E5F32306-CC48-4790-BAFC-04C69696C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grpSp>
        <p:nvGrpSpPr>
          <p:cNvPr id="4" name="Group 3">
            <a:extLst>
              <a:ext uri="{FF2B5EF4-FFF2-40B4-BE49-F238E27FC236}">
                <a16:creationId xmlns:a16="http://schemas.microsoft.com/office/drawing/2014/main" id="{6809D29B-4F6D-7134-0977-1C097C309C7C}"/>
              </a:ext>
            </a:extLst>
          </p:cNvPr>
          <p:cNvGrpSpPr/>
          <p:nvPr/>
        </p:nvGrpSpPr>
        <p:grpSpPr>
          <a:xfrm>
            <a:off x="2323393" y="1389270"/>
            <a:ext cx="7819535" cy="4616518"/>
            <a:chOff x="2186233" y="1494735"/>
            <a:chExt cx="7819535" cy="4616518"/>
          </a:xfrm>
        </p:grpSpPr>
        <p:sp>
          <p:nvSpPr>
            <p:cNvPr id="5" name="Oval">
              <a:extLst>
                <a:ext uri="{FF2B5EF4-FFF2-40B4-BE49-F238E27FC236}">
                  <a16:creationId xmlns:a16="http://schemas.microsoft.com/office/drawing/2014/main" id="{5980CC22-8606-7350-D93A-F7FFEFAAE8A7}"/>
                </a:ext>
              </a:extLst>
            </p:cNvPr>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grpSp>
          <p:nvGrpSpPr>
            <p:cNvPr id="6" name="Group 5">
              <a:extLst>
                <a:ext uri="{FF2B5EF4-FFF2-40B4-BE49-F238E27FC236}">
                  <a16:creationId xmlns:a16="http://schemas.microsoft.com/office/drawing/2014/main" id="{F823D04C-A2D1-8E7B-0421-0729915D54CC}"/>
                </a:ext>
              </a:extLst>
            </p:cNvPr>
            <p:cNvGrpSpPr/>
            <p:nvPr/>
          </p:nvGrpSpPr>
          <p:grpSpPr>
            <a:xfrm>
              <a:off x="2186233" y="1494735"/>
              <a:ext cx="7819535" cy="4616518"/>
              <a:chOff x="2186030" y="1516603"/>
              <a:chExt cx="7819535" cy="4616518"/>
            </a:xfrm>
          </p:grpSpPr>
          <p:pic>
            <p:nvPicPr>
              <p:cNvPr id="8" name="Picture 5" descr="Picture 5">
                <a:extLst>
                  <a:ext uri="{FF2B5EF4-FFF2-40B4-BE49-F238E27FC236}">
                    <a16:creationId xmlns:a16="http://schemas.microsoft.com/office/drawing/2014/main" id="{0E1FC652-72CA-C64D-8901-34B8837BE986}"/>
                  </a:ext>
                </a:extLst>
              </p:cNvPr>
              <p:cNvPicPr>
                <a:picLocks noChangeAspect="1"/>
              </p:cNvPicPr>
              <p:nvPr/>
            </p:nvPicPr>
            <p:blipFill>
              <a:blip r:embed="rId5"/>
              <a:srcRect l="994" t="999" r="952" b="999"/>
              <a:stretch>
                <a:fillRect/>
              </a:stretch>
            </p:blipFill>
            <p:spPr>
              <a:xfrm>
                <a:off x="4227981" y="194315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9" name="Rounded Rectangle">
                <a:extLst>
                  <a:ext uri="{FF2B5EF4-FFF2-40B4-BE49-F238E27FC236}">
                    <a16:creationId xmlns:a16="http://schemas.microsoft.com/office/drawing/2014/main" id="{F997033B-31FC-03EA-42C7-C9E8B7E07CAE}"/>
                  </a:ext>
                </a:extLst>
              </p:cNvPr>
              <p:cNvSpPr/>
              <p:nvPr/>
            </p:nvSpPr>
            <p:spPr>
              <a:xfrm>
                <a:off x="2186030" y="1516603"/>
                <a:ext cx="3348647" cy="2117186"/>
              </a:xfrm>
              <a:prstGeom prst="roundRect">
                <a:avLst>
                  <a:gd name="adj" fmla="val 14520"/>
                </a:avLst>
              </a:prstGeom>
              <a:solidFill>
                <a:schemeClr val="bg1">
                  <a:alpha val="35000"/>
                </a:schemeClr>
              </a:solidFill>
              <a:ln w="38100">
                <a:solidFill>
                  <a:srgbClr val="16AFE5"/>
                </a:solidFill>
                <a:miter lim="400000"/>
              </a:ln>
            </p:spPr>
            <p:txBody>
              <a:bodyPr lIns="35718" tIns="35718" rIns="35718" bIns="35718" anchor="ctr"/>
              <a:lstStyle/>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Tends to over analyse</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May appear aloof</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Gives too much information</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Obsessive about the detail</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Slow to trust</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Lacks spontaneity</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Constrained by the rules</a:t>
                </a:r>
              </a:p>
            </p:txBody>
          </p:sp>
          <p:sp>
            <p:nvSpPr>
              <p:cNvPr id="10" name="Rounded Rectangle">
                <a:extLst>
                  <a:ext uri="{FF2B5EF4-FFF2-40B4-BE49-F238E27FC236}">
                    <a16:creationId xmlns:a16="http://schemas.microsoft.com/office/drawing/2014/main" id="{EAB9CE0A-D7E9-9BAE-2FB4-DBF3758E1E5D}"/>
                  </a:ext>
                </a:extLst>
              </p:cNvPr>
              <p:cNvSpPr/>
              <p:nvPr/>
            </p:nvSpPr>
            <p:spPr>
              <a:xfrm>
                <a:off x="6656917" y="4015934"/>
                <a:ext cx="3348648" cy="2117187"/>
              </a:xfrm>
              <a:prstGeom prst="roundRect">
                <a:avLst>
                  <a:gd name="adj" fmla="val 14520"/>
                </a:avLst>
              </a:prstGeom>
              <a:solidFill>
                <a:schemeClr val="bg1">
                  <a:alpha val="35000"/>
                </a:schemeClr>
              </a:solidFill>
              <a:ln w="38100">
                <a:solidFill>
                  <a:srgbClr val="FFD300"/>
                </a:solidFill>
                <a:miter lim="400000"/>
              </a:ln>
            </p:spPr>
            <p:txBody>
              <a:bodyPr lIns="35718" tIns="35718" rIns="35718" bIns="35718" anchor="ctr"/>
              <a:lstStyle/>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Can appear disorganised</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Jumps between ideas</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Can be idealistic and impractical</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Loses interest quickly</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Lax time management</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Everything to excess</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Inclined to talk too much</a:t>
                </a:r>
                <a:endParaRPr sz="1600" dirty="0"/>
              </a:p>
            </p:txBody>
          </p:sp>
          <p:sp>
            <p:nvSpPr>
              <p:cNvPr id="11" name="Rounded Rectangle">
                <a:extLst>
                  <a:ext uri="{FF2B5EF4-FFF2-40B4-BE49-F238E27FC236}">
                    <a16:creationId xmlns:a16="http://schemas.microsoft.com/office/drawing/2014/main" id="{7051CF05-6C50-C1F6-8051-5E8A400CE186}"/>
                  </a:ext>
                </a:extLst>
              </p:cNvPr>
              <p:cNvSpPr/>
              <p:nvPr/>
            </p:nvSpPr>
            <p:spPr>
              <a:xfrm>
                <a:off x="2186030" y="4008204"/>
                <a:ext cx="3348647" cy="2117187"/>
              </a:xfrm>
              <a:prstGeom prst="roundRect">
                <a:avLst>
                  <a:gd name="adj" fmla="val 14520"/>
                </a:avLst>
              </a:prstGeom>
              <a:solidFill>
                <a:schemeClr val="bg1">
                  <a:alpha val="35000"/>
                </a:schemeClr>
              </a:solidFill>
              <a:ln w="38100">
                <a:solidFill>
                  <a:srgbClr val="6AB050"/>
                </a:solidFill>
                <a:miter lim="400000"/>
              </a:ln>
            </p:spPr>
            <p:txBody>
              <a:bodyPr lIns="35718" tIns="35718" rIns="35718" bIns="35718" anchor="ctr"/>
              <a:lstStyle/>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Appears to lack urgency</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Can be indecisive</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Often self-critical</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Procrastinates</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Reluctant to change</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Difficulty setting priorities</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Constantly checking consensus</a:t>
                </a:r>
              </a:p>
            </p:txBody>
          </p:sp>
        </p:grpSp>
        <p:sp>
          <p:nvSpPr>
            <p:cNvPr id="7" name="Rounded Rectangle">
              <a:extLst>
                <a:ext uri="{FF2B5EF4-FFF2-40B4-BE49-F238E27FC236}">
                  <a16:creationId xmlns:a16="http://schemas.microsoft.com/office/drawing/2014/main" id="{E5A00772-81A5-3B35-578D-41E348451460}"/>
                </a:ext>
              </a:extLst>
            </p:cNvPr>
            <p:cNvSpPr/>
            <p:nvPr/>
          </p:nvSpPr>
          <p:spPr>
            <a:xfrm>
              <a:off x="6657120" y="1494735"/>
              <a:ext cx="3348647" cy="2117186"/>
            </a:xfrm>
            <a:prstGeom prst="roundRect">
              <a:avLst>
                <a:gd name="adj" fmla="val 14520"/>
              </a:avLst>
            </a:prstGeom>
            <a:solidFill>
              <a:schemeClr val="bg1">
                <a:alpha val="35000"/>
              </a:schemeClr>
            </a:solidFill>
            <a:ln w="38100">
              <a:solidFill>
                <a:srgbClr val="FF0000"/>
              </a:solidFill>
              <a:miter lim="400000"/>
            </a:ln>
          </p:spPr>
          <p:txBody>
            <a:bodyPr lIns="35718" tIns="35718" rIns="35718" bIns="35718" anchor="ctr"/>
            <a:lstStyle/>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Overly competitive</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Not diplomatic</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Can dominate discussion</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Too focused on results</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Doesn’t know when to stop</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May not be listening</a:t>
              </a:r>
            </a:p>
            <a:p>
              <a:pPr marL="285750" indent="-285750" defTabSz="321468">
                <a:buSzPct val="100000"/>
                <a:buFont typeface="Arial" panose="020B0604020202020204" pitchFamily="34" charset="0"/>
                <a:buChar char="•"/>
                <a:defRPr sz="1200">
                  <a:solidFill>
                    <a:srgbClr val="0D3E56"/>
                  </a:solidFill>
                  <a:latin typeface="Franklin Gothic Medium"/>
                  <a:ea typeface="Franklin Gothic Medium"/>
                  <a:cs typeface="Franklin Gothic Medium"/>
                  <a:sym typeface="Franklin Gothic Medium"/>
                </a:defRPr>
              </a:pPr>
              <a:r>
                <a:rPr lang="en-GB" sz="1600" dirty="0"/>
                <a:t>Action overrides planning</a:t>
              </a:r>
            </a:p>
          </p:txBody>
        </p:sp>
      </p:grpSp>
    </p:spTree>
    <p:extLst>
      <p:ext uri="{BB962C8B-B14F-4D97-AF65-F5344CB8AC3E}">
        <p14:creationId xmlns:p14="http://schemas.microsoft.com/office/powerpoint/2010/main" val="173496838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FBE23-77A8-4FCA-A2B3-5B09F2A74396}"/>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648C66FF-C834-48A8-A4B3-F1DE339B82E4}"/>
              </a:ext>
            </a:extLst>
          </p:cNvPr>
          <p:cNvPicPr>
            <a:picLocks noChangeAspect="1"/>
          </p:cNvPicPr>
          <p:nvPr/>
        </p:nvPicPr>
        <p:blipFill rotWithShape="1">
          <a:blip r:embed="rId3"/>
          <a:srcRect l="15567" t="584" r="10204" b="-584"/>
          <a:stretch/>
        </p:blipFill>
        <p:spPr>
          <a:xfrm>
            <a:off x="1" y="0"/>
            <a:ext cx="12191999" cy="6908884"/>
          </a:xfrm>
          <a:prstGeom prst="rect">
            <a:avLst/>
          </a:prstGeom>
        </p:spPr>
      </p:pic>
      <p:pic>
        <p:nvPicPr>
          <p:cNvPr id="7" name="Picture 6" descr="C-me landscape logo.png">
            <a:extLst>
              <a:ext uri="{FF2B5EF4-FFF2-40B4-BE49-F238E27FC236}">
                <a16:creationId xmlns:a16="http://schemas.microsoft.com/office/drawing/2014/main" id="{74D1C43F-B766-4331-8C97-E135CBDD4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59" y="434419"/>
            <a:ext cx="2144524" cy="422342"/>
          </a:xfrm>
          <a:prstGeom prst="rect">
            <a:avLst/>
          </a:prstGeom>
        </p:spPr>
      </p:pic>
      <p:sp>
        <p:nvSpPr>
          <p:cNvPr id="8" name="TextBox 7">
            <a:extLst>
              <a:ext uri="{FF2B5EF4-FFF2-40B4-BE49-F238E27FC236}">
                <a16:creationId xmlns:a16="http://schemas.microsoft.com/office/drawing/2014/main" id="{6078F6AD-2D9E-4243-9119-2430E8C7DB68}"/>
              </a:ext>
            </a:extLst>
          </p:cNvPr>
          <p:cNvSpPr txBox="1"/>
          <p:nvPr/>
        </p:nvSpPr>
        <p:spPr>
          <a:xfrm>
            <a:off x="1876364" y="1047741"/>
            <a:ext cx="8439272" cy="646331"/>
          </a:xfrm>
          <a:prstGeom prst="rect">
            <a:avLst/>
          </a:prstGeom>
          <a:noFill/>
        </p:spPr>
        <p:txBody>
          <a:bodyPr wrap="square" lIns="91440" tIns="45720" rIns="91440" bIns="45720" rtlCol="0" anchor="t">
            <a:spAutoFit/>
          </a:bodyPr>
          <a:lstStyle/>
          <a:p>
            <a:r>
              <a:rPr lang="en-US" sz="3600" b="1">
                <a:solidFill>
                  <a:srgbClr val="0D3E56"/>
                </a:solidFill>
                <a:latin typeface="Franklin Gothic Medium"/>
                <a:cs typeface="Calibri"/>
              </a:rPr>
              <a:t>Explore, Filter, Share</a:t>
            </a:r>
          </a:p>
        </p:txBody>
      </p:sp>
      <p:sp>
        <p:nvSpPr>
          <p:cNvPr id="10" name="TextBox 9">
            <a:extLst>
              <a:ext uri="{FF2B5EF4-FFF2-40B4-BE49-F238E27FC236}">
                <a16:creationId xmlns:a16="http://schemas.microsoft.com/office/drawing/2014/main" id="{64F6820D-6973-444E-B0C2-026AE569DDEC}"/>
              </a:ext>
            </a:extLst>
          </p:cNvPr>
          <p:cNvSpPr txBox="1"/>
          <p:nvPr/>
        </p:nvSpPr>
        <p:spPr>
          <a:xfrm>
            <a:off x="1992630" y="2071693"/>
            <a:ext cx="8323006" cy="3046988"/>
          </a:xfrm>
          <a:prstGeom prst="rect">
            <a:avLst/>
          </a:prstGeom>
          <a:noFill/>
        </p:spPr>
        <p:txBody>
          <a:bodyPr wrap="square" lIns="91440" tIns="45720" rIns="91440" bIns="45720" rtlCol="0" anchor="t">
            <a:spAutoFit/>
          </a:bodyPr>
          <a:lstStyle/>
          <a:p>
            <a:r>
              <a:rPr lang="en-US" sz="2400" b="1">
                <a:solidFill>
                  <a:srgbClr val="0D3E56"/>
                </a:solidFill>
                <a:latin typeface="Franklin Gothic Medium"/>
                <a:cs typeface="Calibri"/>
              </a:rPr>
              <a:t>Overview</a:t>
            </a:r>
            <a:r>
              <a:rPr lang="en-US" sz="2400">
                <a:solidFill>
                  <a:srgbClr val="0D3E56"/>
                </a:solidFill>
                <a:latin typeface="Franklin Gothic Medium"/>
                <a:cs typeface="Calibri"/>
              </a:rPr>
              <a:t> (Page 4)</a:t>
            </a:r>
          </a:p>
          <a:p>
            <a:pPr marL="742315" lvl="1" indent="-285115">
              <a:buFont typeface="Courier New" panose="02070309020205020404" pitchFamily="49" charset="0"/>
              <a:buChar char="o"/>
            </a:pPr>
            <a:r>
              <a:rPr lang="en-US" sz="2400">
                <a:solidFill>
                  <a:srgbClr val="0D3E56"/>
                </a:solidFill>
                <a:latin typeface="Franklin Gothic Medium"/>
                <a:cs typeface="Calibri"/>
              </a:rPr>
              <a:t>Read through your Overview</a:t>
            </a:r>
          </a:p>
          <a:p>
            <a:pPr marL="742315" lvl="1" indent="-285115">
              <a:buFont typeface="Courier New" panose="02070309020205020404" pitchFamily="49" charset="0"/>
              <a:buChar char="o"/>
            </a:pPr>
            <a:r>
              <a:rPr lang="en-US" sz="2400">
                <a:solidFill>
                  <a:srgbClr val="0D3E56"/>
                </a:solidFill>
                <a:latin typeface="Franklin Gothic Medium"/>
                <a:cs typeface="Calibri"/>
              </a:rPr>
              <a:t>Highlight statements that resonate with you </a:t>
            </a:r>
            <a:endParaRPr lang="en-US" sz="2400">
              <a:solidFill>
                <a:srgbClr val="0D3E56"/>
              </a:solidFill>
              <a:latin typeface="Franklin Gothic Medium" panose="020B0603020102020204" pitchFamily="34" charset="0"/>
              <a:cs typeface="Calibri" panose="020F0502020204030204" pitchFamily="34" charset="0"/>
            </a:endParaRPr>
          </a:p>
          <a:p>
            <a:pPr marL="456565" lvl="1"/>
            <a:endParaRPr lang="en-US" sz="2400">
              <a:solidFill>
                <a:srgbClr val="0D3E56"/>
              </a:solidFill>
              <a:latin typeface="Franklin Gothic Medium" panose="020B0603020102020204" pitchFamily="34" charset="0"/>
              <a:cs typeface="Calibri" panose="020F0502020204030204" pitchFamily="34" charset="0"/>
            </a:endParaRPr>
          </a:p>
          <a:p>
            <a:r>
              <a:rPr lang="en-US" sz="2400" b="1">
                <a:solidFill>
                  <a:srgbClr val="0D3E56"/>
                </a:solidFill>
                <a:latin typeface="Franklin Gothic Medium"/>
                <a:cs typeface="Calibri"/>
              </a:rPr>
              <a:t>Resilient Strengths and Team Contribution</a:t>
            </a:r>
            <a:r>
              <a:rPr lang="en-US" sz="2400">
                <a:solidFill>
                  <a:srgbClr val="0D3E56"/>
                </a:solidFill>
                <a:latin typeface="Franklin Gothic Medium"/>
                <a:cs typeface="Calibri"/>
              </a:rPr>
              <a:t> (Page 5 &amp; 6)</a:t>
            </a:r>
          </a:p>
          <a:p>
            <a:pPr marL="742315" lvl="1" indent="-285115">
              <a:buFont typeface="Courier New" panose="02070309020205020404" pitchFamily="49" charset="0"/>
              <a:buChar char="o"/>
            </a:pPr>
            <a:r>
              <a:rPr lang="en-US" sz="2400">
                <a:solidFill>
                  <a:srgbClr val="0D3E56"/>
                </a:solidFill>
                <a:latin typeface="Franklin Gothic Medium"/>
                <a:cs typeface="Calibri"/>
              </a:rPr>
              <a:t>Pick 3 Resilient Strengths</a:t>
            </a:r>
          </a:p>
          <a:p>
            <a:pPr marL="742315" lvl="1" indent="-285115">
              <a:buFont typeface="Courier New" panose="02070309020205020404" pitchFamily="49" charset="0"/>
              <a:buChar char="o"/>
            </a:pPr>
            <a:r>
              <a:rPr lang="en-US" sz="2400">
                <a:solidFill>
                  <a:srgbClr val="0D3E56"/>
                </a:solidFill>
                <a:latin typeface="Franklin Gothic Medium"/>
                <a:cs typeface="Calibri"/>
              </a:rPr>
              <a:t>Pick 3 Team Contributions</a:t>
            </a:r>
          </a:p>
          <a:p>
            <a:pPr marL="742315" lvl="1" indent="-285115">
              <a:buFont typeface="Courier New" panose="02070309020205020404" pitchFamily="49" charset="0"/>
              <a:buChar char="o"/>
            </a:pPr>
            <a:r>
              <a:rPr lang="en-US" sz="2400">
                <a:solidFill>
                  <a:srgbClr val="0D3E56"/>
                </a:solidFill>
                <a:latin typeface="Franklin Gothic Medium"/>
                <a:cs typeface="Calibri"/>
              </a:rPr>
              <a:t>Pick 3 Areas For Development</a:t>
            </a:r>
          </a:p>
        </p:txBody>
      </p:sp>
    </p:spTree>
    <p:extLst>
      <p:ext uri="{BB962C8B-B14F-4D97-AF65-F5344CB8AC3E}">
        <p14:creationId xmlns:p14="http://schemas.microsoft.com/office/powerpoint/2010/main" val="983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8AFB17-AC88-4662-9A97-06C17DE6C329}"/>
              </a:ext>
            </a:extLst>
          </p:cNvPr>
          <p:cNvPicPr>
            <a:picLocks noChangeAspect="1"/>
          </p:cNvPicPr>
          <p:nvPr/>
        </p:nvPicPr>
        <p:blipFill rotWithShape="1">
          <a:blip r:embed="rId3"/>
          <a:srcRect l="15895" t="670" r="10374"/>
          <a:stretch/>
        </p:blipFill>
        <p:spPr>
          <a:xfrm>
            <a:off x="0" y="4534"/>
            <a:ext cx="12192000" cy="6853466"/>
          </a:xfrm>
          <a:prstGeom prst="rect">
            <a:avLst/>
          </a:prstGeom>
        </p:spPr>
      </p:pic>
      <p:sp>
        <p:nvSpPr>
          <p:cNvPr id="292" name="TextBox 10"/>
          <p:cNvSpPr txBox="1"/>
          <p:nvPr/>
        </p:nvSpPr>
        <p:spPr>
          <a:xfrm>
            <a:off x="2123173" y="1164180"/>
            <a:ext cx="5781650" cy="1156687"/>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GB" sz="3600"/>
              <a:t>Questions</a:t>
            </a:r>
          </a:p>
          <a:p>
            <a:endParaRPr lang="en-GB" sz="3600"/>
          </a:p>
        </p:txBody>
      </p:sp>
      <p:pic>
        <p:nvPicPr>
          <p:cNvPr id="2" name="Picture 1">
            <a:extLst>
              <a:ext uri="{FF2B5EF4-FFF2-40B4-BE49-F238E27FC236}">
                <a16:creationId xmlns:a16="http://schemas.microsoft.com/office/drawing/2014/main" id="{135C31A3-E9BC-487E-BA50-7C26554DE749}"/>
              </a:ext>
            </a:extLst>
          </p:cNvPr>
          <p:cNvPicPr>
            <a:picLocks noChangeAspect="1"/>
          </p:cNvPicPr>
          <p:nvPr/>
        </p:nvPicPr>
        <p:blipFill>
          <a:blip r:embed="rId4"/>
          <a:stretch>
            <a:fillRect/>
          </a:stretch>
        </p:blipFill>
        <p:spPr>
          <a:xfrm>
            <a:off x="6360365" y="0"/>
            <a:ext cx="4077269" cy="2133898"/>
          </a:xfrm>
          <a:prstGeom prst="rect">
            <a:avLst/>
          </a:prstGeom>
        </p:spPr>
      </p:pic>
      <p:pic>
        <p:nvPicPr>
          <p:cNvPr id="6" name="Picture 5" descr="C-me landscape logo.png">
            <a:extLst>
              <a:ext uri="{FF2B5EF4-FFF2-40B4-BE49-F238E27FC236}">
                <a16:creationId xmlns:a16="http://schemas.microsoft.com/office/drawing/2014/main" id="{7CED8EDB-01F1-4197-973B-6CF8A2E79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759" y="434419"/>
            <a:ext cx="2144524" cy="422342"/>
          </a:xfrm>
          <a:prstGeom prst="rect">
            <a:avLst/>
          </a:prstGeom>
        </p:spPr>
      </p:pic>
    </p:spTree>
    <p:extLst>
      <p:ext uri="{BB962C8B-B14F-4D97-AF65-F5344CB8AC3E}">
        <p14:creationId xmlns:p14="http://schemas.microsoft.com/office/powerpoint/2010/main" val="3055862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5C58D75-F7A8-401C-A9C0-C0160CA45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C61CDB-919E-4750-80A9-91E4704EA67A}"/>
              </a:ext>
            </a:extLst>
          </p:cNvPr>
          <p:cNvSpPr txBox="1"/>
          <p:nvPr/>
        </p:nvSpPr>
        <p:spPr>
          <a:xfrm>
            <a:off x="2451848" y="681037"/>
            <a:ext cx="4679576" cy="369332"/>
          </a:xfrm>
          <a:prstGeom prst="rect">
            <a:avLst/>
          </a:prstGeom>
          <a:noFill/>
        </p:spPr>
        <p:txBody>
          <a:bodyPr wrap="square">
            <a:spAutoFit/>
          </a:bodyPr>
          <a:lstStyle/>
          <a:p>
            <a:r>
              <a:rPr lang="en-GB" sz="1800" b="0" i="0">
                <a:solidFill>
                  <a:srgbClr val="000000"/>
                </a:solidFill>
                <a:effectLst/>
                <a:latin typeface="Times New Roman" panose="02020603050405020304" pitchFamily="18" charset="0"/>
              </a:rPr>
              <a:t> </a:t>
            </a:r>
            <a:endParaRPr lang="en-GB" sz="1800"/>
          </a:p>
        </p:txBody>
      </p:sp>
      <p:sp>
        <p:nvSpPr>
          <p:cNvPr id="5" name="TextBox 4">
            <a:extLst>
              <a:ext uri="{FF2B5EF4-FFF2-40B4-BE49-F238E27FC236}">
                <a16:creationId xmlns:a16="http://schemas.microsoft.com/office/drawing/2014/main" id="{920641DF-6538-4A47-AD48-AB06410A0189}"/>
              </a:ext>
            </a:extLst>
          </p:cNvPr>
          <p:cNvSpPr txBox="1"/>
          <p:nvPr/>
        </p:nvSpPr>
        <p:spPr>
          <a:xfrm>
            <a:off x="2152650" y="1074919"/>
            <a:ext cx="3415553" cy="646331"/>
          </a:xfrm>
          <a:prstGeom prst="rect">
            <a:avLst/>
          </a:prstGeom>
          <a:noFill/>
        </p:spPr>
        <p:txBody>
          <a:bodyPr wrap="square" lIns="91440" tIns="45720" rIns="91440" bIns="45720" rtlCol="0" anchor="t">
            <a:spAutoFit/>
          </a:bodyPr>
          <a:lstStyle/>
          <a:p>
            <a:r>
              <a:rPr lang="en-GB" sz="3600" b="1" i="0" dirty="0">
                <a:solidFill>
                  <a:srgbClr val="0D3E56"/>
                </a:solidFill>
                <a:effectLst/>
                <a:latin typeface="Franklin Gothic Medium"/>
              </a:rPr>
              <a:t>Break</a:t>
            </a:r>
            <a:endParaRPr lang="en-GB" sz="3600" dirty="0">
              <a:latin typeface="Franklin Gothic Medium"/>
              <a:cs typeface="Calibri"/>
            </a:endParaRPr>
          </a:p>
        </p:txBody>
      </p:sp>
      <p:sp>
        <p:nvSpPr>
          <p:cNvPr id="11" name="TextBox 10">
            <a:extLst>
              <a:ext uri="{FF2B5EF4-FFF2-40B4-BE49-F238E27FC236}">
                <a16:creationId xmlns:a16="http://schemas.microsoft.com/office/drawing/2014/main" id="{3AF6E5D8-7F90-4843-9128-4E31C9C76CC2}"/>
              </a:ext>
            </a:extLst>
          </p:cNvPr>
          <p:cNvSpPr txBox="1"/>
          <p:nvPr/>
        </p:nvSpPr>
        <p:spPr>
          <a:xfrm>
            <a:off x="2152649" y="2041352"/>
            <a:ext cx="5731810" cy="1200329"/>
          </a:xfrm>
          <a:prstGeom prst="rect">
            <a:avLst/>
          </a:prstGeom>
          <a:noFill/>
        </p:spPr>
        <p:txBody>
          <a:bodyPr wrap="square">
            <a:spAutoFit/>
          </a:bodyPr>
          <a:lstStyle/>
          <a:p>
            <a:pPr algn="l" rtl="0" fontAlgn="base"/>
            <a:r>
              <a:rPr lang="en-US" sz="2400" i="0" u="none" strike="noStrike" dirty="0">
                <a:solidFill>
                  <a:srgbClr val="0D3E56"/>
                </a:solidFill>
                <a:effectLst/>
                <a:latin typeface="Franklin Gothic Medium" panose="020B0603020102020204" pitchFamily="34" charset="0"/>
              </a:rPr>
              <a:t>Coming up</a:t>
            </a:r>
            <a:r>
              <a:rPr lang="en-US" sz="2400" dirty="0">
                <a:solidFill>
                  <a:srgbClr val="0D3E56"/>
                </a:solidFill>
                <a:latin typeface="Franklin Gothic Medium" panose="020B0603020102020204" pitchFamily="34" charset="0"/>
              </a:rPr>
              <a:t>…</a:t>
            </a:r>
            <a:endParaRPr lang="en-US" sz="2400" i="0" u="none" strike="noStrike" dirty="0">
              <a:solidFill>
                <a:srgbClr val="0D3E56"/>
              </a:solidFill>
              <a:effectLst/>
              <a:latin typeface="Franklin Gothic Medium" panose="020B0603020102020204" pitchFamily="34" charset="0"/>
            </a:endParaRPr>
          </a:p>
          <a:p>
            <a:pPr algn="l" rtl="0" fontAlgn="base"/>
            <a:endParaRPr lang="en-US" sz="2400">
              <a:solidFill>
                <a:srgbClr val="0D3E56"/>
              </a:solidFill>
              <a:latin typeface="Franklin Gothic Medium" panose="020B0603020102020204" pitchFamily="34" charset="0"/>
            </a:endParaRPr>
          </a:p>
          <a:p>
            <a:pPr algn="l" rtl="0" fontAlgn="base"/>
            <a:endParaRPr lang="en-US" sz="2400" i="0">
              <a:solidFill>
                <a:srgbClr val="000000"/>
              </a:solidFill>
              <a:effectLst/>
              <a:latin typeface="Segoe UI" panose="020B0502040204020203" pitchFamily="34" charset="0"/>
            </a:endParaRPr>
          </a:p>
        </p:txBody>
      </p:sp>
      <p:pic>
        <p:nvPicPr>
          <p:cNvPr id="1034" name="Picture 10">
            <a:extLst>
              <a:ext uri="{FF2B5EF4-FFF2-40B4-BE49-F238E27FC236}">
                <a16:creationId xmlns:a16="http://schemas.microsoft.com/office/drawing/2014/main" id="{78B798CC-D6F4-42F4-8022-C3C27243F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3742777"/>
            <a:ext cx="48577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me landscape logo.png">
            <a:extLst>
              <a:ext uri="{FF2B5EF4-FFF2-40B4-BE49-F238E27FC236}">
                <a16:creationId xmlns:a16="http://schemas.microsoft.com/office/drawing/2014/main" id="{912A9ED8-8C8C-41C6-B329-01DC8ADC6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872" y="434419"/>
            <a:ext cx="2144524" cy="422342"/>
          </a:xfrm>
          <a:prstGeom prst="rect">
            <a:avLst/>
          </a:prstGeom>
        </p:spPr>
      </p:pic>
    </p:spTree>
    <p:extLst>
      <p:ext uri="{BB962C8B-B14F-4D97-AF65-F5344CB8AC3E}">
        <p14:creationId xmlns:p14="http://schemas.microsoft.com/office/powerpoint/2010/main" val="357756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7">
            <a:extLst>
              <a:ext uri="{FF2B5EF4-FFF2-40B4-BE49-F238E27FC236}">
                <a16:creationId xmlns:a16="http://schemas.microsoft.com/office/drawing/2014/main" id="{C8D10F94-56C7-4DA7-B23E-CAF42DC15D52}"/>
              </a:ext>
            </a:extLst>
          </p:cNvPr>
          <p:cNvPicPr>
            <a:picLocks noChangeAspect="1"/>
          </p:cNvPicPr>
          <p:nvPr/>
        </p:nvPicPr>
        <p:blipFill>
          <a:blip r:embed="rId3"/>
          <a:srcRect l="15566" t="584" r="10204"/>
          <a:stretch>
            <a:fillRect/>
          </a:stretch>
        </p:blipFill>
        <p:spPr>
          <a:xfrm>
            <a:off x="1878" y="-305"/>
            <a:ext cx="12188245" cy="6851927"/>
          </a:xfrm>
          <a:prstGeom prst="rect">
            <a:avLst/>
          </a:prstGeom>
          <a:ln w="12700">
            <a:miter lim="400000"/>
          </a:ln>
        </p:spPr>
      </p:pic>
      <p:pic>
        <p:nvPicPr>
          <p:cNvPr id="5" name="Picture 8" descr="Picture 8">
            <a:extLst>
              <a:ext uri="{FF2B5EF4-FFF2-40B4-BE49-F238E27FC236}">
                <a16:creationId xmlns:a16="http://schemas.microsoft.com/office/drawing/2014/main" id="{EC732D33-16A6-4F26-BA22-F7A9DE8A28BB}"/>
              </a:ext>
            </a:extLst>
          </p:cNvPr>
          <p:cNvPicPr>
            <a:picLocks noChangeAspect="1"/>
          </p:cNvPicPr>
          <p:nvPr/>
        </p:nvPicPr>
        <p:blipFill>
          <a:blip r:embed="rId4"/>
          <a:stretch>
            <a:fillRect/>
          </a:stretch>
        </p:blipFill>
        <p:spPr>
          <a:xfrm>
            <a:off x="255514" y="233564"/>
            <a:ext cx="1507870" cy="296961"/>
          </a:xfrm>
          <a:prstGeom prst="rect">
            <a:avLst/>
          </a:prstGeom>
          <a:ln w="12700">
            <a:miter lim="400000"/>
          </a:ln>
        </p:spPr>
      </p:pic>
      <p:sp>
        <p:nvSpPr>
          <p:cNvPr id="36" name="TextBox 5">
            <a:extLst>
              <a:ext uri="{FF2B5EF4-FFF2-40B4-BE49-F238E27FC236}">
                <a16:creationId xmlns:a16="http://schemas.microsoft.com/office/drawing/2014/main" id="{F1026DD4-72F1-48ED-A8D8-CC545E353472}"/>
              </a:ext>
            </a:extLst>
          </p:cNvPr>
          <p:cNvSpPr txBox="1"/>
          <p:nvPr/>
        </p:nvSpPr>
        <p:spPr>
          <a:xfrm>
            <a:off x="3648572" y="957592"/>
            <a:ext cx="5526396" cy="62613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r>
              <a:rPr sz="3600">
                <a:latin typeface="Franklin Gothic Medium"/>
              </a:rPr>
              <a:t>C-me</a:t>
            </a:r>
            <a:r>
              <a:rPr lang="en-GB">
                <a:latin typeface="Franklin Gothic Medium"/>
              </a:rPr>
              <a:t> virtual</a:t>
            </a:r>
            <a:r>
              <a:rPr lang="en-GB" sz="3600">
                <a:latin typeface="Franklin Gothic Medium"/>
              </a:rPr>
              <a:t> card game</a:t>
            </a:r>
            <a:endParaRPr sz="3600">
              <a:latin typeface="Franklin Gothic Medium"/>
            </a:endParaRPr>
          </a:p>
        </p:txBody>
      </p:sp>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sp>
        <p:nvSpPr>
          <p:cNvPr id="40" name="TextBox 6">
            <a:extLst>
              <a:ext uri="{FF2B5EF4-FFF2-40B4-BE49-F238E27FC236}">
                <a16:creationId xmlns:a16="http://schemas.microsoft.com/office/drawing/2014/main" id="{508059D2-F82D-486C-B3A3-06CF086ABBAE}"/>
              </a:ext>
            </a:extLst>
          </p:cNvPr>
          <p:cNvSpPr txBox="1"/>
          <p:nvPr/>
        </p:nvSpPr>
        <p:spPr>
          <a:xfrm>
            <a:off x="1722006" y="1941833"/>
            <a:ext cx="8112459" cy="81079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r>
              <a:rPr lang="en-GB" sz="2400" b="0">
                <a:latin typeface="Franklin Gothic Medium" panose="020B0603020102020204" pitchFamily="34" charset="0"/>
              </a:rPr>
              <a:t>The purpose of this game is to introduce you to the language and colours of C-me. </a:t>
            </a:r>
          </a:p>
        </p:txBody>
      </p:sp>
      <p:grpSp>
        <p:nvGrpSpPr>
          <p:cNvPr id="8" name="Group 7">
            <a:extLst>
              <a:ext uri="{FF2B5EF4-FFF2-40B4-BE49-F238E27FC236}">
                <a16:creationId xmlns:a16="http://schemas.microsoft.com/office/drawing/2014/main" id="{3DE5EB4E-48A3-42ED-8246-B0EE29176FCC}"/>
              </a:ext>
            </a:extLst>
          </p:cNvPr>
          <p:cNvGrpSpPr/>
          <p:nvPr/>
        </p:nvGrpSpPr>
        <p:grpSpPr>
          <a:xfrm>
            <a:off x="6091552" y="2906859"/>
            <a:ext cx="5008650" cy="3119637"/>
            <a:chOff x="6954193" y="3180029"/>
            <a:chExt cx="5008650" cy="3119637"/>
          </a:xfrm>
        </p:grpSpPr>
        <p:grpSp>
          <p:nvGrpSpPr>
            <p:cNvPr id="10" name="Group 9">
              <a:extLst>
                <a:ext uri="{FF2B5EF4-FFF2-40B4-BE49-F238E27FC236}">
                  <a16:creationId xmlns:a16="http://schemas.microsoft.com/office/drawing/2014/main" id="{B9B8A202-B5F9-4A60-A3A5-8CD9134EE5F9}"/>
                </a:ext>
              </a:extLst>
            </p:cNvPr>
            <p:cNvGrpSpPr/>
            <p:nvPr/>
          </p:nvGrpSpPr>
          <p:grpSpPr>
            <a:xfrm>
              <a:off x="7955750" y="3180029"/>
              <a:ext cx="1824129" cy="2562711"/>
              <a:chOff x="7955750" y="3180029"/>
              <a:chExt cx="1824129" cy="2562711"/>
            </a:xfrm>
          </p:grpSpPr>
          <p:pic>
            <p:nvPicPr>
              <p:cNvPr id="20" name="Picture 19">
                <a:extLst>
                  <a:ext uri="{FF2B5EF4-FFF2-40B4-BE49-F238E27FC236}">
                    <a16:creationId xmlns:a16="http://schemas.microsoft.com/office/drawing/2014/main" id="{B741B3B0-2480-4AFC-A188-150F31A58051}"/>
                  </a:ext>
                </a:extLst>
              </p:cNvPr>
              <p:cNvPicPr>
                <a:picLocks noChangeAspect="1"/>
              </p:cNvPicPr>
              <p:nvPr/>
            </p:nvPicPr>
            <p:blipFill>
              <a:blip r:embed="rId5"/>
              <a:stretch>
                <a:fillRect/>
              </a:stretch>
            </p:blipFill>
            <p:spPr>
              <a:xfrm>
                <a:off x="7956694" y="3180029"/>
                <a:ext cx="1823185" cy="2562711"/>
              </a:xfrm>
              <a:prstGeom prst="rect">
                <a:avLst/>
              </a:prstGeom>
              <a:ln>
                <a:solidFill>
                  <a:srgbClr val="000000"/>
                </a:solidFill>
              </a:ln>
            </p:spPr>
          </p:pic>
          <p:sp>
            <p:nvSpPr>
              <p:cNvPr id="21" name="Rectangle 20">
                <a:extLst>
                  <a:ext uri="{FF2B5EF4-FFF2-40B4-BE49-F238E27FC236}">
                    <a16:creationId xmlns:a16="http://schemas.microsoft.com/office/drawing/2014/main" id="{904FA449-25E5-4AE6-8DFC-97FE4E180168}"/>
                  </a:ext>
                </a:extLst>
              </p:cNvPr>
              <p:cNvSpPr/>
              <p:nvPr/>
            </p:nvSpPr>
            <p:spPr>
              <a:xfrm>
                <a:off x="7955750" y="3204603"/>
                <a:ext cx="1808975" cy="251973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p>
            </p:txBody>
          </p:sp>
        </p:grpSp>
        <p:grpSp>
          <p:nvGrpSpPr>
            <p:cNvPr id="11" name="Group 10">
              <a:extLst>
                <a:ext uri="{FF2B5EF4-FFF2-40B4-BE49-F238E27FC236}">
                  <a16:creationId xmlns:a16="http://schemas.microsoft.com/office/drawing/2014/main" id="{6EB679CE-7782-4FFC-91F8-6C8276971256}"/>
                </a:ext>
              </a:extLst>
            </p:cNvPr>
            <p:cNvGrpSpPr/>
            <p:nvPr/>
          </p:nvGrpSpPr>
          <p:grpSpPr>
            <a:xfrm>
              <a:off x="6954193" y="3755357"/>
              <a:ext cx="1818636" cy="2542165"/>
              <a:chOff x="6954193" y="3755357"/>
              <a:chExt cx="1818636" cy="2542165"/>
            </a:xfrm>
          </p:grpSpPr>
          <p:pic>
            <p:nvPicPr>
              <p:cNvPr id="18" name="Picture 17">
                <a:extLst>
                  <a:ext uri="{FF2B5EF4-FFF2-40B4-BE49-F238E27FC236}">
                    <a16:creationId xmlns:a16="http://schemas.microsoft.com/office/drawing/2014/main" id="{931A6370-298E-4D8E-8744-23340DF8DB00}"/>
                  </a:ext>
                </a:extLst>
              </p:cNvPr>
              <p:cNvPicPr>
                <a:picLocks noChangeAspect="1"/>
              </p:cNvPicPr>
              <p:nvPr/>
            </p:nvPicPr>
            <p:blipFill>
              <a:blip r:embed="rId6"/>
              <a:stretch>
                <a:fillRect/>
              </a:stretch>
            </p:blipFill>
            <p:spPr>
              <a:xfrm>
                <a:off x="6955734" y="3755357"/>
                <a:ext cx="1817095" cy="2542165"/>
              </a:xfrm>
              <a:prstGeom prst="rect">
                <a:avLst/>
              </a:prstGeom>
              <a:ln>
                <a:solidFill>
                  <a:srgbClr val="000000"/>
                </a:solidFill>
              </a:ln>
            </p:spPr>
          </p:pic>
          <p:sp>
            <p:nvSpPr>
              <p:cNvPr id="19" name="Rectangle 18">
                <a:extLst>
                  <a:ext uri="{FF2B5EF4-FFF2-40B4-BE49-F238E27FC236}">
                    <a16:creationId xmlns:a16="http://schemas.microsoft.com/office/drawing/2014/main" id="{7C80ED11-13AF-49DD-9267-C27E4A1309AE}"/>
                  </a:ext>
                </a:extLst>
              </p:cNvPr>
              <p:cNvSpPr/>
              <p:nvPr/>
            </p:nvSpPr>
            <p:spPr>
              <a:xfrm>
                <a:off x="6954193" y="3758964"/>
                <a:ext cx="1808975" cy="251973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p>
            </p:txBody>
          </p:sp>
        </p:grpSp>
        <p:grpSp>
          <p:nvGrpSpPr>
            <p:cNvPr id="12" name="Group 11">
              <a:extLst>
                <a:ext uri="{FF2B5EF4-FFF2-40B4-BE49-F238E27FC236}">
                  <a16:creationId xmlns:a16="http://schemas.microsoft.com/office/drawing/2014/main" id="{1B7BD09D-3BA7-44BE-B613-909B54D1FDDE}"/>
                </a:ext>
              </a:extLst>
            </p:cNvPr>
            <p:cNvGrpSpPr/>
            <p:nvPr/>
          </p:nvGrpSpPr>
          <p:grpSpPr>
            <a:xfrm>
              <a:off x="10131348" y="3180029"/>
              <a:ext cx="1831495" cy="2564003"/>
              <a:chOff x="10131348" y="3180029"/>
              <a:chExt cx="1831495" cy="2564003"/>
            </a:xfrm>
          </p:grpSpPr>
          <p:pic>
            <p:nvPicPr>
              <p:cNvPr id="16" name="Picture 15">
                <a:extLst>
                  <a:ext uri="{FF2B5EF4-FFF2-40B4-BE49-F238E27FC236}">
                    <a16:creationId xmlns:a16="http://schemas.microsoft.com/office/drawing/2014/main" id="{6B92FD70-CE07-4C60-902E-E9EAF1146134}"/>
                  </a:ext>
                </a:extLst>
              </p:cNvPr>
              <p:cNvPicPr>
                <a:picLocks noChangeAspect="1"/>
              </p:cNvPicPr>
              <p:nvPr/>
            </p:nvPicPr>
            <p:blipFill>
              <a:blip r:embed="rId7"/>
              <a:stretch>
                <a:fillRect/>
              </a:stretch>
            </p:blipFill>
            <p:spPr>
              <a:xfrm>
                <a:off x="10131348" y="3180029"/>
                <a:ext cx="1831495" cy="2564003"/>
              </a:xfrm>
              <a:prstGeom prst="rect">
                <a:avLst/>
              </a:prstGeom>
              <a:ln>
                <a:solidFill>
                  <a:srgbClr val="000000"/>
                </a:solidFill>
              </a:ln>
            </p:spPr>
          </p:pic>
          <p:sp>
            <p:nvSpPr>
              <p:cNvPr id="17" name="Rectangle 16">
                <a:extLst>
                  <a:ext uri="{FF2B5EF4-FFF2-40B4-BE49-F238E27FC236}">
                    <a16:creationId xmlns:a16="http://schemas.microsoft.com/office/drawing/2014/main" id="{3FA73CFC-7BE7-4353-995B-E2FE3A1413D7}"/>
                  </a:ext>
                </a:extLst>
              </p:cNvPr>
              <p:cNvSpPr/>
              <p:nvPr/>
            </p:nvSpPr>
            <p:spPr>
              <a:xfrm>
                <a:off x="10136071" y="3184480"/>
                <a:ext cx="1808975" cy="25436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p>
            </p:txBody>
          </p:sp>
        </p:grpSp>
        <p:grpSp>
          <p:nvGrpSpPr>
            <p:cNvPr id="13" name="Group 12">
              <a:extLst>
                <a:ext uri="{FF2B5EF4-FFF2-40B4-BE49-F238E27FC236}">
                  <a16:creationId xmlns:a16="http://schemas.microsoft.com/office/drawing/2014/main" id="{8FD5A040-DDCA-4F5F-A7F1-815774DA8AE0}"/>
                </a:ext>
              </a:extLst>
            </p:cNvPr>
            <p:cNvGrpSpPr/>
            <p:nvPr/>
          </p:nvGrpSpPr>
          <p:grpSpPr>
            <a:xfrm>
              <a:off x="9218373" y="3779931"/>
              <a:ext cx="1831243" cy="2519735"/>
              <a:chOff x="9218373" y="3779931"/>
              <a:chExt cx="1831243" cy="2519735"/>
            </a:xfrm>
          </p:grpSpPr>
          <p:pic>
            <p:nvPicPr>
              <p:cNvPr id="14" name="Picture 13">
                <a:extLst>
                  <a:ext uri="{FF2B5EF4-FFF2-40B4-BE49-F238E27FC236}">
                    <a16:creationId xmlns:a16="http://schemas.microsoft.com/office/drawing/2014/main" id="{EEFBD57B-338C-415E-981B-0F1681AE80DF}"/>
                  </a:ext>
                </a:extLst>
              </p:cNvPr>
              <p:cNvPicPr>
                <a:picLocks noChangeAspect="1"/>
              </p:cNvPicPr>
              <p:nvPr/>
            </p:nvPicPr>
            <p:blipFill>
              <a:blip r:embed="rId8"/>
              <a:stretch>
                <a:fillRect/>
              </a:stretch>
            </p:blipFill>
            <p:spPr>
              <a:xfrm>
                <a:off x="9218373" y="3779932"/>
                <a:ext cx="1825950" cy="2498768"/>
              </a:xfrm>
              <a:prstGeom prst="rect">
                <a:avLst/>
              </a:prstGeom>
              <a:ln>
                <a:solidFill>
                  <a:srgbClr val="000000"/>
                </a:solidFill>
              </a:ln>
            </p:spPr>
          </p:pic>
          <p:sp>
            <p:nvSpPr>
              <p:cNvPr id="15" name="Rectangle 14">
                <a:extLst>
                  <a:ext uri="{FF2B5EF4-FFF2-40B4-BE49-F238E27FC236}">
                    <a16:creationId xmlns:a16="http://schemas.microsoft.com/office/drawing/2014/main" id="{0223443B-164B-41FB-9562-E6F12038B919}"/>
                  </a:ext>
                </a:extLst>
              </p:cNvPr>
              <p:cNvSpPr/>
              <p:nvPr/>
            </p:nvSpPr>
            <p:spPr>
              <a:xfrm>
                <a:off x="9240641" y="3779931"/>
                <a:ext cx="1808975" cy="251973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p>
            </p:txBody>
          </p:sp>
        </p:grpSp>
      </p:grpSp>
    </p:spTree>
    <p:extLst>
      <p:ext uri="{BB962C8B-B14F-4D97-AF65-F5344CB8AC3E}">
        <p14:creationId xmlns:p14="http://schemas.microsoft.com/office/powerpoint/2010/main" val="61850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B51D5661-8FF5-DA47-9B63-CDFB6D551901}"/>
              </a:ext>
            </a:extLst>
          </p:cNvPr>
          <p:cNvPicPr>
            <a:picLocks noChangeAspect="1"/>
          </p:cNvPicPr>
          <p:nvPr/>
        </p:nvPicPr>
        <p:blipFill rotWithShape="1">
          <a:blip r:embed="rId3"/>
          <a:srcRect l="15895" t="670" r="10374"/>
          <a:stretch/>
        </p:blipFill>
        <p:spPr>
          <a:xfrm>
            <a:off x="0" y="0"/>
            <a:ext cx="12192000" cy="6858085"/>
          </a:xfrm>
          <a:prstGeom prst="rect">
            <a:avLst/>
          </a:prstGeom>
        </p:spPr>
      </p:pic>
      <p:sp>
        <p:nvSpPr>
          <p:cNvPr id="36" name="TextBox 5">
            <a:extLst>
              <a:ext uri="{FF2B5EF4-FFF2-40B4-BE49-F238E27FC236}">
                <a16:creationId xmlns:a16="http://schemas.microsoft.com/office/drawing/2014/main" id="{F1026DD4-72F1-48ED-A8D8-CC545E353472}"/>
              </a:ext>
            </a:extLst>
          </p:cNvPr>
          <p:cNvSpPr txBox="1"/>
          <p:nvPr/>
        </p:nvSpPr>
        <p:spPr>
          <a:xfrm>
            <a:off x="3332802" y="438140"/>
            <a:ext cx="5526396" cy="62613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virtual card game</a:t>
            </a:r>
            <a:endParaRPr>
              <a:latin typeface="Franklin Gothic Medium" panose="020B0603020102020204" pitchFamily="34" charset="0"/>
            </a:endParaRPr>
          </a:p>
        </p:txBody>
      </p:sp>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graphicFrame>
        <p:nvGraphicFramePr>
          <p:cNvPr id="2" name="Table 2">
            <a:extLst>
              <a:ext uri="{FF2B5EF4-FFF2-40B4-BE49-F238E27FC236}">
                <a16:creationId xmlns:a16="http://schemas.microsoft.com/office/drawing/2014/main" id="{FB472F64-CBB0-41EA-85ED-1041FB6ECF71}"/>
              </a:ext>
            </a:extLst>
          </p:cNvPr>
          <p:cNvGraphicFramePr>
            <a:graphicFrameLocks noGrp="1"/>
          </p:cNvGraphicFramePr>
          <p:nvPr/>
        </p:nvGraphicFramePr>
        <p:xfrm>
          <a:off x="3048000" y="1397000"/>
          <a:ext cx="6096000" cy="2966720"/>
        </p:xfrm>
        <a:graphic>
          <a:graphicData uri="http://schemas.openxmlformats.org/drawingml/2006/table">
            <a:tbl>
              <a:tblPr bandRow="1">
                <a:tableStyleId>{2D5ABB26-0587-4C30-8999-92F81FD0307C}</a:tableStyleId>
              </a:tblPr>
              <a:tblGrid>
                <a:gridCol w="2032000">
                  <a:extLst>
                    <a:ext uri="{9D8B030D-6E8A-4147-A177-3AD203B41FA5}">
                      <a16:colId xmlns:a16="http://schemas.microsoft.com/office/drawing/2014/main" val="2462478992"/>
                    </a:ext>
                  </a:extLst>
                </a:gridCol>
                <a:gridCol w="2032000">
                  <a:extLst>
                    <a:ext uri="{9D8B030D-6E8A-4147-A177-3AD203B41FA5}">
                      <a16:colId xmlns:a16="http://schemas.microsoft.com/office/drawing/2014/main" val="1574696444"/>
                    </a:ext>
                  </a:extLst>
                </a:gridCol>
                <a:gridCol w="2032000">
                  <a:extLst>
                    <a:ext uri="{9D8B030D-6E8A-4147-A177-3AD203B41FA5}">
                      <a16:colId xmlns:a16="http://schemas.microsoft.com/office/drawing/2014/main" val="2302743880"/>
                    </a:ext>
                  </a:extLst>
                </a:gridCol>
              </a:tblGrid>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59557065"/>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52052065"/>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20218463"/>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95756980"/>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72007342"/>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65512429"/>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17309092"/>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814922812"/>
                  </a:ext>
                </a:extLst>
              </a:tr>
            </a:tbl>
          </a:graphicData>
        </a:graphic>
      </p:graphicFrame>
      <p:graphicFrame>
        <p:nvGraphicFramePr>
          <p:cNvPr id="6" name="Table 6">
            <a:extLst>
              <a:ext uri="{FF2B5EF4-FFF2-40B4-BE49-F238E27FC236}">
                <a16:creationId xmlns:a16="http://schemas.microsoft.com/office/drawing/2014/main" id="{9ECDA94B-7853-4D9C-900E-320CBBF54A7D}"/>
              </a:ext>
            </a:extLst>
          </p:cNvPr>
          <p:cNvGraphicFramePr>
            <a:graphicFrameLocks noGrp="1"/>
          </p:cNvGraphicFramePr>
          <p:nvPr/>
        </p:nvGraphicFramePr>
        <p:xfrm>
          <a:off x="3882000" y="1266371"/>
          <a:ext cx="4428000" cy="4896000"/>
        </p:xfrm>
        <a:graphic>
          <a:graphicData uri="http://schemas.openxmlformats.org/drawingml/2006/table">
            <a:tbl>
              <a:tblPr bandRow="1">
                <a:tableStyleId>{2D5ABB26-0587-4C30-8999-92F81FD0307C}</a:tableStyleId>
              </a:tblPr>
              <a:tblGrid>
                <a:gridCol w="1476000">
                  <a:extLst>
                    <a:ext uri="{9D8B030D-6E8A-4147-A177-3AD203B41FA5}">
                      <a16:colId xmlns:a16="http://schemas.microsoft.com/office/drawing/2014/main" val="719161511"/>
                    </a:ext>
                  </a:extLst>
                </a:gridCol>
                <a:gridCol w="1476000">
                  <a:extLst>
                    <a:ext uri="{9D8B030D-6E8A-4147-A177-3AD203B41FA5}">
                      <a16:colId xmlns:a16="http://schemas.microsoft.com/office/drawing/2014/main" val="3812024331"/>
                    </a:ext>
                  </a:extLst>
                </a:gridCol>
                <a:gridCol w="1476000">
                  <a:extLst>
                    <a:ext uri="{9D8B030D-6E8A-4147-A177-3AD203B41FA5}">
                      <a16:colId xmlns:a16="http://schemas.microsoft.com/office/drawing/2014/main" val="691575578"/>
                    </a:ext>
                  </a:extLst>
                </a:gridCol>
              </a:tblGrid>
              <a:tr h="306000">
                <a:tc>
                  <a:txBody>
                    <a:bodyPr/>
                    <a:lstStyle/>
                    <a:p>
                      <a:pPr algn="ctr"/>
                      <a:r>
                        <a:rPr lang="en-GB" sz="140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079555"/>
                  </a:ext>
                </a:extLst>
              </a:tr>
              <a:tr h="306000">
                <a:tc>
                  <a:txBody>
                    <a:bodyPr/>
                    <a:lstStyle/>
                    <a:p>
                      <a:pPr algn="ctr"/>
                      <a:r>
                        <a:rPr lang="en-GB" sz="1400"/>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235950"/>
                  </a:ext>
                </a:extLst>
              </a:tr>
              <a:tr h="306000">
                <a:tc>
                  <a:txBody>
                    <a:bodyPr/>
                    <a:lstStyle/>
                    <a:p>
                      <a:pPr algn="ctr"/>
                      <a:r>
                        <a:rPr lang="en-GB" sz="1400"/>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972470"/>
                  </a:ext>
                </a:extLst>
              </a:tr>
              <a:tr h="306000">
                <a:tc>
                  <a:txBody>
                    <a:bodyPr/>
                    <a:lstStyle/>
                    <a:p>
                      <a:pPr algn="ctr"/>
                      <a:r>
                        <a:rPr lang="en-GB" sz="1400"/>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7018122"/>
                  </a:ext>
                </a:extLst>
              </a:tr>
              <a:tr h="306000">
                <a:tc>
                  <a:txBody>
                    <a:bodyPr/>
                    <a:lstStyle/>
                    <a:p>
                      <a:pPr algn="ctr"/>
                      <a:r>
                        <a:rPr lang="en-GB" sz="1400"/>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467755"/>
                  </a:ext>
                </a:extLst>
              </a:tr>
              <a:tr h="306000">
                <a:tc>
                  <a:txBody>
                    <a:bodyPr/>
                    <a:lstStyle/>
                    <a:p>
                      <a:pPr algn="ctr"/>
                      <a:r>
                        <a:rPr lang="en-GB" sz="1400"/>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2749627"/>
                  </a:ext>
                </a:extLst>
              </a:tr>
              <a:tr h="306000">
                <a:tc>
                  <a:txBody>
                    <a:bodyPr/>
                    <a:lstStyle/>
                    <a:p>
                      <a:pPr algn="ctr"/>
                      <a:r>
                        <a:rPr lang="en-GB" sz="1400"/>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6210618"/>
                  </a:ext>
                </a:extLst>
              </a:tr>
              <a:tr h="306000">
                <a:tc>
                  <a:txBody>
                    <a:bodyPr/>
                    <a:lstStyle/>
                    <a:p>
                      <a:pPr algn="ctr"/>
                      <a:r>
                        <a:rPr lang="en-GB" sz="1400"/>
                        <a:t>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151753"/>
                  </a:ext>
                </a:extLst>
              </a:tr>
              <a:tr h="306000">
                <a:tc>
                  <a:txBody>
                    <a:bodyPr/>
                    <a:lstStyle/>
                    <a:p>
                      <a:pPr algn="ctr"/>
                      <a:r>
                        <a:rPr lang="en-GB" sz="1400"/>
                        <a:t>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8338666"/>
                  </a:ext>
                </a:extLst>
              </a:tr>
              <a:tr h="306000">
                <a:tc>
                  <a:txBody>
                    <a:bodyPr/>
                    <a:lstStyle/>
                    <a:p>
                      <a:pPr algn="ctr"/>
                      <a:r>
                        <a:rPr lang="en-GB" sz="1400"/>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102154"/>
                  </a:ext>
                </a:extLst>
              </a:tr>
              <a:tr h="306000">
                <a:tc>
                  <a:txBody>
                    <a:bodyPr/>
                    <a:lstStyle/>
                    <a:p>
                      <a:pPr algn="ctr"/>
                      <a:r>
                        <a:rPr lang="en-GB" sz="1400"/>
                        <a:t>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307725"/>
                  </a:ext>
                </a:extLst>
              </a:tr>
              <a:tr h="306000">
                <a:tc>
                  <a:txBody>
                    <a:bodyPr/>
                    <a:lstStyle/>
                    <a:p>
                      <a:pPr algn="ctr"/>
                      <a:r>
                        <a:rPr lang="en-GB" sz="1400"/>
                        <a:t>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283360"/>
                  </a:ext>
                </a:extLst>
              </a:tr>
              <a:tr h="306000">
                <a:tc>
                  <a:txBody>
                    <a:bodyPr/>
                    <a:lstStyle/>
                    <a:p>
                      <a:pPr algn="ctr"/>
                      <a:r>
                        <a:rPr lang="en-GB" sz="1400"/>
                        <a:t>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926150"/>
                  </a:ext>
                </a:extLst>
              </a:tr>
              <a:tr h="306000">
                <a:tc>
                  <a:txBody>
                    <a:bodyPr/>
                    <a:lstStyle/>
                    <a:p>
                      <a:pPr algn="ctr"/>
                      <a:r>
                        <a:rPr lang="en-GB" sz="1400"/>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749989"/>
                  </a:ext>
                </a:extLst>
              </a:tr>
              <a:tr h="306000">
                <a:tc>
                  <a:txBody>
                    <a:bodyPr/>
                    <a:lstStyle/>
                    <a:p>
                      <a:pPr algn="ctr"/>
                      <a:r>
                        <a:rPr lang="en-GB" sz="1400"/>
                        <a:t>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85366"/>
                  </a:ext>
                </a:extLst>
              </a:tr>
              <a:tr h="306000">
                <a:tc>
                  <a:txBody>
                    <a:bodyPr/>
                    <a:lstStyle/>
                    <a:p>
                      <a:pPr algn="ctr"/>
                      <a:r>
                        <a:rPr lang="en-GB" sz="1400"/>
                        <a:t>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4505164"/>
                  </a:ext>
                </a:extLst>
              </a:tr>
            </a:tbl>
          </a:graphicData>
        </a:graphic>
      </p:graphicFrame>
      <p:pic>
        <p:nvPicPr>
          <p:cNvPr id="9" name="Picture 8" descr="C-me landscape logo.png">
            <a:extLst>
              <a:ext uri="{FF2B5EF4-FFF2-40B4-BE49-F238E27FC236}">
                <a16:creationId xmlns:a16="http://schemas.microsoft.com/office/drawing/2014/main" id="{EECC532F-B146-094D-B344-272BCE659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Tree>
    <p:extLst>
      <p:ext uri="{BB962C8B-B14F-4D97-AF65-F5344CB8AC3E}">
        <p14:creationId xmlns:p14="http://schemas.microsoft.com/office/powerpoint/2010/main" val="189486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7">
            <a:extLst>
              <a:ext uri="{FF2B5EF4-FFF2-40B4-BE49-F238E27FC236}">
                <a16:creationId xmlns:a16="http://schemas.microsoft.com/office/drawing/2014/main" id="{C8D10F94-56C7-4DA7-B23E-CAF42DC15D52}"/>
              </a:ext>
            </a:extLst>
          </p:cNvPr>
          <p:cNvPicPr>
            <a:picLocks noChangeAspect="1"/>
          </p:cNvPicPr>
          <p:nvPr/>
        </p:nvPicPr>
        <p:blipFill>
          <a:blip r:embed="rId3"/>
          <a:srcRect l="15566" t="584" r="10204"/>
          <a:stretch>
            <a:fillRect/>
          </a:stretch>
        </p:blipFill>
        <p:spPr>
          <a:xfrm>
            <a:off x="-1251" y="-3433"/>
            <a:ext cx="12188245" cy="6865781"/>
          </a:xfrm>
          <a:prstGeom prst="rect">
            <a:avLst/>
          </a:prstGeom>
          <a:ln w="12700">
            <a:miter lim="400000"/>
          </a:ln>
        </p:spPr>
      </p:pic>
      <p:pic>
        <p:nvPicPr>
          <p:cNvPr id="5" name="Picture 8" descr="Picture 8">
            <a:extLst>
              <a:ext uri="{FF2B5EF4-FFF2-40B4-BE49-F238E27FC236}">
                <a16:creationId xmlns:a16="http://schemas.microsoft.com/office/drawing/2014/main" id="{EC732D33-16A6-4F26-BA22-F7A9DE8A28BB}"/>
              </a:ext>
            </a:extLst>
          </p:cNvPr>
          <p:cNvPicPr>
            <a:picLocks noChangeAspect="1"/>
          </p:cNvPicPr>
          <p:nvPr/>
        </p:nvPicPr>
        <p:blipFill>
          <a:blip r:embed="rId4"/>
          <a:stretch>
            <a:fillRect/>
          </a:stretch>
        </p:blipFill>
        <p:spPr>
          <a:xfrm>
            <a:off x="269892" y="291074"/>
            <a:ext cx="1507870" cy="296961"/>
          </a:xfrm>
          <a:prstGeom prst="rect">
            <a:avLst/>
          </a:prstGeom>
          <a:ln w="12700">
            <a:miter lim="400000"/>
          </a:ln>
        </p:spPr>
      </p:pic>
      <p:pic>
        <p:nvPicPr>
          <p:cNvPr id="6" name="Picture 5">
            <a:extLst>
              <a:ext uri="{FF2B5EF4-FFF2-40B4-BE49-F238E27FC236}">
                <a16:creationId xmlns:a16="http://schemas.microsoft.com/office/drawing/2014/main" id="{8165BE01-1E93-4EB6-87E5-3DC004776E29}"/>
              </a:ext>
            </a:extLst>
          </p:cNvPr>
          <p:cNvPicPr>
            <a:picLocks noChangeAspect="1"/>
          </p:cNvPicPr>
          <p:nvPr/>
        </p:nvPicPr>
        <p:blipFill>
          <a:blip r:embed="rId5"/>
          <a:stretch>
            <a:fillRect/>
          </a:stretch>
        </p:blipFill>
        <p:spPr>
          <a:xfrm>
            <a:off x="1889761" y="877985"/>
            <a:ext cx="1826957" cy="2558973"/>
          </a:xfrm>
          <a:prstGeom prst="rect">
            <a:avLst/>
          </a:prstGeom>
          <a:ln>
            <a:solidFill>
              <a:schemeClr val="tx1"/>
            </a:solidFill>
          </a:ln>
        </p:spPr>
      </p:pic>
      <p:sp>
        <p:nvSpPr>
          <p:cNvPr id="7" name="TextBox 6">
            <a:extLst>
              <a:ext uri="{FF2B5EF4-FFF2-40B4-BE49-F238E27FC236}">
                <a16:creationId xmlns:a16="http://schemas.microsoft.com/office/drawing/2014/main" id="{D70D6A2B-D31C-4220-A199-5F96B83F63A0}"/>
              </a:ext>
            </a:extLst>
          </p:cNvPr>
          <p:cNvSpPr txBox="1"/>
          <p:nvPr/>
        </p:nvSpPr>
        <p:spPr>
          <a:xfrm>
            <a:off x="2578016" y="508652"/>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a:t>
            </a:r>
          </a:p>
        </p:txBody>
      </p:sp>
      <p:pic>
        <p:nvPicPr>
          <p:cNvPr id="8" name="Picture 7">
            <a:extLst>
              <a:ext uri="{FF2B5EF4-FFF2-40B4-BE49-F238E27FC236}">
                <a16:creationId xmlns:a16="http://schemas.microsoft.com/office/drawing/2014/main" id="{8522A279-BF00-4071-9119-0ED6D83EE37D}"/>
              </a:ext>
            </a:extLst>
          </p:cNvPr>
          <p:cNvPicPr>
            <a:picLocks noChangeAspect="1"/>
          </p:cNvPicPr>
          <p:nvPr/>
        </p:nvPicPr>
        <p:blipFill>
          <a:blip r:embed="rId6"/>
          <a:stretch>
            <a:fillRect/>
          </a:stretch>
        </p:blipFill>
        <p:spPr>
          <a:xfrm>
            <a:off x="4084321" y="876433"/>
            <a:ext cx="1831381" cy="2558947"/>
          </a:xfrm>
          <a:prstGeom prst="rect">
            <a:avLst/>
          </a:prstGeom>
          <a:ln>
            <a:solidFill>
              <a:schemeClr val="tx1"/>
            </a:solidFill>
          </a:ln>
        </p:spPr>
      </p:pic>
      <p:sp>
        <p:nvSpPr>
          <p:cNvPr id="9" name="TextBox 8">
            <a:extLst>
              <a:ext uri="{FF2B5EF4-FFF2-40B4-BE49-F238E27FC236}">
                <a16:creationId xmlns:a16="http://schemas.microsoft.com/office/drawing/2014/main" id="{BFF1AC29-48D6-4660-914F-33C2B78DD1BE}"/>
              </a:ext>
            </a:extLst>
          </p:cNvPr>
          <p:cNvSpPr txBox="1"/>
          <p:nvPr/>
        </p:nvSpPr>
        <p:spPr>
          <a:xfrm>
            <a:off x="4743033" y="499257"/>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2.</a:t>
            </a:r>
          </a:p>
        </p:txBody>
      </p:sp>
      <p:pic>
        <p:nvPicPr>
          <p:cNvPr id="10" name="Picture 9">
            <a:extLst>
              <a:ext uri="{FF2B5EF4-FFF2-40B4-BE49-F238E27FC236}">
                <a16:creationId xmlns:a16="http://schemas.microsoft.com/office/drawing/2014/main" id="{344F2045-0FCD-452F-9E8A-FD17A532DAC7}"/>
              </a:ext>
            </a:extLst>
          </p:cNvPr>
          <p:cNvPicPr>
            <a:picLocks noChangeAspect="1"/>
          </p:cNvPicPr>
          <p:nvPr/>
        </p:nvPicPr>
        <p:blipFill>
          <a:blip r:embed="rId7"/>
          <a:stretch>
            <a:fillRect/>
          </a:stretch>
        </p:blipFill>
        <p:spPr>
          <a:xfrm>
            <a:off x="6278880" y="868414"/>
            <a:ext cx="1826980" cy="2559064"/>
          </a:xfrm>
          <a:prstGeom prst="rect">
            <a:avLst/>
          </a:prstGeom>
          <a:ln>
            <a:solidFill>
              <a:schemeClr val="tx1"/>
            </a:solidFill>
          </a:ln>
        </p:spPr>
      </p:pic>
      <p:sp>
        <p:nvSpPr>
          <p:cNvPr id="11" name="TextBox 10">
            <a:extLst>
              <a:ext uri="{FF2B5EF4-FFF2-40B4-BE49-F238E27FC236}">
                <a16:creationId xmlns:a16="http://schemas.microsoft.com/office/drawing/2014/main" id="{AFA3ED3E-1717-4293-A287-26EFB024E35B}"/>
              </a:ext>
            </a:extLst>
          </p:cNvPr>
          <p:cNvSpPr txBox="1"/>
          <p:nvPr/>
        </p:nvSpPr>
        <p:spPr>
          <a:xfrm>
            <a:off x="7071350" y="512025"/>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3.</a:t>
            </a:r>
          </a:p>
        </p:txBody>
      </p:sp>
      <p:pic>
        <p:nvPicPr>
          <p:cNvPr id="12" name="Picture 11">
            <a:extLst>
              <a:ext uri="{FF2B5EF4-FFF2-40B4-BE49-F238E27FC236}">
                <a16:creationId xmlns:a16="http://schemas.microsoft.com/office/drawing/2014/main" id="{206E34D4-B6C7-43CF-A98D-E5BEBC4A58A8}"/>
              </a:ext>
            </a:extLst>
          </p:cNvPr>
          <p:cNvPicPr>
            <a:picLocks noChangeAspect="1"/>
          </p:cNvPicPr>
          <p:nvPr/>
        </p:nvPicPr>
        <p:blipFill>
          <a:blip r:embed="rId8"/>
          <a:stretch>
            <a:fillRect/>
          </a:stretch>
        </p:blipFill>
        <p:spPr>
          <a:xfrm>
            <a:off x="8473441" y="870841"/>
            <a:ext cx="1827523" cy="2556974"/>
          </a:xfrm>
          <a:prstGeom prst="rect">
            <a:avLst/>
          </a:prstGeom>
          <a:ln>
            <a:solidFill>
              <a:schemeClr val="tx1"/>
            </a:solidFill>
          </a:ln>
        </p:spPr>
      </p:pic>
      <p:sp>
        <p:nvSpPr>
          <p:cNvPr id="13" name="TextBox 12">
            <a:extLst>
              <a:ext uri="{FF2B5EF4-FFF2-40B4-BE49-F238E27FC236}">
                <a16:creationId xmlns:a16="http://schemas.microsoft.com/office/drawing/2014/main" id="{5FF9FBAD-5158-4BC4-A6C1-AA3F65013DB9}"/>
              </a:ext>
            </a:extLst>
          </p:cNvPr>
          <p:cNvSpPr txBox="1"/>
          <p:nvPr/>
        </p:nvSpPr>
        <p:spPr>
          <a:xfrm>
            <a:off x="9124298" y="507100"/>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4.</a:t>
            </a:r>
          </a:p>
        </p:txBody>
      </p:sp>
      <p:pic>
        <p:nvPicPr>
          <p:cNvPr id="14" name="Picture 13">
            <a:extLst>
              <a:ext uri="{FF2B5EF4-FFF2-40B4-BE49-F238E27FC236}">
                <a16:creationId xmlns:a16="http://schemas.microsoft.com/office/drawing/2014/main" id="{4C418CEC-D5FB-423E-9F97-A1D856955025}"/>
              </a:ext>
            </a:extLst>
          </p:cNvPr>
          <p:cNvPicPr>
            <a:picLocks noChangeAspect="1"/>
          </p:cNvPicPr>
          <p:nvPr/>
        </p:nvPicPr>
        <p:blipFill>
          <a:blip r:embed="rId9"/>
          <a:stretch>
            <a:fillRect/>
          </a:stretch>
        </p:blipFill>
        <p:spPr>
          <a:xfrm>
            <a:off x="1889760" y="3819809"/>
            <a:ext cx="1825566" cy="2564429"/>
          </a:xfrm>
          <a:prstGeom prst="rect">
            <a:avLst/>
          </a:prstGeom>
          <a:ln>
            <a:solidFill>
              <a:schemeClr val="tx1"/>
            </a:solidFill>
          </a:ln>
        </p:spPr>
      </p:pic>
      <p:sp>
        <p:nvSpPr>
          <p:cNvPr id="15" name="TextBox 14">
            <a:extLst>
              <a:ext uri="{FF2B5EF4-FFF2-40B4-BE49-F238E27FC236}">
                <a16:creationId xmlns:a16="http://schemas.microsoft.com/office/drawing/2014/main" id="{87D1780D-22FA-41AD-901F-F1836A90F99D}"/>
              </a:ext>
            </a:extLst>
          </p:cNvPr>
          <p:cNvSpPr txBox="1"/>
          <p:nvPr/>
        </p:nvSpPr>
        <p:spPr>
          <a:xfrm>
            <a:off x="2613161" y="3484627"/>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5.</a:t>
            </a:r>
          </a:p>
        </p:txBody>
      </p:sp>
      <p:pic>
        <p:nvPicPr>
          <p:cNvPr id="16" name="Picture 15">
            <a:extLst>
              <a:ext uri="{FF2B5EF4-FFF2-40B4-BE49-F238E27FC236}">
                <a16:creationId xmlns:a16="http://schemas.microsoft.com/office/drawing/2014/main" id="{63D4AC54-082F-4BF7-A799-005E0C4E47F2}"/>
              </a:ext>
            </a:extLst>
          </p:cNvPr>
          <p:cNvPicPr>
            <a:picLocks noChangeAspect="1"/>
          </p:cNvPicPr>
          <p:nvPr/>
        </p:nvPicPr>
        <p:blipFill>
          <a:blip r:embed="rId10"/>
          <a:stretch>
            <a:fillRect/>
          </a:stretch>
        </p:blipFill>
        <p:spPr>
          <a:xfrm>
            <a:off x="4084320" y="3819808"/>
            <a:ext cx="1824030" cy="2564710"/>
          </a:xfrm>
          <a:prstGeom prst="rect">
            <a:avLst/>
          </a:prstGeom>
          <a:ln>
            <a:solidFill>
              <a:schemeClr val="tx1"/>
            </a:solidFill>
          </a:ln>
        </p:spPr>
      </p:pic>
      <p:sp>
        <p:nvSpPr>
          <p:cNvPr id="17" name="TextBox 16">
            <a:extLst>
              <a:ext uri="{FF2B5EF4-FFF2-40B4-BE49-F238E27FC236}">
                <a16:creationId xmlns:a16="http://schemas.microsoft.com/office/drawing/2014/main" id="{0A766F9D-C55A-4A0B-9038-2B6EF974A80B}"/>
              </a:ext>
            </a:extLst>
          </p:cNvPr>
          <p:cNvSpPr txBox="1"/>
          <p:nvPr/>
        </p:nvSpPr>
        <p:spPr>
          <a:xfrm>
            <a:off x="4736526" y="3490847"/>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6.</a:t>
            </a:r>
          </a:p>
        </p:txBody>
      </p:sp>
      <p:pic>
        <p:nvPicPr>
          <p:cNvPr id="18" name="Picture 17">
            <a:extLst>
              <a:ext uri="{FF2B5EF4-FFF2-40B4-BE49-F238E27FC236}">
                <a16:creationId xmlns:a16="http://schemas.microsoft.com/office/drawing/2014/main" id="{6B367D29-A505-461F-BDE5-AE238E40CE39}"/>
              </a:ext>
            </a:extLst>
          </p:cNvPr>
          <p:cNvPicPr>
            <a:picLocks noChangeAspect="1"/>
          </p:cNvPicPr>
          <p:nvPr/>
        </p:nvPicPr>
        <p:blipFill>
          <a:blip r:embed="rId11"/>
          <a:stretch>
            <a:fillRect/>
          </a:stretch>
        </p:blipFill>
        <p:spPr>
          <a:xfrm>
            <a:off x="6278881" y="3817089"/>
            <a:ext cx="1821047" cy="2568609"/>
          </a:xfrm>
          <a:prstGeom prst="rect">
            <a:avLst/>
          </a:prstGeom>
          <a:ln>
            <a:solidFill>
              <a:schemeClr val="tx1"/>
            </a:solidFill>
          </a:ln>
        </p:spPr>
      </p:pic>
      <p:sp>
        <p:nvSpPr>
          <p:cNvPr id="19" name="TextBox 18">
            <a:extLst>
              <a:ext uri="{FF2B5EF4-FFF2-40B4-BE49-F238E27FC236}">
                <a16:creationId xmlns:a16="http://schemas.microsoft.com/office/drawing/2014/main" id="{B96DCC3E-6869-4AB8-89B5-43178B63ABC7}"/>
              </a:ext>
            </a:extLst>
          </p:cNvPr>
          <p:cNvSpPr txBox="1"/>
          <p:nvPr/>
        </p:nvSpPr>
        <p:spPr>
          <a:xfrm>
            <a:off x="7029817" y="3490847"/>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7.</a:t>
            </a:r>
          </a:p>
        </p:txBody>
      </p:sp>
      <p:pic>
        <p:nvPicPr>
          <p:cNvPr id="20" name="Picture 19">
            <a:extLst>
              <a:ext uri="{FF2B5EF4-FFF2-40B4-BE49-F238E27FC236}">
                <a16:creationId xmlns:a16="http://schemas.microsoft.com/office/drawing/2014/main" id="{45056700-4540-4C1F-B450-83CF22E54C25}"/>
              </a:ext>
            </a:extLst>
          </p:cNvPr>
          <p:cNvPicPr>
            <a:picLocks noChangeAspect="1"/>
          </p:cNvPicPr>
          <p:nvPr/>
        </p:nvPicPr>
        <p:blipFill>
          <a:blip r:embed="rId12"/>
          <a:stretch>
            <a:fillRect/>
          </a:stretch>
        </p:blipFill>
        <p:spPr>
          <a:xfrm>
            <a:off x="8473441" y="3811019"/>
            <a:ext cx="1836249" cy="2561141"/>
          </a:xfrm>
          <a:prstGeom prst="rect">
            <a:avLst/>
          </a:prstGeom>
          <a:ln>
            <a:solidFill>
              <a:schemeClr val="tx1"/>
            </a:solidFill>
          </a:ln>
        </p:spPr>
      </p:pic>
      <p:sp>
        <p:nvSpPr>
          <p:cNvPr id="21" name="TextBox 20">
            <a:extLst>
              <a:ext uri="{FF2B5EF4-FFF2-40B4-BE49-F238E27FC236}">
                <a16:creationId xmlns:a16="http://schemas.microsoft.com/office/drawing/2014/main" id="{F63CDE53-3485-4AF8-99BA-D9FDFD3BA45E}"/>
              </a:ext>
            </a:extLst>
          </p:cNvPr>
          <p:cNvSpPr txBox="1"/>
          <p:nvPr/>
        </p:nvSpPr>
        <p:spPr>
          <a:xfrm>
            <a:off x="9138140" y="3495294"/>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8.</a:t>
            </a:r>
          </a:p>
        </p:txBody>
      </p:sp>
    </p:spTree>
    <p:extLst>
      <p:ext uri="{BB962C8B-B14F-4D97-AF65-F5344CB8AC3E}">
        <p14:creationId xmlns:p14="http://schemas.microsoft.com/office/powerpoint/2010/main" val="34256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7">
            <a:extLst>
              <a:ext uri="{FF2B5EF4-FFF2-40B4-BE49-F238E27FC236}">
                <a16:creationId xmlns:a16="http://schemas.microsoft.com/office/drawing/2014/main" id="{C8D10F94-56C7-4DA7-B23E-CAF42DC15D52}"/>
              </a:ext>
            </a:extLst>
          </p:cNvPr>
          <p:cNvPicPr>
            <a:picLocks noChangeAspect="1"/>
          </p:cNvPicPr>
          <p:nvPr/>
        </p:nvPicPr>
        <p:blipFill>
          <a:blip r:embed="rId3"/>
          <a:srcRect l="15566" t="584" r="10204"/>
          <a:stretch>
            <a:fillRect/>
          </a:stretch>
        </p:blipFill>
        <p:spPr>
          <a:xfrm>
            <a:off x="0" y="-1290"/>
            <a:ext cx="12188245" cy="6865781"/>
          </a:xfrm>
          <a:prstGeom prst="rect">
            <a:avLst/>
          </a:prstGeom>
          <a:ln w="12700">
            <a:miter lim="400000"/>
          </a:ln>
        </p:spPr>
      </p:pic>
      <p:pic>
        <p:nvPicPr>
          <p:cNvPr id="5" name="Picture 8" descr="Picture 8">
            <a:extLst>
              <a:ext uri="{FF2B5EF4-FFF2-40B4-BE49-F238E27FC236}">
                <a16:creationId xmlns:a16="http://schemas.microsoft.com/office/drawing/2014/main" id="{EC732D33-16A6-4F26-BA22-F7A9DE8A28BB}"/>
              </a:ext>
            </a:extLst>
          </p:cNvPr>
          <p:cNvPicPr>
            <a:picLocks noChangeAspect="1"/>
          </p:cNvPicPr>
          <p:nvPr/>
        </p:nvPicPr>
        <p:blipFill>
          <a:blip r:embed="rId4"/>
          <a:stretch>
            <a:fillRect/>
          </a:stretch>
        </p:blipFill>
        <p:spPr>
          <a:xfrm>
            <a:off x="284269" y="262319"/>
            <a:ext cx="1507870" cy="296961"/>
          </a:xfrm>
          <a:prstGeom prst="rect">
            <a:avLst/>
          </a:prstGeom>
          <a:ln w="12700">
            <a:miter lim="400000"/>
          </a:ln>
        </p:spPr>
      </p:pic>
      <p:sp>
        <p:nvSpPr>
          <p:cNvPr id="7" name="TextBox 6">
            <a:extLst>
              <a:ext uri="{FF2B5EF4-FFF2-40B4-BE49-F238E27FC236}">
                <a16:creationId xmlns:a16="http://schemas.microsoft.com/office/drawing/2014/main" id="{D70D6A2B-D31C-4220-A199-5F96B83F63A0}"/>
              </a:ext>
            </a:extLst>
          </p:cNvPr>
          <p:cNvSpPr txBox="1"/>
          <p:nvPr/>
        </p:nvSpPr>
        <p:spPr>
          <a:xfrm>
            <a:off x="2608462" y="495226"/>
            <a:ext cx="39756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9.</a:t>
            </a:r>
          </a:p>
        </p:txBody>
      </p:sp>
      <p:sp>
        <p:nvSpPr>
          <p:cNvPr id="9" name="TextBox 8">
            <a:extLst>
              <a:ext uri="{FF2B5EF4-FFF2-40B4-BE49-F238E27FC236}">
                <a16:creationId xmlns:a16="http://schemas.microsoft.com/office/drawing/2014/main" id="{BFF1AC29-48D6-4660-914F-33C2B78DD1BE}"/>
              </a:ext>
            </a:extLst>
          </p:cNvPr>
          <p:cNvSpPr txBox="1"/>
          <p:nvPr/>
        </p:nvSpPr>
        <p:spPr>
          <a:xfrm>
            <a:off x="4822641" y="498121"/>
            <a:ext cx="523309"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10.</a:t>
            </a:r>
          </a:p>
        </p:txBody>
      </p:sp>
      <p:sp>
        <p:nvSpPr>
          <p:cNvPr id="11" name="TextBox 10">
            <a:extLst>
              <a:ext uri="{FF2B5EF4-FFF2-40B4-BE49-F238E27FC236}">
                <a16:creationId xmlns:a16="http://schemas.microsoft.com/office/drawing/2014/main" id="{AFA3ED3E-1717-4293-A287-26EFB024E35B}"/>
              </a:ext>
            </a:extLst>
          </p:cNvPr>
          <p:cNvSpPr txBox="1"/>
          <p:nvPr/>
        </p:nvSpPr>
        <p:spPr>
          <a:xfrm>
            <a:off x="6926425" y="491196"/>
            <a:ext cx="523309"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11.</a:t>
            </a:r>
          </a:p>
        </p:txBody>
      </p:sp>
      <p:sp>
        <p:nvSpPr>
          <p:cNvPr id="13" name="TextBox 12">
            <a:extLst>
              <a:ext uri="{FF2B5EF4-FFF2-40B4-BE49-F238E27FC236}">
                <a16:creationId xmlns:a16="http://schemas.microsoft.com/office/drawing/2014/main" id="{5FF9FBAD-5158-4BC4-A6C1-AA3F65013DB9}"/>
              </a:ext>
            </a:extLst>
          </p:cNvPr>
          <p:cNvSpPr txBox="1"/>
          <p:nvPr/>
        </p:nvSpPr>
        <p:spPr>
          <a:xfrm>
            <a:off x="9121683" y="495890"/>
            <a:ext cx="523309"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12.</a:t>
            </a:r>
          </a:p>
        </p:txBody>
      </p:sp>
      <p:sp>
        <p:nvSpPr>
          <p:cNvPr id="15" name="TextBox 14">
            <a:extLst>
              <a:ext uri="{FF2B5EF4-FFF2-40B4-BE49-F238E27FC236}">
                <a16:creationId xmlns:a16="http://schemas.microsoft.com/office/drawing/2014/main" id="{87D1780D-22FA-41AD-901F-F1836A90F99D}"/>
              </a:ext>
            </a:extLst>
          </p:cNvPr>
          <p:cNvSpPr txBox="1"/>
          <p:nvPr/>
        </p:nvSpPr>
        <p:spPr>
          <a:xfrm>
            <a:off x="2510825" y="3480960"/>
            <a:ext cx="605815"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13.</a:t>
            </a:r>
          </a:p>
        </p:txBody>
      </p:sp>
      <p:sp>
        <p:nvSpPr>
          <p:cNvPr id="17" name="TextBox 16">
            <a:extLst>
              <a:ext uri="{FF2B5EF4-FFF2-40B4-BE49-F238E27FC236}">
                <a16:creationId xmlns:a16="http://schemas.microsoft.com/office/drawing/2014/main" id="{0A766F9D-C55A-4A0B-9038-2B6EF974A80B}"/>
              </a:ext>
            </a:extLst>
          </p:cNvPr>
          <p:cNvSpPr txBox="1"/>
          <p:nvPr/>
        </p:nvSpPr>
        <p:spPr>
          <a:xfrm>
            <a:off x="4734995" y="3477421"/>
            <a:ext cx="530137"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14.</a:t>
            </a:r>
          </a:p>
        </p:txBody>
      </p:sp>
      <p:sp>
        <p:nvSpPr>
          <p:cNvPr id="19" name="TextBox 18">
            <a:extLst>
              <a:ext uri="{FF2B5EF4-FFF2-40B4-BE49-F238E27FC236}">
                <a16:creationId xmlns:a16="http://schemas.microsoft.com/office/drawing/2014/main" id="{B96DCC3E-6869-4AB8-89B5-43178B63ABC7}"/>
              </a:ext>
            </a:extLst>
          </p:cNvPr>
          <p:cNvSpPr txBox="1"/>
          <p:nvPr/>
        </p:nvSpPr>
        <p:spPr>
          <a:xfrm>
            <a:off x="6988320" y="3473607"/>
            <a:ext cx="530137"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15.</a:t>
            </a:r>
          </a:p>
        </p:txBody>
      </p:sp>
      <p:sp>
        <p:nvSpPr>
          <p:cNvPr id="21" name="TextBox 20">
            <a:extLst>
              <a:ext uri="{FF2B5EF4-FFF2-40B4-BE49-F238E27FC236}">
                <a16:creationId xmlns:a16="http://schemas.microsoft.com/office/drawing/2014/main" id="{F63CDE53-3485-4AF8-99BA-D9FDFD3BA45E}"/>
              </a:ext>
            </a:extLst>
          </p:cNvPr>
          <p:cNvSpPr txBox="1"/>
          <p:nvPr/>
        </p:nvSpPr>
        <p:spPr>
          <a:xfrm>
            <a:off x="9126631" y="3477962"/>
            <a:ext cx="530136" cy="369332"/>
          </a:xfrm>
          <a:prstGeom prst="rect">
            <a:avLst/>
          </a:prstGeom>
          <a:noFill/>
        </p:spPr>
        <p:txBody>
          <a:bodyPr wrap="square" rtlCol="0">
            <a:spAutoFit/>
          </a:bodyPr>
          <a:lstStyle/>
          <a:p>
            <a:r>
              <a:rPr lang="en-GB" sz="1800">
                <a:solidFill>
                  <a:schemeClr val="tx2"/>
                </a:solidFill>
                <a:latin typeface="Franklin Gothic Book" panose="020B0503020102020204" pitchFamily="34" charset="0"/>
              </a:rPr>
              <a:t>16.</a:t>
            </a:r>
          </a:p>
        </p:txBody>
      </p:sp>
      <p:pic>
        <p:nvPicPr>
          <p:cNvPr id="22" name="Picture 21">
            <a:extLst>
              <a:ext uri="{FF2B5EF4-FFF2-40B4-BE49-F238E27FC236}">
                <a16:creationId xmlns:a16="http://schemas.microsoft.com/office/drawing/2014/main" id="{F5497D4E-E337-4AE5-AA65-2D908F70FE75}"/>
              </a:ext>
            </a:extLst>
          </p:cNvPr>
          <p:cNvPicPr>
            <a:picLocks noChangeAspect="1"/>
          </p:cNvPicPr>
          <p:nvPr/>
        </p:nvPicPr>
        <p:blipFill>
          <a:blip r:embed="rId5"/>
          <a:stretch>
            <a:fillRect/>
          </a:stretch>
        </p:blipFill>
        <p:spPr>
          <a:xfrm>
            <a:off x="1889761" y="842697"/>
            <a:ext cx="1825031" cy="2556534"/>
          </a:xfrm>
          <a:prstGeom prst="rect">
            <a:avLst/>
          </a:prstGeom>
          <a:ln>
            <a:solidFill>
              <a:srgbClr val="000000"/>
            </a:solidFill>
          </a:ln>
        </p:spPr>
      </p:pic>
      <p:pic>
        <p:nvPicPr>
          <p:cNvPr id="23" name="Picture 22">
            <a:extLst>
              <a:ext uri="{FF2B5EF4-FFF2-40B4-BE49-F238E27FC236}">
                <a16:creationId xmlns:a16="http://schemas.microsoft.com/office/drawing/2014/main" id="{1C45EB92-FE39-4A24-A4D7-42EB6F52CF1B}"/>
              </a:ext>
            </a:extLst>
          </p:cNvPr>
          <p:cNvPicPr>
            <a:picLocks noChangeAspect="1"/>
          </p:cNvPicPr>
          <p:nvPr/>
        </p:nvPicPr>
        <p:blipFill>
          <a:blip r:embed="rId6"/>
          <a:stretch>
            <a:fillRect/>
          </a:stretch>
        </p:blipFill>
        <p:spPr>
          <a:xfrm>
            <a:off x="4084321" y="3806172"/>
            <a:ext cx="1823185" cy="2562711"/>
          </a:xfrm>
          <a:prstGeom prst="rect">
            <a:avLst/>
          </a:prstGeom>
          <a:ln>
            <a:solidFill>
              <a:srgbClr val="000000"/>
            </a:solidFill>
          </a:ln>
        </p:spPr>
      </p:pic>
      <p:pic>
        <p:nvPicPr>
          <p:cNvPr id="24" name="Picture 23">
            <a:extLst>
              <a:ext uri="{FF2B5EF4-FFF2-40B4-BE49-F238E27FC236}">
                <a16:creationId xmlns:a16="http://schemas.microsoft.com/office/drawing/2014/main" id="{FE578808-7E18-48C2-BB49-46C3322E6139}"/>
              </a:ext>
            </a:extLst>
          </p:cNvPr>
          <p:cNvPicPr>
            <a:picLocks noChangeAspect="1"/>
          </p:cNvPicPr>
          <p:nvPr/>
        </p:nvPicPr>
        <p:blipFill>
          <a:blip r:embed="rId7"/>
          <a:stretch>
            <a:fillRect/>
          </a:stretch>
        </p:blipFill>
        <p:spPr>
          <a:xfrm>
            <a:off x="8473441" y="854872"/>
            <a:ext cx="1831495" cy="2564003"/>
          </a:xfrm>
          <a:prstGeom prst="rect">
            <a:avLst/>
          </a:prstGeom>
          <a:ln>
            <a:solidFill>
              <a:srgbClr val="000000"/>
            </a:solidFill>
          </a:ln>
        </p:spPr>
      </p:pic>
      <p:pic>
        <p:nvPicPr>
          <p:cNvPr id="25" name="Picture 24">
            <a:extLst>
              <a:ext uri="{FF2B5EF4-FFF2-40B4-BE49-F238E27FC236}">
                <a16:creationId xmlns:a16="http://schemas.microsoft.com/office/drawing/2014/main" id="{22D54CE1-6F91-410D-9B28-E3929749434F}"/>
              </a:ext>
            </a:extLst>
          </p:cNvPr>
          <p:cNvPicPr>
            <a:picLocks noChangeAspect="1"/>
          </p:cNvPicPr>
          <p:nvPr/>
        </p:nvPicPr>
        <p:blipFill rotWithShape="1">
          <a:blip r:embed="rId8"/>
          <a:srcRect l="1724" r="3860" b="3249"/>
          <a:stretch/>
        </p:blipFill>
        <p:spPr>
          <a:xfrm>
            <a:off x="1889761" y="3811798"/>
            <a:ext cx="1829945" cy="2558778"/>
          </a:xfrm>
          <a:prstGeom prst="rect">
            <a:avLst/>
          </a:prstGeom>
          <a:ln>
            <a:solidFill>
              <a:srgbClr val="000000"/>
            </a:solidFill>
          </a:ln>
        </p:spPr>
      </p:pic>
      <p:pic>
        <p:nvPicPr>
          <p:cNvPr id="26" name="Picture 25">
            <a:extLst>
              <a:ext uri="{FF2B5EF4-FFF2-40B4-BE49-F238E27FC236}">
                <a16:creationId xmlns:a16="http://schemas.microsoft.com/office/drawing/2014/main" id="{D8083B6A-6DDF-4FB2-9CC9-637C485F314C}"/>
              </a:ext>
            </a:extLst>
          </p:cNvPr>
          <p:cNvPicPr>
            <a:picLocks noChangeAspect="1"/>
          </p:cNvPicPr>
          <p:nvPr/>
        </p:nvPicPr>
        <p:blipFill>
          <a:blip r:embed="rId9"/>
          <a:stretch>
            <a:fillRect/>
          </a:stretch>
        </p:blipFill>
        <p:spPr>
          <a:xfrm>
            <a:off x="6278880" y="3806171"/>
            <a:ext cx="1825950" cy="2562375"/>
          </a:xfrm>
          <a:prstGeom prst="rect">
            <a:avLst/>
          </a:prstGeom>
          <a:ln>
            <a:solidFill>
              <a:srgbClr val="000000"/>
            </a:solidFill>
          </a:ln>
        </p:spPr>
      </p:pic>
      <p:pic>
        <p:nvPicPr>
          <p:cNvPr id="27" name="Picture 26">
            <a:extLst>
              <a:ext uri="{FF2B5EF4-FFF2-40B4-BE49-F238E27FC236}">
                <a16:creationId xmlns:a16="http://schemas.microsoft.com/office/drawing/2014/main" id="{25E5A890-82DA-4DEB-94AC-8019EC001FED}"/>
              </a:ext>
            </a:extLst>
          </p:cNvPr>
          <p:cNvPicPr>
            <a:picLocks noChangeAspect="1"/>
          </p:cNvPicPr>
          <p:nvPr/>
        </p:nvPicPr>
        <p:blipFill>
          <a:blip r:embed="rId10"/>
          <a:stretch>
            <a:fillRect/>
          </a:stretch>
        </p:blipFill>
        <p:spPr>
          <a:xfrm>
            <a:off x="4084320" y="860790"/>
            <a:ext cx="1826620" cy="2561215"/>
          </a:xfrm>
          <a:prstGeom prst="rect">
            <a:avLst/>
          </a:prstGeom>
          <a:ln>
            <a:solidFill>
              <a:srgbClr val="000000"/>
            </a:solidFill>
          </a:ln>
        </p:spPr>
      </p:pic>
      <p:pic>
        <p:nvPicPr>
          <p:cNvPr id="28" name="Picture 27">
            <a:extLst>
              <a:ext uri="{FF2B5EF4-FFF2-40B4-BE49-F238E27FC236}">
                <a16:creationId xmlns:a16="http://schemas.microsoft.com/office/drawing/2014/main" id="{DBD132FD-7BDC-4648-B13D-20FEE4F06E9C}"/>
              </a:ext>
            </a:extLst>
          </p:cNvPr>
          <p:cNvPicPr>
            <a:picLocks noChangeAspect="1"/>
          </p:cNvPicPr>
          <p:nvPr/>
        </p:nvPicPr>
        <p:blipFill>
          <a:blip r:embed="rId11"/>
          <a:stretch>
            <a:fillRect/>
          </a:stretch>
        </p:blipFill>
        <p:spPr>
          <a:xfrm>
            <a:off x="6278881" y="847973"/>
            <a:ext cx="1829171" cy="2559547"/>
          </a:xfrm>
          <a:prstGeom prst="rect">
            <a:avLst/>
          </a:prstGeom>
          <a:ln>
            <a:solidFill>
              <a:srgbClr val="000000"/>
            </a:solidFill>
          </a:ln>
        </p:spPr>
      </p:pic>
      <p:pic>
        <p:nvPicPr>
          <p:cNvPr id="29" name="Picture 28">
            <a:extLst>
              <a:ext uri="{FF2B5EF4-FFF2-40B4-BE49-F238E27FC236}">
                <a16:creationId xmlns:a16="http://schemas.microsoft.com/office/drawing/2014/main" id="{DEA48CB3-9861-44EF-BCFA-5F21C1E6CCB7}"/>
              </a:ext>
            </a:extLst>
          </p:cNvPr>
          <p:cNvPicPr>
            <a:picLocks noChangeAspect="1"/>
          </p:cNvPicPr>
          <p:nvPr/>
        </p:nvPicPr>
        <p:blipFill>
          <a:blip r:embed="rId12"/>
          <a:stretch>
            <a:fillRect/>
          </a:stretch>
        </p:blipFill>
        <p:spPr>
          <a:xfrm>
            <a:off x="8473441" y="3808630"/>
            <a:ext cx="1824415" cy="2568107"/>
          </a:xfrm>
          <a:prstGeom prst="rect">
            <a:avLst/>
          </a:prstGeom>
          <a:ln>
            <a:solidFill>
              <a:srgbClr val="000000"/>
            </a:solidFill>
          </a:ln>
        </p:spPr>
      </p:pic>
    </p:spTree>
    <p:extLst>
      <p:ext uri="{BB962C8B-B14F-4D97-AF65-F5344CB8AC3E}">
        <p14:creationId xmlns:p14="http://schemas.microsoft.com/office/powerpoint/2010/main" val="13192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background pattern&#10;&#10;Description automatically generated">
            <a:extLst>
              <a:ext uri="{FF2B5EF4-FFF2-40B4-BE49-F238E27FC236}">
                <a16:creationId xmlns:a16="http://schemas.microsoft.com/office/drawing/2014/main" id="{3C1247FF-9BC2-C54C-B0BF-C7FB1D94226E}"/>
              </a:ext>
            </a:extLst>
          </p:cNvPr>
          <p:cNvPicPr>
            <a:picLocks noChangeAspect="1"/>
          </p:cNvPicPr>
          <p:nvPr/>
        </p:nvPicPr>
        <p:blipFill rotWithShape="1">
          <a:blip r:embed="rId3"/>
          <a:srcRect l="15895" t="670" r="10374"/>
          <a:stretch/>
        </p:blipFill>
        <p:spPr>
          <a:xfrm>
            <a:off x="0" y="0"/>
            <a:ext cx="12192000" cy="6858085"/>
          </a:xfrm>
          <a:prstGeom prst="rect">
            <a:avLst/>
          </a:prstGeom>
        </p:spPr>
      </p:pic>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graphicFrame>
        <p:nvGraphicFramePr>
          <p:cNvPr id="2" name="Table 2">
            <a:extLst>
              <a:ext uri="{FF2B5EF4-FFF2-40B4-BE49-F238E27FC236}">
                <a16:creationId xmlns:a16="http://schemas.microsoft.com/office/drawing/2014/main" id="{FB472F64-CBB0-41EA-85ED-1041FB6ECF71}"/>
              </a:ext>
            </a:extLst>
          </p:cNvPr>
          <p:cNvGraphicFramePr>
            <a:graphicFrameLocks noGrp="1"/>
          </p:cNvGraphicFramePr>
          <p:nvPr/>
        </p:nvGraphicFramePr>
        <p:xfrm>
          <a:off x="3048000" y="1397000"/>
          <a:ext cx="6096000" cy="2966720"/>
        </p:xfrm>
        <a:graphic>
          <a:graphicData uri="http://schemas.openxmlformats.org/drawingml/2006/table">
            <a:tbl>
              <a:tblPr bandRow="1">
                <a:tableStyleId>{2D5ABB26-0587-4C30-8999-92F81FD0307C}</a:tableStyleId>
              </a:tblPr>
              <a:tblGrid>
                <a:gridCol w="2032000">
                  <a:extLst>
                    <a:ext uri="{9D8B030D-6E8A-4147-A177-3AD203B41FA5}">
                      <a16:colId xmlns:a16="http://schemas.microsoft.com/office/drawing/2014/main" val="2462478992"/>
                    </a:ext>
                  </a:extLst>
                </a:gridCol>
                <a:gridCol w="2032000">
                  <a:extLst>
                    <a:ext uri="{9D8B030D-6E8A-4147-A177-3AD203B41FA5}">
                      <a16:colId xmlns:a16="http://schemas.microsoft.com/office/drawing/2014/main" val="1574696444"/>
                    </a:ext>
                  </a:extLst>
                </a:gridCol>
                <a:gridCol w="2032000">
                  <a:extLst>
                    <a:ext uri="{9D8B030D-6E8A-4147-A177-3AD203B41FA5}">
                      <a16:colId xmlns:a16="http://schemas.microsoft.com/office/drawing/2014/main" val="2302743880"/>
                    </a:ext>
                  </a:extLst>
                </a:gridCol>
              </a:tblGrid>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59557065"/>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52052065"/>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20218463"/>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95756980"/>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72007342"/>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65512429"/>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17309092"/>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814922812"/>
                  </a:ext>
                </a:extLst>
              </a:tr>
            </a:tbl>
          </a:graphicData>
        </a:graphic>
      </p:graphicFrame>
      <p:graphicFrame>
        <p:nvGraphicFramePr>
          <p:cNvPr id="21" name="Table 6">
            <a:extLst>
              <a:ext uri="{FF2B5EF4-FFF2-40B4-BE49-F238E27FC236}">
                <a16:creationId xmlns:a16="http://schemas.microsoft.com/office/drawing/2014/main" id="{B8718F8B-987E-4129-80DD-6ED52FE87895}"/>
              </a:ext>
            </a:extLst>
          </p:cNvPr>
          <p:cNvGraphicFramePr>
            <a:graphicFrameLocks noGrp="1"/>
          </p:cNvGraphicFramePr>
          <p:nvPr/>
        </p:nvGraphicFramePr>
        <p:xfrm>
          <a:off x="3881999" y="1230240"/>
          <a:ext cx="4428000" cy="4896000"/>
        </p:xfrm>
        <a:graphic>
          <a:graphicData uri="http://schemas.openxmlformats.org/drawingml/2006/table">
            <a:tbl>
              <a:tblPr bandRow="1">
                <a:tableStyleId>{2D5ABB26-0587-4C30-8999-92F81FD0307C}</a:tableStyleId>
              </a:tblPr>
              <a:tblGrid>
                <a:gridCol w="1476000">
                  <a:extLst>
                    <a:ext uri="{9D8B030D-6E8A-4147-A177-3AD203B41FA5}">
                      <a16:colId xmlns:a16="http://schemas.microsoft.com/office/drawing/2014/main" val="719161511"/>
                    </a:ext>
                  </a:extLst>
                </a:gridCol>
                <a:gridCol w="1476000">
                  <a:extLst>
                    <a:ext uri="{9D8B030D-6E8A-4147-A177-3AD203B41FA5}">
                      <a16:colId xmlns:a16="http://schemas.microsoft.com/office/drawing/2014/main" val="3812024331"/>
                    </a:ext>
                  </a:extLst>
                </a:gridCol>
                <a:gridCol w="1476000">
                  <a:extLst>
                    <a:ext uri="{9D8B030D-6E8A-4147-A177-3AD203B41FA5}">
                      <a16:colId xmlns:a16="http://schemas.microsoft.com/office/drawing/2014/main" val="691575578"/>
                    </a:ext>
                  </a:extLst>
                </a:gridCol>
              </a:tblGrid>
              <a:tr h="306000">
                <a:tc>
                  <a:txBody>
                    <a:bodyPr/>
                    <a:lstStyle/>
                    <a:p>
                      <a:pPr algn="ctr"/>
                      <a:r>
                        <a:rPr lang="en-GB" sz="1400">
                          <a:solidFill>
                            <a:srgbClr val="0F3D56"/>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079555"/>
                  </a:ext>
                </a:extLst>
              </a:tr>
              <a:tr h="306000">
                <a:tc>
                  <a:txBody>
                    <a:bodyPr/>
                    <a:lstStyle/>
                    <a:p>
                      <a:pPr algn="ctr"/>
                      <a:r>
                        <a:rPr lang="en-GB" sz="1400">
                          <a:solidFill>
                            <a:srgbClr val="0F3D56"/>
                          </a:solidFil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235950"/>
                  </a:ext>
                </a:extLst>
              </a:tr>
              <a:tr h="306000">
                <a:tc>
                  <a:txBody>
                    <a:bodyPr/>
                    <a:lstStyle/>
                    <a:p>
                      <a:pPr algn="ctr"/>
                      <a:r>
                        <a:rPr lang="en-GB" sz="1400">
                          <a:solidFill>
                            <a:srgbClr val="0F3D56"/>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972470"/>
                  </a:ext>
                </a:extLst>
              </a:tr>
              <a:tr h="306000">
                <a:tc>
                  <a:txBody>
                    <a:bodyPr/>
                    <a:lstStyle/>
                    <a:p>
                      <a:pPr algn="ctr"/>
                      <a:r>
                        <a:rPr lang="en-GB" sz="1400">
                          <a:solidFill>
                            <a:srgbClr val="0F3D56"/>
                          </a:solidFil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b="1">
                          <a:solidFill>
                            <a:srgbClr val="0F3D56"/>
                          </a:solidFill>
                        </a:rPr>
                        <a:t>x</a:t>
                      </a:r>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7018122"/>
                  </a:ext>
                </a:extLst>
              </a:tr>
              <a:tr h="306000">
                <a:tc>
                  <a:txBody>
                    <a:bodyPr/>
                    <a:lstStyle/>
                    <a:p>
                      <a:pPr algn="ctr"/>
                      <a:r>
                        <a:rPr lang="en-GB" sz="1400">
                          <a:solidFill>
                            <a:srgbClr val="0F3D56"/>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F3D56"/>
                          </a:solidFill>
                        </a:rPr>
                        <a:t>x</a:t>
                      </a:r>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467755"/>
                  </a:ext>
                </a:extLst>
              </a:tr>
              <a:tr h="306000">
                <a:tc>
                  <a:txBody>
                    <a:bodyPr/>
                    <a:lstStyle/>
                    <a:p>
                      <a:pPr algn="ctr"/>
                      <a:r>
                        <a:rPr lang="en-GB" sz="1400">
                          <a:solidFill>
                            <a:srgbClr val="0F3D56"/>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2749627"/>
                  </a:ext>
                </a:extLst>
              </a:tr>
              <a:tr h="306000">
                <a:tc>
                  <a:txBody>
                    <a:bodyPr/>
                    <a:lstStyle/>
                    <a:p>
                      <a:pPr algn="ctr"/>
                      <a:r>
                        <a:rPr lang="en-GB" sz="1400">
                          <a:solidFill>
                            <a:srgbClr val="0F3D56"/>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6210618"/>
                  </a:ext>
                </a:extLst>
              </a:tr>
              <a:tr h="306000">
                <a:tc>
                  <a:txBody>
                    <a:bodyPr/>
                    <a:lstStyle/>
                    <a:p>
                      <a:pPr algn="ctr"/>
                      <a:r>
                        <a:rPr lang="en-GB" sz="1400">
                          <a:solidFill>
                            <a:srgbClr val="0F3D56"/>
                          </a:solidFil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F3D56"/>
                          </a:solidFill>
                        </a:rPr>
                        <a:t>x</a:t>
                      </a:r>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151753"/>
                  </a:ext>
                </a:extLst>
              </a:tr>
              <a:tr h="306000">
                <a:tc>
                  <a:txBody>
                    <a:bodyPr/>
                    <a:lstStyle/>
                    <a:p>
                      <a:pPr algn="ctr"/>
                      <a:r>
                        <a:rPr lang="en-GB" sz="1400">
                          <a:solidFill>
                            <a:srgbClr val="0F3D56"/>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F3D56"/>
                          </a:solidFill>
                        </a:rPr>
                        <a:t>x</a:t>
                      </a:r>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8338666"/>
                  </a:ext>
                </a:extLst>
              </a:tr>
              <a:tr h="306000">
                <a:tc>
                  <a:txBody>
                    <a:bodyPr/>
                    <a:lstStyle/>
                    <a:p>
                      <a:pPr algn="ctr"/>
                      <a:r>
                        <a:rPr lang="en-GB" sz="1400">
                          <a:solidFill>
                            <a:srgbClr val="0F3D56"/>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102154"/>
                  </a:ext>
                </a:extLst>
              </a:tr>
              <a:tr h="306000">
                <a:tc>
                  <a:txBody>
                    <a:bodyPr/>
                    <a:lstStyle/>
                    <a:p>
                      <a:pPr algn="ctr"/>
                      <a:r>
                        <a:rPr lang="en-GB" sz="1400">
                          <a:solidFill>
                            <a:srgbClr val="0F3D56"/>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307725"/>
                  </a:ext>
                </a:extLst>
              </a:tr>
              <a:tr h="306000">
                <a:tc>
                  <a:txBody>
                    <a:bodyPr/>
                    <a:lstStyle/>
                    <a:p>
                      <a:pPr algn="ctr"/>
                      <a:r>
                        <a:rPr lang="en-GB" sz="1400">
                          <a:solidFill>
                            <a:srgbClr val="0F3D56"/>
                          </a:solidFil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F3D56"/>
                          </a:solidFill>
                        </a:rPr>
                        <a:t>x</a:t>
                      </a:r>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283360"/>
                  </a:ext>
                </a:extLst>
              </a:tr>
              <a:tr h="306000">
                <a:tc>
                  <a:txBody>
                    <a:bodyPr/>
                    <a:lstStyle/>
                    <a:p>
                      <a:pPr algn="ctr"/>
                      <a:r>
                        <a:rPr lang="en-GB" sz="1400">
                          <a:solidFill>
                            <a:srgbClr val="0F3D56"/>
                          </a:solidFil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926150"/>
                  </a:ext>
                </a:extLst>
              </a:tr>
              <a:tr h="306000">
                <a:tc>
                  <a:txBody>
                    <a:bodyPr/>
                    <a:lstStyle/>
                    <a:p>
                      <a:pPr algn="ctr"/>
                      <a:r>
                        <a:rPr lang="en-GB" sz="1400">
                          <a:solidFill>
                            <a:srgbClr val="0F3D56"/>
                          </a:solidFill>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F3D56"/>
                          </a:solidFill>
                        </a:rPr>
                        <a:t>x</a:t>
                      </a:r>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749989"/>
                  </a:ext>
                </a:extLst>
              </a:tr>
              <a:tr h="306000">
                <a:tc>
                  <a:txBody>
                    <a:bodyPr/>
                    <a:lstStyle/>
                    <a:p>
                      <a:pPr algn="ctr"/>
                      <a:r>
                        <a:rPr lang="en-GB" sz="1400">
                          <a:solidFill>
                            <a:srgbClr val="0F3D56"/>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b="1">
                          <a:solidFill>
                            <a:srgbClr val="0F3D56"/>
                          </a:solidFill>
                        </a:rPr>
                        <a:t>x</a:t>
                      </a:r>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85366"/>
                  </a:ext>
                </a:extLst>
              </a:tr>
              <a:tr h="306000">
                <a:tc>
                  <a:txBody>
                    <a:bodyPr/>
                    <a:lstStyle/>
                    <a:p>
                      <a:pPr algn="ctr"/>
                      <a:r>
                        <a:rPr lang="en-GB" sz="1400">
                          <a:solidFill>
                            <a:srgbClr val="0F3D56"/>
                          </a:solidFill>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rgbClr val="0F3D56"/>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4505164"/>
                  </a:ext>
                </a:extLst>
              </a:tr>
            </a:tbl>
          </a:graphicData>
        </a:graphic>
      </p:graphicFrame>
      <p:pic>
        <p:nvPicPr>
          <p:cNvPr id="22" name="Graphic 21" descr="Checkmark">
            <a:extLst>
              <a:ext uri="{FF2B5EF4-FFF2-40B4-BE49-F238E27FC236}">
                <a16:creationId xmlns:a16="http://schemas.microsoft.com/office/drawing/2014/main" id="{946124F9-2E99-43BD-A865-C622EABF78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8832" y="1581992"/>
            <a:ext cx="318357" cy="318357"/>
          </a:xfrm>
          <a:prstGeom prst="rect">
            <a:avLst/>
          </a:prstGeom>
        </p:spPr>
      </p:pic>
      <p:pic>
        <p:nvPicPr>
          <p:cNvPr id="23" name="Graphic 22" descr="Checkmark">
            <a:extLst>
              <a:ext uri="{FF2B5EF4-FFF2-40B4-BE49-F238E27FC236}">
                <a16:creationId xmlns:a16="http://schemas.microsoft.com/office/drawing/2014/main" id="{9E0894C0-3A7D-4FBA-8C32-208A245706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0371" y="1871898"/>
            <a:ext cx="318357" cy="318357"/>
          </a:xfrm>
          <a:prstGeom prst="rect">
            <a:avLst/>
          </a:prstGeom>
        </p:spPr>
      </p:pic>
      <p:pic>
        <p:nvPicPr>
          <p:cNvPr id="24" name="Graphic 23" descr="Checkmark">
            <a:extLst>
              <a:ext uri="{FF2B5EF4-FFF2-40B4-BE49-F238E27FC236}">
                <a16:creationId xmlns:a16="http://schemas.microsoft.com/office/drawing/2014/main" id="{167F8C5B-385E-4997-AF7B-AF6BB1264C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0371" y="1252501"/>
            <a:ext cx="318357" cy="318357"/>
          </a:xfrm>
          <a:prstGeom prst="rect">
            <a:avLst/>
          </a:prstGeom>
        </p:spPr>
      </p:pic>
      <p:pic>
        <p:nvPicPr>
          <p:cNvPr id="25" name="Graphic 24" descr="Checkmark">
            <a:extLst>
              <a:ext uri="{FF2B5EF4-FFF2-40B4-BE49-F238E27FC236}">
                <a16:creationId xmlns:a16="http://schemas.microsoft.com/office/drawing/2014/main" id="{BB43FC2F-0306-44F5-B9DE-D723060544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6822" y="3065803"/>
            <a:ext cx="318357" cy="318357"/>
          </a:xfrm>
          <a:prstGeom prst="rect">
            <a:avLst/>
          </a:prstGeom>
        </p:spPr>
      </p:pic>
      <p:pic>
        <p:nvPicPr>
          <p:cNvPr id="26" name="Graphic 25" descr="Checkmark">
            <a:extLst>
              <a:ext uri="{FF2B5EF4-FFF2-40B4-BE49-F238E27FC236}">
                <a16:creationId xmlns:a16="http://schemas.microsoft.com/office/drawing/2014/main" id="{75AD785D-1939-4B96-87B9-5D86F7446C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6822" y="5807883"/>
            <a:ext cx="318357" cy="318357"/>
          </a:xfrm>
          <a:prstGeom prst="rect">
            <a:avLst/>
          </a:prstGeom>
        </p:spPr>
      </p:pic>
      <p:pic>
        <p:nvPicPr>
          <p:cNvPr id="27" name="Graphic 26" descr="Checkmark">
            <a:extLst>
              <a:ext uri="{FF2B5EF4-FFF2-40B4-BE49-F238E27FC236}">
                <a16:creationId xmlns:a16="http://schemas.microsoft.com/office/drawing/2014/main" id="{8CBE46BF-2966-458D-89B0-4EDB4D3871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8832" y="3983494"/>
            <a:ext cx="318357" cy="318357"/>
          </a:xfrm>
          <a:prstGeom prst="rect">
            <a:avLst/>
          </a:prstGeom>
        </p:spPr>
      </p:pic>
      <p:pic>
        <p:nvPicPr>
          <p:cNvPr id="28" name="Graphic 27" descr="Checkmark">
            <a:extLst>
              <a:ext uri="{FF2B5EF4-FFF2-40B4-BE49-F238E27FC236}">
                <a16:creationId xmlns:a16="http://schemas.microsoft.com/office/drawing/2014/main" id="{5EE74340-E023-421C-8732-EBBE8B74F3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8832" y="4316176"/>
            <a:ext cx="318357" cy="318357"/>
          </a:xfrm>
          <a:prstGeom prst="rect">
            <a:avLst/>
          </a:prstGeom>
        </p:spPr>
      </p:pic>
      <p:pic>
        <p:nvPicPr>
          <p:cNvPr id="29" name="Graphic 28" descr="Checkmark">
            <a:extLst>
              <a:ext uri="{FF2B5EF4-FFF2-40B4-BE49-F238E27FC236}">
                <a16:creationId xmlns:a16="http://schemas.microsoft.com/office/drawing/2014/main" id="{D2DEA399-909C-467E-BA88-3CA00F530C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8832" y="4944856"/>
            <a:ext cx="318357" cy="318357"/>
          </a:xfrm>
          <a:prstGeom prst="rect">
            <a:avLst/>
          </a:prstGeom>
        </p:spPr>
      </p:pic>
      <p:pic>
        <p:nvPicPr>
          <p:cNvPr id="30" name="Graphic 29" descr="Checkmark">
            <a:extLst>
              <a:ext uri="{FF2B5EF4-FFF2-40B4-BE49-F238E27FC236}">
                <a16:creationId xmlns:a16="http://schemas.microsoft.com/office/drawing/2014/main" id="{EAF80CA2-11D0-4547-A84C-BE2546DC0A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6821" y="2746102"/>
            <a:ext cx="318357" cy="318357"/>
          </a:xfrm>
          <a:prstGeom prst="rect">
            <a:avLst/>
          </a:prstGeom>
        </p:spPr>
      </p:pic>
      <p:pic>
        <p:nvPicPr>
          <p:cNvPr id="18" name="Picture 17" descr="C-me landscape logo.png">
            <a:extLst>
              <a:ext uri="{FF2B5EF4-FFF2-40B4-BE49-F238E27FC236}">
                <a16:creationId xmlns:a16="http://schemas.microsoft.com/office/drawing/2014/main" id="{F7A61A7A-7F83-F243-A11D-387EC3D848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008" y="392855"/>
            <a:ext cx="2144524" cy="422342"/>
          </a:xfrm>
          <a:prstGeom prst="rect">
            <a:avLst/>
          </a:prstGeom>
        </p:spPr>
      </p:pic>
      <p:sp>
        <p:nvSpPr>
          <p:cNvPr id="19" name="TextBox 5">
            <a:extLst>
              <a:ext uri="{FF2B5EF4-FFF2-40B4-BE49-F238E27FC236}">
                <a16:creationId xmlns:a16="http://schemas.microsoft.com/office/drawing/2014/main" id="{5B68DAFA-FA08-4840-ACDC-3BCB9695FB25}"/>
              </a:ext>
            </a:extLst>
          </p:cNvPr>
          <p:cNvSpPr txBox="1"/>
          <p:nvPr/>
        </p:nvSpPr>
        <p:spPr>
          <a:xfrm>
            <a:off x="3332802" y="438140"/>
            <a:ext cx="5526396" cy="62613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a:rPr>
              <a:t>C-me</a:t>
            </a:r>
            <a:r>
              <a:rPr lang="en-GB">
                <a:latin typeface="Franklin Gothic Medium"/>
              </a:rPr>
              <a:t> virtual card game</a:t>
            </a:r>
            <a:endParaRPr>
              <a:latin typeface="Franklin Gothic Medium"/>
            </a:endParaRPr>
          </a:p>
        </p:txBody>
      </p:sp>
    </p:spTree>
    <p:extLst>
      <p:ext uri="{BB962C8B-B14F-4D97-AF65-F5344CB8AC3E}">
        <p14:creationId xmlns:p14="http://schemas.microsoft.com/office/powerpoint/2010/main" val="11880638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0B9A1F5499024AA0EBC9723E6D8FD8" ma:contentTypeVersion="15" ma:contentTypeDescription="Create a new document." ma:contentTypeScope="" ma:versionID="74c1329d87083f3b206ed3b4d02820a4">
  <xsd:schema xmlns:xsd="http://www.w3.org/2001/XMLSchema" xmlns:xs="http://www.w3.org/2001/XMLSchema" xmlns:p="http://schemas.microsoft.com/office/2006/metadata/properties" xmlns:ns2="f3cfc67d-6eb7-4343-b83d-08edd0fb5087" xmlns:ns3="e56a6910-d9b8-4bde-85e3-fc231a43f308" targetNamespace="http://schemas.microsoft.com/office/2006/metadata/properties" ma:root="true" ma:fieldsID="f3e8538f0e2c7d9449ff41f400ff30ca" ns2:_="" ns3:_="">
    <xsd:import namespace="f3cfc67d-6eb7-4343-b83d-08edd0fb5087"/>
    <xsd:import namespace="e56a6910-d9b8-4bde-85e3-fc231a43f3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fc67d-6eb7-4343-b83d-08edd0fb50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25c08-834a-45c1-9f0c-7e944c91adf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6a6910-d9b8-4bde-85e3-fc231a43f3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5c08af-1139-4212-90d4-53bbf510771c}" ma:internalName="TaxCatchAll" ma:showField="CatchAllData" ma:web="e56a6910-d9b8-4bde-85e3-fc231a43f3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cfc67d-6eb7-4343-b83d-08edd0fb5087">
      <Terms xmlns="http://schemas.microsoft.com/office/infopath/2007/PartnerControls"/>
    </lcf76f155ced4ddcb4097134ff3c332f>
    <TaxCatchAll xmlns="e56a6910-d9b8-4bde-85e3-fc231a43f308" xsi:nil="true"/>
  </documentManagement>
</p:properties>
</file>

<file path=customXml/itemProps1.xml><?xml version="1.0" encoding="utf-8"?>
<ds:datastoreItem xmlns:ds="http://schemas.openxmlformats.org/officeDocument/2006/customXml" ds:itemID="{A74F0A66-B4D8-4081-BCBD-874C750DD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cfc67d-6eb7-4343-b83d-08edd0fb5087"/>
    <ds:schemaRef ds:uri="e56a6910-d9b8-4bde-85e3-fc231a43f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5078CA-4EB4-4227-933A-BB6DF166F30D}">
  <ds:schemaRefs>
    <ds:schemaRef ds:uri="http://schemas.microsoft.com/sharepoint/v3/contenttype/forms"/>
  </ds:schemaRefs>
</ds:datastoreItem>
</file>

<file path=customXml/itemProps3.xml><?xml version="1.0" encoding="utf-8"?>
<ds:datastoreItem xmlns:ds="http://schemas.openxmlformats.org/officeDocument/2006/customXml" ds:itemID="{BEDB882E-0247-440A-91B4-9DCA74D22B95}">
  <ds:schemaRefs>
    <ds:schemaRef ds:uri="http://schemas.microsoft.com/office/2006/metadata/properties"/>
    <ds:schemaRef ds:uri="http://schemas.microsoft.com/office/infopath/2007/PartnerControls"/>
    <ds:schemaRef ds:uri="f3cfc67d-6eb7-4343-b83d-08edd0fb5087"/>
    <ds:schemaRef ds:uri="e56a6910-d9b8-4bde-85e3-fc231a43f308"/>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8642</Words>
  <Application>Microsoft Office PowerPoint</Application>
  <PresentationFormat>Widescreen</PresentationFormat>
  <Paragraphs>1095</Paragraphs>
  <Slides>46</Slides>
  <Notes>46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Aleo</vt:lpstr>
      <vt:lpstr>Arial</vt:lpstr>
      <vt:lpstr>Arial,Sans-Serif</vt:lpstr>
      <vt:lpstr>Calibri</vt:lpstr>
      <vt:lpstr>Calibri Light</vt:lpstr>
      <vt:lpstr>Courier New</vt:lpstr>
      <vt:lpstr>Franklin Gothic Book</vt:lpstr>
      <vt:lpstr>Franklin Gothic Medium</vt:lpstr>
      <vt:lpstr>Helvetica Neue</vt:lpstr>
      <vt:lpstr>Helvetica Neue Light</vt:lpstr>
      <vt:lpstr>Helvetica Neue Medium</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Haskins</dc:creator>
  <cp:lastModifiedBy>Emma Marshall</cp:lastModifiedBy>
  <cp:revision>218</cp:revision>
  <cp:lastPrinted>2020-03-25T10:45:09Z</cp:lastPrinted>
  <dcterms:created xsi:type="dcterms:W3CDTF">2019-02-01T10:22:17Z</dcterms:created>
  <dcterms:modified xsi:type="dcterms:W3CDTF">2023-04-06T14:36:27Z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0x010100300B9A1F5499024AA0EBC9723E6D8FD8</vt:lpwstr>
  </property>
  <property fmtid="{D5CDD505-2E9C-101B-9397-08002B2CF9AE}" pid="3" name="MediaServiceImageTags">
    <vt:lpwstr/>
  </property>
</Properties>
</file>