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683" r:id="rId5"/>
    <p:sldId id="894" r:id="rId6"/>
    <p:sldId id="265" r:id="rId7"/>
    <p:sldId id="755" r:id="rId8"/>
    <p:sldId id="888" r:id="rId9"/>
    <p:sldId id="875" r:id="rId10"/>
    <p:sldId id="877" r:id="rId11"/>
    <p:sldId id="876" r:id="rId12"/>
    <p:sldId id="878" r:id="rId13"/>
    <p:sldId id="813" r:id="rId14"/>
    <p:sldId id="879" r:id="rId15"/>
    <p:sldId id="873" r:id="rId16"/>
    <p:sldId id="770" r:id="rId17"/>
    <p:sldId id="256" r:id="rId18"/>
    <p:sldId id="886" r:id="rId19"/>
    <p:sldId id="864" r:id="rId20"/>
    <p:sldId id="874" r:id="rId21"/>
    <p:sldId id="855" r:id="rId22"/>
    <p:sldId id="884" r:id="rId23"/>
    <p:sldId id="885" r:id="rId24"/>
    <p:sldId id="815" r:id="rId25"/>
    <p:sldId id="880" r:id="rId26"/>
    <p:sldId id="882" r:id="rId27"/>
    <p:sldId id="881" r:id="rId28"/>
    <p:sldId id="895" r:id="rId29"/>
    <p:sldId id="896" r:id="rId30"/>
    <p:sldId id="8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02DD60-D2AE-55B1-F992-AD17CDAF043F}" name="Grace Golf" initials="GG" userId="S::grace@colour-profiling.com::4dde5f68-09e9-4618-b964-3a36d85cd1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A4ED"/>
    <a:srgbClr val="28265B"/>
    <a:srgbClr val="4286A0"/>
    <a:srgbClr val="1A4960"/>
    <a:srgbClr val="6DA4AD"/>
    <a:srgbClr val="6CA5AF"/>
    <a:srgbClr val="57AE74"/>
    <a:srgbClr val="D5DB5A"/>
    <a:srgbClr val="FBD504"/>
    <a:srgbClr val="EF4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30DFFF-A032-4E2D-823E-4A0C7CB2D29F}" v="12" dt="2026-03-05T16:08:01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76865"/>
  </p:normalViewPr>
  <p:slideViewPr>
    <p:cSldViewPr snapToGrid="0">
      <p:cViewPr varScale="1">
        <p:scale>
          <a:sx n="60" d="100"/>
          <a:sy n="60" d="100"/>
        </p:scale>
        <p:origin x="82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ne Holloway" userId="acd824e0-849b-439c-b4c6-53770188c5fe" providerId="ADAL" clId="{CD0E95B6-C363-4778-B094-791E9F5E7082}"/>
    <pc:docChg chg="undo custSel addSld delSld modSld">
      <pc:chgData name="Jayne Holloway" userId="acd824e0-849b-439c-b4c6-53770188c5fe" providerId="ADAL" clId="{CD0E95B6-C363-4778-B094-791E9F5E7082}" dt="2026-03-05T16:08:01.091" v="8942"/>
      <pc:docMkLst>
        <pc:docMk/>
      </pc:docMkLst>
      <pc:sldChg chg="addSp modSp add mod modNotesTx">
        <pc:chgData name="Jayne Holloway" userId="acd824e0-849b-439c-b4c6-53770188c5fe" providerId="ADAL" clId="{CD0E95B6-C363-4778-B094-791E9F5E7082}" dt="2026-02-05T15:19:51.852" v="8653" actId="1076"/>
        <pc:sldMkLst>
          <pc:docMk/>
          <pc:sldMk cId="0" sldId="256"/>
        </pc:sldMkLst>
        <pc:spChg chg="add mod">
          <ac:chgData name="Jayne Holloway" userId="acd824e0-849b-439c-b4c6-53770188c5fe" providerId="ADAL" clId="{CD0E95B6-C363-4778-B094-791E9F5E7082}" dt="2026-02-05T15:19:51.852" v="8653" actId="1076"/>
          <ac:spMkLst>
            <pc:docMk/>
            <pc:sldMk cId="0" sldId="256"/>
            <ac:spMk id="24" creationId="{3B8A5B61-883D-2577-3C57-45D99F74CB94}"/>
          </ac:spMkLst>
        </pc:spChg>
      </pc:sldChg>
      <pc:sldChg chg="addSp delSp modSp add mod">
        <pc:chgData name="Jayne Holloway" userId="acd824e0-849b-439c-b4c6-53770188c5fe" providerId="ADAL" clId="{CD0E95B6-C363-4778-B094-791E9F5E7082}" dt="2026-02-05T14:51:40.103" v="8566" actId="1076"/>
        <pc:sldMkLst>
          <pc:docMk/>
          <pc:sldMk cId="3165426361" sldId="265"/>
        </pc:sldMkLst>
        <pc:spChg chg="mod">
          <ac:chgData name="Jayne Holloway" userId="acd824e0-849b-439c-b4c6-53770188c5fe" providerId="ADAL" clId="{CD0E95B6-C363-4778-B094-791E9F5E7082}" dt="2026-02-04T16:02:51.841" v="8546" actId="20577"/>
          <ac:spMkLst>
            <pc:docMk/>
            <pc:sldMk cId="3165426361" sldId="265"/>
            <ac:spMk id="4" creationId="{84462544-1AC8-98FA-BC0A-402297944B24}"/>
          </ac:spMkLst>
        </pc:spChg>
        <pc:spChg chg="mod">
          <ac:chgData name="Jayne Holloway" userId="acd824e0-849b-439c-b4c6-53770188c5fe" providerId="ADAL" clId="{CD0E95B6-C363-4778-B094-791E9F5E7082}" dt="2026-02-05T14:49:22.968" v="8556" actId="6549"/>
          <ac:spMkLst>
            <pc:docMk/>
            <pc:sldMk cId="3165426361" sldId="265"/>
            <ac:spMk id="5" creationId="{F9CF8571-C3A0-72AF-E94E-0563D1120222}"/>
          </ac:spMkLst>
        </pc:spChg>
        <pc:spChg chg="mod">
          <ac:chgData name="Jayne Holloway" userId="acd824e0-849b-439c-b4c6-53770188c5fe" providerId="ADAL" clId="{CD0E95B6-C363-4778-B094-791E9F5E7082}" dt="2026-02-05T14:51:40.103" v="8566" actId="1076"/>
          <ac:spMkLst>
            <pc:docMk/>
            <pc:sldMk cId="3165426361" sldId="265"/>
            <ac:spMk id="13" creationId="{647191AB-62B0-9B7B-64DB-3A0E6707D627}"/>
          </ac:spMkLst>
        </pc:spChg>
        <pc:picChg chg="add mod ord">
          <ac:chgData name="Jayne Holloway" userId="acd824e0-849b-439c-b4c6-53770188c5fe" providerId="ADAL" clId="{CD0E95B6-C363-4778-B094-791E9F5E7082}" dt="2026-02-05T14:51:13.668" v="8560" actId="167"/>
          <ac:picMkLst>
            <pc:docMk/>
            <pc:sldMk cId="3165426361" sldId="265"/>
            <ac:picMk id="3" creationId="{C1A78339-0088-8661-9AED-13D2A4FF37A4}"/>
          </ac:picMkLst>
        </pc:picChg>
      </pc:sldChg>
      <pc:sldChg chg="addSp delSp modSp add mod">
        <pc:chgData name="Jayne Holloway" userId="acd824e0-849b-439c-b4c6-53770188c5fe" providerId="ADAL" clId="{CD0E95B6-C363-4778-B094-791E9F5E7082}" dt="2026-02-04T11:08:36.091" v="8540" actId="255"/>
        <pc:sldMkLst>
          <pc:docMk/>
          <pc:sldMk cId="2205238981" sldId="683"/>
        </pc:sldMkLst>
        <pc:spChg chg="add mod">
          <ac:chgData name="Jayne Holloway" userId="acd824e0-849b-439c-b4c6-53770188c5fe" providerId="ADAL" clId="{CD0E95B6-C363-4778-B094-791E9F5E7082}" dt="2026-02-03T14:38:08.501" v="6779" actId="6549"/>
          <ac:spMkLst>
            <pc:docMk/>
            <pc:sldMk cId="2205238981" sldId="683"/>
            <ac:spMk id="3" creationId="{2850D25F-9552-FAAD-C713-EAB1C518F141}"/>
          </ac:spMkLst>
        </pc:spChg>
        <pc:spChg chg="add mod">
          <ac:chgData name="Jayne Holloway" userId="acd824e0-849b-439c-b4c6-53770188c5fe" providerId="ADAL" clId="{CD0E95B6-C363-4778-B094-791E9F5E7082}" dt="2026-02-04T11:08:36.091" v="8540" actId="255"/>
          <ac:spMkLst>
            <pc:docMk/>
            <pc:sldMk cId="2205238981" sldId="683"/>
            <ac:spMk id="5" creationId="{A9D23C78-B501-5FFB-F3E3-1CB793C07D2A}"/>
          </ac:spMkLst>
        </pc:spChg>
      </pc:sldChg>
      <pc:sldChg chg="modSp add mod modAnim modNotesTx">
        <pc:chgData name="Jayne Holloway" userId="acd824e0-849b-439c-b4c6-53770188c5fe" providerId="ADAL" clId="{CD0E95B6-C363-4778-B094-791E9F5E7082}" dt="2026-02-03T15:08:38.531" v="7127" actId="1076"/>
        <pc:sldMkLst>
          <pc:docMk/>
          <pc:sldMk cId="1037825874" sldId="755"/>
        </pc:sldMkLst>
        <pc:spChg chg="mod">
          <ac:chgData name="Jayne Holloway" userId="acd824e0-849b-439c-b4c6-53770188c5fe" providerId="ADAL" clId="{CD0E95B6-C363-4778-B094-791E9F5E7082}" dt="2026-02-03T14:34:24.411" v="6723" actId="2711"/>
          <ac:spMkLst>
            <pc:docMk/>
            <pc:sldMk cId="1037825874" sldId="755"/>
            <ac:spMk id="7" creationId="{C2B78EEC-833F-BE00-D4CF-931028923682}"/>
          </ac:spMkLst>
        </pc:spChg>
        <pc:spChg chg="mod">
          <ac:chgData name="Jayne Holloway" userId="acd824e0-849b-439c-b4c6-53770188c5fe" providerId="ADAL" clId="{CD0E95B6-C363-4778-B094-791E9F5E7082}" dt="2026-02-03T15:08:38.531" v="7127" actId="1076"/>
          <ac:spMkLst>
            <pc:docMk/>
            <pc:sldMk cId="1037825874" sldId="755"/>
            <ac:spMk id="45" creationId="{C25E4756-0CE2-5647-6037-45F018D4921F}"/>
          </ac:spMkLst>
        </pc:spChg>
        <pc:grpChg chg="mod">
          <ac:chgData name="Jayne Holloway" userId="acd824e0-849b-439c-b4c6-53770188c5fe" providerId="ADAL" clId="{CD0E95B6-C363-4778-B094-791E9F5E7082}" dt="2026-02-03T15:08:35.477" v="7126" actId="1076"/>
          <ac:grpSpMkLst>
            <pc:docMk/>
            <pc:sldMk cId="1037825874" sldId="755"/>
            <ac:grpSpMk id="46" creationId="{A98DB537-0450-4A9F-B687-BA473F6ED993}"/>
          </ac:grpSpMkLst>
        </pc:grpChg>
      </pc:sldChg>
      <pc:sldChg chg="addSp delSp modSp add mod setBg delAnim modAnim modNotesTx">
        <pc:chgData name="Jayne Holloway" userId="acd824e0-849b-439c-b4c6-53770188c5fe" providerId="ADAL" clId="{CD0E95B6-C363-4778-B094-791E9F5E7082}" dt="2026-02-03T15:49:40.880" v="7436"/>
        <pc:sldMkLst>
          <pc:docMk/>
          <pc:sldMk cId="27451919" sldId="770"/>
        </pc:sldMkLst>
        <pc:spChg chg="mod">
          <ac:chgData name="Jayne Holloway" userId="acd824e0-849b-439c-b4c6-53770188c5fe" providerId="ADAL" clId="{CD0E95B6-C363-4778-B094-791E9F5E7082}" dt="2026-02-03T15:48:39.797" v="7434"/>
          <ac:spMkLst>
            <pc:docMk/>
            <pc:sldMk cId="27451919" sldId="770"/>
            <ac:spMk id="5" creationId="{B9E946D9-57BF-78B4-D6F3-023771AD795C}"/>
          </ac:spMkLst>
        </pc:spChg>
        <pc:spChg chg="mod">
          <ac:chgData name="Jayne Holloway" userId="acd824e0-849b-439c-b4c6-53770188c5fe" providerId="ADAL" clId="{CD0E95B6-C363-4778-B094-791E9F5E7082}" dt="2026-02-03T15:48:39.797" v="7434"/>
          <ac:spMkLst>
            <pc:docMk/>
            <pc:sldMk cId="27451919" sldId="770"/>
            <ac:spMk id="6" creationId="{911BB6AA-AF8C-191D-8CBE-0BF6BED42BEB}"/>
          </ac:spMkLst>
        </pc:spChg>
        <pc:spChg chg="add mod">
          <ac:chgData name="Jayne Holloway" userId="acd824e0-849b-439c-b4c6-53770188c5fe" providerId="ADAL" clId="{CD0E95B6-C363-4778-B094-791E9F5E7082}" dt="2026-02-03T15:01:58.853" v="7090" actId="1076"/>
          <ac:spMkLst>
            <pc:docMk/>
            <pc:sldMk cId="27451919" sldId="770"/>
            <ac:spMk id="8" creationId="{F2EB7251-ECB9-9099-72CE-320D8B31DDF5}"/>
          </ac:spMkLst>
        </pc:spChg>
        <pc:spChg chg="mod">
          <ac:chgData name="Jayne Holloway" userId="acd824e0-849b-439c-b4c6-53770188c5fe" providerId="ADAL" clId="{CD0E95B6-C363-4778-B094-791E9F5E7082}" dt="2026-02-03T15:48:39.797" v="7434"/>
          <ac:spMkLst>
            <pc:docMk/>
            <pc:sldMk cId="27451919" sldId="770"/>
            <ac:spMk id="9" creationId="{4923B000-450E-5120-3CC1-6CC521E5EED7}"/>
          </ac:spMkLst>
        </pc:spChg>
        <pc:spChg chg="mod">
          <ac:chgData name="Jayne Holloway" userId="acd824e0-849b-439c-b4c6-53770188c5fe" providerId="ADAL" clId="{CD0E95B6-C363-4778-B094-791E9F5E7082}" dt="2026-02-03T15:02:12.552" v="7093" actId="1076"/>
          <ac:spMkLst>
            <pc:docMk/>
            <pc:sldMk cId="27451919" sldId="770"/>
            <ac:spMk id="19" creationId="{486D38DF-E10D-8AEF-229A-FDF571622AC9}"/>
          </ac:spMkLst>
        </pc:spChg>
        <pc:spChg chg="add mod">
          <ac:chgData name="Jayne Holloway" userId="acd824e0-849b-439c-b4c6-53770188c5fe" providerId="ADAL" clId="{CD0E95B6-C363-4778-B094-791E9F5E7082}" dt="2026-02-03T15:47:09.146" v="7430" actId="164"/>
          <ac:spMkLst>
            <pc:docMk/>
            <pc:sldMk cId="27451919" sldId="770"/>
            <ac:spMk id="23" creationId="{86E99751-A1FB-AE71-E8AE-572BD8D82711}"/>
          </ac:spMkLst>
        </pc:spChg>
        <pc:spChg chg="add mod">
          <ac:chgData name="Jayne Holloway" userId="acd824e0-849b-439c-b4c6-53770188c5fe" providerId="ADAL" clId="{CD0E95B6-C363-4778-B094-791E9F5E7082}" dt="2026-02-03T15:47:09.146" v="7430" actId="164"/>
          <ac:spMkLst>
            <pc:docMk/>
            <pc:sldMk cId="27451919" sldId="770"/>
            <ac:spMk id="24" creationId="{42A1C7B9-D926-690E-18F8-7F05E346B3A7}"/>
          </ac:spMkLst>
        </pc:spChg>
        <pc:spChg chg="mod">
          <ac:chgData name="Jayne Holloway" userId="acd824e0-849b-439c-b4c6-53770188c5fe" providerId="ADAL" clId="{CD0E95B6-C363-4778-B094-791E9F5E7082}" dt="2026-02-03T15:48:39.797" v="7434"/>
          <ac:spMkLst>
            <pc:docMk/>
            <pc:sldMk cId="27451919" sldId="770"/>
            <ac:spMk id="26" creationId="{0DDE3284-501B-FA98-67FB-A8A9BFF003B6}"/>
          </ac:spMkLst>
        </pc:spChg>
        <pc:spChg chg="mod">
          <ac:chgData name="Jayne Holloway" userId="acd824e0-849b-439c-b4c6-53770188c5fe" providerId="ADAL" clId="{CD0E95B6-C363-4778-B094-791E9F5E7082}" dt="2026-02-03T15:48:39.797" v="7434"/>
          <ac:spMkLst>
            <pc:docMk/>
            <pc:sldMk cId="27451919" sldId="770"/>
            <ac:spMk id="27" creationId="{CCCA2B42-3B4F-816A-7518-404091AE21F4}"/>
          </ac:spMkLst>
        </pc:spChg>
        <pc:spChg chg="mod">
          <ac:chgData name="Jayne Holloway" userId="acd824e0-849b-439c-b4c6-53770188c5fe" providerId="ADAL" clId="{CD0E95B6-C363-4778-B094-791E9F5E7082}" dt="2026-02-03T15:48:39.797" v="7434"/>
          <ac:spMkLst>
            <pc:docMk/>
            <pc:sldMk cId="27451919" sldId="770"/>
            <ac:spMk id="28" creationId="{31CAAACD-468D-41DE-D935-6E39AFF627E9}"/>
          </ac:spMkLst>
        </pc:spChg>
        <pc:spChg chg="mod">
          <ac:chgData name="Jayne Holloway" userId="acd824e0-849b-439c-b4c6-53770188c5fe" providerId="ADAL" clId="{CD0E95B6-C363-4778-B094-791E9F5E7082}" dt="2026-02-03T15:48:39.797" v="7434"/>
          <ac:spMkLst>
            <pc:docMk/>
            <pc:sldMk cId="27451919" sldId="770"/>
            <ac:spMk id="29" creationId="{01060A6A-7968-74FC-67E0-D31F3AF65843}"/>
          </ac:spMkLst>
        </pc:spChg>
        <pc:spChg chg="mod">
          <ac:chgData name="Jayne Holloway" userId="acd824e0-849b-439c-b4c6-53770188c5fe" providerId="ADAL" clId="{CD0E95B6-C363-4778-B094-791E9F5E7082}" dt="2026-02-03T15:48:39.797" v="7434"/>
          <ac:spMkLst>
            <pc:docMk/>
            <pc:sldMk cId="27451919" sldId="770"/>
            <ac:spMk id="30" creationId="{732C8E70-4FAC-E2F6-8493-8CB0E1CC61CE}"/>
          </ac:spMkLst>
        </pc:spChg>
        <pc:grpChg chg="add mod">
          <ac:chgData name="Jayne Holloway" userId="acd824e0-849b-439c-b4c6-53770188c5fe" providerId="ADAL" clId="{CD0E95B6-C363-4778-B094-791E9F5E7082}" dt="2026-02-03T15:47:09.146" v="7430" actId="164"/>
          <ac:grpSpMkLst>
            <pc:docMk/>
            <pc:sldMk cId="27451919" sldId="770"/>
            <ac:grpSpMk id="3" creationId="{C22EDA08-6F47-6D56-A6A1-DF5C504346AE}"/>
          </ac:grpSpMkLst>
        </pc:grpChg>
        <pc:grpChg chg="add mod">
          <ac:chgData name="Jayne Holloway" userId="acd824e0-849b-439c-b4c6-53770188c5fe" providerId="ADAL" clId="{CD0E95B6-C363-4778-B094-791E9F5E7082}" dt="2026-02-03T15:48:51.231" v="7435" actId="1076"/>
          <ac:grpSpMkLst>
            <pc:docMk/>
            <pc:sldMk cId="27451919" sldId="770"/>
            <ac:grpSpMk id="4" creationId="{B1FB35B7-DE1D-056A-51B3-9912A990E914}"/>
          </ac:grpSpMkLst>
        </pc:grpChg>
        <pc:cxnChg chg="add mod">
          <ac:chgData name="Jayne Holloway" userId="acd824e0-849b-439c-b4c6-53770188c5fe" providerId="ADAL" clId="{CD0E95B6-C363-4778-B094-791E9F5E7082}" dt="2026-02-03T15:47:09.146" v="7430" actId="164"/>
          <ac:cxnSpMkLst>
            <pc:docMk/>
            <pc:sldMk cId="27451919" sldId="770"/>
            <ac:cxnSpMk id="2" creationId="{0F3AC079-2932-A38F-98FA-A1C693F1458C}"/>
          </ac:cxnSpMkLst>
        </pc:cxnChg>
        <pc:cxnChg chg="add mod">
          <ac:chgData name="Jayne Holloway" userId="acd824e0-849b-439c-b4c6-53770188c5fe" providerId="ADAL" clId="{CD0E95B6-C363-4778-B094-791E9F5E7082}" dt="2026-02-03T15:47:09.146" v="7430" actId="164"/>
          <ac:cxnSpMkLst>
            <pc:docMk/>
            <pc:sldMk cId="27451919" sldId="770"/>
            <ac:cxnSpMk id="7" creationId="{70F91F30-4EA3-4DEB-B562-326A90D5F70E}"/>
          </ac:cxnSpMkLst>
        </pc:cxnChg>
      </pc:sldChg>
      <pc:sldChg chg="addSp delSp modSp add mod delAnim modAnim modNotesTx">
        <pc:chgData name="Jayne Holloway" userId="acd824e0-849b-439c-b4c6-53770188c5fe" providerId="ADAL" clId="{CD0E95B6-C363-4778-B094-791E9F5E7082}" dt="2026-02-03T15:12:53.720" v="7169"/>
        <pc:sldMkLst>
          <pc:docMk/>
          <pc:sldMk cId="3438187245" sldId="813"/>
        </pc:sldMkLst>
        <pc:spChg chg="add mod">
          <ac:chgData name="Jayne Holloway" userId="acd824e0-849b-439c-b4c6-53770188c5fe" providerId="ADAL" clId="{CD0E95B6-C363-4778-B094-791E9F5E7082}" dt="2026-02-03T14:57:21.550" v="7044" actId="1076"/>
          <ac:spMkLst>
            <pc:docMk/>
            <pc:sldMk cId="3438187245" sldId="813"/>
            <ac:spMk id="2" creationId="{1D5B39BC-F5A3-2B82-181C-D21CA1DE9CF8}"/>
          </ac:spMkLst>
        </pc:spChg>
        <pc:spChg chg="add mod">
          <ac:chgData name="Jayne Holloway" userId="acd824e0-849b-439c-b4c6-53770188c5fe" providerId="ADAL" clId="{CD0E95B6-C363-4778-B094-791E9F5E7082}" dt="2026-02-03T14:57:31.479" v="7046" actId="255"/>
          <ac:spMkLst>
            <pc:docMk/>
            <pc:sldMk cId="3438187245" sldId="813"/>
            <ac:spMk id="3" creationId="{AF750600-7F23-4E2C-9A6E-C426272157BD}"/>
          </ac:spMkLst>
        </pc:spChg>
        <pc:spChg chg="mod">
          <ac:chgData name="Jayne Holloway" userId="acd824e0-849b-439c-b4c6-53770188c5fe" providerId="ADAL" clId="{CD0E95B6-C363-4778-B094-791E9F5E7082}" dt="2026-02-03T14:55:44.366" v="7025" actId="2711"/>
          <ac:spMkLst>
            <pc:docMk/>
            <pc:sldMk cId="3438187245" sldId="813"/>
            <ac:spMk id="14" creationId="{39B8F460-74FB-A9E0-3517-AAF487BF6FDF}"/>
          </ac:spMkLst>
        </pc:spChg>
        <pc:spChg chg="mod">
          <ac:chgData name="Jayne Holloway" userId="acd824e0-849b-439c-b4c6-53770188c5fe" providerId="ADAL" clId="{CD0E95B6-C363-4778-B094-791E9F5E7082}" dt="2026-02-03T14:56:46.026" v="7035"/>
          <ac:spMkLst>
            <pc:docMk/>
            <pc:sldMk cId="3438187245" sldId="813"/>
            <ac:spMk id="30" creationId="{B78E5393-9408-2BFC-4ED5-99B943CDAF41}"/>
          </ac:spMkLst>
        </pc:spChg>
      </pc:sldChg>
      <pc:sldChg chg="addSp delSp modSp add mod delAnim modAnim modNotesTx">
        <pc:chgData name="Jayne Holloway" userId="acd824e0-849b-439c-b4c6-53770188c5fe" providerId="ADAL" clId="{CD0E95B6-C363-4778-B094-791E9F5E7082}" dt="2026-02-05T14:57:01.582" v="8580" actId="6549"/>
        <pc:sldMkLst>
          <pc:docMk/>
          <pc:sldMk cId="3195670910" sldId="815"/>
        </pc:sldMkLst>
        <pc:spChg chg="add mod">
          <ac:chgData name="Jayne Holloway" userId="acd824e0-849b-439c-b4c6-53770188c5fe" providerId="ADAL" clId="{CD0E95B6-C363-4778-B094-791E9F5E7082}" dt="2026-02-03T15:32:58.610" v="7306" actId="1076"/>
          <ac:spMkLst>
            <pc:docMk/>
            <pc:sldMk cId="3195670910" sldId="815"/>
            <ac:spMk id="2" creationId="{CFBCE551-5E48-0865-8B93-2F8BBCD002AE}"/>
          </ac:spMkLst>
        </pc:spChg>
        <pc:spChg chg="mod">
          <ac:chgData name="Jayne Holloway" userId="acd824e0-849b-439c-b4c6-53770188c5fe" providerId="ADAL" clId="{CD0E95B6-C363-4778-B094-791E9F5E7082}" dt="2026-02-03T15:31:22.009" v="7288" actId="2711"/>
          <ac:spMkLst>
            <pc:docMk/>
            <pc:sldMk cId="3195670910" sldId="815"/>
            <ac:spMk id="5" creationId="{18CECDEF-5C5F-B4BA-146B-BB1EAF9293B3}"/>
          </ac:spMkLst>
        </pc:spChg>
        <pc:spChg chg="add mod">
          <ac:chgData name="Jayne Holloway" userId="acd824e0-849b-439c-b4c6-53770188c5fe" providerId="ADAL" clId="{CD0E95B6-C363-4778-B094-791E9F5E7082}" dt="2026-02-05T14:57:01.582" v="8580" actId="6549"/>
          <ac:spMkLst>
            <pc:docMk/>
            <pc:sldMk cId="3195670910" sldId="815"/>
            <ac:spMk id="6" creationId="{9D89DF93-01A2-D6F8-9208-9B741C9B503E}"/>
          </ac:spMkLst>
        </pc:spChg>
        <pc:spChg chg="ord">
          <ac:chgData name="Jayne Holloway" userId="acd824e0-849b-439c-b4c6-53770188c5fe" providerId="ADAL" clId="{CD0E95B6-C363-4778-B094-791E9F5E7082}" dt="2026-02-03T16:00:28.902" v="8536" actId="166"/>
          <ac:spMkLst>
            <pc:docMk/>
            <pc:sldMk cId="3195670910" sldId="815"/>
            <ac:spMk id="11" creationId="{0448529E-F6FA-9530-F229-3E5501ACEA82}"/>
          </ac:spMkLst>
        </pc:spChg>
        <pc:spChg chg="mod">
          <ac:chgData name="Jayne Holloway" userId="acd824e0-849b-439c-b4c6-53770188c5fe" providerId="ADAL" clId="{CD0E95B6-C363-4778-B094-791E9F5E7082}" dt="2026-02-03T15:32:28.838" v="7299" actId="1076"/>
          <ac:spMkLst>
            <pc:docMk/>
            <pc:sldMk cId="3195670910" sldId="815"/>
            <ac:spMk id="14" creationId="{3602E8B0-58FC-F870-A9DF-F14193F15A8C}"/>
          </ac:spMkLst>
        </pc:spChg>
        <pc:spChg chg="mod">
          <ac:chgData name="Jayne Holloway" userId="acd824e0-849b-439c-b4c6-53770188c5fe" providerId="ADAL" clId="{CD0E95B6-C363-4778-B094-791E9F5E7082}" dt="2026-02-03T15:32:36.241" v="7300" actId="1076"/>
          <ac:spMkLst>
            <pc:docMk/>
            <pc:sldMk cId="3195670910" sldId="815"/>
            <ac:spMk id="30" creationId="{30ED1E97-CA0E-35DC-3906-16442ABF98DE}"/>
          </ac:spMkLst>
        </pc:spChg>
        <pc:picChg chg="add mod">
          <ac:chgData name="Jayne Holloway" userId="acd824e0-849b-439c-b4c6-53770188c5fe" providerId="ADAL" clId="{CD0E95B6-C363-4778-B094-791E9F5E7082}" dt="2026-02-03T16:00:23.680" v="8535" actId="14100"/>
          <ac:picMkLst>
            <pc:docMk/>
            <pc:sldMk cId="3195670910" sldId="815"/>
            <ac:picMk id="4" creationId="{782D66C6-3736-D54F-FAF3-805636E264DB}"/>
          </ac:picMkLst>
        </pc:picChg>
      </pc:sldChg>
      <pc:sldChg chg="addSp delSp modSp add mod delAnim modNotesTx">
        <pc:chgData name="Jayne Holloway" userId="acd824e0-849b-439c-b4c6-53770188c5fe" providerId="ADAL" clId="{CD0E95B6-C363-4778-B094-791E9F5E7082}" dt="2026-02-03T15:25:07.405" v="7238" actId="113"/>
        <pc:sldMkLst>
          <pc:docMk/>
          <pc:sldMk cId="1867546516" sldId="855"/>
        </pc:sldMkLst>
        <pc:spChg chg="add mod">
          <ac:chgData name="Jayne Holloway" userId="acd824e0-849b-439c-b4c6-53770188c5fe" providerId="ADAL" clId="{CD0E95B6-C363-4778-B094-791E9F5E7082}" dt="2026-02-03T15:24:55.924" v="7231" actId="2711"/>
          <ac:spMkLst>
            <pc:docMk/>
            <pc:sldMk cId="1867546516" sldId="855"/>
            <ac:spMk id="21" creationId="{4BADF40A-3360-2695-2339-E36CEA12B1C8}"/>
          </ac:spMkLst>
        </pc:spChg>
      </pc:sldChg>
      <pc:sldChg chg="modSp add mod">
        <pc:chgData name="Jayne Holloway" userId="acd824e0-849b-439c-b4c6-53770188c5fe" providerId="ADAL" clId="{CD0E95B6-C363-4778-B094-791E9F5E7082}" dt="2026-02-03T15:23:12.265" v="7191" actId="255"/>
        <pc:sldMkLst>
          <pc:docMk/>
          <pc:sldMk cId="1560575955" sldId="864"/>
        </pc:sldMkLst>
        <pc:spChg chg="mod">
          <ac:chgData name="Jayne Holloway" userId="acd824e0-849b-439c-b4c6-53770188c5fe" providerId="ADAL" clId="{CD0E95B6-C363-4778-B094-791E9F5E7082}" dt="2026-02-03T15:23:12.265" v="7191" actId="255"/>
          <ac:spMkLst>
            <pc:docMk/>
            <pc:sldMk cId="1560575955" sldId="864"/>
            <ac:spMk id="6" creationId="{5B0D7215-5CA5-8FC2-9C4E-88339A77ED83}"/>
          </ac:spMkLst>
        </pc:spChg>
      </pc:sldChg>
      <pc:sldChg chg="addSp delSp modSp add mod setBg delAnim modAnim modNotesTx">
        <pc:chgData name="Jayne Holloway" userId="acd824e0-849b-439c-b4c6-53770188c5fe" providerId="ADAL" clId="{CD0E95B6-C363-4778-B094-791E9F5E7082}" dt="2026-02-17T10:20:56.993" v="8700" actId="167"/>
        <pc:sldMkLst>
          <pc:docMk/>
          <pc:sldMk cId="1587635774" sldId="873"/>
        </pc:sldMkLst>
        <pc:spChg chg="add mod ord">
          <ac:chgData name="Jayne Holloway" userId="acd824e0-849b-439c-b4c6-53770188c5fe" providerId="ADAL" clId="{CD0E95B6-C363-4778-B094-791E9F5E7082}" dt="2026-02-17T10:03:53.059" v="8684" actId="167"/>
          <ac:spMkLst>
            <pc:docMk/>
            <pc:sldMk cId="1587635774" sldId="873"/>
            <ac:spMk id="2" creationId="{06BB62D9-7A11-6DF8-086C-02F77D29936A}"/>
          </ac:spMkLst>
        </pc:spChg>
        <pc:spChg chg="add mod">
          <ac:chgData name="Jayne Holloway" userId="acd824e0-849b-439c-b4c6-53770188c5fe" providerId="ADAL" clId="{CD0E95B6-C363-4778-B094-791E9F5E7082}" dt="2026-02-17T10:03:21.427" v="8680" actId="6549"/>
          <ac:spMkLst>
            <pc:docMk/>
            <pc:sldMk cId="1587635774" sldId="873"/>
            <ac:spMk id="3" creationId="{F99B3ECB-FBB3-D56D-556D-8F9D61A8B0B9}"/>
          </ac:spMkLst>
        </pc:spChg>
        <pc:spChg chg="add mod">
          <ac:chgData name="Jayne Holloway" userId="acd824e0-849b-439c-b4c6-53770188c5fe" providerId="ADAL" clId="{CD0E95B6-C363-4778-B094-791E9F5E7082}" dt="2026-02-03T15:00:39.548" v="7069" actId="255"/>
          <ac:spMkLst>
            <pc:docMk/>
            <pc:sldMk cId="1587635774" sldId="873"/>
            <ac:spMk id="4" creationId="{02118114-F330-18BE-54C0-79D8270F38CF}"/>
          </ac:spMkLst>
        </pc:spChg>
        <pc:spChg chg="add mod">
          <ac:chgData name="Jayne Holloway" userId="acd824e0-849b-439c-b4c6-53770188c5fe" providerId="ADAL" clId="{CD0E95B6-C363-4778-B094-791E9F5E7082}" dt="2026-02-17T10:03:26.244" v="8681" actId="1076"/>
          <ac:spMkLst>
            <pc:docMk/>
            <pc:sldMk cId="1587635774" sldId="873"/>
            <ac:spMk id="5" creationId="{00A82A65-A686-17BD-99D6-5354BA7E261B}"/>
          </ac:spMkLst>
        </pc:spChg>
        <pc:picChg chg="add mod ord">
          <ac:chgData name="Jayne Holloway" userId="acd824e0-849b-439c-b4c6-53770188c5fe" providerId="ADAL" clId="{CD0E95B6-C363-4778-B094-791E9F5E7082}" dt="2026-02-17T10:20:56.993" v="8700" actId="167"/>
          <ac:picMkLst>
            <pc:docMk/>
            <pc:sldMk cId="1587635774" sldId="873"/>
            <ac:picMk id="7" creationId="{6A6F9824-B09B-1692-EF79-3D9925D6C3CB}"/>
          </ac:picMkLst>
        </pc:picChg>
      </pc:sldChg>
      <pc:sldChg chg="addSp delSp modSp add mod modAnim modNotesTx">
        <pc:chgData name="Jayne Holloway" userId="acd824e0-849b-439c-b4c6-53770188c5fe" providerId="ADAL" clId="{CD0E95B6-C363-4778-B094-791E9F5E7082}" dt="2026-02-17T10:29:18.179" v="8703" actId="1076"/>
        <pc:sldMkLst>
          <pc:docMk/>
          <pc:sldMk cId="4281417070" sldId="874"/>
        </pc:sldMkLst>
        <pc:spChg chg="add mod">
          <ac:chgData name="Jayne Holloway" userId="acd824e0-849b-439c-b4c6-53770188c5fe" providerId="ADAL" clId="{CD0E95B6-C363-4778-B094-791E9F5E7082}" dt="2026-02-03T15:22:03.258" v="7177" actId="14100"/>
          <ac:spMkLst>
            <pc:docMk/>
            <pc:sldMk cId="4281417070" sldId="874"/>
            <ac:spMk id="2" creationId="{5F5C411F-31A6-35B8-7631-279E1FDDE492}"/>
          </ac:spMkLst>
        </pc:spChg>
        <pc:spChg chg="mod topLvl">
          <ac:chgData name="Jayne Holloway" userId="acd824e0-849b-439c-b4c6-53770188c5fe" providerId="ADAL" clId="{CD0E95B6-C363-4778-B094-791E9F5E7082}" dt="2026-02-03T15:26:33.166" v="7249" actId="164"/>
          <ac:spMkLst>
            <pc:docMk/>
            <pc:sldMk cId="4281417070" sldId="874"/>
            <ac:spMk id="5" creationId="{CA599D72-13AB-D7FF-F0F6-A47E2327F5DA}"/>
          </ac:spMkLst>
        </pc:spChg>
        <pc:spChg chg="mod topLvl">
          <ac:chgData name="Jayne Holloway" userId="acd824e0-849b-439c-b4c6-53770188c5fe" providerId="ADAL" clId="{CD0E95B6-C363-4778-B094-791E9F5E7082}" dt="2026-02-03T15:26:27.973" v="7248" actId="164"/>
          <ac:spMkLst>
            <pc:docMk/>
            <pc:sldMk cId="4281417070" sldId="874"/>
            <ac:spMk id="6" creationId="{2B89B890-33CE-0541-6FE5-3F2F293FA6D5}"/>
          </ac:spMkLst>
        </pc:spChg>
        <pc:spChg chg="mod topLvl">
          <ac:chgData name="Jayne Holloway" userId="acd824e0-849b-439c-b4c6-53770188c5fe" providerId="ADAL" clId="{CD0E95B6-C363-4778-B094-791E9F5E7082}" dt="2026-02-03T15:26:20.955" v="7247" actId="164"/>
          <ac:spMkLst>
            <pc:docMk/>
            <pc:sldMk cId="4281417070" sldId="874"/>
            <ac:spMk id="7" creationId="{E45C21FC-0F77-0ADE-BE15-98B9A0AA949D}"/>
          </ac:spMkLst>
        </pc:spChg>
        <pc:spChg chg="mod topLvl">
          <ac:chgData name="Jayne Holloway" userId="acd824e0-849b-439c-b4c6-53770188c5fe" providerId="ADAL" clId="{CD0E95B6-C363-4778-B094-791E9F5E7082}" dt="2026-02-03T15:26:15.988" v="7246" actId="164"/>
          <ac:spMkLst>
            <pc:docMk/>
            <pc:sldMk cId="4281417070" sldId="874"/>
            <ac:spMk id="8" creationId="{BB2EC910-A204-85F6-B79B-E42698789426}"/>
          </ac:spMkLst>
        </pc:spChg>
        <pc:spChg chg="add mod">
          <ac:chgData name="Jayne Holloway" userId="acd824e0-849b-439c-b4c6-53770188c5fe" providerId="ADAL" clId="{CD0E95B6-C363-4778-B094-791E9F5E7082}" dt="2026-02-03T15:26:33.166" v="7249" actId="164"/>
          <ac:spMkLst>
            <pc:docMk/>
            <pc:sldMk cId="4281417070" sldId="874"/>
            <ac:spMk id="19" creationId="{ED9AEA22-5B4A-8A9E-A8B5-A1F83AECD435}"/>
          </ac:spMkLst>
        </pc:spChg>
        <pc:spChg chg="mod">
          <ac:chgData name="Jayne Holloway" userId="acd824e0-849b-439c-b4c6-53770188c5fe" providerId="ADAL" clId="{CD0E95B6-C363-4778-B094-791E9F5E7082}" dt="2026-02-17T10:29:18.179" v="8703" actId="1076"/>
          <ac:spMkLst>
            <pc:docMk/>
            <pc:sldMk cId="4281417070" sldId="874"/>
            <ac:spMk id="20" creationId="{47669C04-64E6-20E0-F653-7DDD184ADFB6}"/>
          </ac:spMkLst>
        </pc:spChg>
        <pc:spChg chg="add mod">
          <ac:chgData name="Jayne Holloway" userId="acd824e0-849b-439c-b4c6-53770188c5fe" providerId="ADAL" clId="{CD0E95B6-C363-4778-B094-791E9F5E7082}" dt="2026-02-03T15:26:27.973" v="7248" actId="164"/>
          <ac:spMkLst>
            <pc:docMk/>
            <pc:sldMk cId="4281417070" sldId="874"/>
            <ac:spMk id="23" creationId="{3A7E3153-5E15-B8F1-66D7-23D0F369BD1F}"/>
          </ac:spMkLst>
        </pc:spChg>
        <pc:spChg chg="add mod">
          <ac:chgData name="Jayne Holloway" userId="acd824e0-849b-439c-b4c6-53770188c5fe" providerId="ADAL" clId="{CD0E95B6-C363-4778-B094-791E9F5E7082}" dt="2026-02-03T15:26:20.955" v="7247" actId="164"/>
          <ac:spMkLst>
            <pc:docMk/>
            <pc:sldMk cId="4281417070" sldId="874"/>
            <ac:spMk id="24" creationId="{76B955D7-850D-4001-29A7-E10950C75EE2}"/>
          </ac:spMkLst>
        </pc:spChg>
        <pc:spChg chg="add mod">
          <ac:chgData name="Jayne Holloway" userId="acd824e0-849b-439c-b4c6-53770188c5fe" providerId="ADAL" clId="{CD0E95B6-C363-4778-B094-791E9F5E7082}" dt="2026-02-03T15:25:53.221" v="7242" actId="164"/>
          <ac:spMkLst>
            <pc:docMk/>
            <pc:sldMk cId="4281417070" sldId="874"/>
            <ac:spMk id="25" creationId="{076FB265-EFC5-92F3-4532-B6FA0FDD409B}"/>
          </ac:spMkLst>
        </pc:spChg>
        <pc:spChg chg="add mod">
          <ac:chgData name="Jayne Holloway" userId="acd824e0-849b-439c-b4c6-53770188c5fe" providerId="ADAL" clId="{CD0E95B6-C363-4778-B094-791E9F5E7082}" dt="2026-02-03T15:26:33.166" v="7249" actId="164"/>
          <ac:spMkLst>
            <pc:docMk/>
            <pc:sldMk cId="4281417070" sldId="874"/>
            <ac:spMk id="26" creationId="{34A9E521-9C65-4308-DCA0-FE5E0806FC3D}"/>
          </ac:spMkLst>
        </pc:spChg>
        <pc:spChg chg="add mod">
          <ac:chgData name="Jayne Holloway" userId="acd824e0-849b-439c-b4c6-53770188c5fe" providerId="ADAL" clId="{CD0E95B6-C363-4778-B094-791E9F5E7082}" dt="2026-02-03T15:26:27.973" v="7248" actId="164"/>
          <ac:spMkLst>
            <pc:docMk/>
            <pc:sldMk cId="4281417070" sldId="874"/>
            <ac:spMk id="27" creationId="{8387D23D-1B3F-DC6D-0051-DBF96D51D8DF}"/>
          </ac:spMkLst>
        </pc:spChg>
        <pc:spChg chg="add mod">
          <ac:chgData name="Jayne Holloway" userId="acd824e0-849b-439c-b4c6-53770188c5fe" providerId="ADAL" clId="{CD0E95B6-C363-4778-B094-791E9F5E7082}" dt="2026-02-03T15:26:20.955" v="7247" actId="164"/>
          <ac:spMkLst>
            <pc:docMk/>
            <pc:sldMk cId="4281417070" sldId="874"/>
            <ac:spMk id="28" creationId="{6E9DCB0E-A32E-9602-9122-5978EC031BE2}"/>
          </ac:spMkLst>
        </pc:spChg>
        <pc:spChg chg="add mod">
          <ac:chgData name="Jayne Holloway" userId="acd824e0-849b-439c-b4c6-53770188c5fe" providerId="ADAL" clId="{CD0E95B6-C363-4778-B094-791E9F5E7082}" dt="2026-02-03T15:25:53.221" v="7242" actId="164"/>
          <ac:spMkLst>
            <pc:docMk/>
            <pc:sldMk cId="4281417070" sldId="874"/>
            <ac:spMk id="29" creationId="{D4C62492-839E-B897-D44E-4D82F4C09CBA}"/>
          </ac:spMkLst>
        </pc:spChg>
        <pc:grpChg chg="add mod">
          <ac:chgData name="Jayne Holloway" userId="acd824e0-849b-439c-b4c6-53770188c5fe" providerId="ADAL" clId="{CD0E95B6-C363-4778-B094-791E9F5E7082}" dt="2026-02-03T15:26:15.988" v="7246" actId="164"/>
          <ac:grpSpMkLst>
            <pc:docMk/>
            <pc:sldMk cId="4281417070" sldId="874"/>
            <ac:grpSpMk id="4" creationId="{D9F218BB-66B8-BF07-28A0-5357EF324173}"/>
          </ac:grpSpMkLst>
        </pc:grpChg>
        <pc:grpChg chg="add mod">
          <ac:chgData name="Jayne Holloway" userId="acd824e0-849b-439c-b4c6-53770188c5fe" providerId="ADAL" clId="{CD0E95B6-C363-4778-B094-791E9F5E7082}" dt="2026-02-03T15:26:15.988" v="7246" actId="164"/>
          <ac:grpSpMkLst>
            <pc:docMk/>
            <pc:sldMk cId="4281417070" sldId="874"/>
            <ac:grpSpMk id="9" creationId="{1AF3DED9-651D-B0B6-9073-A08E3BCA5CD9}"/>
          </ac:grpSpMkLst>
        </pc:grpChg>
        <pc:grpChg chg="add mod">
          <ac:chgData name="Jayne Holloway" userId="acd824e0-849b-439c-b4c6-53770188c5fe" providerId="ADAL" clId="{CD0E95B6-C363-4778-B094-791E9F5E7082}" dt="2026-02-03T15:26:20.955" v="7247" actId="164"/>
          <ac:grpSpMkLst>
            <pc:docMk/>
            <pc:sldMk cId="4281417070" sldId="874"/>
            <ac:grpSpMk id="10" creationId="{405F44D0-55C1-B53F-94AE-953C03069DA3}"/>
          </ac:grpSpMkLst>
        </pc:grpChg>
        <pc:grpChg chg="add mod">
          <ac:chgData name="Jayne Holloway" userId="acd824e0-849b-439c-b4c6-53770188c5fe" providerId="ADAL" clId="{CD0E95B6-C363-4778-B094-791E9F5E7082}" dt="2026-02-03T15:26:27.973" v="7248" actId="164"/>
          <ac:grpSpMkLst>
            <pc:docMk/>
            <pc:sldMk cId="4281417070" sldId="874"/>
            <ac:grpSpMk id="11" creationId="{B01D6477-5507-04B0-5F0D-8D5BB5903B65}"/>
          </ac:grpSpMkLst>
        </pc:grpChg>
        <pc:grpChg chg="add mod">
          <ac:chgData name="Jayne Holloway" userId="acd824e0-849b-439c-b4c6-53770188c5fe" providerId="ADAL" clId="{CD0E95B6-C363-4778-B094-791E9F5E7082}" dt="2026-02-03T15:26:33.166" v="7249" actId="164"/>
          <ac:grpSpMkLst>
            <pc:docMk/>
            <pc:sldMk cId="4281417070" sldId="874"/>
            <ac:grpSpMk id="12" creationId="{49638A52-CA87-91C6-129B-4B888735D160}"/>
          </ac:grpSpMkLst>
        </pc:grpChg>
      </pc:sldChg>
      <pc:sldChg chg="addSp delSp modSp add mod modAnim modNotesTx">
        <pc:chgData name="Jayne Holloway" userId="acd824e0-849b-439c-b4c6-53770188c5fe" providerId="ADAL" clId="{CD0E95B6-C363-4778-B094-791E9F5E7082}" dt="2026-02-03T15:12:28.438" v="7166"/>
        <pc:sldMkLst>
          <pc:docMk/>
          <pc:sldMk cId="4060159286" sldId="875"/>
        </pc:sldMkLst>
        <pc:spChg chg="add mod">
          <ac:chgData name="Jayne Holloway" userId="acd824e0-849b-439c-b4c6-53770188c5fe" providerId="ADAL" clId="{CD0E95B6-C363-4778-B094-791E9F5E7082}" dt="2026-02-03T14:51:15.246" v="6948" actId="14100"/>
          <ac:spMkLst>
            <pc:docMk/>
            <pc:sldMk cId="4060159286" sldId="875"/>
            <ac:spMk id="4" creationId="{43A64ECA-3DBB-EB2C-87CE-32EA9DAB4054}"/>
          </ac:spMkLst>
        </pc:spChg>
        <pc:spChg chg="mod topLvl">
          <ac:chgData name="Jayne Holloway" userId="acd824e0-849b-439c-b4c6-53770188c5fe" providerId="ADAL" clId="{CD0E95B6-C363-4778-B094-791E9F5E7082}" dt="2026-02-03T14:47:51.723" v="6834" actId="164"/>
          <ac:spMkLst>
            <pc:docMk/>
            <pc:sldMk cId="4060159286" sldId="875"/>
            <ac:spMk id="5" creationId="{16C26488-ABEE-C0DE-1A7C-C969E3E913A4}"/>
          </ac:spMkLst>
        </pc:spChg>
        <pc:spChg chg="mod topLvl">
          <ac:chgData name="Jayne Holloway" userId="acd824e0-849b-439c-b4c6-53770188c5fe" providerId="ADAL" clId="{CD0E95B6-C363-4778-B094-791E9F5E7082}" dt="2026-02-03T15:11:05.948" v="7137" actId="164"/>
          <ac:spMkLst>
            <pc:docMk/>
            <pc:sldMk cId="4060159286" sldId="875"/>
            <ac:spMk id="6" creationId="{2D89A990-19D2-DEC9-A284-CB5F379E725C}"/>
          </ac:spMkLst>
        </pc:spChg>
        <pc:spChg chg="mod topLvl">
          <ac:chgData name="Jayne Holloway" userId="acd824e0-849b-439c-b4c6-53770188c5fe" providerId="ADAL" clId="{CD0E95B6-C363-4778-B094-791E9F5E7082}" dt="2026-02-03T15:10:57.144" v="7135" actId="164"/>
          <ac:spMkLst>
            <pc:docMk/>
            <pc:sldMk cId="4060159286" sldId="875"/>
            <ac:spMk id="7" creationId="{AB35EA22-261C-88CC-8336-A36CD43BFD4D}"/>
          </ac:spMkLst>
        </pc:spChg>
        <pc:spChg chg="mod topLvl">
          <ac:chgData name="Jayne Holloway" userId="acd824e0-849b-439c-b4c6-53770188c5fe" providerId="ADAL" clId="{CD0E95B6-C363-4778-B094-791E9F5E7082}" dt="2026-02-03T15:10:04.254" v="7130" actId="164"/>
          <ac:spMkLst>
            <pc:docMk/>
            <pc:sldMk cId="4060159286" sldId="875"/>
            <ac:spMk id="8" creationId="{AE90CBDE-716B-2FB6-6FC7-4072A1000268}"/>
          </ac:spMkLst>
        </pc:spChg>
        <pc:spChg chg="mod topLvl">
          <ac:chgData name="Jayne Holloway" userId="acd824e0-849b-439c-b4c6-53770188c5fe" providerId="ADAL" clId="{CD0E95B6-C363-4778-B094-791E9F5E7082}" dt="2026-02-03T14:48:37.858" v="6840" actId="164"/>
          <ac:spMkLst>
            <pc:docMk/>
            <pc:sldMk cId="4060159286" sldId="875"/>
            <ac:spMk id="11" creationId="{36F2E9A0-3E0E-6E49-2E23-007339C1E679}"/>
          </ac:spMkLst>
        </pc:spChg>
        <pc:spChg chg="mod topLvl">
          <ac:chgData name="Jayne Holloway" userId="acd824e0-849b-439c-b4c6-53770188c5fe" providerId="ADAL" clId="{CD0E95B6-C363-4778-B094-791E9F5E7082}" dt="2026-02-03T14:48:37.858" v="6840" actId="164"/>
          <ac:spMkLst>
            <pc:docMk/>
            <pc:sldMk cId="4060159286" sldId="875"/>
            <ac:spMk id="12" creationId="{DCABD83E-27D0-6AAA-200A-892001C8AF38}"/>
          </ac:spMkLst>
        </pc:spChg>
        <pc:spChg chg="mod topLvl">
          <ac:chgData name="Jayne Holloway" userId="acd824e0-849b-439c-b4c6-53770188c5fe" providerId="ADAL" clId="{CD0E95B6-C363-4778-B094-791E9F5E7082}" dt="2026-02-03T14:48:37.858" v="6840" actId="164"/>
          <ac:spMkLst>
            <pc:docMk/>
            <pc:sldMk cId="4060159286" sldId="875"/>
            <ac:spMk id="17" creationId="{327DE7BA-5DB4-E3E2-1216-98A058AE5DE3}"/>
          </ac:spMkLst>
        </pc:spChg>
        <pc:spChg chg="mod">
          <ac:chgData name="Jayne Holloway" userId="acd824e0-849b-439c-b4c6-53770188c5fe" providerId="ADAL" clId="{CD0E95B6-C363-4778-B094-791E9F5E7082}" dt="2026-02-03T15:11:13.435" v="7138" actId="164"/>
          <ac:spMkLst>
            <pc:docMk/>
            <pc:sldMk cId="4060159286" sldId="875"/>
            <ac:spMk id="19" creationId="{16B7ABBF-844C-77E7-D52C-81F163C78CF4}"/>
          </ac:spMkLst>
        </pc:spChg>
        <pc:spChg chg="mod">
          <ac:chgData name="Jayne Holloway" userId="acd824e0-849b-439c-b4c6-53770188c5fe" providerId="ADAL" clId="{CD0E95B6-C363-4778-B094-791E9F5E7082}" dt="2026-02-03T15:11:59.394" v="7145" actId="1076"/>
          <ac:spMkLst>
            <pc:docMk/>
            <pc:sldMk cId="4060159286" sldId="875"/>
            <ac:spMk id="20" creationId="{CA1CFDC4-2B83-D64F-2C7E-D92E90710A31}"/>
          </ac:spMkLst>
        </pc:spChg>
        <pc:spChg chg="add mod">
          <ac:chgData name="Jayne Holloway" userId="acd824e0-849b-439c-b4c6-53770188c5fe" providerId="ADAL" clId="{CD0E95B6-C363-4778-B094-791E9F5E7082}" dt="2026-02-03T14:48:44.256" v="6841" actId="164"/>
          <ac:spMkLst>
            <pc:docMk/>
            <pc:sldMk cId="4060159286" sldId="875"/>
            <ac:spMk id="21" creationId="{AB32FD0C-D0C0-7701-7490-17A2DE722EDD}"/>
          </ac:spMkLst>
        </pc:spChg>
        <pc:spChg chg="mod">
          <ac:chgData name="Jayne Holloway" userId="acd824e0-849b-439c-b4c6-53770188c5fe" providerId="ADAL" clId="{CD0E95B6-C363-4778-B094-791E9F5E7082}" dt="2026-02-03T15:11:05.948" v="7137" actId="164"/>
          <ac:spMkLst>
            <pc:docMk/>
            <pc:sldMk cId="4060159286" sldId="875"/>
            <ac:spMk id="23" creationId="{5C13545C-99B6-EFFF-9E16-5C50985409B0}"/>
          </ac:spMkLst>
        </pc:spChg>
        <pc:spChg chg="mod">
          <ac:chgData name="Jayne Holloway" userId="acd824e0-849b-439c-b4c6-53770188c5fe" providerId="ADAL" clId="{CD0E95B6-C363-4778-B094-791E9F5E7082}" dt="2026-02-03T15:10:57.144" v="7135" actId="164"/>
          <ac:spMkLst>
            <pc:docMk/>
            <pc:sldMk cId="4060159286" sldId="875"/>
            <ac:spMk id="24" creationId="{D03862E7-7988-CF52-07B7-07AC1F148976}"/>
          </ac:spMkLst>
        </pc:spChg>
        <pc:spChg chg="mod">
          <ac:chgData name="Jayne Holloway" userId="acd824e0-849b-439c-b4c6-53770188c5fe" providerId="ADAL" clId="{CD0E95B6-C363-4778-B094-791E9F5E7082}" dt="2026-02-03T15:10:04.254" v="7130" actId="164"/>
          <ac:spMkLst>
            <pc:docMk/>
            <pc:sldMk cId="4060159286" sldId="875"/>
            <ac:spMk id="25" creationId="{33FC1C78-7DD8-457F-E7EF-150B0C633B2C}"/>
          </ac:spMkLst>
        </pc:spChg>
        <pc:spChg chg="mod">
          <ac:chgData name="Jayne Holloway" userId="acd824e0-849b-439c-b4c6-53770188c5fe" providerId="ADAL" clId="{CD0E95B6-C363-4778-B094-791E9F5E7082}" dt="2026-02-03T14:47:51.723" v="6834" actId="164"/>
          <ac:spMkLst>
            <pc:docMk/>
            <pc:sldMk cId="4060159286" sldId="875"/>
            <ac:spMk id="26" creationId="{5188CE61-598F-0B1A-5AD8-B4BD070633F4}"/>
          </ac:spMkLst>
        </pc:spChg>
        <pc:spChg chg="mod topLvl">
          <ac:chgData name="Jayne Holloway" userId="acd824e0-849b-439c-b4c6-53770188c5fe" providerId="ADAL" clId="{CD0E95B6-C363-4778-B094-791E9F5E7082}" dt="2026-02-03T15:11:05.948" v="7137" actId="164"/>
          <ac:spMkLst>
            <pc:docMk/>
            <pc:sldMk cId="4060159286" sldId="875"/>
            <ac:spMk id="27" creationId="{2F585B43-CC40-13EC-3C91-C73EC4B07F87}"/>
          </ac:spMkLst>
        </pc:spChg>
        <pc:spChg chg="mod topLvl">
          <ac:chgData name="Jayne Holloway" userId="acd824e0-849b-439c-b4c6-53770188c5fe" providerId="ADAL" clId="{CD0E95B6-C363-4778-B094-791E9F5E7082}" dt="2026-02-03T15:10:57.144" v="7135" actId="164"/>
          <ac:spMkLst>
            <pc:docMk/>
            <pc:sldMk cId="4060159286" sldId="875"/>
            <ac:spMk id="28" creationId="{195BFADA-F804-0613-4127-6EC1B75153E5}"/>
          </ac:spMkLst>
        </pc:spChg>
        <pc:spChg chg="mod topLvl">
          <ac:chgData name="Jayne Holloway" userId="acd824e0-849b-439c-b4c6-53770188c5fe" providerId="ADAL" clId="{CD0E95B6-C363-4778-B094-791E9F5E7082}" dt="2026-02-03T15:10:04.254" v="7130" actId="164"/>
          <ac:spMkLst>
            <pc:docMk/>
            <pc:sldMk cId="4060159286" sldId="875"/>
            <ac:spMk id="29" creationId="{FD3FF52E-EBA6-8E9A-F0AC-CA537A5B63FE}"/>
          </ac:spMkLst>
        </pc:spChg>
        <pc:spChg chg="add mod">
          <ac:chgData name="Jayne Holloway" userId="acd824e0-849b-439c-b4c6-53770188c5fe" providerId="ADAL" clId="{CD0E95B6-C363-4778-B094-791E9F5E7082}" dt="2026-02-03T14:48:44.256" v="6841" actId="164"/>
          <ac:spMkLst>
            <pc:docMk/>
            <pc:sldMk cId="4060159286" sldId="875"/>
            <ac:spMk id="30" creationId="{CF22557B-8195-8258-AD59-12638C4801AA}"/>
          </ac:spMkLst>
        </pc:spChg>
        <pc:grpChg chg="add mod">
          <ac:chgData name="Jayne Holloway" userId="acd824e0-849b-439c-b4c6-53770188c5fe" providerId="ADAL" clId="{CD0E95B6-C363-4778-B094-791E9F5E7082}" dt="2026-02-03T15:11:13.435" v="7138" actId="164"/>
          <ac:grpSpMkLst>
            <pc:docMk/>
            <pc:sldMk cId="4060159286" sldId="875"/>
            <ac:grpSpMk id="2" creationId="{A3105FDD-EC92-0FE0-4998-8248BE298BB5}"/>
          </ac:grpSpMkLst>
        </pc:grpChg>
        <pc:grpChg chg="add mod">
          <ac:chgData name="Jayne Holloway" userId="acd824e0-849b-439c-b4c6-53770188c5fe" providerId="ADAL" clId="{CD0E95B6-C363-4778-B094-791E9F5E7082}" dt="2026-02-03T14:48:37.858" v="6840" actId="164"/>
          <ac:grpSpMkLst>
            <pc:docMk/>
            <pc:sldMk cId="4060159286" sldId="875"/>
            <ac:grpSpMk id="34" creationId="{718700CD-4D52-7293-DAE6-8645C779A35C}"/>
          </ac:grpSpMkLst>
        </pc:grpChg>
        <pc:grpChg chg="add mod">
          <ac:chgData name="Jayne Holloway" userId="acd824e0-849b-439c-b4c6-53770188c5fe" providerId="ADAL" clId="{CD0E95B6-C363-4778-B094-791E9F5E7082}" dt="2026-02-03T15:11:20.542" v="7139" actId="1076"/>
          <ac:grpSpMkLst>
            <pc:docMk/>
            <pc:sldMk cId="4060159286" sldId="875"/>
            <ac:grpSpMk id="35" creationId="{B71E6701-DDE2-EEA7-E947-58DA474AAFF5}"/>
          </ac:grpSpMkLst>
        </pc:grpChg>
        <pc:grpChg chg="add mod">
          <ac:chgData name="Jayne Holloway" userId="acd824e0-849b-439c-b4c6-53770188c5fe" providerId="ADAL" clId="{CD0E95B6-C363-4778-B094-791E9F5E7082}" dt="2026-02-03T15:10:04.254" v="7130" actId="164"/>
          <ac:grpSpMkLst>
            <pc:docMk/>
            <pc:sldMk cId="4060159286" sldId="875"/>
            <ac:grpSpMk id="36" creationId="{720F70C3-A7E6-C177-8152-FBA81E2D2818}"/>
          </ac:grpSpMkLst>
        </pc:grpChg>
        <pc:grpChg chg="add mod">
          <ac:chgData name="Jayne Holloway" userId="acd824e0-849b-439c-b4c6-53770188c5fe" providerId="ADAL" clId="{CD0E95B6-C363-4778-B094-791E9F5E7082}" dt="2026-02-03T15:10:57.144" v="7135" actId="164"/>
          <ac:grpSpMkLst>
            <pc:docMk/>
            <pc:sldMk cId="4060159286" sldId="875"/>
            <ac:grpSpMk id="37" creationId="{D5ADD245-C707-F70F-FE95-F192172F59B1}"/>
          </ac:grpSpMkLst>
        </pc:grpChg>
        <pc:grpChg chg="add mod">
          <ac:chgData name="Jayne Holloway" userId="acd824e0-849b-439c-b4c6-53770188c5fe" providerId="ADAL" clId="{CD0E95B6-C363-4778-B094-791E9F5E7082}" dt="2026-02-03T15:11:05.948" v="7137" actId="164"/>
          <ac:grpSpMkLst>
            <pc:docMk/>
            <pc:sldMk cId="4060159286" sldId="875"/>
            <ac:grpSpMk id="38" creationId="{F3312389-4D80-E68D-4DC8-606938CA07AA}"/>
          </ac:grpSpMkLst>
        </pc:grpChg>
        <pc:grpChg chg="add mod">
          <ac:chgData name="Jayne Holloway" userId="acd824e0-849b-439c-b4c6-53770188c5fe" providerId="ADAL" clId="{CD0E95B6-C363-4778-B094-791E9F5E7082}" dt="2026-02-03T15:11:13.435" v="7138" actId="164"/>
          <ac:grpSpMkLst>
            <pc:docMk/>
            <pc:sldMk cId="4060159286" sldId="875"/>
            <ac:grpSpMk id="39" creationId="{9240DD58-F9FA-F971-2A46-0EE2BEF45D6F}"/>
          </ac:grpSpMkLst>
        </pc:grpChg>
        <pc:cxnChg chg="mod topLvl">
          <ac:chgData name="Jayne Holloway" userId="acd824e0-849b-439c-b4c6-53770188c5fe" providerId="ADAL" clId="{CD0E95B6-C363-4778-B094-791E9F5E7082}" dt="2026-02-03T14:48:37.858" v="6840" actId="164"/>
          <ac:cxnSpMkLst>
            <pc:docMk/>
            <pc:sldMk cId="4060159286" sldId="875"/>
            <ac:cxnSpMk id="10" creationId="{7368586E-4F65-1132-09D9-29F92FE7FAAC}"/>
          </ac:cxnSpMkLst>
        </pc:cxnChg>
      </pc:sldChg>
      <pc:sldChg chg="addSp delSp modSp add mod setBg modAnim modNotesTx">
        <pc:chgData name="Jayne Holloway" userId="acd824e0-849b-439c-b4c6-53770188c5fe" providerId="ADAL" clId="{CD0E95B6-C363-4778-B094-791E9F5E7082}" dt="2026-02-17T10:06:16.385" v="8697" actId="179"/>
        <pc:sldMkLst>
          <pc:docMk/>
          <pc:sldMk cId="2700469078" sldId="876"/>
        </pc:sldMkLst>
        <pc:spChg chg="add mod ord">
          <ac:chgData name="Jayne Holloway" userId="acd824e0-849b-439c-b4c6-53770188c5fe" providerId="ADAL" clId="{CD0E95B6-C363-4778-B094-791E9F5E7082}" dt="2026-02-17T10:04:19.469" v="8688" actId="1076"/>
          <ac:spMkLst>
            <pc:docMk/>
            <pc:sldMk cId="2700469078" sldId="876"/>
            <ac:spMk id="2" creationId="{1F9B1A26-E806-DD1A-2846-A7F142D70EB6}"/>
          </ac:spMkLst>
        </pc:spChg>
        <pc:spChg chg="mod">
          <ac:chgData name="Jayne Holloway" userId="acd824e0-849b-439c-b4c6-53770188c5fe" providerId="ADAL" clId="{CD0E95B6-C363-4778-B094-791E9F5E7082}" dt="2026-02-17T10:06:06.751" v="8696" actId="1076"/>
          <ac:spMkLst>
            <pc:docMk/>
            <pc:sldMk cId="2700469078" sldId="876"/>
            <ac:spMk id="3" creationId="{09279CC4-7FD4-B429-1DA6-DDAEFA2D4C6A}"/>
          </ac:spMkLst>
        </pc:spChg>
        <pc:spChg chg="add mod">
          <ac:chgData name="Jayne Holloway" userId="acd824e0-849b-439c-b4c6-53770188c5fe" providerId="ADAL" clId="{CD0E95B6-C363-4778-B094-791E9F5E7082}" dt="2026-02-17T10:06:16.385" v="8697" actId="179"/>
          <ac:spMkLst>
            <pc:docMk/>
            <pc:sldMk cId="2700469078" sldId="876"/>
            <ac:spMk id="4" creationId="{B5302F74-8EB7-44C2-5252-75DF482A3B2A}"/>
          </ac:spMkLst>
        </pc:spChg>
        <pc:picChg chg="add mod ord">
          <ac:chgData name="Jayne Holloway" userId="acd824e0-849b-439c-b4c6-53770188c5fe" providerId="ADAL" clId="{CD0E95B6-C363-4778-B094-791E9F5E7082}" dt="2026-02-17T10:05:26.668" v="8691" actId="167"/>
          <ac:picMkLst>
            <pc:docMk/>
            <pc:sldMk cId="2700469078" sldId="876"/>
            <ac:picMk id="6" creationId="{14FF3FA0-81F0-7714-F532-F1F225E0AEAB}"/>
          </ac:picMkLst>
        </pc:picChg>
      </pc:sldChg>
      <pc:sldChg chg="addSp modSp add mod setBg modAnim modNotesTx">
        <pc:chgData name="Jayne Holloway" userId="acd824e0-849b-439c-b4c6-53770188c5fe" providerId="ADAL" clId="{CD0E95B6-C363-4778-B094-791E9F5E7082}" dt="2026-02-17T09:59:44.727" v="8676" actId="113"/>
        <pc:sldMkLst>
          <pc:docMk/>
          <pc:sldMk cId="2987508296" sldId="877"/>
        </pc:sldMkLst>
        <pc:spChg chg="mod">
          <ac:chgData name="Jayne Holloway" userId="acd824e0-849b-439c-b4c6-53770188c5fe" providerId="ADAL" clId="{CD0E95B6-C363-4778-B094-791E9F5E7082}" dt="2026-02-03T14:52:49.956" v="6968" actId="6549"/>
          <ac:spMkLst>
            <pc:docMk/>
            <pc:sldMk cId="2987508296" sldId="877"/>
            <ac:spMk id="3" creationId="{37717415-B57F-CC9D-CE3A-19D4A3867D16}"/>
          </ac:spMkLst>
        </pc:spChg>
        <pc:spChg chg="add mod">
          <ac:chgData name="Jayne Holloway" userId="acd824e0-849b-439c-b4c6-53770188c5fe" providerId="ADAL" clId="{CD0E95B6-C363-4778-B094-791E9F5E7082}" dt="2026-02-03T14:53:12.232" v="6974" actId="1076"/>
          <ac:spMkLst>
            <pc:docMk/>
            <pc:sldMk cId="2987508296" sldId="877"/>
            <ac:spMk id="4" creationId="{553D504C-4CC4-38C8-1C94-D5F1CD3F3954}"/>
          </ac:spMkLst>
        </pc:spChg>
        <pc:spChg chg="add mod">
          <ac:chgData name="Jayne Holloway" userId="acd824e0-849b-439c-b4c6-53770188c5fe" providerId="ADAL" clId="{CD0E95B6-C363-4778-B094-791E9F5E7082}" dt="2026-02-03T14:53:15.850" v="6975" actId="1076"/>
          <ac:spMkLst>
            <pc:docMk/>
            <pc:sldMk cId="2987508296" sldId="877"/>
            <ac:spMk id="6" creationId="{DE783875-937E-E0ED-0D3D-F41EFE0B301D}"/>
          </ac:spMkLst>
        </pc:spChg>
        <pc:spChg chg="add mod">
          <ac:chgData name="Jayne Holloway" userId="acd824e0-849b-439c-b4c6-53770188c5fe" providerId="ADAL" clId="{CD0E95B6-C363-4778-B094-791E9F5E7082}" dt="2026-02-03T14:53:09.595" v="6973" actId="1076"/>
          <ac:spMkLst>
            <pc:docMk/>
            <pc:sldMk cId="2987508296" sldId="877"/>
            <ac:spMk id="8" creationId="{CAC5AFFC-0042-9A2F-1372-1BF12221FDDF}"/>
          </ac:spMkLst>
        </pc:spChg>
      </pc:sldChg>
      <pc:sldChg chg="addSp modSp add mod modNotesTx">
        <pc:chgData name="Jayne Holloway" userId="acd824e0-849b-439c-b4c6-53770188c5fe" providerId="ADAL" clId="{CD0E95B6-C363-4778-B094-791E9F5E7082}" dt="2026-02-03T14:55:32.579" v="7024" actId="113"/>
        <pc:sldMkLst>
          <pc:docMk/>
          <pc:sldMk cId="3888913011" sldId="878"/>
        </pc:sldMkLst>
        <pc:spChg chg="mod">
          <ac:chgData name="Jayne Holloway" userId="acd824e0-849b-439c-b4c6-53770188c5fe" providerId="ADAL" clId="{CD0E95B6-C363-4778-B094-791E9F5E7082}" dt="2026-02-03T14:55:08.475" v="7018" actId="1076"/>
          <ac:spMkLst>
            <pc:docMk/>
            <pc:sldMk cId="3888913011" sldId="878"/>
            <ac:spMk id="21" creationId="{6F2D4B26-662D-254A-101D-91EDE8A570FE}"/>
          </ac:spMkLst>
        </pc:spChg>
      </pc:sldChg>
      <pc:sldChg chg="addSp delSp modSp add mod modAnim modNotesTx">
        <pc:chgData name="Jayne Holloway" userId="acd824e0-849b-439c-b4c6-53770188c5fe" providerId="ADAL" clId="{CD0E95B6-C363-4778-B094-791E9F5E7082}" dt="2026-02-03T15:00:26.113" v="7068" actId="113"/>
        <pc:sldMkLst>
          <pc:docMk/>
          <pc:sldMk cId="3327077887" sldId="879"/>
        </pc:sldMkLst>
        <pc:spChg chg="add mod">
          <ac:chgData name="Jayne Holloway" userId="acd824e0-849b-439c-b4c6-53770188c5fe" providerId="ADAL" clId="{CD0E95B6-C363-4778-B094-791E9F5E7082}" dt="2026-02-03T14:58:50.638" v="7058" actId="255"/>
          <ac:spMkLst>
            <pc:docMk/>
            <pc:sldMk cId="3327077887" sldId="879"/>
            <ac:spMk id="10" creationId="{DD054596-7B23-4901-9709-635B6A6BB0A1}"/>
          </ac:spMkLst>
        </pc:spChg>
        <pc:spChg chg="add mod">
          <ac:chgData name="Jayne Holloway" userId="acd824e0-849b-439c-b4c6-53770188c5fe" providerId="ADAL" clId="{CD0E95B6-C363-4778-B094-791E9F5E7082}" dt="2026-02-03T14:58:10.442" v="7053" actId="1076"/>
          <ac:spMkLst>
            <pc:docMk/>
            <pc:sldMk cId="3327077887" sldId="879"/>
            <ac:spMk id="11" creationId="{27B220FB-C9DC-07BC-12C1-4BC959704E8A}"/>
          </ac:spMkLst>
        </pc:spChg>
        <pc:spChg chg="add mod">
          <ac:chgData name="Jayne Holloway" userId="acd824e0-849b-439c-b4c6-53770188c5fe" providerId="ADAL" clId="{CD0E95B6-C363-4778-B094-791E9F5E7082}" dt="2026-02-03T14:58:03.195" v="7052" actId="1076"/>
          <ac:spMkLst>
            <pc:docMk/>
            <pc:sldMk cId="3327077887" sldId="879"/>
            <ac:spMk id="12" creationId="{381FBE48-7674-AE30-7FC6-7518B9EA8E27}"/>
          </ac:spMkLst>
        </pc:spChg>
        <pc:spChg chg="add mod">
          <ac:chgData name="Jayne Holloway" userId="acd824e0-849b-439c-b4c6-53770188c5fe" providerId="ADAL" clId="{CD0E95B6-C363-4778-B094-791E9F5E7082}" dt="2026-02-03T14:58:26.199" v="7055" actId="1076"/>
          <ac:spMkLst>
            <pc:docMk/>
            <pc:sldMk cId="3327077887" sldId="879"/>
            <ac:spMk id="17" creationId="{F26BF5E9-8E48-EB33-D976-FF34E7ED1752}"/>
          </ac:spMkLst>
        </pc:spChg>
      </pc:sldChg>
      <pc:sldChg chg="addSp modSp add mod setBg modAnim modNotesTx">
        <pc:chgData name="Jayne Holloway" userId="acd824e0-849b-439c-b4c6-53770188c5fe" providerId="ADAL" clId="{CD0E95B6-C363-4778-B094-791E9F5E7082}" dt="2026-03-05T16:08:01.091" v="8942"/>
        <pc:sldMkLst>
          <pc:docMk/>
          <pc:sldMk cId="3554523332" sldId="880"/>
        </pc:sldMkLst>
        <pc:spChg chg="add mod">
          <ac:chgData name="Jayne Holloway" userId="acd824e0-849b-439c-b4c6-53770188c5fe" providerId="ADAL" clId="{CD0E95B6-C363-4778-B094-791E9F5E7082}" dt="2026-02-03T15:34:18.090" v="7311" actId="1076"/>
          <ac:spMkLst>
            <pc:docMk/>
            <pc:sldMk cId="3554523332" sldId="880"/>
            <ac:spMk id="2" creationId="{76A93C9A-F591-C48F-44E4-8CEFF3D08FBE}"/>
          </ac:spMkLst>
        </pc:spChg>
        <pc:spChg chg="mod">
          <ac:chgData name="Jayne Holloway" userId="acd824e0-849b-439c-b4c6-53770188c5fe" providerId="ADAL" clId="{CD0E95B6-C363-4778-B094-791E9F5E7082}" dt="2026-02-03T15:34:09.414" v="7310" actId="255"/>
          <ac:spMkLst>
            <pc:docMk/>
            <pc:sldMk cId="3554523332" sldId="880"/>
            <ac:spMk id="3" creationId="{11908A98-2633-4722-5E0E-7AFB93CB106C}"/>
          </ac:spMkLst>
        </pc:spChg>
        <pc:spChg chg="add mod">
          <ac:chgData name="Jayne Holloway" userId="acd824e0-849b-439c-b4c6-53770188c5fe" providerId="ADAL" clId="{CD0E95B6-C363-4778-B094-791E9F5E7082}" dt="2026-03-05T16:06:10.146" v="8937" actId="207"/>
          <ac:spMkLst>
            <pc:docMk/>
            <pc:sldMk cId="3554523332" sldId="880"/>
            <ac:spMk id="4" creationId="{2F32D7AB-649F-B781-EA1F-9BD519291F6C}"/>
          </ac:spMkLst>
        </pc:spChg>
        <pc:spChg chg="add mod">
          <ac:chgData name="Jayne Holloway" userId="acd824e0-849b-439c-b4c6-53770188c5fe" providerId="ADAL" clId="{CD0E95B6-C363-4778-B094-791E9F5E7082}" dt="2026-02-03T15:37:17.554" v="7353" actId="1076"/>
          <ac:spMkLst>
            <pc:docMk/>
            <pc:sldMk cId="3554523332" sldId="880"/>
            <ac:spMk id="6" creationId="{914AB2FF-ED16-1BF2-3FE5-8DB92A71BD43}"/>
          </ac:spMkLst>
        </pc:spChg>
        <pc:spChg chg="add mod">
          <ac:chgData name="Jayne Holloway" userId="acd824e0-849b-439c-b4c6-53770188c5fe" providerId="ADAL" clId="{CD0E95B6-C363-4778-B094-791E9F5E7082}" dt="2026-02-03T15:37:13.768" v="7352" actId="1076"/>
          <ac:spMkLst>
            <pc:docMk/>
            <pc:sldMk cId="3554523332" sldId="880"/>
            <ac:spMk id="8" creationId="{647D6405-0EBF-5A77-384C-C3ECEF8186A7}"/>
          </ac:spMkLst>
        </pc:spChg>
        <pc:spChg chg="add mod">
          <ac:chgData name="Jayne Holloway" userId="acd824e0-849b-439c-b4c6-53770188c5fe" providerId="ADAL" clId="{CD0E95B6-C363-4778-B094-791E9F5E7082}" dt="2026-02-03T15:37:06.922" v="7351" actId="1076"/>
          <ac:spMkLst>
            <pc:docMk/>
            <pc:sldMk cId="3554523332" sldId="880"/>
            <ac:spMk id="10" creationId="{D67AEAC2-455B-273C-D2D9-9490D3C4A7A5}"/>
          </ac:spMkLst>
        </pc:spChg>
        <pc:spChg chg="add mod">
          <ac:chgData name="Jayne Holloway" userId="acd824e0-849b-439c-b4c6-53770188c5fe" providerId="ADAL" clId="{CD0E95B6-C363-4778-B094-791E9F5E7082}" dt="2026-02-03T15:37:41.532" v="7362" actId="1076"/>
          <ac:spMkLst>
            <pc:docMk/>
            <pc:sldMk cId="3554523332" sldId="880"/>
            <ac:spMk id="12" creationId="{4A89C747-9B6F-9F76-ABBF-3AA397254BEF}"/>
          </ac:spMkLst>
        </pc:spChg>
      </pc:sldChg>
      <pc:sldChg chg="addSp delSp modSp add mod modNotesTx">
        <pc:chgData name="Jayne Holloway" userId="acd824e0-849b-439c-b4c6-53770188c5fe" providerId="ADAL" clId="{CD0E95B6-C363-4778-B094-791E9F5E7082}" dt="2026-02-05T15:23:10.751" v="8673" actId="1076"/>
        <pc:sldMkLst>
          <pc:docMk/>
          <pc:sldMk cId="3868161245" sldId="881"/>
        </pc:sldMkLst>
        <pc:spChg chg="mod">
          <ac:chgData name="Jayne Holloway" userId="acd824e0-849b-439c-b4c6-53770188c5fe" providerId="ADAL" clId="{CD0E95B6-C363-4778-B094-791E9F5E7082}" dt="2026-02-05T15:23:05.072" v="8672" actId="1076"/>
          <ac:spMkLst>
            <pc:docMk/>
            <pc:sldMk cId="3868161245" sldId="881"/>
            <ac:spMk id="13" creationId="{34F5D86B-C324-DF79-1154-3EC104E7F859}"/>
          </ac:spMkLst>
        </pc:spChg>
        <pc:spChg chg="mod">
          <ac:chgData name="Jayne Holloway" userId="acd824e0-849b-439c-b4c6-53770188c5fe" providerId="ADAL" clId="{CD0E95B6-C363-4778-B094-791E9F5E7082}" dt="2026-02-05T14:56:38.997" v="8576" actId="1076"/>
          <ac:spMkLst>
            <pc:docMk/>
            <pc:sldMk cId="3868161245" sldId="881"/>
            <ac:spMk id="14" creationId="{F3A3221E-8DF0-2749-50E4-8060E09F9995}"/>
          </ac:spMkLst>
        </pc:spChg>
        <pc:spChg chg="mod">
          <ac:chgData name="Jayne Holloway" userId="acd824e0-849b-439c-b4c6-53770188c5fe" providerId="ADAL" clId="{CD0E95B6-C363-4778-B094-791E9F5E7082}" dt="2026-02-05T14:55:56.824" v="8569" actId="1076"/>
          <ac:spMkLst>
            <pc:docMk/>
            <pc:sldMk cId="3868161245" sldId="881"/>
            <ac:spMk id="15" creationId="{71448C08-36E7-E053-E5FD-71328864A6A9}"/>
          </ac:spMkLst>
        </pc:spChg>
        <pc:spChg chg="add mod">
          <ac:chgData name="Jayne Holloway" userId="acd824e0-849b-439c-b4c6-53770188c5fe" providerId="ADAL" clId="{CD0E95B6-C363-4778-B094-791E9F5E7082}" dt="2026-02-05T15:23:10.751" v="8673" actId="1076"/>
          <ac:spMkLst>
            <pc:docMk/>
            <pc:sldMk cId="3868161245" sldId="881"/>
            <ac:spMk id="21" creationId="{7AC01584-D579-538B-5911-D5EDBE9D1CE8}"/>
          </ac:spMkLst>
        </pc:spChg>
        <pc:spChg chg="add mod">
          <ac:chgData name="Jayne Holloway" userId="acd824e0-849b-439c-b4c6-53770188c5fe" providerId="ADAL" clId="{CD0E95B6-C363-4778-B094-791E9F5E7082}" dt="2026-02-05T14:56:15.156" v="8572" actId="255"/>
          <ac:spMkLst>
            <pc:docMk/>
            <pc:sldMk cId="3868161245" sldId="881"/>
            <ac:spMk id="30" creationId="{21F6F647-FDE1-9121-1DF9-F63F783F0C9B}"/>
          </ac:spMkLst>
        </pc:spChg>
        <pc:grpChg chg="add mod">
          <ac:chgData name="Jayne Holloway" userId="acd824e0-849b-439c-b4c6-53770188c5fe" providerId="ADAL" clId="{CD0E95B6-C363-4778-B094-791E9F5E7082}" dt="2026-02-05T14:56:36.088" v="8575" actId="1076"/>
          <ac:grpSpMkLst>
            <pc:docMk/>
            <pc:sldMk cId="3868161245" sldId="881"/>
            <ac:grpSpMk id="31" creationId="{D9D56258-0742-DF85-5896-4AC0990BA358}"/>
          </ac:grpSpMkLst>
        </pc:grpChg>
      </pc:sldChg>
      <pc:sldChg chg="addSp delSp modSp add mod modAnim modNotesTx">
        <pc:chgData name="Jayne Holloway" userId="acd824e0-849b-439c-b4c6-53770188c5fe" providerId="ADAL" clId="{CD0E95B6-C363-4778-B094-791E9F5E7082}" dt="2026-03-05T16:04:08.860" v="8931" actId="113"/>
        <pc:sldMkLst>
          <pc:docMk/>
          <pc:sldMk cId="2457797168" sldId="882"/>
        </pc:sldMkLst>
        <pc:spChg chg="mod topLvl">
          <ac:chgData name="Jayne Holloway" userId="acd824e0-849b-439c-b4c6-53770188c5fe" providerId="ADAL" clId="{CD0E95B6-C363-4778-B094-791E9F5E7082}" dt="2026-02-03T15:43:11.127" v="7396" actId="164"/>
          <ac:spMkLst>
            <pc:docMk/>
            <pc:sldMk cId="2457797168" sldId="882"/>
            <ac:spMk id="4" creationId="{30CDCA0C-620D-ECBC-EC84-925E929AF291}"/>
          </ac:spMkLst>
        </pc:spChg>
        <pc:spChg chg="mod topLvl">
          <ac:chgData name="Jayne Holloway" userId="acd824e0-849b-439c-b4c6-53770188c5fe" providerId="ADAL" clId="{CD0E95B6-C363-4778-B094-791E9F5E7082}" dt="2026-02-03T15:43:52.961" v="7403" actId="164"/>
          <ac:spMkLst>
            <pc:docMk/>
            <pc:sldMk cId="2457797168" sldId="882"/>
            <ac:spMk id="5" creationId="{EB98A534-480C-186A-B25B-399C3E02A369}"/>
          </ac:spMkLst>
        </pc:spChg>
        <pc:spChg chg="mod topLvl">
          <ac:chgData name="Jayne Holloway" userId="acd824e0-849b-439c-b4c6-53770188c5fe" providerId="ADAL" clId="{CD0E95B6-C363-4778-B094-791E9F5E7082}" dt="2026-02-03T15:44:01.472" v="7404" actId="164"/>
          <ac:spMkLst>
            <pc:docMk/>
            <pc:sldMk cId="2457797168" sldId="882"/>
            <ac:spMk id="6" creationId="{154520E5-65AD-91DA-0789-A392C689CE76}"/>
          </ac:spMkLst>
        </pc:spChg>
        <pc:spChg chg="mod topLvl">
          <ac:chgData name="Jayne Holloway" userId="acd824e0-849b-439c-b4c6-53770188c5fe" providerId="ADAL" clId="{CD0E95B6-C363-4778-B094-791E9F5E7082}" dt="2026-02-03T15:44:01.472" v="7404" actId="164"/>
          <ac:spMkLst>
            <pc:docMk/>
            <pc:sldMk cId="2457797168" sldId="882"/>
            <ac:spMk id="7" creationId="{3D536F22-2906-7761-B977-F8784ADE82EB}"/>
          </ac:spMkLst>
        </pc:spChg>
        <pc:spChg chg="mod topLvl">
          <ac:chgData name="Jayne Holloway" userId="acd824e0-849b-439c-b4c6-53770188c5fe" providerId="ADAL" clId="{CD0E95B6-C363-4778-B094-791E9F5E7082}" dt="2026-02-03T15:43:52.961" v="7403" actId="164"/>
          <ac:spMkLst>
            <pc:docMk/>
            <pc:sldMk cId="2457797168" sldId="882"/>
            <ac:spMk id="8" creationId="{CAB82570-FD5B-4B96-1ABF-DC7877B2E99B}"/>
          </ac:spMkLst>
        </pc:spChg>
        <pc:spChg chg="mod topLvl">
          <ac:chgData name="Jayne Holloway" userId="acd824e0-849b-439c-b4c6-53770188c5fe" providerId="ADAL" clId="{CD0E95B6-C363-4778-B094-791E9F5E7082}" dt="2026-02-03T15:43:11.127" v="7396" actId="164"/>
          <ac:spMkLst>
            <pc:docMk/>
            <pc:sldMk cId="2457797168" sldId="882"/>
            <ac:spMk id="9" creationId="{40A4BF2F-F9E6-0005-C375-390B94AE0531}"/>
          </ac:spMkLst>
        </pc:spChg>
        <pc:spChg chg="mod topLvl">
          <ac:chgData name="Jayne Holloway" userId="acd824e0-849b-439c-b4c6-53770188c5fe" providerId="ADAL" clId="{CD0E95B6-C363-4778-B094-791E9F5E7082}" dt="2026-02-03T15:44:13.889" v="7405" actId="164"/>
          <ac:spMkLst>
            <pc:docMk/>
            <pc:sldMk cId="2457797168" sldId="882"/>
            <ac:spMk id="11" creationId="{EDA16F41-CABF-6269-EA9C-734231D1A2E2}"/>
          </ac:spMkLst>
        </pc:spChg>
        <pc:spChg chg="mod">
          <ac:chgData name="Jayne Holloway" userId="acd824e0-849b-439c-b4c6-53770188c5fe" providerId="ADAL" clId="{CD0E95B6-C363-4778-B094-791E9F5E7082}" dt="2026-02-03T15:44:25.434" v="7408" actId="1076"/>
          <ac:spMkLst>
            <pc:docMk/>
            <pc:sldMk cId="2457797168" sldId="882"/>
            <ac:spMk id="20" creationId="{F9B04A7F-2CC4-9D07-9126-E79E193DFA20}"/>
          </ac:spMkLst>
        </pc:spChg>
        <pc:spChg chg="mod">
          <ac:chgData name="Jayne Holloway" userId="acd824e0-849b-439c-b4c6-53770188c5fe" providerId="ADAL" clId="{CD0E95B6-C363-4778-B094-791E9F5E7082}" dt="2026-02-03T15:37:55.529" v="7363" actId="2711"/>
          <ac:spMkLst>
            <pc:docMk/>
            <pc:sldMk cId="2457797168" sldId="882"/>
            <ac:spMk id="21" creationId="{ED844977-3052-E8E0-DBB9-F426B3F2B8BA}"/>
          </ac:spMkLst>
        </pc:spChg>
        <pc:grpChg chg="add mod">
          <ac:chgData name="Jayne Holloway" userId="acd824e0-849b-439c-b4c6-53770188c5fe" providerId="ADAL" clId="{CD0E95B6-C363-4778-B094-791E9F5E7082}" dt="2026-02-03T15:44:30.912" v="7410" actId="1076"/>
          <ac:grpSpMkLst>
            <pc:docMk/>
            <pc:sldMk cId="2457797168" sldId="882"/>
            <ac:grpSpMk id="2" creationId="{88BE58F5-5D20-7340-5621-81656B65B446}"/>
          </ac:grpSpMkLst>
        </pc:grpChg>
        <pc:grpChg chg="add mod">
          <ac:chgData name="Jayne Holloway" userId="acd824e0-849b-439c-b4c6-53770188c5fe" providerId="ADAL" clId="{CD0E95B6-C363-4778-B094-791E9F5E7082}" dt="2026-02-03T15:43:52.961" v="7403" actId="164"/>
          <ac:grpSpMkLst>
            <pc:docMk/>
            <pc:sldMk cId="2457797168" sldId="882"/>
            <ac:grpSpMk id="19" creationId="{353C50C9-7A24-63A6-68BE-CD9BC84FB872}"/>
          </ac:grpSpMkLst>
        </pc:grpChg>
        <pc:grpChg chg="add mod">
          <ac:chgData name="Jayne Holloway" userId="acd824e0-849b-439c-b4c6-53770188c5fe" providerId="ADAL" clId="{CD0E95B6-C363-4778-B094-791E9F5E7082}" dt="2026-02-03T15:44:01.472" v="7404" actId="164"/>
          <ac:grpSpMkLst>
            <pc:docMk/>
            <pc:sldMk cId="2457797168" sldId="882"/>
            <ac:grpSpMk id="23" creationId="{AC00F5F9-AADE-7B1B-0054-6642314E797F}"/>
          </ac:grpSpMkLst>
        </pc:grpChg>
        <pc:grpChg chg="add mod">
          <ac:chgData name="Jayne Holloway" userId="acd824e0-849b-439c-b4c6-53770188c5fe" providerId="ADAL" clId="{CD0E95B6-C363-4778-B094-791E9F5E7082}" dt="2026-02-03T15:44:13.889" v="7405" actId="164"/>
          <ac:grpSpMkLst>
            <pc:docMk/>
            <pc:sldMk cId="2457797168" sldId="882"/>
            <ac:grpSpMk id="24" creationId="{2388F308-BE68-E9E2-7431-746D2203A33D}"/>
          </ac:grpSpMkLst>
        </pc:grpChg>
        <pc:cxnChg chg="mod topLvl">
          <ac:chgData name="Jayne Holloway" userId="acd824e0-849b-439c-b4c6-53770188c5fe" providerId="ADAL" clId="{CD0E95B6-C363-4778-B094-791E9F5E7082}" dt="2026-02-03T15:44:13.889" v="7405" actId="164"/>
          <ac:cxnSpMkLst>
            <pc:docMk/>
            <pc:sldMk cId="2457797168" sldId="882"/>
            <ac:cxnSpMk id="10" creationId="{F1FCB8DC-E346-AA53-1E5A-357C457732AD}"/>
          </ac:cxnSpMkLst>
        </pc:cxnChg>
        <pc:cxnChg chg="mod">
          <ac:chgData name="Jayne Holloway" userId="acd824e0-849b-439c-b4c6-53770188c5fe" providerId="ADAL" clId="{CD0E95B6-C363-4778-B094-791E9F5E7082}" dt="2026-02-03T15:43:52.961" v="7403" actId="164"/>
          <ac:cxnSpMkLst>
            <pc:docMk/>
            <pc:sldMk cId="2457797168" sldId="882"/>
            <ac:cxnSpMk id="12" creationId="{97577500-BB4D-800E-92C7-3439FB778F35}"/>
          </ac:cxnSpMkLst>
        </pc:cxnChg>
        <pc:cxnChg chg="mod topLvl">
          <ac:chgData name="Jayne Holloway" userId="acd824e0-849b-439c-b4c6-53770188c5fe" providerId="ADAL" clId="{CD0E95B6-C363-4778-B094-791E9F5E7082}" dt="2026-02-03T15:43:11.127" v="7396" actId="164"/>
          <ac:cxnSpMkLst>
            <pc:docMk/>
            <pc:sldMk cId="2457797168" sldId="882"/>
            <ac:cxnSpMk id="17" creationId="{BBBEC2B5-364B-DF97-1389-FCD95369835A}"/>
          </ac:cxnSpMkLst>
        </pc:cxnChg>
        <pc:cxnChg chg="mod">
          <ac:chgData name="Jayne Holloway" userId="acd824e0-849b-439c-b4c6-53770188c5fe" providerId="ADAL" clId="{CD0E95B6-C363-4778-B094-791E9F5E7082}" dt="2026-02-03T15:43:11.127" v="7396" actId="164"/>
          <ac:cxnSpMkLst>
            <pc:docMk/>
            <pc:sldMk cId="2457797168" sldId="882"/>
            <ac:cxnSpMk id="18" creationId="{551F8F7C-6096-C405-06FB-6C8D8F8D229D}"/>
          </ac:cxnSpMkLst>
        </pc:cxnChg>
      </pc:sldChg>
      <pc:sldChg chg="addSp delSp modSp add mod delAnim modAnim modNotesTx">
        <pc:chgData name="Jayne Holloway" userId="acd824e0-849b-439c-b4c6-53770188c5fe" providerId="ADAL" clId="{CD0E95B6-C363-4778-B094-791E9F5E7082}" dt="2026-02-05T15:02:55.502" v="8648" actId="1076"/>
        <pc:sldMkLst>
          <pc:docMk/>
          <pc:sldMk cId="977299583" sldId="884"/>
        </pc:sldMkLst>
        <pc:spChg chg="mod">
          <ac:chgData name="Jayne Holloway" userId="acd824e0-849b-439c-b4c6-53770188c5fe" providerId="ADAL" clId="{CD0E95B6-C363-4778-B094-791E9F5E7082}" dt="2026-02-05T15:00:21.488" v="8619" actId="1076"/>
          <ac:spMkLst>
            <pc:docMk/>
            <pc:sldMk cId="977299583" sldId="884"/>
            <ac:spMk id="2" creationId="{31AF2C69-18F6-3D5F-3BA5-BD9D35FF7955}"/>
          </ac:spMkLst>
        </pc:spChg>
        <pc:spChg chg="mod">
          <ac:chgData name="Jayne Holloway" userId="acd824e0-849b-439c-b4c6-53770188c5fe" providerId="ADAL" clId="{CD0E95B6-C363-4778-B094-791E9F5E7082}" dt="2026-02-03T15:29:57.729" v="7274" actId="948"/>
          <ac:spMkLst>
            <pc:docMk/>
            <pc:sldMk cId="977299583" sldId="884"/>
            <ac:spMk id="14" creationId="{5ED1FCAE-0362-C3D0-D9D5-24B388161A84}"/>
          </ac:spMkLst>
        </pc:spChg>
        <pc:spChg chg="mod">
          <ac:chgData name="Jayne Holloway" userId="acd824e0-849b-439c-b4c6-53770188c5fe" providerId="ADAL" clId="{CD0E95B6-C363-4778-B094-791E9F5E7082}" dt="2026-02-03T15:29:57.729" v="7274" actId="948"/>
          <ac:spMkLst>
            <pc:docMk/>
            <pc:sldMk cId="977299583" sldId="884"/>
            <ac:spMk id="15" creationId="{91ED7F1E-7A63-7A3E-2E84-62977979168B}"/>
          </ac:spMkLst>
        </pc:spChg>
        <pc:spChg chg="mod">
          <ac:chgData name="Jayne Holloway" userId="acd824e0-849b-439c-b4c6-53770188c5fe" providerId="ADAL" clId="{CD0E95B6-C363-4778-B094-791E9F5E7082}" dt="2026-02-05T14:57:38.952" v="8590" actId="1076"/>
          <ac:spMkLst>
            <pc:docMk/>
            <pc:sldMk cId="977299583" sldId="884"/>
            <ac:spMk id="24" creationId="{1FFD47C1-34B6-E924-FA34-052F9DDD542E}"/>
          </ac:spMkLst>
        </pc:spChg>
        <pc:spChg chg="mod">
          <ac:chgData name="Jayne Holloway" userId="acd824e0-849b-439c-b4c6-53770188c5fe" providerId="ADAL" clId="{CD0E95B6-C363-4778-B094-791E9F5E7082}" dt="2026-02-05T15:01:03.046" v="8630" actId="1076"/>
          <ac:spMkLst>
            <pc:docMk/>
            <pc:sldMk cId="977299583" sldId="884"/>
            <ac:spMk id="30" creationId="{AA2B7981-EACE-0D24-9F9B-9F047C5F779E}"/>
          </ac:spMkLst>
        </pc:spChg>
        <pc:spChg chg="mod ord topLvl">
          <ac:chgData name="Jayne Holloway" userId="acd824e0-849b-439c-b4c6-53770188c5fe" providerId="ADAL" clId="{CD0E95B6-C363-4778-B094-791E9F5E7082}" dt="2026-02-05T14:58:08.468" v="8597" actId="14100"/>
          <ac:spMkLst>
            <pc:docMk/>
            <pc:sldMk cId="977299583" sldId="884"/>
            <ac:spMk id="73" creationId="{D33F65B2-7155-7934-7F2F-FE72857B37B2}"/>
          </ac:spMkLst>
        </pc:spChg>
        <pc:spChg chg="add mod">
          <ac:chgData name="Jayne Holloway" userId="acd824e0-849b-439c-b4c6-53770188c5fe" providerId="ADAL" clId="{CD0E95B6-C363-4778-B094-791E9F5E7082}" dt="2026-02-05T14:58:05.778" v="8596" actId="14100"/>
          <ac:spMkLst>
            <pc:docMk/>
            <pc:sldMk cId="977299583" sldId="884"/>
            <ac:spMk id="76" creationId="{856993E8-BFAF-9056-599A-43420867B251}"/>
          </ac:spMkLst>
        </pc:spChg>
        <pc:spChg chg="add mod">
          <ac:chgData name="Jayne Holloway" userId="acd824e0-849b-439c-b4c6-53770188c5fe" providerId="ADAL" clId="{CD0E95B6-C363-4778-B094-791E9F5E7082}" dt="2026-02-05T14:58:02.796" v="8595" actId="1076"/>
          <ac:spMkLst>
            <pc:docMk/>
            <pc:sldMk cId="977299583" sldId="884"/>
            <ac:spMk id="78" creationId="{06419C5C-E3B9-D185-D176-8DB93E63E078}"/>
          </ac:spMkLst>
        </pc:spChg>
        <pc:spChg chg="mod">
          <ac:chgData name="Jayne Holloway" userId="acd824e0-849b-439c-b4c6-53770188c5fe" providerId="ADAL" clId="{CD0E95B6-C363-4778-B094-791E9F5E7082}" dt="2026-02-05T15:02:16.850" v="8643" actId="14100"/>
          <ac:spMkLst>
            <pc:docMk/>
            <pc:sldMk cId="977299583" sldId="884"/>
            <ac:spMk id="83" creationId="{845051DF-7699-1755-7099-0CC60AFB8537}"/>
          </ac:spMkLst>
        </pc:spChg>
        <pc:spChg chg="add mod">
          <ac:chgData name="Jayne Holloway" userId="acd824e0-849b-439c-b4c6-53770188c5fe" providerId="ADAL" clId="{CD0E95B6-C363-4778-B094-791E9F5E7082}" dt="2026-02-05T14:58:25.620" v="8600" actId="14100"/>
          <ac:spMkLst>
            <pc:docMk/>
            <pc:sldMk cId="977299583" sldId="884"/>
            <ac:spMk id="86" creationId="{B7B5DD79-0EBD-AC50-8F97-8D5D15794B41}"/>
          </ac:spMkLst>
        </pc:spChg>
        <pc:spChg chg="add mod">
          <ac:chgData name="Jayne Holloway" userId="acd824e0-849b-439c-b4c6-53770188c5fe" providerId="ADAL" clId="{CD0E95B6-C363-4778-B094-791E9F5E7082}" dt="2026-02-03T15:29:57.729" v="7274" actId="948"/>
          <ac:spMkLst>
            <pc:docMk/>
            <pc:sldMk cId="977299583" sldId="884"/>
            <ac:spMk id="87" creationId="{B8D2FD37-B9E4-7ECC-2981-8EDD8F9FFF75}"/>
          </ac:spMkLst>
        </pc:spChg>
        <pc:spChg chg="add mod">
          <ac:chgData name="Jayne Holloway" userId="acd824e0-849b-439c-b4c6-53770188c5fe" providerId="ADAL" clId="{CD0E95B6-C363-4778-B094-791E9F5E7082}" dt="2026-02-03T15:29:57.729" v="7274" actId="948"/>
          <ac:spMkLst>
            <pc:docMk/>
            <pc:sldMk cId="977299583" sldId="884"/>
            <ac:spMk id="88" creationId="{26F8A169-B801-3AFE-93A4-FE59FFD7788F}"/>
          </ac:spMkLst>
        </pc:spChg>
        <pc:spChg chg="mod">
          <ac:chgData name="Jayne Holloway" userId="acd824e0-849b-439c-b4c6-53770188c5fe" providerId="ADAL" clId="{CD0E95B6-C363-4778-B094-791E9F5E7082}" dt="2026-02-05T15:01:25.487" v="8636" actId="14100"/>
          <ac:spMkLst>
            <pc:docMk/>
            <pc:sldMk cId="977299583" sldId="884"/>
            <ac:spMk id="95" creationId="{5F524928-2185-41AE-FFEF-C99E34A213C9}"/>
          </ac:spMkLst>
        </pc:spChg>
        <pc:spChg chg="mod">
          <ac:chgData name="Jayne Holloway" userId="acd824e0-849b-439c-b4c6-53770188c5fe" providerId="ADAL" clId="{CD0E95B6-C363-4778-B094-791E9F5E7082}" dt="2026-02-05T15:00:38.879" v="8626" actId="165"/>
          <ac:spMkLst>
            <pc:docMk/>
            <pc:sldMk cId="977299583" sldId="884"/>
            <ac:spMk id="96" creationId="{E68B80DE-CF98-C3CD-0EBB-5FBC633737BD}"/>
          </ac:spMkLst>
        </pc:spChg>
        <pc:spChg chg="add mod topLvl">
          <ac:chgData name="Jayne Holloway" userId="acd824e0-849b-439c-b4c6-53770188c5fe" providerId="ADAL" clId="{CD0E95B6-C363-4778-B094-791E9F5E7082}" dt="2026-02-05T15:01:45.884" v="8639" actId="164"/>
          <ac:spMkLst>
            <pc:docMk/>
            <pc:sldMk cId="977299583" sldId="884"/>
            <ac:spMk id="97" creationId="{A334BF9E-8C7D-61D6-8E3A-717A5793B446}"/>
          </ac:spMkLst>
        </pc:spChg>
        <pc:spChg chg="add mod topLvl">
          <ac:chgData name="Jayne Holloway" userId="acd824e0-849b-439c-b4c6-53770188c5fe" providerId="ADAL" clId="{CD0E95B6-C363-4778-B094-791E9F5E7082}" dt="2026-02-05T15:01:45.884" v="8639" actId="164"/>
          <ac:spMkLst>
            <pc:docMk/>
            <pc:sldMk cId="977299583" sldId="884"/>
            <ac:spMk id="98" creationId="{1C2978AA-939F-5AE1-B909-D43D4E983F21}"/>
          </ac:spMkLst>
        </pc:spChg>
        <pc:spChg chg="add mod topLvl">
          <ac:chgData name="Jayne Holloway" userId="acd824e0-849b-439c-b4c6-53770188c5fe" providerId="ADAL" clId="{CD0E95B6-C363-4778-B094-791E9F5E7082}" dt="2026-02-05T15:01:45.884" v="8639" actId="164"/>
          <ac:spMkLst>
            <pc:docMk/>
            <pc:sldMk cId="977299583" sldId="884"/>
            <ac:spMk id="99" creationId="{42D9DD5C-61F6-946F-5B19-6E7436AD0FDF}"/>
          </ac:spMkLst>
        </pc:spChg>
        <pc:spChg chg="mod">
          <ac:chgData name="Jayne Holloway" userId="acd824e0-849b-439c-b4c6-53770188c5fe" providerId="ADAL" clId="{CD0E95B6-C363-4778-B094-791E9F5E7082}" dt="2026-02-03T15:29:43.251" v="7272" actId="948"/>
          <ac:spMkLst>
            <pc:docMk/>
            <pc:sldMk cId="977299583" sldId="884"/>
            <ac:spMk id="106" creationId="{0CCA4110-372F-187B-6B9E-9E3AF4C9AE71}"/>
          </ac:spMkLst>
        </pc:spChg>
        <pc:spChg chg="mod">
          <ac:chgData name="Jayne Holloway" userId="acd824e0-849b-439c-b4c6-53770188c5fe" providerId="ADAL" clId="{CD0E95B6-C363-4778-B094-791E9F5E7082}" dt="2026-02-03T15:29:43.251" v="7272" actId="948"/>
          <ac:spMkLst>
            <pc:docMk/>
            <pc:sldMk cId="977299583" sldId="884"/>
            <ac:spMk id="107" creationId="{CA8C8E63-4186-A818-D9C1-F224EA534E98}"/>
          </ac:spMkLst>
        </pc:spChg>
        <pc:spChg chg="add mod">
          <ac:chgData name="Jayne Holloway" userId="acd824e0-849b-439c-b4c6-53770188c5fe" providerId="ADAL" clId="{CD0E95B6-C363-4778-B094-791E9F5E7082}" dt="2026-02-03T15:29:43.251" v="7272" actId="948"/>
          <ac:spMkLst>
            <pc:docMk/>
            <pc:sldMk cId="977299583" sldId="884"/>
            <ac:spMk id="109" creationId="{852040E8-C58B-A691-DE4E-455ED3C89DFC}"/>
          </ac:spMkLst>
        </pc:spChg>
        <pc:spChg chg="add mod">
          <ac:chgData name="Jayne Holloway" userId="acd824e0-849b-439c-b4c6-53770188c5fe" providerId="ADAL" clId="{CD0E95B6-C363-4778-B094-791E9F5E7082}" dt="2026-02-05T14:58:21.562" v="8599" actId="1076"/>
          <ac:spMkLst>
            <pc:docMk/>
            <pc:sldMk cId="977299583" sldId="884"/>
            <ac:spMk id="110" creationId="{F13CD6AD-C405-4613-DA16-76D29EEDF748}"/>
          </ac:spMkLst>
        </pc:spChg>
        <pc:spChg chg="add mod">
          <ac:chgData name="Jayne Holloway" userId="acd824e0-849b-439c-b4c6-53770188c5fe" providerId="ADAL" clId="{CD0E95B6-C363-4778-B094-791E9F5E7082}" dt="2026-02-05T14:58:17.250" v="8598" actId="1076"/>
          <ac:spMkLst>
            <pc:docMk/>
            <pc:sldMk cId="977299583" sldId="884"/>
            <ac:spMk id="111" creationId="{65503430-4DB0-1F8E-8C17-84286E63C2FC}"/>
          </ac:spMkLst>
        </pc:spChg>
        <pc:grpChg chg="add mod">
          <ac:chgData name="Jayne Holloway" userId="acd824e0-849b-439c-b4c6-53770188c5fe" providerId="ADAL" clId="{CD0E95B6-C363-4778-B094-791E9F5E7082}" dt="2026-02-05T15:01:45.884" v="8639" actId="164"/>
          <ac:grpSpMkLst>
            <pc:docMk/>
            <pc:sldMk cId="977299583" sldId="884"/>
            <ac:grpSpMk id="3" creationId="{8968ECE0-9504-6D7E-B20A-5BEA48AEA69C}"/>
          </ac:grpSpMkLst>
        </pc:grpChg>
        <pc:grpChg chg="add mod">
          <ac:chgData name="Jayne Holloway" userId="acd824e0-849b-439c-b4c6-53770188c5fe" providerId="ADAL" clId="{CD0E95B6-C363-4778-B094-791E9F5E7082}" dt="2026-02-05T15:02:45.916" v="8646" actId="1076"/>
          <ac:grpSpMkLst>
            <pc:docMk/>
            <pc:sldMk cId="977299583" sldId="884"/>
            <ac:grpSpMk id="85" creationId="{E47D7CC6-3CE3-D605-E5A8-1A1ABFEA8B75}"/>
          </ac:grpSpMkLst>
        </pc:grpChg>
        <pc:grpChg chg="add del mod topLvl">
          <ac:chgData name="Jayne Holloway" userId="acd824e0-849b-439c-b4c6-53770188c5fe" providerId="ADAL" clId="{CD0E95B6-C363-4778-B094-791E9F5E7082}" dt="2026-02-05T15:01:45.884" v="8639" actId="164"/>
          <ac:grpSpMkLst>
            <pc:docMk/>
            <pc:sldMk cId="977299583" sldId="884"/>
            <ac:grpSpMk id="90" creationId="{AA3455E4-73EB-A072-AA2A-1904A88B0D59}"/>
          </ac:grpSpMkLst>
        </pc:grpChg>
        <pc:grpChg chg="add mod">
          <ac:chgData name="Jayne Holloway" userId="acd824e0-849b-439c-b4c6-53770188c5fe" providerId="ADAL" clId="{CD0E95B6-C363-4778-B094-791E9F5E7082}" dt="2026-02-05T15:02:55.502" v="8648" actId="1076"/>
          <ac:grpSpMkLst>
            <pc:docMk/>
            <pc:sldMk cId="977299583" sldId="884"/>
            <ac:grpSpMk id="112" creationId="{79A0E6D3-17B9-78DA-7F85-E6A2B8D1511B}"/>
          </ac:grpSpMkLst>
        </pc:grpChg>
      </pc:sldChg>
      <pc:sldChg chg="modSp add mod">
        <pc:chgData name="Jayne Holloway" userId="acd824e0-849b-439c-b4c6-53770188c5fe" providerId="ADAL" clId="{CD0E95B6-C363-4778-B094-791E9F5E7082}" dt="2026-02-05T14:57:29.974" v="8585" actId="1076"/>
        <pc:sldMkLst>
          <pc:docMk/>
          <pc:sldMk cId="683551858" sldId="885"/>
        </pc:sldMkLst>
        <pc:spChg chg="mod">
          <ac:chgData name="Jayne Holloway" userId="acd824e0-849b-439c-b4c6-53770188c5fe" providerId="ADAL" clId="{CD0E95B6-C363-4778-B094-791E9F5E7082}" dt="2026-02-03T15:30:55.021" v="7282" actId="948"/>
          <ac:spMkLst>
            <pc:docMk/>
            <pc:sldMk cId="683551858" sldId="885"/>
            <ac:spMk id="14" creationId="{2E629D7C-9982-E5B6-8454-35612E571B4C}"/>
          </ac:spMkLst>
        </pc:spChg>
        <pc:spChg chg="mod">
          <ac:chgData name="Jayne Holloway" userId="acd824e0-849b-439c-b4c6-53770188c5fe" providerId="ADAL" clId="{CD0E95B6-C363-4778-B094-791E9F5E7082}" dt="2026-02-03T15:30:55.021" v="7282" actId="948"/>
          <ac:spMkLst>
            <pc:docMk/>
            <pc:sldMk cId="683551858" sldId="885"/>
            <ac:spMk id="15" creationId="{F87716C4-6FB0-BADB-5D69-BF32B76693C9}"/>
          </ac:spMkLst>
        </pc:spChg>
        <pc:spChg chg="mod">
          <ac:chgData name="Jayne Holloway" userId="acd824e0-849b-439c-b4c6-53770188c5fe" providerId="ADAL" clId="{CD0E95B6-C363-4778-B094-791E9F5E7082}" dt="2026-02-05T14:57:29.974" v="8585" actId="1076"/>
          <ac:spMkLst>
            <pc:docMk/>
            <pc:sldMk cId="683551858" sldId="885"/>
            <ac:spMk id="24" creationId="{3CEDEA0A-E8EF-5632-1C51-C0C249F03EFA}"/>
          </ac:spMkLst>
        </pc:spChg>
        <pc:spChg chg="mod">
          <ac:chgData name="Jayne Holloway" userId="acd824e0-849b-439c-b4c6-53770188c5fe" providerId="ADAL" clId="{CD0E95B6-C363-4778-B094-791E9F5E7082}" dt="2026-02-03T15:30:28.705" v="7278" actId="2711"/>
          <ac:spMkLst>
            <pc:docMk/>
            <pc:sldMk cId="683551858" sldId="885"/>
            <ac:spMk id="58" creationId="{458CB05C-B678-A0F6-78E4-BD20A683BB37}"/>
          </ac:spMkLst>
        </pc:spChg>
        <pc:spChg chg="mod">
          <ac:chgData name="Jayne Holloway" userId="acd824e0-849b-439c-b4c6-53770188c5fe" providerId="ADAL" clId="{CD0E95B6-C363-4778-B094-791E9F5E7082}" dt="2026-02-03T15:30:17.248" v="7276" actId="948"/>
          <ac:spMkLst>
            <pc:docMk/>
            <pc:sldMk cId="683551858" sldId="885"/>
            <ac:spMk id="73" creationId="{9D1E72DC-D874-9F89-814A-379E8A1D6CE7}"/>
          </ac:spMkLst>
        </pc:spChg>
        <pc:spChg chg="mod">
          <ac:chgData name="Jayne Holloway" userId="acd824e0-849b-439c-b4c6-53770188c5fe" providerId="ADAL" clId="{CD0E95B6-C363-4778-B094-791E9F5E7082}" dt="2026-02-03T15:30:17.248" v="7276" actId="948"/>
          <ac:spMkLst>
            <pc:docMk/>
            <pc:sldMk cId="683551858" sldId="885"/>
            <ac:spMk id="76" creationId="{ABBD708A-5990-757C-2F50-1CD729688BD5}"/>
          </ac:spMkLst>
        </pc:spChg>
        <pc:spChg chg="mod">
          <ac:chgData name="Jayne Holloway" userId="acd824e0-849b-439c-b4c6-53770188c5fe" providerId="ADAL" clId="{CD0E95B6-C363-4778-B094-791E9F5E7082}" dt="2026-02-03T15:30:21.824" v="7277" actId="1076"/>
          <ac:spMkLst>
            <pc:docMk/>
            <pc:sldMk cId="683551858" sldId="885"/>
            <ac:spMk id="78" creationId="{F14DAA39-08EF-78D0-979D-8A66F6A91705}"/>
          </ac:spMkLst>
        </pc:spChg>
        <pc:spChg chg="mod">
          <ac:chgData name="Jayne Holloway" userId="acd824e0-849b-439c-b4c6-53770188c5fe" providerId="ADAL" clId="{CD0E95B6-C363-4778-B094-791E9F5E7082}" dt="2026-02-03T15:30:17.248" v="7276" actId="948"/>
          <ac:spMkLst>
            <pc:docMk/>
            <pc:sldMk cId="683551858" sldId="885"/>
            <ac:spMk id="83" creationId="{193F4E3F-93CD-C070-E93E-D7BBA1F221BE}"/>
          </ac:spMkLst>
        </pc:spChg>
        <pc:spChg chg="mod">
          <ac:chgData name="Jayne Holloway" userId="acd824e0-849b-439c-b4c6-53770188c5fe" providerId="ADAL" clId="{CD0E95B6-C363-4778-B094-791E9F5E7082}" dt="2026-02-03T15:30:17.248" v="7276" actId="948"/>
          <ac:spMkLst>
            <pc:docMk/>
            <pc:sldMk cId="683551858" sldId="885"/>
            <ac:spMk id="84" creationId="{A5CA0BA4-E979-3C5A-B4E8-B8DCA24085B9}"/>
          </ac:spMkLst>
        </pc:spChg>
        <pc:spChg chg="mod">
          <ac:chgData name="Jayne Holloway" userId="acd824e0-849b-439c-b4c6-53770188c5fe" providerId="ADAL" clId="{CD0E95B6-C363-4778-B094-791E9F5E7082}" dt="2026-02-03T15:30:55.021" v="7282" actId="948"/>
          <ac:spMkLst>
            <pc:docMk/>
            <pc:sldMk cId="683551858" sldId="885"/>
            <ac:spMk id="86" creationId="{BAEB8F36-9A32-AA52-DF7F-9504DD0F1CAB}"/>
          </ac:spMkLst>
        </pc:spChg>
        <pc:spChg chg="mod">
          <ac:chgData name="Jayne Holloway" userId="acd824e0-849b-439c-b4c6-53770188c5fe" providerId="ADAL" clId="{CD0E95B6-C363-4778-B094-791E9F5E7082}" dt="2026-02-03T15:30:55.021" v="7282" actId="948"/>
          <ac:spMkLst>
            <pc:docMk/>
            <pc:sldMk cId="683551858" sldId="885"/>
            <ac:spMk id="87" creationId="{0CE7AA22-739E-F26F-8D3F-81AAC141B46B}"/>
          </ac:spMkLst>
        </pc:spChg>
        <pc:spChg chg="mod">
          <ac:chgData name="Jayne Holloway" userId="acd824e0-849b-439c-b4c6-53770188c5fe" providerId="ADAL" clId="{CD0E95B6-C363-4778-B094-791E9F5E7082}" dt="2026-02-03T15:30:55.021" v="7282" actId="948"/>
          <ac:spMkLst>
            <pc:docMk/>
            <pc:sldMk cId="683551858" sldId="885"/>
            <ac:spMk id="88" creationId="{56267B2C-0B02-E998-0632-A20174F57B7F}"/>
          </ac:spMkLst>
        </pc:spChg>
        <pc:spChg chg="mod">
          <ac:chgData name="Jayne Holloway" userId="acd824e0-849b-439c-b4c6-53770188c5fe" providerId="ADAL" clId="{CD0E95B6-C363-4778-B094-791E9F5E7082}" dt="2026-02-03T15:30:28.705" v="7278" actId="2711"/>
          <ac:spMkLst>
            <pc:docMk/>
            <pc:sldMk cId="683551858" sldId="885"/>
            <ac:spMk id="95" creationId="{B1888520-7287-97DB-E7EC-71E64E2E3857}"/>
          </ac:spMkLst>
        </pc:spChg>
        <pc:spChg chg="mod">
          <ac:chgData name="Jayne Holloway" userId="acd824e0-849b-439c-b4c6-53770188c5fe" providerId="ADAL" clId="{CD0E95B6-C363-4778-B094-791E9F5E7082}" dt="2026-02-03T15:30:28.705" v="7278" actId="2711"/>
          <ac:spMkLst>
            <pc:docMk/>
            <pc:sldMk cId="683551858" sldId="885"/>
            <ac:spMk id="96" creationId="{B10129D9-C5FE-C9C2-DBA0-F789448EBB12}"/>
          </ac:spMkLst>
        </pc:spChg>
        <pc:spChg chg="mod">
          <ac:chgData name="Jayne Holloway" userId="acd824e0-849b-439c-b4c6-53770188c5fe" providerId="ADAL" clId="{CD0E95B6-C363-4778-B094-791E9F5E7082}" dt="2026-02-03T15:30:28.705" v="7278" actId="2711"/>
          <ac:spMkLst>
            <pc:docMk/>
            <pc:sldMk cId="683551858" sldId="885"/>
            <ac:spMk id="97" creationId="{29F0E5D0-26C1-B60F-0A22-570B37DDF5D6}"/>
          </ac:spMkLst>
        </pc:spChg>
        <pc:spChg chg="mod">
          <ac:chgData name="Jayne Holloway" userId="acd824e0-849b-439c-b4c6-53770188c5fe" providerId="ADAL" clId="{CD0E95B6-C363-4778-B094-791E9F5E7082}" dt="2026-02-03T15:30:28.705" v="7278" actId="2711"/>
          <ac:spMkLst>
            <pc:docMk/>
            <pc:sldMk cId="683551858" sldId="885"/>
            <ac:spMk id="98" creationId="{F4E4F077-0302-8B9A-BC41-56765C8ABCD8}"/>
          </ac:spMkLst>
        </pc:spChg>
        <pc:spChg chg="mod">
          <ac:chgData name="Jayne Holloway" userId="acd824e0-849b-439c-b4c6-53770188c5fe" providerId="ADAL" clId="{CD0E95B6-C363-4778-B094-791E9F5E7082}" dt="2026-02-03T15:30:28.705" v="7278" actId="2711"/>
          <ac:spMkLst>
            <pc:docMk/>
            <pc:sldMk cId="683551858" sldId="885"/>
            <ac:spMk id="99" creationId="{B2261D42-A2CD-9AF7-4DF7-0AB22B5F4094}"/>
          </ac:spMkLst>
        </pc:spChg>
        <pc:spChg chg="mod">
          <ac:chgData name="Jayne Holloway" userId="acd824e0-849b-439c-b4c6-53770188c5fe" providerId="ADAL" clId="{CD0E95B6-C363-4778-B094-791E9F5E7082}" dt="2026-02-03T15:30:42.688" v="7280" actId="948"/>
          <ac:spMkLst>
            <pc:docMk/>
            <pc:sldMk cId="683551858" sldId="885"/>
            <ac:spMk id="106" creationId="{B40480AE-8CEF-1890-278F-4FA639B2F031}"/>
          </ac:spMkLst>
        </pc:spChg>
        <pc:spChg chg="mod">
          <ac:chgData name="Jayne Holloway" userId="acd824e0-849b-439c-b4c6-53770188c5fe" providerId="ADAL" clId="{CD0E95B6-C363-4778-B094-791E9F5E7082}" dt="2026-02-03T15:30:42.688" v="7280" actId="948"/>
          <ac:spMkLst>
            <pc:docMk/>
            <pc:sldMk cId="683551858" sldId="885"/>
            <ac:spMk id="107" creationId="{9941F4D9-8A61-90FF-A05E-6745EB431DEE}"/>
          </ac:spMkLst>
        </pc:spChg>
        <pc:spChg chg="mod">
          <ac:chgData name="Jayne Holloway" userId="acd824e0-849b-439c-b4c6-53770188c5fe" providerId="ADAL" clId="{CD0E95B6-C363-4778-B094-791E9F5E7082}" dt="2026-02-03T15:30:42.688" v="7280" actId="948"/>
          <ac:spMkLst>
            <pc:docMk/>
            <pc:sldMk cId="683551858" sldId="885"/>
            <ac:spMk id="109" creationId="{E31FF7A5-434D-33DF-2799-344DA256E534}"/>
          </ac:spMkLst>
        </pc:spChg>
        <pc:spChg chg="mod">
          <ac:chgData name="Jayne Holloway" userId="acd824e0-849b-439c-b4c6-53770188c5fe" providerId="ADAL" clId="{CD0E95B6-C363-4778-B094-791E9F5E7082}" dt="2026-02-03T15:30:42.688" v="7280" actId="948"/>
          <ac:spMkLst>
            <pc:docMk/>
            <pc:sldMk cId="683551858" sldId="885"/>
            <ac:spMk id="110" creationId="{968F5B2D-5210-0D32-CEC3-998F085190F1}"/>
          </ac:spMkLst>
        </pc:spChg>
        <pc:spChg chg="mod">
          <ac:chgData name="Jayne Holloway" userId="acd824e0-849b-439c-b4c6-53770188c5fe" providerId="ADAL" clId="{CD0E95B6-C363-4778-B094-791E9F5E7082}" dt="2026-02-03T15:30:42.688" v="7280" actId="948"/>
          <ac:spMkLst>
            <pc:docMk/>
            <pc:sldMk cId="683551858" sldId="885"/>
            <ac:spMk id="111" creationId="{AB8C5EAD-A94C-71A2-8173-C99E5BB34D8D}"/>
          </ac:spMkLst>
        </pc:spChg>
      </pc:sldChg>
      <pc:sldChg chg="addSp delSp modSp add mod modNotesTx">
        <pc:chgData name="Jayne Holloway" userId="acd824e0-849b-439c-b4c6-53770188c5fe" providerId="ADAL" clId="{CD0E95B6-C363-4778-B094-791E9F5E7082}" dt="2026-02-17T11:39:19.598" v="8707" actId="20577"/>
        <pc:sldMkLst>
          <pc:docMk/>
          <pc:sldMk cId="1478348937" sldId="886"/>
        </pc:sldMkLst>
        <pc:spChg chg="add mod">
          <ac:chgData name="Jayne Holloway" userId="acd824e0-849b-439c-b4c6-53770188c5fe" providerId="ADAL" clId="{CD0E95B6-C363-4778-B094-791E9F5E7082}" dt="2026-02-03T15:23:29.770" v="7196" actId="1076"/>
          <ac:spMkLst>
            <pc:docMk/>
            <pc:sldMk cId="1478348937" sldId="886"/>
            <ac:spMk id="2" creationId="{BC3CDDEA-7373-04C7-6FFE-88D808582E88}"/>
          </ac:spMkLst>
        </pc:spChg>
        <pc:spChg chg="add mod">
          <ac:chgData name="Jayne Holloway" userId="acd824e0-849b-439c-b4c6-53770188c5fe" providerId="ADAL" clId="{CD0E95B6-C363-4778-B094-791E9F5E7082}" dt="2026-02-17T11:39:19.598" v="8707" actId="20577"/>
          <ac:spMkLst>
            <pc:docMk/>
            <pc:sldMk cId="1478348937" sldId="886"/>
            <ac:spMk id="3" creationId="{702D7CB1-15D5-8403-AFE0-8BE75B4EA9C8}"/>
          </ac:spMkLst>
        </pc:spChg>
        <pc:spChg chg="add mod">
          <ac:chgData name="Jayne Holloway" userId="acd824e0-849b-439c-b4c6-53770188c5fe" providerId="ADAL" clId="{CD0E95B6-C363-4778-B094-791E9F5E7082}" dt="2026-02-03T15:23:59.779" v="7203" actId="1076"/>
          <ac:spMkLst>
            <pc:docMk/>
            <pc:sldMk cId="1478348937" sldId="886"/>
            <ac:spMk id="4" creationId="{747EF501-7937-3AAC-0B14-B60E57F06F8B}"/>
          </ac:spMkLst>
        </pc:spChg>
      </pc:sldChg>
      <pc:sldChg chg="addSp delSp modSp add mod modNotesTx">
        <pc:chgData name="Jayne Holloway" userId="acd824e0-849b-439c-b4c6-53770188c5fe" providerId="ADAL" clId="{CD0E95B6-C363-4778-B094-791E9F5E7082}" dt="2026-02-03T15:54:26.534" v="7710" actId="20577"/>
        <pc:sldMkLst>
          <pc:docMk/>
          <pc:sldMk cId="2125040416" sldId="888"/>
        </pc:sldMkLst>
        <pc:spChg chg="add mod ord">
          <ac:chgData name="Jayne Holloway" userId="acd824e0-849b-439c-b4c6-53770188c5fe" providerId="ADAL" clId="{CD0E95B6-C363-4778-B094-791E9F5E7082}" dt="2026-02-03T14:43:56.207" v="6813" actId="1076"/>
          <ac:spMkLst>
            <pc:docMk/>
            <pc:sldMk cId="2125040416" sldId="888"/>
            <ac:spMk id="3" creationId="{8F74BF58-165E-0EC1-CC3A-1F6189104B8F}"/>
          </ac:spMkLst>
        </pc:spChg>
        <pc:spChg chg="mod">
          <ac:chgData name="Jayne Holloway" userId="acd824e0-849b-439c-b4c6-53770188c5fe" providerId="ADAL" clId="{CD0E95B6-C363-4778-B094-791E9F5E7082}" dt="2026-02-03T14:44:43.112" v="6821" actId="1076"/>
          <ac:spMkLst>
            <pc:docMk/>
            <pc:sldMk cId="2125040416" sldId="888"/>
            <ac:spMk id="15" creationId="{B294363A-5742-984E-97E5-12CB11B723A3}"/>
          </ac:spMkLst>
        </pc:spChg>
        <pc:spChg chg="mod">
          <ac:chgData name="Jayne Holloway" userId="acd824e0-849b-439c-b4c6-53770188c5fe" providerId="ADAL" clId="{CD0E95B6-C363-4778-B094-791E9F5E7082}" dt="2026-02-03T14:42:32.657" v="6798" actId="1076"/>
          <ac:spMkLst>
            <pc:docMk/>
            <pc:sldMk cId="2125040416" sldId="888"/>
            <ac:spMk id="20" creationId="{265DF14F-3B04-368C-7242-9E489C02F27E}"/>
          </ac:spMkLst>
        </pc:spChg>
        <pc:spChg chg="mod">
          <ac:chgData name="Jayne Holloway" userId="acd824e0-849b-439c-b4c6-53770188c5fe" providerId="ADAL" clId="{CD0E95B6-C363-4778-B094-791E9F5E7082}" dt="2026-02-03T14:44:24.921" v="6819" actId="14100"/>
          <ac:spMkLst>
            <pc:docMk/>
            <pc:sldMk cId="2125040416" sldId="888"/>
            <ac:spMk id="28" creationId="{6F1EEE47-43EB-C9F1-74D7-07736890D75C}"/>
          </ac:spMkLst>
        </pc:spChg>
        <pc:spChg chg="add mod">
          <ac:chgData name="Jayne Holloway" userId="acd824e0-849b-439c-b4c6-53770188c5fe" providerId="ADAL" clId="{CD0E95B6-C363-4778-B094-791E9F5E7082}" dt="2026-02-03T15:54:26.534" v="7710" actId="20577"/>
          <ac:spMkLst>
            <pc:docMk/>
            <pc:sldMk cId="2125040416" sldId="888"/>
            <ac:spMk id="49" creationId="{A785C075-CEFF-181E-0C11-7BAFEB48D1DD}"/>
          </ac:spMkLst>
        </pc:spChg>
        <pc:spChg chg="add mod ord">
          <ac:chgData name="Jayne Holloway" userId="acd824e0-849b-439c-b4c6-53770188c5fe" providerId="ADAL" clId="{CD0E95B6-C363-4778-B094-791E9F5E7082}" dt="2026-02-03T14:44:32.661" v="6820" actId="1076"/>
          <ac:spMkLst>
            <pc:docMk/>
            <pc:sldMk cId="2125040416" sldId="888"/>
            <ac:spMk id="51" creationId="{927245D8-B907-74A9-F532-B2CA8B9DC9CD}"/>
          </ac:spMkLst>
        </pc:spChg>
        <pc:spChg chg="add mod ord">
          <ac:chgData name="Jayne Holloway" userId="acd824e0-849b-439c-b4c6-53770188c5fe" providerId="ADAL" clId="{CD0E95B6-C363-4778-B094-791E9F5E7082}" dt="2026-02-03T14:44:02.438" v="6814" actId="1076"/>
          <ac:spMkLst>
            <pc:docMk/>
            <pc:sldMk cId="2125040416" sldId="888"/>
            <ac:spMk id="52" creationId="{C5EF9F1B-D3BA-232B-5F91-AD6F6AAAF121}"/>
          </ac:spMkLst>
        </pc:spChg>
        <pc:spChg chg="add mod">
          <ac:chgData name="Jayne Holloway" userId="acd824e0-849b-439c-b4c6-53770188c5fe" providerId="ADAL" clId="{CD0E95B6-C363-4778-B094-791E9F5E7082}" dt="2026-02-03T13:28:39.608" v="6704" actId="6549"/>
          <ac:spMkLst>
            <pc:docMk/>
            <pc:sldMk cId="2125040416" sldId="888"/>
            <ac:spMk id="53" creationId="{46855480-7942-24DA-FCB1-285B66A3FFB7}"/>
          </ac:spMkLst>
        </pc:spChg>
        <pc:spChg chg="add mod">
          <ac:chgData name="Jayne Holloway" userId="acd824e0-849b-439c-b4c6-53770188c5fe" providerId="ADAL" clId="{CD0E95B6-C363-4778-B094-791E9F5E7082}" dt="2026-02-03T14:44:47.726" v="6822" actId="1076"/>
          <ac:spMkLst>
            <pc:docMk/>
            <pc:sldMk cId="2125040416" sldId="888"/>
            <ac:spMk id="54" creationId="{55654E42-3B9D-AB87-FBED-D0699DEED04D}"/>
          </ac:spMkLst>
        </pc:spChg>
        <pc:spChg chg="add mod">
          <ac:chgData name="Jayne Holloway" userId="acd824e0-849b-439c-b4c6-53770188c5fe" providerId="ADAL" clId="{CD0E95B6-C363-4778-B094-791E9F5E7082}" dt="2026-02-03T14:34:32.009" v="6724" actId="2711"/>
          <ac:spMkLst>
            <pc:docMk/>
            <pc:sldMk cId="2125040416" sldId="888"/>
            <ac:spMk id="55" creationId="{015FB979-6013-622F-AC15-E5D24D229ACB}"/>
          </ac:spMkLst>
        </pc:spChg>
      </pc:sldChg>
      <pc:sldChg chg="modSp add mod">
        <pc:chgData name="Jayne Holloway" userId="acd824e0-849b-439c-b4c6-53770188c5fe" providerId="ADAL" clId="{CD0E95B6-C363-4778-B094-791E9F5E7082}" dt="2026-02-03T14:37:02.663" v="6769" actId="6549"/>
        <pc:sldMkLst>
          <pc:docMk/>
          <pc:sldMk cId="2201882095" sldId="894"/>
        </pc:sldMkLst>
        <pc:spChg chg="mod">
          <ac:chgData name="Jayne Holloway" userId="acd824e0-849b-439c-b4c6-53770188c5fe" providerId="ADAL" clId="{CD0E95B6-C363-4778-B094-791E9F5E7082}" dt="2026-02-03T14:36:27.612" v="6729" actId="1076"/>
          <ac:spMkLst>
            <pc:docMk/>
            <pc:sldMk cId="2201882095" sldId="894"/>
            <ac:spMk id="4" creationId="{5323FFED-6210-7543-9B9C-63892E9D1470}"/>
          </ac:spMkLst>
        </pc:spChg>
        <pc:spChg chg="mod">
          <ac:chgData name="Jayne Holloway" userId="acd824e0-849b-439c-b4c6-53770188c5fe" providerId="ADAL" clId="{CD0E95B6-C363-4778-B094-791E9F5E7082}" dt="2026-02-03T14:37:02.663" v="6769" actId="6549"/>
          <ac:spMkLst>
            <pc:docMk/>
            <pc:sldMk cId="2201882095" sldId="894"/>
            <ac:spMk id="5" creationId="{540C2F52-C418-8542-85C4-838CC7624AE0}"/>
          </ac:spMkLst>
        </pc:spChg>
      </pc:sldChg>
      <pc:sldChg chg="modSp add mod modAnim">
        <pc:chgData name="Jayne Holloway" userId="acd824e0-849b-439c-b4c6-53770188c5fe" providerId="ADAL" clId="{CD0E95B6-C363-4778-B094-791E9F5E7082}" dt="2026-02-05T14:55:46.231" v="8567"/>
        <pc:sldMkLst>
          <pc:docMk/>
          <pc:sldMk cId="1984964390" sldId="895"/>
        </pc:sldMkLst>
        <pc:spChg chg="mod">
          <ac:chgData name="Jayne Holloway" userId="acd824e0-849b-439c-b4c6-53770188c5fe" providerId="ADAL" clId="{CD0E95B6-C363-4778-B094-791E9F5E7082}" dt="2026-02-04T16:29:07.609" v="8547" actId="2711"/>
          <ac:spMkLst>
            <pc:docMk/>
            <pc:sldMk cId="1984964390" sldId="895"/>
            <ac:spMk id="2" creationId="{972CC41F-5353-6755-B2B1-CA2A991E9E6C}"/>
          </ac:spMkLst>
        </pc:spChg>
        <pc:spChg chg="mod">
          <ac:chgData name="Jayne Holloway" userId="acd824e0-849b-439c-b4c6-53770188c5fe" providerId="ADAL" clId="{CD0E95B6-C363-4778-B094-791E9F5E7082}" dt="2026-02-04T16:29:12.053" v="8548" actId="2711"/>
          <ac:spMkLst>
            <pc:docMk/>
            <pc:sldMk cId="1984964390" sldId="895"/>
            <ac:spMk id="5" creationId="{E38F175F-3A27-313D-7939-CF8E32040CE7}"/>
          </ac:spMkLst>
        </pc:spChg>
        <pc:spChg chg="mod">
          <ac:chgData name="Jayne Holloway" userId="acd824e0-849b-439c-b4c6-53770188c5fe" providerId="ADAL" clId="{CD0E95B6-C363-4778-B094-791E9F5E7082}" dt="2026-02-04T16:29:16.862" v="8549" actId="2711"/>
          <ac:spMkLst>
            <pc:docMk/>
            <pc:sldMk cId="1984964390" sldId="895"/>
            <ac:spMk id="17" creationId="{E76C56A2-8788-A842-925C-ED9087498887}"/>
          </ac:spMkLst>
        </pc:spChg>
        <pc:spChg chg="mod">
          <ac:chgData name="Jayne Holloway" userId="acd824e0-849b-439c-b4c6-53770188c5fe" providerId="ADAL" clId="{CD0E95B6-C363-4778-B094-791E9F5E7082}" dt="2026-02-04T16:29:21.826" v="8550" actId="2711"/>
          <ac:spMkLst>
            <pc:docMk/>
            <pc:sldMk cId="1984964390" sldId="895"/>
            <ac:spMk id="20" creationId="{F70A874D-3FF4-D936-DA6A-F06B68A7DDB9}"/>
          </ac:spMkLst>
        </pc:spChg>
      </pc:sldChg>
      <pc:sldChg chg="add modAnim">
        <pc:chgData name="Jayne Holloway" userId="acd824e0-849b-439c-b4c6-53770188c5fe" providerId="ADAL" clId="{CD0E95B6-C363-4778-B094-791E9F5E7082}" dt="2026-02-05T14:55:53.013" v="8568"/>
        <pc:sldMkLst>
          <pc:docMk/>
          <pc:sldMk cId="1738448138" sldId="896"/>
        </pc:sldMkLst>
      </pc:sldChg>
      <pc:sldChg chg="add setBg">
        <pc:chgData name="Jayne Holloway" userId="acd824e0-849b-439c-b4c6-53770188c5fe" providerId="ADAL" clId="{CD0E95B6-C363-4778-B094-791E9F5E7082}" dt="2026-02-03T15:40:24.898" v="7392"/>
        <pc:sldMkLst>
          <pc:docMk/>
          <pc:sldMk cId="2729002575" sldId="8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CC4-6B2E-4AA6-995A-73A82D540AF2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16945-A020-4BBC-96FF-FC4011206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44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2AE378D4-73E8-E2B9-D69D-D5FE7CFC9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22923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2E8D3-7419-3EE7-2428-6285D1AEA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4837B2-C842-8D9C-BDF0-33A077FF6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8B3D0-9161-1097-9F85-B2697084D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Each person's </a:t>
            </a:r>
            <a:r>
              <a:rPr lang="en-US" b="1" dirty="0"/>
              <a:t>contribution</a:t>
            </a:r>
            <a:r>
              <a:rPr lang="en-US" dirty="0"/>
              <a:t> to </a:t>
            </a:r>
            <a:r>
              <a:rPr lang="en-US" b="1" dirty="0"/>
              <a:t>improving</a:t>
            </a:r>
            <a:r>
              <a:rPr lang="en-US" dirty="0"/>
              <a:t> things as a whole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87DF3-AA2C-FF7A-78EC-CCB59E1E4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674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23C40-AD28-7DEC-36C0-01D704E59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5A584-ACEC-E951-2575-260B17F9DA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9E41D2-840E-BBEE-8A66-7ADAB6738E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Construct a scenario that touches on these 3 issues:</a:t>
            </a:r>
          </a:p>
          <a:p>
            <a:endParaRPr lang="en-US" dirty="0"/>
          </a:p>
          <a:p>
            <a:r>
              <a:rPr lang="en-US" dirty="0"/>
              <a:t>1. Collective team </a:t>
            </a:r>
            <a:r>
              <a:rPr lang="en-US" b="1" dirty="0"/>
              <a:t>motivation</a:t>
            </a:r>
          </a:p>
          <a:p>
            <a:r>
              <a:rPr lang="en-US" dirty="0"/>
              <a:t>2. </a:t>
            </a:r>
            <a:r>
              <a:rPr lang="en-US" b="1" dirty="0"/>
              <a:t>Sudden loss </a:t>
            </a:r>
            <a:r>
              <a:rPr lang="en-US" dirty="0"/>
              <a:t>of a valuable team member</a:t>
            </a:r>
          </a:p>
          <a:p>
            <a:r>
              <a:rPr lang="en-US" dirty="0"/>
              <a:t>3. A situation where the team felt the </a:t>
            </a:r>
            <a:r>
              <a:rPr lang="en-US" b="1" dirty="0"/>
              <a:t>impact of mistakes </a:t>
            </a:r>
            <a:r>
              <a:rPr lang="en-US" dirty="0"/>
              <a:t>that had been made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68E61-CF64-E493-5B66-6C0144771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075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FA5EB-AE42-5E93-0DBA-91741BF16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01429-3A42-2686-E066-94F24098C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311F0E-940F-7977-AB16-B09D8CD2E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Invite reflection and discussion in pairs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D49BA-C95E-5F81-DE60-48177DEA1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041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54A03-A148-72C3-0244-94C2FB32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55F800-0829-ECB8-F024-FC00180DB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16B666-5CBB-25A2-FFCD-BB5898F5B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1st reveal: </a:t>
            </a:r>
          </a:p>
          <a:p>
            <a:pPr lvl="0"/>
            <a:r>
              <a:rPr lang="en-US" b="1" dirty="0"/>
              <a:t>Kübler-Ross</a:t>
            </a:r>
            <a:r>
              <a:rPr lang="en-US" dirty="0"/>
              <a:t> model is sometimes called the </a:t>
            </a:r>
            <a:r>
              <a:rPr lang="en-US" b="1" dirty="0"/>
              <a:t>Stages of Grief </a:t>
            </a:r>
            <a:r>
              <a:rPr lang="en-US" dirty="0"/>
              <a:t>Model</a:t>
            </a:r>
          </a:p>
          <a:p>
            <a:r>
              <a:rPr lang="en-US" dirty="0"/>
              <a:t>Named after the psychiatrist Elisabeth Kubler-Ross</a:t>
            </a:r>
          </a:p>
          <a:p>
            <a:r>
              <a:rPr lang="en-US" dirty="0"/>
              <a:t>First published in her </a:t>
            </a:r>
            <a:r>
              <a:rPr lang="en-US" b="1" dirty="0"/>
              <a:t>1969</a:t>
            </a:r>
            <a:r>
              <a:rPr lang="en-US" dirty="0"/>
              <a:t> book “Death and Dying” </a:t>
            </a:r>
          </a:p>
          <a:p>
            <a:r>
              <a:rPr lang="en-US" dirty="0"/>
              <a:t>Has been widely applied to business and change management</a:t>
            </a:r>
          </a:p>
          <a:p>
            <a:r>
              <a:rPr lang="en-US" dirty="0"/>
              <a:t>Looks at how </a:t>
            </a:r>
            <a:r>
              <a:rPr lang="en-US" b="1" dirty="0"/>
              <a:t>morale and performance </a:t>
            </a:r>
            <a:r>
              <a:rPr lang="en-US" dirty="0"/>
              <a:t>fluctuates through </a:t>
            </a:r>
            <a:r>
              <a:rPr lang="en-US" b="1" dirty="0"/>
              <a:t>various stages </a:t>
            </a:r>
            <a:r>
              <a:rPr lang="en-US" dirty="0"/>
              <a:t>of change over </a:t>
            </a:r>
            <a:r>
              <a:rPr lang="en-US" b="1" dirty="0"/>
              <a:t>time</a:t>
            </a:r>
          </a:p>
          <a:p>
            <a:endParaRPr lang="en-US" dirty="0"/>
          </a:p>
          <a:p>
            <a:pPr lvl="0"/>
            <a:r>
              <a:rPr lang="en-US" dirty="0"/>
              <a:t>2nd reveal: Stages appear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 will all go through these different stages at different times.</a:t>
            </a:r>
          </a:p>
          <a:p>
            <a:pPr lvl="0"/>
            <a:r>
              <a:rPr lang="en-US" dirty="0"/>
              <a:t>Different </a:t>
            </a:r>
            <a:r>
              <a:rPr lang="en-US" dirty="0" err="1"/>
              <a:t>colour</a:t>
            </a:r>
            <a:r>
              <a:rPr lang="en-US" dirty="0"/>
              <a:t> preferences will go through them at different speeds and have different places where they are most likely to get “stuck”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1C2A9-8E44-6FC5-0D4F-D4A6F0369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368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Ticks = </a:t>
            </a:r>
            <a:r>
              <a:rPr lang="en-US" b="1" dirty="0"/>
              <a:t>Positive ways </a:t>
            </a:r>
            <a:r>
              <a:rPr lang="en-US" dirty="0"/>
              <a:t>that Colour Preference responds to change</a:t>
            </a:r>
          </a:p>
          <a:p>
            <a:endParaRPr lang="en-US" dirty="0"/>
          </a:p>
          <a:p>
            <a:r>
              <a:rPr lang="en-US" dirty="0"/>
              <a:t>Crosses = Change dynamics that will cause that Colour Preference </a:t>
            </a:r>
            <a:r>
              <a:rPr lang="en-US" b="1" dirty="0"/>
              <a:t>frustration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16945-A020-4BBC-96FF-FC4011206EB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836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798D6-101B-7336-4879-98A365789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464928-8C6C-2605-F0E6-ABD5E18BB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140100-2138-BD6F-6E0C-96E7EBF1C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r>
              <a:rPr lang="en-US" dirty="0"/>
              <a:t>Mention the </a:t>
            </a:r>
            <a:r>
              <a:rPr lang="en-US" b="1" dirty="0"/>
              <a:t>Recruitment profile </a:t>
            </a:r>
            <a:r>
              <a:rPr lang="en-US" dirty="0"/>
              <a:t>– a great resource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Invite discussion</a:t>
            </a:r>
          </a:p>
          <a:p>
            <a:r>
              <a:rPr lang="en-US" dirty="0"/>
              <a:t>New members of the team will cause </a:t>
            </a:r>
            <a:r>
              <a:rPr lang="en-US" b="1" dirty="0"/>
              <a:t>change and adjustment</a:t>
            </a:r>
            <a:r>
              <a:rPr lang="en-US" dirty="0"/>
              <a:t>.  Knowing the </a:t>
            </a:r>
            <a:r>
              <a:rPr lang="en-US" b="1" dirty="0" err="1"/>
              <a:t>colour</a:t>
            </a:r>
            <a:r>
              <a:rPr lang="en-US" b="1" dirty="0"/>
              <a:t> preference </a:t>
            </a:r>
            <a:r>
              <a:rPr lang="en-US" dirty="0"/>
              <a:t>of new team members can help with </a:t>
            </a:r>
            <a:r>
              <a:rPr lang="en-US" b="1" dirty="0"/>
              <a:t>faster integration </a:t>
            </a:r>
            <a:r>
              <a:rPr lang="en-US" dirty="0"/>
              <a:t>and </a:t>
            </a:r>
            <a:r>
              <a:rPr lang="en-US" b="1" dirty="0"/>
              <a:t>relationship building</a:t>
            </a:r>
            <a:r>
              <a:rPr lang="en-US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923C7-6078-5B11-98AE-B63BB2026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287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4BD2C-8EE6-5801-DC63-B9D60891D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40A0C-7950-D0FE-5069-079813BC5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D364BD-D985-97B3-E2F6-60E5FBE27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EE0F7-473E-BBD5-2D21-4D7CBE100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267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9F2A9-257F-0433-6139-21715223E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8CC0C5-8370-8841-1B2D-5688A320C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25A485-93D6-CEEC-1B47-6E2834534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Focus here on the first 2 pillars</a:t>
            </a:r>
          </a:p>
          <a:p>
            <a:endParaRPr lang="en-US" dirty="0"/>
          </a:p>
          <a:p>
            <a:r>
              <a:rPr lang="en-US" b="1" dirty="0"/>
              <a:t>Note. </a:t>
            </a:r>
          </a:p>
          <a:p>
            <a:r>
              <a:rPr lang="en-US" b="1" dirty="0"/>
              <a:t>Honesty</a:t>
            </a:r>
            <a:r>
              <a:rPr lang="en-US" dirty="0"/>
              <a:t> – for tricky conversations: Covered in </a:t>
            </a:r>
            <a:r>
              <a:rPr lang="en-US" b="1" dirty="0"/>
              <a:t>Comms and Conflict </a:t>
            </a:r>
            <a:r>
              <a:rPr lang="en-US" dirty="0"/>
              <a:t>Workshop</a:t>
            </a:r>
          </a:p>
          <a:p>
            <a:r>
              <a:rPr lang="en-US" b="1" dirty="0"/>
              <a:t>Resilience</a:t>
            </a:r>
            <a:r>
              <a:rPr lang="en-US" dirty="0"/>
              <a:t> – handling setbacks: Covered in </a:t>
            </a:r>
            <a:r>
              <a:rPr lang="en-US" b="1" dirty="0"/>
              <a:t>Stress and Resilience </a:t>
            </a:r>
            <a:r>
              <a:rPr lang="en-US" dirty="0"/>
              <a:t>Workshop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87530-C56F-35BA-9139-57AD14FDD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457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92633-174F-BA30-7767-EF8090B44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F333E5-4C9E-5DE4-8735-9ECE3F8F0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8096DA-4F48-713A-DCDF-012D4FD15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Invite discussion</a:t>
            </a:r>
          </a:p>
          <a:p>
            <a:endParaRPr lang="en-US" dirty="0"/>
          </a:p>
          <a:p>
            <a:r>
              <a:rPr lang="en-US" b="1" dirty="0"/>
              <a:t>Note</a:t>
            </a:r>
            <a:r>
              <a:rPr lang="en-US" dirty="0"/>
              <a:t>. Next slide reveals some ‘answers’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F8C1B-76F7-F7F7-3BF1-F1BBC6439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546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BF76D-FDB1-33EE-89CC-C29FB09BC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2B8388-FA72-4586-79DA-CD15A46606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88C44-7639-841A-F640-944BB708A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85F33-B77F-5CB3-EE0A-5B5600D39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16945-A020-4BBC-96FF-FC4011206E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141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9862" y="9428274"/>
            <a:ext cx="2946276" cy="498365"/>
          </a:xfrm>
          <a:prstGeom prst="rect">
            <a:avLst/>
          </a:prstGeom>
        </p:spPr>
        <p:txBody>
          <a:bodyPr/>
          <a:lstStyle/>
          <a:p>
            <a:fld id="{6D337A43-3954-4BA9-9BE3-818F1BA2279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2" name="Slide Image Placeholder 11">
            <a:extLst>
              <a:ext uri="{FF2B5EF4-FFF2-40B4-BE49-F238E27FC236}">
                <a16:creationId xmlns:a16="http://schemas.microsoft.com/office/drawing/2014/main" id="{2EE912F9-B5C9-4002-4BD2-DD9373D25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13" name="Notes Placeholder 12">
            <a:extLst>
              <a:ext uri="{FF2B5EF4-FFF2-40B4-BE49-F238E27FC236}">
                <a16:creationId xmlns:a16="http://schemas.microsoft.com/office/drawing/2014/main" id="{2C2931CA-75E4-7E02-0DF7-D3351559A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84" y="4776857"/>
            <a:ext cx="5436909" cy="390895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61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9F35F-5126-02C5-74A4-44E7BFDB8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9FD85C-03D5-0AAA-2401-32ADFB376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E7C7CA-D45A-9397-8693-8435308C7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FE941-20CF-D752-E9B0-C7852718EE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16945-A020-4BBC-96FF-FC4011206E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615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B86A5-64F1-55CA-904A-F3382E680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BC43ED-8E15-540F-238E-7BBC4EA7F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71E53A-049D-412E-4D1D-CCB2FBA70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Explore/Filter/Share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3B4D1-8E46-B0F2-976F-2723C9D41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086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D6516-4ABE-828A-922D-5454852C2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2BDC91-D54A-1923-1646-2277AF739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174A7E-380E-EC24-3815-2F22554A3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86F72-267A-7B09-C246-D6A3CDDC2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865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3B99F-8BD1-909C-0F82-D502575E8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9B2D64-48B1-9CB9-DAE7-5CB4F7FCA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1E5767-FDD0-3CE2-9402-65DC1421A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Explain the </a:t>
            </a:r>
            <a:r>
              <a:rPr lang="en-GB" b="1" dirty="0"/>
              <a:t>Collaboration Model</a:t>
            </a:r>
          </a:p>
          <a:p>
            <a:r>
              <a:rPr lang="en-GB" dirty="0"/>
              <a:t>A bit like Maslow’s Hierarchy of needs, if a </a:t>
            </a:r>
            <a:r>
              <a:rPr lang="en-GB" b="1" dirty="0"/>
              <a:t>lower level </a:t>
            </a:r>
            <a:r>
              <a:rPr lang="en-GB" dirty="0"/>
              <a:t>is </a:t>
            </a:r>
            <a:r>
              <a:rPr lang="en-GB" b="1" dirty="0"/>
              <a:t>threatened</a:t>
            </a:r>
            <a:r>
              <a:rPr lang="en-GB" dirty="0"/>
              <a:t>, </a:t>
            </a:r>
            <a:r>
              <a:rPr lang="en-GB" b="1" dirty="0"/>
              <a:t>collaboration reduces</a:t>
            </a:r>
          </a:p>
          <a:p>
            <a:r>
              <a:rPr lang="en-GB" dirty="0"/>
              <a:t>As you </a:t>
            </a:r>
            <a:r>
              <a:rPr lang="en-GB" b="1" dirty="0"/>
              <a:t>work up the stages </a:t>
            </a:r>
            <a:r>
              <a:rPr lang="en-GB" dirty="0"/>
              <a:t>(1-3), </a:t>
            </a:r>
            <a:r>
              <a:rPr lang="en-GB" b="1" dirty="0"/>
              <a:t>performance increases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b="1" dirty="0"/>
              <a:t>Note</a:t>
            </a:r>
            <a:r>
              <a:rPr lang="en-GB" dirty="0"/>
              <a:t>. Each click reveals explanation of next stage</a:t>
            </a:r>
          </a:p>
          <a:p>
            <a:endParaRPr lang="en-GB" dirty="0"/>
          </a:p>
          <a:p>
            <a:r>
              <a:rPr lang="en-GB" dirty="0"/>
              <a:t>Invite discussion on </a:t>
            </a:r>
            <a:r>
              <a:rPr lang="en-GB" b="1" dirty="0"/>
              <a:t>what stage </a:t>
            </a:r>
            <a:r>
              <a:rPr lang="en-GB" dirty="0"/>
              <a:t>the team feels they spend most of their time in.</a:t>
            </a:r>
          </a:p>
          <a:p>
            <a:r>
              <a:rPr lang="en-GB" dirty="0"/>
              <a:t>What might it take to </a:t>
            </a:r>
            <a:r>
              <a:rPr lang="en-GB" b="1" dirty="0"/>
              <a:t>increase</a:t>
            </a:r>
            <a:r>
              <a:rPr lang="en-GB" dirty="0"/>
              <a:t> the amount of </a:t>
            </a:r>
            <a:r>
              <a:rPr lang="en-GB" b="1" dirty="0"/>
              <a:t>time spent </a:t>
            </a:r>
            <a:r>
              <a:rPr lang="en-GB" dirty="0"/>
              <a:t>in the </a:t>
            </a:r>
            <a:r>
              <a:rPr lang="en-GB" b="1" dirty="0"/>
              <a:t>co-operation</a:t>
            </a:r>
            <a:r>
              <a:rPr lang="en-GB" dirty="0"/>
              <a:t> and particularly </a:t>
            </a:r>
          </a:p>
          <a:p>
            <a:r>
              <a:rPr lang="en-GB" b="0" dirty="0"/>
              <a:t>the</a:t>
            </a:r>
            <a:r>
              <a:rPr lang="en-GB" b="1" dirty="0"/>
              <a:t> collaboration </a:t>
            </a:r>
            <a:r>
              <a:rPr lang="en-GB" b="0" dirty="0"/>
              <a:t>stages</a:t>
            </a:r>
            <a:r>
              <a:rPr lang="en-GB" dirty="0"/>
              <a:t>?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785A2-CC15-BEAE-E1D6-C01211AF7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006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739C6-F802-D3B9-264F-0F12FEED7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21B74-6615-C155-A307-550EF8E49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23DE76-C72C-454E-2563-532990A43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Exercise to assess the </a:t>
            </a:r>
            <a:r>
              <a:rPr lang="en-GB" b="1" dirty="0"/>
              <a:t>level of collaboration </a:t>
            </a:r>
            <a:r>
              <a:rPr lang="en-GB" dirty="0"/>
              <a:t>in your team/organisation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61794-BE5C-DE4B-F3F3-252F7F694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3843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06A6C-0A0E-B777-71D8-D33E38813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CFE986-04AD-97B0-D9F0-744475C6D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DB8DAA-507A-0CEB-9658-708B34CB8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Committing to actions </a:t>
            </a:r>
            <a:r>
              <a:rPr lang="en-GB" dirty="0"/>
              <a:t>to put into practice what we’ve covered over these sessions helps </a:t>
            </a:r>
          </a:p>
          <a:p>
            <a:r>
              <a:rPr lang="en-GB" dirty="0"/>
              <a:t>to increase the impact of what you’ve learned.</a:t>
            </a:r>
          </a:p>
          <a:p>
            <a:endParaRPr lang="en-GB" dirty="0"/>
          </a:p>
          <a:p>
            <a:r>
              <a:rPr lang="en-GB" dirty="0"/>
              <a:t>We’ve mapped action planning around our wheel, illustrating how different elements look </a:t>
            </a:r>
          </a:p>
          <a:p>
            <a:r>
              <a:rPr lang="en-GB" dirty="0"/>
              <a:t>through different colour lenses.</a:t>
            </a:r>
          </a:p>
          <a:p>
            <a:r>
              <a:rPr lang="en-GB" dirty="0"/>
              <a:t>We all draw on all 4 colour energies in our daily lives, regardless of go to preferences, it’s just </a:t>
            </a:r>
          </a:p>
          <a:p>
            <a:r>
              <a:rPr lang="en-GB" dirty="0"/>
              <a:t>that some we may have to be more intentional about than others … </a:t>
            </a:r>
            <a:endParaRPr lang="en-GB" dirty="0">
              <a:cs typeface="Calibri"/>
            </a:endParaRPr>
          </a:p>
          <a:p>
            <a:r>
              <a:rPr lang="en-GB" b="1" dirty="0"/>
              <a:t>Red </a:t>
            </a:r>
            <a:r>
              <a:rPr lang="en-GB" dirty="0"/>
              <a:t>– what </a:t>
            </a:r>
            <a:r>
              <a:rPr lang="en-GB" b="1" dirty="0"/>
              <a:t>personal goals </a:t>
            </a:r>
            <a:r>
              <a:rPr lang="en-GB" dirty="0"/>
              <a:t>are you going to set?</a:t>
            </a:r>
            <a:endParaRPr lang="en-GB" dirty="0">
              <a:cs typeface="Calibri"/>
            </a:endParaRPr>
          </a:p>
          <a:p>
            <a:r>
              <a:rPr lang="en-GB" b="1" dirty="0"/>
              <a:t>Yellow</a:t>
            </a:r>
            <a:r>
              <a:rPr lang="en-GB" dirty="0"/>
              <a:t> – what </a:t>
            </a:r>
            <a:r>
              <a:rPr lang="en-GB" b="1" dirty="0"/>
              <a:t>innovative applications </a:t>
            </a:r>
            <a:r>
              <a:rPr lang="en-GB" dirty="0"/>
              <a:t>can you think of?</a:t>
            </a:r>
            <a:endParaRPr lang="en-GB" dirty="0">
              <a:cs typeface="Calibri"/>
            </a:endParaRPr>
          </a:p>
          <a:p>
            <a:r>
              <a:rPr lang="en-GB" b="1" dirty="0"/>
              <a:t>Green</a:t>
            </a:r>
            <a:r>
              <a:rPr lang="en-GB" dirty="0"/>
              <a:t> – what </a:t>
            </a:r>
            <a:r>
              <a:rPr lang="en-GB" b="1" dirty="0"/>
              <a:t>impact </a:t>
            </a:r>
            <a:r>
              <a:rPr lang="en-GB" dirty="0"/>
              <a:t>might this have on </a:t>
            </a:r>
            <a:r>
              <a:rPr lang="en-GB" b="1" dirty="0"/>
              <a:t>others</a:t>
            </a:r>
            <a:r>
              <a:rPr lang="en-GB" dirty="0"/>
              <a:t> – how can I leverage what I’ve learned to impact </a:t>
            </a:r>
          </a:p>
          <a:p>
            <a:r>
              <a:rPr lang="en-GB" dirty="0"/>
              <a:t>my team?</a:t>
            </a:r>
            <a:endParaRPr lang="en-GB" dirty="0">
              <a:cs typeface="Calibri"/>
            </a:endParaRPr>
          </a:p>
          <a:p>
            <a:r>
              <a:rPr lang="en-GB" b="1" dirty="0"/>
              <a:t>Blue</a:t>
            </a:r>
            <a:r>
              <a:rPr lang="en-GB" dirty="0"/>
              <a:t> – what </a:t>
            </a:r>
            <a:r>
              <a:rPr lang="en-GB" b="1" dirty="0"/>
              <a:t>theory</a:t>
            </a:r>
            <a:r>
              <a:rPr lang="en-GB" dirty="0"/>
              <a:t> and </a:t>
            </a:r>
            <a:r>
              <a:rPr lang="en-GB" b="1" dirty="0"/>
              <a:t>knowledge</a:t>
            </a:r>
            <a:r>
              <a:rPr lang="en-GB" dirty="0"/>
              <a:t> do I want to remember from this session?</a:t>
            </a:r>
          </a:p>
          <a:p>
            <a:endParaRPr lang="en-GB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STOP/START/CONTINUE</a:t>
            </a:r>
            <a:r>
              <a:rPr lang="en-GB" dirty="0"/>
              <a:t>: a helpful structure for reflection.  What will you Start doing?  Stop doing?  Continue doing?</a:t>
            </a:r>
          </a:p>
          <a:p>
            <a:endParaRPr lang="en-GB" dirty="0"/>
          </a:p>
          <a:p>
            <a:r>
              <a:rPr lang="en-GB" b="1" dirty="0"/>
              <a:t>Action</a:t>
            </a:r>
            <a:r>
              <a:rPr lang="en-GB" dirty="0"/>
              <a:t>: take 5mins now to complete this page.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Action</a:t>
            </a:r>
            <a:r>
              <a:rPr lang="en-GB" dirty="0"/>
              <a:t>:  I’d like you all to enter in the chat box one key action point you’ve included in your plan …</a:t>
            </a:r>
            <a:endParaRPr lang="en-GB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C4A99-9E50-744B-D28D-13A72CA25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54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E7B10-D355-C21B-9933-41806CCDA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39E4F-4CAA-CBE4-3DF2-8D9E15A9A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BF947-9359-78CF-4EA8-A696BCCE3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Opportunity for </a:t>
            </a:r>
            <a:r>
              <a:rPr lang="en-GB" b="1" dirty="0"/>
              <a:t>TEAM Reflection </a:t>
            </a:r>
            <a:r>
              <a:rPr lang="en-GB" dirty="0"/>
              <a:t>– vital to help </a:t>
            </a:r>
            <a:r>
              <a:rPr lang="en-GB" b="1" dirty="0"/>
              <a:t>embed the learning </a:t>
            </a:r>
            <a:r>
              <a:rPr lang="en-GB" dirty="0"/>
              <a:t>from this workshop in a collective way.</a:t>
            </a:r>
          </a:p>
          <a:p>
            <a:endParaRPr lang="en-GB" dirty="0"/>
          </a:p>
          <a:p>
            <a:r>
              <a:rPr lang="en-GB" dirty="0"/>
              <a:t>Encouragement to reflect on team group behaviours through the lens of all 4 colours (whilst we have a behavioural preference, we are all a blend of all 4 colours).</a:t>
            </a:r>
          </a:p>
          <a:p>
            <a:endParaRPr lang="en-GB" dirty="0"/>
          </a:p>
          <a:p>
            <a:r>
              <a:rPr lang="en-GB" b="1" dirty="0"/>
              <a:t>STOP/START/CONTINUE</a:t>
            </a:r>
            <a:r>
              <a:rPr lang="en-GB" dirty="0"/>
              <a:t>: a helpful structure for reflection.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D9527-8B92-A267-D3E5-018E0BC3C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456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65863-904E-426A-4548-12AD01066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60C12-2412-F267-23D1-320D12408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FED78-AD00-E710-4B63-F06F2D39E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r>
              <a:rPr lang="en-US" dirty="0"/>
              <a:t>Opportunity to </a:t>
            </a:r>
            <a:r>
              <a:rPr lang="en-US" b="1" dirty="0"/>
              <a:t>thank</a:t>
            </a:r>
            <a:r>
              <a:rPr lang="en-US" dirty="0"/>
              <a:t> everyone.</a:t>
            </a:r>
          </a:p>
          <a:p>
            <a:endParaRPr lang="en-US" dirty="0"/>
          </a:p>
          <a:p>
            <a:pPr lvl="0"/>
            <a:r>
              <a:rPr lang="en-GB" dirty="0"/>
              <a:t>Insert your own links on this slide.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5C9A2-C911-4567-D8A3-E925C21E5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247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If delivering remotely: </a:t>
            </a:r>
          </a:p>
          <a:p>
            <a:r>
              <a:rPr lang="en-GB" b="1" dirty="0"/>
              <a:t>Welcome</a:t>
            </a:r>
            <a:r>
              <a:rPr lang="en-GB" dirty="0"/>
              <a:t> everyone on grid view (share slides later).</a:t>
            </a:r>
          </a:p>
          <a:p>
            <a:endParaRPr lang="en-GB" dirty="0"/>
          </a:p>
          <a:p>
            <a:r>
              <a:rPr lang="en-GB" dirty="0"/>
              <a:t>Give a very brief personal introduction</a:t>
            </a:r>
          </a:p>
          <a:p>
            <a:r>
              <a:rPr lang="en-GB" b="1" dirty="0"/>
              <a:t>Purpose</a:t>
            </a:r>
            <a:r>
              <a:rPr lang="en-GB" dirty="0"/>
              <a:t>: The purpose of this workshop is ……</a:t>
            </a:r>
          </a:p>
          <a:p>
            <a:r>
              <a:rPr lang="en-GB" b="1" dirty="0"/>
              <a:t>Programme</a:t>
            </a:r>
            <a:r>
              <a:rPr lang="en-GB" dirty="0"/>
              <a:t>: The timeline for today is ….</a:t>
            </a:r>
          </a:p>
          <a:p>
            <a:endParaRPr lang="en-GB" dirty="0"/>
          </a:p>
          <a:p>
            <a:r>
              <a:rPr lang="en-GB"/>
              <a:t>If </a:t>
            </a:r>
            <a:r>
              <a:rPr lang="en-GB" b="1"/>
              <a:t>recording session</a:t>
            </a:r>
            <a:r>
              <a:rPr lang="en-GB"/>
              <a:t>: Let the clients know at the start.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B81F-1C70-421E-90B2-262B4229548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392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Check these aims are appropriate for your clients and tailor if necessary.</a:t>
            </a:r>
          </a:p>
          <a:p>
            <a:endParaRPr lang="en-US" dirty="0"/>
          </a:p>
          <a:p>
            <a:r>
              <a:rPr lang="en-US" dirty="0"/>
              <a:t>Give space for participants to share their session aims in the chat.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694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7E7CA-7C9E-9778-E3F1-4E2F978AA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1454E4-D321-3EBC-0FE0-75DAFAF8F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5E304B-BABD-66D9-A3C3-49944EAF6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Recap: </a:t>
            </a:r>
            <a:r>
              <a:rPr lang="en-US" b="1" dirty="0"/>
              <a:t>ALL</a:t>
            </a:r>
            <a:r>
              <a:rPr lang="en-US" dirty="0"/>
              <a:t> have something to bring to the team.  Can also refer to individual statements on </a:t>
            </a:r>
            <a:r>
              <a:rPr lang="en-US" b="1" dirty="0"/>
              <a:t>Team Contribution </a:t>
            </a:r>
            <a:r>
              <a:rPr lang="en-US" dirty="0"/>
              <a:t>in the profile and/or Team Wheel to support this recap.</a:t>
            </a:r>
          </a:p>
          <a:p>
            <a:endParaRPr lang="en-US" dirty="0"/>
          </a:p>
          <a:p>
            <a:r>
              <a:rPr lang="en-US" b="1" dirty="0"/>
              <a:t>Additional questions </a:t>
            </a:r>
            <a:r>
              <a:rPr lang="en-US" dirty="0"/>
              <a:t>to consider: </a:t>
            </a:r>
          </a:p>
          <a:p>
            <a:r>
              <a:rPr lang="en-US" dirty="0"/>
              <a:t>For your team, are there </a:t>
            </a:r>
            <a:r>
              <a:rPr lang="en-US" b="1" dirty="0"/>
              <a:t>particular contributions </a:t>
            </a:r>
            <a:r>
              <a:rPr lang="en-US" dirty="0"/>
              <a:t>that are perhaps </a:t>
            </a:r>
            <a:r>
              <a:rPr lang="en-US" b="1" dirty="0"/>
              <a:t>overlooked</a:t>
            </a:r>
            <a:r>
              <a:rPr lang="en-US" dirty="0"/>
              <a:t>?  </a:t>
            </a:r>
          </a:p>
          <a:p>
            <a:r>
              <a:rPr lang="en-US" dirty="0"/>
              <a:t>What does the </a:t>
            </a:r>
            <a:r>
              <a:rPr lang="en-US" b="1" dirty="0"/>
              <a:t>newest member </a:t>
            </a:r>
            <a:r>
              <a:rPr lang="en-US" dirty="0"/>
              <a:t>of your team bring to the team?   </a:t>
            </a:r>
          </a:p>
          <a:p>
            <a:r>
              <a:rPr lang="en-US" dirty="0"/>
              <a:t>Which </a:t>
            </a:r>
            <a:r>
              <a:rPr lang="en-US" dirty="0" err="1"/>
              <a:t>colour</a:t>
            </a:r>
            <a:r>
              <a:rPr lang="en-US" dirty="0"/>
              <a:t> preference is </a:t>
            </a:r>
            <a:r>
              <a:rPr lang="en-US" b="1" dirty="0"/>
              <a:t>least represented</a:t>
            </a:r>
            <a:r>
              <a:rPr lang="en-US" dirty="0"/>
              <a:t> in your team?  </a:t>
            </a:r>
          </a:p>
          <a:p>
            <a:r>
              <a:rPr lang="en-US" dirty="0"/>
              <a:t>Does that </a:t>
            </a:r>
            <a:r>
              <a:rPr lang="en-US" b="1" dirty="0"/>
              <a:t>impact the value </a:t>
            </a:r>
            <a:r>
              <a:rPr lang="en-US" dirty="0"/>
              <a:t>that </a:t>
            </a:r>
            <a:r>
              <a:rPr lang="en-US" dirty="0" err="1"/>
              <a:t>colour</a:t>
            </a:r>
            <a:r>
              <a:rPr lang="en-US" dirty="0"/>
              <a:t> preference brings?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DDFE4-47B0-9E6B-05BE-8C609D5D2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250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2726-D1A6-0BE6-D33B-EE3AFDAAF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2EEC74-29BD-69B1-1A18-B9BDCCACB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F7EA97-AA48-41C6-C285-6480C8FFE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Outline the 4 Pillars of </a:t>
            </a:r>
            <a:r>
              <a:rPr lang="en-US" b="1" dirty="0"/>
              <a:t>High Performing Teams</a:t>
            </a:r>
          </a:p>
          <a:p>
            <a:r>
              <a:rPr lang="en-US" dirty="0"/>
              <a:t>Each "click" reveals new pillar.  </a:t>
            </a:r>
          </a:p>
          <a:p>
            <a:r>
              <a:rPr lang="en-US" dirty="0"/>
              <a:t>A commitment to the </a:t>
            </a:r>
            <a:r>
              <a:rPr lang="en-US" b="1" dirty="0"/>
              <a:t>culture </a:t>
            </a:r>
            <a:r>
              <a:rPr lang="en-US" dirty="0"/>
              <a:t>that sits </a:t>
            </a:r>
            <a:r>
              <a:rPr lang="en-US" b="1" dirty="0"/>
              <a:t>underneath a team </a:t>
            </a:r>
            <a:r>
              <a:rPr lang="en-US" dirty="0"/>
              <a:t>will make the </a:t>
            </a:r>
            <a:r>
              <a:rPr lang="en-US" b="1" dirty="0"/>
              <a:t>difference</a:t>
            </a:r>
            <a:r>
              <a:rPr lang="en-US" dirty="0"/>
              <a:t> between </a:t>
            </a:r>
            <a:r>
              <a:rPr lang="en-US" b="1" dirty="0"/>
              <a:t>Performance</a:t>
            </a:r>
            <a:r>
              <a:rPr lang="en-US" dirty="0"/>
              <a:t> and </a:t>
            </a:r>
            <a:r>
              <a:rPr lang="en-US" b="1" dirty="0"/>
              <a:t>High Performance </a:t>
            </a:r>
          </a:p>
          <a:p>
            <a:endParaRPr lang="en-US" dirty="0"/>
          </a:p>
          <a:p>
            <a:r>
              <a:rPr lang="en-US" dirty="0"/>
              <a:t>Each Pillar is linked to a section of profile</a:t>
            </a:r>
          </a:p>
          <a:p>
            <a:r>
              <a:rPr lang="en-US" b="1" dirty="0"/>
              <a:t>Commitment</a:t>
            </a:r>
            <a:r>
              <a:rPr lang="en-US" dirty="0"/>
              <a:t> – Enabling Engagement section</a:t>
            </a:r>
          </a:p>
          <a:p>
            <a:r>
              <a:rPr lang="en-US" b="1" dirty="0"/>
              <a:t>Flexibility</a:t>
            </a:r>
            <a:r>
              <a:rPr lang="en-US" dirty="0"/>
              <a:t> – Role Agility section</a:t>
            </a:r>
          </a:p>
          <a:p>
            <a:r>
              <a:rPr lang="en-US" b="1" dirty="0"/>
              <a:t>Honesty</a:t>
            </a:r>
            <a:r>
              <a:rPr lang="en-US" dirty="0"/>
              <a:t> – Effective and Ineffective Communication sections</a:t>
            </a:r>
          </a:p>
          <a:p>
            <a:r>
              <a:rPr lang="en-US" b="1" dirty="0"/>
              <a:t>Resilience</a:t>
            </a:r>
            <a:r>
              <a:rPr lang="en-US" dirty="0"/>
              <a:t> – Handling Setbacks sections</a:t>
            </a:r>
          </a:p>
          <a:p>
            <a:endParaRPr lang="en-US" dirty="0"/>
          </a:p>
          <a:p>
            <a:r>
              <a:rPr lang="en-US" dirty="0"/>
              <a:t>Fifth “click” </a:t>
            </a:r>
            <a:r>
              <a:rPr lang="en-US" b="1" dirty="0"/>
              <a:t>RELATIONSHIPS</a:t>
            </a:r>
            <a:r>
              <a:rPr lang="en-US" dirty="0"/>
              <a:t> – that </a:t>
            </a:r>
            <a:r>
              <a:rPr lang="en-US" b="1" dirty="0"/>
              <a:t>underpin all 4 </a:t>
            </a:r>
            <a:r>
              <a:rPr lang="en-US" dirty="0"/>
              <a:t>pillars</a:t>
            </a:r>
          </a:p>
          <a:p>
            <a:endParaRPr lang="en-US" dirty="0"/>
          </a:p>
          <a:p>
            <a:r>
              <a:rPr lang="en-US" dirty="0"/>
              <a:t>Final Click – reveals scale. What would you </a:t>
            </a:r>
            <a:r>
              <a:rPr lang="en-US" b="1" dirty="0"/>
              <a:t>score yourself/your team </a:t>
            </a:r>
            <a:r>
              <a:rPr lang="en-US" dirty="0"/>
              <a:t>for each of the 4 pillars? (1 = low, 10 = high)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50823-4FA0-863D-E986-0340010BE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45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1555B-BE32-F30D-557D-4D80BCD50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9EB3D-F92A-882F-2F12-1971F7B32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9B6107-EFE4-5E55-6F55-5CF9F15B7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Encourage referral to their </a:t>
            </a:r>
            <a:r>
              <a:rPr lang="en-US" b="1" dirty="0"/>
              <a:t>individual profiles </a:t>
            </a:r>
            <a:r>
              <a:rPr lang="en-US" dirty="0"/>
              <a:t>for statements to consider as they answer the questions</a:t>
            </a:r>
          </a:p>
          <a:p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13442-627A-185E-E68D-4A0C66897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349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B260-4AB6-8A7A-FB5C-E33C4D67D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BA8581-EB16-9843-F3F4-70E72D103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5ABC6-844A-4939-7C51-5DBA2EB77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Encourage each team member to </a:t>
            </a:r>
            <a:r>
              <a:rPr lang="en-US" b="1" dirty="0"/>
              <a:t>share their scoring </a:t>
            </a:r>
            <a:r>
              <a:rPr lang="en-US" dirty="0"/>
              <a:t>for the team individually to see the variety of </a:t>
            </a:r>
          </a:p>
          <a:p>
            <a:r>
              <a:rPr lang="en-US" dirty="0"/>
              <a:t>scores. Encourage them not to change the answers based on hearing other people's scores.</a:t>
            </a:r>
          </a:p>
          <a:p>
            <a:endParaRPr lang="en-US" dirty="0"/>
          </a:p>
          <a:p>
            <a:r>
              <a:rPr lang="en-US" dirty="0"/>
              <a:t>This could be done in pairs or small groups if the group is large or to encourage more honesty.</a:t>
            </a:r>
          </a:p>
          <a:p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1B4D3-FD26-5D71-D26D-A8ADF83AC9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67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2BE68-FF5A-36DC-0735-F2FC19327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A5ADF5-066B-FD22-5C0A-F62C7B515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237DAB-4AFA-BC26-5651-BC4C6CFBB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Invite reflection and discussion on team wheel</a:t>
            </a:r>
          </a:p>
          <a:p>
            <a:endParaRPr lang="en-US" dirty="0"/>
          </a:p>
          <a:p>
            <a:r>
              <a:rPr lang="en-US" dirty="0"/>
              <a:t>Which of the </a:t>
            </a:r>
            <a:r>
              <a:rPr lang="en-US" b="1" dirty="0"/>
              <a:t>4 pillars </a:t>
            </a:r>
            <a:r>
              <a:rPr lang="en-US" dirty="0"/>
              <a:t>come </a:t>
            </a:r>
            <a:r>
              <a:rPr lang="en-US" b="1" dirty="0"/>
              <a:t>naturally</a:t>
            </a:r>
            <a:r>
              <a:rPr lang="en-US" dirty="0"/>
              <a:t> to this team in order to be </a:t>
            </a:r>
            <a:r>
              <a:rPr lang="en-US" b="1" dirty="0"/>
              <a:t>High Performing</a:t>
            </a:r>
            <a:r>
              <a:rPr lang="en-US" dirty="0"/>
              <a:t>?</a:t>
            </a:r>
          </a:p>
          <a:p>
            <a:r>
              <a:rPr lang="en-US" dirty="0"/>
              <a:t>Which come </a:t>
            </a:r>
            <a:r>
              <a:rPr lang="en-US" b="1" dirty="0"/>
              <a:t>less naturally </a:t>
            </a:r>
            <a:r>
              <a:rPr lang="en-US" dirty="0"/>
              <a:t>to this team in order to be </a:t>
            </a:r>
            <a:r>
              <a:rPr lang="en-US" b="1" dirty="0"/>
              <a:t>High Performing</a:t>
            </a:r>
            <a:r>
              <a:rPr lang="en-US" dirty="0"/>
              <a:t>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7D217-6D7F-6D27-1B0A-61D0DAECB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37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8B10A-C2FC-432A-B617-F67E26567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3262A-BDBD-46B3-A7D6-BB4FB82F6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25CCA-CD94-477B-816C-8038EDD95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0FF0A-EFD4-458D-8A16-F593D386B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CA833-D884-4C09-A2B9-58386473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1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B6B5-D8F9-4F25-80AC-7E9444B17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7881A-3845-4CC8-A0B8-AC4CBECC7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E240C-62AC-417E-BDDC-DF90FDAB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388A3-D26F-4C0D-9F47-F6865EB1B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31EA2-4841-4131-A10B-D43D342F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77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67ED3B-DE81-4F6E-B4D7-947A568D7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B20DF0-DA33-4252-9BFE-4F38F1AB7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B4D4B-66CD-46D3-B9D9-90AACB21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A665C-8694-4B62-A184-30FB71AC1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614BC-A478-46A1-9D9E-0511C2AC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66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F764C-B7CB-42C5-BD10-2BDCF07CD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21AB8-2522-4234-8776-AFDF71ECC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18DC5-9C66-48BF-AED8-77FC4338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7249F-FBD9-420A-8DEB-D5152A46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63178-60E4-4B10-B2EA-AA46E6482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9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6663-E580-4D55-A371-8DE323F74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C918A-4A22-48D9-A5D1-EB33613F4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13F2B-B291-4A80-BF9B-2C115EB9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09DB7-78B5-4F1A-9943-A59D4BE21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390D1-07DB-43E2-9AE5-A0F345E7D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7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AD11F-FF32-4D39-B2BB-69617F534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04B45-CAC5-4FBE-A501-DBAB9EE44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081C3-1134-4B83-83AE-A325EF2C0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5E7F2-DB00-4B32-92F5-6DE4EA6C6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4AE6C-435A-4E8E-80CC-86E40CA1E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87F54-144C-4ABB-934C-070947B2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12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7CBB-BF98-4EEE-84C4-52993D06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88615-C51A-44F5-AA99-03DBC1C0D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AADA8-EE67-4FFA-9EA0-7F435EC73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2290-BCE2-4662-A1A6-27F3CBA95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04989A-DD14-429E-A3FC-DCCBEDAF0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18F3C-E216-4C3C-970A-014300161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DE42A2-EAE2-44B7-9281-2FBBAC30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FC7256-A08C-49C4-AF09-CDFAB36F1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5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6481C-48F0-40B3-B467-FCE12CEF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B2C056-9CE6-42AC-90FF-4BD477D1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31578-E6D3-4EB9-B716-9BBC9660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3BB67-5839-4E03-A547-E5690BCD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33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3A1DD1-5602-4950-B492-E1721DCA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28B75-0355-4320-8741-0FDECAFB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E3AD1-2476-4362-ABBB-C91C6AF0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687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665C1-51E2-44EC-9506-7DD0096F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E8A63-8434-43A2-AFA2-583A28F9C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DE44B-05C6-4455-9373-E69DBA921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0CCA0-48F0-4979-A5AC-4E3D0214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FB774-F9D0-444A-9E33-F126CD78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5D902-A026-498F-8FC9-B8E6E45B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5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E496-44CA-43F8-A2B1-41C075ED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13CAFE-1842-4A81-9990-E618638F3B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0D069-801D-442C-BAEC-150EE7F9B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60E61-91EC-4688-8678-FF8F4A83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5D6C7-0B4C-4B0F-AD19-D656F51D1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D8BEB-8FA0-4EE7-AC59-8EADE2A9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76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BA24D4-959F-4DA4-AB71-B016C7EC3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5DF62-DFB1-4212-BF4D-FF8493D8B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BC7E5-4E26-4441-A0AA-0E8A968A0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D62BC-2C6D-4541-AA4C-A0B1C09BA4BA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30525-6FDD-41FA-B21E-8BBF00E01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2E483-51C4-4617-B6A7-EB989ABAD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7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2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50D25F-9552-FAAD-C713-EAB1C518F141}"/>
              </a:ext>
            </a:extLst>
          </p:cNvPr>
          <p:cNvSpPr txBox="1"/>
          <p:nvPr/>
        </p:nvSpPr>
        <p:spPr>
          <a:xfrm>
            <a:off x="1154685" y="681914"/>
            <a:ext cx="10326115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Preparing for your C-me session</a:t>
            </a:r>
          </a:p>
          <a:p>
            <a:endParaRPr lang="en-US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r>
              <a:rPr lang="en-US" sz="24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Note</a:t>
            </a:r>
            <a:r>
              <a:rPr lang="en-US" sz="24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Certain slides can be hidden (right click ‘Hide Slide’) depending on session needs. </a:t>
            </a:r>
            <a:r>
              <a:rPr lang="en-US" sz="24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Certain slides will need editing for each session (see below)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A9D23C78-B501-5FFB-F3E3-1CB793C07D2A}"/>
              </a:ext>
            </a:extLst>
          </p:cNvPr>
          <p:cNvSpPr txBox="1"/>
          <p:nvPr/>
        </p:nvSpPr>
        <p:spPr>
          <a:xfrm>
            <a:off x="1154685" y="2850416"/>
            <a:ext cx="10503915" cy="209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Checklist</a:t>
            </a:r>
          </a:p>
          <a:p>
            <a:endParaRPr lang="en-GB" sz="12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2400" u="sng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Home Slide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Option to add Client’s logo/brand Slide </a:t>
            </a:r>
            <a:r>
              <a:rPr lang="en-GB" sz="2400" b="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3</a:t>
            </a:r>
          </a:p>
          <a:p>
            <a:pPr marL="342900" indent="-342900">
              <a:buFont typeface="Arial"/>
              <a:buChar char="•"/>
            </a:pPr>
            <a:endParaRPr lang="en-GB" sz="1200" b="0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28265B"/>
                </a:solidFill>
                <a:latin typeface="Poppins"/>
                <a:cs typeface="Poppins"/>
              </a:rPr>
              <a:t>Exercise 5: Insert </a:t>
            </a:r>
            <a:r>
              <a:rPr lang="en-GB" sz="2400" u="sng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bespoke scenarios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</a:t>
            </a:r>
            <a:r>
              <a:rPr lang="en-GB" sz="2400" b="0" dirty="0">
                <a:solidFill>
                  <a:srgbClr val="28265B"/>
                </a:solidFill>
                <a:latin typeface="Poppins"/>
                <a:cs typeface="Poppins"/>
              </a:rPr>
              <a:t>Slides 11 &amp; 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b="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28265B"/>
                </a:solidFill>
                <a:latin typeface="Poppins"/>
                <a:cs typeface="Poppins"/>
              </a:rPr>
              <a:t>Insert bespoke </a:t>
            </a:r>
            <a:r>
              <a:rPr lang="en-GB" sz="2400" u="sng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Team Wheel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 </a:t>
            </a:r>
            <a:r>
              <a:rPr lang="en-GB" sz="2400" b="0" dirty="0">
                <a:solidFill>
                  <a:srgbClr val="28265B"/>
                </a:solidFill>
                <a:latin typeface="Poppins"/>
                <a:cs typeface="Poppins"/>
              </a:rPr>
              <a:t>and</a:t>
            </a:r>
            <a:r>
              <a:rPr lang="en-GB" sz="2400" dirty="0">
                <a:solidFill>
                  <a:srgbClr val="28265B"/>
                </a:solidFill>
                <a:latin typeface="Poppins"/>
                <a:cs typeface="Poppins"/>
              </a:rPr>
              <a:t> </a:t>
            </a:r>
            <a:r>
              <a:rPr lang="en-GB" sz="2400" u="sng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Team Graphs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 </a:t>
            </a:r>
            <a:r>
              <a:rPr lang="en-GB" sz="2400" b="0" dirty="0">
                <a:solidFill>
                  <a:srgbClr val="28265B"/>
                </a:solidFill>
                <a:latin typeface="Poppins"/>
                <a:cs typeface="Poppins"/>
              </a:rPr>
              <a:t>Slide 9. </a:t>
            </a:r>
            <a:endParaRPr lang="en-GB" sz="24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38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5F7EF-46FF-00FC-79D1-0CF9E4B6F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8E5393-9408-2BFC-4ED5-99B943CDAF41}"/>
              </a:ext>
            </a:extLst>
          </p:cNvPr>
          <p:cNvSpPr/>
          <p:nvPr/>
        </p:nvSpPr>
        <p:spPr>
          <a:xfrm>
            <a:off x="0" y="-42286"/>
            <a:ext cx="12192000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5D76FD1C-D0B0-3D22-AB09-18675446263F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501BC35A-BEB5-2305-305A-1D5B66A6A6EB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03A911A6-CC3D-DE1F-A73A-DF9B63B0B5B9}"/>
              </a:ext>
            </a:extLst>
          </p:cNvPr>
          <p:cNvSpPr/>
          <p:nvPr/>
        </p:nvSpPr>
        <p:spPr>
          <a:xfrm>
            <a:off x="2759961" y="6422559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9FBA61A1-4E1C-9E85-2868-3CCEFE751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B8F460-74FB-A9E0-3517-AAF487BF6FDF}"/>
              </a:ext>
            </a:extLst>
          </p:cNvPr>
          <p:cNvSpPr txBox="1"/>
          <p:nvPr/>
        </p:nvSpPr>
        <p:spPr>
          <a:xfrm>
            <a:off x="241561" y="483067"/>
            <a:ext cx="653623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Handling setbacks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3DF627-0DC1-CE5D-04D4-39D2C52F6872}"/>
              </a:ext>
            </a:extLst>
          </p:cNvPr>
          <p:cNvSpPr txBox="1"/>
          <p:nvPr/>
        </p:nvSpPr>
        <p:spPr>
          <a:xfrm>
            <a:off x="5761963" y="3249594"/>
            <a:ext cx="303166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</a:t>
            </a:r>
            <a:r>
              <a:rPr lang="en-GB" sz="2400" b="1" noProof="0" dirty="0" err="1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anaging</a:t>
            </a:r>
            <a:r>
              <a:rPr lang="en-GB" sz="2400" b="1" noProof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stress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C13933-807E-57FE-1574-0704EF70A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842" y="546567"/>
            <a:ext cx="3344919" cy="2171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D2650E-4E8B-353A-3F99-C1F490D9E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347" y="1034668"/>
            <a:ext cx="3180383" cy="2118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EFA87D-8778-616D-5BC7-DB6FE38F9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086" y="3657110"/>
            <a:ext cx="6536235" cy="2779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DC3DFC81-A16A-26AC-E16E-FAD49AD38AAA}"/>
              </a:ext>
            </a:extLst>
          </p:cNvPr>
          <p:cNvSpPr/>
          <p:nvPr/>
        </p:nvSpPr>
        <p:spPr>
          <a:xfrm>
            <a:off x="11826240" y="5917928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AF750600-7F23-4E2C-9A6E-C426272157BD}"/>
              </a:ext>
            </a:extLst>
          </p:cNvPr>
          <p:cNvSpPr txBox="1"/>
          <p:nvPr/>
        </p:nvSpPr>
        <p:spPr>
          <a:xfrm>
            <a:off x="334696" y="1382191"/>
            <a:ext cx="5092571" cy="288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US" sz="32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4: </a:t>
            </a:r>
            <a:br>
              <a:rPr lang="en-US" sz="32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</a:br>
            <a:r>
              <a:rPr lang="en-US" sz="32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Team challenges</a:t>
            </a:r>
          </a:p>
          <a:p>
            <a:endParaRPr lang="en-US" sz="22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Referring to your own statements, how could </a:t>
            </a:r>
            <a:r>
              <a:rPr lang="en-US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you</a:t>
            </a:r>
            <a:r>
              <a:rPr lang="en-US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improve your team’s ability to handle setbacks?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1D5B39BC-F5A3-2B82-181C-D21CA1DE9CF8}"/>
              </a:ext>
            </a:extLst>
          </p:cNvPr>
          <p:cNvSpPr txBox="1"/>
          <p:nvPr/>
        </p:nvSpPr>
        <p:spPr>
          <a:xfrm>
            <a:off x="334696" y="4724626"/>
            <a:ext cx="5092571" cy="115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US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would the outcome of this be for your team? </a:t>
            </a:r>
          </a:p>
          <a:p>
            <a:endParaRPr lang="en-US" sz="2400" b="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8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00CA1-CA15-F521-3730-B561F7E54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13B6521-625E-CF83-D326-89D2B4AE7C22}"/>
              </a:ext>
            </a:extLst>
          </p:cNvPr>
          <p:cNvSpPr/>
          <p:nvPr/>
        </p:nvSpPr>
        <p:spPr>
          <a:xfrm>
            <a:off x="-104950" y="-49136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2C2D6AB7-9417-7887-D41A-5E3004475286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49FB8ECE-3E78-55BF-D512-28890131A802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6265EC13-0341-6E94-0CBA-1F2EDC3BBC9E}"/>
              </a:ext>
            </a:extLst>
          </p:cNvPr>
          <p:cNvSpPr/>
          <p:nvPr/>
        </p:nvSpPr>
        <p:spPr>
          <a:xfrm>
            <a:off x="11921569" y="-1115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2FC00BE9-F82B-D0F3-5DFD-A37CA8C5B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5968010"/>
            <a:ext cx="860954" cy="8609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50701D-4CEA-1D1D-BAB3-18B008225EBF}"/>
              </a:ext>
            </a:extLst>
          </p:cNvPr>
          <p:cNvGrpSpPr/>
          <p:nvPr/>
        </p:nvGrpSpPr>
        <p:grpSpPr>
          <a:xfrm>
            <a:off x="6043807" y="1499211"/>
            <a:ext cx="5670496" cy="3522722"/>
            <a:chOff x="1857357" y="834756"/>
            <a:chExt cx="8477286" cy="584034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9A68EC3-3686-D570-5745-1D062E22BF8C}"/>
                </a:ext>
              </a:extLst>
            </p:cNvPr>
            <p:cNvSpPr/>
            <p:nvPr/>
          </p:nvSpPr>
          <p:spPr>
            <a:xfrm rot="5400000">
              <a:off x="3477706" y="4510564"/>
              <a:ext cx="3198221" cy="1073597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E560AA-FFDB-7C61-DBBB-5DF4853F5A07}"/>
                </a:ext>
              </a:extLst>
            </p:cNvPr>
            <p:cNvGrpSpPr/>
            <p:nvPr/>
          </p:nvGrpSpPr>
          <p:grpSpPr>
            <a:xfrm>
              <a:off x="1857357" y="834756"/>
              <a:ext cx="8477286" cy="5840348"/>
              <a:chOff x="1857357" y="834756"/>
              <a:chExt cx="8477286" cy="5840348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81662378-A19E-1DA3-C622-9C1BA8E39C20}"/>
                  </a:ext>
                </a:extLst>
              </p:cNvPr>
              <p:cNvGrpSpPr/>
              <p:nvPr/>
            </p:nvGrpSpPr>
            <p:grpSpPr>
              <a:xfrm>
                <a:off x="2414615" y="3476884"/>
                <a:ext cx="7266760" cy="3140949"/>
                <a:chOff x="2414615" y="3476884"/>
                <a:chExt cx="7266760" cy="3140949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D6C24FC-912B-DF1E-33B2-CAB711420493}"/>
                    </a:ext>
                  </a:extLst>
                </p:cNvPr>
                <p:cNvSpPr txBox="1"/>
                <p:nvPr/>
              </p:nvSpPr>
              <p:spPr>
                <a:xfrm rot="16200000">
                  <a:off x="1670301" y="4520356"/>
                  <a:ext cx="2494314" cy="10056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28265B"/>
                      </a:solidFill>
                      <a:latin typeface="Poppins ExtraBold" panose="00000900000000000000" pitchFamily="2" charset="0"/>
                      <a:cs typeface="Poppins ExtraBold" panose="00000900000000000000" pitchFamily="2" charset="0"/>
                    </a:rPr>
                    <a:t>COMMITMENT</a:t>
                  </a:r>
                </a:p>
                <a:p>
                  <a:pPr algn="ctr"/>
                  <a:r>
                    <a:rPr lang="en-US" sz="1400" b="1" dirty="0">
                      <a:solidFill>
                        <a:srgbClr val="28265B"/>
                      </a:solidFill>
                      <a:latin typeface="Poppins ExtraBold" panose="00000900000000000000" pitchFamily="2" charset="0"/>
                      <a:cs typeface="Poppins ExtraBold" panose="00000900000000000000" pitchFamily="2" charset="0"/>
                    </a:rPr>
                    <a:t>Bought into journey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4FC61D1-2A29-A226-B621-B3C998DDFC9C}"/>
                    </a:ext>
                  </a:extLst>
                </p:cNvPr>
                <p:cNvSpPr txBox="1"/>
                <p:nvPr/>
              </p:nvSpPr>
              <p:spPr>
                <a:xfrm rot="16200000">
                  <a:off x="3494111" y="4544516"/>
                  <a:ext cx="3140949" cy="10056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28265B"/>
                      </a:solidFill>
                      <a:latin typeface="Poppins ExtraBold" panose="00000900000000000000" pitchFamily="2" charset="0"/>
                      <a:cs typeface="Poppins ExtraBold" panose="00000900000000000000" pitchFamily="2" charset="0"/>
                    </a:rPr>
                    <a:t>FLEXIBILITY </a:t>
                  </a:r>
                </a:p>
                <a:p>
                  <a:pPr algn="ctr"/>
                  <a:r>
                    <a:rPr lang="en-US" sz="1400" b="1" dirty="0">
                      <a:solidFill>
                        <a:srgbClr val="28265B"/>
                      </a:solidFill>
                      <a:latin typeface="Poppins ExtraBold" panose="00000900000000000000" pitchFamily="2" charset="0"/>
                      <a:cs typeface="Poppins ExtraBold" panose="00000900000000000000" pitchFamily="2" charset="0"/>
                    </a:rPr>
                    <a:t>Focus + adaptation</a:t>
                  </a:r>
                </a:p>
                <a:p>
                  <a:pPr algn="ctr"/>
                  <a:endParaRPr lang="en-US" sz="1400" b="1" dirty="0">
                    <a:solidFill>
                      <a:srgbClr val="28265B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7F1100F-EE80-7153-A53D-A50E27B84206}"/>
                    </a:ext>
                  </a:extLst>
                </p:cNvPr>
                <p:cNvSpPr txBox="1"/>
                <p:nvPr/>
              </p:nvSpPr>
              <p:spPr>
                <a:xfrm rot="16200000">
                  <a:off x="5952169" y="4397856"/>
                  <a:ext cx="2728684" cy="12990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28265B"/>
                      </a:solidFill>
                      <a:latin typeface="Poppins ExtraBold" panose="00000900000000000000" pitchFamily="2" charset="0"/>
                      <a:cs typeface="Poppins ExtraBold" panose="00000900000000000000" pitchFamily="2" charset="0"/>
                    </a:rPr>
                    <a:t>HONESTY </a:t>
                  </a:r>
                </a:p>
                <a:p>
                  <a:pPr algn="ctr"/>
                  <a:r>
                    <a:rPr lang="en-US" sz="1400" b="1" dirty="0">
                      <a:solidFill>
                        <a:srgbClr val="28265B"/>
                      </a:solidFill>
                      <a:latin typeface="Poppins ExtraBold" panose="00000900000000000000" pitchFamily="2" charset="0"/>
                      <a:cs typeface="Poppins ExtraBold" panose="00000900000000000000" pitchFamily="2" charset="0"/>
                    </a:rPr>
                    <a:t>Tricky</a:t>
                  </a:r>
                  <a:r>
                    <a:rPr lang="en-US" sz="1400" b="1" dirty="0">
                      <a:solidFill>
                        <a:srgbClr val="28265B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 </a:t>
                  </a:r>
                  <a:r>
                    <a:rPr lang="en-US" sz="1400" b="1" dirty="0">
                      <a:solidFill>
                        <a:srgbClr val="28265B"/>
                      </a:solidFill>
                      <a:latin typeface="Poppins ExtraBold" panose="00000900000000000000" pitchFamily="2" charset="0"/>
                      <a:cs typeface="Poppins ExtraBold" panose="00000900000000000000" pitchFamily="2" charset="0"/>
                    </a:rPr>
                    <a:t>conversations</a:t>
                  </a:r>
                </a:p>
                <a:p>
                  <a:pPr algn="ctr"/>
                  <a:endParaRPr lang="en-US" sz="1400" b="1" dirty="0">
                    <a:solidFill>
                      <a:srgbClr val="28265B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2B89B1A-8966-03F9-1358-FA9A5300D4B0}"/>
                    </a:ext>
                  </a:extLst>
                </p:cNvPr>
                <p:cNvSpPr txBox="1"/>
                <p:nvPr/>
              </p:nvSpPr>
              <p:spPr>
                <a:xfrm rot="16200000">
                  <a:off x="7931376" y="4528308"/>
                  <a:ext cx="2494313" cy="10056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28265B"/>
                      </a:solidFill>
                      <a:latin typeface="Poppins ExtraBold" panose="00000900000000000000" pitchFamily="2" charset="0"/>
                      <a:cs typeface="Poppins ExtraBold" panose="00000900000000000000" pitchFamily="2" charset="0"/>
                    </a:rPr>
                    <a:t>RESILIENCE</a:t>
                  </a:r>
                </a:p>
                <a:p>
                  <a:pPr algn="ctr"/>
                  <a:r>
                    <a:rPr lang="en-US" sz="1400" b="1" dirty="0">
                      <a:solidFill>
                        <a:srgbClr val="28265B"/>
                      </a:solidFill>
                      <a:latin typeface="Poppins ExtraBold" panose="00000900000000000000" pitchFamily="2" charset="0"/>
                      <a:cs typeface="Poppins ExtraBold" panose="00000900000000000000" pitchFamily="2" charset="0"/>
                    </a:rPr>
                    <a:t>Handling setbacks</a:t>
                  </a:r>
                </a:p>
              </p:txBody>
            </p:sp>
          </p:grp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C271CE80-B90D-0BF1-B52E-A0DB8192682D}"/>
                  </a:ext>
                </a:extLst>
              </p:cNvPr>
              <p:cNvSpPr/>
              <p:nvPr/>
            </p:nvSpPr>
            <p:spPr>
              <a:xfrm>
                <a:off x="1857357" y="834756"/>
                <a:ext cx="8477286" cy="1522524"/>
              </a:xfrm>
              <a:prstGeom prst="triangle">
                <a:avLst>
                  <a:gd name="adj" fmla="val 49871"/>
                </a:avLst>
              </a:prstGeom>
              <a:noFill/>
              <a:ln w="76200">
                <a:solidFill>
                  <a:srgbClr val="2826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F5F0A1D-E507-AF28-2AF3-A1ECB7A826B5}"/>
                  </a:ext>
                </a:extLst>
              </p:cNvPr>
              <p:cNvSpPr/>
              <p:nvPr/>
            </p:nvSpPr>
            <p:spPr>
              <a:xfrm>
                <a:off x="2257331" y="2512367"/>
                <a:ext cx="1436916" cy="785584"/>
              </a:xfrm>
              <a:prstGeom prst="rect">
                <a:avLst/>
              </a:prstGeom>
              <a:noFill/>
              <a:ln w="76200">
                <a:solidFill>
                  <a:srgbClr val="2826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D2EB133-1C37-453D-A701-855196858AFA}"/>
                  </a:ext>
                </a:extLst>
              </p:cNvPr>
              <p:cNvSpPr/>
              <p:nvPr/>
            </p:nvSpPr>
            <p:spPr>
              <a:xfrm>
                <a:off x="4388321" y="2508962"/>
                <a:ext cx="1436916" cy="785584"/>
              </a:xfrm>
              <a:prstGeom prst="rect">
                <a:avLst/>
              </a:prstGeom>
              <a:noFill/>
              <a:ln w="76200">
                <a:solidFill>
                  <a:srgbClr val="2826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D22FBAD-C236-8EF2-E2BB-CA958AB7B4B6}"/>
                  </a:ext>
                </a:extLst>
              </p:cNvPr>
              <p:cNvSpPr/>
              <p:nvPr/>
            </p:nvSpPr>
            <p:spPr>
              <a:xfrm>
                <a:off x="6509067" y="2499635"/>
                <a:ext cx="1436916" cy="785584"/>
              </a:xfrm>
              <a:prstGeom prst="rect">
                <a:avLst/>
              </a:prstGeom>
              <a:noFill/>
              <a:ln w="76200">
                <a:solidFill>
                  <a:srgbClr val="2826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78739C4-F469-31E1-229C-BFED8F0F7DF0}"/>
                  </a:ext>
                </a:extLst>
              </p:cNvPr>
              <p:cNvSpPr/>
              <p:nvPr/>
            </p:nvSpPr>
            <p:spPr>
              <a:xfrm>
                <a:off x="8497753" y="2496230"/>
                <a:ext cx="1436916" cy="785584"/>
              </a:xfrm>
              <a:prstGeom prst="rect">
                <a:avLst/>
              </a:prstGeom>
              <a:noFill/>
              <a:ln w="76200">
                <a:solidFill>
                  <a:srgbClr val="2826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E76DC62-5A56-BBE0-3292-14ECCB561893}"/>
                  </a:ext>
                </a:extLst>
              </p:cNvPr>
              <p:cNvSpPr/>
              <p:nvPr/>
            </p:nvSpPr>
            <p:spPr>
              <a:xfrm rot="5400000">
                <a:off x="1355674" y="4539195"/>
                <a:ext cx="3198221" cy="1073597"/>
              </a:xfrm>
              <a:prstGeom prst="rect">
                <a:avLst/>
              </a:prstGeom>
              <a:noFill/>
              <a:ln w="76200">
                <a:solidFill>
                  <a:srgbClr val="2826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1163049-5652-B00A-35F0-C98E17412863}"/>
                  </a:ext>
                </a:extLst>
              </p:cNvPr>
              <p:cNvSpPr/>
              <p:nvPr/>
            </p:nvSpPr>
            <p:spPr>
              <a:xfrm rot="5400000">
                <a:off x="5616501" y="4491312"/>
                <a:ext cx="3198221" cy="1073597"/>
              </a:xfrm>
              <a:prstGeom prst="rect">
                <a:avLst/>
              </a:prstGeom>
              <a:noFill/>
              <a:ln w="76200">
                <a:solidFill>
                  <a:srgbClr val="2826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D7C84F8-028A-AB72-B880-C74B38425CAA}"/>
                  </a:ext>
                </a:extLst>
              </p:cNvPr>
              <p:cNvSpPr/>
              <p:nvPr/>
            </p:nvSpPr>
            <p:spPr>
              <a:xfrm rot="5400000">
                <a:off x="7603404" y="4491312"/>
                <a:ext cx="3198221" cy="1073597"/>
              </a:xfrm>
              <a:prstGeom prst="rect">
                <a:avLst/>
              </a:prstGeom>
              <a:noFill/>
              <a:ln w="76200">
                <a:solidFill>
                  <a:srgbClr val="2826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D2D7C156-BED8-3FE6-78E6-AABC1782AB67}"/>
              </a:ext>
            </a:extLst>
          </p:cNvPr>
          <p:cNvSpPr/>
          <p:nvPr/>
        </p:nvSpPr>
        <p:spPr>
          <a:xfrm>
            <a:off x="3399336" y="6448386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054596-7B23-4901-9709-635B6A6BB0A1}"/>
              </a:ext>
            </a:extLst>
          </p:cNvPr>
          <p:cNvSpPr/>
          <p:nvPr/>
        </p:nvSpPr>
        <p:spPr>
          <a:xfrm>
            <a:off x="61138" y="160383"/>
            <a:ext cx="5792798" cy="307776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5: </a:t>
            </a:r>
            <a:b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</a:br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Team challenges</a:t>
            </a:r>
          </a:p>
          <a:p>
            <a:pPr lvl="1" algn="ctr"/>
            <a:endParaRPr lang="en-US" b="1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1"/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would it look like for your team to implement the 4 pillars for each of the following scenarios?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B220FB-C9DC-07BC-12C1-4BC959704E8A}"/>
              </a:ext>
            </a:extLst>
          </p:cNvPr>
          <p:cNvSpPr/>
          <p:nvPr/>
        </p:nvSpPr>
        <p:spPr>
          <a:xfrm>
            <a:off x="112799" y="3345306"/>
            <a:ext cx="7287714" cy="4924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 An attitude issue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1FBE48-7674-AE30-7FC6-7518B9EA8E27}"/>
              </a:ext>
            </a:extLst>
          </p:cNvPr>
          <p:cNvSpPr/>
          <p:nvPr/>
        </p:nvSpPr>
        <p:spPr>
          <a:xfrm>
            <a:off x="82995" y="4014929"/>
            <a:ext cx="6745575" cy="4924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 A significant team loss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6BF5E9-8E48-EB33-D976-FF34E7ED1752}"/>
              </a:ext>
            </a:extLst>
          </p:cNvPr>
          <p:cNvSpPr/>
          <p:nvPr/>
        </p:nvSpPr>
        <p:spPr>
          <a:xfrm>
            <a:off x="71363" y="4708759"/>
            <a:ext cx="7287714" cy="4924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 A collective team mistake</a:t>
            </a:r>
          </a:p>
        </p:txBody>
      </p:sp>
    </p:spTree>
    <p:extLst>
      <p:ext uri="{BB962C8B-B14F-4D97-AF65-F5344CB8AC3E}">
        <p14:creationId xmlns:p14="http://schemas.microsoft.com/office/powerpoint/2010/main" val="332707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10727F-D9D4-41A4-8095-2E0844B1E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6F9824-B09B-1692-EF79-3D9925D6C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BB62D9-7A11-6DF8-086C-02F77D29936A}"/>
              </a:ext>
            </a:extLst>
          </p:cNvPr>
          <p:cNvSpPr/>
          <p:nvPr/>
        </p:nvSpPr>
        <p:spPr>
          <a:xfrm>
            <a:off x="0" y="0"/>
            <a:ext cx="115214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E5010B5F-FA14-CBC7-7858-45E84BC11192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3FA2CE07-9E08-0B82-EEB7-851A8A390FC1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3D683E25-85BF-E521-1B43-A25B7A080769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F4573774-4B33-42CB-F37D-8CD5FCC67599}"/>
              </a:ext>
            </a:extLst>
          </p:cNvPr>
          <p:cNvSpPr/>
          <p:nvPr/>
        </p:nvSpPr>
        <p:spPr>
          <a:xfrm>
            <a:off x="-317056" y="325517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4F610A04-E77C-3893-72FC-A5E085B7F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9B3ECB-FBB3-D56D-556D-8F9D61A8B0B9}"/>
              </a:ext>
            </a:extLst>
          </p:cNvPr>
          <p:cNvSpPr/>
          <p:nvPr/>
        </p:nvSpPr>
        <p:spPr>
          <a:xfrm>
            <a:off x="784044" y="1846924"/>
            <a:ext cx="7636056" cy="20621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6: Team challenges</a:t>
            </a:r>
          </a:p>
          <a:p>
            <a:pPr lvl="1"/>
            <a:endParaRPr lang="en-US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have been your most </a:t>
            </a:r>
            <a:r>
              <a:rPr lang="en-US" sz="24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positive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</a:t>
            </a:r>
            <a:r>
              <a:rPr lang="en-US" sz="24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negative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experiences of change initiatives? 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02118114-F330-18BE-54C0-79D8270F38CF}"/>
              </a:ext>
            </a:extLst>
          </p:cNvPr>
          <p:cNvSpPr txBox="1"/>
          <p:nvPr/>
        </p:nvSpPr>
        <p:spPr>
          <a:xfrm>
            <a:off x="1078314" y="979744"/>
            <a:ext cx="5017686" cy="66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Handling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A82A65-A686-17BD-99D6-5354BA7E261B}"/>
              </a:ext>
            </a:extLst>
          </p:cNvPr>
          <p:cNvSpPr txBox="1"/>
          <p:nvPr/>
        </p:nvSpPr>
        <p:spPr>
          <a:xfrm>
            <a:off x="784044" y="4053991"/>
            <a:ext cx="6521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might this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link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to your </a:t>
            </a:r>
            <a:r>
              <a:rPr lang="en-US" sz="24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preference? </a:t>
            </a:r>
          </a:p>
        </p:txBody>
      </p:sp>
    </p:spTree>
    <p:extLst>
      <p:ext uri="{BB962C8B-B14F-4D97-AF65-F5344CB8AC3E}">
        <p14:creationId xmlns:p14="http://schemas.microsoft.com/office/powerpoint/2010/main" val="158763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5F155D-2623-0ECE-B606-D63350037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4BAB7701-5807-7BDE-75A2-8E6BFD37E50F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7144C388-2F97-EC96-6BC9-DE6365568688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50C4E4D7-885C-D3A7-0637-464B8D0C950D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486D38DF-E10D-8AEF-229A-FDF571622AC9}"/>
              </a:ext>
            </a:extLst>
          </p:cNvPr>
          <p:cNvSpPr/>
          <p:nvPr/>
        </p:nvSpPr>
        <p:spPr>
          <a:xfrm>
            <a:off x="-332038" y="2311205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C252B1FD-33F7-5464-F89A-AF32B0DE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F2EB7251-ECB9-9099-72CE-320D8B31DDF5}"/>
              </a:ext>
            </a:extLst>
          </p:cNvPr>
          <p:cNvSpPr txBox="1"/>
          <p:nvPr/>
        </p:nvSpPr>
        <p:spPr>
          <a:xfrm>
            <a:off x="2471881" y="330871"/>
            <a:ext cx="7996547" cy="66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Kübler-Ross Model of Change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2EDA08-6F47-6D56-A6A1-DF5C504346AE}"/>
              </a:ext>
            </a:extLst>
          </p:cNvPr>
          <p:cNvGrpSpPr/>
          <p:nvPr/>
        </p:nvGrpSpPr>
        <p:grpSpPr>
          <a:xfrm>
            <a:off x="-112495" y="1310655"/>
            <a:ext cx="11168422" cy="4962441"/>
            <a:chOff x="-112495" y="1310655"/>
            <a:chExt cx="11168422" cy="4962441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0F3AC079-2932-A38F-98FA-A1C693F145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2464" y="1310655"/>
              <a:ext cx="0" cy="4372646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0F91F30-4EA3-4DEB-B562-326A90D5F70E}"/>
                </a:ext>
              </a:extLst>
            </p:cNvPr>
            <p:cNvCxnSpPr>
              <a:cxnSpLocks/>
            </p:cNvCxnSpPr>
            <p:nvPr/>
          </p:nvCxnSpPr>
          <p:spPr>
            <a:xfrm>
              <a:off x="2179782" y="5648866"/>
              <a:ext cx="8876145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99751-A1FB-AE71-E8AE-572BD8D82711}"/>
                </a:ext>
              </a:extLst>
            </p:cNvPr>
            <p:cNvSpPr txBox="1"/>
            <p:nvPr/>
          </p:nvSpPr>
          <p:spPr>
            <a:xfrm>
              <a:off x="-112495" y="3228952"/>
              <a:ext cx="23264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MORALE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+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PERFORMANCE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A1C7B9-D926-690E-18F8-7F05E346B3A7}"/>
                </a:ext>
              </a:extLst>
            </p:cNvPr>
            <p:cNvSpPr txBox="1"/>
            <p:nvPr/>
          </p:nvSpPr>
          <p:spPr>
            <a:xfrm>
              <a:off x="5398654" y="5872986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TIME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FB35B7-DE1D-056A-51B3-9912A990E914}"/>
              </a:ext>
            </a:extLst>
          </p:cNvPr>
          <p:cNvGrpSpPr/>
          <p:nvPr/>
        </p:nvGrpSpPr>
        <p:grpSpPr>
          <a:xfrm>
            <a:off x="2292184" y="1463171"/>
            <a:ext cx="9361630" cy="4196286"/>
            <a:chOff x="2449370" y="1487015"/>
            <a:chExt cx="9361630" cy="4196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E946D9-57BF-78B4-D6F3-023771AD795C}"/>
                </a:ext>
              </a:extLst>
            </p:cNvPr>
            <p:cNvSpPr txBox="1"/>
            <p:nvPr/>
          </p:nvSpPr>
          <p:spPr>
            <a:xfrm>
              <a:off x="2449370" y="4010591"/>
              <a:ext cx="10206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Shock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1BB6AA-AF8C-191D-8CBE-0BF6BED42BEB}"/>
                </a:ext>
              </a:extLst>
            </p:cNvPr>
            <p:cNvSpPr txBox="1"/>
            <p:nvPr/>
          </p:nvSpPr>
          <p:spPr>
            <a:xfrm>
              <a:off x="5798129" y="5283191"/>
              <a:ext cx="174105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Depression</a:t>
              </a:r>
            </a:p>
          </p:txBody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4923B000-450E-5120-3CC1-6CC521E5EED7}"/>
                </a:ext>
              </a:extLst>
            </p:cNvPr>
            <p:cNvSpPr/>
            <p:nvPr/>
          </p:nvSpPr>
          <p:spPr>
            <a:xfrm>
              <a:off x="2461491" y="1487015"/>
              <a:ext cx="8312728" cy="3761217"/>
            </a:xfrm>
            <a:custGeom>
              <a:avLst/>
              <a:gdLst>
                <a:gd name="connsiteX0" fmla="*/ 0 w 8312728"/>
                <a:gd name="connsiteY0" fmla="*/ 2468147 h 3761217"/>
                <a:gd name="connsiteX1" fmla="*/ 1427019 w 8312728"/>
                <a:gd name="connsiteY1" fmla="*/ 1304365 h 3761217"/>
                <a:gd name="connsiteX2" fmla="*/ 4281055 w 8312728"/>
                <a:gd name="connsiteY2" fmla="*/ 3756620 h 3761217"/>
                <a:gd name="connsiteX3" fmla="*/ 7342910 w 8312728"/>
                <a:gd name="connsiteY3" fmla="*/ 570074 h 3761217"/>
                <a:gd name="connsiteX4" fmla="*/ 8312728 w 8312728"/>
                <a:gd name="connsiteY4" fmla="*/ 15892 h 3761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2728" h="3761217">
                  <a:moveTo>
                    <a:pt x="0" y="2468147"/>
                  </a:moveTo>
                  <a:cubicBezTo>
                    <a:pt x="356755" y="1778883"/>
                    <a:pt x="713510" y="1089620"/>
                    <a:pt x="1427019" y="1304365"/>
                  </a:cubicBezTo>
                  <a:cubicBezTo>
                    <a:pt x="2140528" y="1519110"/>
                    <a:pt x="3295073" y="3879002"/>
                    <a:pt x="4281055" y="3756620"/>
                  </a:cubicBezTo>
                  <a:cubicBezTo>
                    <a:pt x="5267037" y="3634238"/>
                    <a:pt x="6670965" y="1193529"/>
                    <a:pt x="7342910" y="570074"/>
                  </a:cubicBezTo>
                  <a:cubicBezTo>
                    <a:pt x="8014855" y="-53381"/>
                    <a:pt x="8163791" y="-18745"/>
                    <a:pt x="8312728" y="15892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DE3284-501B-FA98-67FB-A8A9BFF003B6}"/>
                </a:ext>
              </a:extLst>
            </p:cNvPr>
            <p:cNvSpPr txBox="1"/>
            <p:nvPr/>
          </p:nvSpPr>
          <p:spPr>
            <a:xfrm>
              <a:off x="3152527" y="2247245"/>
              <a:ext cx="11816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Denial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CA2B42-3B4F-816A-7518-404091AE21F4}"/>
                </a:ext>
              </a:extLst>
            </p:cNvPr>
            <p:cNvSpPr txBox="1"/>
            <p:nvPr/>
          </p:nvSpPr>
          <p:spPr>
            <a:xfrm>
              <a:off x="4753344" y="3228952"/>
              <a:ext cx="171681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Frustration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CAAACD-468D-41DE-D935-6E39AFF627E9}"/>
                </a:ext>
              </a:extLst>
            </p:cNvPr>
            <p:cNvSpPr txBox="1"/>
            <p:nvPr/>
          </p:nvSpPr>
          <p:spPr>
            <a:xfrm>
              <a:off x="8209436" y="4045755"/>
              <a:ext cx="162036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Experiment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060A6A-7968-74FC-67E0-D31F3AF65843}"/>
                </a:ext>
              </a:extLst>
            </p:cNvPr>
            <p:cNvSpPr txBox="1"/>
            <p:nvPr/>
          </p:nvSpPr>
          <p:spPr>
            <a:xfrm>
              <a:off x="9359364" y="2680537"/>
              <a:ext cx="14056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Decision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2C8E70-4FAC-E2F6-8493-8CB0E1CC61CE}"/>
                </a:ext>
              </a:extLst>
            </p:cNvPr>
            <p:cNvSpPr txBox="1"/>
            <p:nvPr/>
          </p:nvSpPr>
          <p:spPr>
            <a:xfrm>
              <a:off x="10208493" y="1740821"/>
              <a:ext cx="160250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Integration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DF7AA6C-F5CE-9AA5-0BBD-E2AAA045B00A}"/>
              </a:ext>
            </a:extLst>
          </p:cNvPr>
          <p:cNvSpPr/>
          <p:nvPr/>
        </p:nvSpPr>
        <p:spPr>
          <a:xfrm>
            <a:off x="0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2" name="Freeform 2"/>
          <p:cNvSpPr/>
          <p:nvPr/>
        </p:nvSpPr>
        <p:spPr>
          <a:xfrm>
            <a:off x="3895853" y="1329726"/>
            <a:ext cx="4396055" cy="4511215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7" name="Group 7"/>
          <p:cNvGrpSpPr/>
          <p:nvPr/>
        </p:nvGrpSpPr>
        <p:grpSpPr>
          <a:xfrm>
            <a:off x="747644" y="816042"/>
            <a:ext cx="3601103" cy="2281350"/>
            <a:chOff x="0" y="0"/>
            <a:chExt cx="1625382" cy="9897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25382" cy="989729"/>
            </a:xfrm>
            <a:custGeom>
              <a:avLst/>
              <a:gdLst/>
              <a:ahLst/>
              <a:cxnLst/>
              <a:rect l="l" t="t" r="r" b="b"/>
              <a:pathLst>
                <a:path w="1625382" h="989729">
                  <a:moveTo>
                    <a:pt x="100359" y="0"/>
                  </a:moveTo>
                  <a:lnTo>
                    <a:pt x="1525023" y="0"/>
                  </a:lnTo>
                  <a:cubicBezTo>
                    <a:pt x="1580450" y="0"/>
                    <a:pt x="1625382" y="44932"/>
                    <a:pt x="1625382" y="100359"/>
                  </a:cubicBezTo>
                  <a:lnTo>
                    <a:pt x="1625382" y="889370"/>
                  </a:lnTo>
                  <a:cubicBezTo>
                    <a:pt x="1625382" y="944796"/>
                    <a:pt x="1580450" y="989729"/>
                    <a:pt x="1525023" y="989729"/>
                  </a:cubicBezTo>
                  <a:lnTo>
                    <a:pt x="100359" y="989729"/>
                  </a:lnTo>
                  <a:cubicBezTo>
                    <a:pt x="44932" y="989729"/>
                    <a:pt x="0" y="944796"/>
                    <a:pt x="0" y="889370"/>
                  </a:cubicBezTo>
                  <a:lnTo>
                    <a:pt x="0" y="100359"/>
                  </a:lnTo>
                  <a:cubicBezTo>
                    <a:pt x="0" y="44932"/>
                    <a:pt x="44932" y="0"/>
                    <a:pt x="100359" y="0"/>
                  </a:cubicBezTo>
                  <a:close/>
                </a:path>
              </a:pathLst>
            </a:custGeom>
            <a:solidFill>
              <a:srgbClr val="2DAAE2">
                <a:alpha val="61961"/>
              </a:srgbClr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1625382" cy="10564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27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47644" y="4051702"/>
            <a:ext cx="3601104" cy="2281350"/>
            <a:chOff x="0" y="0"/>
            <a:chExt cx="1625382" cy="9897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25382" cy="989729"/>
            </a:xfrm>
            <a:custGeom>
              <a:avLst/>
              <a:gdLst/>
              <a:ahLst/>
              <a:cxnLst/>
              <a:rect l="l" t="t" r="r" b="b"/>
              <a:pathLst>
                <a:path w="1625382" h="989729">
                  <a:moveTo>
                    <a:pt x="100359" y="0"/>
                  </a:moveTo>
                  <a:lnTo>
                    <a:pt x="1525023" y="0"/>
                  </a:lnTo>
                  <a:cubicBezTo>
                    <a:pt x="1580450" y="0"/>
                    <a:pt x="1625382" y="44932"/>
                    <a:pt x="1625382" y="100359"/>
                  </a:cubicBezTo>
                  <a:lnTo>
                    <a:pt x="1625382" y="889370"/>
                  </a:lnTo>
                  <a:cubicBezTo>
                    <a:pt x="1625382" y="944796"/>
                    <a:pt x="1580450" y="989729"/>
                    <a:pt x="1525023" y="989729"/>
                  </a:cubicBezTo>
                  <a:lnTo>
                    <a:pt x="100359" y="989729"/>
                  </a:lnTo>
                  <a:cubicBezTo>
                    <a:pt x="44932" y="989729"/>
                    <a:pt x="0" y="944796"/>
                    <a:pt x="0" y="889370"/>
                  </a:cubicBezTo>
                  <a:lnTo>
                    <a:pt x="0" y="100359"/>
                  </a:lnTo>
                  <a:cubicBezTo>
                    <a:pt x="0" y="44932"/>
                    <a:pt x="44932" y="0"/>
                    <a:pt x="100359" y="0"/>
                  </a:cubicBezTo>
                  <a:close/>
                </a:path>
              </a:pathLst>
            </a:custGeom>
            <a:solidFill>
              <a:srgbClr val="A7C93F">
                <a:alpha val="61961"/>
              </a:srgbClr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1625382" cy="10564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27"/>
                </a:lnSpc>
              </a:pPr>
              <a:endParaRPr sz="12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2FD8F1-5D8A-7A69-E3F5-5DD936D0917A}"/>
              </a:ext>
            </a:extLst>
          </p:cNvPr>
          <p:cNvGrpSpPr/>
          <p:nvPr/>
        </p:nvGrpSpPr>
        <p:grpSpPr>
          <a:xfrm>
            <a:off x="7843253" y="739198"/>
            <a:ext cx="3601103" cy="2281349"/>
            <a:chOff x="7391951" y="388808"/>
            <a:chExt cx="4114249" cy="2505251"/>
          </a:xfrm>
        </p:grpSpPr>
        <p:grpSp>
          <p:nvGrpSpPr>
            <p:cNvPr id="3" name="Group 3"/>
            <p:cNvGrpSpPr/>
            <p:nvPr/>
          </p:nvGrpSpPr>
          <p:grpSpPr>
            <a:xfrm>
              <a:off x="7391951" y="388808"/>
              <a:ext cx="4114249" cy="2505251"/>
              <a:chOff x="0" y="0"/>
              <a:chExt cx="1625382" cy="9897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25382" cy="989729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E84427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8564488" y="597213"/>
              <a:ext cx="2483281" cy="10139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Ambitious, fast, beneficial, impactful</a:t>
              </a:r>
              <a:endParaRPr lang="en-US" sz="20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  <p:pic>
          <p:nvPicPr>
            <p:cNvPr id="16" name="Picture 15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8FB317AD-0E64-075B-1D6A-546CBBCF3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644" y="693940"/>
              <a:ext cx="731740" cy="731739"/>
            </a:xfrm>
            <a:prstGeom prst="rect">
              <a:avLst/>
            </a:prstGeom>
          </p:spPr>
        </p:pic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EF393A1F-E2AB-6C75-6E1F-3D5A819F01A1}"/>
                </a:ext>
              </a:extLst>
            </p:cNvPr>
            <p:cNvSpPr txBox="1"/>
            <p:nvPr/>
          </p:nvSpPr>
          <p:spPr>
            <a:xfrm>
              <a:off x="8564488" y="1846996"/>
              <a:ext cx="2823169" cy="675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Small, slow, low growth</a:t>
              </a:r>
              <a:endParaRPr lang="en-US" sz="20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93805A30-71B8-93EB-7B9C-A37A7E093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8037" y="1836490"/>
              <a:ext cx="731740" cy="73173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05D45E2-CD6A-B1DE-61BA-AA8A9A0CC2C0}"/>
              </a:ext>
            </a:extLst>
          </p:cNvPr>
          <p:cNvGrpSpPr/>
          <p:nvPr/>
        </p:nvGrpSpPr>
        <p:grpSpPr>
          <a:xfrm>
            <a:off x="7843252" y="4051702"/>
            <a:ext cx="3601103" cy="2281349"/>
            <a:chOff x="7551936" y="4421487"/>
            <a:chExt cx="3601103" cy="2281349"/>
          </a:xfrm>
        </p:grpSpPr>
        <p:grpSp>
          <p:nvGrpSpPr>
            <p:cNvPr id="10" name="Group 10"/>
            <p:cNvGrpSpPr/>
            <p:nvPr/>
          </p:nvGrpSpPr>
          <p:grpSpPr>
            <a:xfrm>
              <a:off x="7551936" y="4421487"/>
              <a:ext cx="3601103" cy="2281349"/>
              <a:chOff x="0" y="0"/>
              <a:chExt cx="1625382" cy="98972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25382" cy="989729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FFD508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09448A23-042F-4F3C-14AD-100FFA10CD47}"/>
                </a:ext>
              </a:extLst>
            </p:cNvPr>
            <p:cNvSpPr txBox="1"/>
            <p:nvPr/>
          </p:nvSpPr>
          <p:spPr>
            <a:xfrm>
              <a:off x="8578229" y="4561988"/>
              <a:ext cx="247105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Innovative, vision led, connecting people</a:t>
              </a:r>
              <a:endParaRPr lang="en-US" sz="20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B61D18BE-D3DF-76EE-6605-A10F9A17E0C5}"/>
                </a:ext>
              </a:extLst>
            </p:cNvPr>
            <p:cNvSpPr txBox="1"/>
            <p:nvPr/>
          </p:nvSpPr>
          <p:spPr>
            <a:xfrm>
              <a:off x="8578229" y="5639005"/>
              <a:ext cx="247105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Time consuming, unclear, impersonal</a:t>
              </a:r>
              <a:endParaRPr lang="en-US" sz="20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  <p:pic>
          <p:nvPicPr>
            <p:cNvPr id="22" name="Picture 2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7C3531F-893E-F5A0-CB2C-D18CF10A9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34" y="4561988"/>
              <a:ext cx="731739" cy="731739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BAD0FE3A-B29E-4281-3916-C29D23F03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298" y="5708923"/>
              <a:ext cx="731739" cy="731739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3B8A5B61-883D-2577-3C57-45D99F74CB94}"/>
              </a:ext>
            </a:extLst>
          </p:cNvPr>
          <p:cNvSpPr txBox="1">
            <a:spLocks/>
          </p:cNvSpPr>
          <p:nvPr/>
        </p:nvSpPr>
        <p:spPr>
          <a:xfrm>
            <a:off x="471638" y="91103"/>
            <a:ext cx="5656717" cy="563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and change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C3744B91-4D04-DB21-23E0-F4A30A55204B}"/>
              </a:ext>
            </a:extLst>
          </p:cNvPr>
          <p:cNvSpPr txBox="1"/>
          <p:nvPr/>
        </p:nvSpPr>
        <p:spPr>
          <a:xfrm>
            <a:off x="1831405" y="946205"/>
            <a:ext cx="266740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GB" sz="2000" b="1" dirty="0">
                <a:solidFill>
                  <a:schemeClr val="bg1"/>
                </a:solidFill>
                <a:latin typeface="Poppins ExtraBold" panose="00000900000000000000" pitchFamily="2" charset="0"/>
                <a:ea typeface="ＭＳ 明朝"/>
                <a:cs typeface="Poppins ExtraBold" panose="00000900000000000000" pitchFamily="2" charset="0"/>
              </a:rPr>
              <a:t>Planned, safe, improving, evidenced</a:t>
            </a:r>
            <a:endParaRPr lang="en-US" sz="2000" b="1" dirty="0">
              <a:solidFill>
                <a:srgbClr val="FFFFFF"/>
              </a:solidFill>
              <a:latin typeface="Poppins ExtraBold" panose="00000900000000000000" pitchFamily="2" charset="0"/>
              <a:ea typeface="Poppins Bold"/>
              <a:cs typeface="Poppins ExtraBold" panose="00000900000000000000" pitchFamily="2" charset="0"/>
              <a:sym typeface="Poppins Bold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DC79962A-03E8-81F7-A905-DF0F5086C1B4}"/>
              </a:ext>
            </a:extLst>
          </p:cNvPr>
          <p:cNvSpPr txBox="1"/>
          <p:nvPr/>
        </p:nvSpPr>
        <p:spPr>
          <a:xfrm>
            <a:off x="1831405" y="2030644"/>
            <a:ext cx="266740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GB" sz="2000" b="1" dirty="0">
                <a:solidFill>
                  <a:schemeClr val="bg1"/>
                </a:solidFill>
                <a:latin typeface="Poppins ExtraBold" panose="00000900000000000000" pitchFamily="2" charset="0"/>
                <a:ea typeface="ＭＳ 明朝"/>
                <a:cs typeface="Poppins ExtraBold" panose="00000900000000000000" pitchFamily="2" charset="0"/>
              </a:rPr>
              <a:t>Unplanned, risky, disruptive, unknown</a:t>
            </a:r>
            <a:endParaRPr lang="en-US" sz="2000" b="1" dirty="0">
              <a:solidFill>
                <a:srgbClr val="FFFFFF"/>
              </a:solidFill>
              <a:latin typeface="Poppins ExtraBold" panose="00000900000000000000" pitchFamily="2" charset="0"/>
              <a:ea typeface="Poppins Bold"/>
              <a:cs typeface="Poppins ExtraBold" panose="00000900000000000000" pitchFamily="2" charset="0"/>
              <a:sym typeface="Poppins Bold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CBDEBD24-3B6E-BC6B-58EE-7B786AB176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00" y="1071290"/>
            <a:ext cx="731739" cy="73173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7F00D8-AE43-85BF-CD50-E0B8B676CD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99" y="2126439"/>
            <a:ext cx="731739" cy="731739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1DC69AA8-4FF9-C13A-EA91-0503D24BF023}"/>
              </a:ext>
            </a:extLst>
          </p:cNvPr>
          <p:cNvSpPr txBox="1"/>
          <p:nvPr/>
        </p:nvSpPr>
        <p:spPr>
          <a:xfrm>
            <a:off x="1776690" y="4192203"/>
            <a:ext cx="266740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GB" sz="2000" b="1" dirty="0">
                <a:solidFill>
                  <a:schemeClr val="bg1"/>
                </a:solidFill>
                <a:latin typeface="Poppins ExtraBold" panose="00000900000000000000" pitchFamily="2" charset="0"/>
                <a:ea typeface="ＭＳ 明朝"/>
                <a:cs typeface="Poppins ExtraBold" panose="00000900000000000000" pitchFamily="2" charset="0"/>
              </a:rPr>
              <a:t>Values driven, people minded, long term</a:t>
            </a:r>
            <a:endParaRPr lang="en-US" sz="2000" b="1" dirty="0">
              <a:solidFill>
                <a:srgbClr val="FFFFFF"/>
              </a:solidFill>
              <a:latin typeface="Poppins ExtraBold" panose="00000900000000000000" pitchFamily="2" charset="0"/>
              <a:ea typeface="Poppins Bold"/>
              <a:cs typeface="Poppins ExtraBold" panose="00000900000000000000" pitchFamily="2" charset="0"/>
              <a:sym typeface="Poppins Bold"/>
            </a:endParaRP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4BB0DBD6-47B8-332A-31C2-276DF866D9BC}"/>
              </a:ext>
            </a:extLst>
          </p:cNvPr>
          <p:cNvSpPr txBox="1"/>
          <p:nvPr/>
        </p:nvSpPr>
        <p:spPr>
          <a:xfrm>
            <a:off x="1776690" y="5310761"/>
            <a:ext cx="254453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GB" sz="2000" b="1" dirty="0">
                <a:solidFill>
                  <a:schemeClr val="bg1"/>
                </a:solidFill>
                <a:latin typeface="Poppins ExtraBold" panose="00000900000000000000" pitchFamily="2" charset="0"/>
                <a:ea typeface="ＭＳ 明朝"/>
                <a:cs typeface="Poppins ExtraBold" panose="00000900000000000000" pitchFamily="2" charset="0"/>
              </a:rPr>
              <a:t>Top-down, hurried, financially driven</a:t>
            </a:r>
            <a:endParaRPr lang="en-US" sz="2000" b="1" dirty="0">
              <a:solidFill>
                <a:srgbClr val="FFFFFF"/>
              </a:solidFill>
              <a:latin typeface="Poppins ExtraBold" panose="00000900000000000000" pitchFamily="2" charset="0"/>
              <a:ea typeface="Poppins Bold"/>
              <a:cs typeface="Poppins ExtraBold" panose="00000900000000000000" pitchFamily="2" charset="0"/>
              <a:sym typeface="Poppins Bold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85092EEF-5342-DAF2-C106-ACBE0DE566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01" y="4193406"/>
            <a:ext cx="745132" cy="745132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C6CAEC28-E0AB-F16F-A0DE-2B5C5EFB8D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91" y="5325745"/>
            <a:ext cx="745132" cy="745132"/>
          </a:xfrm>
          <a:prstGeom prst="rect">
            <a:avLst/>
          </a:prstGeom>
        </p:spPr>
      </p:pic>
      <p:pic>
        <p:nvPicPr>
          <p:cNvPr id="35" name="Picture 34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6B55570B-C866-D7BC-9725-DAA541C6CA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74" y="6068875"/>
            <a:ext cx="790529" cy="790529"/>
          </a:xfrm>
          <a:prstGeom prst="rect">
            <a:avLst/>
          </a:prstGeom>
        </p:spPr>
      </p:pic>
      <p:sp>
        <p:nvSpPr>
          <p:cNvPr id="36" name="Freeform: Shape 5">
            <a:extLst>
              <a:ext uri="{FF2B5EF4-FFF2-40B4-BE49-F238E27FC236}">
                <a16:creationId xmlns:a16="http://schemas.microsoft.com/office/drawing/2014/main" id="{31929E3B-8878-851B-CE37-03703456B988}"/>
              </a:ext>
            </a:extLst>
          </p:cNvPr>
          <p:cNvSpPr/>
          <p:nvPr/>
        </p:nvSpPr>
        <p:spPr>
          <a:xfrm>
            <a:off x="11663552" y="-1080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7" name="Freeform: Shape 2">
            <a:extLst>
              <a:ext uri="{FF2B5EF4-FFF2-40B4-BE49-F238E27FC236}">
                <a16:creationId xmlns:a16="http://schemas.microsoft.com/office/drawing/2014/main" id="{91C72C3A-3768-18BE-0B64-7E41AFD315E7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8" name="Freeform: Shape 1">
            <a:extLst>
              <a:ext uri="{FF2B5EF4-FFF2-40B4-BE49-F238E27FC236}">
                <a16:creationId xmlns:a16="http://schemas.microsoft.com/office/drawing/2014/main" id="{A959CBF3-3D61-80FE-46B9-D06790CE1F16}"/>
              </a:ext>
            </a:extLst>
          </p:cNvPr>
          <p:cNvSpPr/>
          <p:nvPr/>
        </p:nvSpPr>
        <p:spPr>
          <a:xfrm>
            <a:off x="-275038" y="-16062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9" name="Freeform: Shape 4">
            <a:extLst>
              <a:ext uri="{FF2B5EF4-FFF2-40B4-BE49-F238E27FC236}">
                <a16:creationId xmlns:a16="http://schemas.microsoft.com/office/drawing/2014/main" id="{6EFB6752-0B5E-A8C4-63F8-122011B88988}"/>
              </a:ext>
            </a:extLst>
          </p:cNvPr>
          <p:cNvSpPr/>
          <p:nvPr/>
        </p:nvSpPr>
        <p:spPr>
          <a:xfrm>
            <a:off x="4597971" y="6357283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A16B0-E172-F6A0-DCA8-837C09B9F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D4FA5B7-33B4-BF8B-B40B-3128A7F7E661}"/>
              </a:ext>
            </a:extLst>
          </p:cNvPr>
          <p:cNvSpPr/>
          <p:nvPr/>
        </p:nvSpPr>
        <p:spPr>
          <a:xfrm>
            <a:off x="-60615" y="29037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9CA4C659-427E-42A9-9582-4220B23DDA1E}"/>
              </a:ext>
            </a:extLst>
          </p:cNvPr>
          <p:cNvSpPr/>
          <p:nvPr/>
        </p:nvSpPr>
        <p:spPr>
          <a:xfrm>
            <a:off x="-275038" y="-16062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E43B7D03-2B6C-B0AF-0FEE-2605F45C8249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2B791D4C-A0EE-2391-C915-3F7BE97B09A4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2B6F3383-D953-1A71-8CE2-9BF379D83A5F}"/>
              </a:ext>
            </a:extLst>
          </p:cNvPr>
          <p:cNvSpPr/>
          <p:nvPr/>
        </p:nvSpPr>
        <p:spPr>
          <a:xfrm>
            <a:off x="11921569" y="-1115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FE7C0366-0990-4159-F13D-F831E871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038434"/>
            <a:ext cx="790529" cy="790529"/>
          </a:xfrm>
          <a:prstGeom prst="rect">
            <a:avLst/>
          </a:prstGeom>
        </p:spPr>
      </p:pic>
      <p:pic>
        <p:nvPicPr>
          <p:cNvPr id="10" name="Picture 9" descr="Picture 5">
            <a:extLst>
              <a:ext uri="{FF2B5EF4-FFF2-40B4-BE49-F238E27FC236}">
                <a16:creationId xmlns:a16="http://schemas.microsoft.com/office/drawing/2014/main" id="{CFC9BEE9-6F8A-E3CB-D53E-DF6E831316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4024514" y="1634700"/>
            <a:ext cx="4141988" cy="4139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CDDEA-7373-04C7-6FFE-88D808582E88}"/>
              </a:ext>
            </a:extLst>
          </p:cNvPr>
          <p:cNvSpPr txBox="1">
            <a:spLocks/>
          </p:cNvSpPr>
          <p:nvPr/>
        </p:nvSpPr>
        <p:spPr>
          <a:xfrm>
            <a:off x="508063" y="295503"/>
            <a:ext cx="9175638" cy="563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Recruitment change: new team members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2D7CB1-15D5-8403-AFE0-8BE75B4EA9C8}"/>
              </a:ext>
            </a:extLst>
          </p:cNvPr>
          <p:cNvSpPr txBox="1">
            <a:spLocks/>
          </p:cNvSpPr>
          <p:nvPr/>
        </p:nvSpPr>
        <p:spPr>
          <a:xfrm>
            <a:off x="508063" y="1816813"/>
            <a:ext cx="6354772" cy="563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7: </a:t>
            </a:r>
          </a:p>
          <a:p>
            <a:r>
              <a:rPr lang="en-US" sz="32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team challenges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7EF501-7937-3AAC-0B14-B60E57F06F8B}"/>
              </a:ext>
            </a:extLst>
          </p:cNvPr>
          <p:cNvSpPr txBox="1">
            <a:spLocks/>
          </p:cNvSpPr>
          <p:nvPr/>
        </p:nvSpPr>
        <p:spPr>
          <a:xfrm>
            <a:off x="508063" y="2913862"/>
            <a:ext cx="3516451" cy="230943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could an awareness of </a:t>
            </a:r>
            <a:r>
              <a:rPr lang="en-US" sz="2400" dirty="0" err="1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</a:t>
            </a: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preference bring value to your recruitment process? </a:t>
            </a:r>
          </a:p>
        </p:txBody>
      </p:sp>
      <p:pic>
        <p:nvPicPr>
          <p:cNvPr id="5" name="Picture 2" descr="Scatter chart&#10;&#10;Description automatically generated">
            <a:extLst>
              <a:ext uri="{FF2B5EF4-FFF2-40B4-BE49-F238E27FC236}">
                <a16:creationId xmlns:a16="http://schemas.microsoft.com/office/drawing/2014/main" id="{2A5CDFAC-8015-1C08-C8E2-C98320AED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812" y="1350740"/>
            <a:ext cx="2900380" cy="4041792"/>
          </a:xfrm>
          <a:prstGeom prst="roundRect">
            <a:avLst>
              <a:gd name="adj" fmla="val 16667"/>
            </a:avLst>
          </a:prstGeom>
          <a:ln w="28575">
            <a:solidFill>
              <a:srgbClr val="3EA4E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8348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A4ADF-F60F-AF91-C0D5-BDB06246E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hourglass on a piece of paper&#10;&#10;AI-generated content may be incorrect.">
            <a:extLst>
              <a:ext uri="{FF2B5EF4-FFF2-40B4-BE49-F238E27FC236}">
                <a16:creationId xmlns:a16="http://schemas.microsoft.com/office/drawing/2014/main" id="{25D681B9-5A4B-DE87-2F72-DC3E6096E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04997F-FE37-3D70-9005-5645A9EA1CDD}"/>
              </a:ext>
            </a:extLst>
          </p:cNvPr>
          <p:cNvSpPr/>
          <p:nvPr/>
        </p:nvSpPr>
        <p:spPr>
          <a:xfrm>
            <a:off x="0" y="0"/>
            <a:ext cx="115214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8770D13E-EA88-28EC-27A6-6EBC2F1E5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06" y="368265"/>
            <a:ext cx="1001927" cy="795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D7215-5CA5-8FC2-9C4E-88339A77ED83}"/>
              </a:ext>
            </a:extLst>
          </p:cNvPr>
          <p:cNvSpPr txBox="1"/>
          <p:nvPr/>
        </p:nvSpPr>
        <p:spPr>
          <a:xfrm>
            <a:off x="870642" y="5387000"/>
            <a:ext cx="11114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Break</a:t>
            </a:r>
            <a:endParaRPr lang="en-US" sz="600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75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651F3-320A-0121-C626-E17D2EC1C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7669C04-64E6-20E0-F653-7DDD184ADFB6}"/>
              </a:ext>
            </a:extLst>
          </p:cNvPr>
          <p:cNvSpPr/>
          <p:nvPr/>
        </p:nvSpPr>
        <p:spPr>
          <a:xfrm>
            <a:off x="-138550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05B98BE9-5B18-2167-F5B7-50A696D00D46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0EC77120-5AED-D77E-251B-849FA2E76D6C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9B77C113-3B8F-B038-9C42-946F84DE7901}"/>
              </a:ext>
            </a:extLst>
          </p:cNvPr>
          <p:cNvSpPr/>
          <p:nvPr/>
        </p:nvSpPr>
        <p:spPr>
          <a:xfrm>
            <a:off x="11921569" y="-1115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03AC1663-1D13-B5C8-FA43-D9B0DE19E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5968010"/>
            <a:ext cx="860954" cy="860954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5F5C411F-31A6-35B8-7631-279E1FDDE492}"/>
              </a:ext>
            </a:extLst>
          </p:cNvPr>
          <p:cNvSpPr txBox="1"/>
          <p:nvPr/>
        </p:nvSpPr>
        <p:spPr>
          <a:xfrm>
            <a:off x="768635" y="87189"/>
            <a:ext cx="8578565" cy="1279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US" sz="4000" dirty="0" err="1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Maximising</a:t>
            </a:r>
            <a:r>
              <a:rPr lang="en-US" sz="40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engagement fuels commitment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86F8BC1-E888-8B68-5696-F74C56B64DA6}"/>
              </a:ext>
            </a:extLst>
          </p:cNvPr>
          <p:cNvSpPr/>
          <p:nvPr/>
        </p:nvSpPr>
        <p:spPr>
          <a:xfrm>
            <a:off x="1857357" y="834756"/>
            <a:ext cx="8477286" cy="1522524"/>
          </a:xfrm>
          <a:prstGeom prst="triangle">
            <a:avLst>
              <a:gd name="adj" fmla="val 49871"/>
            </a:avLst>
          </a:prstGeom>
          <a:noFill/>
          <a:ln w="76200">
            <a:solidFill>
              <a:srgbClr val="282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638A52-CA87-91C6-129B-4B888735D160}"/>
              </a:ext>
            </a:extLst>
          </p:cNvPr>
          <p:cNvGrpSpPr/>
          <p:nvPr/>
        </p:nvGrpSpPr>
        <p:grpSpPr>
          <a:xfrm>
            <a:off x="2257331" y="2512367"/>
            <a:ext cx="1436916" cy="4114854"/>
            <a:chOff x="2257331" y="2512367"/>
            <a:chExt cx="1436916" cy="41148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599D72-13AB-D7FF-F0F6-A47E2327F5DA}"/>
                </a:ext>
              </a:extLst>
            </p:cNvPr>
            <p:cNvSpPr txBox="1"/>
            <p:nvPr/>
          </p:nvSpPr>
          <p:spPr>
            <a:xfrm rot="16200000">
              <a:off x="1678706" y="4653989"/>
              <a:ext cx="24943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COMMITMENT</a:t>
              </a:r>
            </a:p>
            <a:p>
              <a:pPr algn="ctr"/>
              <a:r>
                <a:rPr lang="en-US" sz="1600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Bought into journey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9AEA22-5B4A-8A9E-A8B5-A1F83AECD435}"/>
                </a:ext>
              </a:extLst>
            </p:cNvPr>
            <p:cNvSpPr/>
            <p:nvPr/>
          </p:nvSpPr>
          <p:spPr>
            <a:xfrm>
              <a:off x="2257331" y="2512367"/>
              <a:ext cx="1436916" cy="785584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4A9E521-9C65-4308-DCA0-FE5E0806FC3D}"/>
                </a:ext>
              </a:extLst>
            </p:cNvPr>
            <p:cNvSpPr/>
            <p:nvPr/>
          </p:nvSpPr>
          <p:spPr>
            <a:xfrm rot="5400000">
              <a:off x="1352304" y="4491312"/>
              <a:ext cx="3198221" cy="1073597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1D6477-5507-04B0-5F0D-8D5BB5903B65}"/>
              </a:ext>
            </a:extLst>
          </p:cNvPr>
          <p:cNvGrpSpPr/>
          <p:nvPr/>
        </p:nvGrpSpPr>
        <p:grpSpPr>
          <a:xfrm>
            <a:off x="4388321" y="2508962"/>
            <a:ext cx="1436916" cy="4137511"/>
            <a:chOff x="4388321" y="2508962"/>
            <a:chExt cx="1436916" cy="41375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9B890-33CE-0541-6FE5-3F2F293FA6D5}"/>
                </a:ext>
              </a:extLst>
            </p:cNvPr>
            <p:cNvSpPr txBox="1"/>
            <p:nvPr/>
          </p:nvSpPr>
          <p:spPr>
            <a:xfrm rot="16200000">
              <a:off x="3632627" y="4585696"/>
              <a:ext cx="31409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FLEXIBILITY </a:t>
              </a:r>
            </a:p>
            <a:p>
              <a:pPr algn="ctr"/>
              <a:r>
                <a:rPr lang="en-US" sz="1600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Focus + adaptation</a:t>
              </a:r>
            </a:p>
            <a:p>
              <a:pPr algn="ctr"/>
              <a:endParaRPr lang="en-US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A7E3153-5E15-B8F1-66D7-23D0F369BD1F}"/>
                </a:ext>
              </a:extLst>
            </p:cNvPr>
            <p:cNvSpPr/>
            <p:nvPr/>
          </p:nvSpPr>
          <p:spPr>
            <a:xfrm>
              <a:off x="4388321" y="2508962"/>
              <a:ext cx="1436916" cy="785584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87D23D-1B3F-DC6D-0051-DBF96D51D8DF}"/>
                </a:ext>
              </a:extLst>
            </p:cNvPr>
            <p:cNvSpPr/>
            <p:nvPr/>
          </p:nvSpPr>
          <p:spPr>
            <a:xfrm rot="5400000">
              <a:off x="3477706" y="4510564"/>
              <a:ext cx="3198221" cy="1073597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5F44D0-55C1-B53F-94AE-953C03069DA3}"/>
              </a:ext>
            </a:extLst>
          </p:cNvPr>
          <p:cNvGrpSpPr/>
          <p:nvPr/>
        </p:nvGrpSpPr>
        <p:grpSpPr>
          <a:xfrm>
            <a:off x="6509067" y="2499635"/>
            <a:ext cx="1436916" cy="4127586"/>
            <a:chOff x="6509067" y="2499635"/>
            <a:chExt cx="1436916" cy="41275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5C21FC-0F77-0ADE-BE15-98B9A0AA949D}"/>
                </a:ext>
              </a:extLst>
            </p:cNvPr>
            <p:cNvSpPr txBox="1"/>
            <p:nvPr/>
          </p:nvSpPr>
          <p:spPr>
            <a:xfrm rot="16200000">
              <a:off x="5952169" y="4601085"/>
              <a:ext cx="272868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HONESTY </a:t>
              </a:r>
            </a:p>
            <a:p>
              <a:pPr algn="ctr"/>
              <a:r>
                <a:rPr lang="en-US" sz="1600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Tricky</a:t>
              </a:r>
              <a:r>
                <a:rPr lang="en-US" sz="1400" b="1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600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conversations</a:t>
              </a:r>
            </a:p>
            <a:p>
              <a:pPr algn="ctr"/>
              <a:endParaRPr lang="en-US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6B955D7-850D-4001-29A7-E10950C75EE2}"/>
                </a:ext>
              </a:extLst>
            </p:cNvPr>
            <p:cNvSpPr/>
            <p:nvPr/>
          </p:nvSpPr>
          <p:spPr>
            <a:xfrm>
              <a:off x="6509067" y="2499635"/>
              <a:ext cx="1436916" cy="785584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E9DCB0E-A32E-9602-9122-5978EC031BE2}"/>
                </a:ext>
              </a:extLst>
            </p:cNvPr>
            <p:cNvSpPr/>
            <p:nvPr/>
          </p:nvSpPr>
          <p:spPr>
            <a:xfrm rot="5400000">
              <a:off x="5616501" y="4491312"/>
              <a:ext cx="3198221" cy="1073597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F3DED9-651D-B0B6-9073-A08E3BCA5CD9}"/>
              </a:ext>
            </a:extLst>
          </p:cNvPr>
          <p:cNvGrpSpPr/>
          <p:nvPr/>
        </p:nvGrpSpPr>
        <p:grpSpPr>
          <a:xfrm>
            <a:off x="8497753" y="2496230"/>
            <a:ext cx="1436916" cy="4130991"/>
            <a:chOff x="8497753" y="2496230"/>
            <a:chExt cx="1436916" cy="41309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2EC910-A204-85F6-B79B-E42698789426}"/>
                </a:ext>
              </a:extLst>
            </p:cNvPr>
            <p:cNvSpPr txBox="1"/>
            <p:nvPr/>
          </p:nvSpPr>
          <p:spPr>
            <a:xfrm rot="16200000">
              <a:off x="7931376" y="4723373"/>
              <a:ext cx="24943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RESILIENCE</a:t>
              </a:r>
            </a:p>
            <a:p>
              <a:pPr algn="ctr"/>
              <a:r>
                <a:rPr lang="en-US" sz="1600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Handling setbacks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9F218BB-66B8-BF07-28A0-5357EF324173}"/>
                </a:ext>
              </a:extLst>
            </p:cNvPr>
            <p:cNvGrpSpPr/>
            <p:nvPr/>
          </p:nvGrpSpPr>
          <p:grpSpPr>
            <a:xfrm>
              <a:off x="8497753" y="2496230"/>
              <a:ext cx="1436916" cy="4130991"/>
              <a:chOff x="8497753" y="2496230"/>
              <a:chExt cx="1436916" cy="413099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76FB265-EFC5-92F3-4532-B6FA0FDD409B}"/>
                  </a:ext>
                </a:extLst>
              </p:cNvPr>
              <p:cNvSpPr/>
              <p:nvPr/>
            </p:nvSpPr>
            <p:spPr>
              <a:xfrm>
                <a:off x="8497753" y="2496230"/>
                <a:ext cx="1436916" cy="785584"/>
              </a:xfrm>
              <a:prstGeom prst="rect">
                <a:avLst/>
              </a:prstGeom>
              <a:noFill/>
              <a:ln w="76200">
                <a:solidFill>
                  <a:srgbClr val="2826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4C62492-839E-B897-D44E-4D82F4C09CBA}"/>
                  </a:ext>
                </a:extLst>
              </p:cNvPr>
              <p:cNvSpPr/>
              <p:nvPr/>
            </p:nvSpPr>
            <p:spPr>
              <a:xfrm rot="5400000">
                <a:off x="7603404" y="4491312"/>
                <a:ext cx="3198221" cy="1073597"/>
              </a:xfrm>
              <a:prstGeom prst="rect">
                <a:avLst/>
              </a:prstGeom>
              <a:noFill/>
              <a:ln w="76200">
                <a:solidFill>
                  <a:srgbClr val="2826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92D0F22F-7670-FFA4-C56D-52106C081A40}"/>
              </a:ext>
            </a:extLst>
          </p:cNvPr>
          <p:cNvSpPr/>
          <p:nvPr/>
        </p:nvSpPr>
        <p:spPr>
          <a:xfrm>
            <a:off x="3399336" y="6448386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2814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F6DF8-4C22-3681-CF50-182EDB36B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43FB804-AB4F-67D1-973D-B2EEFC88C962}"/>
              </a:ext>
            </a:extLst>
          </p:cNvPr>
          <p:cNvSpPr/>
          <p:nvPr/>
        </p:nvSpPr>
        <p:spPr>
          <a:xfrm>
            <a:off x="-60615" y="29037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457D3199-A3F8-9D1B-C11C-A7BB6BAFFFFE}"/>
              </a:ext>
            </a:extLst>
          </p:cNvPr>
          <p:cNvSpPr/>
          <p:nvPr/>
        </p:nvSpPr>
        <p:spPr>
          <a:xfrm>
            <a:off x="-275038" y="-16062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93A1CBD1-64E7-8D76-9BCB-C5ACA7DB4B7A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5D3BC774-FF96-BCB0-418F-F98B0C371586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253F318F-02E7-89D8-A4BD-3E0B240A2026}"/>
              </a:ext>
            </a:extLst>
          </p:cNvPr>
          <p:cNvSpPr/>
          <p:nvPr/>
        </p:nvSpPr>
        <p:spPr>
          <a:xfrm>
            <a:off x="11921569" y="-1115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90690B62-143E-1CBC-0C00-F9D28A9C6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038434"/>
            <a:ext cx="790529" cy="790529"/>
          </a:xfrm>
          <a:prstGeom prst="rect">
            <a:avLst/>
          </a:prstGeom>
        </p:spPr>
      </p:pic>
      <p:pic>
        <p:nvPicPr>
          <p:cNvPr id="10" name="Picture 9" descr="Picture 5">
            <a:extLst>
              <a:ext uri="{FF2B5EF4-FFF2-40B4-BE49-F238E27FC236}">
                <a16:creationId xmlns:a16="http://schemas.microsoft.com/office/drawing/2014/main" id="{C8A33BB5-EB44-4D07-B667-FD8D46D048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3873203" y="1534898"/>
            <a:ext cx="4445594" cy="4443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BADF40A-3360-2695-2339-E36CEA12B1C8}"/>
              </a:ext>
            </a:extLst>
          </p:cNvPr>
          <p:cNvSpPr/>
          <p:nvPr/>
        </p:nvSpPr>
        <p:spPr>
          <a:xfrm>
            <a:off x="860688" y="234640"/>
            <a:ext cx="11082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could you </a:t>
            </a:r>
            <a:r>
              <a:rPr lang="en-US" sz="28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maximise</a:t>
            </a:r>
            <a:r>
              <a:rPr lang="en-US" sz="28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the contributions made to your team from each of the different colour preferences? </a:t>
            </a:r>
          </a:p>
        </p:txBody>
      </p:sp>
    </p:spTree>
    <p:extLst>
      <p:ext uri="{BB962C8B-B14F-4D97-AF65-F5344CB8AC3E}">
        <p14:creationId xmlns:p14="http://schemas.microsoft.com/office/powerpoint/2010/main" val="1867546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30BC6-C699-9C8F-5D66-D304DA9A9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A2B7981-EACE-0D24-9F9B-9F047C5F779E}"/>
              </a:ext>
            </a:extLst>
          </p:cNvPr>
          <p:cNvSpPr/>
          <p:nvPr/>
        </p:nvSpPr>
        <p:spPr>
          <a:xfrm>
            <a:off x="61418" y="-88239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1AF2C69-18F6-3D5F-3BA5-BD9D35FF7955}"/>
              </a:ext>
            </a:extLst>
          </p:cNvPr>
          <p:cNvSpPr/>
          <p:nvPr/>
        </p:nvSpPr>
        <p:spPr>
          <a:xfrm>
            <a:off x="3754101" y="1333482"/>
            <a:ext cx="4396055" cy="4511215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FFD47C1-34B6-E924-FA34-052F9DDD542E}"/>
              </a:ext>
            </a:extLst>
          </p:cNvPr>
          <p:cNvSpPr txBox="1">
            <a:spLocks/>
          </p:cNvSpPr>
          <p:nvPr/>
        </p:nvSpPr>
        <p:spPr>
          <a:xfrm>
            <a:off x="642126" y="91102"/>
            <a:ext cx="9911093" cy="563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and </a:t>
            </a:r>
            <a:r>
              <a:rPr lang="en-US" sz="4000" b="1" dirty="0" err="1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maximising</a:t>
            </a:r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engagement</a:t>
            </a:r>
          </a:p>
        </p:txBody>
      </p:sp>
      <p:pic>
        <p:nvPicPr>
          <p:cNvPr id="35" name="Picture 34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4320A609-7629-5C3B-23B5-58A83D2C5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4" y="6068875"/>
            <a:ext cx="790529" cy="790529"/>
          </a:xfrm>
          <a:prstGeom prst="rect">
            <a:avLst/>
          </a:prstGeom>
        </p:spPr>
      </p:pic>
      <p:sp>
        <p:nvSpPr>
          <p:cNvPr id="36" name="Freeform: Shape 5">
            <a:extLst>
              <a:ext uri="{FF2B5EF4-FFF2-40B4-BE49-F238E27FC236}">
                <a16:creationId xmlns:a16="http://schemas.microsoft.com/office/drawing/2014/main" id="{38D01850-5DC9-9A3D-1BC8-EACE8A011597}"/>
              </a:ext>
            </a:extLst>
          </p:cNvPr>
          <p:cNvSpPr/>
          <p:nvPr/>
        </p:nvSpPr>
        <p:spPr>
          <a:xfrm>
            <a:off x="11663552" y="-1080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7" name="Freeform: Shape 2">
            <a:extLst>
              <a:ext uri="{FF2B5EF4-FFF2-40B4-BE49-F238E27FC236}">
                <a16:creationId xmlns:a16="http://schemas.microsoft.com/office/drawing/2014/main" id="{16925422-6205-B658-F1BE-699568D5FFA9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8" name="Freeform: Shape 1">
            <a:extLst>
              <a:ext uri="{FF2B5EF4-FFF2-40B4-BE49-F238E27FC236}">
                <a16:creationId xmlns:a16="http://schemas.microsoft.com/office/drawing/2014/main" id="{30967AD9-DA8B-CC4E-F060-149B79D8A37E}"/>
              </a:ext>
            </a:extLst>
          </p:cNvPr>
          <p:cNvSpPr/>
          <p:nvPr/>
        </p:nvSpPr>
        <p:spPr>
          <a:xfrm>
            <a:off x="-275038" y="-16062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9" name="Freeform: Shape 4">
            <a:extLst>
              <a:ext uri="{FF2B5EF4-FFF2-40B4-BE49-F238E27FC236}">
                <a16:creationId xmlns:a16="http://schemas.microsoft.com/office/drawing/2014/main" id="{162E306E-5F9D-31F5-2AB7-6010E5A0CACF}"/>
              </a:ext>
            </a:extLst>
          </p:cNvPr>
          <p:cNvSpPr/>
          <p:nvPr/>
        </p:nvSpPr>
        <p:spPr>
          <a:xfrm>
            <a:off x="4597971" y="6357283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47D7CC6-3CE3-D605-E5A8-1A1ABFEA8B75}"/>
              </a:ext>
            </a:extLst>
          </p:cNvPr>
          <p:cNvGrpSpPr/>
          <p:nvPr/>
        </p:nvGrpSpPr>
        <p:grpSpPr>
          <a:xfrm>
            <a:off x="1417036" y="721879"/>
            <a:ext cx="3601103" cy="2435038"/>
            <a:chOff x="1319367" y="568601"/>
            <a:chExt cx="3601103" cy="2435038"/>
          </a:xfrm>
        </p:grpSpPr>
        <p:grpSp>
          <p:nvGrpSpPr>
            <p:cNvPr id="82" name="Group 7">
              <a:extLst>
                <a:ext uri="{FF2B5EF4-FFF2-40B4-BE49-F238E27FC236}">
                  <a16:creationId xmlns:a16="http://schemas.microsoft.com/office/drawing/2014/main" id="{33612D9A-6810-0753-6BEA-9BE50A4FE944}"/>
                </a:ext>
              </a:extLst>
            </p:cNvPr>
            <p:cNvGrpSpPr/>
            <p:nvPr/>
          </p:nvGrpSpPr>
          <p:grpSpPr>
            <a:xfrm>
              <a:off x="1319367" y="568601"/>
              <a:ext cx="3601103" cy="2435038"/>
              <a:chOff x="0" y="-66675"/>
              <a:chExt cx="1625382" cy="1056404"/>
            </a:xfrm>
          </p:grpSpPr>
          <p:sp>
            <p:nvSpPr>
              <p:cNvPr id="83" name="Freeform 8">
                <a:extLst>
                  <a:ext uri="{FF2B5EF4-FFF2-40B4-BE49-F238E27FC236}">
                    <a16:creationId xmlns:a16="http://schemas.microsoft.com/office/drawing/2014/main" id="{845051DF-7699-1755-7099-0CC60AFB8537}"/>
                  </a:ext>
                </a:extLst>
              </p:cNvPr>
              <p:cNvSpPr/>
              <p:nvPr/>
            </p:nvSpPr>
            <p:spPr>
              <a:xfrm>
                <a:off x="0" y="20649"/>
                <a:ext cx="1625382" cy="969080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2DAAE2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84" name="TextBox 9">
                <a:extLst>
                  <a:ext uri="{FF2B5EF4-FFF2-40B4-BE49-F238E27FC236}">
                    <a16:creationId xmlns:a16="http://schemas.microsoft.com/office/drawing/2014/main" id="{A37E6181-519E-B0C5-9B86-B50591052AD0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76" name="TextBox 20">
              <a:extLst>
                <a:ext uri="{FF2B5EF4-FFF2-40B4-BE49-F238E27FC236}">
                  <a16:creationId xmlns:a16="http://schemas.microsoft.com/office/drawing/2014/main" id="{856993E8-BFAF-9056-599A-43420867B251}"/>
                </a:ext>
              </a:extLst>
            </p:cNvPr>
            <p:cNvSpPr txBox="1"/>
            <p:nvPr/>
          </p:nvSpPr>
          <p:spPr>
            <a:xfrm>
              <a:off x="1529428" y="1470634"/>
              <a:ext cx="332111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Make the logical case for change</a:t>
              </a:r>
            </a:p>
          </p:txBody>
        </p:sp>
        <p:sp>
          <p:nvSpPr>
            <p:cNvPr id="78" name="TextBox 20">
              <a:extLst>
                <a:ext uri="{FF2B5EF4-FFF2-40B4-BE49-F238E27FC236}">
                  <a16:creationId xmlns:a16="http://schemas.microsoft.com/office/drawing/2014/main" id="{06419C5C-E3B9-D185-D176-8DB93E63E078}"/>
                </a:ext>
              </a:extLst>
            </p:cNvPr>
            <p:cNvSpPr txBox="1"/>
            <p:nvPr/>
          </p:nvSpPr>
          <p:spPr>
            <a:xfrm>
              <a:off x="1503945" y="2115874"/>
              <a:ext cx="3346596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Ask for help identifying risks + </a:t>
              </a:r>
              <a:r>
                <a:rPr lang="en-US" b="1" dirty="0" err="1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optimising</a:t>
              </a:r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 likelihood for success</a:t>
              </a:r>
            </a:p>
          </p:txBody>
        </p:sp>
        <p:sp>
          <p:nvSpPr>
            <p:cNvPr id="73" name="TextBox 20">
              <a:extLst>
                <a:ext uri="{FF2B5EF4-FFF2-40B4-BE49-F238E27FC236}">
                  <a16:creationId xmlns:a16="http://schemas.microsoft.com/office/drawing/2014/main" id="{D33F65B2-7155-7934-7F2F-FE72857B37B2}"/>
                </a:ext>
              </a:extLst>
            </p:cNvPr>
            <p:cNvSpPr txBox="1"/>
            <p:nvPr/>
          </p:nvSpPr>
          <p:spPr>
            <a:xfrm>
              <a:off x="1529428" y="821499"/>
              <a:ext cx="332111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Communicate key info in advance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7F23998-9349-48D8-5B65-51B62E21BA98}"/>
              </a:ext>
            </a:extLst>
          </p:cNvPr>
          <p:cNvGrpSpPr/>
          <p:nvPr/>
        </p:nvGrpSpPr>
        <p:grpSpPr>
          <a:xfrm>
            <a:off x="1435505" y="4124267"/>
            <a:ext cx="3601104" cy="2281350"/>
            <a:chOff x="1464692" y="4124267"/>
            <a:chExt cx="3601104" cy="2281350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5637B6B5-0B2F-7BF7-5DC6-C5961DBC467C}"/>
                </a:ext>
              </a:extLst>
            </p:cNvPr>
            <p:cNvGrpSpPr/>
            <p:nvPr/>
          </p:nvGrpSpPr>
          <p:grpSpPr>
            <a:xfrm>
              <a:off x="1464692" y="4124267"/>
              <a:ext cx="3601104" cy="2281350"/>
              <a:chOff x="0" y="0"/>
              <a:chExt cx="1625382" cy="98972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5ED1FCAE-0362-C3D0-D9D5-24B388161A84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A7C93F">
                  <a:alpha val="61961"/>
                </a:srgbClr>
              </a:solid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91ED7F1E-7A63-7A3E-2E84-62977979168B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endParaRPr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  <p:sp>
          <p:nvSpPr>
            <p:cNvPr id="86" name="TextBox 20">
              <a:extLst>
                <a:ext uri="{FF2B5EF4-FFF2-40B4-BE49-F238E27FC236}">
                  <a16:creationId xmlns:a16="http://schemas.microsoft.com/office/drawing/2014/main" id="{B7B5DD79-0EBD-AC50-8F97-8D5D15794B41}"/>
                </a:ext>
              </a:extLst>
            </p:cNvPr>
            <p:cNvSpPr txBox="1"/>
            <p:nvPr/>
          </p:nvSpPr>
          <p:spPr>
            <a:xfrm>
              <a:off x="1667968" y="4283496"/>
              <a:ext cx="3276119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Communicate in small groups</a:t>
              </a:r>
            </a:p>
          </p:txBody>
        </p:sp>
        <p:sp>
          <p:nvSpPr>
            <p:cNvPr id="87" name="TextBox 20">
              <a:extLst>
                <a:ext uri="{FF2B5EF4-FFF2-40B4-BE49-F238E27FC236}">
                  <a16:creationId xmlns:a16="http://schemas.microsoft.com/office/drawing/2014/main" id="{B8D2FD37-B9E4-7ECC-2981-8EDD8F9FFF75}"/>
                </a:ext>
              </a:extLst>
            </p:cNvPr>
            <p:cNvSpPr txBox="1"/>
            <p:nvPr/>
          </p:nvSpPr>
          <p:spPr>
            <a:xfrm>
              <a:off x="1680624" y="5047057"/>
              <a:ext cx="3099497" cy="27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Invite feedback</a:t>
              </a:r>
            </a:p>
          </p:txBody>
        </p:sp>
        <p:sp>
          <p:nvSpPr>
            <p:cNvPr id="88" name="TextBox 20">
              <a:extLst>
                <a:ext uri="{FF2B5EF4-FFF2-40B4-BE49-F238E27FC236}">
                  <a16:creationId xmlns:a16="http://schemas.microsoft.com/office/drawing/2014/main" id="{26F8A169-B801-3AFE-93A4-FE59FFD7788F}"/>
                </a:ext>
              </a:extLst>
            </p:cNvPr>
            <p:cNvSpPr txBox="1"/>
            <p:nvPr/>
          </p:nvSpPr>
          <p:spPr>
            <a:xfrm>
              <a:off x="1641645" y="5492821"/>
              <a:ext cx="3099497" cy="27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Invite necessary support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968ECE0-9504-6D7E-B20A-5BEA48AEA69C}"/>
              </a:ext>
            </a:extLst>
          </p:cNvPr>
          <p:cNvGrpSpPr/>
          <p:nvPr/>
        </p:nvGrpSpPr>
        <p:grpSpPr>
          <a:xfrm>
            <a:off x="4536488" y="850935"/>
            <a:ext cx="6270936" cy="2460493"/>
            <a:chOff x="4536488" y="850935"/>
            <a:chExt cx="6270936" cy="2460493"/>
          </a:xfrm>
        </p:grpSpPr>
        <p:grpSp>
          <p:nvGrpSpPr>
            <p:cNvPr id="90" name="Group 3">
              <a:extLst>
                <a:ext uri="{FF2B5EF4-FFF2-40B4-BE49-F238E27FC236}">
                  <a16:creationId xmlns:a16="http://schemas.microsoft.com/office/drawing/2014/main" id="{AA3455E4-73EB-A072-AA2A-1904A88B0D59}"/>
                </a:ext>
              </a:extLst>
            </p:cNvPr>
            <p:cNvGrpSpPr/>
            <p:nvPr/>
          </p:nvGrpSpPr>
          <p:grpSpPr>
            <a:xfrm>
              <a:off x="4536488" y="850935"/>
              <a:ext cx="5826470" cy="2460493"/>
              <a:chOff x="0" y="-77719"/>
              <a:chExt cx="2532061" cy="1067448"/>
            </a:xfrm>
          </p:grpSpPr>
          <p:sp>
            <p:nvSpPr>
              <p:cNvPr id="95" name="Freeform 4">
                <a:extLst>
                  <a:ext uri="{FF2B5EF4-FFF2-40B4-BE49-F238E27FC236}">
                    <a16:creationId xmlns:a16="http://schemas.microsoft.com/office/drawing/2014/main" id="{5F524928-2185-41AE-FFEF-C99E34A213C9}"/>
                  </a:ext>
                </a:extLst>
              </p:cNvPr>
              <p:cNvSpPr/>
              <p:nvPr/>
            </p:nvSpPr>
            <p:spPr>
              <a:xfrm>
                <a:off x="995123" y="-77719"/>
                <a:ext cx="1536938" cy="989729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E84427">
                  <a:alpha val="61961"/>
                </a:srgbClr>
              </a:solid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96" name="TextBox 5">
                <a:extLst>
                  <a:ext uri="{FF2B5EF4-FFF2-40B4-BE49-F238E27FC236}">
                    <a16:creationId xmlns:a16="http://schemas.microsoft.com/office/drawing/2014/main" id="{E68B80DE-CF98-C3CD-0EBB-5FBC633737BD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  <p:sp>
          <p:nvSpPr>
            <p:cNvPr id="97" name="TextBox 20">
              <a:extLst>
                <a:ext uri="{FF2B5EF4-FFF2-40B4-BE49-F238E27FC236}">
                  <a16:creationId xmlns:a16="http://schemas.microsoft.com/office/drawing/2014/main" id="{A334BF9E-8C7D-61D6-8E3A-717A5793B446}"/>
                </a:ext>
              </a:extLst>
            </p:cNvPr>
            <p:cNvSpPr txBox="1"/>
            <p:nvPr/>
          </p:nvSpPr>
          <p:spPr>
            <a:xfrm>
              <a:off x="7015320" y="969018"/>
              <a:ext cx="3603481" cy="295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Communicate early</a:t>
              </a:r>
            </a:p>
          </p:txBody>
        </p:sp>
        <p:sp>
          <p:nvSpPr>
            <p:cNvPr id="98" name="TextBox 20">
              <a:extLst>
                <a:ext uri="{FF2B5EF4-FFF2-40B4-BE49-F238E27FC236}">
                  <a16:creationId xmlns:a16="http://schemas.microsoft.com/office/drawing/2014/main" id="{1C2978AA-939F-5AE1-B909-D43D4E983F21}"/>
                </a:ext>
              </a:extLst>
            </p:cNvPr>
            <p:cNvSpPr txBox="1"/>
            <p:nvPr/>
          </p:nvSpPr>
          <p:spPr>
            <a:xfrm>
              <a:off x="7002620" y="1447598"/>
              <a:ext cx="3804804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Clarify need + show benefit</a:t>
              </a:r>
            </a:p>
          </p:txBody>
        </p:sp>
        <p:sp>
          <p:nvSpPr>
            <p:cNvPr id="99" name="TextBox 20">
              <a:extLst>
                <a:ext uri="{FF2B5EF4-FFF2-40B4-BE49-F238E27FC236}">
                  <a16:creationId xmlns:a16="http://schemas.microsoft.com/office/drawing/2014/main" id="{42D9DD5C-61F6-946F-5B19-6E7436AD0FDF}"/>
                </a:ext>
              </a:extLst>
            </p:cNvPr>
            <p:cNvSpPr txBox="1"/>
            <p:nvPr/>
          </p:nvSpPr>
          <p:spPr>
            <a:xfrm>
              <a:off x="7053879" y="1867978"/>
              <a:ext cx="3603481" cy="295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Invite to lead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9A0E6D3-17B9-78DA-7F85-E6A2B8D1511B}"/>
              </a:ext>
            </a:extLst>
          </p:cNvPr>
          <p:cNvGrpSpPr/>
          <p:nvPr/>
        </p:nvGrpSpPr>
        <p:grpSpPr>
          <a:xfrm>
            <a:off x="6826345" y="4124268"/>
            <a:ext cx="3601103" cy="2281349"/>
            <a:chOff x="7768771" y="4151207"/>
            <a:chExt cx="3601103" cy="2281349"/>
          </a:xfrm>
        </p:grpSpPr>
        <p:grpSp>
          <p:nvGrpSpPr>
            <p:cNvPr id="101" name="Group 10">
              <a:extLst>
                <a:ext uri="{FF2B5EF4-FFF2-40B4-BE49-F238E27FC236}">
                  <a16:creationId xmlns:a16="http://schemas.microsoft.com/office/drawing/2014/main" id="{71C54C2A-6E8B-87ED-C16B-4B88C17BC706}"/>
                </a:ext>
              </a:extLst>
            </p:cNvPr>
            <p:cNvGrpSpPr/>
            <p:nvPr/>
          </p:nvGrpSpPr>
          <p:grpSpPr>
            <a:xfrm>
              <a:off x="7768771" y="4151207"/>
              <a:ext cx="3601103" cy="2281349"/>
              <a:chOff x="0" y="0"/>
              <a:chExt cx="1625382" cy="989729"/>
            </a:xfrm>
          </p:grpSpPr>
          <p:sp>
            <p:nvSpPr>
              <p:cNvPr id="106" name="Freeform 11">
                <a:extLst>
                  <a:ext uri="{FF2B5EF4-FFF2-40B4-BE49-F238E27FC236}">
                    <a16:creationId xmlns:a16="http://schemas.microsoft.com/office/drawing/2014/main" id="{0CCA4110-372F-187B-6B9E-9E3AF4C9AE71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FFD508">
                  <a:alpha val="61961"/>
                </a:srgbClr>
              </a:solid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107" name="TextBox 12">
                <a:extLst>
                  <a:ext uri="{FF2B5EF4-FFF2-40B4-BE49-F238E27FC236}">
                    <a16:creationId xmlns:a16="http://schemas.microsoft.com/office/drawing/2014/main" id="{CA8C8E63-4186-A818-D9C1-F224EA534E98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endParaRPr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  <p:sp>
          <p:nvSpPr>
            <p:cNvPr id="109" name="TextBox 20">
              <a:extLst>
                <a:ext uri="{FF2B5EF4-FFF2-40B4-BE49-F238E27FC236}">
                  <a16:creationId xmlns:a16="http://schemas.microsoft.com/office/drawing/2014/main" id="{852040E8-C58B-A691-DE4E-455ED3C89DFC}"/>
                </a:ext>
              </a:extLst>
            </p:cNvPr>
            <p:cNvSpPr txBox="1"/>
            <p:nvPr/>
          </p:nvSpPr>
          <p:spPr>
            <a:xfrm>
              <a:off x="8019569" y="4295678"/>
              <a:ext cx="327266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Sell the vision + communicate with energy</a:t>
              </a:r>
            </a:p>
          </p:txBody>
        </p:sp>
        <p:sp>
          <p:nvSpPr>
            <p:cNvPr id="110" name="TextBox 20">
              <a:extLst>
                <a:ext uri="{FF2B5EF4-FFF2-40B4-BE49-F238E27FC236}">
                  <a16:creationId xmlns:a16="http://schemas.microsoft.com/office/drawing/2014/main" id="{F13CD6AD-C405-4613-DA16-76D29EEDF748}"/>
                </a:ext>
              </a:extLst>
            </p:cNvPr>
            <p:cNvSpPr txBox="1"/>
            <p:nvPr/>
          </p:nvSpPr>
          <p:spPr>
            <a:xfrm>
              <a:off x="8031603" y="5019902"/>
              <a:ext cx="3099497" cy="27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Invite ideas</a:t>
              </a:r>
            </a:p>
          </p:txBody>
        </p:sp>
        <p:sp>
          <p:nvSpPr>
            <p:cNvPr id="111" name="TextBox 20">
              <a:extLst>
                <a:ext uri="{FF2B5EF4-FFF2-40B4-BE49-F238E27FC236}">
                  <a16:creationId xmlns:a16="http://schemas.microsoft.com/office/drawing/2014/main" id="{65503430-4DB0-1F8E-8C17-84286E63C2FC}"/>
                </a:ext>
              </a:extLst>
            </p:cNvPr>
            <p:cNvSpPr txBox="1"/>
            <p:nvPr/>
          </p:nvSpPr>
          <p:spPr>
            <a:xfrm>
              <a:off x="8019567" y="5492904"/>
              <a:ext cx="3099497" cy="27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Focus on the positives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729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23FFED-6210-7543-9B9C-63892E9D1470}"/>
              </a:ext>
            </a:extLst>
          </p:cNvPr>
          <p:cNvSpPr txBox="1"/>
          <p:nvPr/>
        </p:nvSpPr>
        <p:spPr>
          <a:xfrm>
            <a:off x="767645" y="1294027"/>
            <a:ext cx="5528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Session Delivery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540C2F52-C418-8542-85C4-838CC7624AE0}"/>
              </a:ext>
            </a:extLst>
          </p:cNvPr>
          <p:cNvSpPr txBox="1"/>
          <p:nvPr/>
        </p:nvSpPr>
        <p:spPr>
          <a:xfrm>
            <a:off x="767645" y="2240996"/>
            <a:ext cx="10595300" cy="1911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encourage you to 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run through 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 the slides ahead of delivery in slideshow mode. Some slides are 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static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others include 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animations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 Please check that animations work as expected.</a:t>
            </a:r>
          </a:p>
          <a:p>
            <a:endParaRPr lang="en-GB" sz="2400" b="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Brief 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notes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are provided below each slide to give guidance.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3B3D97-8044-1346-995A-88CE8E945D4B}"/>
              </a:ext>
            </a:extLst>
          </p:cNvPr>
          <p:cNvSpPr txBox="1"/>
          <p:nvPr/>
        </p:nvSpPr>
        <p:spPr>
          <a:xfrm>
            <a:off x="7647709" y="6830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82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CADD5-ACD7-FDF3-6603-6CDA7470E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B09F890-16E4-35F0-C8DA-EBFB70106E81}"/>
              </a:ext>
            </a:extLst>
          </p:cNvPr>
          <p:cNvSpPr/>
          <p:nvPr/>
        </p:nvSpPr>
        <p:spPr>
          <a:xfrm>
            <a:off x="0" y="-42286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E5E7AEE-1490-15BD-994F-FEA25CB2DF63}"/>
              </a:ext>
            </a:extLst>
          </p:cNvPr>
          <p:cNvSpPr/>
          <p:nvPr/>
        </p:nvSpPr>
        <p:spPr>
          <a:xfrm>
            <a:off x="3758906" y="1373066"/>
            <a:ext cx="4396055" cy="4511215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CEDEA0A-E8EF-5632-1C51-C0C249F03EFA}"/>
              </a:ext>
            </a:extLst>
          </p:cNvPr>
          <p:cNvSpPr txBox="1">
            <a:spLocks/>
          </p:cNvSpPr>
          <p:nvPr/>
        </p:nvSpPr>
        <p:spPr>
          <a:xfrm>
            <a:off x="468957" y="104024"/>
            <a:ext cx="9911093" cy="563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and decreasing engagement</a:t>
            </a:r>
          </a:p>
        </p:txBody>
      </p:sp>
      <p:pic>
        <p:nvPicPr>
          <p:cNvPr id="35" name="Picture 34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420D00C6-A9B6-F78C-14A3-3CF073CE4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4" y="6068875"/>
            <a:ext cx="790529" cy="790529"/>
          </a:xfrm>
          <a:prstGeom prst="rect">
            <a:avLst/>
          </a:prstGeom>
        </p:spPr>
      </p:pic>
      <p:sp>
        <p:nvSpPr>
          <p:cNvPr id="36" name="Freeform: Shape 5">
            <a:extLst>
              <a:ext uri="{FF2B5EF4-FFF2-40B4-BE49-F238E27FC236}">
                <a16:creationId xmlns:a16="http://schemas.microsoft.com/office/drawing/2014/main" id="{FADDA9D9-05A7-7716-413F-1FF37F712DFD}"/>
              </a:ext>
            </a:extLst>
          </p:cNvPr>
          <p:cNvSpPr/>
          <p:nvPr/>
        </p:nvSpPr>
        <p:spPr>
          <a:xfrm>
            <a:off x="11663552" y="-1080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7" name="Freeform: Shape 2">
            <a:extLst>
              <a:ext uri="{FF2B5EF4-FFF2-40B4-BE49-F238E27FC236}">
                <a16:creationId xmlns:a16="http://schemas.microsoft.com/office/drawing/2014/main" id="{C4D77704-BA9D-D674-65B8-5BA1CFE3E601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8" name="Freeform: Shape 1">
            <a:extLst>
              <a:ext uri="{FF2B5EF4-FFF2-40B4-BE49-F238E27FC236}">
                <a16:creationId xmlns:a16="http://schemas.microsoft.com/office/drawing/2014/main" id="{A7DC3A51-BBC9-8AF4-B9C6-43F2AC9C6134}"/>
              </a:ext>
            </a:extLst>
          </p:cNvPr>
          <p:cNvSpPr/>
          <p:nvPr/>
        </p:nvSpPr>
        <p:spPr>
          <a:xfrm>
            <a:off x="-275038" y="-16062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9" name="Freeform: Shape 4">
            <a:extLst>
              <a:ext uri="{FF2B5EF4-FFF2-40B4-BE49-F238E27FC236}">
                <a16:creationId xmlns:a16="http://schemas.microsoft.com/office/drawing/2014/main" id="{59D649A2-0CF8-4BBA-FE3A-3F0748A524D5}"/>
              </a:ext>
            </a:extLst>
          </p:cNvPr>
          <p:cNvSpPr/>
          <p:nvPr/>
        </p:nvSpPr>
        <p:spPr>
          <a:xfrm>
            <a:off x="4597971" y="6357283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66D81E7-44D3-1086-6E14-64F23838D4E5}"/>
              </a:ext>
            </a:extLst>
          </p:cNvPr>
          <p:cNvGrpSpPr/>
          <p:nvPr/>
        </p:nvGrpSpPr>
        <p:grpSpPr>
          <a:xfrm>
            <a:off x="1505435" y="688946"/>
            <a:ext cx="3601103" cy="2435038"/>
            <a:chOff x="1319367" y="568601"/>
            <a:chExt cx="3601103" cy="2435038"/>
          </a:xfrm>
        </p:grpSpPr>
        <p:grpSp>
          <p:nvGrpSpPr>
            <p:cNvPr id="82" name="Group 7">
              <a:extLst>
                <a:ext uri="{FF2B5EF4-FFF2-40B4-BE49-F238E27FC236}">
                  <a16:creationId xmlns:a16="http://schemas.microsoft.com/office/drawing/2014/main" id="{E878D1C2-A134-5E53-B3F4-CFFD946599F9}"/>
                </a:ext>
              </a:extLst>
            </p:cNvPr>
            <p:cNvGrpSpPr/>
            <p:nvPr/>
          </p:nvGrpSpPr>
          <p:grpSpPr>
            <a:xfrm>
              <a:off x="1319367" y="568601"/>
              <a:ext cx="3601103" cy="2435038"/>
              <a:chOff x="0" y="-66675"/>
              <a:chExt cx="1625382" cy="1056404"/>
            </a:xfrm>
          </p:grpSpPr>
          <p:sp>
            <p:nvSpPr>
              <p:cNvPr id="83" name="Freeform 8">
                <a:extLst>
                  <a:ext uri="{FF2B5EF4-FFF2-40B4-BE49-F238E27FC236}">
                    <a16:creationId xmlns:a16="http://schemas.microsoft.com/office/drawing/2014/main" id="{193F4E3F-93CD-C070-E93E-D7BBA1F221BE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2DAAE2">
                  <a:alpha val="61961"/>
                </a:srgbClr>
              </a:solid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84" name="TextBox 9">
                <a:extLst>
                  <a:ext uri="{FF2B5EF4-FFF2-40B4-BE49-F238E27FC236}">
                    <a16:creationId xmlns:a16="http://schemas.microsoft.com/office/drawing/2014/main" id="{A5CA0BA4-E979-3C5A-B4E8-B8DCA24085B9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endParaRPr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  <p:sp>
          <p:nvSpPr>
            <p:cNvPr id="76" name="TextBox 20">
              <a:extLst>
                <a:ext uri="{FF2B5EF4-FFF2-40B4-BE49-F238E27FC236}">
                  <a16:creationId xmlns:a16="http://schemas.microsoft.com/office/drawing/2014/main" id="{ABBD708A-5990-757C-2F50-1CD729688BD5}"/>
                </a:ext>
              </a:extLst>
            </p:cNvPr>
            <p:cNvSpPr txBox="1"/>
            <p:nvPr/>
          </p:nvSpPr>
          <p:spPr>
            <a:xfrm>
              <a:off x="1518687" y="1228488"/>
              <a:ext cx="3099497" cy="553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Display too much emotion</a:t>
              </a:r>
            </a:p>
          </p:txBody>
        </p:sp>
        <p:sp>
          <p:nvSpPr>
            <p:cNvPr id="78" name="TextBox 20">
              <a:extLst>
                <a:ext uri="{FF2B5EF4-FFF2-40B4-BE49-F238E27FC236}">
                  <a16:creationId xmlns:a16="http://schemas.microsoft.com/office/drawing/2014/main" id="{F14DAA39-08EF-78D0-979D-8A66F6A91705}"/>
                </a:ext>
              </a:extLst>
            </p:cNvPr>
            <p:cNvSpPr txBox="1"/>
            <p:nvPr/>
          </p:nvSpPr>
          <p:spPr>
            <a:xfrm>
              <a:off x="1500240" y="1824572"/>
              <a:ext cx="3099497" cy="553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Imagine that the vision sells itself</a:t>
              </a:r>
            </a:p>
          </p:txBody>
        </p:sp>
        <p:sp>
          <p:nvSpPr>
            <p:cNvPr id="73" name="TextBox 20">
              <a:extLst>
                <a:ext uri="{FF2B5EF4-FFF2-40B4-BE49-F238E27FC236}">
                  <a16:creationId xmlns:a16="http://schemas.microsoft.com/office/drawing/2014/main" id="{9D1E72DC-D874-9F89-814A-379E8A1D6CE7}"/>
                </a:ext>
              </a:extLst>
            </p:cNvPr>
            <p:cNvSpPr txBox="1"/>
            <p:nvPr/>
          </p:nvSpPr>
          <p:spPr>
            <a:xfrm>
              <a:off x="1529428" y="821499"/>
              <a:ext cx="3099497" cy="27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Gloss over details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1C5693C-8864-A495-FC7D-421BCF9107CF}"/>
              </a:ext>
            </a:extLst>
          </p:cNvPr>
          <p:cNvGrpSpPr/>
          <p:nvPr/>
        </p:nvGrpSpPr>
        <p:grpSpPr>
          <a:xfrm>
            <a:off x="1435505" y="4124267"/>
            <a:ext cx="3601104" cy="2281350"/>
            <a:chOff x="1464692" y="4124267"/>
            <a:chExt cx="3601104" cy="2281350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3A0DFC89-1946-2077-7038-B871DD56183E}"/>
                </a:ext>
              </a:extLst>
            </p:cNvPr>
            <p:cNvGrpSpPr/>
            <p:nvPr/>
          </p:nvGrpSpPr>
          <p:grpSpPr>
            <a:xfrm>
              <a:off x="1464692" y="4124267"/>
              <a:ext cx="3601104" cy="2281350"/>
              <a:chOff x="0" y="0"/>
              <a:chExt cx="1625382" cy="98972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2E629D7C-9982-E5B6-8454-35612E571B4C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A7C93F">
                  <a:alpha val="61961"/>
                </a:srgbClr>
              </a:solid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F87716C4-6FB0-BADB-5D69-BF32B76693C9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endParaRPr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  <p:sp>
          <p:nvSpPr>
            <p:cNvPr id="86" name="TextBox 20">
              <a:extLst>
                <a:ext uri="{FF2B5EF4-FFF2-40B4-BE49-F238E27FC236}">
                  <a16:creationId xmlns:a16="http://schemas.microsoft.com/office/drawing/2014/main" id="{BAEB8F36-9A32-AA52-DF7F-9504DD0F1CAB}"/>
                </a:ext>
              </a:extLst>
            </p:cNvPr>
            <p:cNvSpPr txBox="1"/>
            <p:nvPr/>
          </p:nvSpPr>
          <p:spPr>
            <a:xfrm>
              <a:off x="1667968" y="4283496"/>
              <a:ext cx="3099497" cy="553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Mask truth behind change agenda</a:t>
              </a:r>
            </a:p>
          </p:txBody>
        </p:sp>
        <p:sp>
          <p:nvSpPr>
            <p:cNvPr id="87" name="TextBox 20">
              <a:extLst>
                <a:ext uri="{FF2B5EF4-FFF2-40B4-BE49-F238E27FC236}">
                  <a16:creationId xmlns:a16="http://schemas.microsoft.com/office/drawing/2014/main" id="{0CE7AA22-739E-F26F-8D3F-81AAC141B46B}"/>
                </a:ext>
              </a:extLst>
            </p:cNvPr>
            <p:cNvSpPr txBox="1"/>
            <p:nvPr/>
          </p:nvSpPr>
          <p:spPr>
            <a:xfrm>
              <a:off x="1680624" y="5047057"/>
              <a:ext cx="3099497" cy="27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Forget people impact</a:t>
              </a:r>
            </a:p>
          </p:txBody>
        </p:sp>
        <p:sp>
          <p:nvSpPr>
            <p:cNvPr id="88" name="TextBox 20">
              <a:extLst>
                <a:ext uri="{FF2B5EF4-FFF2-40B4-BE49-F238E27FC236}">
                  <a16:creationId xmlns:a16="http://schemas.microsoft.com/office/drawing/2014/main" id="{56267B2C-0B02-E998-0632-A20174F57B7F}"/>
                </a:ext>
              </a:extLst>
            </p:cNvPr>
            <p:cNvSpPr txBox="1"/>
            <p:nvPr/>
          </p:nvSpPr>
          <p:spPr>
            <a:xfrm>
              <a:off x="1641645" y="5492821"/>
              <a:ext cx="3099497" cy="27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Launch publicly first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7029790-FF2D-5FC6-988D-B8C6011138EA}"/>
              </a:ext>
            </a:extLst>
          </p:cNvPr>
          <p:cNvGrpSpPr/>
          <p:nvPr/>
        </p:nvGrpSpPr>
        <p:grpSpPr>
          <a:xfrm>
            <a:off x="7029757" y="838701"/>
            <a:ext cx="3601103" cy="2281349"/>
            <a:chOff x="7768776" y="688946"/>
            <a:chExt cx="3601103" cy="2281349"/>
          </a:xfrm>
        </p:grpSpPr>
        <p:sp>
          <p:nvSpPr>
            <p:cNvPr id="58" name="TextBox 6">
              <a:extLst>
                <a:ext uri="{FF2B5EF4-FFF2-40B4-BE49-F238E27FC236}">
                  <a16:creationId xmlns:a16="http://schemas.microsoft.com/office/drawing/2014/main" id="{458CB05C-B678-A0F6-78E4-BD20A683BB37}"/>
                </a:ext>
              </a:extLst>
            </p:cNvPr>
            <p:cNvSpPr txBox="1"/>
            <p:nvPr/>
          </p:nvSpPr>
          <p:spPr>
            <a:xfrm>
              <a:off x="8221874" y="1638261"/>
              <a:ext cx="269490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Clarify need + show benefit</a:t>
              </a:r>
            </a:p>
          </p:txBody>
        </p:sp>
        <p:grpSp>
          <p:nvGrpSpPr>
            <p:cNvPr id="90" name="Group 3">
              <a:extLst>
                <a:ext uri="{FF2B5EF4-FFF2-40B4-BE49-F238E27FC236}">
                  <a16:creationId xmlns:a16="http://schemas.microsoft.com/office/drawing/2014/main" id="{09D1F079-D270-408D-0D16-D01EFE6FEE38}"/>
                </a:ext>
              </a:extLst>
            </p:cNvPr>
            <p:cNvGrpSpPr/>
            <p:nvPr/>
          </p:nvGrpSpPr>
          <p:grpSpPr>
            <a:xfrm>
              <a:off x="7768776" y="688946"/>
              <a:ext cx="3601103" cy="2281349"/>
              <a:chOff x="0" y="0"/>
              <a:chExt cx="1625382" cy="989729"/>
            </a:xfrm>
          </p:grpSpPr>
          <p:sp>
            <p:nvSpPr>
              <p:cNvPr id="95" name="Freeform 4">
                <a:extLst>
                  <a:ext uri="{FF2B5EF4-FFF2-40B4-BE49-F238E27FC236}">
                    <a16:creationId xmlns:a16="http://schemas.microsoft.com/office/drawing/2014/main" id="{B1888520-7287-97DB-E7EC-71E64E2E3857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E84427">
                  <a:alpha val="61961"/>
                </a:srgbClr>
              </a:solid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96" name="TextBox 5">
                <a:extLst>
                  <a:ext uri="{FF2B5EF4-FFF2-40B4-BE49-F238E27FC236}">
                    <a16:creationId xmlns:a16="http://schemas.microsoft.com/office/drawing/2014/main" id="{B10129D9-C5FE-C9C2-DBA0-F789448EBB1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  <p:sp>
          <p:nvSpPr>
            <p:cNvPr id="97" name="TextBox 20">
              <a:extLst>
                <a:ext uri="{FF2B5EF4-FFF2-40B4-BE49-F238E27FC236}">
                  <a16:creationId xmlns:a16="http://schemas.microsoft.com/office/drawing/2014/main" id="{29F0E5D0-26C1-B60F-0A22-570B37DDF5D6}"/>
                </a:ext>
              </a:extLst>
            </p:cNvPr>
            <p:cNvSpPr txBox="1"/>
            <p:nvPr/>
          </p:nvSpPr>
          <p:spPr>
            <a:xfrm>
              <a:off x="8019578" y="929937"/>
              <a:ext cx="3099497" cy="295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Silence disagreement</a:t>
              </a:r>
            </a:p>
          </p:txBody>
        </p:sp>
        <p:sp>
          <p:nvSpPr>
            <p:cNvPr id="98" name="TextBox 20">
              <a:extLst>
                <a:ext uri="{FF2B5EF4-FFF2-40B4-BE49-F238E27FC236}">
                  <a16:creationId xmlns:a16="http://schemas.microsoft.com/office/drawing/2014/main" id="{F4E4F077-0302-8B9A-BC41-56765C8ABCD8}"/>
                </a:ext>
              </a:extLst>
            </p:cNvPr>
            <p:cNvSpPr txBox="1"/>
            <p:nvPr/>
          </p:nvSpPr>
          <p:spPr>
            <a:xfrm>
              <a:off x="8019575" y="1319687"/>
              <a:ext cx="3099497" cy="295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Tell them last</a:t>
              </a:r>
            </a:p>
          </p:txBody>
        </p:sp>
        <p:sp>
          <p:nvSpPr>
            <p:cNvPr id="99" name="TextBox 20">
              <a:extLst>
                <a:ext uri="{FF2B5EF4-FFF2-40B4-BE49-F238E27FC236}">
                  <a16:creationId xmlns:a16="http://schemas.microsoft.com/office/drawing/2014/main" id="{B2261D42-A2CD-9AF7-4DF7-0AB22B5F4094}"/>
                </a:ext>
              </a:extLst>
            </p:cNvPr>
            <p:cNvSpPr txBox="1"/>
            <p:nvPr/>
          </p:nvSpPr>
          <p:spPr>
            <a:xfrm>
              <a:off x="8019576" y="1699898"/>
              <a:ext cx="3099497" cy="295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Surprise them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6B9D8DC-AD78-C1F5-2664-13421BF86E9A}"/>
              </a:ext>
            </a:extLst>
          </p:cNvPr>
          <p:cNvGrpSpPr/>
          <p:nvPr/>
        </p:nvGrpSpPr>
        <p:grpSpPr>
          <a:xfrm>
            <a:off x="7029757" y="3970581"/>
            <a:ext cx="3601103" cy="2503510"/>
            <a:chOff x="7768771" y="3997520"/>
            <a:chExt cx="3601103" cy="2503510"/>
          </a:xfrm>
        </p:grpSpPr>
        <p:grpSp>
          <p:nvGrpSpPr>
            <p:cNvPr id="101" name="Group 10">
              <a:extLst>
                <a:ext uri="{FF2B5EF4-FFF2-40B4-BE49-F238E27FC236}">
                  <a16:creationId xmlns:a16="http://schemas.microsoft.com/office/drawing/2014/main" id="{C04C9DAE-B2B7-E99D-EB3F-33CE531EF05B}"/>
                </a:ext>
              </a:extLst>
            </p:cNvPr>
            <p:cNvGrpSpPr/>
            <p:nvPr/>
          </p:nvGrpSpPr>
          <p:grpSpPr>
            <a:xfrm>
              <a:off x="7768771" y="3997520"/>
              <a:ext cx="3601103" cy="2503510"/>
              <a:chOff x="0" y="-66675"/>
              <a:chExt cx="1625382" cy="1086110"/>
            </a:xfrm>
          </p:grpSpPr>
          <p:sp>
            <p:nvSpPr>
              <p:cNvPr id="106" name="Freeform 11">
                <a:extLst>
                  <a:ext uri="{FF2B5EF4-FFF2-40B4-BE49-F238E27FC236}">
                    <a16:creationId xmlns:a16="http://schemas.microsoft.com/office/drawing/2014/main" id="{B40480AE-8CEF-1890-278F-4FA639B2F031}"/>
                  </a:ext>
                </a:extLst>
              </p:cNvPr>
              <p:cNvSpPr/>
              <p:nvPr/>
            </p:nvSpPr>
            <p:spPr>
              <a:xfrm>
                <a:off x="0" y="29706"/>
                <a:ext cx="1625382" cy="989729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FFD508">
                  <a:alpha val="61961"/>
                </a:srgbClr>
              </a:solid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107" name="TextBox 12">
                <a:extLst>
                  <a:ext uri="{FF2B5EF4-FFF2-40B4-BE49-F238E27FC236}">
                    <a16:creationId xmlns:a16="http://schemas.microsoft.com/office/drawing/2014/main" id="{9941F4D9-8A61-90FF-A05E-6745EB431DEE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endParaRPr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  <p:sp>
          <p:nvSpPr>
            <p:cNvPr id="109" name="TextBox 20">
              <a:extLst>
                <a:ext uri="{FF2B5EF4-FFF2-40B4-BE49-F238E27FC236}">
                  <a16:creationId xmlns:a16="http://schemas.microsoft.com/office/drawing/2014/main" id="{E31FF7A5-434D-33DF-2799-344DA256E534}"/>
                </a:ext>
              </a:extLst>
            </p:cNvPr>
            <p:cNvSpPr txBox="1"/>
            <p:nvPr/>
          </p:nvSpPr>
          <p:spPr>
            <a:xfrm>
              <a:off x="8019569" y="4295678"/>
              <a:ext cx="3099497" cy="553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Leave them out of new </a:t>
              </a:r>
              <a:r>
                <a:rPr lang="en-US" b="1" dirty="0" err="1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intiatives</a:t>
              </a:r>
              <a:endParaRPr lang="en-US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  <p:sp>
          <p:nvSpPr>
            <p:cNvPr id="110" name="TextBox 20">
              <a:extLst>
                <a:ext uri="{FF2B5EF4-FFF2-40B4-BE49-F238E27FC236}">
                  <a16:creationId xmlns:a16="http://schemas.microsoft.com/office/drawing/2014/main" id="{968F5B2D-5210-0D32-CEC3-998F085190F1}"/>
                </a:ext>
              </a:extLst>
            </p:cNvPr>
            <p:cNvSpPr txBox="1"/>
            <p:nvPr/>
          </p:nvSpPr>
          <p:spPr>
            <a:xfrm>
              <a:off x="8019568" y="5008471"/>
              <a:ext cx="3099497" cy="553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Let them abandon current tasks</a:t>
              </a:r>
            </a:p>
          </p:txBody>
        </p:sp>
        <p:sp>
          <p:nvSpPr>
            <p:cNvPr id="111" name="TextBox 20">
              <a:extLst>
                <a:ext uri="{FF2B5EF4-FFF2-40B4-BE49-F238E27FC236}">
                  <a16:creationId xmlns:a16="http://schemas.microsoft.com/office/drawing/2014/main" id="{AB8C5EAD-A94C-71A2-8173-C99E5BB34D8D}"/>
                </a:ext>
              </a:extLst>
            </p:cNvPr>
            <p:cNvSpPr txBox="1"/>
            <p:nvPr/>
          </p:nvSpPr>
          <p:spPr>
            <a:xfrm>
              <a:off x="8019567" y="5670064"/>
              <a:ext cx="3099497" cy="27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Dampen creativity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551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C8C39-4250-96B9-ED75-366A60F6F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0ED1E97-CA0E-35DC-3906-16442ABF98DE}"/>
              </a:ext>
            </a:extLst>
          </p:cNvPr>
          <p:cNvSpPr/>
          <p:nvPr/>
        </p:nvSpPr>
        <p:spPr>
          <a:xfrm>
            <a:off x="-20926" y="-1"/>
            <a:ext cx="12192000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ACFE4856-E78A-5273-2E4E-4756C738A86B}"/>
              </a:ext>
            </a:extLst>
          </p:cNvPr>
          <p:cNvSpPr/>
          <p:nvPr/>
        </p:nvSpPr>
        <p:spPr>
          <a:xfrm>
            <a:off x="2759961" y="6422559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12100623-881A-3F5E-B29D-4411E4986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02E8B0-58FC-F870-A9DF-F14193F15A8C}"/>
              </a:ext>
            </a:extLst>
          </p:cNvPr>
          <p:cNvSpPr txBox="1"/>
          <p:nvPr/>
        </p:nvSpPr>
        <p:spPr>
          <a:xfrm>
            <a:off x="272384" y="274682"/>
            <a:ext cx="540446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Engagement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2F8799-D915-14BA-0A88-CA267DA0F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245" y="165259"/>
            <a:ext cx="3630487" cy="2404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DF6D0-7FDB-41C2-57E6-DC248917B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726" y="769415"/>
            <a:ext cx="3933908" cy="218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Freeform: Shape 1">
            <a:extLst>
              <a:ext uri="{FF2B5EF4-FFF2-40B4-BE49-F238E27FC236}">
                <a16:creationId xmlns:a16="http://schemas.microsoft.com/office/drawing/2014/main" id="{DC3D31CE-4B8D-1264-4EEB-A7FA65C9D89B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DAAC1576-93A2-1007-4073-7B4CA1A42D70}"/>
              </a:ext>
            </a:extLst>
          </p:cNvPr>
          <p:cNvSpPr/>
          <p:nvPr/>
        </p:nvSpPr>
        <p:spPr>
          <a:xfrm>
            <a:off x="11632888" y="1513175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CECDEF-5C5F-B4BA-146B-BB1EAF9293B3}"/>
              </a:ext>
            </a:extLst>
          </p:cNvPr>
          <p:cNvSpPr txBox="1"/>
          <p:nvPr/>
        </p:nvSpPr>
        <p:spPr>
          <a:xfrm>
            <a:off x="5937152" y="3039469"/>
            <a:ext cx="638314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Role fit around the wheel 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89DF93-01A2-D6F8-9208-9B741C9B503E}"/>
              </a:ext>
            </a:extLst>
          </p:cNvPr>
          <p:cNvSpPr/>
          <p:nvPr/>
        </p:nvSpPr>
        <p:spPr>
          <a:xfrm>
            <a:off x="-226349" y="1218763"/>
            <a:ext cx="6054593" cy="29238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32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8: </a:t>
            </a:r>
            <a:br>
              <a:rPr lang="en-US" sz="32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</a:br>
            <a:r>
              <a:rPr lang="en-US" sz="3200" b="1" dirty="0" err="1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Maximising</a:t>
            </a:r>
            <a:r>
              <a:rPr lang="en-US" sz="32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engagement</a:t>
            </a:r>
          </a:p>
          <a:p>
            <a:pPr lvl="1"/>
            <a:endParaRPr lang="en-US" sz="20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Pick </a:t>
            </a:r>
            <a:r>
              <a:rPr lang="en-US" sz="20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2 actions </a:t>
            </a:r>
            <a:r>
              <a:rPr lang="en-US" sz="20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you’d like to focus on from the Enabling Engagement section in your profile.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Share in pairs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BCE551-5E48-0865-8B93-2F8BBCD002AE}"/>
              </a:ext>
            </a:extLst>
          </p:cNvPr>
          <p:cNvSpPr/>
          <p:nvPr/>
        </p:nvSpPr>
        <p:spPr>
          <a:xfrm>
            <a:off x="-226350" y="4315798"/>
            <a:ext cx="6054593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Focus on a </a:t>
            </a:r>
            <a:r>
              <a:rPr lang="en-US" sz="20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different</a:t>
            </a:r>
            <a:r>
              <a:rPr lang="en-US" sz="20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</a:t>
            </a:r>
            <a:r>
              <a:rPr lang="en-US" sz="20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preference combination to your own. What could you do to help this person </a:t>
            </a:r>
            <a:r>
              <a:rPr lang="en-US" sz="2000" dirty="0" err="1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maximise</a:t>
            </a:r>
            <a:r>
              <a:rPr lang="en-US" sz="20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their </a:t>
            </a:r>
            <a:r>
              <a:rPr lang="en-US" sz="20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engagement</a:t>
            </a:r>
            <a:r>
              <a:rPr lang="en-US" sz="20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D66C6-3736-D54F-FAF3-805636E26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707" y="3439579"/>
            <a:ext cx="5889621" cy="3128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0448529E-F6FA-9530-F229-3E5501ACEA82}"/>
              </a:ext>
            </a:extLst>
          </p:cNvPr>
          <p:cNvSpPr/>
          <p:nvPr/>
        </p:nvSpPr>
        <p:spPr>
          <a:xfrm>
            <a:off x="11745900" y="5291285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9567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65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D9D745-6A15-D641-3D78-025C0A2DD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27DA1932-3E24-5D07-EBA7-61601125F4B4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BCCFA0D9-66D6-ACB7-ED40-FDDED5BC3CB7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29E71C89-45EB-198A-8E24-3E7D0C8B4837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EE8FA89A-8797-CEF0-778C-8D87DE63D5C8}"/>
              </a:ext>
            </a:extLst>
          </p:cNvPr>
          <p:cNvSpPr/>
          <p:nvPr/>
        </p:nvSpPr>
        <p:spPr>
          <a:xfrm>
            <a:off x="-317056" y="325517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D0EB75CB-CB06-1E80-4F5F-E6DA2E48C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908A98-2633-4722-5E0E-7AFB93CB106C}"/>
              </a:ext>
            </a:extLst>
          </p:cNvPr>
          <p:cNvSpPr/>
          <p:nvPr/>
        </p:nvSpPr>
        <p:spPr>
          <a:xfrm>
            <a:off x="625894" y="249495"/>
            <a:ext cx="10508834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9: </a:t>
            </a:r>
            <a:b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</a:br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Colour preference and buy-in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A93C9A-F591-C48F-44E4-8CEFF3D08FBE}"/>
              </a:ext>
            </a:extLst>
          </p:cNvPr>
          <p:cNvSpPr/>
          <p:nvPr/>
        </p:nvSpPr>
        <p:spPr>
          <a:xfrm>
            <a:off x="746544" y="2001364"/>
            <a:ext cx="3959017" cy="30469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the following scenarios, which </a:t>
            </a:r>
            <a:r>
              <a:rPr lang="en-US" sz="32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</a:t>
            </a:r>
            <a:r>
              <a:rPr lang="en-US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preference is likely to </a:t>
            </a:r>
            <a:r>
              <a:rPr lang="en-US" sz="32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buy-in </a:t>
            </a:r>
            <a:r>
              <a:rPr lang="en-US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first?</a:t>
            </a:r>
            <a:endParaRPr lang="en-US" sz="3200" b="1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32D7AB-649F-B781-EA1F-9BD519291F6C}"/>
              </a:ext>
            </a:extLst>
          </p:cNvPr>
          <p:cNvSpPr/>
          <p:nvPr/>
        </p:nvSpPr>
        <p:spPr>
          <a:xfrm>
            <a:off x="5377639" y="1880319"/>
            <a:ext cx="6349789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971550" lvl="1" indent="-514350"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New growth strategy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AB2FF-ED16-1BF2-3FE5-8DB92A71BD43}"/>
              </a:ext>
            </a:extLst>
          </p:cNvPr>
          <p:cNvSpPr txBox="1"/>
          <p:nvPr/>
        </p:nvSpPr>
        <p:spPr>
          <a:xfrm>
            <a:off x="5377639" y="2492080"/>
            <a:ext cx="6521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 startAt="2"/>
            </a:pPr>
            <a:r>
              <a:rPr lang="en-US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Communications Innovation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D6405-0EBF-5A77-384C-C3ECEF8186A7}"/>
              </a:ext>
            </a:extLst>
          </p:cNvPr>
          <p:cNvSpPr txBox="1"/>
          <p:nvPr/>
        </p:nvSpPr>
        <p:spPr>
          <a:xfrm>
            <a:off x="5377639" y="3128880"/>
            <a:ext cx="6521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 startAt="3"/>
            </a:pPr>
            <a:r>
              <a:rPr lang="en-US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Culture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AEAC2-455B-273C-D2D9-9490D3C4A7A5}"/>
              </a:ext>
            </a:extLst>
          </p:cNvPr>
          <p:cNvSpPr txBox="1"/>
          <p:nvPr/>
        </p:nvSpPr>
        <p:spPr>
          <a:xfrm>
            <a:off x="5377639" y="3786468"/>
            <a:ext cx="65214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 startAt="4"/>
            </a:pPr>
            <a:r>
              <a:rPr lang="en-US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Purchasing new tech equipment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89C747-9B6F-9F76-ABBF-3AA397254BEF}"/>
              </a:ext>
            </a:extLst>
          </p:cNvPr>
          <p:cNvSpPr txBox="1"/>
          <p:nvPr/>
        </p:nvSpPr>
        <p:spPr>
          <a:xfrm>
            <a:off x="5377639" y="4763632"/>
            <a:ext cx="6521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 startAt="5"/>
            </a:pPr>
            <a:r>
              <a:rPr lang="en-US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National growth plan</a:t>
            </a:r>
          </a:p>
        </p:txBody>
      </p:sp>
    </p:spTree>
    <p:extLst>
      <p:ext uri="{BB962C8B-B14F-4D97-AF65-F5344CB8AC3E}">
        <p14:creationId xmlns:p14="http://schemas.microsoft.com/office/powerpoint/2010/main" val="3554523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DB151-DC90-D9CD-5FB7-46FABA6A6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9B04A7F-2CC4-9D07-9126-E79E193DFA20}"/>
              </a:ext>
            </a:extLst>
          </p:cNvPr>
          <p:cNvSpPr/>
          <p:nvPr/>
        </p:nvSpPr>
        <p:spPr>
          <a:xfrm>
            <a:off x="-75743" y="0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3502D745-06E9-9C4C-1B13-372B413F6C16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BD04F730-30D1-1755-57EE-86FE6E764A45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7A2FA7E1-899F-E33C-3F96-A612063AEF13}"/>
              </a:ext>
            </a:extLst>
          </p:cNvPr>
          <p:cNvSpPr/>
          <p:nvPr/>
        </p:nvSpPr>
        <p:spPr>
          <a:xfrm>
            <a:off x="11921569" y="-1115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8F84DFAE-EFF3-A4E6-4876-BAC1B9E29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5968010"/>
            <a:ext cx="860954" cy="860954"/>
          </a:xfrm>
          <a:prstGeom prst="rect">
            <a:avLst/>
          </a:prstGeom>
        </p:spPr>
      </p:pic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0448F058-772A-1F7F-B0F3-BA5344633CA8}"/>
              </a:ext>
            </a:extLst>
          </p:cNvPr>
          <p:cNvSpPr/>
          <p:nvPr/>
        </p:nvSpPr>
        <p:spPr>
          <a:xfrm>
            <a:off x="3399336" y="6448386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844977-3052-E8E0-DBB9-F426B3F2B8BA}"/>
              </a:ext>
            </a:extLst>
          </p:cNvPr>
          <p:cNvSpPr txBox="1"/>
          <p:nvPr/>
        </p:nvSpPr>
        <p:spPr>
          <a:xfrm>
            <a:off x="543276" y="169724"/>
            <a:ext cx="753010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collaboration model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00F5F9-AADE-7B1B-0054-6642314E797F}"/>
              </a:ext>
            </a:extLst>
          </p:cNvPr>
          <p:cNvGrpSpPr/>
          <p:nvPr/>
        </p:nvGrpSpPr>
        <p:grpSpPr>
          <a:xfrm>
            <a:off x="4012327" y="1140356"/>
            <a:ext cx="7277535" cy="1771952"/>
            <a:chOff x="4012327" y="1140356"/>
            <a:chExt cx="7277535" cy="17719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4520E5-65AD-91DA-0789-A392C689CE76}"/>
                </a:ext>
              </a:extLst>
            </p:cNvPr>
            <p:cNvSpPr/>
            <p:nvPr/>
          </p:nvSpPr>
          <p:spPr>
            <a:xfrm>
              <a:off x="4012327" y="1140356"/>
              <a:ext cx="5096934" cy="1676401"/>
            </a:xfrm>
            <a:prstGeom prst="rect">
              <a:avLst/>
            </a:prstGeom>
            <a:solidFill>
              <a:srgbClr val="282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45720" rIns="0" bIns="45720"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High trust requirement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Innovative (some risk)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COLLABORATION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Strategic (give up a bit/gain a lot)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People capability and opportunity focused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536F22-2906-7761-B977-F8784ADE82EB}"/>
                </a:ext>
              </a:extLst>
            </p:cNvPr>
            <p:cNvSpPr/>
            <p:nvPr/>
          </p:nvSpPr>
          <p:spPr>
            <a:xfrm>
              <a:off x="9109258" y="1235907"/>
              <a:ext cx="2180604" cy="1676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Ins="0" rtlCol="0" anchor="ctr"/>
            <a:lstStyle/>
            <a:p>
              <a:pPr algn="ctr"/>
              <a:r>
                <a:rPr lang="en-US" sz="1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Collaborative leverage</a:t>
              </a:r>
            </a:p>
            <a:p>
              <a:pPr algn="ctr"/>
              <a:r>
                <a:rPr lang="en-US" sz="2000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TRUE VALUE</a:t>
              </a:r>
            </a:p>
            <a:p>
              <a:pPr algn="ctr"/>
              <a:r>
                <a:rPr lang="en-US" sz="1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Significant gains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88F308-BE68-E9E2-7431-746D2203A33D}"/>
              </a:ext>
            </a:extLst>
          </p:cNvPr>
          <p:cNvGrpSpPr/>
          <p:nvPr/>
        </p:nvGrpSpPr>
        <p:grpSpPr>
          <a:xfrm>
            <a:off x="11429126" y="1235907"/>
            <a:ext cx="492443" cy="4946964"/>
            <a:chOff x="11429126" y="1235907"/>
            <a:chExt cx="492443" cy="494696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1FCB8DC-E346-AA53-1E5A-357C457732AD}"/>
                </a:ext>
              </a:extLst>
            </p:cNvPr>
            <p:cNvCxnSpPr/>
            <p:nvPr/>
          </p:nvCxnSpPr>
          <p:spPr>
            <a:xfrm flipV="1">
              <a:off x="11521892" y="1235907"/>
              <a:ext cx="0" cy="4946964"/>
            </a:xfrm>
            <a:prstGeom prst="straightConnector1">
              <a:avLst/>
            </a:prstGeom>
            <a:ln w="73025">
              <a:solidFill>
                <a:srgbClr val="2826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6F41-CABF-6269-EA9C-734231D1A2E2}"/>
                </a:ext>
              </a:extLst>
            </p:cNvPr>
            <p:cNvSpPr txBox="1"/>
            <p:nvPr/>
          </p:nvSpPr>
          <p:spPr>
            <a:xfrm>
              <a:off x="11429126" y="2680450"/>
              <a:ext cx="492443" cy="2260250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PERFORMANCE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3C50C9-7A24-63A6-68BE-CD9BC84FB872}"/>
              </a:ext>
            </a:extLst>
          </p:cNvPr>
          <p:cNvGrpSpPr/>
          <p:nvPr/>
        </p:nvGrpSpPr>
        <p:grpSpPr>
          <a:xfrm>
            <a:off x="2742327" y="2787563"/>
            <a:ext cx="8686800" cy="1700253"/>
            <a:chOff x="2742327" y="2787563"/>
            <a:chExt cx="8686800" cy="17002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98A534-480C-186A-B25B-399C3E02A369}"/>
                </a:ext>
              </a:extLst>
            </p:cNvPr>
            <p:cNvSpPr/>
            <p:nvPr/>
          </p:nvSpPr>
          <p:spPr>
            <a:xfrm>
              <a:off x="2742327" y="2787563"/>
              <a:ext cx="6366934" cy="16764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Ins="0"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Some trust required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Win/win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CO-OPERATION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Some leverage  1 + 1 = 3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Part process part people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B82570-FD5B-4B96-1ABF-DC7877B2E99B}"/>
                </a:ext>
              </a:extLst>
            </p:cNvPr>
            <p:cNvSpPr/>
            <p:nvPr/>
          </p:nvSpPr>
          <p:spPr>
            <a:xfrm>
              <a:off x="9109261" y="2811415"/>
              <a:ext cx="2319866" cy="1676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Ins="0" rtlCol="0" anchor="ctr"/>
            <a:lstStyle/>
            <a:p>
              <a:pPr algn="ctr"/>
              <a:r>
                <a:rPr lang="en-US" sz="1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Teamwork</a:t>
              </a:r>
            </a:p>
            <a:p>
              <a:pPr algn="ctr"/>
              <a:r>
                <a:rPr lang="en-US" sz="2000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WORKING TOGETHER</a:t>
              </a:r>
            </a:p>
            <a:p>
              <a:pPr algn="ctr"/>
              <a:r>
                <a:rPr lang="en-US" sz="1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Marginal gains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7577500-BB4D-800E-92C7-3439FB778F35}"/>
                </a:ext>
              </a:extLst>
            </p:cNvPr>
            <p:cNvCxnSpPr/>
            <p:nvPr/>
          </p:nvCxnSpPr>
          <p:spPr>
            <a:xfrm>
              <a:off x="9109259" y="2823296"/>
              <a:ext cx="2319866" cy="23852"/>
            </a:xfrm>
            <a:prstGeom prst="line">
              <a:avLst/>
            </a:prstGeom>
            <a:ln w="31750">
              <a:solidFill>
                <a:srgbClr val="28265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BE58F5-5D20-7340-5621-81656B65B446}"/>
              </a:ext>
            </a:extLst>
          </p:cNvPr>
          <p:cNvGrpSpPr/>
          <p:nvPr/>
        </p:nvGrpSpPr>
        <p:grpSpPr>
          <a:xfrm>
            <a:off x="1420729" y="4470503"/>
            <a:ext cx="10008395" cy="1679073"/>
            <a:chOff x="1420732" y="4434770"/>
            <a:chExt cx="10008395" cy="167907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CDCA0C-620D-ECBC-EC84-925E929AF291}"/>
                </a:ext>
              </a:extLst>
            </p:cNvPr>
            <p:cNvSpPr/>
            <p:nvPr/>
          </p:nvSpPr>
          <p:spPr>
            <a:xfrm>
              <a:off x="1420732" y="4434770"/>
              <a:ext cx="7688530" cy="167640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45720" rIns="0" bIns="45720"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Low trust requirement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Low risk/reward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EFFICIENCY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No waste solutions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Mainly about process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A4BF2F-F9E6-0005-C375-390B94AE0531}"/>
                </a:ext>
              </a:extLst>
            </p:cNvPr>
            <p:cNvSpPr/>
            <p:nvPr/>
          </p:nvSpPr>
          <p:spPr>
            <a:xfrm>
              <a:off x="9109261" y="4437442"/>
              <a:ext cx="2319866" cy="1644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Ins="0" rtlCol="0" anchor="ctr"/>
            <a:lstStyle/>
            <a:p>
              <a:pPr algn="ctr"/>
              <a:r>
                <a:rPr lang="en-US" sz="1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Individual</a:t>
              </a:r>
            </a:p>
            <a:p>
              <a:pPr algn="ctr"/>
              <a:r>
                <a:rPr lang="en-US" sz="2000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PROCESS</a:t>
              </a:r>
            </a:p>
            <a:p>
              <a:pPr algn="ctr"/>
              <a:r>
                <a:rPr lang="en-US" sz="1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Minimal gains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BEC2B5-364B-DF97-1389-FCD95369835A}"/>
                </a:ext>
              </a:extLst>
            </p:cNvPr>
            <p:cNvCxnSpPr/>
            <p:nvPr/>
          </p:nvCxnSpPr>
          <p:spPr>
            <a:xfrm>
              <a:off x="9109259" y="4449323"/>
              <a:ext cx="2319866" cy="23852"/>
            </a:xfrm>
            <a:prstGeom prst="line">
              <a:avLst/>
            </a:prstGeom>
            <a:ln w="31750">
              <a:solidFill>
                <a:srgbClr val="28265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51F8F7C-6096-C405-06FB-6C8D8F8D229D}"/>
                </a:ext>
              </a:extLst>
            </p:cNvPr>
            <p:cNvCxnSpPr/>
            <p:nvPr/>
          </p:nvCxnSpPr>
          <p:spPr>
            <a:xfrm>
              <a:off x="9109259" y="6089991"/>
              <a:ext cx="2319866" cy="23852"/>
            </a:xfrm>
            <a:prstGeom prst="line">
              <a:avLst/>
            </a:prstGeom>
            <a:ln w="31750">
              <a:solidFill>
                <a:srgbClr val="28265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779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3D8CC-52C6-1770-4876-1E758A184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16BD8A2-82C2-B28B-1F12-FFB4F26A13B8}"/>
              </a:ext>
            </a:extLst>
          </p:cNvPr>
          <p:cNvSpPr/>
          <p:nvPr/>
        </p:nvSpPr>
        <p:spPr>
          <a:xfrm>
            <a:off x="-124876" y="-8302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34F5D86B-C324-DF79-1154-3EC104E7F859}"/>
              </a:ext>
            </a:extLst>
          </p:cNvPr>
          <p:cNvSpPr/>
          <p:nvPr/>
        </p:nvSpPr>
        <p:spPr>
          <a:xfrm>
            <a:off x="-538196" y="-366229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F3A3221E-8DF0-2749-50E4-8060E09F9995}"/>
              </a:ext>
            </a:extLst>
          </p:cNvPr>
          <p:cNvSpPr/>
          <p:nvPr/>
        </p:nvSpPr>
        <p:spPr>
          <a:xfrm>
            <a:off x="11801688" y="6255076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4BFE17B1-AC2D-3C64-FD3E-08C763A85582}"/>
              </a:ext>
            </a:extLst>
          </p:cNvPr>
          <p:cNvSpPr/>
          <p:nvPr/>
        </p:nvSpPr>
        <p:spPr>
          <a:xfrm>
            <a:off x="11921569" y="-1115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991B9567-BC50-92D9-B76D-8D790A4EE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5968010"/>
            <a:ext cx="860954" cy="860954"/>
          </a:xfrm>
          <a:prstGeom prst="rect">
            <a:avLst/>
          </a:prstGeom>
        </p:spPr>
      </p:pic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71448C08-36E7-E053-E5FD-71328864A6A9}"/>
              </a:ext>
            </a:extLst>
          </p:cNvPr>
          <p:cNvSpPr/>
          <p:nvPr/>
        </p:nvSpPr>
        <p:spPr>
          <a:xfrm>
            <a:off x="1808339" y="6321427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C01584-D579-538B-5911-D5EDBE9D1CE8}"/>
              </a:ext>
            </a:extLst>
          </p:cNvPr>
          <p:cNvSpPr txBox="1"/>
          <p:nvPr/>
        </p:nvSpPr>
        <p:spPr>
          <a:xfrm>
            <a:off x="112799" y="218433"/>
            <a:ext cx="937047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10: Collaboration model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F6F647-FDE1-9121-1DF9-F63F783F0C9B}"/>
              </a:ext>
            </a:extLst>
          </p:cNvPr>
          <p:cNvSpPr/>
          <p:nvPr/>
        </p:nvSpPr>
        <p:spPr>
          <a:xfrm>
            <a:off x="112799" y="1003218"/>
            <a:ext cx="1097461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Imagine you were given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10 units 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allocate between the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3 levels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how might you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apportion those units 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represent the amount of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time and effort 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your </a:t>
            </a:r>
            <a:r>
              <a:rPr lang="en-US" sz="2600" dirty="0" err="1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organisation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team currently spend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in each level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 </a:t>
            </a:r>
          </a:p>
          <a:p>
            <a:endParaRPr lang="en-US" sz="12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 an example, many </a:t>
            </a:r>
            <a:r>
              <a:rPr lang="en-US" sz="2400" dirty="0" err="1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organisations</a:t>
            </a: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would apportion along the </a:t>
            </a:r>
          </a:p>
          <a:p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lines of: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 or 7 in efficiency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 or 3 in co-operation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 or 1 in collaboration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D56258-0742-DF85-5896-4AC0990BA358}"/>
              </a:ext>
            </a:extLst>
          </p:cNvPr>
          <p:cNvGrpSpPr/>
          <p:nvPr/>
        </p:nvGrpSpPr>
        <p:grpSpPr>
          <a:xfrm>
            <a:off x="3719297" y="2485958"/>
            <a:ext cx="8507705" cy="4014129"/>
            <a:chOff x="676538" y="1351191"/>
            <a:chExt cx="10586652" cy="498774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4AEEDA5-79C1-A318-AD1F-30118C502CF4}"/>
                </a:ext>
              </a:extLst>
            </p:cNvPr>
            <p:cNvSpPr/>
            <p:nvPr/>
          </p:nvSpPr>
          <p:spPr>
            <a:xfrm>
              <a:off x="676538" y="4645605"/>
              <a:ext cx="7688530" cy="167640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45720" rIns="0" bIns="45720"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Low trust requirement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Low risk/reward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EFFICIENCY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No waste solutions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Mainly about process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D7F2EE3-7649-68D7-0620-7382C8F2F693}"/>
                </a:ext>
              </a:extLst>
            </p:cNvPr>
            <p:cNvSpPr/>
            <p:nvPr/>
          </p:nvSpPr>
          <p:spPr>
            <a:xfrm>
              <a:off x="1998133" y="2998398"/>
              <a:ext cx="6366934" cy="16764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Ins="0"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Some trust required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Win/win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CO-OPERATION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Some leverage  1 + 1 = 3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Part process part people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D77BE0-3534-21AC-BBF5-537BA778F8D6}"/>
                </a:ext>
              </a:extLst>
            </p:cNvPr>
            <p:cNvSpPr/>
            <p:nvPr/>
          </p:nvSpPr>
          <p:spPr>
            <a:xfrm>
              <a:off x="3268133" y="1351191"/>
              <a:ext cx="5096934" cy="1676401"/>
            </a:xfrm>
            <a:prstGeom prst="rect">
              <a:avLst/>
            </a:prstGeom>
            <a:solidFill>
              <a:srgbClr val="282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45720" rIns="0" bIns="45720"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High trust requirement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Innovative (some risk)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COLLABORATION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Strategic (give up a bit/gain a lot)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People capability and opportunity focused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4C74690-05D5-3ECD-1CD6-EBC4E9D904C8}"/>
                </a:ext>
              </a:extLst>
            </p:cNvPr>
            <p:cNvSpPr/>
            <p:nvPr/>
          </p:nvSpPr>
          <p:spPr>
            <a:xfrm>
              <a:off x="8365064" y="1446742"/>
              <a:ext cx="2180604" cy="1676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Ins="0" rtlCol="0" anchor="ctr"/>
            <a:lstStyle/>
            <a:p>
              <a:pPr algn="ctr"/>
              <a:r>
                <a:rPr lang="en-US" sz="1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Collaborative leverage</a:t>
              </a:r>
            </a:p>
            <a:p>
              <a:pPr algn="ctr"/>
              <a:r>
                <a:rPr lang="en-US" sz="2000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TRUE VALUE</a:t>
              </a:r>
            </a:p>
            <a:p>
              <a:pPr algn="ctr"/>
              <a:r>
                <a:rPr lang="en-US" sz="1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Significant gains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3CE63DD-1415-B221-38A9-79ABF4FB04E9}"/>
                </a:ext>
              </a:extLst>
            </p:cNvPr>
            <p:cNvSpPr/>
            <p:nvPr/>
          </p:nvSpPr>
          <p:spPr>
            <a:xfrm>
              <a:off x="8365067" y="3022250"/>
              <a:ext cx="2319866" cy="1676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Ins="0" rtlCol="0" anchor="ctr"/>
            <a:lstStyle/>
            <a:p>
              <a:pPr algn="ctr"/>
              <a:r>
                <a:rPr lang="en-US" sz="1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Teamwork</a:t>
              </a:r>
            </a:p>
            <a:p>
              <a:pPr algn="ctr"/>
              <a:r>
                <a:rPr lang="en-US" sz="2000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WORKING TOGETHER</a:t>
              </a:r>
            </a:p>
            <a:p>
              <a:pPr algn="ctr"/>
              <a:r>
                <a:rPr lang="en-US" sz="1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Marginal gains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AD20D0-C3B8-DCF4-69E7-E98BB54CEBE3}"/>
                </a:ext>
              </a:extLst>
            </p:cNvPr>
            <p:cNvSpPr/>
            <p:nvPr/>
          </p:nvSpPr>
          <p:spPr>
            <a:xfrm>
              <a:off x="8365067" y="4648277"/>
              <a:ext cx="2319866" cy="1644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Ins="0" rtlCol="0" anchor="ctr"/>
            <a:lstStyle/>
            <a:p>
              <a:pPr algn="ctr"/>
              <a:r>
                <a:rPr lang="en-US" sz="1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Individual</a:t>
              </a:r>
            </a:p>
            <a:p>
              <a:pPr algn="ctr"/>
              <a:r>
                <a:rPr lang="en-US" sz="2000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PROCESS</a:t>
              </a:r>
            </a:p>
            <a:p>
              <a:pPr algn="ctr"/>
              <a:r>
                <a:rPr lang="en-US" sz="1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Minimal gains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601EAD0-47E2-D6AF-9649-460F2426B0B8}"/>
                </a:ext>
              </a:extLst>
            </p:cNvPr>
            <p:cNvCxnSpPr/>
            <p:nvPr/>
          </p:nvCxnSpPr>
          <p:spPr>
            <a:xfrm flipV="1">
              <a:off x="10684933" y="1391976"/>
              <a:ext cx="0" cy="4946964"/>
            </a:xfrm>
            <a:prstGeom prst="straightConnector1">
              <a:avLst/>
            </a:prstGeom>
            <a:ln w="73025">
              <a:solidFill>
                <a:srgbClr val="2826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7E74AEE-DE99-A64E-7C90-D6A37AF17CD5}"/>
                </a:ext>
              </a:extLst>
            </p:cNvPr>
            <p:cNvSpPr txBox="1"/>
            <p:nvPr/>
          </p:nvSpPr>
          <p:spPr>
            <a:xfrm>
              <a:off x="10684931" y="2320552"/>
              <a:ext cx="578259" cy="2966388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PERFORMANCE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8E8EE48-82B6-93CF-97F8-E235788054CB}"/>
                </a:ext>
              </a:extLst>
            </p:cNvPr>
            <p:cNvCxnSpPr/>
            <p:nvPr/>
          </p:nvCxnSpPr>
          <p:spPr>
            <a:xfrm>
              <a:off x="8365065" y="3034131"/>
              <a:ext cx="2319866" cy="23852"/>
            </a:xfrm>
            <a:prstGeom prst="line">
              <a:avLst/>
            </a:prstGeom>
            <a:ln w="31750">
              <a:solidFill>
                <a:srgbClr val="28265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0D9CFEF-851D-6D99-2525-ADE13096475C}"/>
                </a:ext>
              </a:extLst>
            </p:cNvPr>
            <p:cNvCxnSpPr/>
            <p:nvPr/>
          </p:nvCxnSpPr>
          <p:spPr>
            <a:xfrm>
              <a:off x="8365065" y="4660158"/>
              <a:ext cx="2319866" cy="23852"/>
            </a:xfrm>
            <a:prstGeom prst="line">
              <a:avLst/>
            </a:prstGeom>
            <a:ln w="31750">
              <a:solidFill>
                <a:srgbClr val="28265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76D4278-AF82-89B7-26A1-FBF526B4DBBA}"/>
                </a:ext>
              </a:extLst>
            </p:cNvPr>
            <p:cNvCxnSpPr/>
            <p:nvPr/>
          </p:nvCxnSpPr>
          <p:spPr>
            <a:xfrm>
              <a:off x="8365065" y="6300826"/>
              <a:ext cx="2319866" cy="23852"/>
            </a:xfrm>
            <a:prstGeom prst="line">
              <a:avLst/>
            </a:prstGeom>
            <a:ln w="31750">
              <a:solidFill>
                <a:srgbClr val="28265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8161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8C059-7389-2E99-6A1C-4A251C54E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872B190-B603-3D72-817A-D588328E22D1}"/>
              </a:ext>
            </a:extLst>
          </p:cNvPr>
          <p:cNvSpPr/>
          <p:nvPr/>
        </p:nvSpPr>
        <p:spPr>
          <a:xfrm>
            <a:off x="0" y="0"/>
            <a:ext cx="12192000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D98AD9B6-7356-37C3-991A-D1ACFA1A000B}"/>
              </a:ext>
            </a:extLst>
          </p:cNvPr>
          <p:cNvSpPr/>
          <p:nvPr/>
        </p:nvSpPr>
        <p:spPr>
          <a:xfrm rot="16505813">
            <a:off x="-477387" y="1281322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2BC82080-A619-99BF-14DA-B1F5D158E641}"/>
              </a:ext>
            </a:extLst>
          </p:cNvPr>
          <p:cNvSpPr/>
          <p:nvPr/>
        </p:nvSpPr>
        <p:spPr>
          <a:xfrm>
            <a:off x="4280453" y="656982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A350EB81-4CD2-0B96-6EFC-52C3607EE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C0C601-83C3-4587-8F7B-4485F2F4958A}"/>
              </a:ext>
            </a:extLst>
          </p:cNvPr>
          <p:cNvSpPr txBox="1"/>
          <p:nvPr/>
        </p:nvSpPr>
        <p:spPr>
          <a:xfrm>
            <a:off x="463456" y="226679"/>
            <a:ext cx="475994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Personal reflection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05589-C2FE-134E-35F4-1692811B4ADC}"/>
              </a:ext>
            </a:extLst>
          </p:cNvPr>
          <p:cNvSpPr/>
          <p:nvPr/>
        </p:nvSpPr>
        <p:spPr>
          <a:xfrm>
            <a:off x="436480" y="1475137"/>
            <a:ext cx="4315448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10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Each </a:t>
            </a:r>
            <a:r>
              <a:rPr lang="en-US" sz="2600" dirty="0" err="1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a different perspective on the focus for action.</a:t>
            </a:r>
            <a:endParaRPr lang="en-US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3BE6E0-75E3-CD27-FEEB-50BE5327F758}"/>
              </a:ext>
            </a:extLst>
          </p:cNvPr>
          <p:cNvGrpSpPr/>
          <p:nvPr/>
        </p:nvGrpSpPr>
        <p:grpSpPr>
          <a:xfrm>
            <a:off x="4875171" y="730976"/>
            <a:ext cx="3531382" cy="2600999"/>
            <a:chOff x="1011936" y="3645408"/>
            <a:chExt cx="3742944" cy="26334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600AE2C-1452-48CF-F538-6ED232C74E01}"/>
                </a:ext>
              </a:extLst>
            </p:cNvPr>
            <p:cNvSpPr/>
            <p:nvPr/>
          </p:nvSpPr>
          <p:spPr>
            <a:xfrm>
              <a:off x="1011936" y="3645408"/>
              <a:ext cx="3742944" cy="2633472"/>
            </a:xfrm>
            <a:prstGeom prst="roundRect">
              <a:avLst/>
            </a:prstGeom>
            <a:solidFill>
              <a:srgbClr val="2DAAE2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72CC41F-5353-6755-B2B1-CA2A991E9E6C}"/>
                </a:ext>
              </a:extLst>
            </p:cNvPr>
            <p:cNvSpPr txBox="1"/>
            <p:nvPr/>
          </p:nvSpPr>
          <p:spPr>
            <a:xfrm>
              <a:off x="1330965" y="3781897"/>
              <a:ext cx="3389377" cy="2212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more do I want to know?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4870CA4-5068-1FDA-1C7E-F09489ECA4D6}"/>
              </a:ext>
            </a:extLst>
          </p:cNvPr>
          <p:cNvGrpSpPr/>
          <p:nvPr/>
        </p:nvGrpSpPr>
        <p:grpSpPr>
          <a:xfrm>
            <a:off x="8543667" y="718877"/>
            <a:ext cx="3460685" cy="2600999"/>
            <a:chOff x="5187696" y="902208"/>
            <a:chExt cx="3700272" cy="252679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2A186E3-73AF-6F09-C51E-A1F5DEF24360}"/>
                </a:ext>
              </a:extLst>
            </p:cNvPr>
            <p:cNvSpPr/>
            <p:nvPr/>
          </p:nvSpPr>
          <p:spPr>
            <a:xfrm>
              <a:off x="5187696" y="902208"/>
              <a:ext cx="3700272" cy="2526792"/>
            </a:xfrm>
            <a:prstGeom prst="roundRect">
              <a:avLst/>
            </a:prstGeom>
            <a:solidFill>
              <a:srgbClr val="E84427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8F175F-3A27-313D-7939-CF8E32040CE7}"/>
                </a:ext>
              </a:extLst>
            </p:cNvPr>
            <p:cNvSpPr txBox="1"/>
            <p:nvPr/>
          </p:nvSpPr>
          <p:spPr>
            <a:xfrm>
              <a:off x="5498592" y="1047105"/>
              <a:ext cx="3389376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are my personal goals?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D1A36E44-0F03-E6F7-FF97-E52E8D09A2B3}"/>
              </a:ext>
            </a:extLst>
          </p:cNvPr>
          <p:cNvSpPr/>
          <p:nvPr/>
        </p:nvSpPr>
        <p:spPr>
          <a:xfrm>
            <a:off x="6767188" y="-409614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B907C6-E07A-2F26-6FFA-BB0A87226812}"/>
              </a:ext>
            </a:extLst>
          </p:cNvPr>
          <p:cNvGrpSpPr/>
          <p:nvPr/>
        </p:nvGrpSpPr>
        <p:grpSpPr>
          <a:xfrm>
            <a:off x="4867291" y="3600706"/>
            <a:ext cx="3547143" cy="2600999"/>
            <a:chOff x="1011936" y="463296"/>
            <a:chExt cx="3925824" cy="26578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C8883CB-B57E-F924-A893-6580DA48DD12}"/>
                </a:ext>
              </a:extLst>
            </p:cNvPr>
            <p:cNvSpPr/>
            <p:nvPr/>
          </p:nvSpPr>
          <p:spPr>
            <a:xfrm>
              <a:off x="1011936" y="463296"/>
              <a:ext cx="3925824" cy="2657856"/>
            </a:xfrm>
            <a:prstGeom prst="roundRect">
              <a:avLst/>
            </a:prstGeom>
            <a:solidFill>
              <a:srgbClr val="A7C93F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6C56A2-8788-A842-925C-ED9087498887}"/>
                </a:ext>
              </a:extLst>
            </p:cNvPr>
            <p:cNvSpPr txBox="1"/>
            <p:nvPr/>
          </p:nvSpPr>
          <p:spPr>
            <a:xfrm>
              <a:off x="1410776" y="604616"/>
              <a:ext cx="3197799" cy="2232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How could this impact others?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593A7-9D66-38F8-4D44-B474FCE2B553}"/>
              </a:ext>
            </a:extLst>
          </p:cNvPr>
          <p:cNvGrpSpPr/>
          <p:nvPr/>
        </p:nvGrpSpPr>
        <p:grpSpPr>
          <a:xfrm>
            <a:off x="8585768" y="3600706"/>
            <a:ext cx="3418584" cy="2635226"/>
            <a:chOff x="1011936" y="3121152"/>
            <a:chExt cx="3938016" cy="262128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7B48780-B599-20CC-A598-290B8762AE83}"/>
                </a:ext>
              </a:extLst>
            </p:cNvPr>
            <p:cNvSpPr/>
            <p:nvPr/>
          </p:nvSpPr>
          <p:spPr>
            <a:xfrm>
              <a:off x="1011936" y="3121152"/>
              <a:ext cx="3938016" cy="2621280"/>
            </a:xfrm>
            <a:prstGeom prst="roundRect">
              <a:avLst/>
            </a:prstGeom>
            <a:solidFill>
              <a:srgbClr val="FFD508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0A874D-3FF4-D936-DA6A-F06B68A7DDB9}"/>
                </a:ext>
              </a:extLst>
            </p:cNvPr>
            <p:cNvSpPr txBox="1"/>
            <p:nvPr/>
          </p:nvSpPr>
          <p:spPr>
            <a:xfrm>
              <a:off x="1289932" y="3344002"/>
              <a:ext cx="3621836" cy="189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How can this be applied?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35FAFA71-2674-A7FC-192A-A4FB155ACED9}"/>
              </a:ext>
            </a:extLst>
          </p:cNvPr>
          <p:cNvSpPr/>
          <p:nvPr/>
        </p:nvSpPr>
        <p:spPr>
          <a:xfrm>
            <a:off x="11815871" y="2975662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96E540-B9D9-46D5-D35E-426094D2D353}"/>
              </a:ext>
            </a:extLst>
          </p:cNvPr>
          <p:cNvSpPr txBox="1"/>
          <p:nvPr/>
        </p:nvSpPr>
        <p:spPr>
          <a:xfrm>
            <a:off x="434526" y="3159033"/>
            <a:ext cx="44403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Consider all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4 </a:t>
            </a:r>
            <a:r>
              <a:rPr lang="en-US" sz="2600" dirty="0" err="1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colours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reflect on what you have learnt today.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C8D93-85A4-E715-16CC-063228C351C2}"/>
              </a:ext>
            </a:extLst>
          </p:cNvPr>
          <p:cNvSpPr txBox="1"/>
          <p:nvPr/>
        </p:nvSpPr>
        <p:spPr>
          <a:xfrm>
            <a:off x="437042" y="4778849"/>
            <a:ext cx="4314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want to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stop … start … continue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496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3AD40-C528-C105-971B-CF039892B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6F40AFF-08C9-13B0-E163-8809BFFF2EFA}"/>
              </a:ext>
            </a:extLst>
          </p:cNvPr>
          <p:cNvSpPr/>
          <p:nvPr/>
        </p:nvSpPr>
        <p:spPr>
          <a:xfrm>
            <a:off x="0" y="0"/>
            <a:ext cx="12192000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CD1E736F-1F47-9870-B60C-052F1BEE884F}"/>
              </a:ext>
            </a:extLst>
          </p:cNvPr>
          <p:cNvSpPr/>
          <p:nvPr/>
        </p:nvSpPr>
        <p:spPr>
          <a:xfrm rot="16505813">
            <a:off x="-477387" y="1281322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03612A83-4364-64B4-90A2-B8EFFBFC6B75}"/>
              </a:ext>
            </a:extLst>
          </p:cNvPr>
          <p:cNvSpPr/>
          <p:nvPr/>
        </p:nvSpPr>
        <p:spPr>
          <a:xfrm>
            <a:off x="4280453" y="656982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79523A7C-7079-15C9-6DED-A4EE9B45D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C33E77-B17E-447E-D3EA-36E6076E125B}"/>
              </a:ext>
            </a:extLst>
          </p:cNvPr>
          <p:cNvSpPr txBox="1"/>
          <p:nvPr/>
        </p:nvSpPr>
        <p:spPr>
          <a:xfrm>
            <a:off x="363623" y="277469"/>
            <a:ext cx="562384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Team reflection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2F5527-BA57-D128-FC09-3E4E4C845A75}"/>
              </a:ext>
            </a:extLst>
          </p:cNvPr>
          <p:cNvSpPr/>
          <p:nvPr/>
        </p:nvSpPr>
        <p:spPr>
          <a:xfrm>
            <a:off x="523198" y="1247581"/>
            <a:ext cx="4315448" cy="184665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10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Reflect on what you have learnt today through the lens of all 4 </a:t>
            </a:r>
            <a:r>
              <a:rPr lang="en-US" sz="2600" dirty="0" err="1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colours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US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BC6E55-7860-8968-5D51-1E2570B0453F}"/>
              </a:ext>
            </a:extLst>
          </p:cNvPr>
          <p:cNvGrpSpPr/>
          <p:nvPr/>
        </p:nvGrpSpPr>
        <p:grpSpPr>
          <a:xfrm>
            <a:off x="4875171" y="730976"/>
            <a:ext cx="3531382" cy="2600999"/>
            <a:chOff x="1011936" y="3645408"/>
            <a:chExt cx="3742944" cy="26334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992060A-A10A-2E78-2CC5-FF90C6274455}"/>
                </a:ext>
              </a:extLst>
            </p:cNvPr>
            <p:cNvSpPr/>
            <p:nvPr/>
          </p:nvSpPr>
          <p:spPr>
            <a:xfrm>
              <a:off x="1011936" y="3645408"/>
              <a:ext cx="3742944" cy="2633472"/>
            </a:xfrm>
            <a:prstGeom prst="roundRect">
              <a:avLst/>
            </a:prstGeom>
            <a:solidFill>
              <a:srgbClr val="2DAAE2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86B9842-973B-E627-9ED3-A330A9397FBB}"/>
                </a:ext>
              </a:extLst>
            </p:cNvPr>
            <p:cNvSpPr txBox="1"/>
            <p:nvPr/>
          </p:nvSpPr>
          <p:spPr>
            <a:xfrm>
              <a:off x="1330965" y="3781897"/>
              <a:ext cx="3389377" cy="2212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more do we want to know?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AA3DF1-0036-3439-FF07-38E526DDB081}"/>
              </a:ext>
            </a:extLst>
          </p:cNvPr>
          <p:cNvGrpSpPr/>
          <p:nvPr/>
        </p:nvGrpSpPr>
        <p:grpSpPr>
          <a:xfrm>
            <a:off x="8543667" y="718877"/>
            <a:ext cx="3460685" cy="2600999"/>
            <a:chOff x="5187696" y="902208"/>
            <a:chExt cx="3700272" cy="252679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62C573-65E2-71DD-0295-B1256B69705C}"/>
                </a:ext>
              </a:extLst>
            </p:cNvPr>
            <p:cNvSpPr/>
            <p:nvPr/>
          </p:nvSpPr>
          <p:spPr>
            <a:xfrm>
              <a:off x="5187696" y="902208"/>
              <a:ext cx="3700272" cy="2526792"/>
            </a:xfrm>
            <a:prstGeom prst="roundRect">
              <a:avLst/>
            </a:prstGeom>
            <a:solidFill>
              <a:srgbClr val="E84427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168977-5873-13CE-64E2-90E573DABDBA}"/>
                </a:ext>
              </a:extLst>
            </p:cNvPr>
            <p:cNvSpPr txBox="1"/>
            <p:nvPr/>
          </p:nvSpPr>
          <p:spPr>
            <a:xfrm>
              <a:off x="5498592" y="1047105"/>
              <a:ext cx="3389376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are our goals as a team?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24B153FF-048A-EFB5-042E-BB650DFF0FD3}"/>
              </a:ext>
            </a:extLst>
          </p:cNvPr>
          <p:cNvSpPr/>
          <p:nvPr/>
        </p:nvSpPr>
        <p:spPr>
          <a:xfrm>
            <a:off x="6767188" y="-409614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0A24CC-F755-B90A-206E-07044FEAEE7E}"/>
              </a:ext>
            </a:extLst>
          </p:cNvPr>
          <p:cNvGrpSpPr/>
          <p:nvPr/>
        </p:nvGrpSpPr>
        <p:grpSpPr>
          <a:xfrm>
            <a:off x="4867291" y="3600706"/>
            <a:ext cx="3547143" cy="2600999"/>
            <a:chOff x="1011936" y="463296"/>
            <a:chExt cx="3925824" cy="26578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D00537-FDAD-0A13-82BD-D4E0FA328B0F}"/>
                </a:ext>
              </a:extLst>
            </p:cNvPr>
            <p:cNvSpPr/>
            <p:nvPr/>
          </p:nvSpPr>
          <p:spPr>
            <a:xfrm>
              <a:off x="1011936" y="463296"/>
              <a:ext cx="3925824" cy="2657856"/>
            </a:xfrm>
            <a:prstGeom prst="roundRect">
              <a:avLst/>
            </a:prstGeom>
            <a:solidFill>
              <a:srgbClr val="A7C93F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313218-7275-F1C2-BDA1-6A7F939CE727}"/>
                </a:ext>
              </a:extLst>
            </p:cNvPr>
            <p:cNvSpPr txBox="1"/>
            <p:nvPr/>
          </p:nvSpPr>
          <p:spPr>
            <a:xfrm>
              <a:off x="1410776" y="604616"/>
              <a:ext cx="3197799" cy="2232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wider impact could this have?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68D3BC-2F0A-CE9C-E8C8-17059402E7CC}"/>
              </a:ext>
            </a:extLst>
          </p:cNvPr>
          <p:cNvGrpSpPr/>
          <p:nvPr/>
        </p:nvGrpSpPr>
        <p:grpSpPr>
          <a:xfrm>
            <a:off x="8585768" y="3600706"/>
            <a:ext cx="3418584" cy="2635226"/>
            <a:chOff x="1011936" y="3121152"/>
            <a:chExt cx="3938016" cy="262128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36AE009-50B1-0E3C-070A-5EF55895034B}"/>
                </a:ext>
              </a:extLst>
            </p:cNvPr>
            <p:cNvSpPr/>
            <p:nvPr/>
          </p:nvSpPr>
          <p:spPr>
            <a:xfrm>
              <a:off x="1011936" y="3121152"/>
              <a:ext cx="3938016" cy="2621280"/>
            </a:xfrm>
            <a:prstGeom prst="roundRect">
              <a:avLst/>
            </a:prstGeom>
            <a:solidFill>
              <a:srgbClr val="FFD508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26D5DE-2085-9183-3AD1-E096319CBAF5}"/>
                </a:ext>
              </a:extLst>
            </p:cNvPr>
            <p:cNvSpPr txBox="1"/>
            <p:nvPr/>
          </p:nvSpPr>
          <p:spPr>
            <a:xfrm>
              <a:off x="1289932" y="3344002"/>
              <a:ext cx="3621836" cy="189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How can we apply this?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43A57280-2C32-AFF4-5841-B108016C7435}"/>
              </a:ext>
            </a:extLst>
          </p:cNvPr>
          <p:cNvSpPr/>
          <p:nvPr/>
        </p:nvSpPr>
        <p:spPr>
          <a:xfrm>
            <a:off x="11815871" y="2975662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F372E0-9912-1000-9C06-C18501411523}"/>
              </a:ext>
            </a:extLst>
          </p:cNvPr>
          <p:cNvSpPr txBox="1"/>
          <p:nvPr/>
        </p:nvSpPr>
        <p:spPr>
          <a:xfrm>
            <a:off x="486673" y="3495553"/>
            <a:ext cx="4138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 a team what do you want to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stop … start … continue?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44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3CA69E-AFC8-A7AC-080D-52077DEB2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7A4D20E4-2A9F-250A-C2F3-4EEC6983F93C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4BE25968-6422-486C-6639-36D42096F7B8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ED16C0B9-1473-A0CB-E3BE-47DAB64DB208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0E413F33-07DF-BC8E-B05E-86EA48A4BDAD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957B74DD-5C93-5A2F-C018-D7C6C0080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95" y="5741262"/>
            <a:ext cx="1284237" cy="10201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A73CB6-6F15-6E9A-E608-09EED3520D4E}"/>
              </a:ext>
            </a:extLst>
          </p:cNvPr>
          <p:cNvSpPr txBox="1"/>
          <p:nvPr/>
        </p:nvSpPr>
        <p:spPr>
          <a:xfrm>
            <a:off x="849714" y="590661"/>
            <a:ext cx="5077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Thank you and please stay in touch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32765FA-99D7-00D2-2CA8-D4B1A2D91A30}"/>
              </a:ext>
            </a:extLst>
          </p:cNvPr>
          <p:cNvSpPr/>
          <p:nvPr/>
        </p:nvSpPr>
        <p:spPr>
          <a:xfrm>
            <a:off x="6269058" y="1966379"/>
            <a:ext cx="771636" cy="771636"/>
          </a:xfrm>
          <a:custGeom>
            <a:avLst/>
            <a:gdLst/>
            <a:ahLst/>
            <a:cxnLst/>
            <a:rect l="l" t="t" r="r" b="b"/>
            <a:pathLst>
              <a:path w="1157454" h="1157454">
                <a:moveTo>
                  <a:pt x="0" y="0"/>
                </a:moveTo>
                <a:lnTo>
                  <a:pt x="1157454" y="0"/>
                </a:lnTo>
                <a:lnTo>
                  <a:pt x="1157454" y="1157453"/>
                </a:lnTo>
                <a:lnTo>
                  <a:pt x="0" y="1157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72C1054-CC57-2D49-9BF4-C790DB41E34F}"/>
              </a:ext>
            </a:extLst>
          </p:cNvPr>
          <p:cNvSpPr/>
          <p:nvPr/>
        </p:nvSpPr>
        <p:spPr>
          <a:xfrm>
            <a:off x="6354207" y="4122148"/>
            <a:ext cx="788911" cy="788911"/>
          </a:xfrm>
          <a:custGeom>
            <a:avLst/>
            <a:gdLst/>
            <a:ahLst/>
            <a:cxnLst/>
            <a:rect l="l" t="t" r="r" b="b"/>
            <a:pathLst>
              <a:path w="1183366" h="1183366">
                <a:moveTo>
                  <a:pt x="0" y="0"/>
                </a:moveTo>
                <a:lnTo>
                  <a:pt x="1183366" y="0"/>
                </a:lnTo>
                <a:lnTo>
                  <a:pt x="1183366" y="1183366"/>
                </a:lnTo>
                <a:lnTo>
                  <a:pt x="0" y="1183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2560BE4-4297-7570-80CA-315EBC4A013D}"/>
              </a:ext>
            </a:extLst>
          </p:cNvPr>
          <p:cNvSpPr/>
          <p:nvPr/>
        </p:nvSpPr>
        <p:spPr>
          <a:xfrm>
            <a:off x="6354207" y="5253959"/>
            <a:ext cx="851567" cy="726154"/>
          </a:xfrm>
          <a:custGeom>
            <a:avLst/>
            <a:gdLst/>
            <a:ahLst/>
            <a:cxnLst/>
            <a:rect l="l" t="t" r="r" b="b"/>
            <a:pathLst>
              <a:path w="1277350" h="1089231">
                <a:moveTo>
                  <a:pt x="0" y="0"/>
                </a:moveTo>
                <a:lnTo>
                  <a:pt x="1277351" y="0"/>
                </a:lnTo>
                <a:lnTo>
                  <a:pt x="1277351" y="1089231"/>
                </a:lnTo>
                <a:lnTo>
                  <a:pt x="0" y="108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B47105D-5B3D-A71E-10F0-17ADA9DF26AF}"/>
              </a:ext>
            </a:extLst>
          </p:cNvPr>
          <p:cNvSpPr/>
          <p:nvPr/>
        </p:nvSpPr>
        <p:spPr>
          <a:xfrm>
            <a:off x="6354208" y="3078752"/>
            <a:ext cx="686486" cy="700496"/>
          </a:xfrm>
          <a:custGeom>
            <a:avLst/>
            <a:gdLst/>
            <a:ahLst/>
            <a:cxnLst/>
            <a:rect l="l" t="t" r="r" b="b"/>
            <a:pathLst>
              <a:path w="1029729" h="1050744">
                <a:moveTo>
                  <a:pt x="0" y="0"/>
                </a:moveTo>
                <a:lnTo>
                  <a:pt x="1029730" y="0"/>
                </a:lnTo>
                <a:lnTo>
                  <a:pt x="1029730" y="1050744"/>
                </a:lnTo>
                <a:lnTo>
                  <a:pt x="0" y="1050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D139EC3-8F8F-5AFE-8DCD-4E8B675D655B}"/>
              </a:ext>
            </a:extLst>
          </p:cNvPr>
          <p:cNvSpPr/>
          <p:nvPr/>
        </p:nvSpPr>
        <p:spPr>
          <a:xfrm>
            <a:off x="6269059" y="865155"/>
            <a:ext cx="747127" cy="747127"/>
          </a:xfrm>
          <a:custGeom>
            <a:avLst/>
            <a:gdLst/>
            <a:ahLst/>
            <a:cxnLst/>
            <a:rect l="l" t="t" r="r" b="b"/>
            <a:pathLst>
              <a:path w="1120691" h="1120691">
                <a:moveTo>
                  <a:pt x="0" y="0"/>
                </a:moveTo>
                <a:lnTo>
                  <a:pt x="1120691" y="0"/>
                </a:lnTo>
                <a:lnTo>
                  <a:pt x="1120691" y="1120691"/>
                </a:lnTo>
                <a:lnTo>
                  <a:pt x="0" y="1120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89237-B6F7-A078-EF74-DD526BD27FC7}"/>
              </a:ext>
            </a:extLst>
          </p:cNvPr>
          <p:cNvSpPr txBox="1"/>
          <p:nvPr/>
        </p:nvSpPr>
        <p:spPr>
          <a:xfrm>
            <a:off x="7777704" y="1009484"/>
            <a:ext cx="2820908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colour-profiling.com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F2544-FF29-F1B3-FF6B-A114075A6285}"/>
              </a:ext>
            </a:extLst>
          </p:cNvPr>
          <p:cNvSpPr txBox="1"/>
          <p:nvPr/>
        </p:nvSpPr>
        <p:spPr>
          <a:xfrm>
            <a:off x="7777704" y="2122962"/>
            <a:ext cx="2268935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@colourprofiling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2B73A-E4BB-AA41-D258-81FC73F26403}"/>
              </a:ext>
            </a:extLst>
          </p:cNvPr>
          <p:cNvSpPr txBox="1"/>
          <p:nvPr/>
        </p:nvSpPr>
        <p:spPr>
          <a:xfrm>
            <a:off x="7777705" y="3199765"/>
            <a:ext cx="2027555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@cmeprofiling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2E166-E6BE-3C53-9043-4C6D4F99E449}"/>
              </a:ext>
            </a:extLst>
          </p:cNvPr>
          <p:cNvSpPr txBox="1"/>
          <p:nvPr/>
        </p:nvSpPr>
        <p:spPr>
          <a:xfrm>
            <a:off x="7777704" y="4287368"/>
            <a:ext cx="2663666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Cmecolourprofiling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701BE2-4FB9-AD5F-2189-D84959647108}"/>
              </a:ext>
            </a:extLst>
          </p:cNvPr>
          <p:cNvSpPr txBox="1"/>
          <p:nvPr/>
        </p:nvSpPr>
        <p:spPr>
          <a:xfrm>
            <a:off x="7777704" y="5364171"/>
            <a:ext cx="3254772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@C-me Colour Profiling</a:t>
            </a:r>
          </a:p>
        </p:txBody>
      </p:sp>
    </p:spTree>
    <p:extLst>
      <p:ext uri="{BB962C8B-B14F-4D97-AF65-F5344CB8AC3E}">
        <p14:creationId xmlns:p14="http://schemas.microsoft.com/office/powerpoint/2010/main" val="2729002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7BC9A-3AA2-32DC-1CC3-DB05FD1BC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A78339-0088-8661-9AED-13D2A4FF3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7191AB-62B0-9B7B-64DB-3A0E6707D627}"/>
              </a:ext>
            </a:extLst>
          </p:cNvPr>
          <p:cNvSpPr/>
          <p:nvPr/>
        </p:nvSpPr>
        <p:spPr>
          <a:xfrm>
            <a:off x="0" y="0"/>
            <a:ext cx="1099820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62544-1AC8-98FA-BC0A-402297944B24}"/>
              </a:ext>
            </a:extLst>
          </p:cNvPr>
          <p:cNvSpPr txBox="1"/>
          <p:nvPr/>
        </p:nvSpPr>
        <p:spPr>
          <a:xfrm>
            <a:off x="347975" y="3316896"/>
            <a:ext cx="113655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Change Management </a:t>
            </a:r>
            <a:r>
              <a:rPr lang="en-US" sz="6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W</a:t>
            </a:r>
            <a:r>
              <a:rPr lang="en-US" sz="6000" b="1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orkshop</a:t>
            </a:r>
            <a:endParaRPr lang="en-US" sz="6000" b="1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endParaRPr lang="en-US" sz="6000" b="1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F8571-C3A0-72AF-E94E-0563D1120222}"/>
              </a:ext>
            </a:extLst>
          </p:cNvPr>
          <p:cNvSpPr txBox="1"/>
          <p:nvPr/>
        </p:nvSpPr>
        <p:spPr>
          <a:xfrm>
            <a:off x="478466" y="5129057"/>
            <a:ext cx="798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Helping teams communicate, collaborate and perform at their best</a:t>
            </a:r>
          </a:p>
        </p:txBody>
      </p:sp>
      <p:pic>
        <p:nvPicPr>
          <p:cNvPr id="7" name="Picture 6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712F6A9C-1580-7816-A4BF-E72175B0F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66" y="397125"/>
            <a:ext cx="1001927" cy="7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26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048EA-8425-A9F4-204D-CA553EE50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C7B92E5-456B-991D-F389-4690AF93AB2E}"/>
              </a:ext>
            </a:extLst>
          </p:cNvPr>
          <p:cNvSpPr/>
          <p:nvPr/>
        </p:nvSpPr>
        <p:spPr>
          <a:xfrm>
            <a:off x="0" y="-21145"/>
            <a:ext cx="12192000" cy="69002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C4E46F51-E9B2-8458-D20E-0B2F55FCABD5}"/>
              </a:ext>
            </a:extLst>
          </p:cNvPr>
          <p:cNvSpPr/>
          <p:nvPr/>
        </p:nvSpPr>
        <p:spPr>
          <a:xfrm>
            <a:off x="9842075" y="-377439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82D05567-B64D-03FD-9686-29A459C220FF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D3B51478-A2E1-F7E6-FA61-70C3D4B354CF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0C0994C3-BC5B-7AC6-3301-311744D3B09F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98095D65-BF9A-B0A7-6FFC-4D5F94E14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98DB537-0450-4A9F-B687-BA473F6ED993}"/>
              </a:ext>
            </a:extLst>
          </p:cNvPr>
          <p:cNvGrpSpPr/>
          <p:nvPr/>
        </p:nvGrpSpPr>
        <p:grpSpPr>
          <a:xfrm>
            <a:off x="567246" y="769384"/>
            <a:ext cx="11057507" cy="4583014"/>
            <a:chOff x="446566" y="299720"/>
            <a:chExt cx="5130033" cy="34837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B78EEC-833F-BE00-D4CF-931028923682}"/>
                </a:ext>
              </a:extLst>
            </p:cNvPr>
            <p:cNvSpPr txBox="1"/>
            <p:nvPr/>
          </p:nvSpPr>
          <p:spPr>
            <a:xfrm>
              <a:off x="462318" y="299720"/>
              <a:ext cx="3819048" cy="538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Our aims for this session</a:t>
              </a:r>
              <a:endParaRPr lang="en-US" sz="36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D8C31EC-7122-CC7C-12C6-64BA2E6F15C3}"/>
                </a:ext>
              </a:extLst>
            </p:cNvPr>
            <p:cNvGrpSpPr/>
            <p:nvPr/>
          </p:nvGrpSpPr>
          <p:grpSpPr>
            <a:xfrm>
              <a:off x="446566" y="1071333"/>
              <a:ext cx="5130033" cy="2712177"/>
              <a:chOff x="1357040" y="1331958"/>
              <a:chExt cx="4667052" cy="271217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E008B2-DF87-B756-8E32-3244459A67D9}"/>
                  </a:ext>
                </a:extLst>
              </p:cNvPr>
              <p:cNvSpPr txBox="1"/>
              <p:nvPr/>
            </p:nvSpPr>
            <p:spPr>
              <a:xfrm>
                <a:off x="1856391" y="1886351"/>
                <a:ext cx="4167701" cy="119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Consider the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4 pillars </a:t>
                </a:r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of high performing teams and assess how robust your team are in relation to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handling setbacks</a:t>
                </a:r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,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change</a:t>
                </a:r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 and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recruitment</a:t>
                </a:r>
                <a:endParaRPr lang="en-US" sz="26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endParaRPr lang="en-US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8BE697-5D1B-DA9E-A835-B980077BB3A4}"/>
                  </a:ext>
                </a:extLst>
              </p:cNvPr>
              <p:cNvSpPr txBox="1"/>
              <p:nvPr/>
            </p:nvSpPr>
            <p:spPr>
              <a:xfrm>
                <a:off x="1856391" y="2961499"/>
                <a:ext cx="3977269" cy="374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Understand how to </a:t>
                </a:r>
                <a:r>
                  <a:rPr lang="en-US" sz="2600" dirty="0" err="1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maximise</a:t>
                </a:r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 </a:t>
                </a:r>
                <a:r>
                  <a:rPr lang="en-US" sz="2600" b="1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engagement</a:t>
                </a:r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 and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buy-in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A7118F-DD2B-F708-E24F-697F8FA84623}"/>
                  </a:ext>
                </a:extLst>
              </p:cNvPr>
              <p:cNvSpPr txBox="1"/>
              <p:nvPr/>
            </p:nvSpPr>
            <p:spPr>
              <a:xfrm>
                <a:off x="1856391" y="3524869"/>
                <a:ext cx="3704571" cy="374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Personal and team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reflection</a:t>
                </a:r>
                <a:endParaRPr lang="en-US" sz="26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AB79FD-A905-4002-78E5-78F9C167A72D}"/>
                  </a:ext>
                </a:extLst>
              </p:cNvPr>
              <p:cNvSpPr txBox="1"/>
              <p:nvPr/>
            </p:nvSpPr>
            <p:spPr>
              <a:xfrm>
                <a:off x="1357040" y="1902201"/>
                <a:ext cx="54439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29A7DD"/>
                    </a:solidFill>
                    <a:latin typeface="Poppins" pitchFamily="2" charset="77"/>
                    <a:cs typeface="Poppins" pitchFamily="2" charset="77"/>
                  </a:rPr>
                  <a:t>02</a:t>
                </a:r>
                <a:endParaRPr lang="en-US" sz="2600" b="1" dirty="0">
                  <a:solidFill>
                    <a:srgbClr val="29A7DD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CB49F0-18D9-73D1-D7CB-431F0D26D14E}"/>
                  </a:ext>
                </a:extLst>
              </p:cNvPr>
              <p:cNvSpPr txBox="1"/>
              <p:nvPr/>
            </p:nvSpPr>
            <p:spPr>
              <a:xfrm>
                <a:off x="1357040" y="2955930"/>
                <a:ext cx="54439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29A7DD"/>
                    </a:solidFill>
                    <a:latin typeface="Poppins" pitchFamily="2" charset="77"/>
                    <a:cs typeface="Poppins" pitchFamily="2" charset="77"/>
                  </a:rPr>
                  <a:t>03</a:t>
                </a:r>
                <a:endParaRPr lang="en-US" sz="2600" b="1" dirty="0">
                  <a:solidFill>
                    <a:srgbClr val="29A7DD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2D8CBDC-89E0-6B0E-0E8D-2754F084AF7E}"/>
                  </a:ext>
                </a:extLst>
              </p:cNvPr>
              <p:cNvSpPr txBox="1"/>
              <p:nvPr/>
            </p:nvSpPr>
            <p:spPr>
              <a:xfrm>
                <a:off x="1357040" y="3551692"/>
                <a:ext cx="54439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29A7DD"/>
                    </a:solidFill>
                    <a:latin typeface="Poppins" pitchFamily="2" charset="77"/>
                    <a:cs typeface="Poppins" pitchFamily="2" charset="77"/>
                  </a:rPr>
                  <a:t>04</a:t>
                </a:r>
                <a:endParaRPr lang="en-US" sz="2600" b="1" dirty="0">
                  <a:solidFill>
                    <a:srgbClr val="29A7DD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ECAAED9-8085-9434-0E18-FCFA554A0314}"/>
                  </a:ext>
                </a:extLst>
              </p:cNvPr>
              <p:cNvSpPr txBox="1"/>
              <p:nvPr/>
            </p:nvSpPr>
            <p:spPr>
              <a:xfrm>
                <a:off x="1357040" y="1331958"/>
                <a:ext cx="54439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29A7DD"/>
                    </a:solidFill>
                    <a:latin typeface="Poppins" pitchFamily="2" charset="77"/>
                    <a:cs typeface="Poppins" pitchFamily="2" charset="77"/>
                  </a:rPr>
                  <a:t>01</a:t>
                </a:r>
                <a:endParaRPr lang="en-US" sz="2600" b="1" dirty="0">
                  <a:solidFill>
                    <a:srgbClr val="29A7DD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8F1E6F-5EC3-E2F1-B253-78DB2C849392}"/>
                  </a:ext>
                </a:extLst>
              </p:cNvPr>
              <p:cNvSpPr txBox="1"/>
              <p:nvPr/>
            </p:nvSpPr>
            <p:spPr>
              <a:xfrm>
                <a:off x="1856391" y="1341876"/>
                <a:ext cx="408447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Reflect on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specific contributions </a:t>
                </a:r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of each team member</a:t>
                </a:r>
                <a:endParaRPr lang="en-US" sz="2600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25E4756-0CE2-5647-6037-45F018D4921F}"/>
              </a:ext>
            </a:extLst>
          </p:cNvPr>
          <p:cNvSpPr txBox="1"/>
          <p:nvPr/>
        </p:nvSpPr>
        <p:spPr>
          <a:xfrm>
            <a:off x="5857927" y="5435661"/>
            <a:ext cx="531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your aims? …..</a:t>
            </a:r>
          </a:p>
        </p:txBody>
      </p:sp>
    </p:spTree>
    <p:extLst>
      <p:ext uri="{BB962C8B-B14F-4D97-AF65-F5344CB8AC3E}">
        <p14:creationId xmlns:p14="http://schemas.microsoft.com/office/powerpoint/2010/main" val="103782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B53CB-3122-9D9C-B2A9-537D0634D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65DF14F-3B04-368C-7242-9E489C02F27E}"/>
              </a:ext>
            </a:extLst>
          </p:cNvPr>
          <p:cNvSpPr/>
          <p:nvPr/>
        </p:nvSpPr>
        <p:spPr>
          <a:xfrm>
            <a:off x="-3249" y="-1374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CC6DACF5-55B2-CF0C-8952-6FA90F76805C}"/>
              </a:ext>
            </a:extLst>
          </p:cNvPr>
          <p:cNvSpPr/>
          <p:nvPr/>
        </p:nvSpPr>
        <p:spPr>
          <a:xfrm>
            <a:off x="-421677" y="96466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33FB5225-05E9-3232-30A1-5D0F33E29D1B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B294363A-5742-984E-97E5-12CB11B723A3}"/>
              </a:ext>
            </a:extLst>
          </p:cNvPr>
          <p:cNvSpPr/>
          <p:nvPr/>
        </p:nvSpPr>
        <p:spPr>
          <a:xfrm>
            <a:off x="230739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D364D69A-ABD3-DC30-395A-3D308EB45022}"/>
              </a:ext>
            </a:extLst>
          </p:cNvPr>
          <p:cNvSpPr/>
          <p:nvPr/>
        </p:nvSpPr>
        <p:spPr>
          <a:xfrm>
            <a:off x="11921569" y="-1115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CF6FF791-838B-75DA-D140-34CFC06F3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038434"/>
            <a:ext cx="790529" cy="7905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73ADCBB-35BF-6D3B-4F7D-4EF2E94DE210}"/>
              </a:ext>
            </a:extLst>
          </p:cNvPr>
          <p:cNvGrpSpPr/>
          <p:nvPr/>
        </p:nvGrpSpPr>
        <p:grpSpPr>
          <a:xfrm>
            <a:off x="256724" y="850546"/>
            <a:ext cx="11309310" cy="5716812"/>
            <a:chOff x="323732" y="824748"/>
            <a:chExt cx="17668721" cy="8984038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597A7A5B-395F-656F-F265-9963B5B80E6F}"/>
                </a:ext>
              </a:extLst>
            </p:cNvPr>
            <p:cNvSpPr/>
            <p:nvPr/>
          </p:nvSpPr>
          <p:spPr>
            <a:xfrm>
              <a:off x="6370280" y="824748"/>
              <a:ext cx="6046548" cy="1275272"/>
            </a:xfrm>
            <a:custGeom>
              <a:avLst/>
              <a:gdLst/>
              <a:ahLst/>
              <a:cxnLst/>
              <a:rect l="l" t="t" r="r" b="b"/>
              <a:pathLst>
                <a:path w="8062063" h="1700362">
                  <a:moveTo>
                    <a:pt x="0" y="0"/>
                  </a:moveTo>
                  <a:lnTo>
                    <a:pt x="8062063" y="0"/>
                  </a:lnTo>
                  <a:lnTo>
                    <a:pt x="8062063" y="1700362"/>
                  </a:lnTo>
                  <a:lnTo>
                    <a:pt x="0" y="1700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92AF0B3C-383A-7B41-2818-45C362C9DC99}"/>
                </a:ext>
              </a:extLst>
            </p:cNvPr>
            <p:cNvSpPr/>
            <p:nvPr/>
          </p:nvSpPr>
          <p:spPr>
            <a:xfrm>
              <a:off x="6120727" y="2214320"/>
              <a:ext cx="6296100" cy="6296100"/>
            </a:xfrm>
            <a:custGeom>
              <a:avLst/>
              <a:gdLst/>
              <a:ahLst/>
              <a:cxnLst/>
              <a:rect l="l" t="t" r="r" b="b"/>
              <a:pathLst>
                <a:path w="6296100" h="6296100">
                  <a:moveTo>
                    <a:pt x="0" y="0"/>
                  </a:moveTo>
                  <a:lnTo>
                    <a:pt x="6296099" y="0"/>
                  </a:lnTo>
                  <a:lnTo>
                    <a:pt x="6296099" y="6296100"/>
                  </a:lnTo>
                  <a:lnTo>
                    <a:pt x="0" y="629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5C7E852B-162C-5F7F-D60E-285AE72DF8A1}"/>
                </a:ext>
              </a:extLst>
            </p:cNvPr>
            <p:cNvGrpSpPr/>
            <p:nvPr/>
          </p:nvGrpSpPr>
          <p:grpSpPr>
            <a:xfrm>
              <a:off x="11530945" y="2550861"/>
              <a:ext cx="6123354" cy="1291470"/>
              <a:chOff x="0" y="15804"/>
              <a:chExt cx="8164472" cy="1721961"/>
            </a:xfrm>
          </p:grpSpPr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91BE437E-DB8E-D7E1-C500-DF671B9B846C}"/>
                  </a:ext>
                </a:extLst>
              </p:cNvPr>
              <p:cNvSpPr/>
              <p:nvPr/>
            </p:nvSpPr>
            <p:spPr>
              <a:xfrm>
                <a:off x="0" y="15804"/>
                <a:ext cx="8164472" cy="1721961"/>
              </a:xfrm>
              <a:custGeom>
                <a:avLst/>
                <a:gdLst/>
                <a:ahLst/>
                <a:cxnLst/>
                <a:rect l="l" t="t" r="r" b="b"/>
                <a:pathLst>
                  <a:path w="8164472" h="1721961">
                    <a:moveTo>
                      <a:pt x="0" y="0"/>
                    </a:moveTo>
                    <a:lnTo>
                      <a:pt x="8164472" y="0"/>
                    </a:lnTo>
                    <a:lnTo>
                      <a:pt x="8164472" y="1721962"/>
                    </a:lnTo>
                    <a:lnTo>
                      <a:pt x="0" y="17219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alphaModFix amt="78000"/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43" name="TextBox 10">
                <a:extLst>
                  <a:ext uri="{FF2B5EF4-FFF2-40B4-BE49-F238E27FC236}">
                    <a16:creationId xmlns:a16="http://schemas.microsoft.com/office/drawing/2014/main" id="{F7B43CEB-50EE-9F84-813D-C76CE42AA18C}"/>
                  </a:ext>
                </a:extLst>
              </p:cNvPr>
              <p:cNvSpPr txBox="1"/>
              <p:nvPr/>
            </p:nvSpPr>
            <p:spPr>
              <a:xfrm>
                <a:off x="700807" y="55870"/>
                <a:ext cx="6847906" cy="16444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700" b="1" dirty="0">
                    <a:solidFill>
                      <a:srgbClr val="FFFFFF"/>
                    </a:solidFill>
                    <a:latin typeface="Poppins ExtraBold" panose="00000900000000000000" pitchFamily="2" charset="0"/>
                    <a:ea typeface="Poppins Bold"/>
                    <a:cs typeface="Poppins ExtraBold" panose="00000900000000000000" pitchFamily="2" charset="0"/>
                    <a:sym typeface="Poppins Bold"/>
                  </a:rPr>
                  <a:t>Sets stretching goals</a:t>
                </a:r>
              </a:p>
              <a:p>
                <a:pPr algn="ctr"/>
                <a:r>
                  <a:rPr lang="en-US" sz="1700" b="1" dirty="0">
                    <a:solidFill>
                      <a:srgbClr val="FFFFFF"/>
                    </a:solidFill>
                    <a:latin typeface="Poppins ExtraBold" panose="00000900000000000000" pitchFamily="2" charset="0"/>
                    <a:ea typeface="Poppins Bold"/>
                    <a:cs typeface="Poppins ExtraBold" panose="00000900000000000000" pitchFamily="2" charset="0"/>
                    <a:sym typeface="Poppins Bold"/>
                  </a:rPr>
                  <a:t>Confronts poor performance</a:t>
                </a:r>
              </a:p>
              <a:p>
                <a:pPr algn="ctr"/>
                <a:r>
                  <a:rPr lang="en-US" sz="1700" b="1" dirty="0">
                    <a:solidFill>
                      <a:srgbClr val="FFFFFF"/>
                    </a:solidFill>
                    <a:latin typeface="Poppins ExtraBold" panose="00000900000000000000" pitchFamily="2" charset="0"/>
                    <a:ea typeface="Poppins Bold"/>
                    <a:cs typeface="Poppins ExtraBold" panose="00000900000000000000" pitchFamily="2" charset="0"/>
                    <a:sym typeface="Poppins Bold"/>
                  </a:rPr>
                  <a:t>Gets on with the job</a:t>
                </a:r>
              </a:p>
            </p:txBody>
          </p:sp>
        </p:grp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97BB2A3-9A6C-55FF-0A40-5BA53D6D77EF}"/>
                </a:ext>
              </a:extLst>
            </p:cNvPr>
            <p:cNvSpPr/>
            <p:nvPr/>
          </p:nvSpPr>
          <p:spPr>
            <a:xfrm>
              <a:off x="11725199" y="4711205"/>
              <a:ext cx="6267254" cy="1321821"/>
            </a:xfrm>
            <a:custGeom>
              <a:avLst/>
              <a:gdLst/>
              <a:ahLst/>
              <a:cxnLst/>
              <a:rect l="l" t="t" r="r" b="b"/>
              <a:pathLst>
                <a:path w="8356340" h="1762428">
                  <a:moveTo>
                    <a:pt x="0" y="0"/>
                  </a:moveTo>
                  <a:lnTo>
                    <a:pt x="8356340" y="0"/>
                  </a:lnTo>
                  <a:lnTo>
                    <a:pt x="8356340" y="1762428"/>
                  </a:lnTo>
                  <a:lnTo>
                    <a:pt x="0" y="176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EE40383C-AD2B-87DB-2F98-8467B72ACAE2}"/>
                </a:ext>
              </a:extLst>
            </p:cNvPr>
            <p:cNvSpPr/>
            <p:nvPr/>
          </p:nvSpPr>
          <p:spPr>
            <a:xfrm>
              <a:off x="11271825" y="6852851"/>
              <a:ext cx="5987475" cy="1275272"/>
            </a:xfrm>
            <a:custGeom>
              <a:avLst/>
              <a:gdLst/>
              <a:ahLst/>
              <a:cxnLst/>
              <a:rect l="l" t="t" r="r" b="b"/>
              <a:pathLst>
                <a:path w="7983299" h="1700362">
                  <a:moveTo>
                    <a:pt x="0" y="0"/>
                  </a:moveTo>
                  <a:lnTo>
                    <a:pt x="7983299" y="0"/>
                  </a:lnTo>
                  <a:lnTo>
                    <a:pt x="7983299" y="1700362"/>
                  </a:lnTo>
                  <a:lnTo>
                    <a:pt x="0" y="1700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8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493" r="-493"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F1EEE47-43EB-C9F1-74D7-07736890D75C}"/>
                </a:ext>
              </a:extLst>
            </p:cNvPr>
            <p:cNvSpPr/>
            <p:nvPr/>
          </p:nvSpPr>
          <p:spPr>
            <a:xfrm>
              <a:off x="6370279" y="8575416"/>
              <a:ext cx="6046547" cy="1233370"/>
            </a:xfrm>
            <a:custGeom>
              <a:avLst/>
              <a:gdLst/>
              <a:ahLst/>
              <a:cxnLst/>
              <a:rect l="l" t="t" r="r" b="b"/>
              <a:pathLst>
                <a:path w="8621978" h="1788416">
                  <a:moveTo>
                    <a:pt x="0" y="0"/>
                  </a:moveTo>
                  <a:lnTo>
                    <a:pt x="8621978" y="0"/>
                  </a:lnTo>
                  <a:lnTo>
                    <a:pt x="8621978" y="1788416"/>
                  </a:lnTo>
                  <a:lnTo>
                    <a:pt x="0" y="178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78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t="-839" b="-839"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BFE0C0F3-B08D-3DE9-448E-0EC0FD1536C5}"/>
                </a:ext>
              </a:extLst>
            </p:cNvPr>
            <p:cNvSpPr/>
            <p:nvPr/>
          </p:nvSpPr>
          <p:spPr>
            <a:xfrm>
              <a:off x="323732" y="4691714"/>
              <a:ext cx="6466482" cy="1341312"/>
            </a:xfrm>
            <a:custGeom>
              <a:avLst/>
              <a:gdLst/>
              <a:ahLst/>
              <a:cxnLst/>
              <a:rect l="l" t="t" r="r" b="b"/>
              <a:pathLst>
                <a:path w="8621978" h="1788416">
                  <a:moveTo>
                    <a:pt x="0" y="0"/>
                  </a:moveTo>
                  <a:lnTo>
                    <a:pt x="8621978" y="0"/>
                  </a:lnTo>
                  <a:lnTo>
                    <a:pt x="8621978" y="1788416"/>
                  </a:lnTo>
                  <a:lnTo>
                    <a:pt x="0" y="178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78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t="-839" b="-839"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7" name="Freeform 35">
              <a:extLst>
                <a:ext uri="{FF2B5EF4-FFF2-40B4-BE49-F238E27FC236}">
                  <a16:creationId xmlns:a16="http://schemas.microsoft.com/office/drawing/2014/main" id="{BB71FF6C-DE9C-14F1-A45C-0FC89C4C74CA}"/>
                </a:ext>
              </a:extLst>
            </p:cNvPr>
            <p:cNvSpPr/>
            <p:nvPr/>
          </p:nvSpPr>
          <p:spPr>
            <a:xfrm>
              <a:off x="1345075" y="2539008"/>
              <a:ext cx="6046547" cy="1275272"/>
            </a:xfrm>
            <a:custGeom>
              <a:avLst/>
              <a:gdLst/>
              <a:ahLst/>
              <a:cxnLst/>
              <a:rect l="l" t="t" r="r" b="b"/>
              <a:pathLst>
                <a:path w="8062063" h="1700362">
                  <a:moveTo>
                    <a:pt x="0" y="0"/>
                  </a:moveTo>
                  <a:lnTo>
                    <a:pt x="8062063" y="0"/>
                  </a:lnTo>
                  <a:lnTo>
                    <a:pt x="8062063" y="1700362"/>
                  </a:lnTo>
                  <a:lnTo>
                    <a:pt x="0" y="1700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78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D317681F-7D1E-BB34-C471-3A23B7EACAF6}"/>
              </a:ext>
            </a:extLst>
          </p:cNvPr>
          <p:cNvSpPr txBox="1"/>
          <p:nvPr/>
        </p:nvSpPr>
        <p:spPr>
          <a:xfrm>
            <a:off x="4495175" y="839315"/>
            <a:ext cx="3287381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Focuses on the task in hand</a:t>
            </a:r>
          </a:p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Spots the flaw in the plan</a:t>
            </a:r>
          </a:p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Holds the team accountable</a:t>
            </a: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A785C075-CEFF-181E-0C11-7BAFEB48D1DD}"/>
              </a:ext>
            </a:extLst>
          </p:cNvPr>
          <p:cNvSpPr txBox="1"/>
          <p:nvPr/>
        </p:nvSpPr>
        <p:spPr>
          <a:xfrm>
            <a:off x="7527049" y="3348613"/>
            <a:ext cx="406645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5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Motivates the team</a:t>
            </a:r>
          </a:p>
          <a:p>
            <a:pPr algn="ctr"/>
            <a:r>
              <a:rPr lang="en-US" sz="155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Encourages all to participate</a:t>
            </a:r>
          </a:p>
          <a:p>
            <a:pPr algn="ctr"/>
            <a:r>
              <a:rPr lang="en-US" sz="155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Explores new ways to tackle problems</a:t>
            </a:r>
          </a:p>
        </p:txBody>
      </p:sp>
      <p:sp>
        <p:nvSpPr>
          <p:cNvPr id="50" name="TextBox 10">
            <a:extLst>
              <a:ext uri="{FF2B5EF4-FFF2-40B4-BE49-F238E27FC236}">
                <a16:creationId xmlns:a16="http://schemas.microsoft.com/office/drawing/2014/main" id="{7FA71808-7836-C8A8-0982-BF273D9A0262}"/>
              </a:ext>
            </a:extLst>
          </p:cNvPr>
          <p:cNvSpPr txBox="1"/>
          <p:nvPr/>
        </p:nvSpPr>
        <p:spPr>
          <a:xfrm>
            <a:off x="7430183" y="4699739"/>
            <a:ext cx="3503966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Promotes a positive approach</a:t>
            </a:r>
          </a:p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Spreads warmth + energy</a:t>
            </a:r>
          </a:p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Inspires the team</a:t>
            </a:r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46855480-7942-24DA-FCB1-285B66A3FFB7}"/>
              </a:ext>
            </a:extLst>
          </p:cNvPr>
          <p:cNvSpPr txBox="1"/>
          <p:nvPr/>
        </p:nvSpPr>
        <p:spPr>
          <a:xfrm>
            <a:off x="652911" y="3355647"/>
            <a:ext cx="3287381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Keeps the team to process</a:t>
            </a:r>
          </a:p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Brings </a:t>
            </a:r>
            <a:r>
              <a:rPr lang="en-US" sz="1700" b="1" dirty="0" err="1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organisation</a:t>
            </a:r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 skills</a:t>
            </a:r>
          </a:p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Prepares for all eventualities</a:t>
            </a:r>
          </a:p>
          <a:p>
            <a:pPr algn="ctr"/>
            <a:endParaRPr lang="en-US" sz="1700" b="1" dirty="0">
              <a:solidFill>
                <a:srgbClr val="FFFFFF"/>
              </a:solidFill>
              <a:latin typeface="Poppins ExtraBold" panose="00000900000000000000" pitchFamily="2" charset="0"/>
              <a:ea typeface="Poppins Bold"/>
              <a:cs typeface="Poppins ExtraBold" panose="00000900000000000000" pitchFamily="2" charset="0"/>
              <a:sym typeface="Poppins Bold"/>
            </a:endParaRPr>
          </a:p>
        </p:txBody>
      </p:sp>
      <p:sp>
        <p:nvSpPr>
          <p:cNvPr id="54" name="TextBox 10">
            <a:extLst>
              <a:ext uri="{FF2B5EF4-FFF2-40B4-BE49-F238E27FC236}">
                <a16:creationId xmlns:a16="http://schemas.microsoft.com/office/drawing/2014/main" id="{55654E42-3B9D-AB87-FBED-D0699DEED04D}"/>
              </a:ext>
            </a:extLst>
          </p:cNvPr>
          <p:cNvSpPr txBox="1"/>
          <p:nvPr/>
        </p:nvSpPr>
        <p:spPr>
          <a:xfrm>
            <a:off x="1011710" y="1941575"/>
            <a:ext cx="3667741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Attends to the detail</a:t>
            </a:r>
          </a:p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Questions the team’s methods</a:t>
            </a:r>
          </a:p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Focuses on getting things right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15FB979-6013-622F-AC15-E5D24D229ACB}"/>
              </a:ext>
            </a:extLst>
          </p:cNvPr>
          <p:cNvSpPr txBox="1"/>
          <p:nvPr/>
        </p:nvSpPr>
        <p:spPr>
          <a:xfrm>
            <a:off x="263862" y="45270"/>
            <a:ext cx="1007321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Natural team contribution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8F74BF58-165E-0EC1-CC3A-1F6189104B8F}"/>
              </a:ext>
            </a:extLst>
          </p:cNvPr>
          <p:cNvSpPr/>
          <p:nvPr/>
        </p:nvSpPr>
        <p:spPr>
          <a:xfrm>
            <a:off x="1058936" y="4673075"/>
            <a:ext cx="3651128" cy="811494"/>
          </a:xfrm>
          <a:custGeom>
            <a:avLst/>
            <a:gdLst/>
            <a:ahLst/>
            <a:cxnLst/>
            <a:rect l="l" t="t" r="r" b="b"/>
            <a:pathLst>
              <a:path w="4007925" h="845308">
                <a:moveTo>
                  <a:pt x="0" y="0"/>
                </a:moveTo>
                <a:lnTo>
                  <a:pt x="4007925" y="0"/>
                </a:lnTo>
                <a:lnTo>
                  <a:pt x="4007925" y="845308"/>
                </a:lnTo>
                <a:lnTo>
                  <a:pt x="0" y="8453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8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927245D8-B907-74A9-F532-B2CA8B9DC9CD}"/>
              </a:ext>
            </a:extLst>
          </p:cNvPr>
          <p:cNvSpPr txBox="1"/>
          <p:nvPr/>
        </p:nvSpPr>
        <p:spPr>
          <a:xfrm>
            <a:off x="4395759" y="5783987"/>
            <a:ext cx="3287381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Keeps the team together</a:t>
            </a:r>
          </a:p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Remembers the good things</a:t>
            </a:r>
          </a:p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Supports those who need it</a:t>
            </a: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C5EF9F1B-D3BA-232B-5F91-AD6F6AAAF121}"/>
              </a:ext>
            </a:extLst>
          </p:cNvPr>
          <p:cNvSpPr txBox="1"/>
          <p:nvPr/>
        </p:nvSpPr>
        <p:spPr>
          <a:xfrm>
            <a:off x="1201891" y="4686172"/>
            <a:ext cx="3287381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Builds consensus</a:t>
            </a:r>
          </a:p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Ensures everyone has a say</a:t>
            </a:r>
          </a:p>
          <a:p>
            <a:pPr algn="ctr"/>
            <a:r>
              <a: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Focuses on values</a:t>
            </a:r>
          </a:p>
        </p:txBody>
      </p:sp>
    </p:spTree>
    <p:extLst>
      <p:ext uri="{BB962C8B-B14F-4D97-AF65-F5344CB8AC3E}">
        <p14:creationId xmlns:p14="http://schemas.microsoft.com/office/powerpoint/2010/main" val="212504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B45A7-6FA7-3FF4-9B75-BEC9CA33A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A1CFDC4-2B83-D64F-2C7E-D92E90710A31}"/>
              </a:ext>
            </a:extLst>
          </p:cNvPr>
          <p:cNvSpPr/>
          <p:nvPr/>
        </p:nvSpPr>
        <p:spPr>
          <a:xfrm>
            <a:off x="31035" y="-54114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F95098C2-A556-BEDA-F0C8-CF96F749F220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07D80F99-7406-7FF5-B180-4417DB53E85B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3A471E70-71BA-E6C3-2EBC-834EA896E259}"/>
              </a:ext>
            </a:extLst>
          </p:cNvPr>
          <p:cNvSpPr/>
          <p:nvPr/>
        </p:nvSpPr>
        <p:spPr>
          <a:xfrm>
            <a:off x="11921569" y="-1115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4C8843A9-C1A8-463E-AFED-788A8D15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5968010"/>
            <a:ext cx="860954" cy="860954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111C03CB-2FCF-6CEB-30FC-E8F961977DC0}"/>
              </a:ext>
            </a:extLst>
          </p:cNvPr>
          <p:cNvSpPr/>
          <p:nvPr/>
        </p:nvSpPr>
        <p:spPr>
          <a:xfrm>
            <a:off x="2340195" y="698317"/>
            <a:ext cx="7881956" cy="1033576"/>
          </a:xfrm>
          <a:prstGeom prst="triangle">
            <a:avLst>
              <a:gd name="adj" fmla="val 49871"/>
            </a:avLst>
          </a:prstGeom>
          <a:noFill/>
          <a:ln w="76200">
            <a:solidFill>
              <a:srgbClr val="282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240DD58-F9FA-F971-2A46-0EE2BEF45D6F}"/>
              </a:ext>
            </a:extLst>
          </p:cNvPr>
          <p:cNvGrpSpPr/>
          <p:nvPr/>
        </p:nvGrpSpPr>
        <p:grpSpPr>
          <a:xfrm>
            <a:off x="2784410" y="1890544"/>
            <a:ext cx="1436916" cy="4101450"/>
            <a:chOff x="2784410" y="1890544"/>
            <a:chExt cx="1436916" cy="41014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B7ABBF-844C-77E7-D52C-81F163C78CF4}"/>
                </a:ext>
              </a:extLst>
            </p:cNvPr>
            <p:cNvSpPr/>
            <p:nvPr/>
          </p:nvSpPr>
          <p:spPr>
            <a:xfrm>
              <a:off x="2784410" y="1890544"/>
              <a:ext cx="1436916" cy="785584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3105FDD-EC92-0FE0-4998-8248BE298BB5}"/>
                </a:ext>
              </a:extLst>
            </p:cNvPr>
            <p:cNvGrpSpPr/>
            <p:nvPr/>
          </p:nvGrpSpPr>
          <p:grpSpPr>
            <a:xfrm>
              <a:off x="2956708" y="2793773"/>
              <a:ext cx="1073597" cy="3198221"/>
              <a:chOff x="2956708" y="2793773"/>
              <a:chExt cx="1073597" cy="319822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C26488-ABEE-C0DE-1A7C-C969E3E913A4}"/>
                  </a:ext>
                </a:extLst>
              </p:cNvPr>
              <p:cNvSpPr txBox="1"/>
              <p:nvPr/>
            </p:nvSpPr>
            <p:spPr>
              <a:xfrm rot="16200000">
                <a:off x="2216042" y="3987169"/>
                <a:ext cx="249431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28265B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COMMITMENT</a:t>
                </a:r>
              </a:p>
              <a:p>
                <a:pPr algn="ctr"/>
                <a:r>
                  <a:rPr lang="en-US" sz="1600" b="1" dirty="0">
                    <a:solidFill>
                      <a:srgbClr val="28265B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Bought into journey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188CE61-598F-0B1A-5AD8-B4BD070633F4}"/>
                  </a:ext>
                </a:extLst>
              </p:cNvPr>
              <p:cNvSpPr/>
              <p:nvPr/>
            </p:nvSpPr>
            <p:spPr>
              <a:xfrm rot="5400000">
                <a:off x="1894396" y="3856085"/>
                <a:ext cx="3198221" cy="1073597"/>
              </a:xfrm>
              <a:prstGeom prst="rect">
                <a:avLst/>
              </a:prstGeom>
              <a:noFill/>
              <a:ln w="76200">
                <a:solidFill>
                  <a:srgbClr val="2826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312389-4D80-E68D-4DC8-606938CA07AA}"/>
              </a:ext>
            </a:extLst>
          </p:cNvPr>
          <p:cNvGrpSpPr/>
          <p:nvPr/>
        </p:nvGrpSpPr>
        <p:grpSpPr>
          <a:xfrm>
            <a:off x="4659084" y="1897918"/>
            <a:ext cx="1436916" cy="4103756"/>
            <a:chOff x="4659084" y="1897918"/>
            <a:chExt cx="1436916" cy="410375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C13545C-99B6-EFFF-9E16-5C50985409B0}"/>
                </a:ext>
              </a:extLst>
            </p:cNvPr>
            <p:cNvSpPr/>
            <p:nvPr/>
          </p:nvSpPr>
          <p:spPr>
            <a:xfrm>
              <a:off x="4659084" y="1897918"/>
              <a:ext cx="1436916" cy="785584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89A990-19D2-DEC9-A284-CB5F379E725C}"/>
                </a:ext>
              </a:extLst>
            </p:cNvPr>
            <p:cNvSpPr txBox="1"/>
            <p:nvPr/>
          </p:nvSpPr>
          <p:spPr>
            <a:xfrm rot="16200000">
              <a:off x="3906927" y="3907536"/>
              <a:ext cx="31409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FLEXIBILITY </a:t>
              </a:r>
            </a:p>
            <a:p>
              <a:pPr algn="ctr"/>
              <a:r>
                <a:rPr lang="en-US" sz="1600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Focus + adaptation</a:t>
              </a:r>
            </a:p>
            <a:p>
              <a:pPr algn="ctr"/>
              <a:endParaRPr lang="en-US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585B43-CC40-13EC-3C91-C73EC4B07F87}"/>
                </a:ext>
              </a:extLst>
            </p:cNvPr>
            <p:cNvSpPr/>
            <p:nvPr/>
          </p:nvSpPr>
          <p:spPr>
            <a:xfrm rot="5400000">
              <a:off x="3742746" y="3865765"/>
              <a:ext cx="3198221" cy="1073597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5ADD245-C707-F70F-FE95-F192172F59B1}"/>
              </a:ext>
            </a:extLst>
          </p:cNvPr>
          <p:cNvGrpSpPr/>
          <p:nvPr/>
        </p:nvGrpSpPr>
        <p:grpSpPr>
          <a:xfrm>
            <a:off x="6471749" y="1896162"/>
            <a:ext cx="1436916" cy="4100785"/>
            <a:chOff x="6471749" y="1896162"/>
            <a:chExt cx="1436916" cy="410078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03862E7-7988-CF52-07B7-07AC1F148976}"/>
                </a:ext>
              </a:extLst>
            </p:cNvPr>
            <p:cNvSpPr/>
            <p:nvPr/>
          </p:nvSpPr>
          <p:spPr>
            <a:xfrm>
              <a:off x="6471749" y="1896162"/>
              <a:ext cx="1436916" cy="785584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35EA22-261C-88CC-8336-A36CD43BFD4D}"/>
                </a:ext>
              </a:extLst>
            </p:cNvPr>
            <p:cNvSpPr txBox="1"/>
            <p:nvPr/>
          </p:nvSpPr>
          <p:spPr>
            <a:xfrm rot="16200000">
              <a:off x="5969120" y="3848670"/>
              <a:ext cx="272868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HONESTY </a:t>
              </a:r>
            </a:p>
            <a:p>
              <a:pPr algn="ctr"/>
              <a:r>
                <a:rPr lang="en-US" sz="1600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Tricky</a:t>
              </a:r>
              <a:r>
                <a:rPr lang="en-US" sz="1400" b="1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600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conversations</a:t>
              </a:r>
            </a:p>
            <a:p>
              <a:pPr algn="ctr"/>
              <a:endParaRPr lang="en-US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5BFADA-F804-0613-4127-6EC1B75153E5}"/>
                </a:ext>
              </a:extLst>
            </p:cNvPr>
            <p:cNvSpPr/>
            <p:nvPr/>
          </p:nvSpPr>
          <p:spPr>
            <a:xfrm rot="5400000">
              <a:off x="5591096" y="3861038"/>
              <a:ext cx="3198221" cy="1073597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0F70C3-A7E6-C177-8152-FBA81E2D2818}"/>
              </a:ext>
            </a:extLst>
          </p:cNvPr>
          <p:cNvGrpSpPr/>
          <p:nvPr/>
        </p:nvGrpSpPr>
        <p:grpSpPr>
          <a:xfrm>
            <a:off x="8346423" y="1890544"/>
            <a:ext cx="1436916" cy="4104697"/>
            <a:chOff x="8346423" y="1890544"/>
            <a:chExt cx="1436916" cy="410469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FC1C78-7DD8-457F-E7EF-150B0C633B2C}"/>
                </a:ext>
              </a:extLst>
            </p:cNvPr>
            <p:cNvSpPr/>
            <p:nvPr/>
          </p:nvSpPr>
          <p:spPr>
            <a:xfrm>
              <a:off x="8346423" y="1890544"/>
              <a:ext cx="1436916" cy="785584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90CBDE-716B-2FB6-6FC7-4072A1000268}"/>
                </a:ext>
              </a:extLst>
            </p:cNvPr>
            <p:cNvSpPr txBox="1"/>
            <p:nvPr/>
          </p:nvSpPr>
          <p:spPr>
            <a:xfrm rot="16200000">
              <a:off x="7769413" y="3869984"/>
              <a:ext cx="24943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RESILIENCE</a:t>
              </a:r>
            </a:p>
            <a:p>
              <a:pPr algn="ctr"/>
              <a:r>
                <a:rPr lang="en-US" sz="1600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Handling setbacks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3FF52E-EBA6-8E9A-F0AC-CA537A5B63FE}"/>
                </a:ext>
              </a:extLst>
            </p:cNvPr>
            <p:cNvSpPr/>
            <p:nvPr/>
          </p:nvSpPr>
          <p:spPr>
            <a:xfrm rot="5400000">
              <a:off x="7456188" y="3859332"/>
              <a:ext cx="3198221" cy="1073597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50F2A269-83CF-1C44-170C-F38250D03EB6}"/>
              </a:ext>
            </a:extLst>
          </p:cNvPr>
          <p:cNvSpPr/>
          <p:nvPr/>
        </p:nvSpPr>
        <p:spPr>
          <a:xfrm>
            <a:off x="1824689" y="6418210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43A64ECA-3DBB-EB2C-87CE-32EA9DAB4054}"/>
              </a:ext>
            </a:extLst>
          </p:cNvPr>
          <p:cNvSpPr txBox="1"/>
          <p:nvPr/>
        </p:nvSpPr>
        <p:spPr>
          <a:xfrm>
            <a:off x="543276" y="30176"/>
            <a:ext cx="9240062" cy="66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US" sz="40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4 Pillars of high performing teams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8700CD-4D52-7293-DAE6-8645C779A35C}"/>
              </a:ext>
            </a:extLst>
          </p:cNvPr>
          <p:cNvGrpSpPr/>
          <p:nvPr/>
        </p:nvGrpSpPr>
        <p:grpSpPr>
          <a:xfrm>
            <a:off x="815818" y="1774686"/>
            <a:ext cx="754226" cy="4354139"/>
            <a:chOff x="815818" y="1774686"/>
            <a:chExt cx="754226" cy="435413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368586E-4F65-1132-09D9-29F92FE7FAAC}"/>
                </a:ext>
              </a:extLst>
            </p:cNvPr>
            <p:cNvCxnSpPr>
              <a:cxnSpLocks/>
            </p:cNvCxnSpPr>
            <p:nvPr/>
          </p:nvCxnSpPr>
          <p:spPr>
            <a:xfrm>
              <a:off x="1570044" y="1913307"/>
              <a:ext cx="0" cy="4088367"/>
            </a:xfrm>
            <a:prstGeom prst="line">
              <a:avLst/>
            </a:prstGeom>
            <a:ln w="50800">
              <a:solidFill>
                <a:srgbClr val="28265B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F2E9A0-3E0E-6E49-2E23-007339C1E679}"/>
                </a:ext>
              </a:extLst>
            </p:cNvPr>
            <p:cNvSpPr txBox="1"/>
            <p:nvPr/>
          </p:nvSpPr>
          <p:spPr>
            <a:xfrm>
              <a:off x="815818" y="1774686"/>
              <a:ext cx="7502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10 -</a:t>
              </a:r>
              <a:endParaRPr lang="en-US" sz="16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ABD83E-27D0-6AAA-200A-892001C8AF38}"/>
                </a:ext>
              </a:extLst>
            </p:cNvPr>
            <p:cNvSpPr txBox="1"/>
            <p:nvPr/>
          </p:nvSpPr>
          <p:spPr>
            <a:xfrm>
              <a:off x="992354" y="5728715"/>
              <a:ext cx="57769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1 - </a:t>
              </a:r>
              <a:endParaRPr lang="en-US" sz="16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7DE7BA-5DB4-E3E2-1216-98A058AE5DE3}"/>
                </a:ext>
              </a:extLst>
            </p:cNvPr>
            <p:cNvSpPr txBox="1"/>
            <p:nvPr/>
          </p:nvSpPr>
          <p:spPr>
            <a:xfrm>
              <a:off x="985178" y="3777650"/>
              <a:ext cx="57769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5 - </a:t>
              </a:r>
              <a:endParaRPr lang="en-US" sz="16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71E6701-DDE2-EEA7-E947-58DA474AAFF5}"/>
              </a:ext>
            </a:extLst>
          </p:cNvPr>
          <p:cNvGrpSpPr/>
          <p:nvPr/>
        </p:nvGrpSpPr>
        <p:grpSpPr>
          <a:xfrm>
            <a:off x="2887097" y="6098182"/>
            <a:ext cx="6788151" cy="507686"/>
            <a:chOff x="2872266" y="6054900"/>
            <a:chExt cx="6788151" cy="50768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32FD0C-D0C0-7701-7490-17A2DE722EDD}"/>
                </a:ext>
              </a:extLst>
            </p:cNvPr>
            <p:cNvSpPr/>
            <p:nvPr/>
          </p:nvSpPr>
          <p:spPr>
            <a:xfrm>
              <a:off x="2872266" y="6054900"/>
              <a:ext cx="6788151" cy="507686"/>
            </a:xfrm>
            <a:prstGeom prst="rect">
              <a:avLst/>
            </a:prstGeom>
            <a:noFill/>
            <a:ln w="76200">
              <a:solidFill>
                <a:srgbClr val="2826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22557B-8195-8258-AD59-12638C4801AA}"/>
                </a:ext>
              </a:extLst>
            </p:cNvPr>
            <p:cNvSpPr txBox="1"/>
            <p:nvPr/>
          </p:nvSpPr>
          <p:spPr>
            <a:xfrm>
              <a:off x="5052814" y="6128825"/>
              <a:ext cx="2494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RELATIONSHIPS</a:t>
              </a:r>
              <a:endParaRPr lang="en-US" sz="16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15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65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3F0485-C7DC-0049-3BAF-4ABBB1150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25F25136-A204-2D47-4AFA-29B5ED95F72E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13BA8693-8A95-6061-4529-BDFC21F81561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BFB7CBD2-75D7-790F-1A62-CBD0786201AF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1DE06342-6241-93E5-4FD2-ED27B707709B}"/>
              </a:ext>
            </a:extLst>
          </p:cNvPr>
          <p:cNvSpPr/>
          <p:nvPr/>
        </p:nvSpPr>
        <p:spPr>
          <a:xfrm>
            <a:off x="-317056" y="325517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06C79248-BADC-58DD-1B24-6AE594232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717415-B57F-CC9D-CE3A-19D4A3867D16}"/>
              </a:ext>
            </a:extLst>
          </p:cNvPr>
          <p:cNvSpPr/>
          <p:nvPr/>
        </p:nvSpPr>
        <p:spPr>
          <a:xfrm>
            <a:off x="625894" y="713539"/>
            <a:ext cx="10508834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1: </a:t>
            </a:r>
            <a:b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</a:br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Reflecting on your profile</a:t>
            </a:r>
            <a:endParaRPr lang="en-US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D504C-4CC4-38C8-1C94-D5F1CD3F3954}"/>
              </a:ext>
            </a:extLst>
          </p:cNvPr>
          <p:cNvSpPr txBox="1"/>
          <p:nvPr/>
        </p:nvSpPr>
        <p:spPr>
          <a:xfrm>
            <a:off x="625894" y="4359358"/>
            <a:ext cx="9407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barriers to your scores being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higher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83875-937E-E0ED-0D3D-F41EFE0B301D}"/>
              </a:ext>
            </a:extLst>
          </p:cNvPr>
          <p:cNvSpPr txBox="1"/>
          <p:nvPr/>
        </p:nvSpPr>
        <p:spPr>
          <a:xfrm>
            <a:off x="625894" y="4985990"/>
            <a:ext cx="8848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Reflecting on your profile, how could you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improve your performance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 </a:t>
            </a:r>
            <a:endParaRPr lang="en-US" sz="24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C5AFFC-0042-9A2F-1372-1BF12221FDDF}"/>
              </a:ext>
            </a:extLst>
          </p:cNvPr>
          <p:cNvSpPr txBox="1"/>
          <p:nvPr/>
        </p:nvSpPr>
        <p:spPr>
          <a:xfrm>
            <a:off x="625894" y="2200929"/>
            <a:ext cx="85054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/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 each of the 4 pillars (</a:t>
            </a:r>
            <a:r>
              <a:rPr lang="en-US" sz="24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Commitment, Flexibility, Honesty, Resilience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): </a:t>
            </a:r>
          </a:p>
          <a:p>
            <a:pPr marL="444500"/>
            <a:endParaRPr lang="en-US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44500"/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 a scale of 1-10 (10 = high), how would you score yourself for each pillar?</a:t>
            </a:r>
          </a:p>
        </p:txBody>
      </p:sp>
    </p:spTree>
    <p:extLst>
      <p:ext uri="{BB962C8B-B14F-4D97-AF65-F5344CB8AC3E}">
        <p14:creationId xmlns:p14="http://schemas.microsoft.com/office/powerpoint/2010/main" val="298750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4E19F3-330A-D265-98D7-9AC732E61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FF3FA0-81F0-7714-F532-F1F225E0A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9B1A26-E806-DD1A-2846-A7F142D70EB6}"/>
              </a:ext>
            </a:extLst>
          </p:cNvPr>
          <p:cNvSpPr/>
          <p:nvPr/>
        </p:nvSpPr>
        <p:spPr>
          <a:xfrm>
            <a:off x="-20020" y="0"/>
            <a:ext cx="115214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413168D3-45FE-1E0F-C8DB-9B7AF1D60A55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E768AFE9-8874-9F30-8B1A-CDDCF250DD74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89315CCE-91C1-40AB-D931-FF1CAA2F2510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99900432-0D50-2AE7-061D-B0D9230ACDFA}"/>
              </a:ext>
            </a:extLst>
          </p:cNvPr>
          <p:cNvSpPr/>
          <p:nvPr/>
        </p:nvSpPr>
        <p:spPr>
          <a:xfrm>
            <a:off x="-317056" y="325517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F2B0F041-33D2-F68E-0FE8-83A7EB39A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279CC4-7FD4-B429-1DA6-DDAEFA2D4C6A}"/>
              </a:ext>
            </a:extLst>
          </p:cNvPr>
          <p:cNvSpPr/>
          <p:nvPr/>
        </p:nvSpPr>
        <p:spPr>
          <a:xfrm>
            <a:off x="510848" y="333751"/>
            <a:ext cx="7248106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2: </a:t>
            </a:r>
            <a:b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</a:br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Reflecting on your team’s performance</a:t>
            </a:r>
            <a:endParaRPr lang="en-US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02F74-8EB7-44C2-5252-75DF482A3B2A}"/>
              </a:ext>
            </a:extLst>
          </p:cNvPr>
          <p:cNvSpPr txBox="1"/>
          <p:nvPr/>
        </p:nvSpPr>
        <p:spPr>
          <a:xfrm>
            <a:off x="645914" y="2509034"/>
            <a:ext cx="76439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/>
            <a:r>
              <a:rPr lang="en-US" sz="2400" dirty="0">
                <a:solidFill>
                  <a:schemeClr val="bg1"/>
                </a:solidFill>
                <a:latin typeface="Poppins"/>
                <a:cs typeface="Poppins"/>
              </a:rPr>
              <a:t>For each of the 4 pillars (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Commitment, Flexibility, Honesty, Resilience</a:t>
            </a:r>
            <a:r>
              <a:rPr lang="en-US" sz="2400" dirty="0">
                <a:solidFill>
                  <a:schemeClr val="bg1"/>
                </a:solidFill>
                <a:latin typeface="Poppins"/>
                <a:cs typeface="Poppins"/>
              </a:rPr>
              <a:t>): 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901700" indent="-3683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 a scale of 1-10 (10 = high), how would you score your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team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each pillar and the reason why?</a:t>
            </a:r>
          </a:p>
        </p:txBody>
      </p:sp>
    </p:spTree>
    <p:extLst>
      <p:ext uri="{BB962C8B-B14F-4D97-AF65-F5344CB8AC3E}">
        <p14:creationId xmlns:p14="http://schemas.microsoft.com/office/powerpoint/2010/main" val="2700469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E076F-7B02-C41E-D49E-A441D6ADA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A8F072B-0903-E574-342E-5F0519C157D2}"/>
              </a:ext>
            </a:extLst>
          </p:cNvPr>
          <p:cNvSpPr/>
          <p:nvPr/>
        </p:nvSpPr>
        <p:spPr>
          <a:xfrm>
            <a:off x="0" y="0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5D09B87-888E-3872-2FE5-F5BA21E28D7F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AFBE3C3F-2D8D-45F9-22A2-3CF53238C59B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9DAD572D-87FA-C2A9-0065-47CEBA266ACD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1C0C73F3-CCB4-41CB-A08F-2E6DD6D9B969}"/>
              </a:ext>
            </a:extLst>
          </p:cNvPr>
          <p:cNvSpPr/>
          <p:nvPr/>
        </p:nvSpPr>
        <p:spPr>
          <a:xfrm>
            <a:off x="11921569" y="-1115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22198C42-6529-ACC6-C08E-CD37EB214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038434"/>
            <a:ext cx="790529" cy="790529"/>
          </a:xfrm>
          <a:prstGeom prst="rect">
            <a:avLst/>
          </a:prstGeom>
        </p:spPr>
      </p:pic>
      <p:pic>
        <p:nvPicPr>
          <p:cNvPr id="10" name="Picture 9" descr="Picture 5">
            <a:extLst>
              <a:ext uri="{FF2B5EF4-FFF2-40B4-BE49-F238E27FC236}">
                <a16:creationId xmlns:a16="http://schemas.microsoft.com/office/drawing/2014/main" id="{D3AE24CF-B5CE-DDAF-9C4E-35917E882C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591928" y="1534898"/>
            <a:ext cx="4445594" cy="4443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F2D4B26-662D-254A-101D-91EDE8A570FE}"/>
              </a:ext>
            </a:extLst>
          </p:cNvPr>
          <p:cNvSpPr/>
          <p:nvPr/>
        </p:nvSpPr>
        <p:spPr>
          <a:xfrm>
            <a:off x="659644" y="172013"/>
            <a:ext cx="115323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3: High performance as a team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54C9ADDD-4C8E-1294-8779-A1EF0F21A013}"/>
              </a:ext>
            </a:extLst>
          </p:cNvPr>
          <p:cNvSpPr txBox="1"/>
          <p:nvPr/>
        </p:nvSpPr>
        <p:spPr>
          <a:xfrm>
            <a:off x="5397387" y="3456796"/>
            <a:ext cx="6995657" cy="47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US" sz="2800" dirty="0">
                <a:solidFill>
                  <a:srgbClr val="28265B"/>
                </a:solidFill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Insert Team Wheel and Team Graphs</a:t>
            </a:r>
          </a:p>
        </p:txBody>
      </p:sp>
    </p:spTree>
    <p:extLst>
      <p:ext uri="{BB962C8B-B14F-4D97-AF65-F5344CB8AC3E}">
        <p14:creationId xmlns:p14="http://schemas.microsoft.com/office/powerpoint/2010/main" val="3888913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df4daf-58d6-45cc-bacb-221c7e4144a6">
      <Terms xmlns="http://schemas.microsoft.com/office/infopath/2007/PartnerControls"/>
    </lcf76f155ced4ddcb4097134ff3c332f>
    <TaxCatchAll xmlns="e56a6910-d9b8-4bde-85e3-fc231a43f308" xsi:nil="true"/>
    <SharedWithUsers xmlns="e56a6910-d9b8-4bde-85e3-fc231a43f308">
      <UserInfo>
        <DisplayName>Simon Wilsher</DisplayName>
        <AccountId>1806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4FBA451087214FACFD5ECD779766AF" ma:contentTypeVersion="17" ma:contentTypeDescription="Create a new document." ma:contentTypeScope="" ma:versionID="fdb76dfb946639003c8b4e779f5f7eac">
  <xsd:schema xmlns:xsd="http://www.w3.org/2001/XMLSchema" xmlns:xs="http://www.w3.org/2001/XMLSchema" xmlns:p="http://schemas.microsoft.com/office/2006/metadata/properties" xmlns:ns2="07df4daf-58d6-45cc-bacb-221c7e4144a6" xmlns:ns3="e56a6910-d9b8-4bde-85e3-fc231a43f308" targetNamespace="http://schemas.microsoft.com/office/2006/metadata/properties" ma:root="true" ma:fieldsID="8ade77ab843b23947cb4a35127ff9771" ns2:_="" ns3:_="">
    <xsd:import namespace="07df4daf-58d6-45cc-bacb-221c7e4144a6"/>
    <xsd:import namespace="e56a6910-d9b8-4bde-85e3-fc231a43f3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f4daf-58d6-45cc-bacb-221c7e414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c425c08-834a-45c1-9f0c-7e944c91ad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a6910-d9b8-4bde-85e3-fc231a43f30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b5c08af-1139-4212-90d4-53bbf510771c}" ma:internalName="TaxCatchAll" ma:showField="CatchAllData" ma:web="e56a6910-d9b8-4bde-85e3-fc231a43f3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084F7A-71B0-4891-9E9C-323D20A2F241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07df4daf-58d6-45cc-bacb-221c7e4144a6"/>
    <ds:schemaRef ds:uri="http://schemas.microsoft.com/office/2006/metadata/properties"/>
    <ds:schemaRef ds:uri="http://schemas.microsoft.com/office/infopath/2007/PartnerControls"/>
    <ds:schemaRef ds:uri="e56a6910-d9b8-4bde-85e3-fc231a43f308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F40AE65-FE19-4B16-8206-104280DBB5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df4daf-58d6-45cc-bacb-221c7e4144a6"/>
    <ds:schemaRef ds:uri="e56a6910-d9b8-4bde-85e3-fc231a43f3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024CF8-BD4A-4522-AA19-279E019FDA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2084</TotalTime>
  <Words>2311</Words>
  <Application>Microsoft Office PowerPoint</Application>
  <PresentationFormat>Widescreen</PresentationFormat>
  <Paragraphs>479</Paragraphs>
  <Slides>27</Slides>
  <Notes>27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Poppins</vt:lpstr>
      <vt:lpstr>Poppins ExtraBold</vt:lpstr>
      <vt:lpstr>Poppins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Brooks</dc:creator>
  <cp:lastModifiedBy>Jayne Holloway</cp:lastModifiedBy>
  <cp:revision>188</cp:revision>
  <dcterms:created xsi:type="dcterms:W3CDTF">2020-12-17T14:02:25Z</dcterms:created>
  <dcterms:modified xsi:type="dcterms:W3CDTF">2026-03-05T16:08:08Z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0x0101001E4FBA451087214FACFD5ECD779766AF</vt:lpwstr>
  </property>
  <property fmtid="{D5CDD505-2E9C-101B-9397-08002B2CF9AE}" pid="3" name="MediaServiceImageTags">
    <vt:lpwstr/>
  </property>
</Properties>
</file>