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39_FDA73BE9.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637" r:id="rId5"/>
    <p:sldId id="615" r:id="rId6"/>
    <p:sldId id="753" r:id="rId7"/>
    <p:sldId id="581" r:id="rId8"/>
    <p:sldId id="642" r:id="rId9"/>
    <p:sldId id="308" r:id="rId10"/>
    <p:sldId id="482" r:id="rId11"/>
    <p:sldId id="271" r:id="rId12"/>
    <p:sldId id="582" r:id="rId13"/>
    <p:sldId id="645" r:id="rId14"/>
    <p:sldId id="687" r:id="rId15"/>
    <p:sldId id="688" r:id="rId16"/>
    <p:sldId id="689" r:id="rId17"/>
    <p:sldId id="690" r:id="rId18"/>
    <p:sldId id="691" r:id="rId19"/>
    <p:sldId id="692" r:id="rId20"/>
    <p:sldId id="697" r:id="rId21"/>
    <p:sldId id="694" r:id="rId22"/>
    <p:sldId id="653" r:id="rId23"/>
    <p:sldId id="655" r:id="rId24"/>
    <p:sldId id="698" r:id="rId25"/>
    <p:sldId id="307" r:id="rId26"/>
    <p:sldId id="680" r:id="rId27"/>
    <p:sldId id="695" r:id="rId28"/>
    <p:sldId id="683" r:id="rId29"/>
    <p:sldId id="508" r:id="rId30"/>
    <p:sldId id="684" r:id="rId31"/>
    <p:sldId id="768" r:id="rId32"/>
    <p:sldId id="706" r:id="rId33"/>
    <p:sldId id="686" r:id="rId34"/>
    <p:sldId id="280" r:id="rId35"/>
    <p:sldId id="454" r:id="rId36"/>
    <p:sldId id="705" r:id="rId37"/>
    <p:sldId id="453" r:id="rId38"/>
    <p:sldId id="313" r:id="rId39"/>
    <p:sldId id="634" r:id="rId40"/>
    <p:sldId id="372" r:id="rId41"/>
    <p:sldId id="699" r:id="rId42"/>
    <p:sldId id="64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DD60-D2AE-55B1-F992-AD17CDAF043F}" name="Grace Golf" initials="GG" userId="S::grace@colour-profiling.com::4dde5f68-09e9-4618-b964-3a36d85cd1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C3E56"/>
    <a:srgbClr val="77B2C4"/>
    <a:srgbClr val="4286A0"/>
    <a:srgbClr val="6CA5AF"/>
    <a:srgbClr val="0E3D56"/>
    <a:srgbClr val="4186A2"/>
    <a:srgbClr val="CEE3E8"/>
    <a:srgbClr val="0F3D56"/>
    <a:srgbClr val="A6CE39"/>
    <a:srgbClr val="EF4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3B3A2-1958-4BF3-BB98-73103016558A}" v="3" dt="2023-08-01T14:35:05.32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033" autoAdjust="0"/>
  </p:normalViewPr>
  <p:slideViewPr>
    <p:cSldViewPr snapToGrid="0">
      <p:cViewPr varScale="1">
        <p:scale>
          <a:sx n="62" d="100"/>
          <a:sy n="62" d="100"/>
        </p:scale>
        <p:origin x="1459"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erbert" userId="S::mark@colour-profiling.com::15902831-cc1d-4d1a-b05d-88318b84e529" providerId="AD" clId="Web-{BBED6A5D-A823-51D9-89C0-59B884B8DCF6}"/>
    <pc:docChg chg="modSld">
      <pc:chgData name="Mark Herbert" userId="S::mark@colour-profiling.com::15902831-cc1d-4d1a-b05d-88318b84e529" providerId="AD" clId="Web-{BBED6A5D-A823-51D9-89C0-59B884B8DCF6}" dt="2021-09-14T11:58:10.430" v="10" actId="14100"/>
      <pc:docMkLst>
        <pc:docMk/>
      </pc:docMkLst>
      <pc:sldChg chg="modSp">
        <pc:chgData name="Mark Herbert" userId="S::mark@colour-profiling.com::15902831-cc1d-4d1a-b05d-88318b84e529" providerId="AD" clId="Web-{BBED6A5D-A823-51D9-89C0-59B884B8DCF6}" dt="2021-09-14T11:58:02.023" v="0" actId="20577"/>
        <pc:sldMkLst>
          <pc:docMk/>
          <pc:sldMk cId="3109106656" sldId="637"/>
        </pc:sldMkLst>
        <pc:spChg chg="mod">
          <ac:chgData name="Mark Herbert" userId="S::mark@colour-profiling.com::15902831-cc1d-4d1a-b05d-88318b84e529" providerId="AD" clId="Web-{BBED6A5D-A823-51D9-89C0-59B884B8DCF6}" dt="2021-09-14T11:58:02.023" v="0" actId="20577"/>
          <ac:spMkLst>
            <pc:docMk/>
            <pc:sldMk cId="3109106656" sldId="637"/>
            <ac:spMk id="6" creationId="{380A4799-6F2F-514E-BB3C-1068C385623F}"/>
          </ac:spMkLst>
        </pc:spChg>
      </pc:sldChg>
      <pc:sldChg chg="modSp">
        <pc:chgData name="Mark Herbert" userId="S::mark@colour-profiling.com::15902831-cc1d-4d1a-b05d-88318b84e529" providerId="AD" clId="Web-{BBED6A5D-A823-51D9-89C0-59B884B8DCF6}" dt="2021-09-14T11:58:10.430" v="10" actId="14100"/>
        <pc:sldMkLst>
          <pc:docMk/>
          <pc:sldMk cId="18121320" sldId="640"/>
        </pc:sldMkLst>
        <pc:spChg chg="mod">
          <ac:chgData name="Mark Herbert" userId="S::mark@colour-profiling.com::15902831-cc1d-4d1a-b05d-88318b84e529" providerId="AD" clId="Web-{BBED6A5D-A823-51D9-89C0-59B884B8DCF6}" dt="2021-09-14T11:58:10.430" v="10" actId="14100"/>
          <ac:spMkLst>
            <pc:docMk/>
            <pc:sldMk cId="18121320" sldId="640"/>
            <ac:spMk id="5" creationId="{215850E3-D760-334D-83CA-7E57245646E4}"/>
          </ac:spMkLst>
        </pc:spChg>
      </pc:sldChg>
    </pc:docChg>
  </pc:docChgLst>
  <pc:docChgLst>
    <pc:chgData name="Sian Dumas" userId="S::sian@colour-profiling.com::d0c18d62-381c-41a5-b8b8-aca3ffbb5dac" providerId="AD" clId="Web-{4BD8BD9F-B0DE-B000-FBD7-1F91912BAAE6}"/>
    <pc:docChg chg="modSld">
      <pc:chgData name="Sian Dumas" userId="S::sian@colour-profiling.com::d0c18d62-381c-41a5-b8b8-aca3ffbb5dac" providerId="AD" clId="Web-{4BD8BD9F-B0DE-B000-FBD7-1F91912BAAE6}" dt="2021-04-13T13:56:04.306" v="334"/>
      <pc:docMkLst>
        <pc:docMk/>
      </pc:docMkLst>
      <pc:sldChg chg="modNotes">
        <pc:chgData name="Sian Dumas" userId="S::sian@colour-profiling.com::d0c18d62-381c-41a5-b8b8-aca3ffbb5dac" providerId="AD" clId="Web-{4BD8BD9F-B0DE-B000-FBD7-1F91912BAAE6}" dt="2021-04-13T13:19:50.182" v="1"/>
        <pc:sldMkLst>
          <pc:docMk/>
          <pc:sldMk cId="1016946719" sldId="645"/>
        </pc:sldMkLst>
      </pc:sldChg>
      <pc:sldChg chg="addSp modSp addAnim delAnim modAnim modNotes">
        <pc:chgData name="Sian Dumas" userId="S::sian@colour-profiling.com::d0c18d62-381c-41a5-b8b8-aca3ffbb5dac" providerId="AD" clId="Web-{4BD8BD9F-B0DE-B000-FBD7-1F91912BAAE6}" dt="2021-04-13T13:29:50.621" v="76"/>
        <pc:sldMkLst>
          <pc:docMk/>
          <pc:sldMk cId="98638424" sldId="653"/>
        </pc:sldMkLst>
        <pc:spChg chg="add mod">
          <ac:chgData name="Sian Dumas" userId="S::sian@colour-profiling.com::d0c18d62-381c-41a5-b8b8-aca3ffbb5dac" providerId="AD" clId="Web-{4BD8BD9F-B0DE-B000-FBD7-1F91912BAAE6}" dt="2021-04-13T13:27:23.351" v="45" actId="20577"/>
          <ac:spMkLst>
            <pc:docMk/>
            <pc:sldMk cId="98638424" sldId="653"/>
            <ac:spMk id="5" creationId="{C8C87DEC-4B7D-42CC-8452-FA274844F9C0}"/>
          </ac:spMkLst>
        </pc:spChg>
        <pc:spChg chg="add mod">
          <ac:chgData name="Sian Dumas" userId="S::sian@colour-profiling.com::d0c18d62-381c-41a5-b8b8-aca3ffbb5dac" providerId="AD" clId="Web-{4BD8BD9F-B0DE-B000-FBD7-1F91912BAAE6}" dt="2021-04-13T13:29:27.073" v="72" actId="1076"/>
          <ac:spMkLst>
            <pc:docMk/>
            <pc:sldMk cId="98638424" sldId="653"/>
            <ac:spMk id="7" creationId="{F6EBFFD4-594F-498A-B2DA-C248014CB02D}"/>
          </ac:spMkLst>
        </pc:spChg>
        <pc:spChg chg="mod">
          <ac:chgData name="Sian Dumas" userId="S::sian@colour-profiling.com::d0c18d62-381c-41a5-b8b8-aca3ffbb5dac" providerId="AD" clId="Web-{4BD8BD9F-B0DE-B000-FBD7-1F91912BAAE6}" dt="2021-04-13T13:28:25.884" v="64" actId="20577"/>
          <ac:spMkLst>
            <pc:docMk/>
            <pc:sldMk cId="98638424" sldId="653"/>
            <ac:spMk id="8" creationId="{AB0DEDE0-C482-1641-AE18-F75E2D51CF63}"/>
          </ac:spMkLst>
        </pc:spChg>
        <pc:spChg chg="mod">
          <ac:chgData name="Sian Dumas" userId="S::sian@colour-profiling.com::d0c18d62-381c-41a5-b8b8-aca3ffbb5dac" providerId="AD" clId="Web-{4BD8BD9F-B0DE-B000-FBD7-1F91912BAAE6}" dt="2021-04-13T13:27:52.493" v="61" actId="1076"/>
          <ac:spMkLst>
            <pc:docMk/>
            <pc:sldMk cId="98638424" sldId="653"/>
            <ac:spMk id="10" creationId="{AE270384-2004-AF42-BC4F-BA96B80C704B}"/>
          </ac:spMkLst>
        </pc:spChg>
      </pc:sldChg>
      <pc:sldChg chg="modNotes">
        <pc:chgData name="Sian Dumas" userId="S::sian@colour-profiling.com::d0c18d62-381c-41a5-b8b8-aca3ffbb5dac" providerId="AD" clId="Web-{4BD8BD9F-B0DE-B000-FBD7-1F91912BAAE6}" dt="2021-04-13T13:40:01.045" v="116"/>
        <pc:sldMkLst>
          <pc:docMk/>
          <pc:sldMk cId="2542630671" sldId="680"/>
        </pc:sldMkLst>
      </pc:sldChg>
      <pc:sldChg chg="modSp modNotes">
        <pc:chgData name="Sian Dumas" userId="S::sian@colour-profiling.com::d0c18d62-381c-41a5-b8b8-aca3ffbb5dac" providerId="AD" clId="Web-{4BD8BD9F-B0DE-B000-FBD7-1F91912BAAE6}" dt="2021-04-13T13:50:42.594" v="192"/>
        <pc:sldMkLst>
          <pc:docMk/>
          <pc:sldMk cId="1122065119" sldId="683"/>
        </pc:sldMkLst>
        <pc:spChg chg="mod">
          <ac:chgData name="Sian Dumas" userId="S::sian@colour-profiling.com::d0c18d62-381c-41a5-b8b8-aca3ffbb5dac" providerId="AD" clId="Web-{4BD8BD9F-B0DE-B000-FBD7-1F91912BAAE6}" dt="2021-04-13T13:47:23.948" v="183" actId="20577"/>
          <ac:spMkLst>
            <pc:docMk/>
            <pc:sldMk cId="1122065119" sldId="683"/>
            <ac:spMk id="178" creationId="{00000000-0000-0000-0000-000000000000}"/>
          </ac:spMkLst>
        </pc:spChg>
      </pc:sldChg>
      <pc:sldChg chg="modSp modNotes">
        <pc:chgData name="Sian Dumas" userId="S::sian@colour-profiling.com::d0c18d62-381c-41a5-b8b8-aca3ffbb5dac" providerId="AD" clId="Web-{4BD8BD9F-B0DE-B000-FBD7-1F91912BAAE6}" dt="2021-04-13T13:56:04.306" v="334"/>
        <pc:sldMkLst>
          <pc:docMk/>
          <pc:sldMk cId="2553401085" sldId="684"/>
        </pc:sldMkLst>
        <pc:spChg chg="mod">
          <ac:chgData name="Sian Dumas" userId="S::sian@colour-profiling.com::d0c18d62-381c-41a5-b8b8-aca3ffbb5dac" providerId="AD" clId="Web-{4BD8BD9F-B0DE-B000-FBD7-1F91912BAAE6}" dt="2021-04-13T13:53:41.631" v="202" actId="20577"/>
          <ac:spMkLst>
            <pc:docMk/>
            <pc:sldMk cId="2553401085" sldId="684"/>
            <ac:spMk id="178" creationId="{00000000-0000-0000-0000-000000000000}"/>
          </ac:spMkLst>
        </pc:spChg>
      </pc:sldChg>
      <pc:sldChg chg="modSp">
        <pc:chgData name="Sian Dumas" userId="S::sian@colour-profiling.com::d0c18d62-381c-41a5-b8b8-aca3ffbb5dac" providerId="AD" clId="Web-{4BD8BD9F-B0DE-B000-FBD7-1F91912BAAE6}" dt="2021-04-13T13:21:25.325" v="6" actId="20577"/>
        <pc:sldMkLst>
          <pc:docMk/>
          <pc:sldMk cId="2821258941" sldId="691"/>
        </pc:sldMkLst>
        <pc:spChg chg="mod">
          <ac:chgData name="Sian Dumas" userId="S::sian@colour-profiling.com::d0c18d62-381c-41a5-b8b8-aca3ffbb5dac" providerId="AD" clId="Web-{4BD8BD9F-B0DE-B000-FBD7-1F91912BAAE6}" dt="2021-04-13T13:21:25.325" v="6" actId="20577"/>
          <ac:spMkLst>
            <pc:docMk/>
            <pc:sldMk cId="2821258941" sldId="691"/>
            <ac:spMk id="3" creationId="{2D6E85D1-D386-6D41-A3E6-CD361DFE155D}"/>
          </ac:spMkLst>
        </pc:spChg>
      </pc:sldChg>
      <pc:sldChg chg="modNotes">
        <pc:chgData name="Sian Dumas" userId="S::sian@colour-profiling.com::d0c18d62-381c-41a5-b8b8-aca3ffbb5dac" providerId="AD" clId="Web-{4BD8BD9F-B0DE-B000-FBD7-1F91912BAAE6}" dt="2021-04-13T13:42:13.064" v="122"/>
        <pc:sldMkLst>
          <pc:docMk/>
          <pc:sldMk cId="4119615189" sldId="695"/>
        </pc:sldMkLst>
      </pc:sldChg>
    </pc:docChg>
  </pc:docChgLst>
  <pc:docChgLst>
    <pc:chgData name="Daniel Brooks" userId="ff9cde6f-c1b3-47fc-ac58-e71bedd0b91c" providerId="ADAL" clId="{C1FB7183-294C-4950-A6B2-8DE1795E80CB}"/>
    <pc:docChg chg="undo custSel modSld">
      <pc:chgData name="Daniel Brooks" userId="ff9cde6f-c1b3-47fc-ac58-e71bedd0b91c" providerId="ADAL" clId="{C1FB7183-294C-4950-A6B2-8DE1795E80CB}" dt="2021-04-20T13:10:48.425" v="615" actId="1076"/>
      <pc:docMkLst>
        <pc:docMk/>
      </pc:docMkLst>
      <pc:sldChg chg="modSp mod">
        <pc:chgData name="Daniel Brooks" userId="ff9cde6f-c1b3-47fc-ac58-e71bedd0b91c" providerId="ADAL" clId="{C1FB7183-294C-4950-A6B2-8DE1795E80CB}" dt="2021-04-20T12:09:32.070" v="31" actId="20577"/>
        <pc:sldMkLst>
          <pc:docMk/>
          <pc:sldMk cId="540909167" sldId="280"/>
        </pc:sldMkLst>
        <pc:spChg chg="mod">
          <ac:chgData name="Daniel Brooks" userId="ff9cde6f-c1b3-47fc-ac58-e71bedd0b91c" providerId="ADAL" clId="{C1FB7183-294C-4950-A6B2-8DE1795E80CB}" dt="2021-04-20T12:09:32.070" v="31" actId="20577"/>
          <ac:spMkLst>
            <pc:docMk/>
            <pc:sldMk cId="540909167" sldId="280"/>
            <ac:spMk id="9" creationId="{4B9F1CFB-BEA8-7049-AE7A-A8B1BEBC9DB2}"/>
          </ac:spMkLst>
        </pc:spChg>
      </pc:sldChg>
      <pc:sldChg chg="addSp modSp mod">
        <pc:chgData name="Daniel Brooks" userId="ff9cde6f-c1b3-47fc-ac58-e71bedd0b91c" providerId="ADAL" clId="{C1FB7183-294C-4950-A6B2-8DE1795E80CB}" dt="2021-04-20T12:58:36.165" v="331" actId="1076"/>
        <pc:sldMkLst>
          <pc:docMk/>
          <pc:sldMk cId="487046051" sldId="372"/>
        </pc:sldMkLst>
        <pc:spChg chg="mod">
          <ac:chgData name="Daniel Brooks" userId="ff9cde6f-c1b3-47fc-ac58-e71bedd0b91c" providerId="ADAL" clId="{C1FB7183-294C-4950-A6B2-8DE1795E80CB}" dt="2021-04-20T12:58:36.165" v="331" actId="1076"/>
          <ac:spMkLst>
            <pc:docMk/>
            <pc:sldMk cId="487046051" sldId="372"/>
            <ac:spMk id="4" creationId="{5E2AB19A-38B8-854B-B076-B45C99BAF4CD}"/>
          </ac:spMkLst>
        </pc:spChg>
        <pc:spChg chg="add mod">
          <ac:chgData name="Daniel Brooks" userId="ff9cde6f-c1b3-47fc-ac58-e71bedd0b91c" providerId="ADAL" clId="{C1FB7183-294C-4950-A6B2-8DE1795E80CB}" dt="2021-04-20T12:44:08.265" v="330" actId="20577"/>
          <ac:spMkLst>
            <pc:docMk/>
            <pc:sldMk cId="487046051" sldId="372"/>
            <ac:spMk id="10" creationId="{417F8A03-5E4E-46D2-A633-054C2375B817}"/>
          </ac:spMkLst>
        </pc:spChg>
      </pc:sldChg>
      <pc:sldChg chg="modSp mod">
        <pc:chgData name="Daniel Brooks" userId="ff9cde6f-c1b3-47fc-ac58-e71bedd0b91c" providerId="ADAL" clId="{C1FB7183-294C-4950-A6B2-8DE1795E80CB}" dt="2021-04-20T12:34:41.692" v="71" actId="1076"/>
        <pc:sldMkLst>
          <pc:docMk/>
          <pc:sldMk cId="1784027888" sldId="454"/>
        </pc:sldMkLst>
        <pc:spChg chg="mod ord">
          <ac:chgData name="Daniel Brooks" userId="ff9cde6f-c1b3-47fc-ac58-e71bedd0b91c" providerId="ADAL" clId="{C1FB7183-294C-4950-A6B2-8DE1795E80CB}" dt="2021-04-20T12:34:04.819" v="61" actId="167"/>
          <ac:spMkLst>
            <pc:docMk/>
            <pc:sldMk cId="1784027888" sldId="454"/>
            <ac:spMk id="2" creationId="{5A2762AF-2110-C144-9483-0785D0210709}"/>
          </ac:spMkLst>
        </pc:spChg>
        <pc:graphicFrameChg chg="mod modGraphic">
          <ac:chgData name="Daniel Brooks" userId="ff9cde6f-c1b3-47fc-ac58-e71bedd0b91c" providerId="ADAL" clId="{C1FB7183-294C-4950-A6B2-8DE1795E80CB}" dt="2021-04-20T12:34:37.707" v="70" actId="207"/>
          <ac:graphicFrameMkLst>
            <pc:docMk/>
            <pc:sldMk cId="1784027888" sldId="454"/>
            <ac:graphicFrameMk id="3" creationId="{8294F1E4-FDDD-48F2-BDA2-28A544BBAAF6}"/>
          </ac:graphicFrameMkLst>
        </pc:graphicFrameChg>
        <pc:picChg chg="mod">
          <ac:chgData name="Daniel Brooks" userId="ff9cde6f-c1b3-47fc-ac58-e71bedd0b91c" providerId="ADAL" clId="{C1FB7183-294C-4950-A6B2-8DE1795E80CB}" dt="2021-04-20T12:34:10.662" v="62" actId="14100"/>
          <ac:picMkLst>
            <pc:docMk/>
            <pc:sldMk cId="1784027888" sldId="454"/>
            <ac:picMk id="10" creationId="{73F1AE0A-D71A-44D4-9EAD-596A22231A15}"/>
          </ac:picMkLst>
        </pc:picChg>
        <pc:picChg chg="mod">
          <ac:chgData name="Daniel Brooks" userId="ff9cde6f-c1b3-47fc-ac58-e71bedd0b91c" providerId="ADAL" clId="{C1FB7183-294C-4950-A6B2-8DE1795E80CB}" dt="2021-04-20T12:34:41.692" v="71" actId="1076"/>
          <ac:picMkLst>
            <pc:docMk/>
            <pc:sldMk cId="1784027888" sldId="454"/>
            <ac:picMk id="15" creationId="{57AC165B-1C64-4091-8C48-A0AEC5739C3F}"/>
          </ac:picMkLst>
        </pc:picChg>
      </pc:sldChg>
      <pc:sldChg chg="modSp mod">
        <pc:chgData name="Daniel Brooks" userId="ff9cde6f-c1b3-47fc-ac58-e71bedd0b91c" providerId="ADAL" clId="{C1FB7183-294C-4950-A6B2-8DE1795E80CB}" dt="2021-04-13T13:48:38.015" v="26" actId="6549"/>
        <pc:sldMkLst>
          <pc:docMk/>
          <pc:sldMk cId="3312637500" sldId="508"/>
        </pc:sldMkLst>
        <pc:spChg chg="mod">
          <ac:chgData name="Daniel Brooks" userId="ff9cde6f-c1b3-47fc-ac58-e71bedd0b91c" providerId="ADAL" clId="{C1FB7183-294C-4950-A6B2-8DE1795E80CB}" dt="2021-04-13T13:48:38.015" v="26" actId="6549"/>
          <ac:spMkLst>
            <pc:docMk/>
            <pc:sldMk cId="3312637500" sldId="508"/>
            <ac:spMk id="7" creationId="{BBBEFC95-F0D0-4E34-8F31-DC45EBA7754D}"/>
          </ac:spMkLst>
        </pc:spChg>
      </pc:sldChg>
      <pc:sldChg chg="addSp delSp modSp mod">
        <pc:chgData name="Daniel Brooks" userId="ff9cde6f-c1b3-47fc-ac58-e71bedd0b91c" providerId="ADAL" clId="{C1FB7183-294C-4950-A6B2-8DE1795E80CB}" dt="2021-04-20T13:10:48.425" v="615" actId="1076"/>
        <pc:sldMkLst>
          <pc:docMk/>
          <pc:sldMk cId="1258444455" sldId="608"/>
        </pc:sldMkLst>
        <pc:spChg chg="add del mod">
          <ac:chgData name="Daniel Brooks" userId="ff9cde6f-c1b3-47fc-ac58-e71bedd0b91c" providerId="ADAL" clId="{C1FB7183-294C-4950-A6B2-8DE1795E80CB}" dt="2021-04-20T13:01:55.038" v="334"/>
          <ac:spMkLst>
            <pc:docMk/>
            <pc:sldMk cId="1258444455" sldId="608"/>
            <ac:spMk id="12" creationId="{FB45A629-77EA-4BEF-B856-731EEF78B59A}"/>
          </ac:spMkLst>
        </pc:spChg>
        <pc:spChg chg="mod">
          <ac:chgData name="Daniel Brooks" userId="ff9cde6f-c1b3-47fc-ac58-e71bedd0b91c" providerId="ADAL" clId="{C1FB7183-294C-4950-A6B2-8DE1795E80CB}" dt="2021-04-20T13:10:43.691" v="614"/>
          <ac:spMkLst>
            <pc:docMk/>
            <pc:sldMk cId="1258444455" sldId="608"/>
            <ac:spMk id="17" creationId="{F2467BE8-1381-4CDC-A957-C28A30F96C33}"/>
          </ac:spMkLst>
        </pc:spChg>
        <pc:spChg chg="mod">
          <ac:chgData name="Daniel Brooks" userId="ff9cde6f-c1b3-47fc-ac58-e71bedd0b91c" providerId="ADAL" clId="{C1FB7183-294C-4950-A6B2-8DE1795E80CB}" dt="2021-04-20T13:10:48.425" v="615" actId="1076"/>
          <ac:spMkLst>
            <pc:docMk/>
            <pc:sldMk cId="1258444455" sldId="608"/>
            <ac:spMk id="24" creationId="{82C1A0C8-11C1-4940-A73D-3B3537091F33}"/>
          </ac:spMkLst>
        </pc:spChg>
        <pc:picChg chg="add mod modCrop">
          <ac:chgData name="Daniel Brooks" userId="ff9cde6f-c1b3-47fc-ac58-e71bedd0b91c" providerId="ADAL" clId="{C1FB7183-294C-4950-A6B2-8DE1795E80CB}" dt="2021-04-20T13:02:19.434" v="340" actId="1076"/>
          <ac:picMkLst>
            <pc:docMk/>
            <pc:sldMk cId="1258444455" sldId="608"/>
            <ac:picMk id="3" creationId="{CC6C3D93-BDE6-4677-9304-9CF1CEC83780}"/>
          </ac:picMkLst>
        </pc:picChg>
        <pc:picChg chg="del">
          <ac:chgData name="Daniel Brooks" userId="ff9cde6f-c1b3-47fc-ac58-e71bedd0b91c" providerId="ADAL" clId="{C1FB7183-294C-4950-A6B2-8DE1795E80CB}" dt="2021-04-20T13:01:53.350" v="332" actId="478"/>
          <ac:picMkLst>
            <pc:docMk/>
            <pc:sldMk cId="1258444455" sldId="608"/>
            <ac:picMk id="10" creationId="{EF1D2F29-7DFF-0645-B78A-0F46E80356E7}"/>
          </ac:picMkLst>
        </pc:picChg>
      </pc:sldChg>
      <pc:sldChg chg="addSp modSp mod">
        <pc:chgData name="Daniel Brooks" userId="ff9cde6f-c1b3-47fc-ac58-e71bedd0b91c" providerId="ADAL" clId="{C1FB7183-294C-4950-A6B2-8DE1795E80CB}" dt="2021-04-20T12:41:04.297" v="323" actId="20577"/>
        <pc:sldMkLst>
          <pc:docMk/>
          <pc:sldMk cId="1720957988" sldId="634"/>
        </pc:sldMkLst>
        <pc:spChg chg="mod">
          <ac:chgData name="Daniel Brooks" userId="ff9cde6f-c1b3-47fc-ac58-e71bedd0b91c" providerId="ADAL" clId="{C1FB7183-294C-4950-A6B2-8DE1795E80CB}" dt="2021-04-20T12:41:04.297" v="323" actId="20577"/>
          <ac:spMkLst>
            <pc:docMk/>
            <pc:sldMk cId="1720957988" sldId="634"/>
            <ac:spMk id="2" creationId="{A60AC6AA-9938-DC4E-AC69-CDB3EA455A8D}"/>
          </ac:spMkLst>
        </pc:spChg>
        <pc:spChg chg="add mod">
          <ac:chgData name="Daniel Brooks" userId="ff9cde6f-c1b3-47fc-ac58-e71bedd0b91c" providerId="ADAL" clId="{C1FB7183-294C-4950-A6B2-8DE1795E80CB}" dt="2021-04-20T12:40:29.816" v="315" actId="21"/>
          <ac:spMkLst>
            <pc:docMk/>
            <pc:sldMk cId="1720957988" sldId="634"/>
            <ac:spMk id="10" creationId="{CED12BC2-A776-4E96-9B1A-3A8C61CE48BF}"/>
          </ac:spMkLst>
        </pc:spChg>
      </pc:sldChg>
      <pc:sldChg chg="addSp delSp mod">
        <pc:chgData name="Daniel Brooks" userId="ff9cde6f-c1b3-47fc-ac58-e71bedd0b91c" providerId="ADAL" clId="{C1FB7183-294C-4950-A6B2-8DE1795E80CB}" dt="2021-04-13T13:28:40.275" v="1" actId="478"/>
        <pc:sldMkLst>
          <pc:docMk/>
          <pc:sldMk cId="98638424" sldId="653"/>
        </pc:sldMkLst>
        <pc:picChg chg="add del">
          <ac:chgData name="Daniel Brooks" userId="ff9cde6f-c1b3-47fc-ac58-e71bedd0b91c" providerId="ADAL" clId="{C1FB7183-294C-4950-A6B2-8DE1795E80CB}" dt="2021-04-13T13:28:40.275" v="1" actId="478"/>
          <ac:picMkLst>
            <pc:docMk/>
            <pc:sldMk cId="98638424" sldId="653"/>
            <ac:picMk id="4" creationId="{C8D10F94-56C7-4DA7-B23E-CAF42DC15D52}"/>
          </ac:picMkLst>
        </pc:picChg>
      </pc:sldChg>
      <pc:sldChg chg="addSp modSp">
        <pc:chgData name="Daniel Brooks" userId="ff9cde6f-c1b3-47fc-ac58-e71bedd0b91c" providerId="ADAL" clId="{C1FB7183-294C-4950-A6B2-8DE1795E80CB}" dt="2021-04-13T13:56:55.672" v="27" actId="164"/>
        <pc:sldMkLst>
          <pc:docMk/>
          <pc:sldMk cId="2553401085" sldId="684"/>
        </pc:sldMkLst>
        <pc:spChg chg="mod">
          <ac:chgData name="Daniel Brooks" userId="ff9cde6f-c1b3-47fc-ac58-e71bedd0b91c" providerId="ADAL" clId="{C1FB7183-294C-4950-A6B2-8DE1795E80CB}" dt="2021-04-13T13:56:55.672" v="27" actId="164"/>
          <ac:spMkLst>
            <pc:docMk/>
            <pc:sldMk cId="2553401085" sldId="684"/>
            <ac:spMk id="23" creationId="{07ACB09A-1183-184A-A25C-E7BA37E86E95}"/>
          </ac:spMkLst>
        </pc:spChg>
        <pc:spChg chg="mod">
          <ac:chgData name="Daniel Brooks" userId="ff9cde6f-c1b3-47fc-ac58-e71bedd0b91c" providerId="ADAL" clId="{C1FB7183-294C-4950-A6B2-8DE1795E80CB}" dt="2021-04-13T13:56:55.672" v="27" actId="164"/>
          <ac:spMkLst>
            <pc:docMk/>
            <pc:sldMk cId="2553401085" sldId="684"/>
            <ac:spMk id="38" creationId="{A4EB115C-FE0D-6F45-864F-3C80741DAD8F}"/>
          </ac:spMkLst>
        </pc:spChg>
        <pc:spChg chg="mod">
          <ac:chgData name="Daniel Brooks" userId="ff9cde6f-c1b3-47fc-ac58-e71bedd0b91c" providerId="ADAL" clId="{C1FB7183-294C-4950-A6B2-8DE1795E80CB}" dt="2021-04-13T13:56:55.672" v="27" actId="164"/>
          <ac:spMkLst>
            <pc:docMk/>
            <pc:sldMk cId="2553401085" sldId="684"/>
            <ac:spMk id="182" creationId="{00000000-0000-0000-0000-000000000000}"/>
          </ac:spMkLst>
        </pc:spChg>
        <pc:spChg chg="mod">
          <ac:chgData name="Daniel Brooks" userId="ff9cde6f-c1b3-47fc-ac58-e71bedd0b91c" providerId="ADAL" clId="{C1FB7183-294C-4950-A6B2-8DE1795E80CB}" dt="2021-04-13T13:56:55.672" v="27" actId="164"/>
          <ac:spMkLst>
            <pc:docMk/>
            <pc:sldMk cId="2553401085" sldId="684"/>
            <ac:spMk id="185" creationId="{00000000-0000-0000-0000-000000000000}"/>
          </ac:spMkLst>
        </pc:spChg>
        <pc:grpChg chg="add mod">
          <ac:chgData name="Daniel Brooks" userId="ff9cde6f-c1b3-47fc-ac58-e71bedd0b91c" providerId="ADAL" clId="{C1FB7183-294C-4950-A6B2-8DE1795E80CB}" dt="2021-04-13T13:56:55.672" v="27" actId="164"/>
          <ac:grpSpMkLst>
            <pc:docMk/>
            <pc:sldMk cId="2553401085" sldId="684"/>
            <ac:grpSpMk id="4" creationId="{E2BA3840-0767-406D-A54F-B17DF3F6F3A7}"/>
          </ac:grpSpMkLst>
        </pc:grpChg>
      </pc:sldChg>
      <pc:sldChg chg="addSp modSp">
        <pc:chgData name="Daniel Brooks" userId="ff9cde6f-c1b3-47fc-ac58-e71bedd0b91c" providerId="ADAL" clId="{C1FB7183-294C-4950-A6B2-8DE1795E80CB}" dt="2021-04-13T13:44:49.093" v="2"/>
        <pc:sldMkLst>
          <pc:docMk/>
          <pc:sldMk cId="4119615189" sldId="695"/>
        </pc:sldMkLst>
        <pc:spChg chg="add mod">
          <ac:chgData name="Daniel Brooks" userId="ff9cde6f-c1b3-47fc-ac58-e71bedd0b91c" providerId="ADAL" clId="{C1FB7183-294C-4950-A6B2-8DE1795E80CB}" dt="2021-04-13T13:44:49.093" v="2"/>
          <ac:spMkLst>
            <pc:docMk/>
            <pc:sldMk cId="4119615189" sldId="695"/>
            <ac:spMk id="30" creationId="{4F45C08D-B6C0-4982-BFF9-8CDCD98C880C}"/>
          </ac:spMkLst>
        </pc:spChg>
      </pc:sldChg>
    </pc:docChg>
  </pc:docChgLst>
  <pc:docChgLst>
    <pc:chgData name="Sian Dumas" userId="S::sian@colour-profiling.com::d0c18d62-381c-41a5-b8b8-aca3ffbb5dac" providerId="AD" clId="Web-{771926A3-C1D5-9C06-D22F-A28B1B66AB1F}"/>
    <pc:docChg chg="modSld">
      <pc:chgData name="Sian Dumas" userId="S::sian@colour-profiling.com::d0c18d62-381c-41a5-b8b8-aca3ffbb5dac" providerId="AD" clId="Web-{771926A3-C1D5-9C06-D22F-A28B1B66AB1F}" dt="2021-04-08T12:07:14.588" v="8" actId="1076"/>
      <pc:docMkLst>
        <pc:docMk/>
      </pc:docMkLst>
      <pc:sldChg chg="modSp">
        <pc:chgData name="Sian Dumas" userId="S::sian@colour-profiling.com::d0c18d62-381c-41a5-b8b8-aca3ffbb5dac" providerId="AD" clId="Web-{771926A3-C1D5-9C06-D22F-A28B1B66AB1F}" dt="2021-04-08T12:07:14.588" v="8" actId="1076"/>
        <pc:sldMkLst>
          <pc:docMk/>
          <pc:sldMk cId="18121320" sldId="640"/>
        </pc:sldMkLst>
        <pc:spChg chg="mod">
          <ac:chgData name="Sian Dumas" userId="S::sian@colour-profiling.com::d0c18d62-381c-41a5-b8b8-aca3ffbb5dac" providerId="AD" clId="Web-{771926A3-C1D5-9C06-D22F-A28B1B66AB1F}" dt="2021-04-08T12:07:14.588" v="8" actId="1076"/>
          <ac:spMkLst>
            <pc:docMk/>
            <pc:sldMk cId="18121320" sldId="640"/>
            <ac:spMk id="6" creationId="{C41A4ACA-164D-1D45-BE9D-20D2D3F76C14}"/>
          </ac:spMkLst>
        </pc:spChg>
      </pc:sldChg>
    </pc:docChg>
  </pc:docChgLst>
  <pc:docChgLst>
    <pc:chgData name="Emma Marshall" userId="a2b35d5f-839b-45d7-8609-6fea0563397b" providerId="ADAL" clId="{671CBDF4-8227-4FA7-810D-6E24EBACF9D4}"/>
    <pc:docChg chg="custSel modSld">
      <pc:chgData name="Emma Marshall" userId="a2b35d5f-839b-45d7-8609-6fea0563397b" providerId="ADAL" clId="{671CBDF4-8227-4FA7-810D-6E24EBACF9D4}" dt="2023-04-06T14:54:39.314" v="7" actId="1076"/>
      <pc:docMkLst>
        <pc:docMk/>
      </pc:docMkLst>
      <pc:sldChg chg="addSp delSp modSp mod">
        <pc:chgData name="Emma Marshall" userId="a2b35d5f-839b-45d7-8609-6fea0563397b" providerId="ADAL" clId="{671CBDF4-8227-4FA7-810D-6E24EBACF9D4}" dt="2023-04-06T14:54:39.314" v="7" actId="1076"/>
        <pc:sldMkLst>
          <pc:docMk/>
          <pc:sldMk cId="1766317319" sldId="482"/>
        </pc:sldMkLst>
        <pc:spChg chg="mod">
          <ac:chgData name="Emma Marshall" userId="a2b35d5f-839b-45d7-8609-6fea0563397b" providerId="ADAL" clId="{671CBDF4-8227-4FA7-810D-6E24EBACF9D4}" dt="2023-04-06T14:54:34.268" v="6"/>
          <ac:spMkLst>
            <pc:docMk/>
            <pc:sldMk cId="1766317319" sldId="482"/>
            <ac:spMk id="3" creationId="{EFBA5AAF-A3A7-EEB7-A553-CEC9330A41F9}"/>
          </ac:spMkLst>
        </pc:spChg>
        <pc:spChg chg="mod">
          <ac:chgData name="Emma Marshall" userId="a2b35d5f-839b-45d7-8609-6fea0563397b" providerId="ADAL" clId="{671CBDF4-8227-4FA7-810D-6E24EBACF9D4}" dt="2023-04-06T14:54:34.268" v="6"/>
          <ac:spMkLst>
            <pc:docMk/>
            <pc:sldMk cId="1766317319" sldId="482"/>
            <ac:spMk id="5" creationId="{9670F803-F69C-5AEA-C4C4-37DDCB078017}"/>
          </ac:spMkLst>
        </pc:spChg>
        <pc:spChg chg="mod">
          <ac:chgData name="Emma Marshall" userId="a2b35d5f-839b-45d7-8609-6fea0563397b" providerId="ADAL" clId="{671CBDF4-8227-4FA7-810D-6E24EBACF9D4}" dt="2023-04-06T14:54:34.268" v="6"/>
          <ac:spMkLst>
            <pc:docMk/>
            <pc:sldMk cId="1766317319" sldId="482"/>
            <ac:spMk id="6" creationId="{A35AFD7B-8A92-34E3-1BE7-641E185CD9B6}"/>
          </ac:spMkLst>
        </pc:spChg>
        <pc:spChg chg="mod">
          <ac:chgData name="Emma Marshall" userId="a2b35d5f-839b-45d7-8609-6fea0563397b" providerId="ADAL" clId="{671CBDF4-8227-4FA7-810D-6E24EBACF9D4}" dt="2023-04-06T14:54:34.268" v="6"/>
          <ac:spMkLst>
            <pc:docMk/>
            <pc:sldMk cId="1766317319" sldId="482"/>
            <ac:spMk id="7" creationId="{8827CF99-7870-0997-188A-3110D246A88A}"/>
          </ac:spMkLst>
        </pc:spChg>
        <pc:spChg chg="mod">
          <ac:chgData name="Emma Marshall" userId="a2b35d5f-839b-45d7-8609-6fea0563397b" providerId="ADAL" clId="{671CBDF4-8227-4FA7-810D-6E24EBACF9D4}" dt="2023-04-06T14:54:34.268" v="6"/>
          <ac:spMkLst>
            <pc:docMk/>
            <pc:sldMk cId="1766317319" sldId="482"/>
            <ac:spMk id="8" creationId="{D4747C68-4B22-12FF-D236-D67F32F99AAC}"/>
          </ac:spMkLst>
        </pc:spChg>
        <pc:spChg chg="del">
          <ac:chgData name="Emma Marshall" userId="a2b35d5f-839b-45d7-8609-6fea0563397b" providerId="ADAL" clId="{671CBDF4-8227-4FA7-810D-6E24EBACF9D4}" dt="2023-04-06T14:54:25.736" v="5" actId="478"/>
          <ac:spMkLst>
            <pc:docMk/>
            <pc:sldMk cId="1766317319" sldId="482"/>
            <ac:spMk id="24" creationId="{6A3E2E6B-33BA-6745-BC86-8B398E528A09}"/>
          </ac:spMkLst>
        </pc:spChg>
        <pc:spChg chg="del">
          <ac:chgData name="Emma Marshall" userId="a2b35d5f-839b-45d7-8609-6fea0563397b" providerId="ADAL" clId="{671CBDF4-8227-4FA7-810D-6E24EBACF9D4}" dt="2023-04-06T14:54:21.015" v="0" actId="478"/>
          <ac:spMkLst>
            <pc:docMk/>
            <pc:sldMk cId="1766317319" sldId="482"/>
            <ac:spMk id="176" creationId="{00000000-0000-0000-0000-000000000000}"/>
          </ac:spMkLst>
        </pc:spChg>
        <pc:spChg chg="del">
          <ac:chgData name="Emma Marshall" userId="a2b35d5f-839b-45d7-8609-6fea0563397b" providerId="ADAL" clId="{671CBDF4-8227-4FA7-810D-6E24EBACF9D4}" dt="2023-04-06T14:54:22.196" v="1" actId="478"/>
          <ac:spMkLst>
            <pc:docMk/>
            <pc:sldMk cId="1766317319" sldId="482"/>
            <ac:spMk id="180" creationId="{00000000-0000-0000-0000-000000000000}"/>
          </ac:spMkLst>
        </pc:spChg>
        <pc:spChg chg="del">
          <ac:chgData name="Emma Marshall" userId="a2b35d5f-839b-45d7-8609-6fea0563397b" providerId="ADAL" clId="{671CBDF4-8227-4FA7-810D-6E24EBACF9D4}" dt="2023-04-06T14:54:23.518" v="3" actId="478"/>
          <ac:spMkLst>
            <pc:docMk/>
            <pc:sldMk cId="1766317319" sldId="482"/>
            <ac:spMk id="181" creationId="{00000000-0000-0000-0000-000000000000}"/>
          </ac:spMkLst>
        </pc:spChg>
        <pc:spChg chg="del">
          <ac:chgData name="Emma Marshall" userId="a2b35d5f-839b-45d7-8609-6fea0563397b" providerId="ADAL" clId="{671CBDF4-8227-4FA7-810D-6E24EBACF9D4}" dt="2023-04-06T14:54:24.258" v="4" actId="478"/>
          <ac:spMkLst>
            <pc:docMk/>
            <pc:sldMk cId="1766317319" sldId="482"/>
            <ac:spMk id="182" creationId="{00000000-0000-0000-0000-000000000000}"/>
          </ac:spMkLst>
        </pc:spChg>
        <pc:grpChg chg="add mod">
          <ac:chgData name="Emma Marshall" userId="a2b35d5f-839b-45d7-8609-6fea0563397b" providerId="ADAL" clId="{671CBDF4-8227-4FA7-810D-6E24EBACF9D4}" dt="2023-04-06T14:54:39.314" v="7" actId="1076"/>
          <ac:grpSpMkLst>
            <pc:docMk/>
            <pc:sldMk cId="1766317319" sldId="482"/>
            <ac:grpSpMk id="2" creationId="{D227477D-6D36-0C1D-CA1D-9AF1916327CB}"/>
          </ac:grpSpMkLst>
        </pc:grpChg>
        <pc:picChg chg="mod">
          <ac:chgData name="Emma Marshall" userId="a2b35d5f-839b-45d7-8609-6fea0563397b" providerId="ADAL" clId="{671CBDF4-8227-4FA7-810D-6E24EBACF9D4}" dt="2023-04-06T14:54:34.268" v="6"/>
          <ac:picMkLst>
            <pc:docMk/>
            <pc:sldMk cId="1766317319" sldId="482"/>
            <ac:picMk id="4" creationId="{4F984D12-AFD5-3575-CADA-E9CDB2FA0656}"/>
          </ac:picMkLst>
        </pc:picChg>
        <pc:picChg chg="del">
          <ac:chgData name="Emma Marshall" userId="a2b35d5f-839b-45d7-8609-6fea0563397b" providerId="ADAL" clId="{671CBDF4-8227-4FA7-810D-6E24EBACF9D4}" dt="2023-04-06T14:54:22.778" v="2" actId="478"/>
          <ac:picMkLst>
            <pc:docMk/>
            <pc:sldMk cId="1766317319" sldId="482"/>
            <ac:picMk id="184" creationId="{00000000-0000-0000-0000-000000000000}"/>
          </ac:picMkLst>
        </pc:picChg>
      </pc:sldChg>
    </pc:docChg>
  </pc:docChgLst>
  <pc:docChgLst>
    <pc:chgData name="Daniel Brooks" userId="ff9cde6f-c1b3-47fc-ac58-e71bedd0b91c" providerId="ADAL" clId="{E45B34EF-816D-4D1D-AE8A-60194948B677}"/>
    <pc:docChg chg="undo custSel modSld sldOrd">
      <pc:chgData name="Daniel Brooks" userId="ff9cde6f-c1b3-47fc-ac58-e71bedd0b91c" providerId="ADAL" clId="{E45B34EF-816D-4D1D-AE8A-60194948B677}" dt="2021-04-01T14:50:22.528" v="219" actId="20577"/>
      <pc:docMkLst>
        <pc:docMk/>
      </pc:docMkLst>
      <pc:sldChg chg="ord">
        <pc:chgData name="Daniel Brooks" userId="ff9cde6f-c1b3-47fc-ac58-e71bedd0b91c" providerId="ADAL" clId="{E45B34EF-816D-4D1D-AE8A-60194948B677}" dt="2021-04-01T09:28:29.461" v="6"/>
        <pc:sldMkLst>
          <pc:docMk/>
          <pc:sldMk cId="1173874095" sldId="270"/>
        </pc:sldMkLst>
      </pc:sldChg>
      <pc:sldChg chg="addSp delSp modSp">
        <pc:chgData name="Daniel Brooks" userId="ff9cde6f-c1b3-47fc-ac58-e71bedd0b91c" providerId="ADAL" clId="{E45B34EF-816D-4D1D-AE8A-60194948B677}" dt="2021-04-01T08:55:27.037" v="4" actId="478"/>
        <pc:sldMkLst>
          <pc:docMk/>
          <pc:sldMk cId="2743660478" sldId="271"/>
        </pc:sldMkLst>
        <pc:picChg chg="add del mod">
          <ac:chgData name="Daniel Brooks" userId="ff9cde6f-c1b3-47fc-ac58-e71bedd0b91c" providerId="ADAL" clId="{E45B34EF-816D-4D1D-AE8A-60194948B677}" dt="2021-04-01T08:55:27.037" v="4" actId="478"/>
          <ac:picMkLst>
            <pc:docMk/>
            <pc:sldMk cId="2743660478" sldId="271"/>
            <ac:picMk id="1026" creationId="{F462ACE3-73E6-416F-97E7-940D64D7C6D3}"/>
          </ac:picMkLst>
        </pc:picChg>
      </pc:sldChg>
      <pc:sldChg chg="addSp delSp modSp mod delAnim modAnim">
        <pc:chgData name="Daniel Brooks" userId="ff9cde6f-c1b3-47fc-ac58-e71bedd0b91c" providerId="ADAL" clId="{E45B34EF-816D-4D1D-AE8A-60194948B677}" dt="2021-04-01T14:27:32.349" v="207" actId="1076"/>
        <pc:sldMkLst>
          <pc:docMk/>
          <pc:sldMk cId="1453589691" sldId="307"/>
        </pc:sldMkLst>
        <pc:spChg chg="mod">
          <ac:chgData name="Daniel Brooks" userId="ff9cde6f-c1b3-47fc-ac58-e71bedd0b91c" providerId="ADAL" clId="{E45B34EF-816D-4D1D-AE8A-60194948B677}" dt="2021-04-01T14:23:09.162" v="204" actId="1582"/>
          <ac:spMkLst>
            <pc:docMk/>
            <pc:sldMk cId="1453589691" sldId="307"/>
            <ac:spMk id="2" creationId="{00000000-0000-0000-0000-000000000000}"/>
          </ac:spMkLst>
        </pc:spChg>
        <pc:spChg chg="mod">
          <ac:chgData name="Daniel Brooks" userId="ff9cde6f-c1b3-47fc-ac58-e71bedd0b91c" providerId="ADAL" clId="{E45B34EF-816D-4D1D-AE8A-60194948B677}" dt="2021-04-01T14:27:16.569" v="206" actId="1076"/>
          <ac:spMkLst>
            <pc:docMk/>
            <pc:sldMk cId="1453589691" sldId="307"/>
            <ac:spMk id="18" creationId="{679D6694-7AC2-FF43-A08C-7C8E9ECD973A}"/>
          </ac:spMkLst>
        </pc:spChg>
        <pc:spChg chg="mod">
          <ac:chgData name="Daniel Brooks" userId="ff9cde6f-c1b3-47fc-ac58-e71bedd0b91c" providerId="ADAL" clId="{E45B34EF-816D-4D1D-AE8A-60194948B677}" dt="2021-04-01T14:27:16.569" v="206" actId="1076"/>
          <ac:spMkLst>
            <pc:docMk/>
            <pc:sldMk cId="1453589691" sldId="307"/>
            <ac:spMk id="19" creationId="{1D1C88CC-04F2-454D-8FF7-0C0D14F1CE7D}"/>
          </ac:spMkLst>
        </pc:spChg>
        <pc:spChg chg="mod">
          <ac:chgData name="Daniel Brooks" userId="ff9cde6f-c1b3-47fc-ac58-e71bedd0b91c" providerId="ADAL" clId="{E45B34EF-816D-4D1D-AE8A-60194948B677}" dt="2021-04-01T14:27:16.569" v="206" actId="1076"/>
          <ac:spMkLst>
            <pc:docMk/>
            <pc:sldMk cId="1453589691" sldId="307"/>
            <ac:spMk id="20" creationId="{6F5A36A6-3AAE-F244-A89B-AB97474E63B5}"/>
          </ac:spMkLst>
        </pc:spChg>
        <pc:spChg chg="add del mod">
          <ac:chgData name="Daniel Brooks" userId="ff9cde6f-c1b3-47fc-ac58-e71bedd0b91c" providerId="ADAL" clId="{E45B34EF-816D-4D1D-AE8A-60194948B677}" dt="2021-04-01T14:19:33.362" v="178" actId="478"/>
          <ac:spMkLst>
            <pc:docMk/>
            <pc:sldMk cId="1453589691" sldId="307"/>
            <ac:spMk id="20" creationId="{C0542531-426A-44EA-AB82-11BEC70B0676}"/>
          </ac:spMkLst>
        </pc:spChg>
        <pc:spChg chg="add del mod">
          <ac:chgData name="Daniel Brooks" userId="ff9cde6f-c1b3-47fc-ac58-e71bedd0b91c" providerId="ADAL" clId="{E45B34EF-816D-4D1D-AE8A-60194948B677}" dt="2021-04-01T14:19:34.804" v="179" actId="478"/>
          <ac:spMkLst>
            <pc:docMk/>
            <pc:sldMk cId="1453589691" sldId="307"/>
            <ac:spMk id="21" creationId="{959BFB4A-736E-4C22-9D09-7FA7E56B58BC}"/>
          </ac:spMkLst>
        </pc:spChg>
        <pc:spChg chg="add del mod">
          <ac:chgData name="Daniel Brooks" userId="ff9cde6f-c1b3-47fc-ac58-e71bedd0b91c" providerId="ADAL" clId="{E45B34EF-816D-4D1D-AE8A-60194948B677}" dt="2021-04-01T14:19:36.062" v="180" actId="478"/>
          <ac:spMkLst>
            <pc:docMk/>
            <pc:sldMk cId="1453589691" sldId="307"/>
            <ac:spMk id="22" creationId="{423BE13C-F7B8-4FA9-9189-71CB0426C7F8}"/>
          </ac:spMkLst>
        </pc:spChg>
        <pc:spChg chg="add del mod">
          <ac:chgData name="Daniel Brooks" userId="ff9cde6f-c1b3-47fc-ac58-e71bedd0b91c" providerId="ADAL" clId="{E45B34EF-816D-4D1D-AE8A-60194948B677}" dt="2021-04-01T14:20:12.171" v="192" actId="1076"/>
          <ac:spMkLst>
            <pc:docMk/>
            <pc:sldMk cId="1453589691" sldId="307"/>
            <ac:spMk id="24" creationId="{23B3A5C0-9047-4DCD-88BF-F0305E19807F}"/>
          </ac:spMkLst>
        </pc:spChg>
        <pc:spChg chg="add del mod">
          <ac:chgData name="Daniel Brooks" userId="ff9cde6f-c1b3-47fc-ac58-e71bedd0b91c" providerId="ADAL" clId="{E45B34EF-816D-4D1D-AE8A-60194948B677}" dt="2021-04-01T14:20:13.797" v="193" actId="1076"/>
          <ac:spMkLst>
            <pc:docMk/>
            <pc:sldMk cId="1453589691" sldId="307"/>
            <ac:spMk id="25" creationId="{2B2E68BB-E1FD-4475-BCE8-E01138C512C2}"/>
          </ac:spMkLst>
        </pc:spChg>
        <pc:spChg chg="add del mod">
          <ac:chgData name="Daniel Brooks" userId="ff9cde6f-c1b3-47fc-ac58-e71bedd0b91c" providerId="ADAL" clId="{E45B34EF-816D-4D1D-AE8A-60194948B677}" dt="2021-04-01T14:20:15.836" v="194" actId="1076"/>
          <ac:spMkLst>
            <pc:docMk/>
            <pc:sldMk cId="1453589691" sldId="307"/>
            <ac:spMk id="26" creationId="{04FD9176-C811-43C6-8D35-3F7C541C20A0}"/>
          </ac:spMkLst>
        </pc:spChg>
        <pc:spChg chg="add del mod">
          <ac:chgData name="Daniel Brooks" userId="ff9cde6f-c1b3-47fc-ac58-e71bedd0b91c" providerId="ADAL" clId="{E45B34EF-816D-4D1D-AE8A-60194948B677}" dt="2021-04-01T14:21:31.832" v="202" actId="478"/>
          <ac:spMkLst>
            <pc:docMk/>
            <pc:sldMk cId="1453589691" sldId="307"/>
            <ac:spMk id="27" creationId="{F35BE131-471D-4036-ABA1-D6A0E10F5DB9}"/>
          </ac:spMkLst>
        </pc:spChg>
        <pc:grpChg chg="mod">
          <ac:chgData name="Daniel Brooks" userId="ff9cde6f-c1b3-47fc-ac58-e71bedd0b91c" providerId="ADAL" clId="{E45B34EF-816D-4D1D-AE8A-60194948B677}" dt="2021-04-01T14:26:01.472" v="205" actId="1076"/>
          <ac:grpSpMkLst>
            <pc:docMk/>
            <pc:sldMk cId="1453589691" sldId="307"/>
            <ac:grpSpMk id="3" creationId="{75428302-E467-CF41-9772-BAB935E65849}"/>
          </ac:grpSpMkLst>
        </pc:grpChg>
        <pc:picChg chg="mod">
          <ac:chgData name="Daniel Brooks" userId="ff9cde6f-c1b3-47fc-ac58-e71bedd0b91c" providerId="ADAL" clId="{E45B34EF-816D-4D1D-AE8A-60194948B677}" dt="2021-04-01T14:20:31.261" v="200" actId="1076"/>
          <ac:picMkLst>
            <pc:docMk/>
            <pc:sldMk cId="1453589691" sldId="307"/>
            <ac:picMk id="16" creationId="{364B1325-3407-5947-B6AD-D8F2751B7AF8}"/>
          </ac:picMkLst>
        </pc:picChg>
        <pc:picChg chg="add del mod">
          <ac:chgData name="Daniel Brooks" userId="ff9cde6f-c1b3-47fc-ac58-e71bedd0b91c" providerId="ADAL" clId="{E45B34EF-816D-4D1D-AE8A-60194948B677}" dt="2021-04-01T14:19:30.515" v="176" actId="478"/>
          <ac:picMkLst>
            <pc:docMk/>
            <pc:sldMk cId="1453589691" sldId="307"/>
            <ac:picMk id="19" creationId="{58341449-1F0D-4BD4-B9C9-0AF4FD07F6C4}"/>
          </ac:picMkLst>
        </pc:picChg>
        <pc:picChg chg="add del mod">
          <ac:chgData name="Daniel Brooks" userId="ff9cde6f-c1b3-47fc-ac58-e71bedd0b91c" providerId="ADAL" clId="{E45B34EF-816D-4D1D-AE8A-60194948B677}" dt="2021-04-01T14:27:32.349" v="207" actId="1076"/>
          <ac:picMkLst>
            <pc:docMk/>
            <pc:sldMk cId="1453589691" sldId="307"/>
            <ac:picMk id="23" creationId="{54655E76-9899-4F26-9B01-BB25627706E1}"/>
          </ac:picMkLst>
        </pc:picChg>
      </pc:sldChg>
      <pc:sldChg chg="modSp">
        <pc:chgData name="Daniel Brooks" userId="ff9cde6f-c1b3-47fc-ac58-e71bedd0b91c" providerId="ADAL" clId="{E45B34EF-816D-4D1D-AE8A-60194948B677}" dt="2021-04-01T08:16:54.756" v="1" actId="5793"/>
        <pc:sldMkLst>
          <pc:docMk/>
          <pc:sldMk cId="3843095633" sldId="308"/>
        </pc:sldMkLst>
        <pc:spChg chg="mod">
          <ac:chgData name="Daniel Brooks" userId="ff9cde6f-c1b3-47fc-ac58-e71bedd0b91c" providerId="ADAL" clId="{E45B34EF-816D-4D1D-AE8A-60194948B677}" dt="2021-04-01T08:16:54.756" v="1" actId="5793"/>
          <ac:spMkLst>
            <pc:docMk/>
            <pc:sldMk cId="3843095633" sldId="308"/>
            <ac:spMk id="7" creationId="{3B74EA84-C95D-44D9-9FEB-85E4962639E8}"/>
          </ac:spMkLst>
        </pc:spChg>
      </pc:sldChg>
      <pc:sldChg chg="modSp mod">
        <pc:chgData name="Daniel Brooks" userId="ff9cde6f-c1b3-47fc-ac58-e71bedd0b91c" providerId="ADAL" clId="{E45B34EF-816D-4D1D-AE8A-60194948B677}" dt="2021-04-01T08:11:35.762" v="0" actId="113"/>
        <pc:sldMkLst>
          <pc:docMk/>
          <pc:sldMk cId="182378725" sldId="581"/>
        </pc:sldMkLst>
        <pc:spChg chg="mod">
          <ac:chgData name="Daniel Brooks" userId="ff9cde6f-c1b3-47fc-ac58-e71bedd0b91c" providerId="ADAL" clId="{E45B34EF-816D-4D1D-AE8A-60194948B677}" dt="2021-04-01T08:11:35.762" v="0" actId="113"/>
          <ac:spMkLst>
            <pc:docMk/>
            <pc:sldMk cId="182378725" sldId="581"/>
            <ac:spMk id="3" creationId="{E992A3F3-D8E7-6D49-AACA-EDE230592294}"/>
          </ac:spMkLst>
        </pc:spChg>
      </pc:sldChg>
      <pc:sldChg chg="addSp delSp modSp mod">
        <pc:chgData name="Daniel Brooks" userId="ff9cde6f-c1b3-47fc-ac58-e71bedd0b91c" providerId="ADAL" clId="{E45B34EF-816D-4D1D-AE8A-60194948B677}" dt="2021-04-01T13:44:52.740" v="165" actId="20577"/>
        <pc:sldMkLst>
          <pc:docMk/>
          <pc:sldMk cId="654749801" sldId="582"/>
        </pc:sldMkLst>
        <pc:spChg chg="add mod">
          <ac:chgData name="Daniel Brooks" userId="ff9cde6f-c1b3-47fc-ac58-e71bedd0b91c" providerId="ADAL" clId="{E45B34EF-816D-4D1D-AE8A-60194948B677}" dt="2021-04-01T13:44:52.740" v="165" actId="20577"/>
          <ac:spMkLst>
            <pc:docMk/>
            <pc:sldMk cId="654749801" sldId="582"/>
            <ac:spMk id="24" creationId="{F8412D18-B36D-4BD6-8FF6-830C71C9FC65}"/>
          </ac:spMkLst>
        </pc:spChg>
        <pc:spChg chg="add mod">
          <ac:chgData name="Daniel Brooks" userId="ff9cde6f-c1b3-47fc-ac58-e71bedd0b91c" providerId="ADAL" clId="{E45B34EF-816D-4D1D-AE8A-60194948B677}" dt="2021-04-01T13:41:58.234" v="75" actId="1076"/>
          <ac:spMkLst>
            <pc:docMk/>
            <pc:sldMk cId="654749801" sldId="582"/>
            <ac:spMk id="27" creationId="{D989FE86-C0DB-4EE2-855D-8DA45A2228D8}"/>
          </ac:spMkLst>
        </pc:spChg>
        <pc:spChg chg="del mod">
          <ac:chgData name="Daniel Brooks" userId="ff9cde6f-c1b3-47fc-ac58-e71bedd0b91c" providerId="ADAL" clId="{E45B34EF-816D-4D1D-AE8A-60194948B677}" dt="2021-04-01T13:43:55.215" v="103" actId="478"/>
          <ac:spMkLst>
            <pc:docMk/>
            <pc:sldMk cId="654749801" sldId="582"/>
            <ac:spMk id="36" creationId="{F1026DD4-72F1-48ED-A8D8-CC545E353472}"/>
          </ac:spMkLst>
        </pc:spChg>
        <pc:graphicFrameChg chg="mod">
          <ac:chgData name="Daniel Brooks" userId="ff9cde6f-c1b3-47fc-ac58-e71bedd0b91c" providerId="ADAL" clId="{E45B34EF-816D-4D1D-AE8A-60194948B677}" dt="2021-04-01T13:43:59.990" v="104" actId="1076"/>
          <ac:graphicFrameMkLst>
            <pc:docMk/>
            <pc:sldMk cId="654749801" sldId="582"/>
            <ac:graphicFrameMk id="23" creationId="{38C272D8-E41D-C94E-B019-C4496E1B1830}"/>
          </ac:graphicFrameMkLst>
        </pc:graphicFrameChg>
        <pc:picChg chg="add del mod">
          <ac:chgData name="Daniel Brooks" userId="ff9cde6f-c1b3-47fc-ac58-e71bedd0b91c" providerId="ADAL" clId="{E45B34EF-816D-4D1D-AE8A-60194948B677}" dt="2021-04-01T13:41:03.136" v="52" actId="478"/>
          <ac:picMkLst>
            <pc:docMk/>
            <pc:sldMk cId="654749801" sldId="582"/>
            <ac:picMk id="10" creationId="{2DAE25F1-BAE7-4A20-91F1-B273A5018936}"/>
          </ac:picMkLst>
        </pc:picChg>
      </pc:sldChg>
      <pc:sldChg chg="addSp modSp mod">
        <pc:chgData name="Daniel Brooks" userId="ff9cde6f-c1b3-47fc-ac58-e71bedd0b91c" providerId="ADAL" clId="{E45B34EF-816D-4D1D-AE8A-60194948B677}" dt="2021-04-01T09:38:49.450" v="38" actId="1076"/>
        <pc:sldMkLst>
          <pc:docMk/>
          <pc:sldMk cId="3667722148" sldId="643"/>
        </pc:sldMkLst>
        <pc:spChg chg="add mod">
          <ac:chgData name="Daniel Brooks" userId="ff9cde6f-c1b3-47fc-ac58-e71bedd0b91c" providerId="ADAL" clId="{E45B34EF-816D-4D1D-AE8A-60194948B677}" dt="2021-04-01T09:38:49.450" v="38" actId="1076"/>
          <ac:spMkLst>
            <pc:docMk/>
            <pc:sldMk cId="3667722148" sldId="643"/>
            <ac:spMk id="3" creationId="{63C01251-845D-4C66-BB4A-ED80C953AB84}"/>
          </ac:spMkLst>
        </pc:spChg>
      </pc:sldChg>
      <pc:sldChg chg="modSp mod">
        <pc:chgData name="Daniel Brooks" userId="ff9cde6f-c1b3-47fc-ac58-e71bedd0b91c" providerId="ADAL" clId="{E45B34EF-816D-4D1D-AE8A-60194948B677}" dt="2021-04-01T13:39:40.916" v="40" actId="1076"/>
        <pc:sldMkLst>
          <pc:docMk/>
          <pc:sldMk cId="1016946719" sldId="645"/>
        </pc:sldMkLst>
        <pc:spChg chg="mod">
          <ac:chgData name="Daniel Brooks" userId="ff9cde6f-c1b3-47fc-ac58-e71bedd0b91c" providerId="ADAL" clId="{E45B34EF-816D-4D1D-AE8A-60194948B677}" dt="2021-04-01T13:39:40.916" v="40" actId="1076"/>
          <ac:spMkLst>
            <pc:docMk/>
            <pc:sldMk cId="1016946719" sldId="645"/>
            <ac:spMk id="3" creationId="{2D6E85D1-D386-6D41-A3E6-CD361DFE155D}"/>
          </ac:spMkLst>
        </pc:spChg>
      </pc:sldChg>
      <pc:sldChg chg="addSp modSp mod modAnim">
        <pc:chgData name="Daniel Brooks" userId="ff9cde6f-c1b3-47fc-ac58-e71bedd0b91c" providerId="ADAL" clId="{E45B34EF-816D-4D1D-AE8A-60194948B677}" dt="2021-04-01T14:19:27.565" v="175" actId="164"/>
        <pc:sldMkLst>
          <pc:docMk/>
          <pc:sldMk cId="3839010862" sldId="656"/>
        </pc:sldMkLst>
        <pc:spChg chg="mod">
          <ac:chgData name="Daniel Brooks" userId="ff9cde6f-c1b3-47fc-ac58-e71bedd0b91c" providerId="ADAL" clId="{E45B34EF-816D-4D1D-AE8A-60194948B677}" dt="2021-04-01T14:19:27.565" v="175" actId="164"/>
          <ac:spMkLst>
            <pc:docMk/>
            <pc:sldMk cId="3839010862" sldId="656"/>
            <ac:spMk id="7" creationId="{EE4EF8C4-92CE-E44F-AC3C-A3CD6568F8C0}"/>
          </ac:spMkLst>
        </pc:spChg>
        <pc:spChg chg="mod">
          <ac:chgData name="Daniel Brooks" userId="ff9cde6f-c1b3-47fc-ac58-e71bedd0b91c" providerId="ADAL" clId="{E45B34EF-816D-4D1D-AE8A-60194948B677}" dt="2021-04-01T14:19:27.565" v="175" actId="164"/>
          <ac:spMkLst>
            <pc:docMk/>
            <pc:sldMk cId="3839010862" sldId="656"/>
            <ac:spMk id="9" creationId="{6A431713-B557-F946-8057-06A7B2813233}"/>
          </ac:spMkLst>
        </pc:spChg>
        <pc:spChg chg="mod">
          <ac:chgData name="Daniel Brooks" userId="ff9cde6f-c1b3-47fc-ac58-e71bedd0b91c" providerId="ADAL" clId="{E45B34EF-816D-4D1D-AE8A-60194948B677}" dt="2021-04-01T14:19:27.565" v="175" actId="164"/>
          <ac:spMkLst>
            <pc:docMk/>
            <pc:sldMk cId="3839010862" sldId="656"/>
            <ac:spMk id="10" creationId="{F39F9133-588F-7843-A655-90D3FB8DFDA1}"/>
          </ac:spMkLst>
        </pc:spChg>
        <pc:grpChg chg="add mod">
          <ac:chgData name="Daniel Brooks" userId="ff9cde6f-c1b3-47fc-ac58-e71bedd0b91c" providerId="ADAL" clId="{E45B34EF-816D-4D1D-AE8A-60194948B677}" dt="2021-04-01T14:19:27.565" v="175" actId="164"/>
          <ac:grpSpMkLst>
            <pc:docMk/>
            <pc:sldMk cId="3839010862" sldId="656"/>
            <ac:grpSpMk id="2" creationId="{39529C13-DB46-4071-8BE3-B4A8B2EEAA66}"/>
          </ac:grpSpMkLst>
        </pc:grpChg>
        <pc:picChg chg="mod">
          <ac:chgData name="Daniel Brooks" userId="ff9cde6f-c1b3-47fc-ac58-e71bedd0b91c" providerId="ADAL" clId="{E45B34EF-816D-4D1D-AE8A-60194948B677}" dt="2021-04-01T14:19:27.565" v="175" actId="164"/>
          <ac:picMkLst>
            <pc:docMk/>
            <pc:sldMk cId="3839010862" sldId="656"/>
            <ac:picMk id="12" creationId="{51E725AD-48DB-4530-9AA9-53ED04838548}"/>
          </ac:picMkLst>
        </pc:picChg>
      </pc:sldChg>
      <pc:sldChg chg="modSp">
        <pc:chgData name="Daniel Brooks" userId="ff9cde6f-c1b3-47fc-ac58-e71bedd0b91c" providerId="ADAL" clId="{E45B34EF-816D-4D1D-AE8A-60194948B677}" dt="2021-04-01T13:46:51.665" v="170" actId="20577"/>
        <pc:sldMkLst>
          <pc:docMk/>
          <pc:sldMk cId="1215366934" sldId="690"/>
        </pc:sldMkLst>
        <pc:spChg chg="mod">
          <ac:chgData name="Daniel Brooks" userId="ff9cde6f-c1b3-47fc-ac58-e71bedd0b91c" providerId="ADAL" clId="{E45B34EF-816D-4D1D-AE8A-60194948B677}" dt="2021-04-01T13:46:51.665" v="170" actId="20577"/>
          <ac:spMkLst>
            <pc:docMk/>
            <pc:sldMk cId="1215366934" sldId="690"/>
            <ac:spMk id="3" creationId="{2D6E85D1-D386-6D41-A3E6-CD361DFE155D}"/>
          </ac:spMkLst>
        </pc:spChg>
      </pc:sldChg>
      <pc:sldChg chg="modSp">
        <pc:chgData name="Daniel Brooks" userId="ff9cde6f-c1b3-47fc-ac58-e71bedd0b91c" providerId="ADAL" clId="{E45B34EF-816D-4D1D-AE8A-60194948B677}" dt="2021-04-01T13:46:24.618" v="169"/>
        <pc:sldMkLst>
          <pc:docMk/>
          <pc:sldMk cId="3308840122" sldId="693"/>
        </pc:sldMkLst>
        <pc:spChg chg="mod">
          <ac:chgData name="Daniel Brooks" userId="ff9cde6f-c1b3-47fc-ac58-e71bedd0b91c" providerId="ADAL" clId="{E45B34EF-816D-4D1D-AE8A-60194948B677}" dt="2021-04-01T13:46:24.618" v="169"/>
          <ac:spMkLst>
            <pc:docMk/>
            <pc:sldMk cId="3308840122" sldId="693"/>
            <ac:spMk id="3" creationId="{2D6E85D1-D386-6D41-A3E6-CD361DFE155D}"/>
          </ac:spMkLst>
        </pc:spChg>
      </pc:sldChg>
      <pc:sldChg chg="modSp mod">
        <pc:chgData name="Daniel Brooks" userId="ff9cde6f-c1b3-47fc-ac58-e71bedd0b91c" providerId="ADAL" clId="{E45B34EF-816D-4D1D-AE8A-60194948B677}" dt="2021-04-01T14:50:22.528" v="219" actId="20577"/>
        <pc:sldMkLst>
          <pc:docMk/>
          <pc:sldMk cId="4119615189" sldId="695"/>
        </pc:sldMkLst>
        <pc:spChg chg="mod">
          <ac:chgData name="Daniel Brooks" userId="ff9cde6f-c1b3-47fc-ac58-e71bedd0b91c" providerId="ADAL" clId="{E45B34EF-816D-4D1D-AE8A-60194948B677}" dt="2021-04-01T14:50:22.528" v="219" actId="20577"/>
          <ac:spMkLst>
            <pc:docMk/>
            <pc:sldMk cId="4119615189" sldId="695"/>
            <ac:spMk id="23" creationId="{07ACB09A-1183-184A-A25C-E7BA37E86E95}"/>
          </ac:spMkLst>
        </pc:spChg>
        <pc:spChg chg="mod">
          <ac:chgData name="Daniel Brooks" userId="ff9cde6f-c1b3-47fc-ac58-e71bedd0b91c" providerId="ADAL" clId="{E45B34EF-816D-4D1D-AE8A-60194948B677}" dt="2021-04-01T14:48:47.867" v="216" actId="20577"/>
          <ac:spMkLst>
            <pc:docMk/>
            <pc:sldMk cId="4119615189" sldId="695"/>
            <ac:spMk id="24" creationId="{6A3E2E6B-33BA-6745-BC86-8B398E528A09}"/>
          </ac:spMkLst>
        </pc:spChg>
        <pc:spChg chg="mod">
          <ac:chgData name="Daniel Brooks" userId="ff9cde6f-c1b3-47fc-ac58-e71bedd0b91c" providerId="ADAL" clId="{E45B34EF-816D-4D1D-AE8A-60194948B677}" dt="2021-04-01T14:47:57.612" v="210" actId="20577"/>
          <ac:spMkLst>
            <pc:docMk/>
            <pc:sldMk cId="4119615189" sldId="695"/>
            <ac:spMk id="189" creationId="{00000000-0000-0000-0000-000000000000}"/>
          </ac:spMkLst>
        </pc:spChg>
      </pc:sldChg>
    </pc:docChg>
  </pc:docChgLst>
  <pc:docChgLst>
    <pc:chgData name="Sian Dumas" userId="S::sian@colour-profiling.com::d0c18d62-381c-41a5-b8b8-aca3ffbb5dac" providerId="AD" clId="Web-{037CB4F4-46C8-6080-6FD9-1FB6B6AA3A38}"/>
    <pc:docChg chg="modSld">
      <pc:chgData name="Sian Dumas" userId="S::sian@colour-profiling.com::d0c18d62-381c-41a5-b8b8-aca3ffbb5dac" providerId="AD" clId="Web-{037CB4F4-46C8-6080-6FD9-1FB6B6AA3A38}" dt="2021-04-01T16:38:12.205" v="1239" actId="20577"/>
      <pc:docMkLst>
        <pc:docMk/>
      </pc:docMkLst>
      <pc:sldChg chg="modNotes">
        <pc:chgData name="Sian Dumas" userId="S::sian@colour-profiling.com::d0c18d62-381c-41a5-b8b8-aca3ffbb5dac" providerId="AD" clId="Web-{037CB4F4-46C8-6080-6FD9-1FB6B6AA3A38}" dt="2021-04-01T16:03:39.615" v="364"/>
        <pc:sldMkLst>
          <pc:docMk/>
          <pc:sldMk cId="540909167" sldId="280"/>
        </pc:sldMkLst>
      </pc:sldChg>
      <pc:sldChg chg="modNotes">
        <pc:chgData name="Sian Dumas" userId="S::sian@colour-profiling.com::d0c18d62-381c-41a5-b8b8-aca3ffbb5dac" providerId="AD" clId="Web-{037CB4F4-46C8-6080-6FD9-1FB6B6AA3A38}" dt="2021-04-01T16:26:21.569" v="765"/>
        <pc:sldMkLst>
          <pc:docMk/>
          <pc:sldMk cId="4255595497" sldId="313"/>
        </pc:sldMkLst>
      </pc:sldChg>
      <pc:sldChg chg="modNotes">
        <pc:chgData name="Sian Dumas" userId="S::sian@colour-profiling.com::d0c18d62-381c-41a5-b8b8-aca3ffbb5dac" providerId="AD" clId="Web-{037CB4F4-46C8-6080-6FD9-1FB6B6AA3A38}" dt="2021-04-01T16:35:18.560" v="1176"/>
        <pc:sldMkLst>
          <pc:docMk/>
          <pc:sldMk cId="487046051" sldId="372"/>
        </pc:sldMkLst>
      </pc:sldChg>
      <pc:sldChg chg="modNotes">
        <pc:chgData name="Sian Dumas" userId="S::sian@colour-profiling.com::d0c18d62-381c-41a5-b8b8-aca3ffbb5dac" providerId="AD" clId="Web-{037CB4F4-46C8-6080-6FD9-1FB6B6AA3A38}" dt="2021-04-01T16:17:27.156" v="576"/>
        <pc:sldMkLst>
          <pc:docMk/>
          <pc:sldMk cId="2439093484" sldId="453"/>
        </pc:sldMkLst>
      </pc:sldChg>
      <pc:sldChg chg="modNotes">
        <pc:chgData name="Sian Dumas" userId="S::sian@colour-profiling.com::d0c18d62-381c-41a5-b8b8-aca3ffbb5dac" providerId="AD" clId="Web-{037CB4F4-46C8-6080-6FD9-1FB6B6AA3A38}" dt="2021-04-01T16:10:21.339" v="525"/>
        <pc:sldMkLst>
          <pc:docMk/>
          <pc:sldMk cId="1784027888" sldId="454"/>
        </pc:sldMkLst>
      </pc:sldChg>
      <pc:sldChg chg="modNotes">
        <pc:chgData name="Sian Dumas" userId="S::sian@colour-profiling.com::d0c18d62-381c-41a5-b8b8-aca3ffbb5dac" providerId="AD" clId="Web-{037CB4F4-46C8-6080-6FD9-1FB6B6AA3A38}" dt="2021-04-01T15:53:34.154" v="284"/>
        <pc:sldMkLst>
          <pc:docMk/>
          <pc:sldMk cId="3903172804" sldId="509"/>
        </pc:sldMkLst>
      </pc:sldChg>
      <pc:sldChg chg="modSp modNotes">
        <pc:chgData name="Sian Dumas" userId="S::sian@colour-profiling.com::d0c18d62-381c-41a5-b8b8-aca3ffbb5dac" providerId="AD" clId="Web-{037CB4F4-46C8-6080-6FD9-1FB6B6AA3A38}" dt="2021-04-01T16:31:48.729" v="957"/>
        <pc:sldMkLst>
          <pc:docMk/>
          <pc:sldMk cId="1720957988" sldId="634"/>
        </pc:sldMkLst>
        <pc:spChg chg="mod">
          <ac:chgData name="Sian Dumas" userId="S::sian@colour-profiling.com::d0c18d62-381c-41a5-b8b8-aca3ffbb5dac" providerId="AD" clId="Web-{037CB4F4-46C8-6080-6FD9-1FB6B6AA3A38}" dt="2021-04-01T16:31:02.869" v="891" actId="20577"/>
          <ac:spMkLst>
            <pc:docMk/>
            <pc:sldMk cId="1720957988" sldId="634"/>
            <ac:spMk id="2" creationId="{A60AC6AA-9938-DC4E-AC69-CDB3EA455A8D}"/>
          </ac:spMkLst>
        </pc:spChg>
      </pc:sldChg>
      <pc:sldChg chg="modSp">
        <pc:chgData name="Sian Dumas" userId="S::sian@colour-profiling.com::d0c18d62-381c-41a5-b8b8-aca3ffbb5dac" providerId="AD" clId="Web-{037CB4F4-46C8-6080-6FD9-1FB6B6AA3A38}" dt="2021-04-01T16:38:12.205" v="1239" actId="20577"/>
        <pc:sldMkLst>
          <pc:docMk/>
          <pc:sldMk cId="3109106656" sldId="637"/>
        </pc:sldMkLst>
        <pc:spChg chg="mod">
          <ac:chgData name="Sian Dumas" userId="S::sian@colour-profiling.com::d0c18d62-381c-41a5-b8b8-aca3ffbb5dac" providerId="AD" clId="Web-{037CB4F4-46C8-6080-6FD9-1FB6B6AA3A38}" dt="2021-04-01T16:38:12.205" v="1239" actId="20577"/>
          <ac:spMkLst>
            <pc:docMk/>
            <pc:sldMk cId="3109106656" sldId="637"/>
            <ac:spMk id="6" creationId="{380A4799-6F2F-514E-BB3C-1068C385623F}"/>
          </ac:spMkLst>
        </pc:spChg>
      </pc:sldChg>
      <pc:sldChg chg="modNotes">
        <pc:chgData name="Sian Dumas" userId="S::sian@colour-profiling.com::d0c18d62-381c-41a5-b8b8-aca3ffbb5dac" providerId="AD" clId="Web-{037CB4F4-46C8-6080-6FD9-1FB6B6AA3A38}" dt="2021-04-01T15:50:53.621" v="209"/>
        <pc:sldMkLst>
          <pc:docMk/>
          <pc:sldMk cId="3551708292" sldId="686"/>
        </pc:sldMkLst>
      </pc:sldChg>
    </pc:docChg>
  </pc:docChgLst>
  <pc:docChgLst>
    <pc:chgData name="Sian Dumas" userId="S::sian@colour-profiling.com::d0c18d62-381c-41a5-b8b8-aca3ffbb5dac" providerId="AD" clId="Web-{6EEDFC93-F625-8D60-278B-E3AECECA382F}"/>
    <pc:docChg chg="modSld">
      <pc:chgData name="Sian Dumas" userId="S::sian@colour-profiling.com::d0c18d62-381c-41a5-b8b8-aca3ffbb5dac" providerId="AD" clId="Web-{6EEDFC93-F625-8D60-278B-E3AECECA382F}" dt="2021-04-01T09:58:55.787" v="991"/>
      <pc:docMkLst>
        <pc:docMk/>
      </pc:docMkLst>
      <pc:sldChg chg="modNotes">
        <pc:chgData name="Sian Dumas" userId="S::sian@colour-profiling.com::d0c18d62-381c-41a5-b8b8-aca3ffbb5dac" providerId="AD" clId="Web-{6EEDFC93-F625-8D60-278B-E3AECECA382F}" dt="2021-04-01T09:42:25.696" v="911"/>
        <pc:sldMkLst>
          <pc:docMk/>
          <pc:sldMk cId="1173874095" sldId="270"/>
        </pc:sldMkLst>
      </pc:sldChg>
      <pc:sldChg chg="addSp modSp modNotes">
        <pc:chgData name="Sian Dumas" userId="S::sian@colour-profiling.com::d0c18d62-381c-41a5-b8b8-aca3ffbb5dac" providerId="AD" clId="Web-{6EEDFC93-F625-8D60-278B-E3AECECA382F}" dt="2021-04-01T09:23:12.568" v="549"/>
        <pc:sldMkLst>
          <pc:docMk/>
          <pc:sldMk cId="2743660478" sldId="271"/>
        </pc:sldMkLst>
        <pc:picChg chg="add mod">
          <ac:chgData name="Sian Dumas" userId="S::sian@colour-profiling.com::d0c18d62-381c-41a5-b8b8-aca3ffbb5dac" providerId="AD" clId="Web-{6EEDFC93-F625-8D60-278B-E3AECECA382F}" dt="2021-04-01T08:55:53.984" v="453" actId="1076"/>
          <ac:picMkLst>
            <pc:docMk/>
            <pc:sldMk cId="2743660478" sldId="271"/>
            <ac:picMk id="2" creationId="{C2A5F45A-CF40-4F8F-8185-71E42E17A45C}"/>
          </ac:picMkLst>
        </pc:picChg>
      </pc:sldChg>
      <pc:sldChg chg="modNotes">
        <pc:chgData name="Sian Dumas" userId="S::sian@colour-profiling.com::d0c18d62-381c-41a5-b8b8-aca3ffbb5dac" providerId="AD" clId="Web-{6EEDFC93-F625-8D60-278B-E3AECECA382F}" dt="2021-04-01T09:17:19.136" v="493"/>
        <pc:sldMkLst>
          <pc:docMk/>
          <pc:sldMk cId="3843095633" sldId="308"/>
        </pc:sldMkLst>
      </pc:sldChg>
      <pc:sldChg chg="modNotes">
        <pc:chgData name="Sian Dumas" userId="S::sian@colour-profiling.com::d0c18d62-381c-41a5-b8b8-aca3ffbb5dac" providerId="AD" clId="Web-{6EEDFC93-F625-8D60-278B-E3AECECA382F}" dt="2021-04-01T08:28:04.850" v="309"/>
        <pc:sldMkLst>
          <pc:docMk/>
          <pc:sldMk cId="2534560570" sldId="446"/>
        </pc:sldMkLst>
      </pc:sldChg>
      <pc:sldChg chg="modSp modNotes">
        <pc:chgData name="Sian Dumas" userId="S::sian@colour-profiling.com::d0c18d62-381c-41a5-b8b8-aca3ffbb5dac" providerId="AD" clId="Web-{6EEDFC93-F625-8D60-278B-E3AECECA382F}" dt="2021-04-01T08:47:07.893" v="379"/>
        <pc:sldMkLst>
          <pc:docMk/>
          <pc:sldMk cId="1766317319" sldId="482"/>
        </pc:sldMkLst>
        <pc:spChg chg="mod">
          <ac:chgData name="Sian Dumas" userId="S::sian@colour-profiling.com::d0c18d62-381c-41a5-b8b8-aca3ffbb5dac" providerId="AD" clId="Web-{6EEDFC93-F625-8D60-278B-E3AECECA382F}" dt="2021-04-01T08:40:19.790" v="327" actId="20577"/>
          <ac:spMkLst>
            <pc:docMk/>
            <pc:sldMk cId="1766317319" sldId="482"/>
            <ac:spMk id="192" creationId="{00000000-0000-0000-0000-000000000000}"/>
          </ac:spMkLst>
        </pc:spChg>
      </pc:sldChg>
      <pc:sldChg chg="modSp modNotes">
        <pc:chgData name="Sian Dumas" userId="S::sian@colour-profiling.com::d0c18d62-381c-41a5-b8b8-aca3ffbb5dac" providerId="AD" clId="Web-{6EEDFC93-F625-8D60-278B-E3AECECA382F}" dt="2021-04-01T09:58:55.787" v="991"/>
        <pc:sldMkLst>
          <pc:docMk/>
          <pc:sldMk cId="1832719585" sldId="509"/>
        </pc:sldMkLst>
        <pc:spChg chg="mod">
          <ac:chgData name="Sian Dumas" userId="S::sian@colour-profiling.com::d0c18d62-381c-41a5-b8b8-aca3ffbb5dac" providerId="AD" clId="Web-{6EEDFC93-F625-8D60-278B-E3AECECA382F}" dt="2021-04-01T09:58:34.068" v="943" actId="20577"/>
          <ac:spMkLst>
            <pc:docMk/>
            <pc:sldMk cId="1832719585" sldId="509"/>
            <ac:spMk id="2" creationId="{921A9A3F-C8E8-43B7-9C03-C3803A9BD2F6}"/>
          </ac:spMkLst>
        </pc:spChg>
      </pc:sldChg>
      <pc:sldChg chg="modNotes">
        <pc:chgData name="Sian Dumas" userId="S::sian@colour-profiling.com::d0c18d62-381c-41a5-b8b8-aca3ffbb5dac" providerId="AD" clId="Web-{6EEDFC93-F625-8D60-278B-E3AECECA382F}" dt="2021-04-01T08:16:19.771" v="16"/>
        <pc:sldMkLst>
          <pc:docMk/>
          <pc:sldMk cId="182378725" sldId="581"/>
        </pc:sldMkLst>
      </pc:sldChg>
      <pc:sldChg chg="modNotes">
        <pc:chgData name="Sian Dumas" userId="S::sian@colour-profiling.com::d0c18d62-381c-41a5-b8b8-aca3ffbb5dac" providerId="AD" clId="Web-{6EEDFC93-F625-8D60-278B-E3AECECA382F}" dt="2021-04-01T09:39:15.753" v="846"/>
        <pc:sldMkLst>
          <pc:docMk/>
          <pc:sldMk cId="2664762490" sldId="633"/>
        </pc:sldMkLst>
      </pc:sldChg>
      <pc:sldChg chg="modSp modNotes">
        <pc:chgData name="Sian Dumas" userId="S::sian@colour-profiling.com::d0c18d62-381c-41a5-b8b8-aca3ffbb5dac" providerId="AD" clId="Web-{6EEDFC93-F625-8D60-278B-E3AECECA382F}" dt="2021-04-01T09:39:53.676" v="848"/>
        <pc:sldMkLst>
          <pc:docMk/>
          <pc:sldMk cId="3667722148" sldId="643"/>
        </pc:sldMkLst>
        <pc:spChg chg="mod">
          <ac:chgData name="Sian Dumas" userId="S::sian@colour-profiling.com::d0c18d62-381c-41a5-b8b8-aca3ffbb5dac" providerId="AD" clId="Web-{6EEDFC93-F625-8D60-278B-E3AECECA382F}" dt="2021-04-01T09:32:48.069" v="550" actId="20577"/>
          <ac:spMkLst>
            <pc:docMk/>
            <pc:sldMk cId="3667722148" sldId="643"/>
            <ac:spMk id="11" creationId="{D4161FA3-200C-9C43-9281-796D20A64483}"/>
          </ac:spMkLst>
        </pc:spChg>
      </pc:sldChg>
    </pc:docChg>
  </pc:docChgLst>
  <pc:docChgLst>
    <pc:chgData name="Jayne Holloway" userId="S::jayne@colour-profiling.com::acd824e0-849b-439c-b4c6-53770188c5fe" providerId="AD" clId="Web-{FBD60DD4-4A89-F1ED-56B0-B204D1B571DA}"/>
    <pc:docChg chg="modSld">
      <pc:chgData name="Jayne Holloway" userId="S::jayne@colour-profiling.com::acd824e0-849b-439c-b4c6-53770188c5fe" providerId="AD" clId="Web-{FBD60DD4-4A89-F1ED-56B0-B204D1B571DA}" dt="2021-08-25T17:19:59.899" v="378"/>
      <pc:docMkLst>
        <pc:docMk/>
      </pc:docMkLst>
      <pc:sldChg chg="modSp">
        <pc:chgData name="Jayne Holloway" userId="S::jayne@colour-profiling.com::acd824e0-849b-439c-b4c6-53770188c5fe" providerId="AD" clId="Web-{FBD60DD4-4A89-F1ED-56B0-B204D1B571DA}" dt="2021-08-25T17:01:21.172" v="57" actId="20577"/>
        <pc:sldMkLst>
          <pc:docMk/>
          <pc:sldMk cId="2743660478" sldId="271"/>
        </pc:sldMkLst>
        <pc:spChg chg="mod">
          <ac:chgData name="Jayne Holloway" userId="S::jayne@colour-profiling.com::acd824e0-849b-439c-b4c6-53770188c5fe" providerId="AD" clId="Web-{FBD60DD4-4A89-F1ED-56B0-B204D1B571DA}" dt="2021-08-25T17:01:21.172" v="57" actId="20577"/>
          <ac:spMkLst>
            <pc:docMk/>
            <pc:sldMk cId="2743660478" sldId="271"/>
            <ac:spMk id="13" creationId="{501B6C63-F934-4F81-8033-5AD6EECB163B}"/>
          </ac:spMkLst>
        </pc:spChg>
      </pc:sldChg>
      <pc:sldChg chg="modSp modNotes">
        <pc:chgData name="Jayne Holloway" userId="S::jayne@colour-profiling.com::acd824e0-849b-439c-b4c6-53770188c5fe" providerId="AD" clId="Web-{FBD60DD4-4A89-F1ED-56B0-B204D1B571DA}" dt="2021-08-25T17:18:52.411" v="338"/>
        <pc:sldMkLst>
          <pc:docMk/>
          <pc:sldMk cId="540909167" sldId="280"/>
        </pc:sldMkLst>
        <pc:spChg chg="mod">
          <ac:chgData name="Jayne Holloway" userId="S::jayne@colour-profiling.com::acd824e0-849b-439c-b4c6-53770188c5fe" providerId="AD" clId="Web-{FBD60DD4-4A89-F1ED-56B0-B204D1B571DA}" dt="2021-08-25T17:11:31.120" v="193" actId="20577"/>
          <ac:spMkLst>
            <pc:docMk/>
            <pc:sldMk cId="540909167" sldId="280"/>
            <ac:spMk id="11" creationId="{501B6C63-F934-4F81-8033-5AD6EECB163B}"/>
          </ac:spMkLst>
        </pc:spChg>
      </pc:sldChg>
      <pc:sldChg chg="modSp modNotes">
        <pc:chgData name="Jayne Holloway" userId="S::jayne@colour-profiling.com::acd824e0-849b-439c-b4c6-53770188c5fe" providerId="AD" clId="Web-{FBD60DD4-4A89-F1ED-56B0-B204D1B571DA}" dt="2021-08-25T17:07:16.026" v="141"/>
        <pc:sldMkLst>
          <pc:docMk/>
          <pc:sldMk cId="1453589691" sldId="307"/>
        </pc:sldMkLst>
        <pc:spChg chg="mod">
          <ac:chgData name="Jayne Holloway" userId="S::jayne@colour-profiling.com::acd824e0-849b-439c-b4c6-53770188c5fe" providerId="AD" clId="Web-{FBD60DD4-4A89-F1ED-56B0-B204D1B571DA}" dt="2021-08-25T17:06:40.962" v="138" actId="20577"/>
          <ac:spMkLst>
            <pc:docMk/>
            <pc:sldMk cId="1453589691" sldId="307"/>
            <ac:spMk id="14" creationId="{501B6C63-F934-4F81-8033-5AD6EECB163B}"/>
          </ac:spMkLst>
        </pc:spChg>
      </pc:sldChg>
      <pc:sldChg chg="modSp modNotes">
        <pc:chgData name="Jayne Holloway" userId="S::jayne@colour-profiling.com::acd824e0-849b-439c-b4c6-53770188c5fe" providerId="AD" clId="Web-{FBD60DD4-4A89-F1ED-56B0-B204D1B571DA}" dt="2021-08-25T16:54:58.588" v="44"/>
        <pc:sldMkLst>
          <pc:docMk/>
          <pc:sldMk cId="3843095633" sldId="308"/>
        </pc:sldMkLst>
        <pc:spChg chg="mod">
          <ac:chgData name="Jayne Holloway" userId="S::jayne@colour-profiling.com::acd824e0-849b-439c-b4c6-53770188c5fe" providerId="AD" clId="Web-{FBD60DD4-4A89-F1ED-56B0-B204D1B571DA}" dt="2021-08-25T16:54:55.666" v="42" actId="20577"/>
          <ac:spMkLst>
            <pc:docMk/>
            <pc:sldMk cId="3843095633" sldId="308"/>
            <ac:spMk id="16" creationId="{501B6C63-F934-4F81-8033-5AD6EECB163B}"/>
          </ac:spMkLst>
        </pc:spChg>
      </pc:sldChg>
      <pc:sldChg chg="modSp">
        <pc:chgData name="Jayne Holloway" userId="S::jayne@colour-profiling.com::acd824e0-849b-439c-b4c6-53770188c5fe" providerId="AD" clId="Web-{FBD60DD4-4A89-F1ED-56B0-B204D1B571DA}" dt="2021-08-25T17:15:10.272" v="261" actId="20577"/>
        <pc:sldMkLst>
          <pc:docMk/>
          <pc:sldMk cId="4255595497" sldId="313"/>
        </pc:sldMkLst>
        <pc:spChg chg="mod">
          <ac:chgData name="Jayne Holloway" userId="S::jayne@colour-profiling.com::acd824e0-849b-439c-b4c6-53770188c5fe" providerId="AD" clId="Web-{FBD60DD4-4A89-F1ED-56B0-B204D1B571DA}" dt="2021-08-25T17:15:10.272" v="261" actId="20577"/>
          <ac:spMkLst>
            <pc:docMk/>
            <pc:sldMk cId="4255595497" sldId="313"/>
            <ac:spMk id="15" creationId="{501B6C63-F934-4F81-8033-5AD6EECB163B}"/>
          </ac:spMkLst>
        </pc:spChg>
        <pc:spChg chg="mod">
          <ac:chgData name="Jayne Holloway" userId="S::jayne@colour-profiling.com::acd824e0-849b-439c-b4c6-53770188c5fe" providerId="AD" clId="Web-{FBD60DD4-4A89-F1ED-56B0-B204D1B571DA}" dt="2021-08-25T17:15:01.506" v="255" actId="20577"/>
          <ac:spMkLst>
            <pc:docMk/>
            <pc:sldMk cId="4255595497" sldId="313"/>
            <ac:spMk id="17" creationId="{00000000-0000-0000-0000-000000000000}"/>
          </ac:spMkLst>
        </pc:spChg>
      </pc:sldChg>
      <pc:sldChg chg="modSp modNotes">
        <pc:chgData name="Jayne Holloway" userId="S::jayne@colour-profiling.com::acd824e0-849b-439c-b4c6-53770188c5fe" providerId="AD" clId="Web-{FBD60DD4-4A89-F1ED-56B0-B204D1B571DA}" dt="2021-08-25T17:15:56.478" v="269"/>
        <pc:sldMkLst>
          <pc:docMk/>
          <pc:sldMk cId="487046051" sldId="372"/>
        </pc:sldMkLst>
        <pc:spChg chg="mod">
          <ac:chgData name="Jayne Holloway" userId="S::jayne@colour-profiling.com::acd824e0-849b-439c-b4c6-53770188c5fe" providerId="AD" clId="Web-{FBD60DD4-4A89-F1ED-56B0-B204D1B571DA}" dt="2021-08-25T17:15:47.759" v="267" actId="20577"/>
          <ac:spMkLst>
            <pc:docMk/>
            <pc:sldMk cId="487046051" sldId="372"/>
            <ac:spMk id="8" creationId="{501B6C63-F934-4F81-8033-5AD6EECB163B}"/>
          </ac:spMkLst>
        </pc:spChg>
      </pc:sldChg>
      <pc:sldChg chg="modSp">
        <pc:chgData name="Jayne Holloway" userId="S::jayne@colour-profiling.com::acd824e0-849b-439c-b4c6-53770188c5fe" providerId="AD" clId="Web-{FBD60DD4-4A89-F1ED-56B0-B204D1B571DA}" dt="2021-08-25T17:14:35.989" v="253" actId="20577"/>
        <pc:sldMkLst>
          <pc:docMk/>
          <pc:sldMk cId="2439093484" sldId="453"/>
        </pc:sldMkLst>
        <pc:spChg chg="mod">
          <ac:chgData name="Jayne Holloway" userId="S::jayne@colour-profiling.com::acd824e0-849b-439c-b4c6-53770188c5fe" providerId="AD" clId="Web-{FBD60DD4-4A89-F1ED-56B0-B204D1B571DA}" dt="2021-08-25T17:14:35.989" v="253" actId="20577"/>
          <ac:spMkLst>
            <pc:docMk/>
            <pc:sldMk cId="2439093484" sldId="453"/>
            <ac:spMk id="8" creationId="{501B6C63-F934-4F81-8033-5AD6EECB163B}"/>
          </ac:spMkLst>
        </pc:spChg>
      </pc:sldChg>
      <pc:sldChg chg="modSp">
        <pc:chgData name="Jayne Holloway" userId="S::jayne@colour-profiling.com::acd824e0-849b-439c-b4c6-53770188c5fe" providerId="AD" clId="Web-{FBD60DD4-4A89-F1ED-56B0-B204D1B571DA}" dt="2021-08-25T17:13:46.721" v="240" actId="20577"/>
        <pc:sldMkLst>
          <pc:docMk/>
          <pc:sldMk cId="1784027888" sldId="454"/>
        </pc:sldMkLst>
        <pc:spChg chg="mod">
          <ac:chgData name="Jayne Holloway" userId="S::jayne@colour-profiling.com::acd824e0-849b-439c-b4c6-53770188c5fe" providerId="AD" clId="Web-{FBD60DD4-4A89-F1ED-56B0-B204D1B571DA}" dt="2021-08-25T17:13:46.721" v="240" actId="20577"/>
          <ac:spMkLst>
            <pc:docMk/>
            <pc:sldMk cId="1784027888" sldId="454"/>
            <ac:spMk id="13" creationId="{501B6C63-F934-4F81-8033-5AD6EECB163B}"/>
          </ac:spMkLst>
        </pc:spChg>
      </pc:sldChg>
      <pc:sldChg chg="modSp modNotes">
        <pc:chgData name="Jayne Holloway" userId="S::jayne@colour-profiling.com::acd824e0-849b-439c-b4c6-53770188c5fe" providerId="AD" clId="Web-{FBD60DD4-4A89-F1ED-56B0-B204D1B571DA}" dt="2021-08-25T16:55:55.607" v="52"/>
        <pc:sldMkLst>
          <pc:docMk/>
          <pc:sldMk cId="1766317319" sldId="482"/>
        </pc:sldMkLst>
        <pc:spChg chg="mod">
          <ac:chgData name="Jayne Holloway" userId="S::jayne@colour-profiling.com::acd824e0-849b-439c-b4c6-53770188c5fe" providerId="AD" clId="Web-{FBD60DD4-4A89-F1ED-56B0-B204D1B571DA}" dt="2021-08-25T16:55:17.964" v="49" actId="20577"/>
          <ac:spMkLst>
            <pc:docMk/>
            <pc:sldMk cId="1766317319" sldId="482"/>
            <ac:spMk id="13" creationId="{501B6C63-F934-4F81-8033-5AD6EECB163B}"/>
          </ac:spMkLst>
        </pc:spChg>
      </pc:sldChg>
      <pc:sldChg chg="modSp">
        <pc:chgData name="Jayne Holloway" userId="S::jayne@colour-profiling.com::acd824e0-849b-439c-b4c6-53770188c5fe" providerId="AD" clId="Web-{FBD60DD4-4A89-F1ED-56B0-B204D1B571DA}" dt="2021-08-25T17:10:00.504" v="164" actId="20577"/>
        <pc:sldMkLst>
          <pc:docMk/>
          <pc:sldMk cId="3312637500" sldId="508"/>
        </pc:sldMkLst>
        <pc:spChg chg="mod">
          <ac:chgData name="Jayne Holloway" userId="S::jayne@colour-profiling.com::acd824e0-849b-439c-b4c6-53770188c5fe" providerId="AD" clId="Web-{FBD60DD4-4A89-F1ED-56B0-B204D1B571DA}" dt="2021-08-25T17:10:00.504" v="164" actId="20577"/>
          <ac:spMkLst>
            <pc:docMk/>
            <pc:sldMk cId="3312637500" sldId="508"/>
            <ac:spMk id="12" creationId="{501B6C63-F934-4F81-8033-5AD6EECB163B}"/>
          </ac:spMkLst>
        </pc:spChg>
      </pc:sldChg>
      <pc:sldChg chg="modSp modNotes">
        <pc:chgData name="Jayne Holloway" userId="S::jayne@colour-profiling.com::acd824e0-849b-439c-b4c6-53770188c5fe" providerId="AD" clId="Web-{FBD60DD4-4A89-F1ED-56B0-B204D1B571DA}" dt="2021-08-25T17:10:39.350" v="179"/>
        <pc:sldMkLst>
          <pc:docMk/>
          <pc:sldMk cId="3903172804" sldId="509"/>
        </pc:sldMkLst>
        <pc:spChg chg="mod">
          <ac:chgData name="Jayne Holloway" userId="S::jayne@colour-profiling.com::acd824e0-849b-439c-b4c6-53770188c5fe" providerId="AD" clId="Web-{FBD60DD4-4A89-F1ED-56B0-B204D1B571DA}" dt="2021-08-25T17:10:09.036" v="169" actId="20577"/>
          <ac:spMkLst>
            <pc:docMk/>
            <pc:sldMk cId="3903172804" sldId="509"/>
            <ac:spMk id="13" creationId="{501B6C63-F934-4F81-8033-5AD6EECB163B}"/>
          </ac:spMkLst>
        </pc:spChg>
      </pc:sldChg>
      <pc:sldChg chg="modSp modNotes">
        <pc:chgData name="Jayne Holloway" userId="S::jayne@colour-profiling.com::acd824e0-849b-439c-b4c6-53770188c5fe" providerId="AD" clId="Web-{FBD60DD4-4A89-F1ED-56B0-B204D1B571DA}" dt="2021-08-25T16:53:36.146" v="26"/>
        <pc:sldMkLst>
          <pc:docMk/>
          <pc:sldMk cId="182378725" sldId="581"/>
        </pc:sldMkLst>
        <pc:spChg chg="mod">
          <ac:chgData name="Jayne Holloway" userId="S::jayne@colour-profiling.com::acd824e0-849b-439c-b4c6-53770188c5fe" providerId="AD" clId="Web-{FBD60DD4-4A89-F1ED-56B0-B204D1B571DA}" dt="2021-08-25T16:53:25.880" v="23" actId="20577"/>
          <ac:spMkLst>
            <pc:docMk/>
            <pc:sldMk cId="182378725" sldId="581"/>
            <ac:spMk id="9" creationId="{501B6C63-F934-4F81-8033-5AD6EECB163B}"/>
          </ac:spMkLst>
        </pc:spChg>
      </pc:sldChg>
      <pc:sldChg chg="modSp modNotes">
        <pc:chgData name="Jayne Holloway" userId="S::jayne@colour-profiling.com::acd824e0-849b-439c-b4c6-53770188c5fe" providerId="AD" clId="Web-{FBD60DD4-4A89-F1ED-56B0-B204D1B571DA}" dt="2021-08-25T17:01:46.221" v="63"/>
        <pc:sldMkLst>
          <pc:docMk/>
          <pc:sldMk cId="654749801" sldId="582"/>
        </pc:sldMkLst>
        <pc:spChg chg="mod">
          <ac:chgData name="Jayne Holloway" userId="S::jayne@colour-profiling.com::acd824e0-849b-439c-b4c6-53770188c5fe" providerId="AD" clId="Web-{FBD60DD4-4A89-F1ED-56B0-B204D1B571DA}" dt="2021-08-25T17:01:26.219" v="61" actId="20577"/>
          <ac:spMkLst>
            <pc:docMk/>
            <pc:sldMk cId="654749801" sldId="582"/>
            <ac:spMk id="9" creationId="{501B6C63-F934-4F81-8033-5AD6EECB163B}"/>
          </ac:spMkLst>
        </pc:spChg>
      </pc:sldChg>
      <pc:sldChg chg="modSp">
        <pc:chgData name="Jayne Holloway" userId="S::jayne@colour-profiling.com::acd824e0-849b-439c-b4c6-53770188c5fe" providerId="AD" clId="Web-{FBD60DD4-4A89-F1ED-56B0-B204D1B571DA}" dt="2021-08-25T17:16:51.809" v="284" actId="20577"/>
        <pc:sldMkLst>
          <pc:docMk/>
          <pc:sldMk cId="3301908370" sldId="610"/>
        </pc:sldMkLst>
        <pc:spChg chg="mod">
          <ac:chgData name="Jayne Holloway" userId="S::jayne@colour-profiling.com::acd824e0-849b-439c-b4c6-53770188c5fe" providerId="AD" clId="Web-{FBD60DD4-4A89-F1ED-56B0-B204D1B571DA}" dt="2021-08-25T17:16:51.809" v="284" actId="20577"/>
          <ac:spMkLst>
            <pc:docMk/>
            <pc:sldMk cId="3301908370" sldId="610"/>
            <ac:spMk id="19" creationId="{501B6C63-F934-4F81-8033-5AD6EECB163B}"/>
          </ac:spMkLst>
        </pc:spChg>
      </pc:sldChg>
      <pc:sldChg chg="modSp">
        <pc:chgData name="Jayne Holloway" userId="S::jayne@colour-profiling.com::acd824e0-849b-439c-b4c6-53770188c5fe" providerId="AD" clId="Web-{FBD60DD4-4A89-F1ED-56B0-B204D1B571DA}" dt="2021-08-25T16:50:27.448" v="1" actId="20577"/>
        <pc:sldMkLst>
          <pc:docMk/>
          <pc:sldMk cId="2557649422" sldId="615"/>
        </pc:sldMkLst>
        <pc:spChg chg="mod">
          <ac:chgData name="Jayne Holloway" userId="S::jayne@colour-profiling.com::acd824e0-849b-439c-b4c6-53770188c5fe" providerId="AD" clId="Web-{FBD60DD4-4A89-F1ED-56B0-B204D1B571DA}" dt="2021-08-25T16:50:27.448" v="1" actId="20577"/>
          <ac:spMkLst>
            <pc:docMk/>
            <pc:sldMk cId="2557649422" sldId="615"/>
            <ac:spMk id="6" creationId="{501B6C63-F934-4F81-8033-5AD6EECB163B}"/>
          </ac:spMkLst>
        </pc:spChg>
      </pc:sldChg>
      <pc:sldChg chg="modSp modNotes">
        <pc:chgData name="Jayne Holloway" userId="S::jayne@colour-profiling.com::acd824e0-849b-439c-b4c6-53770188c5fe" providerId="AD" clId="Web-{FBD60DD4-4A89-F1ED-56B0-B204D1B571DA}" dt="2021-08-25T17:17:01.763" v="285"/>
        <pc:sldMkLst>
          <pc:docMk/>
          <pc:sldMk cId="1720957988" sldId="634"/>
        </pc:sldMkLst>
        <pc:spChg chg="mod">
          <ac:chgData name="Jayne Holloway" userId="S::jayne@colour-profiling.com::acd824e0-849b-439c-b4c6-53770188c5fe" providerId="AD" clId="Web-{FBD60DD4-4A89-F1ED-56B0-B204D1B571DA}" dt="2021-08-25T17:15:31.211" v="262" actId="20577"/>
          <ac:spMkLst>
            <pc:docMk/>
            <pc:sldMk cId="1720957988" sldId="634"/>
            <ac:spMk id="9" creationId="{501B6C63-F934-4F81-8033-5AD6EECB163B}"/>
          </ac:spMkLst>
        </pc:spChg>
      </pc:sldChg>
      <pc:sldChg chg="modSp">
        <pc:chgData name="Jayne Holloway" userId="S::jayne@colour-profiling.com::acd824e0-849b-439c-b4c6-53770188c5fe" providerId="AD" clId="Web-{FBD60DD4-4A89-F1ED-56B0-B204D1B571DA}" dt="2021-08-25T16:52:56.113" v="12" actId="20577"/>
        <pc:sldMkLst>
          <pc:docMk/>
          <pc:sldMk cId="2358358913" sldId="636"/>
        </pc:sldMkLst>
        <pc:spChg chg="mod">
          <ac:chgData name="Jayne Holloway" userId="S::jayne@colour-profiling.com::acd824e0-849b-439c-b4c6-53770188c5fe" providerId="AD" clId="Web-{FBD60DD4-4A89-F1ED-56B0-B204D1B571DA}" dt="2021-08-25T16:52:56.113" v="12" actId="20577"/>
          <ac:spMkLst>
            <pc:docMk/>
            <pc:sldMk cId="2358358913" sldId="636"/>
            <ac:spMk id="25" creationId="{501B6C63-F934-4F81-8033-5AD6EECB163B}"/>
          </ac:spMkLst>
        </pc:spChg>
      </pc:sldChg>
      <pc:sldChg chg="modSp">
        <pc:chgData name="Jayne Holloway" userId="S::jayne@colour-profiling.com::acd824e0-849b-439c-b4c6-53770188c5fe" providerId="AD" clId="Web-{FBD60DD4-4A89-F1ED-56B0-B204D1B571DA}" dt="2021-08-25T16:50:32.901" v="6" actId="20577"/>
        <pc:sldMkLst>
          <pc:docMk/>
          <pc:sldMk cId="3109106656" sldId="637"/>
        </pc:sldMkLst>
        <pc:spChg chg="mod">
          <ac:chgData name="Jayne Holloway" userId="S::jayne@colour-profiling.com::acd824e0-849b-439c-b4c6-53770188c5fe" providerId="AD" clId="Web-{FBD60DD4-4A89-F1ED-56B0-B204D1B571DA}" dt="2021-08-25T16:50:32.901" v="6" actId="20577"/>
          <ac:spMkLst>
            <pc:docMk/>
            <pc:sldMk cId="3109106656" sldId="637"/>
            <ac:spMk id="5" creationId="{501B6C63-F934-4F81-8033-5AD6EECB163B}"/>
          </ac:spMkLst>
        </pc:spChg>
      </pc:sldChg>
      <pc:sldChg chg="modSp">
        <pc:chgData name="Jayne Holloway" userId="S::jayne@colour-profiling.com::acd824e0-849b-439c-b4c6-53770188c5fe" providerId="AD" clId="Web-{FBD60DD4-4A89-F1ED-56B0-B204D1B571DA}" dt="2021-08-25T16:53:11.317" v="17" actId="20577"/>
        <pc:sldMkLst>
          <pc:docMk/>
          <pc:sldMk cId="18121320" sldId="640"/>
        </pc:sldMkLst>
        <pc:spChg chg="mod">
          <ac:chgData name="Jayne Holloway" userId="S::jayne@colour-profiling.com::acd824e0-849b-439c-b4c6-53770188c5fe" providerId="AD" clId="Web-{FBD60DD4-4A89-F1ED-56B0-B204D1B571DA}" dt="2021-08-25T16:53:11.317" v="17" actId="20577"/>
          <ac:spMkLst>
            <pc:docMk/>
            <pc:sldMk cId="18121320" sldId="640"/>
            <ac:spMk id="8" creationId="{501B6C63-F934-4F81-8033-5AD6EECB163B}"/>
          </ac:spMkLst>
        </pc:spChg>
      </pc:sldChg>
      <pc:sldChg chg="addSp delSp modSp delAnim">
        <pc:chgData name="Jayne Holloway" userId="S::jayne@colour-profiling.com::acd824e0-849b-439c-b4c6-53770188c5fe" providerId="AD" clId="Web-{FBD60DD4-4A89-F1ED-56B0-B204D1B571DA}" dt="2021-08-25T16:54:24.789" v="36" actId="20577"/>
        <pc:sldMkLst>
          <pc:docMk/>
          <pc:sldMk cId="2099084929" sldId="642"/>
        </pc:sldMkLst>
        <pc:spChg chg="mod">
          <ac:chgData name="Jayne Holloway" userId="S::jayne@colour-profiling.com::acd824e0-849b-439c-b4c6-53770188c5fe" providerId="AD" clId="Web-{FBD60DD4-4A89-F1ED-56B0-B204D1B571DA}" dt="2021-08-25T16:54:24.789" v="36" actId="20577"/>
          <ac:spMkLst>
            <pc:docMk/>
            <pc:sldMk cId="2099084929" sldId="642"/>
            <ac:spMk id="21" creationId="{501B6C63-F934-4F81-8033-5AD6EECB163B}"/>
          </ac:spMkLst>
        </pc:spChg>
        <pc:grpChg chg="del">
          <ac:chgData name="Jayne Holloway" userId="S::jayne@colour-profiling.com::acd824e0-849b-439c-b4c6-53770188c5fe" providerId="AD" clId="Web-{FBD60DD4-4A89-F1ED-56B0-B204D1B571DA}" dt="2021-08-25T16:54:03.085" v="27"/>
          <ac:grpSpMkLst>
            <pc:docMk/>
            <pc:sldMk cId="2099084929" sldId="642"/>
            <ac:grpSpMk id="2" creationId="{74AC205B-A9BE-4B88-9635-C84DCC49A58F}"/>
          </ac:grpSpMkLst>
        </pc:grpChg>
        <pc:picChg chg="add mod">
          <ac:chgData name="Jayne Holloway" userId="S::jayne@colour-profiling.com::acd824e0-849b-439c-b4c6-53770188c5fe" providerId="AD" clId="Web-{FBD60DD4-4A89-F1ED-56B0-B204D1B571DA}" dt="2021-08-25T16:54:10.492" v="30" actId="1076"/>
          <ac:picMkLst>
            <pc:docMk/>
            <pc:sldMk cId="2099084929" sldId="642"/>
            <ac:picMk id="3" creationId="{6761C19C-421D-4B2A-8E15-93DC840BDFE6}"/>
          </ac:picMkLst>
        </pc:picChg>
        <pc:picChg chg="del topLvl">
          <ac:chgData name="Jayne Holloway" userId="S::jayne@colour-profiling.com::acd824e0-849b-439c-b4c6-53770188c5fe" providerId="AD" clId="Web-{FBD60DD4-4A89-F1ED-56B0-B204D1B571DA}" dt="2021-08-25T16:54:03.085" v="27"/>
          <ac:picMkLst>
            <pc:docMk/>
            <pc:sldMk cId="2099084929" sldId="642"/>
            <ac:picMk id="16" creationId="{00000000-0000-0000-0000-000000000000}"/>
          </ac:picMkLst>
        </pc:picChg>
        <pc:cxnChg chg="topLvl">
          <ac:chgData name="Jayne Holloway" userId="S::jayne@colour-profiling.com::acd824e0-849b-439c-b4c6-53770188c5fe" providerId="AD" clId="Web-{FBD60DD4-4A89-F1ED-56B0-B204D1B571DA}" dt="2021-08-25T16:54:03.085" v="27"/>
          <ac:cxnSpMkLst>
            <pc:docMk/>
            <pc:sldMk cId="2099084929" sldId="642"/>
            <ac:cxnSpMk id="17" creationId="{00000000-0000-0000-0000-000000000000}"/>
          </ac:cxnSpMkLst>
        </pc:cxnChg>
      </pc:sldChg>
      <pc:sldChg chg="modSp modNotes">
        <pc:chgData name="Jayne Holloway" userId="S::jayne@colour-profiling.com::acd824e0-849b-439c-b4c6-53770188c5fe" providerId="AD" clId="Web-{FBD60DD4-4A89-F1ED-56B0-B204D1B571DA}" dt="2021-08-25T17:02:08.644" v="67"/>
        <pc:sldMkLst>
          <pc:docMk/>
          <pc:sldMk cId="1016946719" sldId="645"/>
        </pc:sldMkLst>
        <pc:spChg chg="mod">
          <ac:chgData name="Jayne Holloway" userId="S::jayne@colour-profiling.com::acd824e0-849b-439c-b4c6-53770188c5fe" providerId="AD" clId="Web-{FBD60DD4-4A89-F1ED-56B0-B204D1B571DA}" dt="2021-08-25T17:02:06.237" v="66" actId="20577"/>
          <ac:spMkLst>
            <pc:docMk/>
            <pc:sldMk cId="1016946719" sldId="645"/>
            <ac:spMk id="3" creationId="{2D6E85D1-D386-6D41-A3E6-CD361DFE155D}"/>
          </ac:spMkLst>
        </pc:spChg>
      </pc:sldChg>
      <pc:sldChg chg="modSp modNotes">
        <pc:chgData name="Jayne Holloway" userId="S::jayne@colour-profiling.com::acd824e0-849b-439c-b4c6-53770188c5fe" providerId="AD" clId="Web-{FBD60DD4-4A89-F1ED-56B0-B204D1B571DA}" dt="2021-08-25T17:05:21.254" v="124"/>
        <pc:sldMkLst>
          <pc:docMk/>
          <pc:sldMk cId="98638424" sldId="653"/>
        </pc:sldMkLst>
        <pc:spChg chg="mod">
          <ac:chgData name="Jayne Holloway" userId="S::jayne@colour-profiling.com::acd824e0-849b-439c-b4c6-53770188c5fe" providerId="AD" clId="Web-{FBD60DD4-4A89-F1ED-56B0-B204D1B571DA}" dt="2021-08-25T17:05:02.269" v="121" actId="20577"/>
          <ac:spMkLst>
            <pc:docMk/>
            <pc:sldMk cId="98638424" sldId="653"/>
            <ac:spMk id="11" creationId="{501B6C63-F934-4F81-8033-5AD6EECB163B}"/>
          </ac:spMkLst>
        </pc:spChg>
      </pc:sldChg>
      <pc:sldChg chg="modSp">
        <pc:chgData name="Jayne Holloway" userId="S::jayne@colour-profiling.com::acd824e0-849b-439c-b4c6-53770188c5fe" providerId="AD" clId="Web-{FBD60DD4-4A89-F1ED-56B0-B204D1B571DA}" dt="2021-08-25T17:06:01.288" v="127" actId="20577"/>
        <pc:sldMkLst>
          <pc:docMk/>
          <pc:sldMk cId="2823065382" sldId="655"/>
        </pc:sldMkLst>
        <pc:spChg chg="mod">
          <ac:chgData name="Jayne Holloway" userId="S::jayne@colour-profiling.com::acd824e0-849b-439c-b4c6-53770188c5fe" providerId="AD" clId="Web-{FBD60DD4-4A89-F1ED-56B0-B204D1B571DA}" dt="2021-08-25T17:06:01.288" v="127" actId="20577"/>
          <ac:spMkLst>
            <pc:docMk/>
            <pc:sldMk cId="2823065382" sldId="655"/>
            <ac:spMk id="11" creationId="{501B6C63-F934-4F81-8033-5AD6EECB163B}"/>
          </ac:spMkLst>
        </pc:spChg>
        <pc:spChg chg="mod">
          <ac:chgData name="Jayne Holloway" userId="S::jayne@colour-profiling.com::acd824e0-849b-439c-b4c6-53770188c5fe" providerId="AD" clId="Web-{FBD60DD4-4A89-F1ED-56B0-B204D1B571DA}" dt="2021-08-25T17:05:48.068" v="126" actId="20577"/>
          <ac:spMkLst>
            <pc:docMk/>
            <pc:sldMk cId="2823065382" sldId="655"/>
            <ac:spMk id="180" creationId="{00000000-0000-0000-0000-000000000000}"/>
          </ac:spMkLst>
        </pc:spChg>
      </pc:sldChg>
      <pc:sldChg chg="modSp modNotes">
        <pc:chgData name="Jayne Holloway" userId="S::jayne@colour-profiling.com::acd824e0-849b-439c-b4c6-53770188c5fe" providerId="AD" clId="Web-{FBD60DD4-4A89-F1ED-56B0-B204D1B571DA}" dt="2021-08-25T17:19:59.899" v="378"/>
        <pc:sldMkLst>
          <pc:docMk/>
          <pc:sldMk cId="2542630671" sldId="680"/>
        </pc:sldMkLst>
        <pc:spChg chg="mod">
          <ac:chgData name="Jayne Holloway" userId="S::jayne@colour-profiling.com::acd824e0-849b-439c-b4c6-53770188c5fe" providerId="AD" clId="Web-{FBD60DD4-4A89-F1ED-56B0-B204D1B571DA}" dt="2021-08-25T17:07:33.887" v="148" actId="20577"/>
          <ac:spMkLst>
            <pc:docMk/>
            <pc:sldMk cId="2542630671" sldId="680"/>
            <ac:spMk id="15" creationId="{501B6C63-F934-4F81-8033-5AD6EECB163B}"/>
          </ac:spMkLst>
        </pc:spChg>
      </pc:sldChg>
      <pc:sldChg chg="modNotes">
        <pc:chgData name="Jayne Holloway" userId="S::jayne@colour-profiling.com::acd824e0-849b-439c-b4c6-53770188c5fe" providerId="AD" clId="Web-{FBD60DD4-4A89-F1ED-56B0-B204D1B571DA}" dt="2021-08-25T17:18:08.862" v="312"/>
        <pc:sldMkLst>
          <pc:docMk/>
          <pc:sldMk cId="1122065119" sldId="683"/>
        </pc:sldMkLst>
      </pc:sldChg>
      <pc:sldChg chg="modSp modNotes">
        <pc:chgData name="Jayne Holloway" userId="S::jayne@colour-profiling.com::acd824e0-849b-439c-b4c6-53770188c5fe" providerId="AD" clId="Web-{FBD60DD4-4A89-F1ED-56B0-B204D1B571DA}" dt="2021-08-25T17:18:28.003" v="324"/>
        <pc:sldMkLst>
          <pc:docMk/>
          <pc:sldMk cId="2553401085" sldId="684"/>
        </pc:sldMkLst>
        <pc:spChg chg="mod">
          <ac:chgData name="Jayne Holloway" userId="S::jayne@colour-profiling.com::acd824e0-849b-439c-b4c6-53770188c5fe" providerId="AD" clId="Web-{FBD60DD4-4A89-F1ED-56B0-B204D1B571DA}" dt="2021-08-25T17:09:09.392" v="158" actId="20577"/>
          <ac:spMkLst>
            <pc:docMk/>
            <pc:sldMk cId="2553401085" sldId="684"/>
            <ac:spMk id="20" creationId="{501B6C63-F934-4F81-8033-5AD6EECB163B}"/>
          </ac:spMkLst>
        </pc:spChg>
      </pc:sldChg>
      <pc:sldChg chg="modSp modNotes">
        <pc:chgData name="Jayne Holloway" userId="S::jayne@colour-profiling.com::acd824e0-849b-439c-b4c6-53770188c5fe" providerId="AD" clId="Web-{FBD60DD4-4A89-F1ED-56B0-B204D1B571DA}" dt="2021-08-25T17:11:06.071" v="186"/>
        <pc:sldMkLst>
          <pc:docMk/>
          <pc:sldMk cId="3551708292" sldId="686"/>
        </pc:sldMkLst>
        <pc:spChg chg="mod">
          <ac:chgData name="Jayne Holloway" userId="S::jayne@colour-profiling.com::acd824e0-849b-439c-b4c6-53770188c5fe" providerId="AD" clId="Web-{FBD60DD4-4A89-F1ED-56B0-B204D1B571DA}" dt="2021-08-25T17:10:57.289" v="184" actId="20577"/>
          <ac:spMkLst>
            <pc:docMk/>
            <pc:sldMk cId="3551708292" sldId="686"/>
            <ac:spMk id="19" creationId="{501B6C63-F934-4F81-8033-5AD6EECB163B}"/>
          </ac:spMkLst>
        </pc:spChg>
      </pc:sldChg>
      <pc:sldChg chg="modSp">
        <pc:chgData name="Jayne Holloway" userId="S::jayne@colour-profiling.com::acd824e0-849b-439c-b4c6-53770188c5fe" providerId="AD" clId="Web-{FBD60DD4-4A89-F1ED-56B0-B204D1B571DA}" dt="2021-08-25T17:02:38.630" v="74" actId="20577"/>
        <pc:sldMkLst>
          <pc:docMk/>
          <pc:sldMk cId="2174034074" sldId="687"/>
        </pc:sldMkLst>
        <pc:spChg chg="mod">
          <ac:chgData name="Jayne Holloway" userId="S::jayne@colour-profiling.com::acd824e0-849b-439c-b4c6-53770188c5fe" providerId="AD" clId="Web-{FBD60DD4-4A89-F1ED-56B0-B204D1B571DA}" dt="2021-08-25T17:02:36.020" v="73" actId="20577"/>
          <ac:spMkLst>
            <pc:docMk/>
            <pc:sldMk cId="2174034074" sldId="687"/>
            <ac:spMk id="3" creationId="{2D6E85D1-D386-6D41-A3E6-CD361DFE155D}"/>
          </ac:spMkLst>
        </pc:spChg>
        <pc:spChg chg="mod">
          <ac:chgData name="Jayne Holloway" userId="S::jayne@colour-profiling.com::acd824e0-849b-439c-b4c6-53770188c5fe" providerId="AD" clId="Web-{FBD60DD4-4A89-F1ED-56B0-B204D1B571DA}" dt="2021-08-25T17:02:38.630" v="74" actId="20577"/>
          <ac:spMkLst>
            <pc:docMk/>
            <pc:sldMk cId="2174034074" sldId="687"/>
            <ac:spMk id="8" creationId="{501B6C63-F934-4F81-8033-5AD6EECB163B}"/>
          </ac:spMkLst>
        </pc:spChg>
      </pc:sldChg>
      <pc:sldChg chg="modSp">
        <pc:chgData name="Jayne Holloway" userId="S::jayne@colour-profiling.com::acd824e0-849b-439c-b4c6-53770188c5fe" providerId="AD" clId="Web-{FBD60DD4-4A89-F1ED-56B0-B204D1B571DA}" dt="2021-08-25T17:03:02.918" v="78" actId="20577"/>
        <pc:sldMkLst>
          <pc:docMk/>
          <pc:sldMk cId="2096171682" sldId="688"/>
        </pc:sldMkLst>
        <pc:spChg chg="mod">
          <ac:chgData name="Jayne Holloway" userId="S::jayne@colour-profiling.com::acd824e0-849b-439c-b4c6-53770188c5fe" providerId="AD" clId="Web-{FBD60DD4-4A89-F1ED-56B0-B204D1B571DA}" dt="2021-08-25T17:03:02.918" v="78" actId="20577"/>
          <ac:spMkLst>
            <pc:docMk/>
            <pc:sldMk cId="2096171682" sldId="688"/>
            <ac:spMk id="7" creationId="{501B6C63-F934-4F81-8033-5AD6EECB163B}"/>
          </ac:spMkLst>
        </pc:spChg>
      </pc:sldChg>
      <pc:sldChg chg="modSp">
        <pc:chgData name="Jayne Holloway" userId="S::jayne@colour-profiling.com::acd824e0-849b-439c-b4c6-53770188c5fe" providerId="AD" clId="Web-{FBD60DD4-4A89-F1ED-56B0-B204D1B571DA}" dt="2021-08-25T17:03:24.701" v="86" actId="20577"/>
        <pc:sldMkLst>
          <pc:docMk/>
          <pc:sldMk cId="1059780250" sldId="689"/>
        </pc:sldMkLst>
        <pc:spChg chg="mod">
          <ac:chgData name="Jayne Holloway" userId="S::jayne@colour-profiling.com::acd824e0-849b-439c-b4c6-53770188c5fe" providerId="AD" clId="Web-{FBD60DD4-4A89-F1ED-56B0-B204D1B571DA}" dt="2021-08-25T17:03:20.075" v="82" actId="20577"/>
          <ac:spMkLst>
            <pc:docMk/>
            <pc:sldMk cId="1059780250" sldId="689"/>
            <ac:spMk id="3" creationId="{2D6E85D1-D386-6D41-A3E6-CD361DFE155D}"/>
          </ac:spMkLst>
        </pc:spChg>
        <pc:spChg chg="mod">
          <ac:chgData name="Jayne Holloway" userId="S::jayne@colour-profiling.com::acd824e0-849b-439c-b4c6-53770188c5fe" providerId="AD" clId="Web-{FBD60DD4-4A89-F1ED-56B0-B204D1B571DA}" dt="2021-08-25T17:03:24.701" v="86" actId="20577"/>
          <ac:spMkLst>
            <pc:docMk/>
            <pc:sldMk cId="1059780250" sldId="689"/>
            <ac:spMk id="10" creationId="{501B6C63-F934-4F81-8033-5AD6EECB163B}"/>
          </ac:spMkLst>
        </pc:spChg>
      </pc:sldChg>
      <pc:sldChg chg="modSp">
        <pc:chgData name="Jayne Holloway" userId="S::jayne@colour-profiling.com::acd824e0-849b-439c-b4c6-53770188c5fe" providerId="AD" clId="Web-{FBD60DD4-4A89-F1ED-56B0-B204D1B571DA}" dt="2021-08-25T17:03:42.249" v="91" actId="20577"/>
        <pc:sldMkLst>
          <pc:docMk/>
          <pc:sldMk cId="1215366934" sldId="690"/>
        </pc:sldMkLst>
        <pc:spChg chg="mod">
          <ac:chgData name="Jayne Holloway" userId="S::jayne@colour-profiling.com::acd824e0-849b-439c-b4c6-53770188c5fe" providerId="AD" clId="Web-{FBD60DD4-4A89-F1ED-56B0-B204D1B571DA}" dt="2021-08-25T17:03:42.249" v="91" actId="20577"/>
          <ac:spMkLst>
            <pc:docMk/>
            <pc:sldMk cId="1215366934" sldId="690"/>
            <ac:spMk id="10" creationId="{501B6C63-F934-4F81-8033-5AD6EECB163B}"/>
          </ac:spMkLst>
        </pc:spChg>
      </pc:sldChg>
      <pc:sldChg chg="delSp modSp">
        <pc:chgData name="Jayne Holloway" userId="S::jayne@colour-profiling.com::acd824e0-849b-439c-b4c6-53770188c5fe" providerId="AD" clId="Web-{FBD60DD4-4A89-F1ED-56B0-B204D1B571DA}" dt="2021-08-25T17:03:57.921" v="97" actId="20577"/>
        <pc:sldMkLst>
          <pc:docMk/>
          <pc:sldMk cId="2821258941" sldId="691"/>
        </pc:sldMkLst>
        <pc:spChg chg="mod">
          <ac:chgData name="Jayne Holloway" userId="S::jayne@colour-profiling.com::acd824e0-849b-439c-b4c6-53770188c5fe" providerId="AD" clId="Web-{FBD60DD4-4A89-F1ED-56B0-B204D1B571DA}" dt="2021-08-25T17:03:57.921" v="97" actId="20577"/>
          <ac:spMkLst>
            <pc:docMk/>
            <pc:sldMk cId="2821258941" sldId="691"/>
            <ac:spMk id="7" creationId="{501B6C63-F934-4F81-8033-5AD6EECB163B}"/>
          </ac:spMkLst>
        </pc:spChg>
        <pc:spChg chg="del">
          <ac:chgData name="Jayne Holloway" userId="S::jayne@colour-profiling.com::acd824e0-849b-439c-b4c6-53770188c5fe" providerId="AD" clId="Web-{FBD60DD4-4A89-F1ED-56B0-B204D1B571DA}" dt="2021-08-25T17:03:53.890" v="92"/>
          <ac:spMkLst>
            <pc:docMk/>
            <pc:sldMk cId="2821258941" sldId="691"/>
            <ac:spMk id="8" creationId="{501B6C63-F934-4F81-8033-5AD6EECB163B}"/>
          </ac:spMkLst>
        </pc:spChg>
      </pc:sldChg>
      <pc:sldChg chg="modSp">
        <pc:chgData name="Jayne Holloway" userId="S::jayne@colour-profiling.com::acd824e0-849b-439c-b4c6-53770188c5fe" providerId="AD" clId="Web-{FBD60DD4-4A89-F1ED-56B0-B204D1B571DA}" dt="2021-08-25T17:04:19.188" v="103" actId="20577"/>
        <pc:sldMkLst>
          <pc:docMk/>
          <pc:sldMk cId="2805984724" sldId="692"/>
        </pc:sldMkLst>
        <pc:spChg chg="mod">
          <ac:chgData name="Jayne Holloway" userId="S::jayne@colour-profiling.com::acd824e0-849b-439c-b4c6-53770188c5fe" providerId="AD" clId="Web-{FBD60DD4-4A89-F1ED-56B0-B204D1B571DA}" dt="2021-08-25T17:04:16.516" v="102" actId="20577"/>
          <ac:spMkLst>
            <pc:docMk/>
            <pc:sldMk cId="2805984724" sldId="692"/>
            <ac:spMk id="3" creationId="{2D6E85D1-D386-6D41-A3E6-CD361DFE155D}"/>
          </ac:spMkLst>
        </pc:spChg>
        <pc:spChg chg="mod">
          <ac:chgData name="Jayne Holloway" userId="S::jayne@colour-profiling.com::acd824e0-849b-439c-b4c6-53770188c5fe" providerId="AD" clId="Web-{FBD60DD4-4A89-F1ED-56B0-B204D1B571DA}" dt="2021-08-25T17:04:19.188" v="103" actId="20577"/>
          <ac:spMkLst>
            <pc:docMk/>
            <pc:sldMk cId="2805984724" sldId="692"/>
            <ac:spMk id="10" creationId="{501B6C63-F934-4F81-8033-5AD6EECB163B}"/>
          </ac:spMkLst>
        </pc:spChg>
      </pc:sldChg>
      <pc:sldChg chg="modSp">
        <pc:chgData name="Jayne Holloway" userId="S::jayne@colour-profiling.com::acd824e0-849b-439c-b4c6-53770188c5fe" providerId="AD" clId="Web-{FBD60DD4-4A89-F1ED-56B0-B204D1B571DA}" dt="2021-08-25T17:04:50.424" v="116" actId="20577"/>
        <pc:sldMkLst>
          <pc:docMk/>
          <pc:sldMk cId="2197030515" sldId="694"/>
        </pc:sldMkLst>
        <pc:spChg chg="mod">
          <ac:chgData name="Jayne Holloway" userId="S::jayne@colour-profiling.com::acd824e0-849b-439c-b4c6-53770188c5fe" providerId="AD" clId="Web-{FBD60DD4-4A89-F1ED-56B0-B204D1B571DA}" dt="2021-08-25T17:04:50.424" v="116" actId="20577"/>
          <ac:spMkLst>
            <pc:docMk/>
            <pc:sldMk cId="2197030515" sldId="694"/>
            <ac:spMk id="10" creationId="{501B6C63-F934-4F81-8033-5AD6EECB163B}"/>
          </ac:spMkLst>
        </pc:spChg>
      </pc:sldChg>
      <pc:sldChg chg="modSp modNotes">
        <pc:chgData name="Jayne Holloway" userId="S::jayne@colour-profiling.com::acd824e0-849b-439c-b4c6-53770188c5fe" providerId="AD" clId="Web-{FBD60DD4-4A89-F1ED-56B0-B204D1B571DA}" dt="2021-08-25T17:19:30.007" v="357"/>
        <pc:sldMkLst>
          <pc:docMk/>
          <pc:sldMk cId="4119615189" sldId="695"/>
        </pc:sldMkLst>
        <pc:spChg chg="mod">
          <ac:chgData name="Jayne Holloway" userId="S::jayne@colour-profiling.com::acd824e0-849b-439c-b4c6-53770188c5fe" providerId="AD" clId="Web-{FBD60DD4-4A89-F1ED-56B0-B204D1B571DA}" dt="2021-08-25T17:07:49.106" v="153" actId="20577"/>
          <ac:spMkLst>
            <pc:docMk/>
            <pc:sldMk cId="4119615189" sldId="695"/>
            <ac:spMk id="21" creationId="{501B6C63-F934-4F81-8033-5AD6EECB163B}"/>
          </ac:spMkLst>
        </pc:spChg>
      </pc:sldChg>
      <pc:sldChg chg="modSp">
        <pc:chgData name="Jayne Holloway" userId="S::jayne@colour-profiling.com::acd824e0-849b-439c-b4c6-53770188c5fe" providerId="AD" clId="Web-{FBD60DD4-4A89-F1ED-56B0-B204D1B571DA}" dt="2021-08-25T17:04:41.064" v="111" actId="20577"/>
        <pc:sldMkLst>
          <pc:docMk/>
          <pc:sldMk cId="603319463" sldId="697"/>
        </pc:sldMkLst>
        <pc:spChg chg="mod">
          <ac:chgData name="Jayne Holloway" userId="S::jayne@colour-profiling.com::acd824e0-849b-439c-b4c6-53770188c5fe" providerId="AD" clId="Web-{FBD60DD4-4A89-F1ED-56B0-B204D1B571DA}" dt="2021-08-25T17:04:38.220" v="109" actId="20577"/>
          <ac:spMkLst>
            <pc:docMk/>
            <pc:sldMk cId="603319463" sldId="697"/>
            <ac:spMk id="3" creationId="{2D6E85D1-D386-6D41-A3E6-CD361DFE155D}"/>
          </ac:spMkLst>
        </pc:spChg>
        <pc:spChg chg="mod">
          <ac:chgData name="Jayne Holloway" userId="S::jayne@colour-profiling.com::acd824e0-849b-439c-b4c6-53770188c5fe" providerId="AD" clId="Web-{FBD60DD4-4A89-F1ED-56B0-B204D1B571DA}" dt="2021-08-25T17:04:41.064" v="111" actId="20577"/>
          <ac:spMkLst>
            <pc:docMk/>
            <pc:sldMk cId="603319463" sldId="697"/>
            <ac:spMk id="10" creationId="{501B6C63-F934-4F81-8033-5AD6EECB163B}"/>
          </ac:spMkLst>
        </pc:spChg>
      </pc:sldChg>
      <pc:sldChg chg="modSp">
        <pc:chgData name="Jayne Holloway" userId="S::jayne@colour-profiling.com::acd824e0-849b-439c-b4c6-53770188c5fe" providerId="AD" clId="Web-{FBD60DD4-4A89-F1ED-56B0-B204D1B571DA}" dt="2021-08-25T17:06:05.475" v="132" actId="20577"/>
        <pc:sldMkLst>
          <pc:docMk/>
          <pc:sldMk cId="3890036460" sldId="698"/>
        </pc:sldMkLst>
        <pc:spChg chg="mod">
          <ac:chgData name="Jayne Holloway" userId="S::jayne@colour-profiling.com::acd824e0-849b-439c-b4c6-53770188c5fe" providerId="AD" clId="Web-{FBD60DD4-4A89-F1ED-56B0-B204D1B571DA}" dt="2021-08-25T17:06:05.475" v="132" actId="20577"/>
          <ac:spMkLst>
            <pc:docMk/>
            <pc:sldMk cId="3890036460" sldId="698"/>
            <ac:spMk id="25" creationId="{501B6C63-F934-4F81-8033-5AD6EECB163B}"/>
          </ac:spMkLst>
        </pc:spChg>
      </pc:sldChg>
      <pc:sldChg chg="modSp modNotes">
        <pc:chgData name="Jayne Holloway" userId="S::jayne@colour-profiling.com::acd824e0-849b-439c-b4c6-53770188c5fe" providerId="AD" clId="Web-{FBD60DD4-4A89-F1ED-56B0-B204D1B571DA}" dt="2021-08-25T17:16:42.403" v="279" actId="20577"/>
        <pc:sldMkLst>
          <pc:docMk/>
          <pc:sldMk cId="935639335" sldId="699"/>
        </pc:sldMkLst>
        <pc:spChg chg="mod">
          <ac:chgData name="Jayne Holloway" userId="S::jayne@colour-profiling.com::acd824e0-849b-439c-b4c6-53770188c5fe" providerId="AD" clId="Web-{FBD60DD4-4A89-F1ED-56B0-B204D1B571DA}" dt="2021-08-25T17:16:42.403" v="279" actId="20577"/>
          <ac:spMkLst>
            <pc:docMk/>
            <pc:sldMk cId="935639335" sldId="699"/>
            <ac:spMk id="7" creationId="{501B6C63-F934-4F81-8033-5AD6EECB163B}"/>
          </ac:spMkLst>
        </pc:spChg>
      </pc:sldChg>
      <pc:sldChg chg="modSp">
        <pc:chgData name="Jayne Holloway" userId="S::jayne@colour-profiling.com::acd824e0-849b-439c-b4c6-53770188c5fe" providerId="AD" clId="Web-{FBD60DD4-4A89-F1ED-56B0-B204D1B571DA}" dt="2021-08-25T17:14:03.237" v="247" actId="20577"/>
        <pc:sldMkLst>
          <pc:docMk/>
          <pc:sldMk cId="1639752518" sldId="705"/>
        </pc:sldMkLst>
        <pc:spChg chg="mod">
          <ac:chgData name="Jayne Holloway" userId="S::jayne@colour-profiling.com::acd824e0-849b-439c-b4c6-53770188c5fe" providerId="AD" clId="Web-{FBD60DD4-4A89-F1ED-56B0-B204D1B571DA}" dt="2021-08-25T17:14:03.237" v="247" actId="20577"/>
          <ac:spMkLst>
            <pc:docMk/>
            <pc:sldMk cId="1639752518" sldId="705"/>
            <ac:spMk id="15" creationId="{501B6C63-F934-4F81-8033-5AD6EECB163B}"/>
          </ac:spMkLst>
        </pc:spChg>
      </pc:sldChg>
      <pc:sldChg chg="modSp modNotes">
        <pc:chgData name="Jayne Holloway" userId="S::jayne@colour-profiling.com::acd824e0-849b-439c-b4c6-53770188c5fe" providerId="AD" clId="Web-{FBD60DD4-4A89-F1ED-56B0-B204D1B571DA}" dt="2021-08-25T17:17:30.203" v="292"/>
        <pc:sldMkLst>
          <pc:docMk/>
          <pc:sldMk cId="691579860" sldId="706"/>
        </pc:sldMkLst>
        <pc:spChg chg="mod">
          <ac:chgData name="Jayne Holloway" userId="S::jayne@colour-profiling.com::acd824e0-849b-439c-b4c6-53770188c5fe" providerId="AD" clId="Web-{FBD60DD4-4A89-F1ED-56B0-B204D1B571DA}" dt="2021-08-25T17:10:26.146" v="176" actId="20577"/>
          <ac:spMkLst>
            <pc:docMk/>
            <pc:sldMk cId="691579860" sldId="706"/>
            <ac:spMk id="13" creationId="{501B6C63-F934-4F81-8033-5AD6EECB163B}"/>
          </ac:spMkLst>
        </pc:spChg>
      </pc:sldChg>
    </pc:docChg>
  </pc:docChgLst>
  <pc:docChgLst>
    <pc:chgData name="Mark Herbert" userId="2018b251-adfe-4d54-a02d-dfee7d4f908f" providerId="ADAL" clId="{4CF62B1D-2B5F-7B45-82BB-1CC680123113}"/>
    <pc:docChg chg="undo custSel addSld delSld modSld">
      <pc:chgData name="Mark Herbert" userId="2018b251-adfe-4d54-a02d-dfee7d4f908f" providerId="ADAL" clId="{4CF62B1D-2B5F-7B45-82BB-1CC680123113}" dt="2021-04-20T16:12:56.180" v="757" actId="2696"/>
      <pc:docMkLst>
        <pc:docMk/>
      </pc:docMkLst>
      <pc:sldChg chg="modSp mod modAnim">
        <pc:chgData name="Mark Herbert" userId="2018b251-adfe-4d54-a02d-dfee7d4f908f" providerId="ADAL" clId="{4CF62B1D-2B5F-7B45-82BB-1CC680123113}" dt="2021-04-20T12:09:58.048" v="81" actId="20577"/>
        <pc:sldMkLst>
          <pc:docMk/>
          <pc:sldMk cId="540909167" sldId="280"/>
        </pc:sldMkLst>
        <pc:spChg chg="mod">
          <ac:chgData name="Mark Herbert" userId="2018b251-adfe-4d54-a02d-dfee7d4f908f" providerId="ADAL" clId="{4CF62B1D-2B5F-7B45-82BB-1CC680123113}" dt="2021-04-20T12:09:58.048" v="81" actId="20577"/>
          <ac:spMkLst>
            <pc:docMk/>
            <pc:sldMk cId="540909167" sldId="280"/>
            <ac:spMk id="16" creationId="{AE0ECB2B-BFD7-4C21-9AC6-9ED227614891}"/>
          </ac:spMkLst>
        </pc:spChg>
      </pc:sldChg>
      <pc:sldChg chg="modSp mod modNotesTx">
        <pc:chgData name="Mark Herbert" userId="2018b251-adfe-4d54-a02d-dfee7d4f908f" providerId="ADAL" clId="{4CF62B1D-2B5F-7B45-82BB-1CC680123113}" dt="2021-04-20T12:34:14.908" v="478" actId="1076"/>
        <pc:sldMkLst>
          <pc:docMk/>
          <pc:sldMk cId="4255595497" sldId="313"/>
        </pc:sldMkLst>
        <pc:spChg chg="mod">
          <ac:chgData name="Mark Herbert" userId="2018b251-adfe-4d54-a02d-dfee7d4f908f" providerId="ADAL" clId="{4CF62B1D-2B5F-7B45-82BB-1CC680123113}" dt="2021-04-20T12:30:59.430" v="461" actId="1076"/>
          <ac:spMkLst>
            <pc:docMk/>
            <pc:sldMk cId="4255595497" sldId="313"/>
            <ac:spMk id="3" creationId="{00000000-0000-0000-0000-000000000000}"/>
          </ac:spMkLst>
        </pc:spChg>
        <pc:spChg chg="mod">
          <ac:chgData name="Mark Herbert" userId="2018b251-adfe-4d54-a02d-dfee7d4f908f" providerId="ADAL" clId="{4CF62B1D-2B5F-7B45-82BB-1CC680123113}" dt="2021-04-20T12:30:40.508" v="459" actId="1076"/>
          <ac:spMkLst>
            <pc:docMk/>
            <pc:sldMk cId="4255595497" sldId="313"/>
            <ac:spMk id="13" creationId="{00000000-0000-0000-0000-000000000000}"/>
          </ac:spMkLst>
        </pc:spChg>
        <pc:spChg chg="mod">
          <ac:chgData name="Mark Herbert" userId="2018b251-adfe-4d54-a02d-dfee7d4f908f" providerId="ADAL" clId="{4CF62B1D-2B5F-7B45-82BB-1CC680123113}" dt="2021-04-20T12:31:03.572" v="462" actId="1076"/>
          <ac:spMkLst>
            <pc:docMk/>
            <pc:sldMk cId="4255595497" sldId="313"/>
            <ac:spMk id="16" creationId="{00000000-0000-0000-0000-000000000000}"/>
          </ac:spMkLst>
        </pc:spChg>
        <pc:spChg chg="mod">
          <ac:chgData name="Mark Herbert" userId="2018b251-adfe-4d54-a02d-dfee7d4f908f" providerId="ADAL" clId="{4CF62B1D-2B5F-7B45-82BB-1CC680123113}" dt="2021-04-20T12:33:57.837" v="476" actId="1076"/>
          <ac:spMkLst>
            <pc:docMk/>
            <pc:sldMk cId="4255595497" sldId="313"/>
            <ac:spMk id="17" creationId="{00000000-0000-0000-0000-000000000000}"/>
          </ac:spMkLst>
        </pc:spChg>
        <pc:spChg chg="mod">
          <ac:chgData name="Mark Herbert" userId="2018b251-adfe-4d54-a02d-dfee7d4f908f" providerId="ADAL" clId="{4CF62B1D-2B5F-7B45-82BB-1CC680123113}" dt="2021-04-20T12:30:48.871" v="460" actId="1076"/>
          <ac:spMkLst>
            <pc:docMk/>
            <pc:sldMk cId="4255595497" sldId="313"/>
            <ac:spMk id="18" creationId="{00000000-0000-0000-0000-000000000000}"/>
          </ac:spMkLst>
        </pc:spChg>
        <pc:spChg chg="mod">
          <ac:chgData name="Mark Herbert" userId="2018b251-adfe-4d54-a02d-dfee7d4f908f" providerId="ADAL" clId="{4CF62B1D-2B5F-7B45-82BB-1CC680123113}" dt="2021-04-20T12:29:54.427" v="454" actId="207"/>
          <ac:spMkLst>
            <pc:docMk/>
            <pc:sldMk cId="4255595497" sldId="313"/>
            <ac:spMk id="19" creationId="{00000000-0000-0000-0000-000000000000}"/>
          </ac:spMkLst>
        </pc:spChg>
        <pc:spChg chg="mod">
          <ac:chgData name="Mark Herbert" userId="2018b251-adfe-4d54-a02d-dfee7d4f908f" providerId="ADAL" clId="{4CF62B1D-2B5F-7B45-82BB-1CC680123113}" dt="2021-04-20T12:29:54.427" v="454" actId="207"/>
          <ac:spMkLst>
            <pc:docMk/>
            <pc:sldMk cId="4255595497" sldId="313"/>
            <ac:spMk id="20" creationId="{00000000-0000-0000-0000-000000000000}"/>
          </ac:spMkLst>
        </pc:spChg>
        <pc:spChg chg="mod">
          <ac:chgData name="Mark Herbert" userId="2018b251-adfe-4d54-a02d-dfee7d4f908f" providerId="ADAL" clId="{4CF62B1D-2B5F-7B45-82BB-1CC680123113}" dt="2021-04-20T12:34:02.605" v="477" actId="1076"/>
          <ac:spMkLst>
            <pc:docMk/>
            <pc:sldMk cId="4255595497" sldId="313"/>
            <ac:spMk id="21" creationId="{00000000-0000-0000-0000-000000000000}"/>
          </ac:spMkLst>
        </pc:spChg>
        <pc:grpChg chg="mod">
          <ac:chgData name="Mark Herbert" userId="2018b251-adfe-4d54-a02d-dfee7d4f908f" providerId="ADAL" clId="{4CF62B1D-2B5F-7B45-82BB-1CC680123113}" dt="2021-04-20T12:34:14.908" v="478" actId="1076"/>
          <ac:grpSpMkLst>
            <pc:docMk/>
            <pc:sldMk cId="4255595497" sldId="313"/>
            <ac:grpSpMk id="4" creationId="{F4749EFF-B3AC-3648-8756-29ACEEF6C00C}"/>
          </ac:grpSpMkLst>
        </pc:grpChg>
        <pc:picChg chg="mod">
          <ac:chgData name="Mark Herbert" userId="2018b251-adfe-4d54-a02d-dfee7d4f908f" providerId="ADAL" clId="{4CF62B1D-2B5F-7B45-82BB-1CC680123113}" dt="2021-04-20T12:34:14.908" v="478" actId="1076"/>
          <ac:picMkLst>
            <pc:docMk/>
            <pc:sldMk cId="4255595497" sldId="313"/>
            <ac:picMk id="36" creationId="{D4249FB8-1859-574F-832B-94500CB24F6C}"/>
          </ac:picMkLst>
        </pc:picChg>
      </pc:sldChg>
      <pc:sldChg chg="addSp delSp modSp mod">
        <pc:chgData name="Mark Herbert" userId="2018b251-adfe-4d54-a02d-dfee7d4f908f" providerId="ADAL" clId="{4CF62B1D-2B5F-7B45-82BB-1CC680123113}" dt="2021-04-20T12:43:16.297" v="535" actId="478"/>
        <pc:sldMkLst>
          <pc:docMk/>
          <pc:sldMk cId="487046051" sldId="372"/>
        </pc:sldMkLst>
        <pc:spChg chg="add del mod">
          <ac:chgData name="Mark Herbert" userId="2018b251-adfe-4d54-a02d-dfee7d4f908f" providerId="ADAL" clId="{4CF62B1D-2B5F-7B45-82BB-1CC680123113}" dt="2021-04-20T12:42:44.219" v="533" actId="478"/>
          <ac:spMkLst>
            <pc:docMk/>
            <pc:sldMk cId="487046051" sldId="372"/>
            <ac:spMk id="2" creationId="{75559035-521F-E741-8F04-742B1B7ADC2D}"/>
          </ac:spMkLst>
        </pc:spChg>
        <pc:spChg chg="add del mod">
          <ac:chgData name="Mark Herbert" userId="2018b251-adfe-4d54-a02d-dfee7d4f908f" providerId="ADAL" clId="{4CF62B1D-2B5F-7B45-82BB-1CC680123113}" dt="2021-04-20T12:43:16.297" v="535" actId="478"/>
          <ac:spMkLst>
            <pc:docMk/>
            <pc:sldMk cId="487046051" sldId="372"/>
            <ac:spMk id="3" creationId="{DF4D9D42-96CB-0A48-BBE1-E79D71C862B7}"/>
          </ac:spMkLst>
        </pc:spChg>
        <pc:spChg chg="del">
          <ac:chgData name="Mark Herbert" userId="2018b251-adfe-4d54-a02d-dfee7d4f908f" providerId="ADAL" clId="{4CF62B1D-2B5F-7B45-82BB-1CC680123113}" dt="2021-04-20T12:42:38.989" v="531" actId="478"/>
          <ac:spMkLst>
            <pc:docMk/>
            <pc:sldMk cId="487046051" sldId="372"/>
            <ac:spMk id="8" creationId="{13247BAF-CBFC-154A-B64D-949D8EF8ECFF}"/>
          </ac:spMkLst>
        </pc:spChg>
      </pc:sldChg>
      <pc:sldChg chg="delSp modSp mod">
        <pc:chgData name="Mark Herbert" userId="2018b251-adfe-4d54-a02d-dfee7d4f908f" providerId="ADAL" clId="{4CF62B1D-2B5F-7B45-82BB-1CC680123113}" dt="2021-04-20T12:28:51.537" v="452" actId="1076"/>
        <pc:sldMkLst>
          <pc:docMk/>
          <pc:sldMk cId="2439093484" sldId="453"/>
        </pc:sldMkLst>
        <pc:spChg chg="mod">
          <ac:chgData name="Mark Herbert" userId="2018b251-adfe-4d54-a02d-dfee7d4f908f" providerId="ADAL" clId="{4CF62B1D-2B5F-7B45-82BB-1CC680123113}" dt="2021-04-20T12:28:51.537" v="452" actId="1076"/>
          <ac:spMkLst>
            <pc:docMk/>
            <pc:sldMk cId="2439093484" sldId="453"/>
            <ac:spMk id="10" creationId="{BA3FDBC8-31F3-2442-949C-4DDB4DFB9C8D}"/>
          </ac:spMkLst>
        </pc:spChg>
        <pc:spChg chg="del mod">
          <ac:chgData name="Mark Herbert" userId="2018b251-adfe-4d54-a02d-dfee7d4f908f" providerId="ADAL" clId="{4CF62B1D-2B5F-7B45-82BB-1CC680123113}" dt="2021-04-20T12:28:42.667" v="450" actId="478"/>
          <ac:spMkLst>
            <pc:docMk/>
            <pc:sldMk cId="2439093484" sldId="453"/>
            <ac:spMk id="11" creationId="{E8C9D9A5-9FDB-264E-ADC7-CA04391619A6}"/>
          </ac:spMkLst>
        </pc:spChg>
      </pc:sldChg>
      <pc:sldChg chg="modSp mod">
        <pc:chgData name="Mark Herbert" userId="2018b251-adfe-4d54-a02d-dfee7d4f908f" providerId="ADAL" clId="{4CF62B1D-2B5F-7B45-82BB-1CC680123113}" dt="2021-04-20T12:17:55.104" v="189" actId="1076"/>
        <pc:sldMkLst>
          <pc:docMk/>
          <pc:sldMk cId="1784027888" sldId="454"/>
        </pc:sldMkLst>
        <pc:spChg chg="mod">
          <ac:chgData name="Mark Herbert" userId="2018b251-adfe-4d54-a02d-dfee7d4f908f" providerId="ADAL" clId="{4CF62B1D-2B5F-7B45-82BB-1CC680123113}" dt="2021-04-20T12:17:55.104" v="189" actId="1076"/>
          <ac:spMkLst>
            <pc:docMk/>
            <pc:sldMk cId="1784027888" sldId="454"/>
            <ac:spMk id="11" creationId="{D4161FA3-200C-9C43-9281-796D20A64483}"/>
          </ac:spMkLst>
        </pc:spChg>
        <pc:graphicFrameChg chg="mod modGraphic">
          <ac:chgData name="Mark Herbert" userId="2018b251-adfe-4d54-a02d-dfee7d4f908f" providerId="ADAL" clId="{4CF62B1D-2B5F-7B45-82BB-1CC680123113}" dt="2021-04-20T12:16:02.398" v="163" actId="207"/>
          <ac:graphicFrameMkLst>
            <pc:docMk/>
            <pc:sldMk cId="1784027888" sldId="454"/>
            <ac:graphicFrameMk id="3" creationId="{8294F1E4-FDDD-48F2-BDA2-28A544BBAAF6}"/>
          </ac:graphicFrameMkLst>
        </pc:graphicFrameChg>
      </pc:sldChg>
      <pc:sldChg chg="delSp modSp del mod modNotesTx">
        <pc:chgData name="Mark Herbert" userId="2018b251-adfe-4d54-a02d-dfee7d4f908f" providerId="ADAL" clId="{4CF62B1D-2B5F-7B45-82BB-1CC680123113}" dt="2021-04-20T16:12:56.180" v="757" actId="2696"/>
        <pc:sldMkLst>
          <pc:docMk/>
          <pc:sldMk cId="1258444455" sldId="608"/>
        </pc:sldMkLst>
        <pc:spChg chg="del mod">
          <ac:chgData name="Mark Herbert" userId="2018b251-adfe-4d54-a02d-dfee7d4f908f" providerId="ADAL" clId="{4CF62B1D-2B5F-7B45-82BB-1CC680123113}" dt="2021-04-20T12:49:05.359" v="659" actId="478"/>
          <ac:spMkLst>
            <pc:docMk/>
            <pc:sldMk cId="1258444455" sldId="608"/>
            <ac:spMk id="9" creationId="{99D6BC2B-735C-6941-9DF1-A463FB8CA543}"/>
          </ac:spMkLst>
        </pc:spChg>
        <pc:spChg chg="mod">
          <ac:chgData name="Mark Herbert" userId="2018b251-adfe-4d54-a02d-dfee7d4f908f" providerId="ADAL" clId="{4CF62B1D-2B5F-7B45-82BB-1CC680123113}" dt="2021-04-20T12:56:10.988" v="755" actId="1076"/>
          <ac:spMkLst>
            <pc:docMk/>
            <pc:sldMk cId="1258444455" sldId="608"/>
            <ac:spMk id="17" creationId="{F2467BE8-1381-4CDC-A957-C28A30F96C33}"/>
          </ac:spMkLst>
        </pc:spChg>
        <pc:spChg chg="mod">
          <ac:chgData name="Mark Herbert" userId="2018b251-adfe-4d54-a02d-dfee7d4f908f" providerId="ADAL" clId="{4CF62B1D-2B5F-7B45-82BB-1CC680123113}" dt="2021-04-20T12:55:41.377" v="754" actId="1076"/>
          <ac:spMkLst>
            <pc:docMk/>
            <pc:sldMk cId="1258444455" sldId="608"/>
            <ac:spMk id="24" creationId="{82C1A0C8-11C1-4940-A73D-3B3537091F33}"/>
          </ac:spMkLst>
        </pc:spChg>
        <pc:picChg chg="mod">
          <ac:chgData name="Mark Herbert" userId="2018b251-adfe-4d54-a02d-dfee7d4f908f" providerId="ADAL" clId="{4CF62B1D-2B5F-7B45-82BB-1CC680123113}" dt="2021-04-20T12:55:38.525" v="753" actId="1076"/>
          <ac:picMkLst>
            <pc:docMk/>
            <pc:sldMk cId="1258444455" sldId="608"/>
            <ac:picMk id="11" creationId="{842B3262-3224-C54A-9208-B71E25D90595}"/>
          </ac:picMkLst>
        </pc:picChg>
      </pc:sldChg>
      <pc:sldChg chg="modSp mod">
        <pc:chgData name="Mark Herbert" userId="2018b251-adfe-4d54-a02d-dfee7d4f908f" providerId="ADAL" clId="{4CF62B1D-2B5F-7B45-82BB-1CC680123113}" dt="2021-04-20T12:42:02.809" v="530" actId="1076"/>
        <pc:sldMkLst>
          <pc:docMk/>
          <pc:sldMk cId="1720957988" sldId="634"/>
        </pc:sldMkLst>
        <pc:spChg chg="mod">
          <ac:chgData name="Mark Herbert" userId="2018b251-adfe-4d54-a02d-dfee7d4f908f" providerId="ADAL" clId="{4CF62B1D-2B5F-7B45-82BB-1CC680123113}" dt="2021-04-20T12:42:02.809" v="530" actId="1076"/>
          <ac:spMkLst>
            <pc:docMk/>
            <pc:sldMk cId="1720957988" sldId="634"/>
            <ac:spMk id="2" creationId="{A60AC6AA-9938-DC4E-AC69-CDB3EA455A8D}"/>
          </ac:spMkLst>
        </pc:spChg>
        <pc:spChg chg="mod">
          <ac:chgData name="Mark Herbert" userId="2018b251-adfe-4d54-a02d-dfee7d4f908f" providerId="ADAL" clId="{4CF62B1D-2B5F-7B45-82BB-1CC680123113}" dt="2021-04-20T12:34:46.063" v="479" actId="1076"/>
          <ac:spMkLst>
            <pc:docMk/>
            <pc:sldMk cId="1720957988" sldId="634"/>
            <ac:spMk id="8" creationId="{BB2CAC46-3EA1-104E-A7B8-F6277A60105C}"/>
          </ac:spMkLst>
        </pc:spChg>
      </pc:sldChg>
      <pc:sldChg chg="modSp mod">
        <pc:chgData name="Mark Herbert" userId="2018b251-adfe-4d54-a02d-dfee7d4f908f" providerId="ADAL" clId="{4CF62B1D-2B5F-7B45-82BB-1CC680123113}" dt="2021-04-20T12:07:12.197" v="1" actId="1076"/>
        <pc:sldMkLst>
          <pc:docMk/>
          <pc:sldMk cId="3551708292" sldId="686"/>
        </pc:sldMkLst>
        <pc:spChg chg="mod">
          <ac:chgData name="Mark Herbert" userId="2018b251-adfe-4d54-a02d-dfee7d4f908f" providerId="ADAL" clId="{4CF62B1D-2B5F-7B45-82BB-1CC680123113}" dt="2021-04-20T12:07:12.197" v="1" actId="1076"/>
          <ac:spMkLst>
            <pc:docMk/>
            <pc:sldMk cId="3551708292" sldId="686"/>
            <ac:spMk id="182" creationId="{00000000-0000-0000-0000-000000000000}"/>
          </ac:spMkLst>
        </pc:spChg>
      </pc:sldChg>
      <pc:sldChg chg="add">
        <pc:chgData name="Mark Herbert" userId="2018b251-adfe-4d54-a02d-dfee7d4f908f" providerId="ADAL" clId="{4CF62B1D-2B5F-7B45-82BB-1CC680123113}" dt="2021-04-20T16:12:53.690" v="756"/>
        <pc:sldMkLst>
          <pc:docMk/>
          <pc:sldMk cId="935639335" sldId="699"/>
        </pc:sldMkLst>
      </pc:sldChg>
    </pc:docChg>
  </pc:docChgLst>
  <pc:docChgLst>
    <pc:chgData name="Mark Herbert" userId="2018b251-adfe-4d54-a02d-dfee7d4f908f" providerId="ADAL" clId="{7EDEBB23-5CF1-BB4C-8ACF-36631ACAD974}"/>
    <pc:docChg chg="custSel addSld delSld modSld">
      <pc:chgData name="Mark Herbert" userId="2018b251-adfe-4d54-a02d-dfee7d4f908f" providerId="ADAL" clId="{7EDEBB23-5CF1-BB4C-8ACF-36631ACAD974}" dt="2021-05-13T14:20:40.831" v="739" actId="3064"/>
      <pc:docMkLst>
        <pc:docMk/>
      </pc:docMkLst>
      <pc:sldChg chg="addSp delSp modSp mod modNotesTx">
        <pc:chgData name="Mark Herbert" userId="2018b251-adfe-4d54-a02d-dfee7d4f908f" providerId="ADAL" clId="{7EDEBB23-5CF1-BB4C-8ACF-36631ACAD974}" dt="2021-05-13T12:05:28.143" v="466" actId="20577"/>
        <pc:sldMkLst>
          <pc:docMk/>
          <pc:sldMk cId="1453589691" sldId="307"/>
        </pc:sldMkLst>
        <pc:spChg chg="add del mod">
          <ac:chgData name="Mark Herbert" userId="2018b251-adfe-4d54-a02d-dfee7d4f908f" providerId="ADAL" clId="{7EDEBB23-5CF1-BB4C-8ACF-36631ACAD974}" dt="2021-05-13T12:00:33.589" v="14" actId="478"/>
          <ac:spMkLst>
            <pc:docMk/>
            <pc:sldMk cId="1453589691" sldId="307"/>
            <ac:spMk id="5" creationId="{FD483BB7-4BE7-7F40-95C7-F90D2EA6DD3A}"/>
          </ac:spMkLst>
        </pc:spChg>
        <pc:spChg chg="mod">
          <ac:chgData name="Mark Herbert" userId="2018b251-adfe-4d54-a02d-dfee7d4f908f" providerId="ADAL" clId="{7EDEBB23-5CF1-BB4C-8ACF-36631ACAD974}" dt="2021-05-13T12:00:55.575" v="19"/>
          <ac:spMkLst>
            <pc:docMk/>
            <pc:sldMk cId="1453589691" sldId="307"/>
            <ac:spMk id="24" creationId="{47DCF3F1-7F38-CD4C-9D29-0559FB3127CE}"/>
          </ac:spMkLst>
        </pc:spChg>
        <pc:spChg chg="mod">
          <ac:chgData name="Mark Herbert" userId="2018b251-adfe-4d54-a02d-dfee7d4f908f" providerId="ADAL" clId="{7EDEBB23-5CF1-BB4C-8ACF-36631ACAD974}" dt="2021-05-13T12:00:55.575" v="19"/>
          <ac:spMkLst>
            <pc:docMk/>
            <pc:sldMk cId="1453589691" sldId="307"/>
            <ac:spMk id="25" creationId="{E9EAC70F-F4E8-334F-8946-DE067603C6D5}"/>
          </ac:spMkLst>
        </pc:spChg>
        <pc:spChg chg="mod">
          <ac:chgData name="Mark Herbert" userId="2018b251-adfe-4d54-a02d-dfee7d4f908f" providerId="ADAL" clId="{7EDEBB23-5CF1-BB4C-8ACF-36631ACAD974}" dt="2021-05-13T12:00:55.575" v="19"/>
          <ac:spMkLst>
            <pc:docMk/>
            <pc:sldMk cId="1453589691" sldId="307"/>
            <ac:spMk id="26" creationId="{50B92666-7869-B54A-861F-1B4BC3A0E015}"/>
          </ac:spMkLst>
        </pc:spChg>
        <pc:spChg chg="mod">
          <ac:chgData name="Mark Herbert" userId="2018b251-adfe-4d54-a02d-dfee7d4f908f" providerId="ADAL" clId="{7EDEBB23-5CF1-BB4C-8ACF-36631ACAD974}" dt="2021-05-13T12:00:55.575" v="19"/>
          <ac:spMkLst>
            <pc:docMk/>
            <pc:sldMk cId="1453589691" sldId="307"/>
            <ac:spMk id="36" creationId="{92A8BE49-9657-4445-B183-BC380474E0B1}"/>
          </ac:spMkLst>
        </pc:spChg>
        <pc:spChg chg="mod">
          <ac:chgData name="Mark Herbert" userId="2018b251-adfe-4d54-a02d-dfee7d4f908f" providerId="ADAL" clId="{7EDEBB23-5CF1-BB4C-8ACF-36631ACAD974}" dt="2021-05-13T12:00:55.575" v="19"/>
          <ac:spMkLst>
            <pc:docMk/>
            <pc:sldMk cId="1453589691" sldId="307"/>
            <ac:spMk id="37" creationId="{9621E229-4F39-DB43-9FDA-3C24CA800672}"/>
          </ac:spMkLst>
        </pc:spChg>
        <pc:spChg chg="mod">
          <ac:chgData name="Mark Herbert" userId="2018b251-adfe-4d54-a02d-dfee7d4f908f" providerId="ADAL" clId="{7EDEBB23-5CF1-BB4C-8ACF-36631ACAD974}" dt="2021-05-13T12:00:55.575" v="19"/>
          <ac:spMkLst>
            <pc:docMk/>
            <pc:sldMk cId="1453589691" sldId="307"/>
            <ac:spMk id="38" creationId="{122594F8-25F9-B44E-829D-098D6915B3E0}"/>
          </ac:spMkLst>
        </pc:spChg>
        <pc:spChg chg="mod">
          <ac:chgData name="Mark Herbert" userId="2018b251-adfe-4d54-a02d-dfee7d4f908f" providerId="ADAL" clId="{7EDEBB23-5CF1-BB4C-8ACF-36631ACAD974}" dt="2021-05-13T12:00:55.575" v="19"/>
          <ac:spMkLst>
            <pc:docMk/>
            <pc:sldMk cId="1453589691" sldId="307"/>
            <ac:spMk id="39" creationId="{B29BF797-D26E-2045-9ECE-890095EF9826}"/>
          </ac:spMkLst>
        </pc:spChg>
        <pc:spChg chg="mod">
          <ac:chgData name="Mark Herbert" userId="2018b251-adfe-4d54-a02d-dfee7d4f908f" providerId="ADAL" clId="{7EDEBB23-5CF1-BB4C-8ACF-36631ACAD974}" dt="2021-05-13T12:00:55.575" v="19"/>
          <ac:spMkLst>
            <pc:docMk/>
            <pc:sldMk cId="1453589691" sldId="307"/>
            <ac:spMk id="40" creationId="{69346F26-9B4D-C449-A18D-791E329B7473}"/>
          </ac:spMkLst>
        </pc:spChg>
        <pc:spChg chg="mod">
          <ac:chgData name="Mark Herbert" userId="2018b251-adfe-4d54-a02d-dfee7d4f908f" providerId="ADAL" clId="{7EDEBB23-5CF1-BB4C-8ACF-36631ACAD974}" dt="2021-05-13T12:00:55.575" v="19"/>
          <ac:spMkLst>
            <pc:docMk/>
            <pc:sldMk cId="1453589691" sldId="307"/>
            <ac:spMk id="41" creationId="{84AAD76C-44BE-5940-AA53-06180071BE96}"/>
          </ac:spMkLst>
        </pc:spChg>
        <pc:spChg chg="mod">
          <ac:chgData name="Mark Herbert" userId="2018b251-adfe-4d54-a02d-dfee7d4f908f" providerId="ADAL" clId="{7EDEBB23-5CF1-BB4C-8ACF-36631ACAD974}" dt="2021-05-13T12:00:55.575" v="19"/>
          <ac:spMkLst>
            <pc:docMk/>
            <pc:sldMk cId="1453589691" sldId="307"/>
            <ac:spMk id="42" creationId="{51939D8E-6BAD-DA40-AA33-CD030DCEC6D6}"/>
          </ac:spMkLst>
        </pc:spChg>
        <pc:spChg chg="mod">
          <ac:chgData name="Mark Herbert" userId="2018b251-adfe-4d54-a02d-dfee7d4f908f" providerId="ADAL" clId="{7EDEBB23-5CF1-BB4C-8ACF-36631ACAD974}" dt="2021-05-13T12:00:55.575" v="19"/>
          <ac:spMkLst>
            <pc:docMk/>
            <pc:sldMk cId="1453589691" sldId="307"/>
            <ac:spMk id="43" creationId="{B7CAD385-9A5F-1A45-94F5-EC68B8DA6681}"/>
          </ac:spMkLst>
        </pc:spChg>
        <pc:grpChg chg="add del mod">
          <ac:chgData name="Mark Herbert" userId="2018b251-adfe-4d54-a02d-dfee7d4f908f" providerId="ADAL" clId="{7EDEBB23-5CF1-BB4C-8ACF-36631ACAD974}" dt="2021-05-13T12:01:03.085" v="21" actId="478"/>
          <ac:grpSpMkLst>
            <pc:docMk/>
            <pc:sldMk cId="1453589691" sldId="307"/>
            <ac:grpSpMk id="23" creationId="{82F3238F-68DD-0844-BACF-6A6FFDE8C353}"/>
          </ac:grpSpMkLst>
        </pc:grpChg>
        <pc:picChg chg="add del mod">
          <ac:chgData name="Mark Herbert" userId="2018b251-adfe-4d54-a02d-dfee7d4f908f" providerId="ADAL" clId="{7EDEBB23-5CF1-BB4C-8ACF-36631ACAD974}" dt="2021-05-13T12:00:29.273" v="12" actId="478"/>
          <ac:picMkLst>
            <pc:docMk/>
            <pc:sldMk cId="1453589691" sldId="307"/>
            <ac:picMk id="4" creationId="{4E19947B-1BC3-B543-BECE-A6FDF17DC423}"/>
          </ac:picMkLst>
        </pc:picChg>
        <pc:picChg chg="del">
          <ac:chgData name="Mark Herbert" userId="2018b251-adfe-4d54-a02d-dfee7d4f908f" providerId="ADAL" clId="{7EDEBB23-5CF1-BB4C-8ACF-36631ACAD974}" dt="2021-05-13T11:59:43.087" v="6" actId="478"/>
          <ac:picMkLst>
            <pc:docMk/>
            <pc:sldMk cId="1453589691" sldId="307"/>
            <ac:picMk id="7" creationId="{57A31533-239B-6A4E-BF5E-CFDD9EF95A95}"/>
          </ac:picMkLst>
        </pc:picChg>
        <pc:picChg chg="add del mod">
          <ac:chgData name="Mark Herbert" userId="2018b251-adfe-4d54-a02d-dfee7d4f908f" providerId="ADAL" clId="{7EDEBB23-5CF1-BB4C-8ACF-36631ACAD974}" dt="2021-05-13T12:00:47.705" v="18" actId="478"/>
          <ac:picMkLst>
            <pc:docMk/>
            <pc:sldMk cId="1453589691" sldId="307"/>
            <ac:picMk id="8" creationId="{40D9C87F-546E-4C41-86F2-2DC1EB13F644}"/>
          </ac:picMkLst>
        </pc:picChg>
        <pc:picChg chg="add mod">
          <ac:chgData name="Mark Herbert" userId="2018b251-adfe-4d54-a02d-dfee7d4f908f" providerId="ADAL" clId="{7EDEBB23-5CF1-BB4C-8ACF-36631ACAD974}" dt="2021-05-13T12:01:57.129" v="31" actId="692"/>
          <ac:picMkLst>
            <pc:docMk/>
            <pc:sldMk cId="1453589691" sldId="307"/>
            <ac:picMk id="10" creationId="{7558A740-84D9-6640-9E7F-201678AA7B56}"/>
          </ac:picMkLst>
        </pc:picChg>
        <pc:cxnChg chg="mod">
          <ac:chgData name="Mark Herbert" userId="2018b251-adfe-4d54-a02d-dfee7d4f908f" providerId="ADAL" clId="{7EDEBB23-5CF1-BB4C-8ACF-36631ACAD974}" dt="2021-05-13T12:00:55.575" v="19"/>
          <ac:cxnSpMkLst>
            <pc:docMk/>
            <pc:sldMk cId="1453589691" sldId="307"/>
            <ac:cxnSpMk id="30" creationId="{B8F887FE-C460-274F-B481-A76E47F0884A}"/>
          </ac:cxnSpMkLst>
        </pc:cxnChg>
        <pc:cxnChg chg="mod">
          <ac:chgData name="Mark Herbert" userId="2018b251-adfe-4d54-a02d-dfee7d4f908f" providerId="ADAL" clId="{7EDEBB23-5CF1-BB4C-8ACF-36631ACAD974}" dt="2021-05-13T12:00:55.575" v="19"/>
          <ac:cxnSpMkLst>
            <pc:docMk/>
            <pc:sldMk cId="1453589691" sldId="307"/>
            <ac:cxnSpMk id="31" creationId="{30F1A7DD-4BA3-E44F-ABE3-96F8F22630FE}"/>
          </ac:cxnSpMkLst>
        </pc:cxnChg>
        <pc:cxnChg chg="mod">
          <ac:chgData name="Mark Herbert" userId="2018b251-adfe-4d54-a02d-dfee7d4f908f" providerId="ADAL" clId="{7EDEBB23-5CF1-BB4C-8ACF-36631ACAD974}" dt="2021-05-13T12:00:55.575" v="19"/>
          <ac:cxnSpMkLst>
            <pc:docMk/>
            <pc:sldMk cId="1453589691" sldId="307"/>
            <ac:cxnSpMk id="32" creationId="{3C9523BC-21F5-6C4A-9D1C-BF5A0C68FF26}"/>
          </ac:cxnSpMkLst>
        </pc:cxnChg>
        <pc:cxnChg chg="mod">
          <ac:chgData name="Mark Herbert" userId="2018b251-adfe-4d54-a02d-dfee7d4f908f" providerId="ADAL" clId="{7EDEBB23-5CF1-BB4C-8ACF-36631ACAD974}" dt="2021-05-13T12:00:55.575" v="19"/>
          <ac:cxnSpMkLst>
            <pc:docMk/>
            <pc:sldMk cId="1453589691" sldId="307"/>
            <ac:cxnSpMk id="33" creationId="{A3084347-73DE-8244-9B09-1171B43FB4FA}"/>
          </ac:cxnSpMkLst>
        </pc:cxnChg>
        <pc:cxnChg chg="mod">
          <ac:chgData name="Mark Herbert" userId="2018b251-adfe-4d54-a02d-dfee7d4f908f" providerId="ADAL" clId="{7EDEBB23-5CF1-BB4C-8ACF-36631ACAD974}" dt="2021-05-13T12:00:55.575" v="19"/>
          <ac:cxnSpMkLst>
            <pc:docMk/>
            <pc:sldMk cId="1453589691" sldId="307"/>
            <ac:cxnSpMk id="34" creationId="{CEDD34CB-769D-814D-B3EC-833A54837B3E}"/>
          </ac:cxnSpMkLst>
        </pc:cxnChg>
        <pc:cxnChg chg="mod">
          <ac:chgData name="Mark Herbert" userId="2018b251-adfe-4d54-a02d-dfee7d4f908f" providerId="ADAL" clId="{7EDEBB23-5CF1-BB4C-8ACF-36631ACAD974}" dt="2021-05-13T12:00:55.575" v="19"/>
          <ac:cxnSpMkLst>
            <pc:docMk/>
            <pc:sldMk cId="1453589691" sldId="307"/>
            <ac:cxnSpMk id="35" creationId="{0DDCFE43-10DC-4F43-881C-969D323F470E}"/>
          </ac:cxnSpMkLst>
        </pc:cxnChg>
      </pc:sldChg>
      <pc:sldChg chg="modSp">
        <pc:chgData name="Mark Herbert" userId="2018b251-adfe-4d54-a02d-dfee7d4f908f" providerId="ADAL" clId="{7EDEBB23-5CF1-BB4C-8ACF-36631ACAD974}" dt="2021-05-13T11:59:16.386" v="5" actId="20577"/>
        <pc:sldMkLst>
          <pc:docMk/>
          <pc:sldMk cId="98638424" sldId="653"/>
        </pc:sldMkLst>
        <pc:spChg chg="mod">
          <ac:chgData name="Mark Herbert" userId="2018b251-adfe-4d54-a02d-dfee7d4f908f" providerId="ADAL" clId="{7EDEBB23-5CF1-BB4C-8ACF-36631ACAD974}" dt="2021-05-13T11:59:16.386" v="5" actId="20577"/>
          <ac:spMkLst>
            <pc:docMk/>
            <pc:sldMk cId="98638424" sldId="653"/>
            <ac:spMk id="8" creationId="{AB0DEDE0-C482-1641-AE18-F75E2D51CF63}"/>
          </ac:spMkLst>
        </pc:spChg>
      </pc:sldChg>
      <pc:sldChg chg="modSp mod">
        <pc:chgData name="Mark Herbert" userId="2018b251-adfe-4d54-a02d-dfee7d4f908f" providerId="ADAL" clId="{7EDEBB23-5CF1-BB4C-8ACF-36631ACAD974}" dt="2021-05-13T10:32:02.812" v="0" actId="692"/>
        <pc:sldMkLst>
          <pc:docMk/>
          <pc:sldMk cId="935639335" sldId="699"/>
        </pc:sldMkLst>
        <pc:picChg chg="mod">
          <ac:chgData name="Mark Herbert" userId="2018b251-adfe-4d54-a02d-dfee7d4f908f" providerId="ADAL" clId="{7EDEBB23-5CF1-BB4C-8ACF-36631ACAD974}" dt="2021-05-13T10:32:02.812" v="0" actId="692"/>
          <ac:picMkLst>
            <pc:docMk/>
            <pc:sldMk cId="935639335" sldId="699"/>
            <ac:picMk id="3" creationId="{CC6C3D93-BDE6-4677-9304-9CF1CEC83780}"/>
          </ac:picMkLst>
        </pc:picChg>
      </pc:sldChg>
      <pc:sldChg chg="addSp modSp new del mod">
        <pc:chgData name="Mark Herbert" userId="2018b251-adfe-4d54-a02d-dfee7d4f908f" providerId="ADAL" clId="{7EDEBB23-5CF1-BB4C-8ACF-36631ACAD974}" dt="2021-05-13T12:02:26.715" v="32" actId="2696"/>
        <pc:sldMkLst>
          <pc:docMk/>
          <pc:sldMk cId="66247132" sldId="700"/>
        </pc:sldMkLst>
        <pc:spChg chg="mod">
          <ac:chgData name="Mark Herbert" userId="2018b251-adfe-4d54-a02d-dfee7d4f908f" providerId="ADAL" clId="{7EDEBB23-5CF1-BB4C-8ACF-36631ACAD974}" dt="2021-05-13T12:01:20.608" v="23"/>
          <ac:spMkLst>
            <pc:docMk/>
            <pc:sldMk cId="66247132" sldId="700"/>
            <ac:spMk id="3" creationId="{E23A6916-932D-5642-8E2E-B6CFDF8BD878}"/>
          </ac:spMkLst>
        </pc:spChg>
        <pc:spChg chg="mod">
          <ac:chgData name="Mark Herbert" userId="2018b251-adfe-4d54-a02d-dfee7d4f908f" providerId="ADAL" clId="{7EDEBB23-5CF1-BB4C-8ACF-36631ACAD974}" dt="2021-05-13T12:01:20.608" v="23"/>
          <ac:spMkLst>
            <pc:docMk/>
            <pc:sldMk cId="66247132" sldId="700"/>
            <ac:spMk id="4" creationId="{893F31E7-3632-2743-B512-DFBC0631DAF5}"/>
          </ac:spMkLst>
        </pc:spChg>
        <pc:spChg chg="mod">
          <ac:chgData name="Mark Herbert" userId="2018b251-adfe-4d54-a02d-dfee7d4f908f" providerId="ADAL" clId="{7EDEBB23-5CF1-BB4C-8ACF-36631ACAD974}" dt="2021-05-13T12:01:20.608" v="23"/>
          <ac:spMkLst>
            <pc:docMk/>
            <pc:sldMk cId="66247132" sldId="700"/>
            <ac:spMk id="5" creationId="{90595B72-3D3F-3D48-A127-0E65B88A86A2}"/>
          </ac:spMkLst>
        </pc:spChg>
        <pc:spChg chg="mod">
          <ac:chgData name="Mark Herbert" userId="2018b251-adfe-4d54-a02d-dfee7d4f908f" providerId="ADAL" clId="{7EDEBB23-5CF1-BB4C-8ACF-36631ACAD974}" dt="2021-05-13T12:01:20.608" v="23"/>
          <ac:spMkLst>
            <pc:docMk/>
            <pc:sldMk cId="66247132" sldId="700"/>
            <ac:spMk id="12" creationId="{0905D198-D25C-A046-ADCF-F89A770465D0}"/>
          </ac:spMkLst>
        </pc:spChg>
        <pc:spChg chg="mod">
          <ac:chgData name="Mark Herbert" userId="2018b251-adfe-4d54-a02d-dfee7d4f908f" providerId="ADAL" clId="{7EDEBB23-5CF1-BB4C-8ACF-36631ACAD974}" dt="2021-05-13T12:01:20.608" v="23"/>
          <ac:spMkLst>
            <pc:docMk/>
            <pc:sldMk cId="66247132" sldId="700"/>
            <ac:spMk id="13" creationId="{32A48E7E-B4EA-5640-88E8-C0BEF5205FFD}"/>
          </ac:spMkLst>
        </pc:spChg>
        <pc:spChg chg="mod">
          <ac:chgData name="Mark Herbert" userId="2018b251-adfe-4d54-a02d-dfee7d4f908f" providerId="ADAL" clId="{7EDEBB23-5CF1-BB4C-8ACF-36631ACAD974}" dt="2021-05-13T12:01:20.608" v="23"/>
          <ac:spMkLst>
            <pc:docMk/>
            <pc:sldMk cId="66247132" sldId="700"/>
            <ac:spMk id="14" creationId="{41FB15BF-99DD-F247-8627-1DA9C73E2EB6}"/>
          </ac:spMkLst>
        </pc:spChg>
        <pc:spChg chg="mod">
          <ac:chgData name="Mark Herbert" userId="2018b251-adfe-4d54-a02d-dfee7d4f908f" providerId="ADAL" clId="{7EDEBB23-5CF1-BB4C-8ACF-36631ACAD974}" dt="2021-05-13T12:01:20.608" v="23"/>
          <ac:spMkLst>
            <pc:docMk/>
            <pc:sldMk cId="66247132" sldId="700"/>
            <ac:spMk id="15" creationId="{A3A16B8B-E74D-2247-83A7-987931D29019}"/>
          </ac:spMkLst>
        </pc:spChg>
        <pc:spChg chg="mod">
          <ac:chgData name="Mark Herbert" userId="2018b251-adfe-4d54-a02d-dfee7d4f908f" providerId="ADAL" clId="{7EDEBB23-5CF1-BB4C-8ACF-36631ACAD974}" dt="2021-05-13T12:01:20.608" v="23"/>
          <ac:spMkLst>
            <pc:docMk/>
            <pc:sldMk cId="66247132" sldId="700"/>
            <ac:spMk id="16" creationId="{F481EBA5-4740-3549-963A-0880F7212689}"/>
          </ac:spMkLst>
        </pc:spChg>
        <pc:spChg chg="mod">
          <ac:chgData name="Mark Herbert" userId="2018b251-adfe-4d54-a02d-dfee7d4f908f" providerId="ADAL" clId="{7EDEBB23-5CF1-BB4C-8ACF-36631ACAD974}" dt="2021-05-13T12:01:20.608" v="23"/>
          <ac:spMkLst>
            <pc:docMk/>
            <pc:sldMk cId="66247132" sldId="700"/>
            <ac:spMk id="17" creationId="{F8FBEEF1-48DF-FC42-84BA-E93D3783A613}"/>
          </ac:spMkLst>
        </pc:spChg>
        <pc:spChg chg="mod">
          <ac:chgData name="Mark Herbert" userId="2018b251-adfe-4d54-a02d-dfee7d4f908f" providerId="ADAL" clId="{7EDEBB23-5CF1-BB4C-8ACF-36631ACAD974}" dt="2021-05-13T12:01:20.608" v="23"/>
          <ac:spMkLst>
            <pc:docMk/>
            <pc:sldMk cId="66247132" sldId="700"/>
            <ac:spMk id="18" creationId="{1272C3D8-BD55-744E-B22F-A9CB74218228}"/>
          </ac:spMkLst>
        </pc:spChg>
        <pc:spChg chg="mod">
          <ac:chgData name="Mark Herbert" userId="2018b251-adfe-4d54-a02d-dfee7d4f908f" providerId="ADAL" clId="{7EDEBB23-5CF1-BB4C-8ACF-36631ACAD974}" dt="2021-05-13T12:01:20.608" v="23"/>
          <ac:spMkLst>
            <pc:docMk/>
            <pc:sldMk cId="66247132" sldId="700"/>
            <ac:spMk id="19" creationId="{A5D70C91-499D-E843-BDC6-B4A8A34A52D1}"/>
          </ac:spMkLst>
        </pc:spChg>
        <pc:grpChg chg="add mod">
          <ac:chgData name="Mark Herbert" userId="2018b251-adfe-4d54-a02d-dfee7d4f908f" providerId="ADAL" clId="{7EDEBB23-5CF1-BB4C-8ACF-36631ACAD974}" dt="2021-05-13T12:01:23.555" v="24" actId="1076"/>
          <ac:grpSpMkLst>
            <pc:docMk/>
            <pc:sldMk cId="66247132" sldId="700"/>
            <ac:grpSpMk id="2" creationId="{8ECB7A18-4FDD-4345-93D2-80B8C4D1C762}"/>
          </ac:grpSpMkLst>
        </pc:grpChg>
        <pc:cxnChg chg="mod">
          <ac:chgData name="Mark Herbert" userId="2018b251-adfe-4d54-a02d-dfee7d4f908f" providerId="ADAL" clId="{7EDEBB23-5CF1-BB4C-8ACF-36631ACAD974}" dt="2021-05-13T12:01:20.608" v="23"/>
          <ac:cxnSpMkLst>
            <pc:docMk/>
            <pc:sldMk cId="66247132" sldId="700"/>
            <ac:cxnSpMk id="6" creationId="{A8162070-609F-584A-A484-B7E588D8EE48}"/>
          </ac:cxnSpMkLst>
        </pc:cxnChg>
        <pc:cxnChg chg="mod">
          <ac:chgData name="Mark Herbert" userId="2018b251-adfe-4d54-a02d-dfee7d4f908f" providerId="ADAL" clId="{7EDEBB23-5CF1-BB4C-8ACF-36631ACAD974}" dt="2021-05-13T12:01:20.608" v="23"/>
          <ac:cxnSpMkLst>
            <pc:docMk/>
            <pc:sldMk cId="66247132" sldId="700"/>
            <ac:cxnSpMk id="7" creationId="{E828E4D0-B087-284E-8CA0-9D1477F15072}"/>
          </ac:cxnSpMkLst>
        </pc:cxnChg>
        <pc:cxnChg chg="mod">
          <ac:chgData name="Mark Herbert" userId="2018b251-adfe-4d54-a02d-dfee7d4f908f" providerId="ADAL" clId="{7EDEBB23-5CF1-BB4C-8ACF-36631ACAD974}" dt="2021-05-13T12:01:20.608" v="23"/>
          <ac:cxnSpMkLst>
            <pc:docMk/>
            <pc:sldMk cId="66247132" sldId="700"/>
            <ac:cxnSpMk id="8" creationId="{E6E8590C-9B9E-2040-A8AE-CC04CF629ABE}"/>
          </ac:cxnSpMkLst>
        </pc:cxnChg>
        <pc:cxnChg chg="mod">
          <ac:chgData name="Mark Herbert" userId="2018b251-adfe-4d54-a02d-dfee7d4f908f" providerId="ADAL" clId="{7EDEBB23-5CF1-BB4C-8ACF-36631ACAD974}" dt="2021-05-13T12:01:20.608" v="23"/>
          <ac:cxnSpMkLst>
            <pc:docMk/>
            <pc:sldMk cId="66247132" sldId="700"/>
            <ac:cxnSpMk id="9" creationId="{A46CF950-8467-3B43-9828-042A5E5C983B}"/>
          </ac:cxnSpMkLst>
        </pc:cxnChg>
        <pc:cxnChg chg="mod">
          <ac:chgData name="Mark Herbert" userId="2018b251-adfe-4d54-a02d-dfee7d4f908f" providerId="ADAL" clId="{7EDEBB23-5CF1-BB4C-8ACF-36631ACAD974}" dt="2021-05-13T12:01:20.608" v="23"/>
          <ac:cxnSpMkLst>
            <pc:docMk/>
            <pc:sldMk cId="66247132" sldId="700"/>
            <ac:cxnSpMk id="10" creationId="{6298DE61-7F6B-6944-BA03-43E3AD40E5C8}"/>
          </ac:cxnSpMkLst>
        </pc:cxnChg>
        <pc:cxnChg chg="mod">
          <ac:chgData name="Mark Herbert" userId="2018b251-adfe-4d54-a02d-dfee7d4f908f" providerId="ADAL" clId="{7EDEBB23-5CF1-BB4C-8ACF-36631ACAD974}" dt="2021-05-13T12:01:20.608" v="23"/>
          <ac:cxnSpMkLst>
            <pc:docMk/>
            <pc:sldMk cId="66247132" sldId="700"/>
            <ac:cxnSpMk id="11" creationId="{4D2D7FE5-CD41-D14E-A0B2-3B1266EED81A}"/>
          </ac:cxnSpMkLst>
        </pc:cxnChg>
      </pc:sldChg>
      <pc:sldChg chg="modSp add mod">
        <pc:chgData name="Mark Herbert" userId="2018b251-adfe-4d54-a02d-dfee7d4f908f" providerId="ADAL" clId="{7EDEBB23-5CF1-BB4C-8ACF-36631ACAD974}" dt="2021-05-13T14:20:40.831" v="739" actId="3064"/>
        <pc:sldMkLst>
          <pc:docMk/>
          <pc:sldMk cId="1639752518" sldId="705"/>
        </pc:sldMkLst>
        <pc:spChg chg="mod">
          <ac:chgData name="Mark Herbert" userId="2018b251-adfe-4d54-a02d-dfee7d4f908f" providerId="ADAL" clId="{7EDEBB23-5CF1-BB4C-8ACF-36631ACAD974}" dt="2021-05-13T14:20:13.713" v="736" actId="1076"/>
          <ac:spMkLst>
            <pc:docMk/>
            <pc:sldMk cId="1639752518" sldId="705"/>
            <ac:spMk id="7" creationId="{00000000-0000-0000-0000-000000000000}"/>
          </ac:spMkLst>
        </pc:spChg>
        <pc:spChg chg="mod">
          <ac:chgData name="Mark Herbert" userId="2018b251-adfe-4d54-a02d-dfee7d4f908f" providerId="ADAL" clId="{7EDEBB23-5CF1-BB4C-8ACF-36631ACAD974}" dt="2021-05-13T14:20:13.713" v="736" actId="1076"/>
          <ac:spMkLst>
            <pc:docMk/>
            <pc:sldMk cId="1639752518" sldId="705"/>
            <ac:spMk id="9" creationId="{00000000-0000-0000-0000-000000000000}"/>
          </ac:spMkLst>
        </pc:spChg>
        <pc:spChg chg="mod">
          <ac:chgData name="Mark Herbert" userId="2018b251-adfe-4d54-a02d-dfee7d4f908f" providerId="ADAL" clId="{7EDEBB23-5CF1-BB4C-8ACF-36631ACAD974}" dt="2021-05-13T14:20:40.831" v="739" actId="3064"/>
          <ac:spMkLst>
            <pc:docMk/>
            <pc:sldMk cId="1639752518" sldId="705"/>
            <ac:spMk id="12" creationId="{00000000-0000-0000-0000-000000000000}"/>
          </ac:spMkLst>
        </pc:spChg>
        <pc:spChg chg="mod">
          <ac:chgData name="Mark Herbert" userId="2018b251-adfe-4d54-a02d-dfee7d4f908f" providerId="ADAL" clId="{7EDEBB23-5CF1-BB4C-8ACF-36631ACAD974}" dt="2021-05-13T14:20:13.713" v="736" actId="1076"/>
          <ac:spMkLst>
            <pc:docMk/>
            <pc:sldMk cId="1639752518" sldId="705"/>
            <ac:spMk id="13" creationId="{00000000-0000-0000-0000-000000000000}"/>
          </ac:spMkLst>
        </pc:spChg>
        <pc:spChg chg="mod">
          <ac:chgData name="Mark Herbert" userId="2018b251-adfe-4d54-a02d-dfee7d4f908f" providerId="ADAL" clId="{7EDEBB23-5CF1-BB4C-8ACF-36631ACAD974}" dt="2021-05-13T14:15:04.684" v="546" actId="20577"/>
          <ac:spMkLst>
            <pc:docMk/>
            <pc:sldMk cId="1639752518" sldId="705"/>
            <ac:spMk id="14" creationId="{81C93BC1-3FA8-F745-81BF-93E36DCDDAC0}"/>
          </ac:spMkLst>
        </pc:spChg>
      </pc:sldChg>
      <pc:sldChg chg="modSp add del mod">
        <pc:chgData name="Mark Herbert" userId="2018b251-adfe-4d54-a02d-dfee7d4f908f" providerId="ADAL" clId="{7EDEBB23-5CF1-BB4C-8ACF-36631ACAD974}" dt="2021-05-13T14:14:21.599" v="516" actId="2696"/>
        <pc:sldMkLst>
          <pc:docMk/>
          <pc:sldMk cId="3020508592" sldId="705"/>
        </pc:sldMkLst>
        <pc:spChg chg="mod">
          <ac:chgData name="Mark Herbert" userId="2018b251-adfe-4d54-a02d-dfee7d4f908f" providerId="ADAL" clId="{7EDEBB23-5CF1-BB4C-8ACF-36631ACAD974}" dt="2021-05-13T14:13:53.184" v="515" actId="20577"/>
          <ac:spMkLst>
            <pc:docMk/>
            <pc:sldMk cId="3020508592" sldId="705"/>
            <ac:spMk id="14" creationId="{81C93BC1-3FA8-F745-81BF-93E36DCDDAC0}"/>
          </ac:spMkLst>
        </pc:spChg>
      </pc:sldChg>
    </pc:docChg>
  </pc:docChgLst>
  <pc:docChgLst>
    <pc:chgData name="Sian Dumas" userId="S::sian@colour-profiling.com::d0c18d62-381c-41a5-b8b8-aca3ffbb5dac" providerId="AD" clId="Web-{5B1032F3-EC8A-A5C5-D169-B8503F42FF8A}"/>
    <pc:docChg chg="modSld">
      <pc:chgData name="Sian Dumas" userId="S::sian@colour-profiling.com::d0c18d62-381c-41a5-b8b8-aca3ffbb5dac" providerId="AD" clId="Web-{5B1032F3-EC8A-A5C5-D169-B8503F42FF8A}" dt="2021-05-13T14:20:16.054" v="4" actId="20577"/>
      <pc:docMkLst>
        <pc:docMk/>
      </pc:docMkLst>
      <pc:sldChg chg="modSp">
        <pc:chgData name="Sian Dumas" userId="S::sian@colour-profiling.com::d0c18d62-381c-41a5-b8b8-aca3ffbb5dac" providerId="AD" clId="Web-{5B1032F3-EC8A-A5C5-D169-B8503F42FF8A}" dt="2021-05-13T14:20:16.054" v="4" actId="20577"/>
        <pc:sldMkLst>
          <pc:docMk/>
          <pc:sldMk cId="3109106656" sldId="637"/>
        </pc:sldMkLst>
        <pc:spChg chg="mod">
          <ac:chgData name="Sian Dumas" userId="S::sian@colour-profiling.com::d0c18d62-381c-41a5-b8b8-aca3ffbb5dac" providerId="AD" clId="Web-{5B1032F3-EC8A-A5C5-D169-B8503F42FF8A}" dt="2021-05-13T14:20:16.054" v="4" actId="20577"/>
          <ac:spMkLst>
            <pc:docMk/>
            <pc:sldMk cId="3109106656" sldId="637"/>
            <ac:spMk id="6" creationId="{380A4799-6F2F-514E-BB3C-1068C385623F}"/>
          </ac:spMkLst>
        </pc:spChg>
      </pc:sldChg>
    </pc:docChg>
  </pc:docChgLst>
  <pc:docChgLst>
    <pc:chgData name="Mark Herbert" userId="S::mark@colour-profiling.com::15902831-cc1d-4d1a-b05d-88318b84e529" providerId="AD" clId="Web-{4EDF58EB-51FE-A4F5-B494-1D44A6552FB7}"/>
    <pc:docChg chg="modSld">
      <pc:chgData name="Mark Herbert" userId="S::mark@colour-profiling.com::15902831-cc1d-4d1a-b05d-88318b84e529" providerId="AD" clId="Web-{4EDF58EB-51FE-A4F5-B494-1D44A6552FB7}" dt="2021-09-30T16:14:17.254" v="1" actId="20577"/>
      <pc:docMkLst>
        <pc:docMk/>
      </pc:docMkLst>
      <pc:sldChg chg="modSp">
        <pc:chgData name="Mark Herbert" userId="S::mark@colour-profiling.com::15902831-cc1d-4d1a-b05d-88318b84e529" providerId="AD" clId="Web-{4EDF58EB-51FE-A4F5-B494-1D44A6552FB7}" dt="2021-09-30T16:14:17.254" v="1" actId="20577"/>
        <pc:sldMkLst>
          <pc:docMk/>
          <pc:sldMk cId="3551708292" sldId="686"/>
        </pc:sldMkLst>
        <pc:spChg chg="mod">
          <ac:chgData name="Mark Herbert" userId="S::mark@colour-profiling.com::15902831-cc1d-4d1a-b05d-88318b84e529" providerId="AD" clId="Web-{4EDF58EB-51FE-A4F5-B494-1D44A6552FB7}" dt="2021-09-30T16:14:17.254" v="1" actId="20577"/>
          <ac:spMkLst>
            <pc:docMk/>
            <pc:sldMk cId="3551708292" sldId="686"/>
            <ac:spMk id="25" creationId="{B03F4532-92B2-1F44-9308-8E0FE26B2DFB}"/>
          </ac:spMkLst>
        </pc:spChg>
      </pc:sldChg>
    </pc:docChg>
  </pc:docChgLst>
  <pc:docChgLst>
    <pc:chgData name="Sian Dumas" userId="S::sian@colour-profiling.com::d0c18d62-381c-41a5-b8b8-aca3ffbb5dac" providerId="AD" clId="Web-{086B3F07-DF8D-04E8-768D-41BA8AE58F1E}"/>
    <pc:docChg chg="modSld">
      <pc:chgData name="Sian Dumas" userId="S::sian@colour-profiling.com::d0c18d62-381c-41a5-b8b8-aca3ffbb5dac" providerId="AD" clId="Web-{086B3F07-DF8D-04E8-768D-41BA8AE58F1E}" dt="2021-04-01T15:38:47.846" v="1335"/>
      <pc:docMkLst>
        <pc:docMk/>
      </pc:docMkLst>
      <pc:sldChg chg="modNotes">
        <pc:chgData name="Sian Dumas" userId="S::sian@colour-profiling.com::d0c18d62-381c-41a5-b8b8-aca3ffbb5dac" providerId="AD" clId="Web-{086B3F07-DF8D-04E8-768D-41BA8AE58F1E}" dt="2021-04-01T14:29:08.249" v="532"/>
        <pc:sldMkLst>
          <pc:docMk/>
          <pc:sldMk cId="1453589691" sldId="307"/>
        </pc:sldMkLst>
      </pc:sldChg>
      <pc:sldChg chg="modNotes">
        <pc:chgData name="Sian Dumas" userId="S::sian@colour-profiling.com::d0c18d62-381c-41a5-b8b8-aca3ffbb5dac" providerId="AD" clId="Web-{086B3F07-DF8D-04E8-768D-41BA8AE58F1E}" dt="2021-04-01T15:26:42.800" v="1067"/>
        <pc:sldMkLst>
          <pc:docMk/>
          <pc:sldMk cId="3312637500" sldId="508"/>
        </pc:sldMkLst>
      </pc:sldChg>
      <pc:sldChg chg="modNotes">
        <pc:chgData name="Sian Dumas" userId="S::sian@colour-profiling.com::d0c18d62-381c-41a5-b8b8-aca3ffbb5dac" providerId="AD" clId="Web-{086B3F07-DF8D-04E8-768D-41BA8AE58F1E}" dt="2021-04-01T14:05:37.394" v="294"/>
        <pc:sldMkLst>
          <pc:docMk/>
          <pc:sldMk cId="1832719585" sldId="509"/>
        </pc:sldMkLst>
      </pc:sldChg>
      <pc:sldChg chg="modSp modNotes">
        <pc:chgData name="Sian Dumas" userId="S::sian@colour-profiling.com::d0c18d62-381c-41a5-b8b8-aca3ffbb5dac" providerId="AD" clId="Web-{086B3F07-DF8D-04E8-768D-41BA8AE58F1E}" dt="2021-04-01T13:45:33.614" v="22"/>
        <pc:sldMkLst>
          <pc:docMk/>
          <pc:sldMk cId="654749801" sldId="582"/>
        </pc:sldMkLst>
        <pc:spChg chg="mod">
          <ac:chgData name="Sian Dumas" userId="S::sian@colour-profiling.com::d0c18d62-381c-41a5-b8b8-aca3ffbb5dac" providerId="AD" clId="Web-{086B3F07-DF8D-04E8-768D-41BA8AE58F1E}" dt="2021-04-01T13:45:13.441" v="19" actId="20577"/>
          <ac:spMkLst>
            <pc:docMk/>
            <pc:sldMk cId="654749801" sldId="582"/>
            <ac:spMk id="24" creationId="{F8412D18-B36D-4BD6-8FF6-830C71C9FC65}"/>
          </ac:spMkLst>
        </pc:spChg>
      </pc:sldChg>
      <pc:sldChg chg="modSp">
        <pc:chgData name="Sian Dumas" userId="S::sian@colour-profiling.com::d0c18d62-381c-41a5-b8b8-aca3ffbb5dac" providerId="AD" clId="Web-{086B3F07-DF8D-04E8-768D-41BA8AE58F1E}" dt="2021-04-01T13:42:08.782" v="17" actId="20577"/>
        <pc:sldMkLst>
          <pc:docMk/>
          <pc:sldMk cId="3109106656" sldId="637"/>
        </pc:sldMkLst>
        <pc:spChg chg="mod">
          <ac:chgData name="Sian Dumas" userId="S::sian@colour-profiling.com::d0c18d62-381c-41a5-b8b8-aca3ffbb5dac" providerId="AD" clId="Web-{086B3F07-DF8D-04E8-768D-41BA8AE58F1E}" dt="2021-04-01T13:42:08.782" v="17" actId="20577"/>
          <ac:spMkLst>
            <pc:docMk/>
            <pc:sldMk cId="3109106656" sldId="637"/>
            <ac:spMk id="6" creationId="{380A4799-6F2F-514E-BB3C-1068C385623F}"/>
          </ac:spMkLst>
        </pc:spChg>
      </pc:sldChg>
      <pc:sldChg chg="modNotes">
        <pc:chgData name="Sian Dumas" userId="S::sian@colour-profiling.com::d0c18d62-381c-41a5-b8b8-aca3ffbb5dac" providerId="AD" clId="Web-{086B3F07-DF8D-04E8-768D-41BA8AE58F1E}" dt="2021-04-01T13:39:58.061" v="5"/>
        <pc:sldMkLst>
          <pc:docMk/>
          <pc:sldMk cId="1016946719" sldId="645"/>
        </pc:sldMkLst>
      </pc:sldChg>
      <pc:sldChg chg="modSp modNotes">
        <pc:chgData name="Sian Dumas" userId="S::sian@colour-profiling.com::d0c18d62-381c-41a5-b8b8-aca3ffbb5dac" providerId="AD" clId="Web-{086B3F07-DF8D-04E8-768D-41BA8AE58F1E}" dt="2021-04-01T15:12:10.315" v="858" actId="20577"/>
        <pc:sldMkLst>
          <pc:docMk/>
          <pc:sldMk cId="2823065382" sldId="655"/>
        </pc:sldMkLst>
        <pc:spChg chg="mod">
          <ac:chgData name="Sian Dumas" userId="S::sian@colour-profiling.com::d0c18d62-381c-41a5-b8b8-aca3ffbb5dac" providerId="AD" clId="Web-{086B3F07-DF8D-04E8-768D-41BA8AE58F1E}" dt="2021-04-01T15:12:10.315" v="858" actId="20577"/>
          <ac:spMkLst>
            <pc:docMk/>
            <pc:sldMk cId="2823065382" sldId="655"/>
            <ac:spMk id="192" creationId="{00000000-0000-0000-0000-000000000000}"/>
          </ac:spMkLst>
        </pc:spChg>
      </pc:sldChg>
      <pc:sldChg chg="modNotes">
        <pc:chgData name="Sian Dumas" userId="S::sian@colour-profiling.com::d0c18d62-381c-41a5-b8b8-aca3ffbb5dac" providerId="AD" clId="Web-{086B3F07-DF8D-04E8-768D-41BA8AE58F1E}" dt="2021-04-01T14:13:23.325" v="471"/>
        <pc:sldMkLst>
          <pc:docMk/>
          <pc:sldMk cId="3839010862" sldId="656"/>
        </pc:sldMkLst>
      </pc:sldChg>
      <pc:sldChg chg="modNotes">
        <pc:chgData name="Sian Dumas" userId="S::sian@colour-profiling.com::d0c18d62-381c-41a5-b8b8-aca3ffbb5dac" providerId="AD" clId="Web-{086B3F07-DF8D-04E8-768D-41BA8AE58F1E}" dt="2021-04-01T14:43:17.938" v="608"/>
        <pc:sldMkLst>
          <pc:docMk/>
          <pc:sldMk cId="2460538335" sldId="681"/>
        </pc:sldMkLst>
      </pc:sldChg>
      <pc:sldChg chg="modSp modNotes">
        <pc:chgData name="Sian Dumas" userId="S::sian@colour-profiling.com::d0c18d62-381c-41a5-b8b8-aca3ffbb5dac" providerId="AD" clId="Web-{086B3F07-DF8D-04E8-768D-41BA8AE58F1E}" dt="2021-04-01T15:24:09.329" v="941"/>
        <pc:sldMkLst>
          <pc:docMk/>
          <pc:sldMk cId="1122065119" sldId="683"/>
        </pc:sldMkLst>
        <pc:spChg chg="mod">
          <ac:chgData name="Sian Dumas" userId="S::sian@colour-profiling.com::d0c18d62-381c-41a5-b8b8-aca3ffbb5dac" providerId="AD" clId="Web-{086B3F07-DF8D-04E8-768D-41BA8AE58F1E}" dt="2021-04-01T15:13:13.019" v="860" actId="20577"/>
          <ac:spMkLst>
            <pc:docMk/>
            <pc:sldMk cId="1122065119" sldId="683"/>
            <ac:spMk id="23" creationId="{07ACB09A-1183-184A-A25C-E7BA37E86E95}"/>
          </ac:spMkLst>
        </pc:spChg>
        <pc:spChg chg="mod">
          <ac:chgData name="Sian Dumas" userId="S::sian@colour-profiling.com::d0c18d62-381c-41a5-b8b8-aca3ffbb5dac" providerId="AD" clId="Web-{086B3F07-DF8D-04E8-768D-41BA8AE58F1E}" dt="2021-04-01T15:10:40.532" v="829" actId="20577"/>
          <ac:spMkLst>
            <pc:docMk/>
            <pc:sldMk cId="1122065119" sldId="683"/>
            <ac:spMk id="192" creationId="{00000000-0000-0000-0000-000000000000}"/>
          </ac:spMkLst>
        </pc:spChg>
      </pc:sldChg>
      <pc:sldChg chg="modNotes">
        <pc:chgData name="Sian Dumas" userId="S::sian@colour-profiling.com::d0c18d62-381c-41a5-b8b8-aca3ffbb5dac" providerId="AD" clId="Web-{086B3F07-DF8D-04E8-768D-41BA8AE58F1E}" dt="2021-04-01T15:38:47.846" v="1335"/>
        <pc:sldMkLst>
          <pc:docMk/>
          <pc:sldMk cId="2553401085" sldId="684"/>
        </pc:sldMkLst>
      </pc:sldChg>
      <pc:sldChg chg="modNotes">
        <pc:chgData name="Sian Dumas" userId="S::sian@colour-profiling.com::d0c18d62-381c-41a5-b8b8-aca3ffbb5dac" providerId="AD" clId="Web-{086B3F07-DF8D-04E8-768D-41BA8AE58F1E}" dt="2021-04-01T15:02:31.679" v="731"/>
        <pc:sldMkLst>
          <pc:docMk/>
          <pc:sldMk cId="4119615189" sldId="695"/>
        </pc:sldMkLst>
      </pc:sldChg>
      <pc:sldChg chg="modSp modNotes">
        <pc:chgData name="Sian Dumas" userId="S::sian@colour-profiling.com::d0c18d62-381c-41a5-b8b8-aca3ffbb5dac" providerId="AD" clId="Web-{086B3F07-DF8D-04E8-768D-41BA8AE58F1E}" dt="2021-04-01T15:22:59.687" v="920"/>
        <pc:sldMkLst>
          <pc:docMk/>
          <pc:sldMk cId="1942618756" sldId="696"/>
        </pc:sldMkLst>
        <pc:spChg chg="mod">
          <ac:chgData name="Sian Dumas" userId="S::sian@colour-profiling.com::d0c18d62-381c-41a5-b8b8-aca3ffbb5dac" providerId="AD" clId="Web-{086B3F07-DF8D-04E8-768D-41BA8AE58F1E}" dt="2021-04-01T15:11:43.908" v="843" actId="20577"/>
          <ac:spMkLst>
            <pc:docMk/>
            <pc:sldMk cId="1942618756" sldId="696"/>
            <ac:spMk id="192" creationId="{00000000-0000-0000-0000-000000000000}"/>
          </ac:spMkLst>
        </pc:spChg>
      </pc:sldChg>
    </pc:docChg>
  </pc:docChgLst>
  <pc:docChgLst>
    <pc:chgData name="Mark Herbert" userId="S::mark@colour-profiling.com::15902831-cc1d-4d1a-b05d-88318b84e529" providerId="AD" clId="Web-{D1EDF2F7-112F-E775-26FB-FE8A784D7891}"/>
    <pc:docChg chg="addSld delSld modSld">
      <pc:chgData name="Mark Herbert" userId="S::mark@colour-profiling.com::15902831-cc1d-4d1a-b05d-88318b84e529" providerId="AD" clId="Web-{D1EDF2F7-112F-E775-26FB-FE8A784D7891}" dt="2021-01-18T13:55:53.628" v="16" actId="1076"/>
      <pc:docMkLst>
        <pc:docMk/>
      </pc:docMkLst>
      <pc:sldChg chg="addSp modSp">
        <pc:chgData name="Mark Herbert" userId="S::mark@colour-profiling.com::15902831-cc1d-4d1a-b05d-88318b84e529" providerId="AD" clId="Web-{D1EDF2F7-112F-E775-26FB-FE8A784D7891}" dt="2021-01-18T13:55:53.628" v="16" actId="1076"/>
        <pc:sldMkLst>
          <pc:docMk/>
          <pc:sldMk cId="2636631035" sldId="355"/>
        </pc:sldMkLst>
        <pc:spChg chg="mod">
          <ac:chgData name="Mark Herbert" userId="S::mark@colour-profiling.com::15902831-cc1d-4d1a-b05d-88318b84e529" providerId="AD" clId="Web-{D1EDF2F7-112F-E775-26FB-FE8A784D7891}" dt="2021-01-18T13:55:53.628" v="16" actId="1076"/>
          <ac:spMkLst>
            <pc:docMk/>
            <pc:sldMk cId="2636631035" sldId="355"/>
            <ac:spMk id="8" creationId="{575D833A-36D7-45EE-844E-EF77DC072624}"/>
          </ac:spMkLst>
        </pc:spChg>
        <pc:picChg chg="add mod">
          <ac:chgData name="Mark Herbert" userId="S::mark@colour-profiling.com::15902831-cc1d-4d1a-b05d-88318b84e529" providerId="AD" clId="Web-{D1EDF2F7-112F-E775-26FB-FE8A784D7891}" dt="2021-01-18T13:55:22.235" v="5" actId="1076"/>
          <ac:picMkLst>
            <pc:docMk/>
            <pc:sldMk cId="2636631035" sldId="355"/>
            <ac:picMk id="2" creationId="{C663087B-3A23-4790-82C7-ADE1336EAEB7}"/>
          </ac:picMkLst>
        </pc:picChg>
        <pc:picChg chg="add mod">
          <ac:chgData name="Mark Herbert" userId="S::mark@colour-profiling.com::15902831-cc1d-4d1a-b05d-88318b84e529" providerId="AD" clId="Web-{D1EDF2F7-112F-E775-26FB-FE8A784D7891}" dt="2021-01-18T13:55:36.158" v="7" actId="1076"/>
          <ac:picMkLst>
            <pc:docMk/>
            <pc:sldMk cId="2636631035" sldId="355"/>
            <ac:picMk id="3" creationId="{DDF71FDF-1B60-46AE-899B-156AB7B7559B}"/>
          </ac:picMkLst>
        </pc:picChg>
      </pc:sldChg>
      <pc:sldChg chg="del">
        <pc:chgData name="Mark Herbert" userId="S::mark@colour-profiling.com::15902831-cc1d-4d1a-b05d-88318b84e529" providerId="AD" clId="Web-{D1EDF2F7-112F-E775-26FB-FE8A784D7891}" dt="2021-01-18T13:54:17.887" v="1"/>
        <pc:sldMkLst>
          <pc:docMk/>
          <pc:sldMk cId="141672870" sldId="569"/>
        </pc:sldMkLst>
      </pc:sldChg>
      <pc:sldChg chg="add">
        <pc:chgData name="Mark Herbert" userId="S::mark@colour-profiling.com::15902831-cc1d-4d1a-b05d-88318b84e529" providerId="AD" clId="Web-{D1EDF2F7-112F-E775-26FB-FE8A784D7891}" dt="2021-01-18T13:54:14.152" v="0"/>
        <pc:sldMkLst>
          <pc:docMk/>
          <pc:sldMk cId="2382932830" sldId="606"/>
        </pc:sldMkLst>
      </pc:sldChg>
    </pc:docChg>
  </pc:docChgLst>
  <pc:docChgLst>
    <pc:chgData name="Daniel Brooks" userId="ff9cde6f-c1b3-47fc-ac58-e71bedd0b91c" providerId="ADAL" clId="{3E005E13-44E4-4A80-842F-2AC7BC031377}"/>
    <pc:docChg chg="custSel modSld">
      <pc:chgData name="Daniel Brooks" userId="ff9cde6f-c1b3-47fc-ac58-e71bedd0b91c" providerId="ADAL" clId="{3E005E13-44E4-4A80-842F-2AC7BC031377}" dt="2021-10-04T08:58:30.637" v="147" actId="115"/>
      <pc:docMkLst>
        <pc:docMk/>
      </pc:docMkLst>
      <pc:sldChg chg="modSp mod">
        <pc:chgData name="Daniel Brooks" userId="ff9cde6f-c1b3-47fc-ac58-e71bedd0b91c" providerId="ADAL" clId="{3E005E13-44E4-4A80-842F-2AC7BC031377}" dt="2021-10-04T08:58:30.637" v="147" actId="115"/>
        <pc:sldMkLst>
          <pc:docMk/>
          <pc:sldMk cId="3109106656" sldId="637"/>
        </pc:sldMkLst>
        <pc:spChg chg="mod">
          <ac:chgData name="Daniel Brooks" userId="ff9cde6f-c1b3-47fc-ac58-e71bedd0b91c" providerId="ADAL" clId="{3E005E13-44E4-4A80-842F-2AC7BC031377}" dt="2021-10-04T08:58:30.637" v="147" actId="115"/>
          <ac:spMkLst>
            <pc:docMk/>
            <pc:sldMk cId="3109106656" sldId="637"/>
            <ac:spMk id="6" creationId="{380A4799-6F2F-514E-BB3C-1068C385623F}"/>
          </ac:spMkLst>
        </pc:spChg>
      </pc:sldChg>
    </pc:docChg>
  </pc:docChgLst>
  <pc:docChgLst>
    <pc:chgData name="Mark Herbert" userId="S::mark@colour-profiling.com::15902831-cc1d-4d1a-b05d-88318b84e529" providerId="AD" clId="Web-{43EE2BC4-B8DF-A29B-D58D-3ACACD1F6E3B}"/>
    <pc:docChg chg="modSld">
      <pc:chgData name="Mark Herbert" userId="S::mark@colour-profiling.com::15902831-cc1d-4d1a-b05d-88318b84e529" providerId="AD" clId="Web-{43EE2BC4-B8DF-A29B-D58D-3ACACD1F6E3B}" dt="2021-08-26T16:18:18.745" v="37" actId="1076"/>
      <pc:docMkLst>
        <pc:docMk/>
      </pc:docMkLst>
      <pc:sldChg chg="addSp delSp modSp addAnim delAnim">
        <pc:chgData name="Mark Herbert" userId="S::mark@colour-profiling.com::15902831-cc1d-4d1a-b05d-88318b84e529" providerId="AD" clId="Web-{43EE2BC4-B8DF-A29B-D58D-3ACACD1F6E3B}" dt="2021-08-26T16:18:18.745" v="37" actId="1076"/>
        <pc:sldMkLst>
          <pc:docMk/>
          <pc:sldMk cId="540909167" sldId="280"/>
        </pc:sldMkLst>
        <pc:spChg chg="add del mod">
          <ac:chgData name="Mark Herbert" userId="S::mark@colour-profiling.com::15902831-cc1d-4d1a-b05d-88318b84e529" providerId="AD" clId="Web-{43EE2BC4-B8DF-A29B-D58D-3ACACD1F6E3B}" dt="2021-08-26T16:18:18.745" v="37" actId="1076"/>
          <ac:spMkLst>
            <pc:docMk/>
            <pc:sldMk cId="540909167" sldId="280"/>
            <ac:spMk id="4" creationId="{CEC18D27-6D09-4C35-8557-B5B69E8CF8DA}"/>
          </ac:spMkLst>
        </pc:spChg>
        <pc:spChg chg="add mod">
          <ac:chgData name="Mark Herbert" userId="S::mark@colour-profiling.com::15902831-cc1d-4d1a-b05d-88318b84e529" providerId="AD" clId="Web-{43EE2BC4-B8DF-A29B-D58D-3ACACD1F6E3B}" dt="2021-08-26T16:18:10.838" v="36" actId="1076"/>
          <ac:spMkLst>
            <pc:docMk/>
            <pc:sldMk cId="540909167" sldId="280"/>
            <ac:spMk id="5" creationId="{AB92EEAD-036D-4FD7-A467-480F5C1EC0A4}"/>
          </ac:spMkLst>
        </pc:spChg>
        <pc:picChg chg="mod modCrop">
          <ac:chgData name="Mark Herbert" userId="S::mark@colour-profiling.com::15902831-cc1d-4d1a-b05d-88318b84e529" providerId="AD" clId="Web-{43EE2BC4-B8DF-A29B-D58D-3ACACD1F6E3B}" dt="2021-08-26T16:15:40.033" v="1"/>
          <ac:picMkLst>
            <pc:docMk/>
            <pc:sldMk cId="540909167" sldId="280"/>
            <ac:picMk id="12" creationId="{BCD53EA0-8060-43D7-9A9C-44F940902491}"/>
          </ac:picMkLst>
        </pc:picChg>
      </pc:sldChg>
    </pc:docChg>
  </pc:docChgLst>
  <pc:docChgLst>
    <pc:chgData name="Grace Golf" userId="S::grace@colour-profiling.com::4dde5f68-09e9-4618-b964-3a36d85cd12f" providerId="AD" clId="Web-{4B2DBD7C-02D6-DDF5-2D3D-FFDB6008932C}"/>
    <pc:docChg chg="mod modSld">
      <pc:chgData name="Grace Golf" userId="S::grace@colour-profiling.com::4dde5f68-09e9-4618-b964-3a36d85cd12f" providerId="AD" clId="Web-{4B2DBD7C-02D6-DDF5-2D3D-FFDB6008932C}" dt="2023-07-05T15:20:30.778" v="29"/>
      <pc:docMkLst>
        <pc:docMk/>
      </pc:docMkLst>
      <pc:sldChg chg="addCm">
        <pc:chgData name="Grace Golf" userId="S::grace@colour-profiling.com::4dde5f68-09e9-4618-b964-3a36d85cd12f" providerId="AD" clId="Web-{4B2DBD7C-02D6-DDF5-2D3D-FFDB6008932C}" dt="2023-07-05T15:13:23.091" v="18"/>
        <pc:sldMkLst>
          <pc:docMk/>
          <pc:sldMk cId="2743660478" sldId="271"/>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3:23.091" v="18"/>
              <pc2:cmMkLst xmlns:pc2="http://schemas.microsoft.com/office/powerpoint/2019/9/main/command">
                <pc:docMk/>
                <pc:sldMk cId="2743660478" sldId="271"/>
                <pc2:cmMk id="{CC34012B-A3CF-4148-8266-A763A6634A85}"/>
              </pc2:cmMkLst>
            </pc226:cmChg>
          </p:ext>
        </pc:extLst>
      </pc:sldChg>
      <pc:sldChg chg="modSp addAnim delAnim">
        <pc:chgData name="Grace Golf" userId="S::grace@colour-profiling.com::4dde5f68-09e9-4618-b964-3a36d85cd12f" providerId="AD" clId="Web-{4B2DBD7C-02D6-DDF5-2D3D-FFDB6008932C}" dt="2023-07-05T15:17:39.663" v="27" actId="20577"/>
        <pc:sldMkLst>
          <pc:docMk/>
          <pc:sldMk cId="540909167" sldId="280"/>
        </pc:sldMkLst>
        <pc:spChg chg="mod">
          <ac:chgData name="Grace Golf" userId="S::grace@colour-profiling.com::4dde5f68-09e9-4618-b964-3a36d85cd12f" providerId="AD" clId="Web-{4B2DBD7C-02D6-DDF5-2D3D-FFDB6008932C}" dt="2023-07-05T15:17:39.663" v="27" actId="20577"/>
          <ac:spMkLst>
            <pc:docMk/>
            <pc:sldMk cId="540909167" sldId="280"/>
            <ac:spMk id="16" creationId="{AE0ECB2B-BFD7-4C21-9AC6-9ED227614891}"/>
          </ac:spMkLst>
        </pc:spChg>
      </pc:sldChg>
      <pc:sldChg chg="addCm">
        <pc:chgData name="Grace Golf" userId="S::grace@colour-profiling.com::4dde5f68-09e9-4618-b964-3a36d85cd12f" providerId="AD" clId="Web-{4B2DBD7C-02D6-DDF5-2D3D-FFDB6008932C}" dt="2023-07-05T15:20:30.778" v="29"/>
        <pc:sldMkLst>
          <pc:docMk/>
          <pc:sldMk cId="4255595497" sldId="313"/>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20:30.778" v="29"/>
              <pc2:cmMkLst xmlns:pc2="http://schemas.microsoft.com/office/powerpoint/2019/9/main/command">
                <pc:docMk/>
                <pc:sldMk cId="4255595497" sldId="313"/>
                <pc2:cmMk id="{063E7CE7-2DF7-4126-870E-9E076E9444B1}"/>
              </pc2:cmMkLst>
            </pc226:cmChg>
          </p:ext>
        </pc:extLst>
      </pc:sldChg>
      <pc:sldChg chg="addCm">
        <pc:chgData name="Grace Golf" userId="S::grace@colour-profiling.com::4dde5f68-09e9-4618-b964-3a36d85cd12f" providerId="AD" clId="Web-{4B2DBD7C-02D6-DDF5-2D3D-FFDB6008932C}" dt="2023-07-05T15:18:12.742" v="28"/>
        <pc:sldMkLst>
          <pc:docMk/>
          <pc:sldMk cId="1784027888" sldId="454"/>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8:12.742" v="28"/>
              <pc2:cmMkLst xmlns:pc2="http://schemas.microsoft.com/office/powerpoint/2019/9/main/command">
                <pc:docMk/>
                <pc:sldMk cId="1784027888" sldId="454"/>
                <pc2:cmMk id="{E685FD28-9915-4BDB-B4C7-0EB53A6AE741}"/>
              </pc2:cmMkLst>
            </pc226:cmChg>
          </p:ext>
        </pc:extLst>
      </pc:sldChg>
      <pc:sldChg chg="modSp addCm">
        <pc:chgData name="Grace Golf" userId="S::grace@colour-profiling.com::4dde5f68-09e9-4618-b964-3a36d85cd12f" providerId="AD" clId="Web-{4B2DBD7C-02D6-DDF5-2D3D-FFDB6008932C}" dt="2023-07-05T15:12:14.604" v="17" actId="20577"/>
        <pc:sldMkLst>
          <pc:docMk/>
          <pc:sldMk cId="182378725" sldId="581"/>
        </pc:sldMkLst>
        <pc:spChg chg="mod">
          <ac:chgData name="Grace Golf" userId="S::grace@colour-profiling.com::4dde5f68-09e9-4618-b964-3a36d85cd12f" providerId="AD" clId="Web-{4B2DBD7C-02D6-DDF5-2D3D-FFDB6008932C}" dt="2023-07-05T15:12:14.604" v="17" actId="20577"/>
          <ac:spMkLst>
            <pc:docMk/>
            <pc:sldMk cId="182378725" sldId="581"/>
            <ac:spMk id="3" creationId="{E992A3F3-D8E7-6D49-AACA-EDE230592294}"/>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2:13.339" v="16"/>
              <pc2:cmMkLst xmlns:pc2="http://schemas.microsoft.com/office/powerpoint/2019/9/main/command">
                <pc:docMk/>
                <pc:sldMk cId="182378725" sldId="581"/>
                <pc2:cmMk id="{6ECDCB2B-E14A-4AFB-80D5-03E460E51BE8}"/>
              </pc2:cmMkLst>
            </pc226:cmChg>
          </p:ext>
        </pc:extLst>
      </pc:sldChg>
      <pc:sldChg chg="modSp addCm">
        <pc:chgData name="Grace Golf" userId="S::grace@colour-profiling.com::4dde5f68-09e9-4618-b964-3a36d85cd12f" providerId="AD" clId="Web-{4B2DBD7C-02D6-DDF5-2D3D-FFDB6008932C}" dt="2023-07-05T15:11:09.758" v="2"/>
        <pc:sldMkLst>
          <pc:docMk/>
          <pc:sldMk cId="3109106656" sldId="637"/>
        </pc:sldMkLst>
        <pc:spChg chg="mod">
          <ac:chgData name="Grace Golf" userId="S::grace@colour-profiling.com::4dde5f68-09e9-4618-b964-3a36d85cd12f" providerId="AD" clId="Web-{4B2DBD7C-02D6-DDF5-2D3D-FFDB6008932C}" dt="2023-07-05T15:10:47.258" v="0" actId="20577"/>
          <ac:spMkLst>
            <pc:docMk/>
            <pc:sldMk cId="3109106656" sldId="637"/>
            <ac:spMk id="4" creationId="{5323FFED-6210-7543-9B9C-63892E9D1470}"/>
          </ac:spMkLst>
        </pc:spChg>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1:09.758" v="2"/>
              <pc2:cmMkLst xmlns:pc2="http://schemas.microsoft.com/office/powerpoint/2019/9/main/command">
                <pc:docMk/>
                <pc:sldMk cId="3109106656" sldId="637"/>
                <pc2:cmMk id="{76DC86CC-E420-480B-82BD-0580FB9B27F0}"/>
              </pc2:cmMkLst>
            </pc226:cmChg>
          </p:ext>
        </pc:extLst>
      </pc:sldChg>
      <pc:sldChg chg="addCm">
        <pc:chgData name="Grace Golf" userId="S::grace@colour-profiling.com::4dde5f68-09e9-4618-b964-3a36d85cd12f" providerId="AD" clId="Web-{4B2DBD7C-02D6-DDF5-2D3D-FFDB6008932C}" dt="2023-07-05T15:15:01.892" v="20"/>
        <pc:sldMkLst>
          <pc:docMk/>
          <pc:sldMk cId="1122065119" sldId="683"/>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5:01.892" v="20"/>
              <pc2:cmMkLst xmlns:pc2="http://schemas.microsoft.com/office/powerpoint/2019/9/main/command">
                <pc:docMk/>
                <pc:sldMk cId="1122065119" sldId="683"/>
                <pc2:cmMk id="{0A5501B6-B549-4BB9-870C-F1F78F3CCDCB}"/>
              </pc2:cmMkLst>
            </pc226:cmChg>
          </p:ext>
        </pc:extLst>
      </pc:sldChg>
      <pc:sldChg chg="addCm">
        <pc:chgData name="Grace Golf" userId="S::grace@colour-profiling.com::4dde5f68-09e9-4618-b964-3a36d85cd12f" providerId="AD" clId="Web-{4B2DBD7C-02D6-DDF5-2D3D-FFDB6008932C}" dt="2023-07-05T15:15:38.705" v="21"/>
        <pc:sldMkLst>
          <pc:docMk/>
          <pc:sldMk cId="2553401085" sldId="684"/>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5:38.705" v="21"/>
              <pc2:cmMkLst xmlns:pc2="http://schemas.microsoft.com/office/powerpoint/2019/9/main/command">
                <pc:docMk/>
                <pc:sldMk cId="2553401085" sldId="684"/>
                <pc2:cmMk id="{7C11042E-3B1F-4D51-AACC-9CF260DB32C9}"/>
              </pc2:cmMkLst>
            </pc226:cmChg>
          </p:ext>
        </pc:extLst>
      </pc:sldChg>
      <pc:sldChg chg="addCm">
        <pc:chgData name="Grace Golf" userId="S::grace@colour-profiling.com::4dde5f68-09e9-4618-b964-3a36d85cd12f" providerId="AD" clId="Web-{4B2DBD7C-02D6-DDF5-2D3D-FFDB6008932C}" dt="2023-07-05T15:17:15.662" v="23"/>
        <pc:sldMkLst>
          <pc:docMk/>
          <pc:sldMk cId="3551708292" sldId="686"/>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7:15.662" v="23"/>
              <pc2:cmMkLst xmlns:pc2="http://schemas.microsoft.com/office/powerpoint/2019/9/main/command">
                <pc:docMk/>
                <pc:sldMk cId="3551708292" sldId="686"/>
                <pc2:cmMk id="{CD2D225E-D35B-4E04-B8E1-3EC948525189}"/>
              </pc2:cmMkLst>
            </pc226:cmChg>
          </p:ext>
        </pc:extLst>
      </pc:sldChg>
      <pc:sldChg chg="addCm">
        <pc:chgData name="Grace Golf" userId="S::grace@colour-profiling.com::4dde5f68-09e9-4618-b964-3a36d85cd12f" providerId="AD" clId="Web-{4B2DBD7C-02D6-DDF5-2D3D-FFDB6008932C}" dt="2023-07-05T15:14:31.109" v="19"/>
        <pc:sldMkLst>
          <pc:docMk/>
          <pc:sldMk cId="4119615189" sldId="695"/>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4:31.109" v="19"/>
              <pc2:cmMkLst xmlns:pc2="http://schemas.microsoft.com/office/powerpoint/2019/9/main/command">
                <pc:docMk/>
                <pc:sldMk cId="4119615189" sldId="695"/>
                <pc2:cmMk id="{0FDD70C0-B4DF-4FFC-9C36-C74EFDA829B9}"/>
              </pc2:cmMkLst>
            </pc226:cmChg>
          </p:ext>
        </pc:extLst>
      </pc:sldChg>
      <pc:sldChg chg="addCm">
        <pc:chgData name="Grace Golf" userId="S::grace@colour-profiling.com::4dde5f68-09e9-4618-b964-3a36d85cd12f" providerId="AD" clId="Web-{4B2DBD7C-02D6-DDF5-2D3D-FFDB6008932C}" dt="2023-07-05T15:16:47.895" v="22"/>
        <pc:sldMkLst>
          <pc:docMk/>
          <pc:sldMk cId="691579860" sldId="706"/>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4B2DBD7C-02D6-DDF5-2D3D-FFDB6008932C}" dt="2023-07-05T15:16:47.895" v="22"/>
              <pc2:cmMkLst xmlns:pc2="http://schemas.microsoft.com/office/powerpoint/2019/9/main/command">
                <pc:docMk/>
                <pc:sldMk cId="691579860" sldId="706"/>
                <pc2:cmMk id="{F6C4FA68-7C51-4AEC-B85E-D0E29C751B8C}"/>
              </pc2:cmMkLst>
            </pc226:cmChg>
          </p:ext>
        </pc:extLst>
      </pc:sldChg>
    </pc:docChg>
  </pc:docChgLst>
  <pc:docChgLst>
    <pc:chgData name="Mark Herbert" userId="2018b251-adfe-4d54-a02d-dfee7d4f908f" providerId="ADAL" clId="{86FB0779-0B33-8948-AF85-6DE160A01530}"/>
    <pc:docChg chg="undo redo custSel addSld delSld modSld sldOrd">
      <pc:chgData name="Mark Herbert" userId="2018b251-adfe-4d54-a02d-dfee7d4f908f" providerId="ADAL" clId="{86FB0779-0B33-8948-AF85-6DE160A01530}" dt="2021-04-13T15:17:39.139" v="10016" actId="2696"/>
      <pc:docMkLst>
        <pc:docMk/>
      </pc:docMkLst>
      <pc:sldChg chg="add del">
        <pc:chgData name="Mark Herbert" userId="2018b251-adfe-4d54-a02d-dfee7d4f908f" providerId="ADAL" clId="{86FB0779-0B33-8948-AF85-6DE160A01530}" dt="2021-04-01T11:08:25.697" v="2817" actId="2696"/>
        <pc:sldMkLst>
          <pc:docMk/>
          <pc:sldMk cId="3359438963" sldId="262"/>
        </pc:sldMkLst>
      </pc:sldChg>
      <pc:sldChg chg="addSp delSp modSp del mod delAnim modAnim">
        <pc:chgData name="Mark Herbert" userId="2018b251-adfe-4d54-a02d-dfee7d4f908f" providerId="ADAL" clId="{86FB0779-0B33-8948-AF85-6DE160A01530}" dt="2021-04-01T11:11:15.221" v="2917" actId="2696"/>
        <pc:sldMkLst>
          <pc:docMk/>
          <pc:sldMk cId="1173874095" sldId="270"/>
        </pc:sldMkLst>
        <pc:spChg chg="del mod">
          <ac:chgData name="Mark Herbert" userId="2018b251-adfe-4d54-a02d-dfee7d4f908f" providerId="ADAL" clId="{86FB0779-0B33-8948-AF85-6DE160A01530}" dt="2021-04-01T11:10:01.620" v="2893" actId="21"/>
          <ac:spMkLst>
            <pc:docMk/>
            <pc:sldMk cId="1173874095" sldId="270"/>
            <ac:spMk id="2" creationId="{00000000-0000-0000-0000-000000000000}"/>
          </ac:spMkLst>
        </pc:spChg>
        <pc:spChg chg="add del mod">
          <ac:chgData name="Mark Herbert" userId="2018b251-adfe-4d54-a02d-dfee7d4f908f" providerId="ADAL" clId="{86FB0779-0B33-8948-AF85-6DE160A01530}" dt="2021-04-01T11:11:14.046" v="2916" actId="21"/>
          <ac:spMkLst>
            <pc:docMk/>
            <pc:sldMk cId="1173874095" sldId="270"/>
            <ac:spMk id="9" creationId="{B668FEE6-EE41-9E4A-8D69-B12B992A9659}"/>
          </ac:spMkLst>
        </pc:spChg>
        <pc:spChg chg="mod">
          <ac:chgData name="Mark Herbert" userId="2018b251-adfe-4d54-a02d-dfee7d4f908f" providerId="ADAL" clId="{86FB0779-0B33-8948-AF85-6DE160A01530}" dt="2021-04-01T09:36:16.594" v="1391" actId="20577"/>
          <ac:spMkLst>
            <pc:docMk/>
            <pc:sldMk cId="1173874095" sldId="270"/>
            <ac:spMk id="11" creationId="{D4161FA3-200C-9C43-9281-796D20A64483}"/>
          </ac:spMkLst>
        </pc:spChg>
      </pc:sldChg>
      <pc:sldChg chg="addSp delSp modSp mod delAnim modAnim modNotesTx">
        <pc:chgData name="Mark Herbert" userId="2018b251-adfe-4d54-a02d-dfee7d4f908f" providerId="ADAL" clId="{86FB0779-0B33-8948-AF85-6DE160A01530}" dt="2021-04-13T14:05:34.471" v="9275" actId="167"/>
        <pc:sldMkLst>
          <pc:docMk/>
          <pc:sldMk cId="2743660478" sldId="271"/>
        </pc:sldMkLst>
        <pc:spChg chg="del mod">
          <ac:chgData name="Mark Herbert" userId="2018b251-adfe-4d54-a02d-dfee7d4f908f" providerId="ADAL" clId="{86FB0779-0B33-8948-AF85-6DE160A01530}" dt="2021-04-01T08:50:54.858" v="717" actId="478"/>
          <ac:spMkLst>
            <pc:docMk/>
            <pc:sldMk cId="2743660478" sldId="271"/>
            <ac:spMk id="6" creationId="{C41A4ACA-164D-1D45-BE9D-20D2D3F76C14}"/>
          </ac:spMkLst>
        </pc:spChg>
        <pc:spChg chg="del">
          <ac:chgData name="Mark Herbert" userId="2018b251-adfe-4d54-a02d-dfee7d4f908f" providerId="ADAL" clId="{86FB0779-0B33-8948-AF85-6DE160A01530}" dt="2021-04-01T08:49:23.598" v="656" actId="478"/>
          <ac:spMkLst>
            <pc:docMk/>
            <pc:sldMk cId="2743660478" sldId="271"/>
            <ac:spMk id="7" creationId="{8299CEC7-03C8-E541-B221-CFF028DD2066}"/>
          </ac:spMkLst>
        </pc:spChg>
        <pc:spChg chg="add del mod">
          <ac:chgData name="Mark Herbert" userId="2018b251-adfe-4d54-a02d-dfee7d4f908f" providerId="ADAL" clId="{86FB0779-0B33-8948-AF85-6DE160A01530}" dt="2021-04-01T08:50:52.392" v="716" actId="478"/>
          <ac:spMkLst>
            <pc:docMk/>
            <pc:sldMk cId="2743660478" sldId="271"/>
            <ac:spMk id="11" creationId="{5579B247-6E7C-D94D-B095-BA927D0E6DAC}"/>
          </ac:spMkLst>
        </pc:spChg>
        <pc:spChg chg="add mod">
          <ac:chgData name="Mark Herbert" userId="2018b251-adfe-4d54-a02d-dfee7d4f908f" providerId="ADAL" clId="{86FB0779-0B33-8948-AF85-6DE160A01530}" dt="2021-04-13T13:16:37.125" v="8811" actId="1076"/>
          <ac:spMkLst>
            <pc:docMk/>
            <pc:sldMk cId="2743660478" sldId="271"/>
            <ac:spMk id="14" creationId="{E93A68B6-C560-5B43-8B7B-6B0785FD4F1B}"/>
          </ac:spMkLst>
        </pc:spChg>
        <pc:spChg chg="mod">
          <ac:chgData name="Mark Herbert" userId="2018b251-adfe-4d54-a02d-dfee7d4f908f" providerId="ADAL" clId="{86FB0779-0B33-8948-AF85-6DE160A01530}" dt="2021-04-01T08:57:46.289" v="812"/>
          <ac:spMkLst>
            <pc:docMk/>
            <pc:sldMk cId="2743660478" sldId="271"/>
            <ac:spMk id="16" creationId="{26062BD6-EDA6-1347-A22F-35F373EB9727}"/>
          </ac:spMkLst>
        </pc:spChg>
        <pc:spChg chg="mod">
          <ac:chgData name="Mark Herbert" userId="2018b251-adfe-4d54-a02d-dfee7d4f908f" providerId="ADAL" clId="{86FB0779-0B33-8948-AF85-6DE160A01530}" dt="2021-04-13T13:16:50.295" v="8813" actId="1076"/>
          <ac:spMkLst>
            <pc:docMk/>
            <pc:sldMk cId="2743660478" sldId="271"/>
            <ac:spMk id="17" creationId="{EE7C2520-FE65-D449-9635-91AF1EC56627}"/>
          </ac:spMkLst>
        </pc:spChg>
        <pc:spChg chg="mod">
          <ac:chgData name="Mark Herbert" userId="2018b251-adfe-4d54-a02d-dfee7d4f908f" providerId="ADAL" clId="{86FB0779-0B33-8948-AF85-6DE160A01530}" dt="2021-04-01T08:52:46.881" v="742" actId="114"/>
          <ac:spMkLst>
            <pc:docMk/>
            <pc:sldMk cId="2743660478" sldId="271"/>
            <ac:spMk id="18" creationId="{686738E7-50C9-B546-9BEB-0B7A66DA069E}"/>
          </ac:spMkLst>
        </pc:spChg>
        <pc:spChg chg="mod">
          <ac:chgData name="Mark Herbert" userId="2018b251-adfe-4d54-a02d-dfee7d4f908f" providerId="ADAL" clId="{86FB0779-0B33-8948-AF85-6DE160A01530}" dt="2021-04-13T13:17:55.355" v="8850" actId="20577"/>
          <ac:spMkLst>
            <pc:docMk/>
            <pc:sldMk cId="2743660478" sldId="271"/>
            <ac:spMk id="20" creationId="{DB7682D6-1891-CB47-91D6-2D9153BE1A7C}"/>
          </ac:spMkLst>
        </pc:spChg>
        <pc:spChg chg="mod">
          <ac:chgData name="Mark Herbert" userId="2018b251-adfe-4d54-a02d-dfee7d4f908f" providerId="ADAL" clId="{86FB0779-0B33-8948-AF85-6DE160A01530}" dt="2021-04-01T09:25:52.748" v="1270" actId="20577"/>
          <ac:spMkLst>
            <pc:docMk/>
            <pc:sldMk cId="2743660478" sldId="271"/>
            <ac:spMk id="21" creationId="{C74BD1FE-80BF-AD44-B3E3-3789353D3A6F}"/>
          </ac:spMkLst>
        </pc:spChg>
        <pc:spChg chg="add del mod">
          <ac:chgData name="Mark Herbert" userId="2018b251-adfe-4d54-a02d-dfee7d4f908f" providerId="ADAL" clId="{86FB0779-0B33-8948-AF85-6DE160A01530}" dt="2021-04-01T09:21:29.161" v="1120" actId="478"/>
          <ac:spMkLst>
            <pc:docMk/>
            <pc:sldMk cId="2743660478" sldId="271"/>
            <ac:spMk id="22" creationId="{F6E8C5C7-EA75-9446-934F-AF5BC2F69CC5}"/>
          </ac:spMkLst>
        </pc:spChg>
        <pc:grpChg chg="del mod">
          <ac:chgData name="Mark Herbert" userId="2018b251-adfe-4d54-a02d-dfee7d4f908f" providerId="ADAL" clId="{86FB0779-0B33-8948-AF85-6DE160A01530}" dt="2021-04-01T08:50:27.126" v="714" actId="478"/>
          <ac:grpSpMkLst>
            <pc:docMk/>
            <pc:sldMk cId="2743660478" sldId="271"/>
            <ac:grpSpMk id="2" creationId="{AE50AF1C-9DC3-A648-826C-BE2DD82F195B}"/>
          </ac:grpSpMkLst>
        </pc:grpChg>
        <pc:grpChg chg="add del mod">
          <ac:chgData name="Mark Herbert" userId="2018b251-adfe-4d54-a02d-dfee7d4f908f" providerId="ADAL" clId="{86FB0779-0B33-8948-AF85-6DE160A01530}" dt="2021-04-01T08:58:07.118" v="813"/>
          <ac:grpSpMkLst>
            <pc:docMk/>
            <pc:sldMk cId="2743660478" sldId="271"/>
            <ac:grpSpMk id="10" creationId="{064ADF2F-B7C2-CE47-AF64-8C93587BB56C}"/>
          </ac:grpSpMkLst>
        </pc:grpChg>
        <pc:grpChg chg="add mod">
          <ac:chgData name="Mark Herbert" userId="2018b251-adfe-4d54-a02d-dfee7d4f908f" providerId="ADAL" clId="{86FB0779-0B33-8948-AF85-6DE160A01530}" dt="2021-04-01T08:53:34.840" v="787" actId="14100"/>
          <ac:grpSpMkLst>
            <pc:docMk/>
            <pc:sldMk cId="2743660478" sldId="271"/>
            <ac:grpSpMk id="15" creationId="{3675C055-95A0-E446-9694-DE5E7AC4E353}"/>
          </ac:grpSpMkLst>
        </pc:grpChg>
        <pc:grpChg chg="add mod">
          <ac:chgData name="Mark Herbert" userId="2018b251-adfe-4d54-a02d-dfee7d4f908f" providerId="ADAL" clId="{86FB0779-0B33-8948-AF85-6DE160A01530}" dt="2021-04-01T09:23:18.106" v="1259" actId="1076"/>
          <ac:grpSpMkLst>
            <pc:docMk/>
            <pc:sldMk cId="2743660478" sldId="271"/>
            <ac:grpSpMk id="19" creationId="{81E8E24C-D7C1-6C48-A223-164A27CF86FF}"/>
          </ac:grpSpMkLst>
        </pc:grpChg>
        <pc:picChg chg="del mod">
          <ac:chgData name="Mark Herbert" userId="2018b251-adfe-4d54-a02d-dfee7d4f908f" providerId="ADAL" clId="{86FB0779-0B33-8948-AF85-6DE160A01530}" dt="2021-04-01T10:41:55.700" v="1702" actId="478"/>
          <ac:picMkLst>
            <pc:docMk/>
            <pc:sldMk cId="2743660478" sldId="271"/>
            <ac:picMk id="2" creationId="{C2A5F45A-CF40-4F8F-8185-71E42E17A45C}"/>
          </ac:picMkLst>
        </pc:picChg>
        <pc:picChg chg="add mod">
          <ac:chgData name="Mark Herbert" userId="2018b251-adfe-4d54-a02d-dfee7d4f908f" providerId="ADAL" clId="{86FB0779-0B33-8948-AF85-6DE160A01530}" dt="2021-04-13T13:16:44.966" v="8812" actId="1076"/>
          <ac:picMkLst>
            <pc:docMk/>
            <pc:sldMk cId="2743660478" sldId="271"/>
            <ac:picMk id="3" creationId="{00703A01-9109-5C44-96A1-687F63E72A60}"/>
          </ac:picMkLst>
        </pc:picChg>
        <pc:picChg chg="del">
          <ac:chgData name="Mark Herbert" userId="2018b251-adfe-4d54-a02d-dfee7d4f908f" providerId="ADAL" clId="{86FB0779-0B33-8948-AF85-6DE160A01530}" dt="2021-04-13T14:02:40.207" v="9233" actId="478"/>
          <ac:picMkLst>
            <pc:docMk/>
            <pc:sldMk cId="2743660478" sldId="271"/>
            <ac:picMk id="8" creationId="{727D8CFD-973C-2E40-ACFC-9671D7336EC1}"/>
          </ac:picMkLst>
        </pc:picChg>
        <pc:picChg chg="mod">
          <ac:chgData name="Mark Herbert" userId="2018b251-adfe-4d54-a02d-dfee7d4f908f" providerId="ADAL" clId="{86FB0779-0B33-8948-AF85-6DE160A01530}" dt="2021-04-01T08:57:46.289" v="812"/>
          <ac:picMkLst>
            <pc:docMk/>
            <pc:sldMk cId="2743660478" sldId="271"/>
            <ac:picMk id="11" creationId="{691005EA-8DA9-5142-B3D8-923BE0FFC72D}"/>
          </ac:picMkLst>
        </pc:picChg>
        <pc:picChg chg="mod">
          <ac:chgData name="Mark Herbert" userId="2018b251-adfe-4d54-a02d-dfee7d4f908f" providerId="ADAL" clId="{86FB0779-0B33-8948-AF85-6DE160A01530}" dt="2021-04-01T08:57:46.289" v="812"/>
          <ac:picMkLst>
            <pc:docMk/>
            <pc:sldMk cId="2743660478" sldId="271"/>
            <ac:picMk id="12" creationId="{BF2133DD-070D-2F45-83E3-DD9A56434156}"/>
          </ac:picMkLst>
        </pc:picChg>
        <pc:picChg chg="add mod">
          <ac:chgData name="Mark Herbert" userId="2018b251-adfe-4d54-a02d-dfee7d4f908f" providerId="ADAL" clId="{86FB0779-0B33-8948-AF85-6DE160A01530}" dt="2021-04-13T14:05:34.471" v="9275" actId="167"/>
          <ac:picMkLst>
            <pc:docMk/>
            <pc:sldMk cId="2743660478" sldId="271"/>
            <ac:picMk id="12" creationId="{C3431DD8-2533-844C-82E5-4A9AEDA9E4EA}"/>
          </ac:picMkLst>
        </pc:picChg>
        <pc:picChg chg="mod">
          <ac:chgData name="Mark Herbert" userId="2018b251-adfe-4d54-a02d-dfee7d4f908f" providerId="ADAL" clId="{86FB0779-0B33-8948-AF85-6DE160A01530}" dt="2021-04-01T08:57:46.289" v="812"/>
          <ac:picMkLst>
            <pc:docMk/>
            <pc:sldMk cId="2743660478" sldId="271"/>
            <ac:picMk id="13" creationId="{342E15E1-0DB9-3647-95DF-B042A25262AA}"/>
          </ac:picMkLst>
        </pc:picChg>
        <pc:picChg chg="del mod">
          <ac:chgData name="Mark Herbert" userId="2018b251-adfe-4d54-a02d-dfee7d4f908f" providerId="ADAL" clId="{86FB0779-0B33-8948-AF85-6DE160A01530}" dt="2021-04-01T08:53:26.719" v="785" actId="478"/>
          <ac:picMkLst>
            <pc:docMk/>
            <pc:sldMk cId="2743660478" sldId="271"/>
            <ac:picMk id="16" creationId="{A998B17F-6F5F-EE4A-AEFA-8A7B2942A780}"/>
          </ac:picMkLst>
        </pc:picChg>
        <pc:picChg chg="add del mod">
          <ac:chgData name="Mark Herbert" userId="2018b251-adfe-4d54-a02d-dfee7d4f908f" providerId="ADAL" clId="{86FB0779-0B33-8948-AF85-6DE160A01530}" dt="2021-04-01T10:57:31.039" v="2196" actId="478"/>
          <ac:picMkLst>
            <pc:docMk/>
            <pc:sldMk cId="2743660478" sldId="271"/>
            <ac:picMk id="23" creationId="{39D69BED-2B0B-504C-8253-015551417596}"/>
          </ac:picMkLst>
        </pc:picChg>
      </pc:sldChg>
      <pc:sldChg chg="modSp del mod">
        <pc:chgData name="Mark Herbert" userId="2018b251-adfe-4d54-a02d-dfee7d4f908f" providerId="ADAL" clId="{86FB0779-0B33-8948-AF85-6DE160A01530}" dt="2021-04-01T14:09:19.233" v="5379" actId="2696"/>
        <pc:sldMkLst>
          <pc:docMk/>
          <pc:sldMk cId="751965961" sldId="272"/>
        </pc:sldMkLst>
        <pc:spChg chg="mod">
          <ac:chgData name="Mark Herbert" userId="2018b251-adfe-4d54-a02d-dfee7d4f908f" providerId="ADAL" clId="{86FB0779-0B33-8948-AF85-6DE160A01530}" dt="2021-04-01T11:31:33.534" v="3555" actId="1076"/>
          <ac:spMkLst>
            <pc:docMk/>
            <pc:sldMk cId="751965961" sldId="272"/>
            <ac:spMk id="11" creationId="{D4161FA3-200C-9C43-9281-796D20A64483}"/>
          </ac:spMkLst>
        </pc:spChg>
        <pc:picChg chg="mod">
          <ac:chgData name="Mark Herbert" userId="2018b251-adfe-4d54-a02d-dfee7d4f908f" providerId="ADAL" clId="{86FB0779-0B33-8948-AF85-6DE160A01530}" dt="2021-04-01T11:31:25.892" v="3554" actId="1076"/>
          <ac:picMkLst>
            <pc:docMk/>
            <pc:sldMk cId="751965961" sldId="272"/>
            <ac:picMk id="12" creationId="{51E725AD-48DB-4530-9AA9-53ED04838548}"/>
          </ac:picMkLst>
        </pc:picChg>
      </pc:sldChg>
      <pc:sldChg chg="delSp del mod">
        <pc:chgData name="Mark Herbert" userId="2018b251-adfe-4d54-a02d-dfee7d4f908f" providerId="ADAL" clId="{86FB0779-0B33-8948-AF85-6DE160A01530}" dt="2021-04-01T11:47:48.231" v="4118" actId="2696"/>
        <pc:sldMkLst>
          <pc:docMk/>
          <pc:sldMk cId="431303465" sldId="277"/>
        </pc:sldMkLst>
        <pc:spChg chg="del">
          <ac:chgData name="Mark Herbert" userId="2018b251-adfe-4d54-a02d-dfee7d4f908f" providerId="ADAL" clId="{86FB0779-0B33-8948-AF85-6DE160A01530}" dt="2021-04-01T11:46:15.407" v="4104" actId="21"/>
          <ac:spMkLst>
            <pc:docMk/>
            <pc:sldMk cId="431303465" sldId="277"/>
            <ac:spMk id="17"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2"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3"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4" creationId="{00000000-0000-0000-0000-000000000000}"/>
          </ac:spMkLst>
        </pc:spChg>
      </pc:sldChg>
      <pc:sldChg chg="del">
        <pc:chgData name="Mark Herbert" userId="2018b251-adfe-4d54-a02d-dfee7d4f908f" providerId="ADAL" clId="{86FB0779-0B33-8948-AF85-6DE160A01530}" dt="2021-04-01T11:42:06.534" v="3872" actId="2696"/>
        <pc:sldMkLst>
          <pc:docMk/>
          <pc:sldMk cId="3773761760" sldId="278"/>
        </pc:sldMkLst>
      </pc:sldChg>
      <pc:sldChg chg="addSp delSp modSp mod ord modAnim">
        <pc:chgData name="Mark Herbert" userId="2018b251-adfe-4d54-a02d-dfee7d4f908f" providerId="ADAL" clId="{86FB0779-0B33-8948-AF85-6DE160A01530}" dt="2021-04-13T14:09:31.925" v="9322" actId="167"/>
        <pc:sldMkLst>
          <pc:docMk/>
          <pc:sldMk cId="540909167" sldId="280"/>
        </pc:sldMkLst>
        <pc:spChg chg="mod">
          <ac:chgData name="Mark Herbert" userId="2018b251-adfe-4d54-a02d-dfee7d4f908f" providerId="ADAL" clId="{86FB0779-0B33-8948-AF85-6DE160A01530}" dt="2021-04-01T15:58:45.118" v="7645" actId="1076"/>
          <ac:spMkLst>
            <pc:docMk/>
            <pc:sldMk cId="540909167" sldId="280"/>
            <ac:spMk id="9" creationId="{4B9F1CFB-BEA8-7049-AE7A-A8B1BEBC9DB2}"/>
          </ac:spMkLst>
        </pc:spChg>
        <pc:spChg chg="mod">
          <ac:chgData name="Mark Herbert" userId="2018b251-adfe-4d54-a02d-dfee7d4f908f" providerId="ADAL" clId="{86FB0779-0B33-8948-AF85-6DE160A01530}" dt="2021-04-01T16:02:43.317" v="7848" actId="1076"/>
          <ac:spMkLst>
            <pc:docMk/>
            <pc:sldMk cId="540909167" sldId="280"/>
            <ac:spMk id="16" creationId="{AE0ECB2B-BFD7-4C21-9AC6-9ED227614891}"/>
          </ac:spMkLst>
        </pc:spChg>
        <pc:picChg chg="del">
          <ac:chgData name="Mark Herbert" userId="2018b251-adfe-4d54-a02d-dfee7d4f908f" providerId="ADAL" clId="{86FB0779-0B33-8948-AF85-6DE160A01530}" dt="2021-04-13T14:03:54.941" v="9256" actId="478"/>
          <ac:picMkLst>
            <pc:docMk/>
            <pc:sldMk cId="540909167" sldId="280"/>
            <ac:picMk id="8" creationId="{5081C487-B8C6-0343-89ED-C60FF7DB38A8}"/>
          </ac:picMkLst>
        </pc:picChg>
        <pc:picChg chg="add mod">
          <ac:chgData name="Mark Herbert" userId="2018b251-adfe-4d54-a02d-dfee7d4f908f" providerId="ADAL" clId="{86FB0779-0B33-8948-AF85-6DE160A01530}" dt="2021-04-13T14:09:31.925" v="9322" actId="167"/>
          <ac:picMkLst>
            <pc:docMk/>
            <pc:sldMk cId="540909167" sldId="280"/>
            <ac:picMk id="10" creationId="{9BEC8D5A-E8D4-9E41-81A9-AFAAC0DD1E61}"/>
          </ac:picMkLst>
        </pc:picChg>
        <pc:picChg chg="mod">
          <ac:chgData name="Mark Herbert" userId="2018b251-adfe-4d54-a02d-dfee7d4f908f" providerId="ADAL" clId="{86FB0779-0B33-8948-AF85-6DE160A01530}" dt="2021-04-01T16:02:46.709" v="7849" actId="1076"/>
          <ac:picMkLst>
            <pc:docMk/>
            <pc:sldMk cId="540909167" sldId="280"/>
            <ac:picMk id="12" creationId="{BCD53EA0-8060-43D7-9A9C-44F940902491}"/>
          </ac:picMkLst>
        </pc:picChg>
      </pc:sldChg>
      <pc:sldChg chg="addSp delSp modSp mod modAnim">
        <pc:chgData name="Mark Herbert" userId="2018b251-adfe-4d54-a02d-dfee7d4f908f" providerId="ADAL" clId="{86FB0779-0B33-8948-AF85-6DE160A01530}" dt="2021-04-13T15:17:31.145" v="10015" actId="1076"/>
        <pc:sldMkLst>
          <pc:docMk/>
          <pc:sldMk cId="1453589691" sldId="307"/>
        </pc:sldMkLst>
        <pc:spChg chg="mod topLvl">
          <ac:chgData name="Mark Herbert" userId="2018b251-adfe-4d54-a02d-dfee7d4f908f" providerId="ADAL" clId="{86FB0779-0B33-8948-AF85-6DE160A01530}" dt="2021-04-13T13:36:18.909" v="9085" actId="165"/>
          <ac:spMkLst>
            <pc:docMk/>
            <pc:sldMk cId="1453589691" sldId="307"/>
            <ac:spMk id="2" creationId="{00000000-0000-0000-0000-000000000000}"/>
          </ac:spMkLst>
        </pc:spChg>
        <pc:spChg chg="del mod topLvl">
          <ac:chgData name="Mark Herbert" userId="2018b251-adfe-4d54-a02d-dfee7d4f908f" providerId="ADAL" clId="{86FB0779-0B33-8948-AF85-6DE160A01530}" dt="2021-04-01T14:14:50.104" v="5417" actId="478"/>
          <ac:spMkLst>
            <pc:docMk/>
            <pc:sldMk cId="1453589691" sldId="307"/>
            <ac:spMk id="3" creationId="{E0D3AC78-7F87-4469-B942-4E9651ED9E8D}"/>
          </ac:spMkLst>
        </pc:spChg>
        <pc:spChg chg="del mod topLvl">
          <ac:chgData name="Mark Herbert" userId="2018b251-adfe-4d54-a02d-dfee7d4f908f" providerId="ADAL" clId="{86FB0779-0B33-8948-AF85-6DE160A01530}" dt="2021-04-01T14:22:05.095" v="5479" actId="478"/>
          <ac:spMkLst>
            <pc:docMk/>
            <pc:sldMk cId="1453589691" sldId="307"/>
            <ac:spMk id="7" creationId="{A8589A0B-C93C-42ED-8DE9-EC7EEC17C7BE}"/>
          </ac:spMkLst>
        </pc:spChg>
        <pc:spChg chg="del mod topLvl">
          <ac:chgData name="Mark Herbert" userId="2018b251-adfe-4d54-a02d-dfee7d4f908f" providerId="ADAL" clId="{86FB0779-0B33-8948-AF85-6DE160A01530}" dt="2021-04-01T14:22:05.095" v="5479" actId="478"/>
          <ac:spMkLst>
            <pc:docMk/>
            <pc:sldMk cId="1453589691" sldId="307"/>
            <ac:spMk id="8" creationId="{A8589A0B-C93C-42ED-8DE9-EC7EEC17C7BE}"/>
          </ac:spMkLst>
        </pc:spChg>
        <pc:spChg chg="del mod topLvl">
          <ac:chgData name="Mark Herbert" userId="2018b251-adfe-4d54-a02d-dfee7d4f908f" providerId="ADAL" clId="{86FB0779-0B33-8948-AF85-6DE160A01530}" dt="2021-04-01T14:22:05.095" v="5479" actId="478"/>
          <ac:spMkLst>
            <pc:docMk/>
            <pc:sldMk cId="1453589691" sldId="307"/>
            <ac:spMk id="10" creationId="{A8589A0B-C93C-42ED-8DE9-EC7EEC17C7BE}"/>
          </ac:spMkLst>
        </pc:spChg>
        <pc:spChg chg="del mod">
          <ac:chgData name="Mark Herbert" userId="2018b251-adfe-4d54-a02d-dfee7d4f908f" providerId="ADAL" clId="{86FB0779-0B33-8948-AF85-6DE160A01530}" dt="2021-04-13T14:49:22.995" v="9634" actId="478"/>
          <ac:spMkLst>
            <pc:docMk/>
            <pc:sldMk cId="1453589691" sldId="307"/>
            <ac:spMk id="15" creationId="{D4161FA3-200C-9C43-9281-796D20A64483}"/>
          </ac:spMkLst>
        </pc:spChg>
        <pc:spChg chg="add del mod">
          <ac:chgData name="Mark Herbert" userId="2018b251-adfe-4d54-a02d-dfee7d4f908f" providerId="ADAL" clId="{86FB0779-0B33-8948-AF85-6DE160A01530}" dt="2021-04-01T14:15:34.863" v="5423" actId="478"/>
          <ac:spMkLst>
            <pc:docMk/>
            <pc:sldMk cId="1453589691" sldId="307"/>
            <ac:spMk id="18" creationId="{30AF4774-AA1B-224A-A117-4A8822A674CF}"/>
          </ac:spMkLst>
        </pc:spChg>
        <pc:spChg chg="add mod">
          <ac:chgData name="Mark Herbert" userId="2018b251-adfe-4d54-a02d-dfee7d4f908f" providerId="ADAL" clId="{86FB0779-0B33-8948-AF85-6DE160A01530}" dt="2021-04-13T15:17:12.672" v="10012" actId="1076"/>
          <ac:spMkLst>
            <pc:docMk/>
            <pc:sldMk cId="1453589691" sldId="307"/>
            <ac:spMk id="18" creationId="{679D6694-7AC2-FF43-A08C-7C8E9ECD973A}"/>
          </ac:spMkLst>
        </pc:spChg>
        <pc:spChg chg="add mod">
          <ac:chgData name="Mark Herbert" userId="2018b251-adfe-4d54-a02d-dfee7d4f908f" providerId="ADAL" clId="{86FB0779-0B33-8948-AF85-6DE160A01530}" dt="2021-04-13T15:17:25.690" v="10014" actId="1076"/>
          <ac:spMkLst>
            <pc:docMk/>
            <pc:sldMk cId="1453589691" sldId="307"/>
            <ac:spMk id="19" creationId="{1D1C88CC-04F2-454D-8FF7-0C0D14F1CE7D}"/>
          </ac:spMkLst>
        </pc:spChg>
        <pc:spChg chg="add mod">
          <ac:chgData name="Mark Herbert" userId="2018b251-adfe-4d54-a02d-dfee7d4f908f" providerId="ADAL" clId="{86FB0779-0B33-8948-AF85-6DE160A01530}" dt="2021-04-13T15:17:31.145" v="10015" actId="1076"/>
          <ac:spMkLst>
            <pc:docMk/>
            <pc:sldMk cId="1453589691" sldId="307"/>
            <ac:spMk id="20" creationId="{6F5A36A6-3AAE-F244-A89B-AB97474E63B5}"/>
          </ac:spMkLst>
        </pc:spChg>
        <pc:spChg chg="add mod topLvl">
          <ac:chgData name="Mark Herbert" userId="2018b251-adfe-4d54-a02d-dfee7d4f908f" providerId="ADAL" clId="{86FB0779-0B33-8948-AF85-6DE160A01530}" dt="2021-04-13T13:36:18.909" v="9085" actId="165"/>
          <ac:spMkLst>
            <pc:docMk/>
            <pc:sldMk cId="1453589691" sldId="307"/>
            <ac:spMk id="21" creationId="{9BCCCA78-1F6E-0C45-A136-49E79850ED1D}"/>
          </ac:spMkLst>
        </pc:spChg>
        <pc:spChg chg="add mod topLvl">
          <ac:chgData name="Mark Herbert" userId="2018b251-adfe-4d54-a02d-dfee7d4f908f" providerId="ADAL" clId="{86FB0779-0B33-8948-AF85-6DE160A01530}" dt="2021-04-13T13:36:18.909" v="9085" actId="165"/>
          <ac:spMkLst>
            <pc:docMk/>
            <pc:sldMk cId="1453589691" sldId="307"/>
            <ac:spMk id="22" creationId="{983721E0-D81F-C44B-94BB-C2E32A44ED92}"/>
          </ac:spMkLst>
        </pc:spChg>
        <pc:spChg chg="mod">
          <ac:chgData name="Mark Herbert" userId="2018b251-adfe-4d54-a02d-dfee7d4f908f" providerId="ADAL" clId="{86FB0779-0B33-8948-AF85-6DE160A01530}" dt="2021-04-01T14:28:15.830" v="5579" actId="164"/>
          <ac:spMkLst>
            <pc:docMk/>
            <pc:sldMk cId="1453589691" sldId="307"/>
            <ac:spMk id="24" creationId="{23B3A5C0-9047-4DCD-88BF-F0305E19807F}"/>
          </ac:spMkLst>
        </pc:spChg>
        <pc:spChg chg="mod">
          <ac:chgData name="Mark Herbert" userId="2018b251-adfe-4d54-a02d-dfee7d4f908f" providerId="ADAL" clId="{86FB0779-0B33-8948-AF85-6DE160A01530}" dt="2021-04-01T14:28:15.830" v="5579" actId="164"/>
          <ac:spMkLst>
            <pc:docMk/>
            <pc:sldMk cId="1453589691" sldId="307"/>
            <ac:spMk id="25" creationId="{2B2E68BB-E1FD-4475-BCE8-E01138C512C2}"/>
          </ac:spMkLst>
        </pc:spChg>
        <pc:spChg chg="mod">
          <ac:chgData name="Mark Herbert" userId="2018b251-adfe-4d54-a02d-dfee7d4f908f" providerId="ADAL" clId="{86FB0779-0B33-8948-AF85-6DE160A01530}" dt="2021-04-12T11:42:37.682" v="8545" actId="1076"/>
          <ac:spMkLst>
            <pc:docMk/>
            <pc:sldMk cId="1453589691" sldId="307"/>
            <ac:spMk id="26" creationId="{04FD9176-C811-43C6-8D35-3F7C541C20A0}"/>
          </ac:spMkLst>
        </pc:spChg>
        <pc:spChg chg="add mod topLvl">
          <ac:chgData name="Mark Herbert" userId="2018b251-adfe-4d54-a02d-dfee7d4f908f" providerId="ADAL" clId="{86FB0779-0B33-8948-AF85-6DE160A01530}" dt="2021-04-13T13:36:18.909" v="9085" actId="165"/>
          <ac:spMkLst>
            <pc:docMk/>
            <pc:sldMk cId="1453589691" sldId="307"/>
            <ac:spMk id="28" creationId="{10A1A9C8-1068-D748-A19D-3E297D4C15C7}"/>
          </ac:spMkLst>
        </pc:spChg>
        <pc:spChg chg="add mod">
          <ac:chgData name="Mark Herbert" userId="2018b251-adfe-4d54-a02d-dfee7d4f908f" providerId="ADAL" clId="{86FB0779-0B33-8948-AF85-6DE160A01530}" dt="2021-04-13T14:49:39.762" v="9663" actId="20577"/>
          <ac:spMkLst>
            <pc:docMk/>
            <pc:sldMk cId="1453589691" sldId="307"/>
            <ac:spMk id="29" creationId="{C9BF9948-DE83-B94D-93F9-AC913E9924D4}"/>
          </ac:spMkLst>
        </pc:spChg>
        <pc:spChg chg="mod">
          <ac:chgData name="Mark Herbert" userId="2018b251-adfe-4d54-a02d-dfee7d4f908f" providerId="ADAL" clId="{86FB0779-0B33-8948-AF85-6DE160A01530}" dt="2021-04-13T15:13:55.878" v="9992"/>
          <ac:spMkLst>
            <pc:docMk/>
            <pc:sldMk cId="1453589691" sldId="307"/>
            <ac:spMk id="31" creationId="{B4F5E3A5-2BDF-9D49-A192-2AE68A338384}"/>
          </ac:spMkLst>
        </pc:spChg>
        <pc:spChg chg="mod">
          <ac:chgData name="Mark Herbert" userId="2018b251-adfe-4d54-a02d-dfee7d4f908f" providerId="ADAL" clId="{86FB0779-0B33-8948-AF85-6DE160A01530}" dt="2021-04-13T15:13:55.878" v="9992"/>
          <ac:spMkLst>
            <pc:docMk/>
            <pc:sldMk cId="1453589691" sldId="307"/>
            <ac:spMk id="32" creationId="{C6DD4C78-2243-B649-89F1-0B5F9D9C5C34}"/>
          </ac:spMkLst>
        </pc:spChg>
        <pc:spChg chg="mod">
          <ac:chgData name="Mark Herbert" userId="2018b251-adfe-4d54-a02d-dfee7d4f908f" providerId="ADAL" clId="{86FB0779-0B33-8948-AF85-6DE160A01530}" dt="2021-04-13T15:13:55.878" v="9992"/>
          <ac:spMkLst>
            <pc:docMk/>
            <pc:sldMk cId="1453589691" sldId="307"/>
            <ac:spMk id="33" creationId="{AEA1B9A0-0DA2-2747-95C0-6AA3FDB2C60B}"/>
          </ac:spMkLst>
        </pc:spChg>
        <pc:spChg chg="mod">
          <ac:chgData name="Mark Herbert" userId="2018b251-adfe-4d54-a02d-dfee7d4f908f" providerId="ADAL" clId="{86FB0779-0B33-8948-AF85-6DE160A01530}" dt="2021-04-13T15:13:55.878" v="9992"/>
          <ac:spMkLst>
            <pc:docMk/>
            <pc:sldMk cId="1453589691" sldId="307"/>
            <ac:spMk id="40" creationId="{FB45D972-1B4E-064B-B5DF-5F69F0E6575F}"/>
          </ac:spMkLst>
        </pc:spChg>
        <pc:spChg chg="mod">
          <ac:chgData name="Mark Herbert" userId="2018b251-adfe-4d54-a02d-dfee7d4f908f" providerId="ADAL" clId="{86FB0779-0B33-8948-AF85-6DE160A01530}" dt="2021-04-13T15:13:55.878" v="9992"/>
          <ac:spMkLst>
            <pc:docMk/>
            <pc:sldMk cId="1453589691" sldId="307"/>
            <ac:spMk id="41" creationId="{D981D780-0440-CA43-959D-2F6B79BA7D3E}"/>
          </ac:spMkLst>
        </pc:spChg>
        <pc:spChg chg="mod">
          <ac:chgData name="Mark Herbert" userId="2018b251-adfe-4d54-a02d-dfee7d4f908f" providerId="ADAL" clId="{86FB0779-0B33-8948-AF85-6DE160A01530}" dt="2021-04-13T15:13:55.878" v="9992"/>
          <ac:spMkLst>
            <pc:docMk/>
            <pc:sldMk cId="1453589691" sldId="307"/>
            <ac:spMk id="42" creationId="{81F24A97-67D2-8047-9682-6921F9E22F1D}"/>
          </ac:spMkLst>
        </pc:spChg>
        <pc:spChg chg="mod">
          <ac:chgData name="Mark Herbert" userId="2018b251-adfe-4d54-a02d-dfee7d4f908f" providerId="ADAL" clId="{86FB0779-0B33-8948-AF85-6DE160A01530}" dt="2021-04-13T15:13:55.878" v="9992"/>
          <ac:spMkLst>
            <pc:docMk/>
            <pc:sldMk cId="1453589691" sldId="307"/>
            <ac:spMk id="43" creationId="{C62596CF-C601-604A-82BB-BEFA03860972}"/>
          </ac:spMkLst>
        </pc:spChg>
        <pc:spChg chg="mod">
          <ac:chgData name="Mark Herbert" userId="2018b251-adfe-4d54-a02d-dfee7d4f908f" providerId="ADAL" clId="{86FB0779-0B33-8948-AF85-6DE160A01530}" dt="2021-04-13T15:13:55.878" v="9992"/>
          <ac:spMkLst>
            <pc:docMk/>
            <pc:sldMk cId="1453589691" sldId="307"/>
            <ac:spMk id="44" creationId="{270D4278-0450-764D-A54B-97339DA5AF78}"/>
          </ac:spMkLst>
        </pc:spChg>
        <pc:spChg chg="mod">
          <ac:chgData name="Mark Herbert" userId="2018b251-adfe-4d54-a02d-dfee7d4f908f" providerId="ADAL" clId="{86FB0779-0B33-8948-AF85-6DE160A01530}" dt="2021-04-13T15:13:55.878" v="9992"/>
          <ac:spMkLst>
            <pc:docMk/>
            <pc:sldMk cId="1453589691" sldId="307"/>
            <ac:spMk id="45" creationId="{3950D7C3-DCDF-3041-860F-9B871651FAAA}"/>
          </ac:spMkLst>
        </pc:spChg>
        <pc:spChg chg="mod">
          <ac:chgData name="Mark Herbert" userId="2018b251-adfe-4d54-a02d-dfee7d4f908f" providerId="ADAL" clId="{86FB0779-0B33-8948-AF85-6DE160A01530}" dt="2021-04-13T15:13:55.878" v="9992"/>
          <ac:spMkLst>
            <pc:docMk/>
            <pc:sldMk cId="1453589691" sldId="307"/>
            <ac:spMk id="46" creationId="{8AB399AD-E8F8-6540-8227-27A746DAD1D2}"/>
          </ac:spMkLst>
        </pc:spChg>
        <pc:spChg chg="mod">
          <ac:chgData name="Mark Herbert" userId="2018b251-adfe-4d54-a02d-dfee7d4f908f" providerId="ADAL" clId="{86FB0779-0B33-8948-AF85-6DE160A01530}" dt="2021-04-13T15:13:55.878" v="9992"/>
          <ac:spMkLst>
            <pc:docMk/>
            <pc:sldMk cId="1453589691" sldId="307"/>
            <ac:spMk id="47" creationId="{531C3673-40C1-FE41-95A5-ED560F786891}"/>
          </ac:spMkLst>
        </pc:spChg>
        <pc:spChg chg="mod">
          <ac:chgData name="Mark Herbert" userId="2018b251-adfe-4d54-a02d-dfee7d4f908f" providerId="ADAL" clId="{86FB0779-0B33-8948-AF85-6DE160A01530}" dt="2021-04-13T15:15:49.616" v="10005"/>
          <ac:spMkLst>
            <pc:docMk/>
            <pc:sldMk cId="1453589691" sldId="307"/>
            <ac:spMk id="49" creationId="{B44FC9A3-3EF2-0147-A9BF-BE49833E05F6}"/>
          </ac:spMkLst>
        </pc:spChg>
        <pc:spChg chg="mod">
          <ac:chgData name="Mark Herbert" userId="2018b251-adfe-4d54-a02d-dfee7d4f908f" providerId="ADAL" clId="{86FB0779-0B33-8948-AF85-6DE160A01530}" dt="2021-04-13T15:15:49.616" v="10005"/>
          <ac:spMkLst>
            <pc:docMk/>
            <pc:sldMk cId="1453589691" sldId="307"/>
            <ac:spMk id="50" creationId="{902255CF-FE29-A840-9981-DF3BFC9AF506}"/>
          </ac:spMkLst>
        </pc:spChg>
        <pc:spChg chg="mod">
          <ac:chgData name="Mark Herbert" userId="2018b251-adfe-4d54-a02d-dfee7d4f908f" providerId="ADAL" clId="{86FB0779-0B33-8948-AF85-6DE160A01530}" dt="2021-04-13T15:15:49.616" v="10005"/>
          <ac:spMkLst>
            <pc:docMk/>
            <pc:sldMk cId="1453589691" sldId="307"/>
            <ac:spMk id="51" creationId="{91F68764-7197-F54C-812F-868F48DDD1B5}"/>
          </ac:spMkLst>
        </pc:spChg>
        <pc:spChg chg="mod">
          <ac:chgData name="Mark Herbert" userId="2018b251-adfe-4d54-a02d-dfee7d4f908f" providerId="ADAL" clId="{86FB0779-0B33-8948-AF85-6DE160A01530}" dt="2021-04-13T15:15:49.616" v="10005"/>
          <ac:spMkLst>
            <pc:docMk/>
            <pc:sldMk cId="1453589691" sldId="307"/>
            <ac:spMk id="58" creationId="{A328CF6E-0388-A441-8423-8B5401EA2778}"/>
          </ac:spMkLst>
        </pc:spChg>
        <pc:spChg chg="mod">
          <ac:chgData name="Mark Herbert" userId="2018b251-adfe-4d54-a02d-dfee7d4f908f" providerId="ADAL" clId="{86FB0779-0B33-8948-AF85-6DE160A01530}" dt="2021-04-13T15:15:49.616" v="10005"/>
          <ac:spMkLst>
            <pc:docMk/>
            <pc:sldMk cId="1453589691" sldId="307"/>
            <ac:spMk id="59" creationId="{7D834139-CDB8-A24C-8B9B-03033CE371C4}"/>
          </ac:spMkLst>
        </pc:spChg>
        <pc:spChg chg="mod">
          <ac:chgData name="Mark Herbert" userId="2018b251-adfe-4d54-a02d-dfee7d4f908f" providerId="ADAL" clId="{86FB0779-0B33-8948-AF85-6DE160A01530}" dt="2021-04-13T15:15:49.616" v="10005"/>
          <ac:spMkLst>
            <pc:docMk/>
            <pc:sldMk cId="1453589691" sldId="307"/>
            <ac:spMk id="60" creationId="{C4E31122-EF22-0A4C-A31A-FA6ACF8CDBF3}"/>
          </ac:spMkLst>
        </pc:spChg>
        <pc:spChg chg="mod">
          <ac:chgData name="Mark Herbert" userId="2018b251-adfe-4d54-a02d-dfee7d4f908f" providerId="ADAL" clId="{86FB0779-0B33-8948-AF85-6DE160A01530}" dt="2021-04-13T15:15:49.616" v="10005"/>
          <ac:spMkLst>
            <pc:docMk/>
            <pc:sldMk cId="1453589691" sldId="307"/>
            <ac:spMk id="61" creationId="{E477D929-41FB-F944-A522-4BE497C71882}"/>
          </ac:spMkLst>
        </pc:spChg>
        <pc:spChg chg="mod">
          <ac:chgData name="Mark Herbert" userId="2018b251-adfe-4d54-a02d-dfee7d4f908f" providerId="ADAL" clId="{86FB0779-0B33-8948-AF85-6DE160A01530}" dt="2021-04-13T15:15:49.616" v="10005"/>
          <ac:spMkLst>
            <pc:docMk/>
            <pc:sldMk cId="1453589691" sldId="307"/>
            <ac:spMk id="62" creationId="{DCA71063-2C65-1144-B5C2-0E830760A138}"/>
          </ac:spMkLst>
        </pc:spChg>
        <pc:spChg chg="mod">
          <ac:chgData name="Mark Herbert" userId="2018b251-adfe-4d54-a02d-dfee7d4f908f" providerId="ADAL" clId="{86FB0779-0B33-8948-AF85-6DE160A01530}" dt="2021-04-13T15:15:49.616" v="10005"/>
          <ac:spMkLst>
            <pc:docMk/>
            <pc:sldMk cId="1453589691" sldId="307"/>
            <ac:spMk id="63" creationId="{D77D8CF6-192A-8844-BD78-08CEB44FD658}"/>
          </ac:spMkLst>
        </pc:spChg>
        <pc:spChg chg="mod">
          <ac:chgData name="Mark Herbert" userId="2018b251-adfe-4d54-a02d-dfee7d4f908f" providerId="ADAL" clId="{86FB0779-0B33-8948-AF85-6DE160A01530}" dt="2021-04-13T15:15:49.616" v="10005"/>
          <ac:spMkLst>
            <pc:docMk/>
            <pc:sldMk cId="1453589691" sldId="307"/>
            <ac:spMk id="64" creationId="{B32A3D85-E1F6-0D4D-BBDD-1FEEA9AA69A1}"/>
          </ac:spMkLst>
        </pc:spChg>
        <pc:spChg chg="mod">
          <ac:chgData name="Mark Herbert" userId="2018b251-adfe-4d54-a02d-dfee7d4f908f" providerId="ADAL" clId="{86FB0779-0B33-8948-AF85-6DE160A01530}" dt="2021-04-13T15:15:49.616" v="10005"/>
          <ac:spMkLst>
            <pc:docMk/>
            <pc:sldMk cId="1453589691" sldId="307"/>
            <ac:spMk id="65" creationId="{3BBA1F45-BDE0-FF45-B789-7C3B6AB7F689}"/>
          </ac:spMkLst>
        </pc:spChg>
        <pc:grpChg chg="add del mod">
          <ac:chgData name="Mark Herbert" userId="2018b251-adfe-4d54-a02d-dfee7d4f908f" providerId="ADAL" clId="{86FB0779-0B33-8948-AF85-6DE160A01530}" dt="2021-04-13T13:36:18.909" v="9085" actId="165"/>
          <ac:grpSpMkLst>
            <pc:docMk/>
            <pc:sldMk cId="1453589691" sldId="307"/>
            <ac:grpSpMk id="3" creationId="{75428302-E467-CF41-9772-BAB935E65849}"/>
          </ac:grpSpMkLst>
        </pc:grpChg>
        <pc:grpChg chg="del">
          <ac:chgData name="Mark Herbert" userId="2018b251-adfe-4d54-a02d-dfee7d4f908f" providerId="ADAL" clId="{86FB0779-0B33-8948-AF85-6DE160A01530}" dt="2021-04-01T14:10:07.950" v="5388" actId="165"/>
          <ac:grpSpMkLst>
            <pc:docMk/>
            <pc:sldMk cId="1453589691" sldId="307"/>
            <ac:grpSpMk id="4" creationId="{CC1800EE-C295-884A-AF81-A64B577E8086}"/>
          </ac:grpSpMkLst>
        </pc:grpChg>
        <pc:grpChg chg="add del mod">
          <ac:chgData name="Mark Herbert" userId="2018b251-adfe-4d54-a02d-dfee7d4f908f" providerId="ADAL" clId="{86FB0779-0B33-8948-AF85-6DE160A01530}" dt="2021-04-13T15:13:54.828" v="9991" actId="478"/>
          <ac:grpSpMkLst>
            <pc:docMk/>
            <pc:sldMk cId="1453589691" sldId="307"/>
            <ac:grpSpMk id="10" creationId="{0AF41E0E-29DF-E24E-8DB6-C3CC4E8233DB}"/>
          </ac:grpSpMkLst>
        </pc:grpChg>
        <pc:grpChg chg="add del mod">
          <ac:chgData name="Mark Herbert" userId="2018b251-adfe-4d54-a02d-dfee7d4f908f" providerId="ADAL" clId="{86FB0779-0B33-8948-AF85-6DE160A01530}" dt="2021-04-13T15:14:04.775" v="9994" actId="478"/>
          <ac:grpSpMkLst>
            <pc:docMk/>
            <pc:sldMk cId="1453589691" sldId="307"/>
            <ac:grpSpMk id="30" creationId="{A6910AF8-424F-1C47-B23A-8D8A39CEEB3A}"/>
          </ac:grpSpMkLst>
        </pc:grpChg>
        <pc:grpChg chg="add del mod">
          <ac:chgData name="Mark Herbert" userId="2018b251-adfe-4d54-a02d-dfee7d4f908f" providerId="ADAL" clId="{86FB0779-0B33-8948-AF85-6DE160A01530}" dt="2021-04-13T15:16:49.868" v="10006" actId="478"/>
          <ac:grpSpMkLst>
            <pc:docMk/>
            <pc:sldMk cId="1453589691" sldId="307"/>
            <ac:grpSpMk id="48" creationId="{A6374DCA-B720-6F4F-8486-4E2A61463C02}"/>
          </ac:grpSpMkLst>
        </pc:grpChg>
        <pc:picChg chg="add del mod">
          <ac:chgData name="Mark Herbert" userId="2018b251-adfe-4d54-a02d-dfee7d4f908f" providerId="ADAL" clId="{86FB0779-0B33-8948-AF85-6DE160A01530}" dt="2021-04-13T15:15:27.899" v="10004" actId="478"/>
          <ac:picMkLst>
            <pc:docMk/>
            <pc:sldMk cId="1453589691" sldId="307"/>
            <ac:picMk id="5" creationId="{4787313D-B409-7F4E-B613-D6D49A3B4AD8}"/>
          </ac:picMkLst>
        </pc:picChg>
        <pc:picChg chg="add del mod">
          <ac:chgData name="Mark Herbert" userId="2018b251-adfe-4d54-a02d-dfee7d4f908f" providerId="ADAL" clId="{86FB0779-0B33-8948-AF85-6DE160A01530}" dt="2021-04-01T14:17:44.927" v="5444" actId="478"/>
          <ac:picMkLst>
            <pc:docMk/>
            <pc:sldMk cId="1453589691" sldId="307"/>
            <ac:picMk id="6" creationId="{C4E85652-04C7-BB44-B594-E0B4B7C8A3AF}"/>
          </ac:picMkLst>
        </pc:picChg>
        <pc:picChg chg="add mod">
          <ac:chgData name="Mark Herbert" userId="2018b251-adfe-4d54-a02d-dfee7d4f908f" providerId="ADAL" clId="{86FB0779-0B33-8948-AF85-6DE160A01530}" dt="2021-04-13T15:17:07.040" v="10011" actId="1076"/>
          <ac:picMkLst>
            <pc:docMk/>
            <pc:sldMk cId="1453589691" sldId="307"/>
            <ac:picMk id="7" creationId="{57A31533-239B-6A4E-BF5E-CFDD9EF95A95}"/>
          </ac:picMkLst>
        </pc:picChg>
        <pc:picChg chg="del">
          <ac:chgData name="Mark Herbert" userId="2018b251-adfe-4d54-a02d-dfee7d4f908f" providerId="ADAL" clId="{86FB0779-0B33-8948-AF85-6DE160A01530}" dt="2021-04-01T14:09:48.325" v="5385" actId="478"/>
          <ac:picMkLst>
            <pc:docMk/>
            <pc:sldMk cId="1453589691" sldId="307"/>
            <ac:picMk id="12" creationId="{4625D2C5-77A4-894E-9F77-E8A32DAA18BA}"/>
          </ac:picMkLst>
        </pc:picChg>
        <pc:picChg chg="del">
          <ac:chgData name="Mark Herbert" userId="2018b251-adfe-4d54-a02d-dfee7d4f908f" providerId="ADAL" clId="{86FB0779-0B33-8948-AF85-6DE160A01530}" dt="2021-04-01T14:17:31.642" v="5439" actId="478"/>
          <ac:picMkLst>
            <pc:docMk/>
            <pc:sldMk cId="1453589691" sldId="307"/>
            <ac:picMk id="13" creationId="{20BCF02A-E4F6-884F-93CE-D22FFB4546BE}"/>
          </ac:picMkLst>
        </pc:picChg>
        <pc:picChg chg="del mod topLvl">
          <ac:chgData name="Mark Herbert" userId="2018b251-adfe-4d54-a02d-dfee7d4f908f" providerId="ADAL" clId="{86FB0779-0B33-8948-AF85-6DE160A01530}" dt="2021-04-01T14:11:03.296" v="5392" actId="478"/>
          <ac:picMkLst>
            <pc:docMk/>
            <pc:sldMk cId="1453589691" sldId="307"/>
            <ac:picMk id="14" creationId="{C13F3D5D-884F-874E-8CC0-BE88E37A3511}"/>
          </ac:picMkLst>
        </pc:picChg>
        <pc:picChg chg="add del mod">
          <ac:chgData name="Mark Herbert" userId="2018b251-adfe-4d54-a02d-dfee7d4f908f" providerId="ADAL" clId="{86FB0779-0B33-8948-AF85-6DE160A01530}" dt="2021-04-13T14:03:25.011" v="9247" actId="478"/>
          <ac:picMkLst>
            <pc:docMk/>
            <pc:sldMk cId="1453589691" sldId="307"/>
            <ac:picMk id="16" creationId="{364B1325-3407-5947-B6AD-D8F2751B7AF8}"/>
          </ac:picMkLst>
        </pc:picChg>
        <pc:picChg chg="add mod topLvl">
          <ac:chgData name="Mark Herbert" userId="2018b251-adfe-4d54-a02d-dfee7d4f908f" providerId="ADAL" clId="{86FB0779-0B33-8948-AF85-6DE160A01530}" dt="2021-04-13T13:36:18.909" v="9085" actId="165"/>
          <ac:picMkLst>
            <pc:docMk/>
            <pc:sldMk cId="1453589691" sldId="307"/>
            <ac:picMk id="17" creationId="{8EFCB4CA-CA23-A545-BEA2-B1849547D11E}"/>
          </ac:picMkLst>
        </pc:picChg>
        <pc:picChg chg="del mod">
          <ac:chgData name="Mark Herbert" userId="2018b251-adfe-4d54-a02d-dfee7d4f908f" providerId="ADAL" clId="{86FB0779-0B33-8948-AF85-6DE160A01530}" dt="2021-04-01T14:19:30.851" v="5465" actId="478"/>
          <ac:picMkLst>
            <pc:docMk/>
            <pc:sldMk cId="1453589691" sldId="307"/>
            <ac:picMk id="19" creationId="{58341449-1F0D-4BD4-B9C9-0AF4FD07F6C4}"/>
          </ac:picMkLst>
        </pc:picChg>
        <pc:picChg chg="mod">
          <ac:chgData name="Mark Herbert" userId="2018b251-adfe-4d54-a02d-dfee7d4f908f" providerId="ADAL" clId="{86FB0779-0B33-8948-AF85-6DE160A01530}" dt="2021-04-01T14:28:15.830" v="5579" actId="164"/>
          <ac:picMkLst>
            <pc:docMk/>
            <pc:sldMk cId="1453589691" sldId="307"/>
            <ac:picMk id="23" creationId="{54655E76-9899-4F26-9B01-BB25627706E1}"/>
          </ac:picMkLst>
        </pc:picChg>
        <pc:picChg chg="add mod">
          <ac:chgData name="Mark Herbert" userId="2018b251-adfe-4d54-a02d-dfee7d4f908f" providerId="ADAL" clId="{86FB0779-0B33-8948-AF85-6DE160A01530}" dt="2021-04-13T14:07:57.783" v="9306" actId="167"/>
          <ac:picMkLst>
            <pc:docMk/>
            <pc:sldMk cId="1453589691" sldId="307"/>
            <ac:picMk id="27" creationId="{5ACD4A6E-C08E-1042-A325-6914DBACBA57}"/>
          </ac:picMkLst>
        </pc:picChg>
        <pc:cxnChg chg="mod">
          <ac:chgData name="Mark Herbert" userId="2018b251-adfe-4d54-a02d-dfee7d4f908f" providerId="ADAL" clId="{86FB0779-0B33-8948-AF85-6DE160A01530}" dt="2021-04-13T15:13:55.878" v="9992"/>
          <ac:cxnSpMkLst>
            <pc:docMk/>
            <pc:sldMk cId="1453589691" sldId="307"/>
            <ac:cxnSpMk id="34" creationId="{EBCD0EC0-6F15-C64C-BD62-393465BED10F}"/>
          </ac:cxnSpMkLst>
        </pc:cxnChg>
        <pc:cxnChg chg="mod">
          <ac:chgData name="Mark Herbert" userId="2018b251-adfe-4d54-a02d-dfee7d4f908f" providerId="ADAL" clId="{86FB0779-0B33-8948-AF85-6DE160A01530}" dt="2021-04-13T15:13:55.878" v="9992"/>
          <ac:cxnSpMkLst>
            <pc:docMk/>
            <pc:sldMk cId="1453589691" sldId="307"/>
            <ac:cxnSpMk id="35" creationId="{6BBE746D-7554-9E47-8CC5-497D19F973B1}"/>
          </ac:cxnSpMkLst>
        </pc:cxnChg>
        <pc:cxnChg chg="mod">
          <ac:chgData name="Mark Herbert" userId="2018b251-adfe-4d54-a02d-dfee7d4f908f" providerId="ADAL" clId="{86FB0779-0B33-8948-AF85-6DE160A01530}" dt="2021-04-13T15:13:55.878" v="9992"/>
          <ac:cxnSpMkLst>
            <pc:docMk/>
            <pc:sldMk cId="1453589691" sldId="307"/>
            <ac:cxnSpMk id="36" creationId="{61F98149-BA31-364F-85C6-333D439B6527}"/>
          </ac:cxnSpMkLst>
        </pc:cxnChg>
        <pc:cxnChg chg="mod">
          <ac:chgData name="Mark Herbert" userId="2018b251-adfe-4d54-a02d-dfee7d4f908f" providerId="ADAL" clId="{86FB0779-0B33-8948-AF85-6DE160A01530}" dt="2021-04-13T15:13:55.878" v="9992"/>
          <ac:cxnSpMkLst>
            <pc:docMk/>
            <pc:sldMk cId="1453589691" sldId="307"/>
            <ac:cxnSpMk id="37" creationId="{34207D7E-B4B2-4A4D-A038-057749839198}"/>
          </ac:cxnSpMkLst>
        </pc:cxnChg>
        <pc:cxnChg chg="mod">
          <ac:chgData name="Mark Herbert" userId="2018b251-adfe-4d54-a02d-dfee7d4f908f" providerId="ADAL" clId="{86FB0779-0B33-8948-AF85-6DE160A01530}" dt="2021-04-13T15:13:55.878" v="9992"/>
          <ac:cxnSpMkLst>
            <pc:docMk/>
            <pc:sldMk cId="1453589691" sldId="307"/>
            <ac:cxnSpMk id="38" creationId="{3386D6A5-97B5-7849-8394-F68B6D045E0C}"/>
          </ac:cxnSpMkLst>
        </pc:cxnChg>
        <pc:cxnChg chg="mod">
          <ac:chgData name="Mark Herbert" userId="2018b251-adfe-4d54-a02d-dfee7d4f908f" providerId="ADAL" clId="{86FB0779-0B33-8948-AF85-6DE160A01530}" dt="2021-04-13T15:13:55.878" v="9992"/>
          <ac:cxnSpMkLst>
            <pc:docMk/>
            <pc:sldMk cId="1453589691" sldId="307"/>
            <ac:cxnSpMk id="39" creationId="{3BCFC04B-CDEF-CD42-A4DD-CD745FE3C475}"/>
          </ac:cxnSpMkLst>
        </pc:cxnChg>
        <pc:cxnChg chg="mod">
          <ac:chgData name="Mark Herbert" userId="2018b251-adfe-4d54-a02d-dfee7d4f908f" providerId="ADAL" clId="{86FB0779-0B33-8948-AF85-6DE160A01530}" dt="2021-04-13T15:15:49.616" v="10005"/>
          <ac:cxnSpMkLst>
            <pc:docMk/>
            <pc:sldMk cId="1453589691" sldId="307"/>
            <ac:cxnSpMk id="52" creationId="{E14E999F-53EF-7E4D-A671-BFD973BE02B6}"/>
          </ac:cxnSpMkLst>
        </pc:cxnChg>
        <pc:cxnChg chg="mod">
          <ac:chgData name="Mark Herbert" userId="2018b251-adfe-4d54-a02d-dfee7d4f908f" providerId="ADAL" clId="{86FB0779-0B33-8948-AF85-6DE160A01530}" dt="2021-04-13T15:15:49.616" v="10005"/>
          <ac:cxnSpMkLst>
            <pc:docMk/>
            <pc:sldMk cId="1453589691" sldId="307"/>
            <ac:cxnSpMk id="53" creationId="{5A396790-CB54-0442-8524-085F04BB80D7}"/>
          </ac:cxnSpMkLst>
        </pc:cxnChg>
        <pc:cxnChg chg="mod">
          <ac:chgData name="Mark Herbert" userId="2018b251-adfe-4d54-a02d-dfee7d4f908f" providerId="ADAL" clId="{86FB0779-0B33-8948-AF85-6DE160A01530}" dt="2021-04-13T15:15:49.616" v="10005"/>
          <ac:cxnSpMkLst>
            <pc:docMk/>
            <pc:sldMk cId="1453589691" sldId="307"/>
            <ac:cxnSpMk id="54" creationId="{0C31CEFE-2F40-F347-A970-96FB382D3DAF}"/>
          </ac:cxnSpMkLst>
        </pc:cxnChg>
        <pc:cxnChg chg="mod">
          <ac:chgData name="Mark Herbert" userId="2018b251-adfe-4d54-a02d-dfee7d4f908f" providerId="ADAL" clId="{86FB0779-0B33-8948-AF85-6DE160A01530}" dt="2021-04-13T15:15:49.616" v="10005"/>
          <ac:cxnSpMkLst>
            <pc:docMk/>
            <pc:sldMk cId="1453589691" sldId="307"/>
            <ac:cxnSpMk id="55" creationId="{FD3AE32C-F008-E54E-8160-0FB94F2F7FD7}"/>
          </ac:cxnSpMkLst>
        </pc:cxnChg>
        <pc:cxnChg chg="mod">
          <ac:chgData name="Mark Herbert" userId="2018b251-adfe-4d54-a02d-dfee7d4f908f" providerId="ADAL" clId="{86FB0779-0B33-8948-AF85-6DE160A01530}" dt="2021-04-13T15:15:49.616" v="10005"/>
          <ac:cxnSpMkLst>
            <pc:docMk/>
            <pc:sldMk cId="1453589691" sldId="307"/>
            <ac:cxnSpMk id="56" creationId="{E403FACA-6652-4841-BDB2-2DA57B501F33}"/>
          </ac:cxnSpMkLst>
        </pc:cxnChg>
        <pc:cxnChg chg="mod">
          <ac:chgData name="Mark Herbert" userId="2018b251-adfe-4d54-a02d-dfee7d4f908f" providerId="ADAL" clId="{86FB0779-0B33-8948-AF85-6DE160A01530}" dt="2021-04-13T15:15:49.616" v="10005"/>
          <ac:cxnSpMkLst>
            <pc:docMk/>
            <pc:sldMk cId="1453589691" sldId="307"/>
            <ac:cxnSpMk id="57" creationId="{EABFD8D4-7705-144F-93C0-91127B3709A0}"/>
          </ac:cxnSpMkLst>
        </pc:cxnChg>
      </pc:sldChg>
      <pc:sldChg chg="addSp delSp modSp mod modAnim modNotesTx">
        <pc:chgData name="Mark Herbert" userId="2018b251-adfe-4d54-a02d-dfee7d4f908f" providerId="ADAL" clId="{86FB0779-0B33-8948-AF85-6DE160A01530}" dt="2021-04-13T14:05:08.426" v="9270" actId="167"/>
        <pc:sldMkLst>
          <pc:docMk/>
          <pc:sldMk cId="3843095633" sldId="308"/>
        </pc:sldMkLst>
        <pc:spChg chg="add mod">
          <ac:chgData name="Mark Herbert" userId="2018b251-adfe-4d54-a02d-dfee7d4f908f" providerId="ADAL" clId="{86FB0779-0B33-8948-AF85-6DE160A01530}" dt="2021-04-01T08:21:41.206" v="368" actId="20577"/>
          <ac:spMkLst>
            <pc:docMk/>
            <pc:sldMk cId="3843095633" sldId="308"/>
            <ac:spMk id="2" creationId="{52C2ADFF-B6DC-C946-B402-5658C609E2A3}"/>
          </ac:spMkLst>
        </pc:spChg>
        <pc:spChg chg="mod">
          <ac:chgData name="Mark Herbert" userId="2018b251-adfe-4d54-a02d-dfee7d4f908f" providerId="ADAL" clId="{86FB0779-0B33-8948-AF85-6DE160A01530}" dt="2021-04-01T08:21:58.956" v="369" actId="164"/>
          <ac:spMkLst>
            <pc:docMk/>
            <pc:sldMk cId="3843095633" sldId="308"/>
            <ac:spMk id="4" creationId="{D8E168C9-39FF-214C-BCF7-77B46514B612}"/>
          </ac:spMkLst>
        </pc:spChg>
        <pc:spChg chg="add mod">
          <ac:chgData name="Mark Herbert" userId="2018b251-adfe-4d54-a02d-dfee7d4f908f" providerId="ADAL" clId="{86FB0779-0B33-8948-AF85-6DE160A01530}" dt="2021-04-01T08:21:35.922" v="366" actId="1076"/>
          <ac:spMkLst>
            <pc:docMk/>
            <pc:sldMk cId="3843095633" sldId="308"/>
            <ac:spMk id="5" creationId="{1EAB43AA-53C6-9C4B-B41E-6D90A1FC7929}"/>
          </ac:spMkLst>
        </pc:spChg>
        <pc:spChg chg="mod">
          <ac:chgData name="Mark Herbert" userId="2018b251-adfe-4d54-a02d-dfee7d4f908f" providerId="ADAL" clId="{86FB0779-0B33-8948-AF85-6DE160A01530}" dt="2021-04-01T08:21:58.956" v="369" actId="164"/>
          <ac:spMkLst>
            <pc:docMk/>
            <pc:sldMk cId="3843095633" sldId="308"/>
            <ac:spMk id="7" creationId="{3B74EA84-C95D-44D9-9FEB-85E4962639E8}"/>
          </ac:spMkLst>
        </pc:spChg>
        <pc:spChg chg="mod">
          <ac:chgData name="Mark Herbert" userId="2018b251-adfe-4d54-a02d-dfee7d4f908f" providerId="ADAL" clId="{86FB0779-0B33-8948-AF85-6DE160A01530}" dt="2021-04-01T08:23:42.259" v="375" actId="164"/>
          <ac:spMkLst>
            <pc:docMk/>
            <pc:sldMk cId="3843095633" sldId="308"/>
            <ac:spMk id="10" creationId="{5609B307-DABB-A74C-8DE3-E14C43AD4D4F}"/>
          </ac:spMkLst>
        </pc:spChg>
        <pc:spChg chg="add del mod">
          <ac:chgData name="Mark Herbert" userId="2018b251-adfe-4d54-a02d-dfee7d4f908f" providerId="ADAL" clId="{86FB0779-0B33-8948-AF85-6DE160A01530}" dt="2021-04-01T08:20:37.331" v="354"/>
          <ac:spMkLst>
            <pc:docMk/>
            <pc:sldMk cId="3843095633" sldId="308"/>
            <ac:spMk id="12" creationId="{20E41315-B290-2B44-9FD7-6FC86E370D76}"/>
          </ac:spMkLst>
        </pc:spChg>
        <pc:spChg chg="mod">
          <ac:chgData name="Mark Herbert" userId="2018b251-adfe-4d54-a02d-dfee7d4f908f" providerId="ADAL" clId="{86FB0779-0B33-8948-AF85-6DE160A01530}" dt="2021-04-13T13:15:22.526" v="8807" actId="1076"/>
          <ac:spMkLst>
            <pc:docMk/>
            <pc:sldMk cId="3843095633" sldId="308"/>
            <ac:spMk id="15" creationId="{5609B307-DABB-A74C-8DE3-E14C43AD4D4F}"/>
          </ac:spMkLst>
        </pc:spChg>
        <pc:spChg chg="mod">
          <ac:chgData name="Mark Herbert" userId="2018b251-adfe-4d54-a02d-dfee7d4f908f" providerId="ADAL" clId="{86FB0779-0B33-8948-AF85-6DE160A01530}" dt="2021-04-13T13:15:14.047" v="8806" actId="1076"/>
          <ac:spMkLst>
            <pc:docMk/>
            <pc:sldMk cId="3843095633" sldId="308"/>
            <ac:spMk id="17" creationId="{C41A4ACA-164D-1D45-BE9D-20D2D3F76C14}"/>
          </ac:spMkLst>
        </pc:spChg>
        <pc:grpChg chg="add mod">
          <ac:chgData name="Mark Herbert" userId="2018b251-adfe-4d54-a02d-dfee7d4f908f" providerId="ADAL" clId="{86FB0779-0B33-8948-AF85-6DE160A01530}" dt="2021-04-01T08:21:58.956" v="369" actId="164"/>
          <ac:grpSpMkLst>
            <pc:docMk/>
            <pc:sldMk cId="3843095633" sldId="308"/>
            <ac:grpSpMk id="6" creationId="{EBDFE1F4-2228-2C40-A118-06EC002301A0}"/>
          </ac:grpSpMkLst>
        </pc:grpChg>
        <pc:grpChg chg="add mod">
          <ac:chgData name="Mark Herbert" userId="2018b251-adfe-4d54-a02d-dfee7d4f908f" providerId="ADAL" clId="{86FB0779-0B33-8948-AF85-6DE160A01530}" dt="2021-04-01T08:23:42.259" v="375" actId="164"/>
          <ac:grpSpMkLst>
            <pc:docMk/>
            <pc:sldMk cId="3843095633" sldId="308"/>
            <ac:grpSpMk id="9" creationId="{B55C0DA5-0956-8848-9BB6-AEC1732A6F81}"/>
          </ac:grpSpMkLst>
        </pc:grpChg>
        <pc:picChg chg="mod">
          <ac:chgData name="Mark Herbert" userId="2018b251-adfe-4d54-a02d-dfee7d4f908f" providerId="ADAL" clId="{86FB0779-0B33-8948-AF85-6DE160A01530}" dt="2021-04-13T13:15:25.201" v="8808" actId="1076"/>
          <ac:picMkLst>
            <pc:docMk/>
            <pc:sldMk cId="3843095633" sldId="308"/>
            <ac:picMk id="3" creationId="{00000000-0000-0000-0000-000000000000}"/>
          </ac:picMkLst>
        </pc:picChg>
        <pc:picChg chg="del mod">
          <ac:chgData name="Mark Herbert" userId="2018b251-adfe-4d54-a02d-dfee7d4f908f" providerId="ADAL" clId="{86FB0779-0B33-8948-AF85-6DE160A01530}" dt="2021-04-13T14:02:32.852" v="9231" actId="478"/>
          <ac:picMkLst>
            <pc:docMk/>
            <pc:sldMk cId="3843095633" sldId="308"/>
            <ac:picMk id="8" creationId="{D8D399AE-E217-CB4F-A6DE-8C44A46A1E2A}"/>
          </ac:picMkLst>
        </pc:picChg>
        <pc:picChg chg="add mod">
          <ac:chgData name="Mark Herbert" userId="2018b251-adfe-4d54-a02d-dfee7d4f908f" providerId="ADAL" clId="{86FB0779-0B33-8948-AF85-6DE160A01530}" dt="2021-04-13T14:05:08.426" v="9270" actId="167"/>
          <ac:picMkLst>
            <pc:docMk/>
            <pc:sldMk cId="3843095633" sldId="308"/>
            <ac:picMk id="14" creationId="{C55D2084-6DCA-2246-91D7-247097D3C50F}"/>
          </ac:picMkLst>
        </pc:picChg>
      </pc:sldChg>
      <pc:sldChg chg="delSp modSp del mod delAnim modAnim">
        <pc:chgData name="Mark Herbert" userId="2018b251-adfe-4d54-a02d-dfee7d4f908f" providerId="ADAL" clId="{86FB0779-0B33-8948-AF85-6DE160A01530}" dt="2021-04-01T12:07:14.307" v="4376" actId="2696"/>
        <pc:sldMkLst>
          <pc:docMk/>
          <pc:sldMk cId="2814908192" sldId="310"/>
        </pc:sldMkLst>
        <pc:spChg chg="del mod">
          <ac:chgData name="Mark Herbert" userId="2018b251-adfe-4d54-a02d-dfee7d4f908f" providerId="ADAL" clId="{86FB0779-0B33-8948-AF85-6DE160A01530}" dt="2021-04-01T12:05:02.594" v="4351"/>
          <ac:spMkLst>
            <pc:docMk/>
            <pc:sldMk cId="2814908192" sldId="310"/>
            <ac:spMk id="18" creationId="{B71DFD3E-0658-4870-88F2-E766F0AC9BE3}"/>
          </ac:spMkLst>
        </pc:spChg>
        <pc:spChg chg="del mod">
          <ac:chgData name="Mark Herbert" userId="2018b251-adfe-4d54-a02d-dfee7d4f908f" providerId="ADAL" clId="{86FB0779-0B33-8948-AF85-6DE160A01530}" dt="2021-04-01T12:07:13.521" v="4375"/>
          <ac:spMkLst>
            <pc:docMk/>
            <pc:sldMk cId="2814908192" sldId="310"/>
            <ac:spMk id="19" creationId="{A8589A0B-C93C-42ED-8DE9-EC7EEC17C7BE}"/>
          </ac:spMkLst>
        </pc:spChg>
        <pc:spChg chg="del mod">
          <ac:chgData name="Mark Herbert" userId="2018b251-adfe-4d54-a02d-dfee7d4f908f" providerId="ADAL" clId="{86FB0779-0B33-8948-AF85-6DE160A01530}" dt="2021-04-01T12:05:02.395" v="4349"/>
          <ac:spMkLst>
            <pc:docMk/>
            <pc:sldMk cId="2814908192" sldId="310"/>
            <ac:spMk id="20" creationId="{A61C1099-A3C8-4919-81BA-1A88E5B38109}"/>
          </ac:spMkLst>
        </pc:spChg>
        <pc:spChg chg="del mod">
          <ac:chgData name="Mark Herbert" userId="2018b251-adfe-4d54-a02d-dfee7d4f908f" providerId="ADAL" clId="{86FB0779-0B33-8948-AF85-6DE160A01530}" dt="2021-04-01T12:03:46.768" v="4297"/>
          <ac:spMkLst>
            <pc:docMk/>
            <pc:sldMk cId="2814908192" sldId="310"/>
            <ac:spMk id="22" creationId="{343B6172-7C26-6D40-81D8-49E211FDA39E}"/>
          </ac:spMkLst>
        </pc:spChg>
      </pc:sldChg>
      <pc:sldChg chg="delSp modSp del mod delAnim modAnim">
        <pc:chgData name="Mark Herbert" userId="2018b251-adfe-4d54-a02d-dfee7d4f908f" providerId="ADAL" clId="{86FB0779-0B33-8948-AF85-6DE160A01530}" dt="2021-04-01T12:24:11.372" v="4550" actId="2696"/>
        <pc:sldMkLst>
          <pc:docMk/>
          <pc:sldMk cId="3694577911" sldId="311"/>
        </pc:sldMkLst>
        <pc:spChg chg="del mod">
          <ac:chgData name="Mark Herbert" userId="2018b251-adfe-4d54-a02d-dfee7d4f908f" providerId="ADAL" clId="{86FB0779-0B33-8948-AF85-6DE160A01530}" dt="2021-04-01T12:22:35.146" v="4525"/>
          <ac:spMkLst>
            <pc:docMk/>
            <pc:sldMk cId="3694577911" sldId="311"/>
            <ac:spMk id="19" creationId="{A8589A0B-C93C-42ED-8DE9-EC7EEC17C7BE}"/>
          </ac:spMkLst>
        </pc:spChg>
        <pc:spChg chg="del mod">
          <ac:chgData name="Mark Herbert" userId="2018b251-adfe-4d54-a02d-dfee7d4f908f" providerId="ADAL" clId="{86FB0779-0B33-8948-AF85-6DE160A01530}" dt="2021-04-01T12:21:25.136" v="4506"/>
          <ac:spMkLst>
            <pc:docMk/>
            <pc:sldMk cId="3694577911" sldId="311"/>
            <ac:spMk id="20" creationId="{A61C1099-A3C8-4919-81BA-1A88E5B38109}"/>
          </ac:spMkLst>
        </pc:spChg>
        <pc:spChg chg="del mod">
          <ac:chgData name="Mark Herbert" userId="2018b251-adfe-4d54-a02d-dfee7d4f908f" providerId="ADAL" clId="{86FB0779-0B33-8948-AF85-6DE160A01530}" dt="2021-04-01T12:23:55.895" v="4549"/>
          <ac:spMkLst>
            <pc:docMk/>
            <pc:sldMk cId="3694577911" sldId="311"/>
            <ac:spMk id="21" creationId="{29A045A7-3E4A-47BF-B4DC-82673739F56B}"/>
          </ac:spMkLst>
        </pc:spChg>
        <pc:spChg chg="del mod">
          <ac:chgData name="Mark Herbert" userId="2018b251-adfe-4d54-a02d-dfee7d4f908f" providerId="ADAL" clId="{86FB0779-0B33-8948-AF85-6DE160A01530}" dt="2021-04-01T12:22:29.325" v="4522"/>
          <ac:spMkLst>
            <pc:docMk/>
            <pc:sldMk cId="3694577911" sldId="311"/>
            <ac:spMk id="22" creationId="{9FECF549-A65F-BB4B-B2DA-910F69DD3FDA}"/>
          </ac:spMkLst>
        </pc:spChg>
      </pc:sldChg>
      <pc:sldChg chg="addSp delSp modSp mod addAnim delAnim modAnim modNotesTx">
        <pc:chgData name="Mark Herbert" userId="2018b251-adfe-4d54-a02d-dfee7d4f908f" providerId="ADAL" clId="{86FB0779-0B33-8948-AF85-6DE160A01530}" dt="2021-04-13T14:11:12.403" v="9348" actId="1076"/>
        <pc:sldMkLst>
          <pc:docMk/>
          <pc:sldMk cId="4255595497" sldId="313"/>
        </pc:sldMkLst>
        <pc:spChg chg="del">
          <ac:chgData name="Mark Herbert" userId="2018b251-adfe-4d54-a02d-dfee7d4f908f" providerId="ADAL" clId="{86FB0779-0B33-8948-AF85-6DE160A01530}" dt="2021-04-01T16:19:26.272" v="8289" actId="478"/>
          <ac:spMkLst>
            <pc:docMk/>
            <pc:sldMk cId="4255595497" sldId="313"/>
            <ac:spMk id="2" creationId="{A7773FDF-0E26-C347-94A8-401B2A713A2F}"/>
          </ac:spMkLst>
        </pc:spChg>
        <pc:spChg chg="mod">
          <ac:chgData name="Mark Herbert" userId="2018b251-adfe-4d54-a02d-dfee7d4f908f" providerId="ADAL" clId="{86FB0779-0B33-8948-AF85-6DE160A01530}" dt="2021-04-01T16:20:26.465" v="8299" actId="1076"/>
          <ac:spMkLst>
            <pc:docMk/>
            <pc:sldMk cId="4255595497" sldId="313"/>
            <ac:spMk id="3" creationId="{00000000-0000-0000-0000-000000000000}"/>
          </ac:spMkLst>
        </pc:spChg>
        <pc:spChg chg="mod">
          <ac:chgData name="Mark Herbert" userId="2018b251-adfe-4d54-a02d-dfee7d4f908f" providerId="ADAL" clId="{86FB0779-0B33-8948-AF85-6DE160A01530}" dt="2021-04-13T14:11:12.403" v="9348" actId="1076"/>
          <ac:spMkLst>
            <pc:docMk/>
            <pc:sldMk cId="4255595497" sldId="313"/>
            <ac:spMk id="13" creationId="{00000000-0000-0000-0000-000000000000}"/>
          </ac:spMkLst>
        </pc:spChg>
        <pc:spChg chg="del mod">
          <ac:chgData name="Mark Herbert" userId="2018b251-adfe-4d54-a02d-dfee7d4f908f" providerId="ADAL" clId="{86FB0779-0B33-8948-AF85-6DE160A01530}" dt="2021-04-01T16:26:01.605" v="8379" actId="21"/>
          <ac:spMkLst>
            <pc:docMk/>
            <pc:sldMk cId="4255595497" sldId="313"/>
            <ac:spMk id="15" creationId="{D4161FA3-200C-9C43-9281-796D20A64483}"/>
          </ac:spMkLst>
        </pc:spChg>
        <pc:spChg chg="mod">
          <ac:chgData name="Mark Herbert" userId="2018b251-adfe-4d54-a02d-dfee7d4f908f" providerId="ADAL" clId="{86FB0779-0B33-8948-AF85-6DE160A01530}" dt="2021-04-01T16:21:38.643" v="8315" actId="1076"/>
          <ac:spMkLst>
            <pc:docMk/>
            <pc:sldMk cId="4255595497" sldId="313"/>
            <ac:spMk id="16" creationId="{00000000-0000-0000-0000-000000000000}"/>
          </ac:spMkLst>
        </pc:spChg>
        <pc:spChg chg="mod">
          <ac:chgData name="Mark Herbert" userId="2018b251-adfe-4d54-a02d-dfee7d4f908f" providerId="ADAL" clId="{86FB0779-0B33-8948-AF85-6DE160A01530}" dt="2021-04-01T16:24:18.349" v="8363" actId="313"/>
          <ac:spMkLst>
            <pc:docMk/>
            <pc:sldMk cId="4255595497" sldId="313"/>
            <ac:spMk id="17" creationId="{00000000-0000-0000-0000-000000000000}"/>
          </ac:spMkLst>
        </pc:spChg>
        <pc:spChg chg="mod">
          <ac:chgData name="Mark Herbert" userId="2018b251-adfe-4d54-a02d-dfee7d4f908f" providerId="ADAL" clId="{86FB0779-0B33-8948-AF85-6DE160A01530}" dt="2021-04-13T14:10:22.743" v="9338" actId="1076"/>
          <ac:spMkLst>
            <pc:docMk/>
            <pc:sldMk cId="4255595497" sldId="313"/>
            <ac:spMk id="18" creationId="{00000000-0000-0000-0000-000000000000}"/>
          </ac:spMkLst>
        </pc:spChg>
        <pc:spChg chg="mod">
          <ac:chgData name="Mark Herbert" userId="2018b251-adfe-4d54-a02d-dfee7d4f908f" providerId="ADAL" clId="{86FB0779-0B33-8948-AF85-6DE160A01530}" dt="2021-04-01T16:21:54.518" v="8316" actId="1076"/>
          <ac:spMkLst>
            <pc:docMk/>
            <pc:sldMk cId="4255595497" sldId="313"/>
            <ac:spMk id="19" creationId="{00000000-0000-0000-0000-000000000000}"/>
          </ac:spMkLst>
        </pc:spChg>
        <pc:spChg chg="mod">
          <ac:chgData name="Mark Herbert" userId="2018b251-adfe-4d54-a02d-dfee7d4f908f" providerId="ADAL" clId="{86FB0779-0B33-8948-AF85-6DE160A01530}" dt="2021-04-01T16:20:37.028" v="8300" actId="1076"/>
          <ac:spMkLst>
            <pc:docMk/>
            <pc:sldMk cId="4255595497" sldId="313"/>
            <ac:spMk id="20" creationId="{00000000-0000-0000-0000-000000000000}"/>
          </ac:spMkLst>
        </pc:spChg>
        <pc:spChg chg="mod">
          <ac:chgData name="Mark Herbert" userId="2018b251-adfe-4d54-a02d-dfee7d4f908f" providerId="ADAL" clId="{86FB0779-0B33-8948-AF85-6DE160A01530}" dt="2021-04-01T16:22:19.479" v="8319" actId="1076"/>
          <ac:spMkLst>
            <pc:docMk/>
            <pc:sldMk cId="4255595497" sldId="313"/>
            <ac:spMk id="21" creationId="{00000000-0000-0000-0000-000000000000}"/>
          </ac:spMkLst>
        </pc:spChg>
        <pc:spChg chg="del mod">
          <ac:chgData name="Mark Herbert" userId="2018b251-adfe-4d54-a02d-dfee7d4f908f" providerId="ADAL" clId="{86FB0779-0B33-8948-AF85-6DE160A01530}" dt="2021-04-13T14:10:10.812" v="9335" actId="478"/>
          <ac:spMkLst>
            <pc:docMk/>
            <pc:sldMk cId="4255595497" sldId="313"/>
            <ac:spMk id="26" creationId="{5069D61C-B107-9542-A9F7-327FF182B89E}"/>
          </ac:spMkLst>
        </pc:spChg>
        <pc:spChg chg="mod">
          <ac:chgData name="Mark Herbert" userId="2018b251-adfe-4d54-a02d-dfee7d4f908f" providerId="ADAL" clId="{86FB0779-0B33-8948-AF85-6DE160A01530}" dt="2021-04-01T16:25:11.998" v="8368" actId="571"/>
          <ac:spMkLst>
            <pc:docMk/>
            <pc:sldMk cId="4255595497" sldId="313"/>
            <ac:spMk id="27" creationId="{8E15DC41-DF12-7746-8D0F-5B28A258A2D7}"/>
          </ac:spMkLst>
        </pc:spChg>
        <pc:spChg chg="del mod">
          <ac:chgData name="Mark Herbert" userId="2018b251-adfe-4d54-a02d-dfee7d4f908f" providerId="ADAL" clId="{86FB0779-0B33-8948-AF85-6DE160A01530}" dt="2021-04-13T14:09:56.699" v="9328" actId="478"/>
          <ac:spMkLst>
            <pc:docMk/>
            <pc:sldMk cId="4255595497" sldId="313"/>
            <ac:spMk id="28" creationId="{9269B161-C709-4B43-A65D-1766D0B861B0}"/>
          </ac:spMkLst>
        </pc:spChg>
        <pc:spChg chg="mod">
          <ac:chgData name="Mark Herbert" userId="2018b251-adfe-4d54-a02d-dfee7d4f908f" providerId="ADAL" clId="{86FB0779-0B33-8948-AF85-6DE160A01530}" dt="2021-04-01T16:25:11.998" v="8368" actId="571"/>
          <ac:spMkLst>
            <pc:docMk/>
            <pc:sldMk cId="4255595497" sldId="313"/>
            <ac:spMk id="29" creationId="{E08B7629-6CDD-2847-BE4C-708494148186}"/>
          </ac:spMkLst>
        </pc:spChg>
        <pc:spChg chg="mod">
          <ac:chgData name="Mark Herbert" userId="2018b251-adfe-4d54-a02d-dfee7d4f908f" providerId="ADAL" clId="{86FB0779-0B33-8948-AF85-6DE160A01530}" dt="2021-04-01T16:25:11.998" v="8368" actId="571"/>
          <ac:spMkLst>
            <pc:docMk/>
            <pc:sldMk cId="4255595497" sldId="313"/>
            <ac:spMk id="30" creationId="{81DAAB17-9C0B-E348-ACD2-F1419E118752}"/>
          </ac:spMkLst>
        </pc:spChg>
        <pc:spChg chg="del mod">
          <ac:chgData name="Mark Herbert" userId="2018b251-adfe-4d54-a02d-dfee7d4f908f" providerId="ADAL" clId="{86FB0779-0B33-8948-AF85-6DE160A01530}" dt="2021-04-13T14:10:04.747" v="9332" actId="478"/>
          <ac:spMkLst>
            <pc:docMk/>
            <pc:sldMk cId="4255595497" sldId="313"/>
            <ac:spMk id="31" creationId="{9356016E-D6E6-DB4E-A5AA-8A1399555FA2}"/>
          </ac:spMkLst>
        </pc:spChg>
        <pc:spChg chg="del mod">
          <ac:chgData name="Mark Herbert" userId="2018b251-adfe-4d54-a02d-dfee7d4f908f" providerId="ADAL" clId="{86FB0779-0B33-8948-AF85-6DE160A01530}" dt="2021-04-13T14:10:01.123" v="9330" actId="478"/>
          <ac:spMkLst>
            <pc:docMk/>
            <pc:sldMk cId="4255595497" sldId="313"/>
            <ac:spMk id="32" creationId="{0B284290-1174-9D44-A39A-1E9D89758B5D}"/>
          </ac:spMkLst>
        </pc:spChg>
        <pc:spChg chg="del mod">
          <ac:chgData name="Mark Herbert" userId="2018b251-adfe-4d54-a02d-dfee7d4f908f" providerId="ADAL" clId="{86FB0779-0B33-8948-AF85-6DE160A01530}" dt="2021-04-13T14:10:08.332" v="9334" actId="478"/>
          <ac:spMkLst>
            <pc:docMk/>
            <pc:sldMk cId="4255595497" sldId="313"/>
            <ac:spMk id="33" creationId="{1DD76DDA-2F57-7240-A948-C7474CB507DC}"/>
          </ac:spMkLst>
        </pc:spChg>
        <pc:spChg chg="add mod">
          <ac:chgData name="Mark Herbert" userId="2018b251-adfe-4d54-a02d-dfee7d4f908f" providerId="ADAL" clId="{86FB0779-0B33-8948-AF85-6DE160A01530}" dt="2021-04-01T16:26:05.546" v="8381"/>
          <ac:spMkLst>
            <pc:docMk/>
            <pc:sldMk cId="4255595497" sldId="313"/>
            <ac:spMk id="35" creationId="{6BA73D42-2AA8-0349-B158-06A3378ABD03}"/>
          </ac:spMkLst>
        </pc:spChg>
        <pc:grpChg chg="add del mod">
          <ac:chgData name="Mark Herbert" userId="2018b251-adfe-4d54-a02d-dfee7d4f908f" providerId="ADAL" clId="{86FB0779-0B33-8948-AF85-6DE160A01530}" dt="2021-04-13T14:10:31.795" v="9341" actId="14100"/>
          <ac:grpSpMkLst>
            <pc:docMk/>
            <pc:sldMk cId="4255595497" sldId="313"/>
            <ac:grpSpMk id="4" creationId="{F4749EFF-B3AC-3648-8756-29ACEEF6C00C}"/>
          </ac:grpSpMkLst>
        </pc:grpChg>
        <pc:grpChg chg="add del mod">
          <ac:chgData name="Mark Herbert" userId="2018b251-adfe-4d54-a02d-dfee7d4f908f" providerId="ADAL" clId="{86FB0779-0B33-8948-AF85-6DE160A01530}" dt="2021-04-13T14:10:13.938" v="9336" actId="478"/>
          <ac:grpSpMkLst>
            <pc:docMk/>
            <pc:sldMk cId="4255595497" sldId="313"/>
            <ac:grpSpMk id="24" creationId="{4FE7AA2D-0C06-DB45-9F8E-14B0B1B91B65}"/>
          </ac:grpSpMkLst>
        </pc:grpChg>
        <pc:picChg chg="del">
          <ac:chgData name="Mark Herbert" userId="2018b251-adfe-4d54-a02d-dfee7d4f908f" providerId="ADAL" clId="{86FB0779-0B33-8948-AF85-6DE160A01530}" dt="2021-04-01T16:25:23.366" v="8371" actId="478"/>
          <ac:picMkLst>
            <pc:docMk/>
            <pc:sldMk cId="4255595497" sldId="313"/>
            <ac:picMk id="12" creationId="{4625D2C5-77A4-894E-9F77-E8A32DAA18BA}"/>
          </ac:picMkLst>
        </pc:picChg>
        <pc:picChg chg="del mod">
          <ac:chgData name="Mark Herbert" userId="2018b251-adfe-4d54-a02d-dfee7d4f908f" providerId="ADAL" clId="{86FB0779-0B33-8948-AF85-6DE160A01530}" dt="2021-04-13T14:10:47.070" v="9344" actId="478"/>
          <ac:picMkLst>
            <pc:docMk/>
            <pc:sldMk cId="4255595497" sldId="313"/>
            <ac:picMk id="14" creationId="{C13F3D5D-884F-874E-8CC0-BE88E37A3511}"/>
          </ac:picMkLst>
        </pc:picChg>
        <pc:picChg chg="add del mod">
          <ac:chgData name="Mark Herbert" userId="2018b251-adfe-4d54-a02d-dfee7d4f908f" providerId="ADAL" clId="{86FB0779-0B33-8948-AF85-6DE160A01530}" dt="2021-04-13T14:04:04.242" v="9259" actId="478"/>
          <ac:picMkLst>
            <pc:docMk/>
            <pc:sldMk cId="4255595497" sldId="313"/>
            <ac:picMk id="23" creationId="{28944F85-250F-5546-94B5-67F569889133}"/>
          </ac:picMkLst>
        </pc:picChg>
        <pc:picChg chg="add mod">
          <ac:chgData name="Mark Herbert" userId="2018b251-adfe-4d54-a02d-dfee7d4f908f" providerId="ADAL" clId="{86FB0779-0B33-8948-AF85-6DE160A01530}" dt="2021-04-13T14:10:40.087" v="9343" actId="167"/>
          <ac:picMkLst>
            <pc:docMk/>
            <pc:sldMk cId="4255595497" sldId="313"/>
            <ac:picMk id="25" creationId="{E515EC2F-874F-CB40-B46A-02C28E7CEE6B}"/>
          </ac:picMkLst>
        </pc:picChg>
        <pc:picChg chg="del mod">
          <ac:chgData name="Mark Herbert" userId="2018b251-adfe-4d54-a02d-dfee7d4f908f" providerId="ADAL" clId="{86FB0779-0B33-8948-AF85-6DE160A01530}" dt="2021-04-01T16:25:37.807" v="8373" actId="478"/>
          <ac:picMkLst>
            <pc:docMk/>
            <pc:sldMk cId="4255595497" sldId="313"/>
            <ac:picMk id="25" creationId="{EDF13637-9123-6547-8683-0B60CB0D7219}"/>
          </ac:picMkLst>
        </pc:picChg>
        <pc:picChg chg="add del mod">
          <ac:chgData name="Mark Herbert" userId="2018b251-adfe-4d54-a02d-dfee7d4f908f" providerId="ADAL" clId="{86FB0779-0B33-8948-AF85-6DE160A01530}" dt="2021-04-13T14:10:16.164" v="9337" actId="478"/>
          <ac:picMkLst>
            <pc:docMk/>
            <pc:sldMk cId="4255595497" sldId="313"/>
            <ac:picMk id="34" creationId="{5039A499-D32C-994D-9F09-F487707FAFD1}"/>
          </ac:picMkLst>
        </pc:picChg>
        <pc:picChg chg="add mod">
          <ac:chgData name="Mark Herbert" userId="2018b251-adfe-4d54-a02d-dfee7d4f908f" providerId="ADAL" clId="{86FB0779-0B33-8948-AF85-6DE160A01530}" dt="2021-04-13T14:11:07.686" v="9347" actId="1076"/>
          <ac:picMkLst>
            <pc:docMk/>
            <pc:sldMk cId="4255595497" sldId="313"/>
            <ac:picMk id="36" creationId="{D4249FB8-1859-574F-832B-94500CB24F6C}"/>
          </ac:picMkLst>
        </pc:picChg>
      </pc:sldChg>
      <pc:sldChg chg="delSp del mod">
        <pc:chgData name="Mark Herbert" userId="2018b251-adfe-4d54-a02d-dfee7d4f908f" providerId="ADAL" clId="{86FB0779-0B33-8948-AF85-6DE160A01530}" dt="2021-04-01T11:32:17.233" v="3565" actId="2696"/>
        <pc:sldMkLst>
          <pc:docMk/>
          <pc:sldMk cId="2225026570" sldId="314"/>
        </pc:sldMkLst>
        <pc:spChg chg="del">
          <ac:chgData name="Mark Herbert" userId="2018b251-adfe-4d54-a02d-dfee7d4f908f" providerId="ADAL" clId="{86FB0779-0B33-8948-AF85-6DE160A01530}" dt="2021-04-01T11:31:42.603" v="3557" actId="21"/>
          <ac:spMkLst>
            <pc:docMk/>
            <pc:sldMk cId="2225026570" sldId="314"/>
            <ac:spMk id="2" creationId="{C4005CC4-817D-2141-A7EC-0030791DB013}"/>
          </ac:spMkLst>
        </pc:spChg>
      </pc:sldChg>
      <pc:sldChg chg="del">
        <pc:chgData name="Mark Herbert" userId="2018b251-adfe-4d54-a02d-dfee7d4f908f" providerId="ADAL" clId="{86FB0779-0B33-8948-AF85-6DE160A01530}" dt="2021-04-01T11:32:43.415" v="3577" actId="2696"/>
        <pc:sldMkLst>
          <pc:docMk/>
          <pc:sldMk cId="3993926931" sldId="315"/>
        </pc:sldMkLst>
      </pc:sldChg>
      <pc:sldChg chg="del">
        <pc:chgData name="Mark Herbert" userId="2018b251-adfe-4d54-a02d-dfee7d4f908f" providerId="ADAL" clId="{86FB0779-0B33-8948-AF85-6DE160A01530}" dt="2021-04-01T11:33:03.718" v="3585" actId="2696"/>
        <pc:sldMkLst>
          <pc:docMk/>
          <pc:sldMk cId="1601117601" sldId="316"/>
        </pc:sldMkLst>
      </pc:sldChg>
      <pc:sldChg chg="addSp delSp modSp mod">
        <pc:chgData name="Mark Herbert" userId="2018b251-adfe-4d54-a02d-dfee7d4f908f" providerId="ADAL" clId="{86FB0779-0B33-8948-AF85-6DE160A01530}" dt="2021-04-13T14:11:40.209" v="9355" actId="167"/>
        <pc:sldMkLst>
          <pc:docMk/>
          <pc:sldMk cId="487046051" sldId="372"/>
        </pc:sldMkLst>
        <pc:spChg chg="add mod">
          <ac:chgData name="Mark Herbert" userId="2018b251-adfe-4d54-a02d-dfee7d4f908f" providerId="ADAL" clId="{86FB0779-0B33-8948-AF85-6DE160A01530}" dt="2021-04-01T12:34:08.229" v="4612" actId="1076"/>
          <ac:spMkLst>
            <pc:docMk/>
            <pc:sldMk cId="487046051" sldId="372"/>
            <ac:spMk id="4" creationId="{5E2AB19A-38B8-854B-B076-B45C99BAF4CD}"/>
          </ac:spMkLst>
        </pc:spChg>
        <pc:spChg chg="add mod">
          <ac:chgData name="Mark Herbert" userId="2018b251-adfe-4d54-a02d-dfee7d4f908f" providerId="ADAL" clId="{86FB0779-0B33-8948-AF85-6DE160A01530}" dt="2021-04-01T16:32:50.415" v="8470"/>
          <ac:spMkLst>
            <pc:docMk/>
            <pc:sldMk cId="487046051" sldId="372"/>
            <ac:spMk id="7" creationId="{1CAA1C82-6B7B-1542-8905-4D9BCF9D4854}"/>
          </ac:spMkLst>
        </pc:spChg>
        <pc:spChg chg="add mod">
          <ac:chgData name="Mark Herbert" userId="2018b251-adfe-4d54-a02d-dfee7d4f908f" providerId="ADAL" clId="{86FB0779-0B33-8948-AF85-6DE160A01530}" dt="2021-04-01T16:33:39.176" v="8507" actId="20577"/>
          <ac:spMkLst>
            <pc:docMk/>
            <pc:sldMk cId="487046051" sldId="372"/>
            <ac:spMk id="8" creationId="{13247BAF-CBFC-154A-B64D-949D8EF8ECFF}"/>
          </ac:spMkLst>
        </pc:spChg>
        <pc:picChg chg="del">
          <ac:chgData name="Mark Herbert" userId="2018b251-adfe-4d54-a02d-dfee7d4f908f" providerId="ADAL" clId="{86FB0779-0B33-8948-AF85-6DE160A01530}" dt="2021-04-01T12:33:58.489" v="4599" actId="478"/>
          <ac:picMkLst>
            <pc:docMk/>
            <pc:sldMk cId="487046051" sldId="372"/>
            <ac:picMk id="3" creationId="{B0958B61-37CF-A84F-8BAF-C27882A1365F}"/>
          </ac:picMkLst>
        </pc:picChg>
        <pc:picChg chg="add mod">
          <ac:chgData name="Mark Herbert" userId="2018b251-adfe-4d54-a02d-dfee7d4f908f" providerId="ADAL" clId="{86FB0779-0B33-8948-AF85-6DE160A01530}" dt="2021-04-01T16:00:19.697" v="7700"/>
          <ac:picMkLst>
            <pc:docMk/>
            <pc:sldMk cId="487046051" sldId="372"/>
            <ac:picMk id="5" creationId="{C0DD0B42-EA86-4D4B-BA8C-313DF3B0B625}"/>
          </ac:picMkLst>
        </pc:picChg>
        <pc:picChg chg="add del mod">
          <ac:chgData name="Mark Herbert" userId="2018b251-adfe-4d54-a02d-dfee7d4f908f" providerId="ADAL" clId="{86FB0779-0B33-8948-AF85-6DE160A01530}" dt="2021-04-13T14:04:09.562" v="9261" actId="478"/>
          <ac:picMkLst>
            <pc:docMk/>
            <pc:sldMk cId="487046051" sldId="372"/>
            <ac:picMk id="6" creationId="{E5100D04-2ECD-F748-AF54-69EC5C591515}"/>
          </ac:picMkLst>
        </pc:picChg>
        <pc:picChg chg="add mod">
          <ac:chgData name="Mark Herbert" userId="2018b251-adfe-4d54-a02d-dfee7d4f908f" providerId="ADAL" clId="{86FB0779-0B33-8948-AF85-6DE160A01530}" dt="2021-04-13T14:11:40.209" v="9355" actId="167"/>
          <ac:picMkLst>
            <pc:docMk/>
            <pc:sldMk cId="487046051" sldId="372"/>
            <ac:picMk id="9" creationId="{99B3373F-4A3E-1840-BC78-8AB9630AE558}"/>
          </ac:picMkLst>
        </pc:picChg>
        <pc:picChg chg="del">
          <ac:chgData name="Mark Herbert" userId="2018b251-adfe-4d54-a02d-dfee7d4f908f" providerId="ADAL" clId="{86FB0779-0B33-8948-AF85-6DE160A01530}" dt="2021-04-01T16:32:35.471" v="8467" actId="478"/>
          <ac:picMkLst>
            <pc:docMk/>
            <pc:sldMk cId="487046051" sldId="372"/>
            <ac:picMk id="477" creationId="{00000000-0000-0000-0000-000000000000}"/>
          </ac:picMkLst>
        </pc:picChg>
      </pc:sldChg>
      <pc:sldChg chg="add del">
        <pc:chgData name="Mark Herbert" userId="2018b251-adfe-4d54-a02d-dfee7d4f908f" providerId="ADAL" clId="{86FB0779-0B33-8948-AF85-6DE160A01530}" dt="2021-04-01T11:08:26.399" v="2818" actId="2696"/>
        <pc:sldMkLst>
          <pc:docMk/>
          <pc:sldMk cId="3000423322" sldId="426"/>
        </pc:sldMkLst>
      </pc:sldChg>
      <pc:sldChg chg="addSp delSp modSp add del mod ord modNotesTx">
        <pc:chgData name="Mark Herbert" userId="2018b251-adfe-4d54-a02d-dfee7d4f908f" providerId="ADAL" clId="{86FB0779-0B33-8948-AF85-6DE160A01530}" dt="2021-04-01T13:41:11.999" v="4702" actId="2696"/>
        <pc:sldMkLst>
          <pc:docMk/>
          <pc:sldMk cId="2081447683" sldId="442"/>
        </pc:sldMkLst>
        <pc:spChg chg="add mod">
          <ac:chgData name="Mark Herbert" userId="2018b251-adfe-4d54-a02d-dfee7d4f908f" providerId="ADAL" clId="{86FB0779-0B33-8948-AF85-6DE160A01530}" dt="2021-04-01T13:41:04.351" v="4700" actId="21"/>
          <ac:spMkLst>
            <pc:docMk/>
            <pc:sldMk cId="2081447683" sldId="442"/>
            <ac:spMk id="3" creationId="{2D6E85D1-D386-6D41-A3E6-CD361DFE155D}"/>
          </ac:spMkLst>
        </pc:spChg>
        <pc:spChg chg="add del mod">
          <ac:chgData name="Mark Herbert" userId="2018b251-adfe-4d54-a02d-dfee7d4f908f" providerId="ADAL" clId="{86FB0779-0B33-8948-AF85-6DE160A01530}" dt="2021-04-01T11:19:35.492" v="2937"/>
          <ac:spMkLst>
            <pc:docMk/>
            <pc:sldMk cId="2081447683" sldId="442"/>
            <ac:spMk id="5" creationId="{1AD43D4C-307B-4141-84C2-61A5A9C0F660}"/>
          </ac:spMkLst>
        </pc:spChg>
        <pc:spChg chg="mod">
          <ac:chgData name="Mark Herbert" userId="2018b251-adfe-4d54-a02d-dfee7d4f908f" providerId="ADAL" clId="{86FB0779-0B33-8948-AF85-6DE160A01530}" dt="2021-04-01T10:58:32.344" v="2221" actId="20577"/>
          <ac:spMkLst>
            <pc:docMk/>
            <pc:sldMk cId="2081447683" sldId="442"/>
            <ac:spMk id="36" creationId="{F1026DD4-72F1-48ED-A8D8-CC545E353472}"/>
          </ac:spMkLst>
        </pc:spChg>
        <pc:graphicFrameChg chg="del">
          <ac:chgData name="Mark Herbert" userId="2018b251-adfe-4d54-a02d-dfee7d4f908f" providerId="ADAL" clId="{86FB0779-0B33-8948-AF85-6DE160A01530}" dt="2021-04-01T10:59:35.344" v="2240" actId="478"/>
          <ac:graphicFrameMkLst>
            <pc:docMk/>
            <pc:sldMk cId="2081447683" sldId="442"/>
            <ac:graphicFrameMk id="2" creationId="{FB472F64-CBB0-41EA-85ED-1041FB6ECF71}"/>
          </ac:graphicFrameMkLst>
        </pc:graphicFrameChg>
        <pc:graphicFrameChg chg="del mod modGraphic">
          <ac:chgData name="Mark Herbert" userId="2018b251-adfe-4d54-a02d-dfee7d4f908f" providerId="ADAL" clId="{86FB0779-0B33-8948-AF85-6DE160A01530}" dt="2021-04-01T13:40:14.536" v="4688" actId="478"/>
          <ac:graphicFrameMkLst>
            <pc:docMk/>
            <pc:sldMk cId="2081447683" sldId="442"/>
            <ac:graphicFrameMk id="6" creationId="{9ECDA94B-7853-4D9C-900E-320CBBF54A7D}"/>
          </ac:graphicFrameMkLst>
        </pc:graphicFrameChg>
      </pc:sldChg>
      <pc:sldChg chg="add del">
        <pc:chgData name="Mark Herbert" userId="2018b251-adfe-4d54-a02d-dfee7d4f908f" providerId="ADAL" clId="{86FB0779-0B33-8948-AF85-6DE160A01530}" dt="2021-04-01T11:08:33.884" v="2819" actId="2696"/>
        <pc:sldMkLst>
          <pc:docMk/>
          <pc:sldMk cId="551640027" sldId="443"/>
        </pc:sldMkLst>
      </pc:sldChg>
      <pc:sldChg chg="add del">
        <pc:chgData name="Mark Herbert" userId="2018b251-adfe-4d54-a02d-dfee7d4f908f" providerId="ADAL" clId="{86FB0779-0B33-8948-AF85-6DE160A01530}" dt="2021-04-01T11:09:45.986" v="2884" actId="2696"/>
        <pc:sldMkLst>
          <pc:docMk/>
          <pc:sldMk cId="199702630" sldId="444"/>
        </pc:sldMkLst>
      </pc:sldChg>
      <pc:sldChg chg="add del">
        <pc:chgData name="Mark Herbert" userId="2018b251-adfe-4d54-a02d-dfee7d4f908f" providerId="ADAL" clId="{86FB0779-0B33-8948-AF85-6DE160A01530}" dt="2021-04-01T11:11:33.623" v="2922" actId="2696"/>
        <pc:sldMkLst>
          <pc:docMk/>
          <pc:sldMk cId="2318391782" sldId="445"/>
        </pc:sldMkLst>
      </pc:sldChg>
      <pc:sldChg chg="del">
        <pc:chgData name="Mark Herbert" userId="2018b251-adfe-4d54-a02d-dfee7d4f908f" providerId="ADAL" clId="{86FB0779-0B33-8948-AF85-6DE160A01530}" dt="2021-04-01T08:28:54.238" v="391" actId="2696"/>
        <pc:sldMkLst>
          <pc:docMk/>
          <pc:sldMk cId="2534560570" sldId="446"/>
        </pc:sldMkLst>
      </pc:sldChg>
      <pc:sldChg chg="addSp delSp modSp add mod">
        <pc:chgData name="Mark Herbert" userId="2018b251-adfe-4d54-a02d-dfee7d4f908f" providerId="ADAL" clId="{86FB0779-0B33-8948-AF85-6DE160A01530}" dt="2021-04-13T14:09:44.782" v="9326" actId="167"/>
        <pc:sldMkLst>
          <pc:docMk/>
          <pc:sldMk cId="2439093484" sldId="453"/>
        </pc:sldMkLst>
        <pc:spChg chg="mod">
          <ac:chgData name="Mark Herbert" userId="2018b251-adfe-4d54-a02d-dfee7d4f908f" providerId="ADAL" clId="{86FB0779-0B33-8948-AF85-6DE160A01530}" dt="2021-04-01T16:10:53.703" v="7939" actId="1076"/>
          <ac:spMkLst>
            <pc:docMk/>
            <pc:sldMk cId="2439093484" sldId="453"/>
            <ac:spMk id="2" creationId="{576B1C0F-E199-4BBA-9E54-046630BD22B2}"/>
          </ac:spMkLst>
        </pc:spChg>
        <pc:spChg chg="del mod">
          <ac:chgData name="Mark Herbert" userId="2018b251-adfe-4d54-a02d-dfee7d4f908f" providerId="ADAL" clId="{86FB0779-0B33-8948-AF85-6DE160A01530}" dt="2021-04-01T16:14:08.865" v="8070" actId="478"/>
          <ac:spMkLst>
            <pc:docMk/>
            <pc:sldMk cId="2439093484" sldId="453"/>
            <ac:spMk id="9" creationId="{36BE1900-D5D1-874D-B7E9-9DBAB64FD60E}"/>
          </ac:spMkLst>
        </pc:spChg>
        <pc:spChg chg="mod">
          <ac:chgData name="Mark Herbert" userId="2018b251-adfe-4d54-a02d-dfee7d4f908f" providerId="ADAL" clId="{86FB0779-0B33-8948-AF85-6DE160A01530}" dt="2021-04-01T16:16:24.719" v="8252" actId="14100"/>
          <ac:spMkLst>
            <pc:docMk/>
            <pc:sldMk cId="2439093484" sldId="453"/>
            <ac:spMk id="10" creationId="{BA3FDBC8-31F3-2442-949C-4DDB4DFB9C8D}"/>
          </ac:spMkLst>
        </pc:spChg>
        <pc:spChg chg="add mod">
          <ac:chgData name="Mark Herbert" userId="2018b251-adfe-4d54-a02d-dfee7d4f908f" providerId="ADAL" clId="{86FB0779-0B33-8948-AF85-6DE160A01530}" dt="2021-04-01T16:16:46.489" v="8257" actId="14100"/>
          <ac:spMkLst>
            <pc:docMk/>
            <pc:sldMk cId="2439093484" sldId="453"/>
            <ac:spMk id="11" creationId="{E8C9D9A5-9FDB-264E-ADC7-CA04391619A6}"/>
          </ac:spMkLst>
        </pc:spChg>
        <pc:picChg chg="mod">
          <ac:chgData name="Mark Herbert" userId="2018b251-adfe-4d54-a02d-dfee7d4f908f" providerId="ADAL" clId="{86FB0779-0B33-8948-AF85-6DE160A01530}" dt="2021-04-01T16:16:35.934" v="8255" actId="1076"/>
          <ac:picMkLst>
            <pc:docMk/>
            <pc:sldMk cId="2439093484" sldId="453"/>
            <ac:picMk id="7" creationId="{1CC83B69-A6D1-48DD-8CEE-E0667B118A4D}"/>
          </ac:picMkLst>
        </pc:picChg>
        <pc:picChg chg="del">
          <ac:chgData name="Mark Herbert" userId="2018b251-adfe-4d54-a02d-dfee7d4f908f" providerId="ADAL" clId="{86FB0779-0B33-8948-AF85-6DE160A01530}" dt="2021-04-13T14:04:02.016" v="9258" actId="478"/>
          <ac:picMkLst>
            <pc:docMk/>
            <pc:sldMk cId="2439093484" sldId="453"/>
            <ac:picMk id="8" creationId="{B84C854F-1730-443D-A4A1-183AEA7B95FE}"/>
          </ac:picMkLst>
        </pc:picChg>
        <pc:picChg chg="add mod">
          <ac:chgData name="Mark Herbert" userId="2018b251-adfe-4d54-a02d-dfee7d4f908f" providerId="ADAL" clId="{86FB0779-0B33-8948-AF85-6DE160A01530}" dt="2021-04-13T14:09:44.782" v="9326" actId="167"/>
          <ac:picMkLst>
            <pc:docMk/>
            <pc:sldMk cId="2439093484" sldId="453"/>
            <ac:picMk id="9" creationId="{3FD4CD00-535B-8741-9430-FDCB03FC7F2B}"/>
          </ac:picMkLst>
        </pc:picChg>
      </pc:sldChg>
      <pc:sldChg chg="modSp del mod">
        <pc:chgData name="Mark Herbert" userId="2018b251-adfe-4d54-a02d-dfee7d4f908f" providerId="ADAL" clId="{86FB0779-0B33-8948-AF85-6DE160A01530}" dt="2021-04-01T14:07:35.719" v="5352" actId="2696"/>
        <pc:sldMkLst>
          <pc:docMk/>
          <pc:sldMk cId="2721908909" sldId="453"/>
        </pc:sldMkLst>
        <pc:spChg chg="mod">
          <ac:chgData name="Mark Herbert" userId="2018b251-adfe-4d54-a02d-dfee7d4f908f" providerId="ADAL" clId="{86FB0779-0B33-8948-AF85-6DE160A01530}" dt="2021-04-01T14:07:09.966" v="5351" actId="20577"/>
          <ac:spMkLst>
            <pc:docMk/>
            <pc:sldMk cId="2721908909" sldId="453"/>
            <ac:spMk id="10" creationId="{BA3FDBC8-31F3-2442-949C-4DDB4DFB9C8D}"/>
          </ac:spMkLst>
        </pc:spChg>
      </pc:sldChg>
      <pc:sldChg chg="addSp delSp modSp mod ord">
        <pc:chgData name="Mark Herbert" userId="2018b251-adfe-4d54-a02d-dfee7d4f908f" providerId="ADAL" clId="{86FB0779-0B33-8948-AF85-6DE160A01530}" dt="2021-04-13T14:09:39.327" v="9324" actId="167"/>
        <pc:sldMkLst>
          <pc:docMk/>
          <pc:sldMk cId="1784027888" sldId="454"/>
        </pc:sldMkLst>
        <pc:spChg chg="mod">
          <ac:chgData name="Mark Herbert" userId="2018b251-adfe-4d54-a02d-dfee7d4f908f" providerId="ADAL" clId="{86FB0779-0B33-8948-AF85-6DE160A01530}" dt="2021-04-01T16:06:14.900" v="7925" actId="14100"/>
          <ac:spMkLst>
            <pc:docMk/>
            <pc:sldMk cId="1784027888" sldId="454"/>
            <ac:spMk id="2" creationId="{5A2762AF-2110-C144-9483-0785D0210709}"/>
          </ac:spMkLst>
        </pc:spChg>
        <pc:spChg chg="add del mod">
          <ac:chgData name="Mark Herbert" userId="2018b251-adfe-4d54-a02d-dfee7d4f908f" providerId="ADAL" clId="{86FB0779-0B33-8948-AF85-6DE160A01530}" dt="2021-04-01T16:03:53.605" v="7862" actId="478"/>
          <ac:spMkLst>
            <pc:docMk/>
            <pc:sldMk cId="1784027888" sldId="454"/>
            <ac:spMk id="4" creationId="{445C6FBA-6F4C-5A40-A074-0A93B62218C1}"/>
          </ac:spMkLst>
        </pc:spChg>
        <pc:spChg chg="mod">
          <ac:chgData name="Mark Herbert" userId="2018b251-adfe-4d54-a02d-dfee7d4f908f" providerId="ADAL" clId="{86FB0779-0B33-8948-AF85-6DE160A01530}" dt="2021-04-01T16:09:00.554" v="7933" actId="1076"/>
          <ac:spMkLst>
            <pc:docMk/>
            <pc:sldMk cId="1784027888" sldId="454"/>
            <ac:spMk id="11" creationId="{D4161FA3-200C-9C43-9281-796D20A64483}"/>
          </ac:spMkLst>
        </pc:spChg>
        <pc:graphicFrameChg chg="mod modGraphic">
          <ac:chgData name="Mark Herbert" userId="2018b251-adfe-4d54-a02d-dfee7d4f908f" providerId="ADAL" clId="{86FB0779-0B33-8948-AF85-6DE160A01530}" dt="2021-04-01T16:06:01.054" v="7922" actId="1076"/>
          <ac:graphicFrameMkLst>
            <pc:docMk/>
            <pc:sldMk cId="1784027888" sldId="454"/>
            <ac:graphicFrameMk id="3" creationId="{8294F1E4-FDDD-48F2-BDA2-28A544BBAAF6}"/>
          </ac:graphicFrameMkLst>
        </pc:graphicFrameChg>
        <pc:picChg chg="del">
          <ac:chgData name="Mark Herbert" userId="2018b251-adfe-4d54-a02d-dfee7d4f908f" providerId="ADAL" clId="{86FB0779-0B33-8948-AF85-6DE160A01530}" dt="2021-04-13T14:03:58.470" v="9257" actId="478"/>
          <ac:picMkLst>
            <pc:docMk/>
            <pc:sldMk cId="1784027888" sldId="454"/>
            <ac:picMk id="8" creationId="{5081C487-B8C6-0343-89ED-C60FF7DB38A8}"/>
          </ac:picMkLst>
        </pc:picChg>
        <pc:picChg chg="mod">
          <ac:chgData name="Mark Herbert" userId="2018b251-adfe-4d54-a02d-dfee7d4f908f" providerId="ADAL" clId="{86FB0779-0B33-8948-AF85-6DE160A01530}" dt="2021-04-01T16:08:10.853" v="7932" actId="1076"/>
          <ac:picMkLst>
            <pc:docMk/>
            <pc:sldMk cId="1784027888" sldId="454"/>
            <ac:picMk id="10" creationId="{73F1AE0A-D71A-44D4-9EAD-596A22231A15}"/>
          </ac:picMkLst>
        </pc:picChg>
        <pc:picChg chg="add mod">
          <ac:chgData name="Mark Herbert" userId="2018b251-adfe-4d54-a02d-dfee7d4f908f" providerId="ADAL" clId="{86FB0779-0B33-8948-AF85-6DE160A01530}" dt="2021-04-13T14:09:39.327" v="9324" actId="167"/>
          <ac:picMkLst>
            <pc:docMk/>
            <pc:sldMk cId="1784027888" sldId="454"/>
            <ac:picMk id="12" creationId="{859804BF-4395-A244-9B6D-7247BE1A4C30}"/>
          </ac:picMkLst>
        </pc:picChg>
        <pc:picChg chg="del">
          <ac:chgData name="Mark Herbert" userId="2018b251-adfe-4d54-a02d-dfee7d4f908f" providerId="ADAL" clId="{86FB0779-0B33-8948-AF85-6DE160A01530}" dt="2021-04-01T16:05:50.213" v="7919" actId="478"/>
          <ac:picMkLst>
            <pc:docMk/>
            <pc:sldMk cId="1784027888" sldId="454"/>
            <ac:picMk id="12" creationId="{D6A5A7A7-E225-A543-BCA9-EA0653C5355F}"/>
          </ac:picMkLst>
        </pc:picChg>
        <pc:picChg chg="mod">
          <ac:chgData name="Mark Herbert" userId="2018b251-adfe-4d54-a02d-dfee7d4f908f" providerId="ADAL" clId="{86FB0779-0B33-8948-AF85-6DE160A01530}" dt="2021-04-01T16:08:10.853" v="7932" actId="1076"/>
          <ac:picMkLst>
            <pc:docMk/>
            <pc:sldMk cId="1784027888" sldId="454"/>
            <ac:picMk id="14" creationId="{0A0AABEB-7B18-4DDC-B9F6-8F10267EFC02}"/>
          </ac:picMkLst>
        </pc:picChg>
        <pc:picChg chg="mod">
          <ac:chgData name="Mark Herbert" userId="2018b251-adfe-4d54-a02d-dfee7d4f908f" providerId="ADAL" clId="{86FB0779-0B33-8948-AF85-6DE160A01530}" dt="2021-04-01T16:08:10.853" v="7932" actId="1076"/>
          <ac:picMkLst>
            <pc:docMk/>
            <pc:sldMk cId="1784027888" sldId="454"/>
            <ac:picMk id="15" creationId="{57AC165B-1C64-4091-8C48-A0AEC5739C3F}"/>
          </ac:picMkLst>
        </pc:picChg>
      </pc:sldChg>
      <pc:sldChg chg="addSp delSp modSp add mod modNotesTx">
        <pc:chgData name="Mark Herbert" userId="2018b251-adfe-4d54-a02d-dfee7d4f908f" providerId="ADAL" clId="{86FB0779-0B33-8948-AF85-6DE160A01530}" dt="2021-04-13T14:27:41.581" v="9426" actId="255"/>
        <pc:sldMkLst>
          <pc:docMk/>
          <pc:sldMk cId="1766317319" sldId="482"/>
        </pc:sldMkLst>
        <pc:spChg chg="add del mod">
          <ac:chgData name="Mark Herbert" userId="2018b251-adfe-4d54-a02d-dfee7d4f908f" providerId="ADAL" clId="{86FB0779-0B33-8948-AF85-6DE160A01530}" dt="2021-04-13T14:27:36.084" v="9424" actId="478"/>
          <ac:spMkLst>
            <pc:docMk/>
            <pc:sldMk cId="1766317319" sldId="482"/>
            <ac:spMk id="2" creationId="{D41EDCD6-B822-184C-ADAB-4B72269C06D9}"/>
          </ac:spMkLst>
        </pc:spChg>
        <pc:spChg chg="add del mod topLvl">
          <ac:chgData name="Mark Herbert" userId="2018b251-adfe-4d54-a02d-dfee7d4f908f" providerId="ADAL" clId="{86FB0779-0B33-8948-AF85-6DE160A01530}" dt="2021-04-13T14:26:48.119" v="9410" actId="478"/>
          <ac:spMkLst>
            <pc:docMk/>
            <pc:sldMk cId="1766317319" sldId="482"/>
            <ac:spMk id="23" creationId="{07ACB09A-1183-184A-A25C-E7BA37E86E95}"/>
          </ac:spMkLst>
        </pc:spChg>
        <pc:spChg chg="add mod topLvl">
          <ac:chgData name="Mark Herbert" userId="2018b251-adfe-4d54-a02d-dfee7d4f908f" providerId="ADAL" clId="{86FB0779-0B33-8948-AF85-6DE160A01530}" dt="2021-04-13T14:24:56.130" v="9360" actId="165"/>
          <ac:spMkLst>
            <pc:docMk/>
            <pc:sldMk cId="1766317319" sldId="482"/>
            <ac:spMk id="24" creationId="{6A3E2E6B-33BA-6745-BC86-8B398E528A09}"/>
          </ac:spMkLst>
        </pc:spChg>
        <pc:spChg chg="del mod topLvl">
          <ac:chgData name="Mark Herbert" userId="2018b251-adfe-4d54-a02d-dfee7d4f908f" providerId="ADAL" clId="{86FB0779-0B33-8948-AF85-6DE160A01530}" dt="2021-04-13T14:27:16.038" v="9419" actId="478"/>
          <ac:spMkLst>
            <pc:docMk/>
            <pc:sldMk cId="1766317319" sldId="482"/>
            <ac:spMk id="175" creationId="{00000000-0000-0000-0000-000000000000}"/>
          </ac:spMkLst>
        </pc:spChg>
        <pc:spChg chg="mod topLvl">
          <ac:chgData name="Mark Herbert" userId="2018b251-adfe-4d54-a02d-dfee7d4f908f" providerId="ADAL" clId="{86FB0779-0B33-8948-AF85-6DE160A01530}" dt="2021-04-13T14:27:41.581" v="9426" actId="255"/>
          <ac:spMkLst>
            <pc:docMk/>
            <pc:sldMk cId="1766317319" sldId="482"/>
            <ac:spMk id="176" creationId="{00000000-0000-0000-0000-000000000000}"/>
          </ac:spMkLst>
        </pc:spChg>
        <pc:spChg chg="mod">
          <ac:chgData name="Mark Herbert" userId="2018b251-adfe-4d54-a02d-dfee7d4f908f" providerId="ADAL" clId="{86FB0779-0B33-8948-AF85-6DE160A01530}" dt="2021-04-13T13:16:25.057" v="8810" actId="1076"/>
          <ac:spMkLst>
            <pc:docMk/>
            <pc:sldMk cId="1766317319" sldId="482"/>
            <ac:spMk id="178" creationId="{00000000-0000-0000-0000-000000000000}"/>
          </ac:spMkLst>
        </pc:spChg>
        <pc:spChg chg="mod topLvl">
          <ac:chgData name="Mark Herbert" userId="2018b251-adfe-4d54-a02d-dfee7d4f908f" providerId="ADAL" clId="{86FB0779-0B33-8948-AF85-6DE160A01530}" dt="2021-04-13T14:25:46.073" v="9395" actId="255"/>
          <ac:spMkLst>
            <pc:docMk/>
            <pc:sldMk cId="1766317319" sldId="482"/>
            <ac:spMk id="180" creationId="{00000000-0000-0000-0000-000000000000}"/>
          </ac:spMkLst>
        </pc:spChg>
        <pc:spChg chg="mod topLvl">
          <ac:chgData name="Mark Herbert" userId="2018b251-adfe-4d54-a02d-dfee7d4f908f" providerId="ADAL" clId="{86FB0779-0B33-8948-AF85-6DE160A01530}" dt="2021-04-13T14:26:09.423" v="9399" actId="207"/>
          <ac:spMkLst>
            <pc:docMk/>
            <pc:sldMk cId="1766317319" sldId="482"/>
            <ac:spMk id="181" creationId="{00000000-0000-0000-0000-000000000000}"/>
          </ac:spMkLst>
        </pc:spChg>
        <pc:spChg chg="mod topLvl">
          <ac:chgData name="Mark Herbert" userId="2018b251-adfe-4d54-a02d-dfee7d4f908f" providerId="ADAL" clId="{86FB0779-0B33-8948-AF85-6DE160A01530}" dt="2021-04-13T14:27:00.798" v="9413" actId="255"/>
          <ac:spMkLst>
            <pc:docMk/>
            <pc:sldMk cId="1766317319" sldId="482"/>
            <ac:spMk id="182" creationId="{00000000-0000-0000-0000-000000000000}"/>
          </ac:spMkLst>
        </pc:spChg>
        <pc:spChg chg="mod topLvl">
          <ac:chgData name="Mark Herbert" userId="2018b251-adfe-4d54-a02d-dfee7d4f908f" providerId="ADAL" clId="{86FB0779-0B33-8948-AF85-6DE160A01530}" dt="2021-04-13T14:24:56.130" v="9360" actId="165"/>
          <ac:spMkLst>
            <pc:docMk/>
            <pc:sldMk cId="1766317319" sldId="482"/>
            <ac:spMk id="183" creationId="{00000000-0000-0000-0000-000000000000}"/>
          </ac:spMkLst>
        </pc:spChg>
        <pc:spChg chg="del mod topLvl">
          <ac:chgData name="Mark Herbert" userId="2018b251-adfe-4d54-a02d-dfee7d4f908f" providerId="ADAL" clId="{86FB0779-0B33-8948-AF85-6DE160A01530}" dt="2021-04-13T14:26:16.500" v="9400" actId="478"/>
          <ac:spMkLst>
            <pc:docMk/>
            <pc:sldMk cId="1766317319" sldId="482"/>
            <ac:spMk id="185" creationId="{00000000-0000-0000-0000-000000000000}"/>
          </ac:spMkLst>
        </pc:spChg>
        <pc:spChg chg="del mod topLvl">
          <ac:chgData name="Mark Herbert" userId="2018b251-adfe-4d54-a02d-dfee7d4f908f" providerId="ADAL" clId="{86FB0779-0B33-8948-AF85-6DE160A01530}" dt="2021-04-13T14:27:12.273" v="9417" actId="478"/>
          <ac:spMkLst>
            <pc:docMk/>
            <pc:sldMk cId="1766317319" sldId="482"/>
            <ac:spMk id="186" creationId="{00000000-0000-0000-0000-000000000000}"/>
          </ac:spMkLst>
        </pc:spChg>
        <pc:spChg chg="del mod topLvl">
          <ac:chgData name="Mark Herbert" userId="2018b251-adfe-4d54-a02d-dfee7d4f908f" providerId="ADAL" clId="{86FB0779-0B33-8948-AF85-6DE160A01530}" dt="2021-04-13T14:25:07.585" v="9362" actId="478"/>
          <ac:spMkLst>
            <pc:docMk/>
            <pc:sldMk cId="1766317319" sldId="482"/>
            <ac:spMk id="187" creationId="{00000000-0000-0000-0000-000000000000}"/>
          </ac:spMkLst>
        </pc:spChg>
        <pc:spChg chg="del mod topLvl">
          <ac:chgData name="Mark Herbert" userId="2018b251-adfe-4d54-a02d-dfee7d4f908f" providerId="ADAL" clId="{86FB0779-0B33-8948-AF85-6DE160A01530}" dt="2021-04-13T14:25:57.968" v="9397" actId="478"/>
          <ac:spMkLst>
            <pc:docMk/>
            <pc:sldMk cId="1766317319" sldId="482"/>
            <ac:spMk id="188" creationId="{00000000-0000-0000-0000-000000000000}"/>
          </ac:spMkLst>
        </pc:spChg>
        <pc:spChg chg="mod topLvl">
          <ac:chgData name="Mark Herbert" userId="2018b251-adfe-4d54-a02d-dfee7d4f908f" providerId="ADAL" clId="{86FB0779-0B33-8948-AF85-6DE160A01530}" dt="2021-04-13T14:25:34.433" v="9393" actId="21"/>
          <ac:spMkLst>
            <pc:docMk/>
            <pc:sldMk cId="1766317319" sldId="482"/>
            <ac:spMk id="189" creationId="{00000000-0000-0000-0000-000000000000}"/>
          </ac:spMkLst>
        </pc:spChg>
        <pc:spChg chg="del mod">
          <ac:chgData name="Mark Herbert" userId="2018b251-adfe-4d54-a02d-dfee7d4f908f" providerId="ADAL" clId="{86FB0779-0B33-8948-AF85-6DE160A01530}" dt="2021-04-01T10:56:13.452" v="2193" actId="478"/>
          <ac:spMkLst>
            <pc:docMk/>
            <pc:sldMk cId="1766317319" sldId="482"/>
            <ac:spMk id="190" creationId="{00000000-0000-0000-0000-000000000000}"/>
          </ac:spMkLst>
        </pc:spChg>
        <pc:spChg chg="del mod">
          <ac:chgData name="Mark Herbert" userId="2018b251-adfe-4d54-a02d-dfee7d4f908f" providerId="ADAL" clId="{86FB0779-0B33-8948-AF85-6DE160A01530}" dt="2021-04-01T10:54:29.439" v="2071" actId="478"/>
          <ac:spMkLst>
            <pc:docMk/>
            <pc:sldMk cId="1766317319" sldId="482"/>
            <ac:spMk id="191" creationId="{00000000-0000-0000-0000-000000000000}"/>
          </ac:spMkLst>
        </pc:spChg>
        <pc:spChg chg="del mod topLvl">
          <ac:chgData name="Mark Herbert" userId="2018b251-adfe-4d54-a02d-dfee7d4f908f" providerId="ADAL" clId="{86FB0779-0B33-8948-AF85-6DE160A01530}" dt="2021-04-13T14:27:08.223" v="9415" actId="478"/>
          <ac:spMkLst>
            <pc:docMk/>
            <pc:sldMk cId="1766317319" sldId="482"/>
            <ac:spMk id="192" creationId="{00000000-0000-0000-0000-000000000000}"/>
          </ac:spMkLst>
        </pc:spChg>
        <pc:grpChg chg="add del mod">
          <ac:chgData name="Mark Herbert" userId="2018b251-adfe-4d54-a02d-dfee7d4f908f" providerId="ADAL" clId="{86FB0779-0B33-8948-AF85-6DE160A01530}" dt="2021-04-01T13:32:45.405" v="4613" actId="165"/>
          <ac:grpSpMkLst>
            <pc:docMk/>
            <pc:sldMk cId="1766317319" sldId="482"/>
            <ac:grpSpMk id="2" creationId="{BC2914A8-5327-F34F-86F5-EC29A003015D}"/>
          </ac:grpSpMkLst>
        </pc:grpChg>
        <pc:grpChg chg="add del mod">
          <ac:chgData name="Mark Herbert" userId="2018b251-adfe-4d54-a02d-dfee7d4f908f" providerId="ADAL" clId="{86FB0779-0B33-8948-AF85-6DE160A01530}" dt="2021-04-13T14:24:56.130" v="9360" actId="165"/>
          <ac:grpSpMkLst>
            <pc:docMk/>
            <pc:sldMk cId="1766317319" sldId="482"/>
            <ac:grpSpMk id="3" creationId="{8C877199-B7D2-4644-8B8E-85D7689451A8}"/>
          </ac:grpSpMkLst>
        </pc:grpChg>
        <pc:picChg chg="del">
          <ac:chgData name="Mark Herbert" userId="2018b251-adfe-4d54-a02d-dfee7d4f908f" providerId="ADAL" clId="{86FB0779-0B33-8948-AF85-6DE160A01530}" dt="2021-04-13T14:02:36.125" v="9232" actId="478"/>
          <ac:picMkLst>
            <pc:docMk/>
            <pc:sldMk cId="1766317319" sldId="482"/>
            <ac:picMk id="21" creationId="{79D5C963-61DA-49CE-8397-F7D3F3D7FCFE}"/>
          </ac:picMkLst>
        </pc:picChg>
        <pc:picChg chg="add mod">
          <ac:chgData name="Mark Herbert" userId="2018b251-adfe-4d54-a02d-dfee7d4f908f" providerId="ADAL" clId="{86FB0779-0B33-8948-AF85-6DE160A01530}" dt="2021-04-13T14:26:29.219" v="9404" actId="1076"/>
          <ac:picMkLst>
            <pc:docMk/>
            <pc:sldMk cId="1766317319" sldId="482"/>
            <ac:picMk id="25" creationId="{DE963A30-BF57-BA4C-880C-CF2C454DDFA6}"/>
          </ac:picMkLst>
        </pc:picChg>
        <pc:picChg chg="del">
          <ac:chgData name="Mark Herbert" userId="2018b251-adfe-4d54-a02d-dfee7d4f908f" providerId="ADAL" clId="{86FB0779-0B33-8948-AF85-6DE160A01530}" dt="2021-04-13T14:05:13.044" v="9271" actId="478"/>
          <ac:picMkLst>
            <pc:docMk/>
            <pc:sldMk cId="1766317319" sldId="482"/>
            <ac:picMk id="174" creationId="{00000000-0000-0000-0000-000000000000}"/>
          </ac:picMkLst>
        </pc:picChg>
        <pc:picChg chg="mod topLvl">
          <ac:chgData name="Mark Herbert" userId="2018b251-adfe-4d54-a02d-dfee7d4f908f" providerId="ADAL" clId="{86FB0779-0B33-8948-AF85-6DE160A01530}" dt="2021-04-13T14:24:56.130" v="9360" actId="165"/>
          <ac:picMkLst>
            <pc:docMk/>
            <pc:sldMk cId="1766317319" sldId="482"/>
            <ac:picMk id="184" creationId="{00000000-0000-0000-0000-000000000000}"/>
          </ac:picMkLst>
        </pc:picChg>
      </pc:sldChg>
      <pc:sldChg chg="delSp modSp del mod">
        <pc:chgData name="Mark Herbert" userId="2018b251-adfe-4d54-a02d-dfee7d4f908f" providerId="ADAL" clId="{86FB0779-0B33-8948-AF85-6DE160A01530}" dt="2021-04-01T11:59:29.445" v="4231" actId="2696"/>
        <pc:sldMkLst>
          <pc:docMk/>
          <pc:sldMk cId="3600556054" sldId="507"/>
        </pc:sldMkLst>
        <pc:spChg chg="mod">
          <ac:chgData name="Mark Herbert" userId="2018b251-adfe-4d54-a02d-dfee7d4f908f" providerId="ADAL" clId="{86FB0779-0B33-8948-AF85-6DE160A01530}" dt="2021-04-01T11:48:26.115" v="4123" actId="21"/>
          <ac:spMkLst>
            <pc:docMk/>
            <pc:sldMk cId="3600556054" sldId="507"/>
            <ac:spMk id="11" creationId="{D4161FA3-200C-9C43-9281-796D20A64483}"/>
          </ac:spMkLst>
        </pc:spChg>
        <pc:spChg chg="del">
          <ac:chgData name="Mark Herbert" userId="2018b251-adfe-4d54-a02d-dfee7d4f908f" providerId="ADAL" clId="{86FB0779-0B33-8948-AF85-6DE160A01530}" dt="2021-04-01T11:50:03.412" v="4130" actId="21"/>
          <ac:spMkLst>
            <pc:docMk/>
            <pc:sldMk cId="3600556054" sldId="507"/>
            <ac:spMk id="22" creationId="{ADDD829A-D6F9-5A46-B900-633E7F987AB7}"/>
          </ac:spMkLst>
        </pc:spChg>
      </pc:sldChg>
      <pc:sldChg chg="addSp delSp modSp mod">
        <pc:chgData name="Mark Herbert" userId="2018b251-adfe-4d54-a02d-dfee7d4f908f" providerId="ADAL" clId="{86FB0779-0B33-8948-AF85-6DE160A01530}" dt="2021-04-13T14:08:47.440" v="9314" actId="167"/>
        <pc:sldMkLst>
          <pc:docMk/>
          <pc:sldMk cId="3312637500" sldId="508"/>
        </pc:sldMkLst>
        <pc:spChg chg="mod">
          <ac:chgData name="Mark Herbert" userId="2018b251-adfe-4d54-a02d-dfee7d4f908f" providerId="ADAL" clId="{86FB0779-0B33-8948-AF85-6DE160A01530}" dt="2021-04-01T12:00:33.394" v="4246" actId="1076"/>
          <ac:spMkLst>
            <pc:docMk/>
            <pc:sldMk cId="3312637500" sldId="508"/>
            <ac:spMk id="7" creationId="{BBBEFC95-F0D0-4E34-8F31-DC45EBA7754D}"/>
          </ac:spMkLst>
        </pc:spChg>
        <pc:spChg chg="mod">
          <ac:chgData name="Mark Herbert" userId="2018b251-adfe-4d54-a02d-dfee7d4f908f" providerId="ADAL" clId="{86FB0779-0B33-8948-AF85-6DE160A01530}" dt="2021-04-01T15:25:19.204" v="7291" actId="164"/>
          <ac:spMkLst>
            <pc:docMk/>
            <pc:sldMk cId="3312637500" sldId="508"/>
            <ac:spMk id="8" creationId="{B0E639C7-6FD2-44FD-9937-697159445DA4}"/>
          </ac:spMkLst>
        </pc:spChg>
        <pc:spChg chg="mod">
          <ac:chgData name="Mark Herbert" userId="2018b251-adfe-4d54-a02d-dfee7d4f908f" providerId="ADAL" clId="{86FB0779-0B33-8948-AF85-6DE160A01530}" dt="2021-04-01T15:25:19.204" v="7291" actId="164"/>
          <ac:spMkLst>
            <pc:docMk/>
            <pc:sldMk cId="3312637500" sldId="508"/>
            <ac:spMk id="13" creationId="{FC4F6FCC-AD34-47C2-82F1-75E38599D4FA}"/>
          </ac:spMkLst>
        </pc:spChg>
        <pc:spChg chg="mod">
          <ac:chgData name="Mark Herbert" userId="2018b251-adfe-4d54-a02d-dfee7d4f908f" providerId="ADAL" clId="{86FB0779-0B33-8948-AF85-6DE160A01530}" dt="2021-04-01T15:25:19.204" v="7291" actId="164"/>
          <ac:spMkLst>
            <pc:docMk/>
            <pc:sldMk cId="3312637500" sldId="508"/>
            <ac:spMk id="15" creationId="{5E99F0EF-1329-430B-A7E7-3B62A84F145F}"/>
          </ac:spMkLst>
        </pc:spChg>
        <pc:grpChg chg="add mod">
          <ac:chgData name="Mark Herbert" userId="2018b251-adfe-4d54-a02d-dfee7d4f908f" providerId="ADAL" clId="{86FB0779-0B33-8948-AF85-6DE160A01530}" dt="2021-04-01T15:25:26.881" v="7292" actId="1076"/>
          <ac:grpSpMkLst>
            <pc:docMk/>
            <pc:sldMk cId="3312637500" sldId="508"/>
            <ac:grpSpMk id="2" creationId="{CA945DC5-6AD7-9140-9EF0-C0DF598ED4DD}"/>
          </ac:grpSpMkLst>
        </pc:grpChg>
        <pc:picChg chg="mod">
          <ac:chgData name="Mark Herbert" userId="2018b251-adfe-4d54-a02d-dfee7d4f908f" providerId="ADAL" clId="{86FB0779-0B33-8948-AF85-6DE160A01530}" dt="2021-04-01T15:25:19.204" v="7291" actId="164"/>
          <ac:picMkLst>
            <pc:docMk/>
            <pc:sldMk cId="3312637500" sldId="508"/>
            <ac:picMk id="5" creationId="{C46905B9-1D00-43B4-ADA2-C156BD5AB0E7}"/>
          </ac:picMkLst>
        </pc:picChg>
        <pc:picChg chg="add del mod">
          <ac:chgData name="Mark Herbert" userId="2018b251-adfe-4d54-a02d-dfee7d4f908f" providerId="ADAL" clId="{86FB0779-0B33-8948-AF85-6DE160A01530}" dt="2021-04-13T14:03:41.398" v="9252" actId="478"/>
          <ac:picMkLst>
            <pc:docMk/>
            <pc:sldMk cId="3312637500" sldId="508"/>
            <ac:picMk id="9" creationId="{5B668312-0A23-6242-9BAC-867FA4ED342E}"/>
          </ac:picMkLst>
        </pc:picChg>
        <pc:picChg chg="add mod">
          <ac:chgData name="Mark Herbert" userId="2018b251-adfe-4d54-a02d-dfee7d4f908f" providerId="ADAL" clId="{86FB0779-0B33-8948-AF85-6DE160A01530}" dt="2021-04-13T14:08:47.440" v="9314" actId="167"/>
          <ac:picMkLst>
            <pc:docMk/>
            <pc:sldMk cId="3312637500" sldId="508"/>
            <ac:picMk id="11" creationId="{0ED29A0D-2883-6E46-BA26-FBE56A1D3323}"/>
          </ac:picMkLst>
        </pc:picChg>
        <pc:picChg chg="del mod">
          <ac:chgData name="Mark Herbert" userId="2018b251-adfe-4d54-a02d-dfee7d4f908f" providerId="ADAL" clId="{86FB0779-0B33-8948-AF85-6DE160A01530}" dt="2021-04-01T11:59:51.117" v="4236" actId="478"/>
          <ac:picMkLst>
            <pc:docMk/>
            <pc:sldMk cId="3312637500" sldId="508"/>
            <ac:picMk id="12" creationId="{4625D2C5-77A4-894E-9F77-E8A32DAA18BA}"/>
          </ac:picMkLst>
        </pc:picChg>
      </pc:sldChg>
      <pc:sldChg chg="addSp delSp modSp del mod">
        <pc:chgData name="Mark Herbert" userId="2018b251-adfe-4d54-a02d-dfee7d4f908f" providerId="ADAL" clId="{86FB0779-0B33-8948-AF85-6DE160A01530}" dt="2021-04-01T14:06:11.941" v="5348" actId="2696"/>
        <pc:sldMkLst>
          <pc:docMk/>
          <pc:sldMk cId="1832719585" sldId="509"/>
        </pc:sldMkLst>
        <pc:spChg chg="mod">
          <ac:chgData name="Mark Herbert" userId="2018b251-adfe-4d54-a02d-dfee7d4f908f" providerId="ADAL" clId="{86FB0779-0B33-8948-AF85-6DE160A01530}" dt="2021-04-01T14:05:01.662" v="5347" actId="1076"/>
          <ac:spMkLst>
            <pc:docMk/>
            <pc:sldMk cId="1832719585" sldId="509"/>
            <ac:spMk id="2" creationId="{921A9A3F-C8E8-43B7-9C03-C3803A9BD2F6}"/>
          </ac:spMkLst>
        </pc:spChg>
        <pc:spChg chg="mod">
          <ac:chgData name="Mark Herbert" userId="2018b251-adfe-4d54-a02d-dfee7d4f908f" providerId="ADAL" clId="{86FB0779-0B33-8948-AF85-6DE160A01530}" dt="2021-04-01T11:33:47.139" v="3623" actId="1076"/>
          <ac:spMkLst>
            <pc:docMk/>
            <pc:sldMk cId="1832719585" sldId="509"/>
            <ac:spMk id="11" creationId="{D4161FA3-200C-9C43-9281-796D20A64483}"/>
          </ac:spMkLst>
        </pc:spChg>
        <pc:spChg chg="mod topLvl">
          <ac:chgData name="Mark Herbert" userId="2018b251-adfe-4d54-a02d-dfee7d4f908f" providerId="ADAL" clId="{86FB0779-0B33-8948-AF85-6DE160A01530}" dt="2021-04-01T14:04:02.769" v="5333" actId="20577"/>
          <ac:spMkLst>
            <pc:docMk/>
            <pc:sldMk cId="1832719585" sldId="509"/>
            <ac:spMk id="15" creationId="{660B7B3E-4C8C-974D-9810-2B856B0F6EAB}"/>
          </ac:spMkLst>
        </pc:spChg>
        <pc:grpChg chg="add mod">
          <ac:chgData name="Mark Herbert" userId="2018b251-adfe-4d54-a02d-dfee7d4f908f" providerId="ADAL" clId="{86FB0779-0B33-8948-AF85-6DE160A01530}" dt="2021-04-01T09:14:25.532" v="861" actId="164"/>
          <ac:grpSpMkLst>
            <pc:docMk/>
            <pc:sldMk cId="1832719585" sldId="509"/>
            <ac:grpSpMk id="3" creationId="{9162C672-F3BC-014D-ADA6-BFF21621C0FA}"/>
          </ac:grpSpMkLst>
        </pc:grpChg>
        <pc:grpChg chg="add del mod">
          <ac:chgData name="Mark Herbert" userId="2018b251-adfe-4d54-a02d-dfee7d4f908f" providerId="ADAL" clId="{86FB0779-0B33-8948-AF85-6DE160A01530}" dt="2021-04-01T09:14:41.334" v="877" actId="165"/>
          <ac:grpSpMkLst>
            <pc:docMk/>
            <pc:sldMk cId="1832719585" sldId="509"/>
            <ac:grpSpMk id="4" creationId="{AD6365C0-89A4-B349-865C-0E24E8068537}"/>
          </ac:grpSpMkLst>
        </pc:grpChg>
        <pc:grpChg chg="add mod">
          <ac:chgData name="Mark Herbert" userId="2018b251-adfe-4d54-a02d-dfee7d4f908f" providerId="ADAL" clId="{86FB0779-0B33-8948-AF85-6DE160A01530}" dt="2021-04-01T14:04:55.270" v="5346" actId="1076"/>
          <ac:grpSpMkLst>
            <pc:docMk/>
            <pc:sldMk cId="1832719585" sldId="509"/>
            <ac:grpSpMk id="5" creationId="{E661AE49-7751-F344-B6E4-D6FDB2C63DE8}"/>
          </ac:grpSpMkLst>
        </pc:grpChg>
        <pc:grpChg chg="add del mod">
          <ac:chgData name="Mark Herbert" userId="2018b251-adfe-4d54-a02d-dfee7d4f908f" providerId="ADAL" clId="{86FB0779-0B33-8948-AF85-6DE160A01530}" dt="2021-04-01T11:35:24.964" v="3630" actId="165"/>
          <ac:grpSpMkLst>
            <pc:docMk/>
            <pc:sldMk cId="1832719585" sldId="509"/>
            <ac:grpSpMk id="16" creationId="{FF569CBC-E343-CF49-9F6C-51C16BC76843}"/>
          </ac:grpSpMkLst>
        </pc:grpChg>
        <pc:picChg chg="del mod topLvl">
          <ac:chgData name="Mark Herbert" userId="2018b251-adfe-4d54-a02d-dfee7d4f908f" providerId="ADAL" clId="{86FB0779-0B33-8948-AF85-6DE160A01530}" dt="2021-04-01T11:35:06.543" v="3624" actId="478"/>
          <ac:picMkLst>
            <pc:docMk/>
            <pc:sldMk cId="1832719585" sldId="509"/>
            <ac:picMk id="10" creationId="{8CAA28E9-B25E-0D41-A5E2-6038A36349DE}"/>
          </ac:picMkLst>
        </pc:picChg>
        <pc:picChg chg="add del mod">
          <ac:chgData name="Mark Herbert" userId="2018b251-adfe-4d54-a02d-dfee7d4f908f" providerId="ADAL" clId="{86FB0779-0B33-8948-AF85-6DE160A01530}" dt="2021-04-01T09:15:13.563" v="887" actId="478"/>
          <ac:picMkLst>
            <pc:docMk/>
            <pc:sldMk cId="1832719585" sldId="509"/>
            <ac:picMk id="12" creationId="{AFD2AEA1-AB3D-9049-9491-64EF816160CB}"/>
          </ac:picMkLst>
        </pc:picChg>
        <pc:picChg chg="del mod topLvl">
          <ac:chgData name="Mark Herbert" userId="2018b251-adfe-4d54-a02d-dfee7d4f908f" providerId="ADAL" clId="{86FB0779-0B33-8948-AF85-6DE160A01530}" dt="2021-04-01T11:35:07.525" v="3625" actId="478"/>
          <ac:picMkLst>
            <pc:docMk/>
            <pc:sldMk cId="1832719585" sldId="509"/>
            <ac:picMk id="13" creationId="{8932CC70-E443-2D41-B874-493BB842E39A}"/>
          </ac:picMkLst>
        </pc:picChg>
        <pc:picChg chg="del mod topLvl">
          <ac:chgData name="Mark Herbert" userId="2018b251-adfe-4d54-a02d-dfee7d4f908f" providerId="ADAL" clId="{86FB0779-0B33-8948-AF85-6DE160A01530}" dt="2021-04-01T11:35:08.775" v="3626" actId="478"/>
          <ac:picMkLst>
            <pc:docMk/>
            <pc:sldMk cId="1832719585" sldId="509"/>
            <ac:picMk id="14" creationId="{D765AAD9-9F40-F840-8A14-528F704E8C24}"/>
          </ac:picMkLst>
        </pc:picChg>
        <pc:picChg chg="mod topLvl">
          <ac:chgData name="Mark Herbert" userId="2018b251-adfe-4d54-a02d-dfee7d4f908f" providerId="ADAL" clId="{86FB0779-0B33-8948-AF85-6DE160A01530}" dt="2021-04-01T11:36:27.477" v="3637" actId="164"/>
          <ac:picMkLst>
            <pc:docMk/>
            <pc:sldMk cId="1832719585" sldId="509"/>
            <ac:picMk id="17" creationId="{A4068450-2D6E-2444-B051-89D8DCC32885}"/>
          </ac:picMkLst>
        </pc:picChg>
        <pc:picChg chg="mod topLvl">
          <ac:chgData name="Mark Herbert" userId="2018b251-adfe-4d54-a02d-dfee7d4f908f" providerId="ADAL" clId="{86FB0779-0B33-8948-AF85-6DE160A01530}" dt="2021-04-01T11:36:27.477" v="3637" actId="164"/>
          <ac:picMkLst>
            <pc:docMk/>
            <pc:sldMk cId="1832719585" sldId="509"/>
            <ac:picMk id="18" creationId="{DDD73A6A-96D0-E643-BAD2-89C27CA492B4}"/>
          </ac:picMkLst>
        </pc:picChg>
        <pc:picChg chg="mod topLvl">
          <ac:chgData name="Mark Herbert" userId="2018b251-adfe-4d54-a02d-dfee7d4f908f" providerId="ADAL" clId="{86FB0779-0B33-8948-AF85-6DE160A01530}" dt="2021-04-01T11:36:27.477" v="3637" actId="164"/>
          <ac:picMkLst>
            <pc:docMk/>
            <pc:sldMk cId="1832719585" sldId="509"/>
            <ac:picMk id="19" creationId="{99926D1A-8F4C-3F42-9BAC-876F0C659FB1}"/>
          </ac:picMkLst>
        </pc:picChg>
        <pc:picChg chg="del mod">
          <ac:chgData name="Mark Herbert" userId="2018b251-adfe-4d54-a02d-dfee7d4f908f" providerId="ADAL" clId="{86FB0779-0B33-8948-AF85-6DE160A01530}" dt="2021-04-01T11:35:17.706" v="3629" actId="478"/>
          <ac:picMkLst>
            <pc:docMk/>
            <pc:sldMk cId="1832719585" sldId="509"/>
            <ac:picMk id="20" creationId="{4C886359-E024-8345-940E-07D18D444B04}"/>
          </ac:picMkLst>
        </pc:picChg>
        <pc:picChg chg="mod topLvl">
          <ac:chgData name="Mark Herbert" userId="2018b251-adfe-4d54-a02d-dfee7d4f908f" providerId="ADAL" clId="{86FB0779-0B33-8948-AF85-6DE160A01530}" dt="2021-04-01T11:36:27.477" v="3637" actId="164"/>
          <ac:picMkLst>
            <pc:docMk/>
            <pc:sldMk cId="1832719585" sldId="509"/>
            <ac:picMk id="21" creationId="{DBAC9C10-EDC3-144B-9C8F-FCEE1B751F55}"/>
          </ac:picMkLst>
        </pc:picChg>
      </pc:sldChg>
      <pc:sldChg chg="addSp delSp modSp add mod ord">
        <pc:chgData name="Mark Herbert" userId="2018b251-adfe-4d54-a02d-dfee7d4f908f" providerId="ADAL" clId="{86FB0779-0B33-8948-AF85-6DE160A01530}" dt="2021-04-13T14:09:15.930" v="9318" actId="167"/>
        <pc:sldMkLst>
          <pc:docMk/>
          <pc:sldMk cId="3903172804" sldId="509"/>
        </pc:sldMkLst>
        <pc:spChg chg="mod">
          <ac:chgData name="Mark Herbert" userId="2018b251-adfe-4d54-a02d-dfee7d4f908f" providerId="ADAL" clId="{86FB0779-0B33-8948-AF85-6DE160A01530}" dt="2021-04-01T15:57:53.272" v="7600" actId="20577"/>
          <ac:spMkLst>
            <pc:docMk/>
            <pc:sldMk cId="3903172804" sldId="509"/>
            <ac:spMk id="2" creationId="{921A9A3F-C8E8-43B7-9C03-C3803A9BD2F6}"/>
          </ac:spMkLst>
        </pc:spChg>
        <pc:picChg chg="del">
          <ac:chgData name="Mark Herbert" userId="2018b251-adfe-4d54-a02d-dfee7d4f908f" providerId="ADAL" clId="{86FB0779-0B33-8948-AF85-6DE160A01530}" dt="2021-04-13T14:03:47.140" v="9254" actId="478"/>
          <ac:picMkLst>
            <pc:docMk/>
            <pc:sldMk cId="3903172804" sldId="509"/>
            <ac:picMk id="8" creationId="{5081C487-B8C6-0343-89ED-C60FF7DB38A8}"/>
          </ac:picMkLst>
        </pc:picChg>
        <pc:picChg chg="add mod">
          <ac:chgData name="Mark Herbert" userId="2018b251-adfe-4d54-a02d-dfee7d4f908f" providerId="ADAL" clId="{86FB0779-0B33-8948-AF85-6DE160A01530}" dt="2021-04-13T14:09:15.930" v="9318" actId="167"/>
          <ac:picMkLst>
            <pc:docMk/>
            <pc:sldMk cId="3903172804" sldId="509"/>
            <ac:picMk id="12" creationId="{B947F1B6-9C25-E142-957B-A6F344A4970D}"/>
          </ac:picMkLst>
        </pc:picChg>
        <pc:picChg chg="mod">
          <ac:chgData name="Mark Herbert" userId="2018b251-adfe-4d54-a02d-dfee7d4f908f" providerId="ADAL" clId="{86FB0779-0B33-8948-AF85-6DE160A01530}" dt="2021-04-12T11:43:57.321" v="8552" actId="692"/>
          <ac:picMkLst>
            <pc:docMk/>
            <pc:sldMk cId="3903172804" sldId="509"/>
            <ac:picMk id="17" creationId="{A4068450-2D6E-2444-B051-89D8DCC32885}"/>
          </ac:picMkLst>
        </pc:picChg>
        <pc:picChg chg="mod">
          <ac:chgData name="Mark Herbert" userId="2018b251-adfe-4d54-a02d-dfee7d4f908f" providerId="ADAL" clId="{86FB0779-0B33-8948-AF85-6DE160A01530}" dt="2021-04-12T11:43:57.321" v="8552" actId="692"/>
          <ac:picMkLst>
            <pc:docMk/>
            <pc:sldMk cId="3903172804" sldId="509"/>
            <ac:picMk id="18" creationId="{DDD73A6A-96D0-E643-BAD2-89C27CA492B4}"/>
          </ac:picMkLst>
        </pc:picChg>
        <pc:picChg chg="mod">
          <ac:chgData name="Mark Herbert" userId="2018b251-adfe-4d54-a02d-dfee7d4f908f" providerId="ADAL" clId="{86FB0779-0B33-8948-AF85-6DE160A01530}" dt="2021-04-12T11:43:57.321" v="8552" actId="692"/>
          <ac:picMkLst>
            <pc:docMk/>
            <pc:sldMk cId="3903172804" sldId="509"/>
            <ac:picMk id="19" creationId="{99926D1A-8F4C-3F42-9BAC-876F0C659FB1}"/>
          </ac:picMkLst>
        </pc:picChg>
        <pc:picChg chg="mod">
          <ac:chgData name="Mark Herbert" userId="2018b251-adfe-4d54-a02d-dfee7d4f908f" providerId="ADAL" clId="{86FB0779-0B33-8948-AF85-6DE160A01530}" dt="2021-04-12T11:43:57.321" v="8552" actId="692"/>
          <ac:picMkLst>
            <pc:docMk/>
            <pc:sldMk cId="3903172804" sldId="509"/>
            <ac:picMk id="21" creationId="{DBAC9C10-EDC3-144B-9C8F-FCEE1B751F55}"/>
          </ac:picMkLst>
        </pc:picChg>
      </pc:sldChg>
      <pc:sldChg chg="del">
        <pc:chgData name="Mark Herbert" userId="2018b251-adfe-4d54-a02d-dfee7d4f908f" providerId="ADAL" clId="{86FB0779-0B33-8948-AF85-6DE160A01530}" dt="2021-04-01T09:15:42.119" v="888" actId="2696"/>
        <pc:sldMkLst>
          <pc:docMk/>
          <pc:sldMk cId="1177164090" sldId="510"/>
        </pc:sldMkLst>
      </pc:sldChg>
      <pc:sldChg chg="add del">
        <pc:chgData name="Mark Herbert" userId="2018b251-adfe-4d54-a02d-dfee7d4f908f" providerId="ADAL" clId="{86FB0779-0B33-8948-AF85-6DE160A01530}" dt="2021-04-01T11:09:42.938" v="2882" actId="2696"/>
        <pc:sldMkLst>
          <pc:docMk/>
          <pc:sldMk cId="4220818675" sldId="566"/>
        </pc:sldMkLst>
      </pc:sldChg>
      <pc:sldChg chg="add del">
        <pc:chgData name="Mark Herbert" userId="2018b251-adfe-4d54-a02d-dfee7d4f908f" providerId="ADAL" clId="{86FB0779-0B33-8948-AF85-6DE160A01530}" dt="2021-04-01T11:09:43.838" v="2883" actId="2696"/>
        <pc:sldMkLst>
          <pc:docMk/>
          <pc:sldMk cId="814096051" sldId="567"/>
        </pc:sldMkLst>
      </pc:sldChg>
      <pc:sldChg chg="addSp delSp modSp mod">
        <pc:chgData name="Mark Herbert" userId="2018b251-adfe-4d54-a02d-dfee7d4f908f" providerId="ADAL" clId="{86FB0779-0B33-8948-AF85-6DE160A01530}" dt="2021-04-13T14:04:53.414" v="9266" actId="167"/>
        <pc:sldMkLst>
          <pc:docMk/>
          <pc:sldMk cId="182378725" sldId="581"/>
        </pc:sldMkLst>
        <pc:spChg chg="mod">
          <ac:chgData name="Mark Herbert" userId="2018b251-adfe-4d54-a02d-dfee7d4f908f" providerId="ADAL" clId="{86FB0779-0B33-8948-AF85-6DE160A01530}" dt="2021-04-13T13:12:13.764" v="8796" actId="20577"/>
          <ac:spMkLst>
            <pc:docMk/>
            <pc:sldMk cId="182378725" sldId="581"/>
            <ac:spMk id="3" creationId="{E992A3F3-D8E7-6D49-AACA-EDE230592294}"/>
          </ac:spMkLst>
        </pc:spChg>
        <pc:spChg chg="mod">
          <ac:chgData name="Mark Herbert" userId="2018b251-adfe-4d54-a02d-dfee7d4f908f" providerId="ADAL" clId="{86FB0779-0B33-8948-AF85-6DE160A01530}" dt="2021-04-01T09:44:45.891" v="1483" actId="255"/>
          <ac:spMkLst>
            <pc:docMk/>
            <pc:sldMk cId="182378725" sldId="581"/>
            <ac:spMk id="7" creationId="{5ED65A5C-E91F-CB49-A34D-417E99191428}"/>
          </ac:spMkLst>
        </pc:spChg>
        <pc:picChg chg="del mod">
          <ac:chgData name="Mark Herbert" userId="2018b251-adfe-4d54-a02d-dfee7d4f908f" providerId="ADAL" clId="{86FB0779-0B33-8948-AF85-6DE160A01530}" dt="2021-04-13T14:04:47.550" v="9264" actId="478"/>
          <ac:picMkLst>
            <pc:docMk/>
            <pc:sldMk cId="182378725" sldId="581"/>
            <ac:picMk id="5" creationId="{06D7F1AE-21ED-BD40-B3F2-2D00FEFA05A8}"/>
          </ac:picMkLst>
        </pc:picChg>
        <pc:picChg chg="mod">
          <ac:chgData name="Mark Herbert" userId="2018b251-adfe-4d54-a02d-dfee7d4f908f" providerId="ADAL" clId="{86FB0779-0B33-8948-AF85-6DE160A01530}" dt="2021-04-01T08:11:22.175" v="51" actId="1076"/>
          <ac:picMkLst>
            <pc:docMk/>
            <pc:sldMk cId="182378725" sldId="581"/>
            <ac:picMk id="6" creationId="{BE6E837A-E523-CF45-9169-5512C37E7693}"/>
          </ac:picMkLst>
        </pc:picChg>
        <pc:picChg chg="add mod">
          <ac:chgData name="Mark Herbert" userId="2018b251-adfe-4d54-a02d-dfee7d4f908f" providerId="ADAL" clId="{86FB0779-0B33-8948-AF85-6DE160A01530}" dt="2021-04-13T14:04:53.414" v="9266" actId="167"/>
          <ac:picMkLst>
            <pc:docMk/>
            <pc:sldMk cId="182378725" sldId="581"/>
            <ac:picMk id="8" creationId="{5E8CFACD-CEDA-114A-880F-C589340BC08E}"/>
          </ac:picMkLst>
        </pc:picChg>
      </pc:sldChg>
      <pc:sldChg chg="addSp delSp modSp add mod ord modNotesTx">
        <pc:chgData name="Mark Herbert" userId="2018b251-adfe-4d54-a02d-dfee7d4f908f" providerId="ADAL" clId="{86FB0779-0B33-8948-AF85-6DE160A01530}" dt="2021-04-13T14:05:47.526" v="9277" actId="167"/>
        <pc:sldMkLst>
          <pc:docMk/>
          <pc:sldMk cId="654749801" sldId="582"/>
        </pc:sldMkLst>
        <pc:spChg chg="mod">
          <ac:chgData name="Mark Herbert" userId="2018b251-adfe-4d54-a02d-dfee7d4f908f" providerId="ADAL" clId="{86FB0779-0B33-8948-AF85-6DE160A01530}" dt="2021-04-01T10:58:06.141" v="2208" actId="20577"/>
          <ac:spMkLst>
            <pc:docMk/>
            <pc:sldMk cId="654749801" sldId="582"/>
            <ac:spMk id="36" creationId="{F1026DD4-72F1-48ED-A8D8-CC545E353472}"/>
          </ac:spMkLst>
        </pc:spChg>
        <pc:spChg chg="mod">
          <ac:chgData name="Mark Herbert" userId="2018b251-adfe-4d54-a02d-dfee7d4f908f" providerId="ADAL" clId="{86FB0779-0B33-8948-AF85-6DE160A01530}" dt="2021-04-01T11:00:45.590" v="2341" actId="164"/>
          <ac:spMkLst>
            <pc:docMk/>
            <pc:sldMk cId="654749801" sldId="582"/>
            <ac:spMk id="37" creationId="{ADDE799C-7F0B-44E6-BF69-6880A2D423B3}"/>
          </ac:spMkLst>
        </pc:spChg>
        <pc:grpChg chg="mod">
          <ac:chgData name="Mark Herbert" userId="2018b251-adfe-4d54-a02d-dfee7d4f908f" providerId="ADAL" clId="{86FB0779-0B33-8948-AF85-6DE160A01530}" dt="2021-04-01T11:00:45.590" v="2341" actId="164"/>
          <ac:grpSpMkLst>
            <pc:docMk/>
            <pc:sldMk cId="654749801" sldId="582"/>
            <ac:grpSpMk id="2" creationId="{2D714A82-0894-4A2A-9824-9A8321916608}"/>
          </ac:grpSpMkLst>
        </pc:grpChg>
        <pc:grpChg chg="mod">
          <ac:chgData name="Mark Herbert" userId="2018b251-adfe-4d54-a02d-dfee7d4f908f" providerId="ADAL" clId="{86FB0779-0B33-8948-AF85-6DE160A01530}" dt="2021-04-01T11:00:45.590" v="2341" actId="164"/>
          <ac:grpSpMkLst>
            <pc:docMk/>
            <pc:sldMk cId="654749801" sldId="582"/>
            <ac:grpSpMk id="3" creationId="{5856A15F-6699-4FA2-99E9-BDF1382B092F}"/>
          </ac:grpSpMkLst>
        </pc:grpChg>
        <pc:grpChg chg="mod">
          <ac:chgData name="Mark Herbert" userId="2018b251-adfe-4d54-a02d-dfee7d4f908f" providerId="ADAL" clId="{86FB0779-0B33-8948-AF85-6DE160A01530}" dt="2021-04-01T11:00:45.590" v="2341" actId="164"/>
          <ac:grpSpMkLst>
            <pc:docMk/>
            <pc:sldMk cId="654749801" sldId="582"/>
            <ac:grpSpMk id="5" creationId="{83CBE464-37D7-49CE-A81C-5F9C1205634C}"/>
          </ac:grpSpMkLst>
        </pc:grpChg>
        <pc:grpChg chg="mod">
          <ac:chgData name="Mark Herbert" userId="2018b251-adfe-4d54-a02d-dfee7d4f908f" providerId="ADAL" clId="{86FB0779-0B33-8948-AF85-6DE160A01530}" dt="2021-04-01T11:00:45.590" v="2341" actId="164"/>
          <ac:grpSpMkLst>
            <pc:docMk/>
            <pc:sldMk cId="654749801" sldId="582"/>
            <ac:grpSpMk id="6" creationId="{002A3DB1-9F7C-442C-A47C-352D8BF81029}"/>
          </ac:grpSpMkLst>
        </pc:grpChg>
        <pc:grpChg chg="add del mod">
          <ac:chgData name="Mark Herbert" userId="2018b251-adfe-4d54-a02d-dfee7d4f908f" providerId="ADAL" clId="{86FB0779-0B33-8948-AF85-6DE160A01530}" dt="2021-04-01T13:37:33.306" v="4625" actId="478"/>
          <ac:grpSpMkLst>
            <pc:docMk/>
            <pc:sldMk cId="654749801" sldId="582"/>
            <ac:grpSpMk id="8" creationId="{637C1F64-E064-6043-B2C7-7D16DF12C43F}"/>
          </ac:grpSpMkLst>
        </pc:grpChg>
        <pc:graphicFrameChg chg="add mod">
          <ac:chgData name="Mark Herbert" userId="2018b251-adfe-4d54-a02d-dfee7d4f908f" providerId="ADAL" clId="{86FB0779-0B33-8948-AF85-6DE160A01530}" dt="2021-04-01T13:37:51.118" v="4627" actId="1076"/>
          <ac:graphicFrameMkLst>
            <pc:docMk/>
            <pc:sldMk cId="654749801" sldId="582"/>
            <ac:graphicFrameMk id="23" creationId="{38C272D8-E41D-C94E-B019-C4496E1B1830}"/>
          </ac:graphicFrameMkLst>
        </pc:graphicFrameChg>
        <pc:picChg chg="del">
          <ac:chgData name="Mark Herbert" userId="2018b251-adfe-4d54-a02d-dfee7d4f908f" providerId="ADAL" clId="{86FB0779-0B33-8948-AF85-6DE160A01530}" dt="2021-04-13T14:02:43.644" v="9234" actId="478"/>
          <ac:picMkLst>
            <pc:docMk/>
            <pc:sldMk cId="654749801" sldId="582"/>
            <ac:picMk id="4" creationId="{C8D10F94-56C7-4DA7-B23E-CAF42DC15D52}"/>
          </ac:picMkLst>
        </pc:picChg>
        <pc:picChg chg="add mod">
          <ac:chgData name="Mark Herbert" userId="2018b251-adfe-4d54-a02d-dfee7d4f908f" providerId="ADAL" clId="{86FB0779-0B33-8948-AF85-6DE160A01530}" dt="2021-04-13T14:05:47.526" v="9277" actId="167"/>
          <ac:picMkLst>
            <pc:docMk/>
            <pc:sldMk cId="654749801" sldId="582"/>
            <ac:picMk id="8" creationId="{0B2DD74E-F7E7-8D43-8D88-6FF4A1663942}"/>
          </ac:picMkLst>
        </pc:picChg>
      </pc:sldChg>
      <pc:sldChg chg="addSp delSp modSp del mod ord">
        <pc:chgData name="Mark Herbert" userId="2018b251-adfe-4d54-a02d-dfee7d4f908f" providerId="ADAL" clId="{86FB0779-0B33-8948-AF85-6DE160A01530}" dt="2021-04-01T15:51:57.333" v="7562" actId="2696"/>
        <pc:sldMkLst>
          <pc:docMk/>
          <pc:sldMk cId="2292353972" sldId="605"/>
        </pc:sldMkLst>
        <pc:picChg chg="del">
          <ac:chgData name="Mark Herbert" userId="2018b251-adfe-4d54-a02d-dfee7d4f908f" providerId="ADAL" clId="{86FB0779-0B33-8948-AF85-6DE160A01530}" dt="2021-04-01T12:24:41.757" v="4554" actId="478"/>
          <ac:picMkLst>
            <pc:docMk/>
            <pc:sldMk cId="2292353972" sldId="605"/>
            <ac:picMk id="12" creationId="{4625D2C5-77A4-894E-9F77-E8A32DAA18BA}"/>
          </ac:picMkLst>
        </pc:picChg>
        <pc:picChg chg="add mod">
          <ac:chgData name="Mark Herbert" userId="2018b251-adfe-4d54-a02d-dfee7d4f908f" providerId="ADAL" clId="{86FB0779-0B33-8948-AF85-6DE160A01530}" dt="2021-04-01T12:26:28.337" v="4573" actId="167"/>
          <ac:picMkLst>
            <pc:docMk/>
            <pc:sldMk cId="2292353972" sldId="605"/>
            <ac:picMk id="14" creationId="{48615786-D3C9-D149-AAB9-1017747AD9D7}"/>
          </ac:picMkLst>
        </pc:picChg>
        <pc:picChg chg="add mod">
          <ac:chgData name="Mark Herbert" userId="2018b251-adfe-4d54-a02d-dfee7d4f908f" providerId="ADAL" clId="{86FB0779-0B33-8948-AF85-6DE160A01530}" dt="2021-04-01T12:26:04.089" v="4569" actId="167"/>
          <ac:picMkLst>
            <pc:docMk/>
            <pc:sldMk cId="2292353972" sldId="605"/>
            <ac:picMk id="15" creationId="{3D7181F4-EB5F-9446-B586-A609A08E47A6}"/>
          </ac:picMkLst>
        </pc:picChg>
        <pc:picChg chg="add mod">
          <ac:chgData name="Mark Herbert" userId="2018b251-adfe-4d54-a02d-dfee7d4f908f" providerId="ADAL" clId="{86FB0779-0B33-8948-AF85-6DE160A01530}" dt="2021-04-01T12:26:16.639" v="4571" actId="167"/>
          <ac:picMkLst>
            <pc:docMk/>
            <pc:sldMk cId="2292353972" sldId="605"/>
            <ac:picMk id="17" creationId="{780B4D2F-DAE5-8A49-B23E-F442784C8B64}"/>
          </ac:picMkLst>
        </pc:picChg>
        <pc:picChg chg="del">
          <ac:chgData name="Mark Herbert" userId="2018b251-adfe-4d54-a02d-dfee7d4f908f" providerId="ADAL" clId="{86FB0779-0B33-8948-AF85-6DE160A01530}" dt="2021-04-01T12:25:02.234" v="4559" actId="478"/>
          <ac:picMkLst>
            <pc:docMk/>
            <pc:sldMk cId="2292353972" sldId="605"/>
            <ac:picMk id="28" creationId="{0287DC3D-D5CA-AB47-8F88-A0C4258D7C29}"/>
          </ac:picMkLst>
        </pc:picChg>
        <pc:cxnChg chg="mod">
          <ac:chgData name="Mark Herbert" userId="2018b251-adfe-4d54-a02d-dfee7d4f908f" providerId="ADAL" clId="{86FB0779-0B33-8948-AF85-6DE160A01530}" dt="2021-04-01T12:26:33.939" v="4574" actId="14100"/>
          <ac:cxnSpMkLst>
            <pc:docMk/>
            <pc:sldMk cId="2292353972" sldId="605"/>
            <ac:cxnSpMk id="31" creationId="{6107FC9F-8E9F-764E-A477-5800FB90B7E7}"/>
          </ac:cxnSpMkLst>
        </pc:cxnChg>
        <pc:cxnChg chg="mod">
          <ac:chgData name="Mark Herbert" userId="2018b251-adfe-4d54-a02d-dfee7d4f908f" providerId="ADAL" clId="{86FB0779-0B33-8948-AF85-6DE160A01530}" dt="2021-04-01T12:25:55.295" v="4568" actId="166"/>
          <ac:cxnSpMkLst>
            <pc:docMk/>
            <pc:sldMk cId="2292353972" sldId="605"/>
            <ac:cxnSpMk id="34" creationId="{E730C070-AF5A-C94B-AC26-7E4CB32CCA32}"/>
          </ac:cxnSpMkLst>
        </pc:cxnChg>
      </pc:sldChg>
      <pc:sldChg chg="addSp delSp modSp mod">
        <pc:chgData name="Mark Herbert" userId="2018b251-adfe-4d54-a02d-dfee7d4f908f" providerId="ADAL" clId="{86FB0779-0B33-8948-AF85-6DE160A01530}" dt="2021-04-13T14:11:47.277" v="9357" actId="167"/>
        <pc:sldMkLst>
          <pc:docMk/>
          <pc:sldMk cId="1258444455" sldId="608"/>
        </pc:sldMkLst>
        <pc:picChg chg="add mod">
          <ac:chgData name="Mark Herbert" userId="2018b251-adfe-4d54-a02d-dfee7d4f908f" providerId="ADAL" clId="{86FB0779-0B33-8948-AF85-6DE160A01530}" dt="2021-04-13T14:11:47.277" v="9357" actId="167"/>
          <ac:picMkLst>
            <pc:docMk/>
            <pc:sldMk cId="1258444455" sldId="608"/>
            <ac:picMk id="11" creationId="{842B3262-3224-C54A-9208-B71E25D90595}"/>
          </ac:picMkLst>
        </pc:picChg>
        <pc:picChg chg="del">
          <ac:chgData name="Mark Herbert" userId="2018b251-adfe-4d54-a02d-dfee7d4f908f" providerId="ADAL" clId="{86FB0779-0B33-8948-AF85-6DE160A01530}" dt="2021-04-13T14:04:13.169" v="9262" actId="478"/>
          <ac:picMkLst>
            <pc:docMk/>
            <pc:sldMk cId="1258444455" sldId="608"/>
            <ac:picMk id="21" creationId="{09036855-59CF-46ED-8924-76B37BBFC810}"/>
          </ac:picMkLst>
        </pc:picChg>
      </pc:sldChg>
      <pc:sldChg chg="addSp delSp modSp add mod">
        <pc:chgData name="Mark Herbert" userId="2018b251-adfe-4d54-a02d-dfee7d4f908f" providerId="ADAL" clId="{86FB0779-0B33-8948-AF85-6DE160A01530}" dt="2021-04-13T14:11:53.201" v="9359" actId="167"/>
        <pc:sldMkLst>
          <pc:docMk/>
          <pc:sldMk cId="3301908370" sldId="610"/>
        </pc:sldMkLst>
        <pc:picChg chg="del">
          <ac:chgData name="Mark Herbert" userId="2018b251-adfe-4d54-a02d-dfee7d4f908f" providerId="ADAL" clId="{86FB0779-0B33-8948-AF85-6DE160A01530}" dt="2021-04-13T14:04:16.481" v="9263" actId="478"/>
          <ac:picMkLst>
            <pc:docMk/>
            <pc:sldMk cId="3301908370" sldId="610"/>
            <ac:picMk id="2" creationId="{3227186A-0C55-4DAE-B8B1-78E78441CE5D}"/>
          </ac:picMkLst>
        </pc:picChg>
        <pc:picChg chg="add mod">
          <ac:chgData name="Mark Herbert" userId="2018b251-adfe-4d54-a02d-dfee7d4f908f" providerId="ADAL" clId="{86FB0779-0B33-8948-AF85-6DE160A01530}" dt="2021-04-13T14:11:53.201" v="9359" actId="167"/>
          <ac:picMkLst>
            <pc:docMk/>
            <pc:sldMk cId="3301908370" sldId="610"/>
            <ac:picMk id="17" creationId="{07EEF7AC-8669-D14A-A899-99672492978A}"/>
          </ac:picMkLst>
        </pc:picChg>
      </pc:sldChg>
      <pc:sldChg chg="del">
        <pc:chgData name="Mark Herbert" userId="2018b251-adfe-4d54-a02d-dfee7d4f908f" providerId="ADAL" clId="{86FB0779-0B33-8948-AF85-6DE160A01530}" dt="2021-04-13T11:31:57.408" v="8767" actId="2696"/>
        <pc:sldMkLst>
          <pc:docMk/>
          <pc:sldMk cId="3902436350" sldId="631"/>
        </pc:sldMkLst>
      </pc:sldChg>
      <pc:sldChg chg="del">
        <pc:chgData name="Mark Herbert" userId="2018b251-adfe-4d54-a02d-dfee7d4f908f" providerId="ADAL" clId="{86FB0779-0B33-8948-AF85-6DE160A01530}" dt="2021-03-25T15:03:07.830" v="0" actId="2696"/>
        <pc:sldMkLst>
          <pc:docMk/>
          <pc:sldMk cId="2502939905" sldId="632"/>
        </pc:sldMkLst>
      </pc:sldChg>
      <pc:sldChg chg="modSp del mod ord">
        <pc:chgData name="Mark Herbert" userId="2018b251-adfe-4d54-a02d-dfee7d4f908f" providerId="ADAL" clId="{86FB0779-0B33-8948-AF85-6DE160A01530}" dt="2021-04-01T11:08:25.085" v="2816" actId="2696"/>
        <pc:sldMkLst>
          <pc:docMk/>
          <pc:sldMk cId="2664762490" sldId="633"/>
        </pc:sldMkLst>
        <pc:spChg chg="mod">
          <ac:chgData name="Mark Herbert" userId="2018b251-adfe-4d54-a02d-dfee7d4f908f" providerId="ADAL" clId="{86FB0779-0B33-8948-AF85-6DE160A01530}" dt="2021-04-01T09:31:25.693" v="1336" actId="1076"/>
          <ac:spMkLst>
            <pc:docMk/>
            <pc:sldMk cId="2664762490" sldId="633"/>
            <ac:spMk id="6" creationId="{903916FC-03D5-4A14-8CC7-1F9E91D8AC9B}"/>
          </ac:spMkLst>
        </pc:spChg>
        <pc:graphicFrameChg chg="mod modGraphic">
          <ac:chgData name="Mark Herbert" userId="2018b251-adfe-4d54-a02d-dfee7d4f908f" providerId="ADAL" clId="{86FB0779-0B33-8948-AF85-6DE160A01530}" dt="2021-04-01T11:08:19.754" v="2814" actId="21"/>
          <ac:graphicFrameMkLst>
            <pc:docMk/>
            <pc:sldMk cId="2664762490" sldId="633"/>
            <ac:graphicFrameMk id="3" creationId="{284F4D95-88D7-4BEF-A142-BF8FF3AB6D71}"/>
          </ac:graphicFrameMkLst>
        </pc:graphicFrameChg>
      </pc:sldChg>
      <pc:sldChg chg="addSp delSp modSp mod">
        <pc:chgData name="Mark Herbert" userId="2018b251-adfe-4d54-a02d-dfee7d4f908f" providerId="ADAL" clId="{86FB0779-0B33-8948-AF85-6DE160A01530}" dt="2021-04-13T14:11:33.951" v="9353" actId="167"/>
        <pc:sldMkLst>
          <pc:docMk/>
          <pc:sldMk cId="1720957988" sldId="634"/>
        </pc:sldMkLst>
        <pc:spChg chg="mod">
          <ac:chgData name="Mark Herbert" userId="2018b251-adfe-4d54-a02d-dfee7d4f908f" providerId="ADAL" clId="{86FB0779-0B33-8948-AF85-6DE160A01530}" dt="2021-04-01T16:31:12.600" v="8466" actId="1076"/>
          <ac:spMkLst>
            <pc:docMk/>
            <pc:sldMk cId="1720957988" sldId="634"/>
            <ac:spMk id="2" creationId="{A60AC6AA-9938-DC4E-AC69-CDB3EA455A8D}"/>
          </ac:spMkLst>
        </pc:spChg>
        <pc:spChg chg="add mod">
          <ac:chgData name="Mark Herbert" userId="2018b251-adfe-4d54-a02d-dfee7d4f908f" providerId="ADAL" clId="{86FB0779-0B33-8948-AF85-6DE160A01530}" dt="2021-04-01T12:33:51.957" v="4596" actId="13926"/>
          <ac:spMkLst>
            <pc:docMk/>
            <pc:sldMk cId="1720957988" sldId="634"/>
            <ac:spMk id="5" creationId="{B5F5BC14-EA55-B14D-8257-65B7041EAD2E}"/>
          </ac:spMkLst>
        </pc:spChg>
        <pc:spChg chg="add del mod">
          <ac:chgData name="Mark Herbert" userId="2018b251-adfe-4d54-a02d-dfee7d4f908f" providerId="ADAL" clId="{86FB0779-0B33-8948-AF85-6DE160A01530}" dt="2021-04-01T12:33:56.478" v="4598" actId="21"/>
          <ac:spMkLst>
            <pc:docMk/>
            <pc:sldMk cId="1720957988" sldId="634"/>
            <ac:spMk id="6" creationId="{43523F4F-DB66-1B4A-8A94-B4583A56240C}"/>
          </ac:spMkLst>
        </pc:spChg>
        <pc:spChg chg="add mod">
          <ac:chgData name="Mark Herbert" userId="2018b251-adfe-4d54-a02d-dfee7d4f908f" providerId="ADAL" clId="{86FB0779-0B33-8948-AF85-6DE160A01530}" dt="2021-04-01T16:33:20.585" v="8492" actId="113"/>
          <ac:spMkLst>
            <pc:docMk/>
            <pc:sldMk cId="1720957988" sldId="634"/>
            <ac:spMk id="8" creationId="{BB2CAC46-3EA1-104E-A7B8-F6277A60105C}"/>
          </ac:spMkLst>
        </pc:spChg>
        <pc:picChg chg="del">
          <ac:chgData name="Mark Herbert" userId="2018b251-adfe-4d54-a02d-dfee7d4f908f" providerId="ADAL" clId="{86FB0779-0B33-8948-AF85-6DE160A01530}" dt="2021-04-01T12:33:38.709" v="4575" actId="478"/>
          <ac:picMkLst>
            <pc:docMk/>
            <pc:sldMk cId="1720957988" sldId="634"/>
            <ac:picMk id="3" creationId="{CBE2C316-E992-AC4C-B762-7DBC1706FCB7}"/>
          </ac:picMkLst>
        </pc:picChg>
        <pc:picChg chg="add mod">
          <ac:chgData name="Mark Herbert" userId="2018b251-adfe-4d54-a02d-dfee7d4f908f" providerId="ADAL" clId="{86FB0779-0B33-8948-AF85-6DE160A01530}" dt="2021-04-01T16:00:16.148" v="7699"/>
          <ac:picMkLst>
            <pc:docMk/>
            <pc:sldMk cId="1720957988" sldId="634"/>
            <ac:picMk id="7" creationId="{4729F66D-120A-E54D-AC3C-993F4D8A168B}"/>
          </ac:picMkLst>
        </pc:picChg>
        <pc:picChg chg="add del mod">
          <ac:chgData name="Mark Herbert" userId="2018b251-adfe-4d54-a02d-dfee7d4f908f" providerId="ADAL" clId="{86FB0779-0B33-8948-AF85-6DE160A01530}" dt="2021-04-13T14:04:07.538" v="9260" actId="478"/>
          <ac:picMkLst>
            <pc:docMk/>
            <pc:sldMk cId="1720957988" sldId="634"/>
            <ac:picMk id="9" creationId="{F8DC8065-2333-6B41-9158-01A607D8CAE5}"/>
          </ac:picMkLst>
        </pc:picChg>
        <pc:picChg chg="add del mod">
          <ac:chgData name="Mark Herbert" userId="2018b251-adfe-4d54-a02d-dfee7d4f908f" providerId="ADAL" clId="{86FB0779-0B33-8948-AF85-6DE160A01530}" dt="2021-04-13T14:11:24.048" v="9351" actId="478"/>
          <ac:picMkLst>
            <pc:docMk/>
            <pc:sldMk cId="1720957988" sldId="634"/>
            <ac:picMk id="10" creationId="{7CF45F63-2864-4B41-9BAA-477F3A6BE2C9}"/>
          </ac:picMkLst>
        </pc:picChg>
        <pc:picChg chg="add mod">
          <ac:chgData name="Mark Herbert" userId="2018b251-adfe-4d54-a02d-dfee7d4f908f" providerId="ADAL" clId="{86FB0779-0B33-8948-AF85-6DE160A01530}" dt="2021-04-13T14:11:33.951" v="9353" actId="167"/>
          <ac:picMkLst>
            <pc:docMk/>
            <pc:sldMk cId="1720957988" sldId="634"/>
            <ac:picMk id="11" creationId="{CF87B8BD-77B5-5D40-84C8-CECA02A94AD5}"/>
          </ac:picMkLst>
        </pc:picChg>
        <pc:picChg chg="del">
          <ac:chgData name="Mark Herbert" userId="2018b251-adfe-4d54-a02d-dfee7d4f908f" providerId="ADAL" clId="{86FB0779-0B33-8948-AF85-6DE160A01530}" dt="2021-04-01T16:30:24.956" v="8449" actId="478"/>
          <ac:picMkLst>
            <pc:docMk/>
            <pc:sldMk cId="1720957988" sldId="634"/>
            <ac:picMk id="471" creationId="{00000000-0000-0000-0000-000000000000}"/>
          </ac:picMkLst>
        </pc:picChg>
      </pc:sldChg>
      <pc:sldChg chg="add del ord">
        <pc:chgData name="Mark Herbert" userId="2018b251-adfe-4d54-a02d-dfee7d4f908f" providerId="ADAL" clId="{86FB0779-0B33-8948-AF85-6DE160A01530}" dt="2021-04-01T15:51:37.935" v="7561" actId="2696"/>
        <pc:sldMkLst>
          <pc:docMk/>
          <pc:sldMk cId="127755385" sldId="635"/>
        </pc:sldMkLst>
      </pc:sldChg>
      <pc:sldChg chg="add del">
        <pc:chgData name="Mark Herbert" userId="2018b251-adfe-4d54-a02d-dfee7d4f908f" providerId="ADAL" clId="{86FB0779-0B33-8948-AF85-6DE160A01530}" dt="2021-04-01T09:24:45.295" v="1262" actId="2696"/>
        <pc:sldMkLst>
          <pc:docMk/>
          <pc:sldMk cId="628643564" sldId="635"/>
        </pc:sldMkLst>
      </pc:sldChg>
      <pc:sldChg chg="del">
        <pc:chgData name="Mark Herbert" userId="2018b251-adfe-4d54-a02d-dfee7d4f908f" providerId="ADAL" clId="{86FB0779-0B33-8948-AF85-6DE160A01530}" dt="2021-04-01T09:24:14.613" v="1260" actId="2696"/>
        <pc:sldMkLst>
          <pc:docMk/>
          <pc:sldMk cId="3572039024" sldId="635"/>
        </pc:sldMkLst>
      </pc:sldChg>
      <pc:sldChg chg="modSp add del mod">
        <pc:chgData name="Mark Herbert" userId="2018b251-adfe-4d54-a02d-dfee7d4f908f" providerId="ADAL" clId="{86FB0779-0B33-8948-AF85-6DE160A01530}" dt="2021-04-01T16:39:26.205" v="8512" actId="2696"/>
        <pc:sldMkLst>
          <pc:docMk/>
          <pc:sldMk cId="3109106656" sldId="637"/>
        </pc:sldMkLst>
        <pc:spChg chg="mod">
          <ac:chgData name="Mark Herbert" userId="2018b251-adfe-4d54-a02d-dfee7d4f908f" providerId="ADAL" clId="{86FB0779-0B33-8948-AF85-6DE160A01530}" dt="2021-04-01T16:38:11.836" v="8510" actId="207"/>
          <ac:spMkLst>
            <pc:docMk/>
            <pc:sldMk cId="3109106656" sldId="637"/>
            <ac:spMk id="6" creationId="{380A4799-6F2F-514E-BB3C-1068C385623F}"/>
          </ac:spMkLst>
        </pc:spChg>
      </pc:sldChg>
      <pc:sldChg chg="addSp delSp modSp mod">
        <pc:chgData name="Mark Herbert" userId="2018b251-adfe-4d54-a02d-dfee7d4f908f" providerId="ADAL" clId="{86FB0779-0B33-8948-AF85-6DE160A01530}" dt="2021-04-13T14:00:32.946" v="9218" actId="167"/>
        <pc:sldMkLst>
          <pc:docMk/>
          <pc:sldMk cId="730845481" sldId="639"/>
        </pc:sldMkLst>
        <pc:picChg chg="del">
          <ac:chgData name="Mark Herbert" userId="2018b251-adfe-4d54-a02d-dfee7d4f908f" providerId="ADAL" clId="{86FB0779-0B33-8948-AF85-6DE160A01530}" dt="2021-04-13T14:00:21.538" v="9216" actId="478"/>
          <ac:picMkLst>
            <pc:docMk/>
            <pc:sldMk cId="730845481" sldId="639"/>
            <ac:picMk id="2" creationId="{CAD53889-0B2E-4267-A263-A4149F362625}"/>
          </ac:picMkLst>
        </pc:picChg>
        <pc:picChg chg="add mod">
          <ac:chgData name="Mark Herbert" userId="2018b251-adfe-4d54-a02d-dfee7d4f908f" providerId="ADAL" clId="{86FB0779-0B33-8948-AF85-6DE160A01530}" dt="2021-04-13T14:00:32.946" v="9218" actId="167"/>
          <ac:picMkLst>
            <pc:docMk/>
            <pc:sldMk cId="730845481" sldId="639"/>
            <ac:picMk id="6" creationId="{42395CEA-0E4F-5248-95E5-0EE2E385C99D}"/>
          </ac:picMkLst>
        </pc:picChg>
      </pc:sldChg>
      <pc:sldChg chg="modSp mod">
        <pc:chgData name="Mark Herbert" userId="2018b251-adfe-4d54-a02d-dfee7d4f908f" providerId="ADAL" clId="{86FB0779-0B33-8948-AF85-6DE160A01530}" dt="2021-04-01T08:08:49.111" v="47" actId="20577"/>
        <pc:sldMkLst>
          <pc:docMk/>
          <pc:sldMk cId="18121320" sldId="640"/>
        </pc:sldMkLst>
        <pc:spChg chg="mod">
          <ac:chgData name="Mark Herbert" userId="2018b251-adfe-4d54-a02d-dfee7d4f908f" providerId="ADAL" clId="{86FB0779-0B33-8948-AF85-6DE160A01530}" dt="2021-04-01T08:08:23.904" v="40" actId="1076"/>
          <ac:spMkLst>
            <pc:docMk/>
            <pc:sldMk cId="18121320" sldId="640"/>
            <ac:spMk id="3" creationId="{6F36D061-AE11-46BC-BA24-4EDD59F0CF18}"/>
          </ac:spMkLst>
        </pc:spChg>
        <pc:spChg chg="mod">
          <ac:chgData name="Mark Herbert" userId="2018b251-adfe-4d54-a02d-dfee7d4f908f" providerId="ADAL" clId="{86FB0779-0B33-8948-AF85-6DE160A01530}" dt="2021-04-01T08:08:49.111" v="47" actId="20577"/>
          <ac:spMkLst>
            <pc:docMk/>
            <pc:sldMk cId="18121320" sldId="640"/>
            <ac:spMk id="6" creationId="{C41A4ACA-164D-1D45-BE9D-20D2D3F76C14}"/>
          </ac:spMkLst>
        </pc:spChg>
      </pc:sldChg>
      <pc:sldChg chg="addSp delSp modSp mod">
        <pc:chgData name="Mark Herbert" userId="2018b251-adfe-4d54-a02d-dfee7d4f908f" providerId="ADAL" clId="{86FB0779-0B33-8948-AF85-6DE160A01530}" dt="2021-04-13T14:00:57.161" v="9221" actId="167"/>
        <pc:sldMkLst>
          <pc:docMk/>
          <pc:sldMk cId="141672870" sldId="641"/>
        </pc:sldMkLst>
        <pc:picChg chg="add mod">
          <ac:chgData name="Mark Herbert" userId="2018b251-adfe-4d54-a02d-dfee7d4f908f" providerId="ADAL" clId="{86FB0779-0B33-8948-AF85-6DE160A01530}" dt="2021-04-13T14:00:57.161" v="9221" actId="167"/>
          <ac:picMkLst>
            <pc:docMk/>
            <pc:sldMk cId="141672870" sldId="641"/>
            <ac:picMk id="18" creationId="{F8FF0CE3-C9E5-7546-B4FC-DD08C2CEA99B}"/>
          </ac:picMkLst>
        </pc:picChg>
        <pc:picChg chg="del">
          <ac:chgData name="Mark Herbert" userId="2018b251-adfe-4d54-a02d-dfee7d4f908f" providerId="ADAL" clId="{86FB0779-0B33-8948-AF85-6DE160A01530}" dt="2021-04-13T14:00:50.335" v="9219" actId="478"/>
          <ac:picMkLst>
            <pc:docMk/>
            <pc:sldMk cId="141672870" sldId="641"/>
            <ac:picMk id="21" creationId="{09036855-59CF-46ED-8924-76B37BBFC810}"/>
          </ac:picMkLst>
        </pc:picChg>
      </pc:sldChg>
      <pc:sldChg chg="addSp delSp modSp mod">
        <pc:chgData name="Mark Herbert" userId="2018b251-adfe-4d54-a02d-dfee7d4f908f" providerId="ADAL" clId="{86FB0779-0B33-8948-AF85-6DE160A01530}" dt="2021-04-13T14:04:59.684" v="9268" actId="167"/>
        <pc:sldMkLst>
          <pc:docMk/>
          <pc:sldMk cId="2099084929" sldId="642"/>
        </pc:sldMkLst>
        <pc:picChg chg="del mod">
          <ac:chgData name="Mark Herbert" userId="2018b251-adfe-4d54-a02d-dfee7d4f908f" providerId="ADAL" clId="{86FB0779-0B33-8948-AF85-6DE160A01530}" dt="2021-04-13T14:01:39.316" v="9224" actId="478"/>
          <ac:picMkLst>
            <pc:docMk/>
            <pc:sldMk cId="2099084929" sldId="642"/>
            <ac:picMk id="21" creationId="{EE449933-480B-D449-B985-88A12E8BBE0C}"/>
          </ac:picMkLst>
        </pc:picChg>
        <pc:picChg chg="add del mod">
          <ac:chgData name="Mark Herbert" userId="2018b251-adfe-4d54-a02d-dfee7d4f908f" providerId="ADAL" clId="{86FB0779-0B33-8948-AF85-6DE160A01530}" dt="2021-04-13T14:02:28.819" v="9230" actId="478"/>
          <ac:picMkLst>
            <pc:docMk/>
            <pc:sldMk cId="2099084929" sldId="642"/>
            <ac:picMk id="22" creationId="{A5714936-576B-7347-B8CB-63B02AF3533B}"/>
          </ac:picMkLst>
        </pc:picChg>
        <pc:picChg chg="add mod">
          <ac:chgData name="Mark Herbert" userId="2018b251-adfe-4d54-a02d-dfee7d4f908f" providerId="ADAL" clId="{86FB0779-0B33-8948-AF85-6DE160A01530}" dt="2021-04-13T14:04:59.684" v="9268" actId="167"/>
          <ac:picMkLst>
            <pc:docMk/>
            <pc:sldMk cId="2099084929" sldId="642"/>
            <ac:picMk id="23" creationId="{8482B202-34C8-5141-8F6C-4D9EB657BDAE}"/>
          </ac:picMkLst>
        </pc:picChg>
      </pc:sldChg>
      <pc:sldChg chg="add del">
        <pc:chgData name="Mark Herbert" userId="2018b251-adfe-4d54-a02d-dfee7d4f908f" providerId="ADAL" clId="{86FB0779-0B33-8948-AF85-6DE160A01530}" dt="2021-04-01T08:23:00.314" v="374" actId="2696"/>
        <pc:sldMkLst>
          <pc:docMk/>
          <pc:sldMk cId="67875046" sldId="643"/>
        </pc:sldMkLst>
      </pc:sldChg>
      <pc:sldChg chg="addSp delSp modSp add del mod ord">
        <pc:chgData name="Mark Herbert" userId="2018b251-adfe-4d54-a02d-dfee7d4f908f" providerId="ADAL" clId="{86FB0779-0B33-8948-AF85-6DE160A01530}" dt="2021-04-01T11:24:54.892" v="3054" actId="2696"/>
        <pc:sldMkLst>
          <pc:docMk/>
          <pc:sldMk cId="3667722148" sldId="643"/>
        </pc:sldMkLst>
        <pc:spChg chg="del mod">
          <ac:chgData name="Mark Herbert" userId="2018b251-adfe-4d54-a02d-dfee7d4f908f" providerId="ADAL" clId="{86FB0779-0B33-8948-AF85-6DE160A01530}" dt="2021-04-01T09:32:53.252" v="1344" actId="478"/>
          <ac:spMkLst>
            <pc:docMk/>
            <pc:sldMk cId="3667722148" sldId="643"/>
            <ac:spMk id="2" creationId="{921A9A3F-C8E8-43B7-9C03-C3803A9BD2F6}"/>
          </ac:spMkLst>
        </pc:spChg>
        <pc:spChg chg="del">
          <ac:chgData name="Mark Herbert" userId="2018b251-adfe-4d54-a02d-dfee7d4f908f" providerId="ADAL" clId="{86FB0779-0B33-8948-AF85-6DE160A01530}" dt="2021-04-01T11:18:30.042" v="2923" actId="478"/>
          <ac:spMkLst>
            <pc:docMk/>
            <pc:sldMk cId="3667722148" sldId="643"/>
            <ac:spMk id="3" creationId="{63C01251-845D-4C66-BB4A-ED80C953AB84}"/>
          </ac:spMkLst>
        </pc:spChg>
        <pc:spChg chg="del mod">
          <ac:chgData name="Mark Herbert" userId="2018b251-adfe-4d54-a02d-dfee7d4f908f" providerId="ADAL" clId="{86FB0779-0B33-8948-AF85-6DE160A01530}" dt="2021-04-01T09:32:50.751" v="1343" actId="478"/>
          <ac:spMkLst>
            <pc:docMk/>
            <pc:sldMk cId="3667722148" sldId="643"/>
            <ac:spMk id="11" creationId="{D4161FA3-200C-9C43-9281-796D20A64483}"/>
          </ac:spMkLst>
        </pc:spChg>
        <pc:spChg chg="del">
          <ac:chgData name="Mark Herbert" userId="2018b251-adfe-4d54-a02d-dfee7d4f908f" providerId="ADAL" clId="{86FB0779-0B33-8948-AF85-6DE160A01530}" dt="2021-04-01T09:25:19.020" v="1265" actId="478"/>
          <ac:spMkLst>
            <pc:docMk/>
            <pc:sldMk cId="3667722148" sldId="643"/>
            <ac:spMk id="15" creationId="{660B7B3E-4C8C-974D-9810-2B856B0F6EAB}"/>
          </ac:spMkLst>
        </pc:spChg>
        <pc:picChg chg="del">
          <ac:chgData name="Mark Herbert" userId="2018b251-adfe-4d54-a02d-dfee7d4f908f" providerId="ADAL" clId="{86FB0779-0B33-8948-AF85-6DE160A01530}" dt="2021-04-01T09:25:19.020" v="1265" actId="478"/>
          <ac:picMkLst>
            <pc:docMk/>
            <pc:sldMk cId="3667722148" sldId="643"/>
            <ac:picMk id="10" creationId="{8CAA28E9-B25E-0D41-A5E2-6038A36349DE}"/>
          </ac:picMkLst>
        </pc:picChg>
        <pc:picChg chg="add del mod">
          <ac:chgData name="Mark Herbert" userId="2018b251-adfe-4d54-a02d-dfee7d4f908f" providerId="ADAL" clId="{86FB0779-0B33-8948-AF85-6DE160A01530}" dt="2021-04-01T09:32:44.882" v="1342" actId="478"/>
          <ac:picMkLst>
            <pc:docMk/>
            <pc:sldMk cId="3667722148" sldId="643"/>
            <ac:picMk id="12" creationId="{4B56D91D-4BE6-1844-B3BE-BD62CE31ECB7}"/>
          </ac:picMkLst>
        </pc:picChg>
        <pc:picChg chg="del">
          <ac:chgData name="Mark Herbert" userId="2018b251-adfe-4d54-a02d-dfee7d4f908f" providerId="ADAL" clId="{86FB0779-0B33-8948-AF85-6DE160A01530}" dt="2021-04-01T09:25:19.020" v="1265" actId="478"/>
          <ac:picMkLst>
            <pc:docMk/>
            <pc:sldMk cId="3667722148" sldId="643"/>
            <ac:picMk id="13" creationId="{8932CC70-E443-2D41-B874-493BB842E39A}"/>
          </ac:picMkLst>
        </pc:picChg>
        <pc:picChg chg="del">
          <ac:chgData name="Mark Herbert" userId="2018b251-adfe-4d54-a02d-dfee7d4f908f" providerId="ADAL" clId="{86FB0779-0B33-8948-AF85-6DE160A01530}" dt="2021-04-01T09:25:19.020" v="1265" actId="478"/>
          <ac:picMkLst>
            <pc:docMk/>
            <pc:sldMk cId="3667722148" sldId="643"/>
            <ac:picMk id="14" creationId="{D765AAD9-9F40-F840-8A14-528F704E8C24}"/>
          </ac:picMkLst>
        </pc:picChg>
      </pc:sldChg>
      <pc:sldChg chg="add del">
        <pc:chgData name="Mark Herbert" userId="2018b251-adfe-4d54-a02d-dfee7d4f908f" providerId="ADAL" clId="{86FB0779-0B33-8948-AF85-6DE160A01530}" dt="2021-04-01T11:05:53.163" v="2764" actId="2696"/>
        <pc:sldMkLst>
          <pc:docMk/>
          <pc:sldMk cId="4068013754" sldId="644"/>
        </pc:sldMkLst>
      </pc:sldChg>
      <pc:sldChg chg="addSp delSp modSp add mod ord modAnim modNotesTx">
        <pc:chgData name="Mark Herbert" userId="2018b251-adfe-4d54-a02d-dfee7d4f908f" providerId="ADAL" clId="{86FB0779-0B33-8948-AF85-6DE160A01530}" dt="2021-04-13T14:05:57.011" v="9279" actId="167"/>
        <pc:sldMkLst>
          <pc:docMk/>
          <pc:sldMk cId="1016946719" sldId="645"/>
        </pc:sldMkLst>
        <pc:spChg chg="mod">
          <ac:chgData name="Mark Herbert" userId="2018b251-adfe-4d54-a02d-dfee7d4f908f" providerId="ADAL" clId="{86FB0779-0B33-8948-AF85-6DE160A01530}" dt="2021-04-01T13:49:11.128" v="4953" actId="20577"/>
          <ac:spMkLst>
            <pc:docMk/>
            <pc:sldMk cId="1016946719" sldId="645"/>
            <ac:spMk id="3" creationId="{2D6E85D1-D386-6D41-A3E6-CD361DFE155D}"/>
          </ac:spMkLst>
        </pc:spChg>
        <pc:spChg chg="add mod">
          <ac:chgData name="Mark Herbert" userId="2018b251-adfe-4d54-a02d-dfee7d4f908f" providerId="ADAL" clId="{86FB0779-0B33-8948-AF85-6DE160A01530}" dt="2021-04-13T13:21:01.415" v="8863"/>
          <ac:spMkLst>
            <pc:docMk/>
            <pc:sldMk cId="1016946719" sldId="645"/>
            <ac:spMk id="10" creationId="{20A8132D-2418-DC43-B405-CD86B1849A4A}"/>
          </ac:spMkLst>
        </pc:spChg>
        <pc:spChg chg="del">
          <ac:chgData name="Mark Herbert" userId="2018b251-adfe-4d54-a02d-dfee7d4f908f" providerId="ADAL" clId="{86FB0779-0B33-8948-AF85-6DE160A01530}" dt="2021-04-13T13:21:00.375" v="8862" actId="478"/>
          <ac:spMkLst>
            <pc:docMk/>
            <pc:sldMk cId="1016946719" sldId="645"/>
            <ac:spMk id="36" creationId="{F1026DD4-72F1-48ED-A8D8-CC545E353472}"/>
          </ac:spMkLst>
        </pc:spChg>
        <pc:graphicFrameChg chg="del">
          <ac:chgData name="Mark Herbert" userId="2018b251-adfe-4d54-a02d-dfee7d4f908f" providerId="ADAL" clId="{86FB0779-0B33-8948-AF85-6DE160A01530}" dt="2021-04-01T13:36:42.744" v="4618" actId="21"/>
          <ac:graphicFrameMkLst>
            <pc:docMk/>
            <pc:sldMk cId="1016946719" sldId="645"/>
            <ac:graphicFrameMk id="6" creationId="{9ECDA94B-7853-4D9C-900E-320CBBF54A7D}"/>
          </ac:graphicFrameMkLst>
        </pc:graphicFrameChg>
        <pc:graphicFrameChg chg="add del mod">
          <ac:chgData name="Mark Herbert" userId="2018b251-adfe-4d54-a02d-dfee7d4f908f" providerId="ADAL" clId="{86FB0779-0B33-8948-AF85-6DE160A01530}" dt="2021-04-01T13:36:55.347" v="4621" actId="21"/>
          <ac:graphicFrameMkLst>
            <pc:docMk/>
            <pc:sldMk cId="1016946719" sldId="645"/>
            <ac:graphicFrameMk id="8" creationId="{6EFF86D3-6C5B-414C-B1DF-4B422150C38F}"/>
          </ac:graphicFrameMkLst>
        </pc:graphicFrameChg>
        <pc:picChg chg="del mod">
          <ac:chgData name="Mark Herbert" userId="2018b251-adfe-4d54-a02d-dfee7d4f908f" providerId="ADAL" clId="{86FB0779-0B33-8948-AF85-6DE160A01530}" dt="2021-04-13T14:02:46.621" v="9235" actId="478"/>
          <ac:picMkLst>
            <pc:docMk/>
            <pc:sldMk cId="1016946719" sldId="645"/>
            <ac:picMk id="4" creationId="{C8D10F94-56C7-4DA7-B23E-CAF42DC15D52}"/>
          </ac:picMkLst>
        </pc:picChg>
        <pc:picChg chg="add mod">
          <ac:chgData name="Mark Herbert" userId="2018b251-adfe-4d54-a02d-dfee7d4f908f" providerId="ADAL" clId="{86FB0779-0B33-8948-AF85-6DE160A01530}" dt="2021-04-13T14:05:57.011" v="9279" actId="167"/>
          <ac:picMkLst>
            <pc:docMk/>
            <pc:sldMk cId="1016946719" sldId="645"/>
            <ac:picMk id="11" creationId="{5BE92BBC-9044-B645-A36E-13F9F0CC2629}"/>
          </ac:picMkLst>
        </pc:picChg>
      </pc:sldChg>
      <pc:sldChg chg="addSp delSp modSp add del mod modNotesTx">
        <pc:chgData name="Mark Herbert" userId="2018b251-adfe-4d54-a02d-dfee7d4f908f" providerId="ADAL" clId="{86FB0779-0B33-8948-AF85-6DE160A01530}" dt="2021-04-01T13:41:34.491" v="4711" actId="2696"/>
        <pc:sldMkLst>
          <pc:docMk/>
          <pc:sldMk cId="2807973070" sldId="646"/>
        </pc:sldMkLst>
        <pc:spChg chg="add del mod">
          <ac:chgData name="Mark Herbert" userId="2018b251-adfe-4d54-a02d-dfee7d4f908f" providerId="ADAL" clId="{86FB0779-0B33-8948-AF85-6DE160A01530}" dt="2021-04-01T11:19:40.714" v="2939" actId="478"/>
          <ac:spMkLst>
            <pc:docMk/>
            <pc:sldMk cId="2807973070" sldId="646"/>
            <ac:spMk id="2" creationId="{62CC0615-F708-AB4F-B96A-84006201FA98}"/>
          </ac:spMkLst>
        </pc:spChg>
        <pc:spChg chg="mod">
          <ac:chgData name="Mark Herbert" userId="2018b251-adfe-4d54-a02d-dfee7d4f908f" providerId="ADAL" clId="{86FB0779-0B33-8948-AF85-6DE160A01530}" dt="2021-04-01T13:41:18.431" v="4704" actId="21"/>
          <ac:spMkLst>
            <pc:docMk/>
            <pc:sldMk cId="2807973070" sldId="646"/>
            <ac:spMk id="3" creationId="{2D6E85D1-D386-6D41-A3E6-CD361DFE155D}"/>
          </ac:spMkLst>
        </pc:spChg>
        <pc:spChg chg="del">
          <ac:chgData name="Mark Herbert" userId="2018b251-adfe-4d54-a02d-dfee7d4f908f" providerId="ADAL" clId="{86FB0779-0B33-8948-AF85-6DE160A01530}" dt="2021-04-01T11:06:15.592" v="2771" actId="478"/>
          <ac:spMkLst>
            <pc:docMk/>
            <pc:sldMk cId="2807973070" sldId="646"/>
            <ac:spMk id="5" creationId="{1AD43D4C-307B-4141-84C2-61A5A9C0F660}"/>
          </ac:spMkLst>
        </pc:spChg>
        <pc:graphicFrameChg chg="del">
          <ac:chgData name="Mark Herbert" userId="2018b251-adfe-4d54-a02d-dfee7d4f908f" providerId="ADAL" clId="{86FB0779-0B33-8948-AF85-6DE160A01530}" dt="2021-04-01T13:40:21.157" v="4689" actId="478"/>
          <ac:graphicFrameMkLst>
            <pc:docMk/>
            <pc:sldMk cId="2807973070" sldId="646"/>
            <ac:graphicFrameMk id="6" creationId="{9ECDA94B-7853-4D9C-900E-320CBBF54A7D}"/>
          </ac:graphicFrameMkLst>
        </pc:graphicFrameChg>
      </pc:sldChg>
      <pc:sldChg chg="addSp delSp modSp add del mod modNotesTx">
        <pc:chgData name="Mark Herbert" userId="2018b251-adfe-4d54-a02d-dfee7d4f908f" providerId="ADAL" clId="{86FB0779-0B33-8948-AF85-6DE160A01530}" dt="2021-04-01T13:41:59.101" v="4718" actId="2696"/>
        <pc:sldMkLst>
          <pc:docMk/>
          <pc:sldMk cId="3704578008" sldId="647"/>
        </pc:sldMkLst>
        <pc:spChg chg="del">
          <ac:chgData name="Mark Herbert" userId="2018b251-adfe-4d54-a02d-dfee7d4f908f" providerId="ADAL" clId="{86FB0779-0B33-8948-AF85-6DE160A01530}" dt="2021-04-01T11:06:41.104" v="2778" actId="478"/>
          <ac:spMkLst>
            <pc:docMk/>
            <pc:sldMk cId="3704578008" sldId="647"/>
            <ac:spMk id="2" creationId="{62CC0615-F708-AB4F-B96A-84006201FA98}"/>
          </ac:spMkLst>
        </pc:spChg>
        <pc:spChg chg="mod">
          <ac:chgData name="Mark Herbert" userId="2018b251-adfe-4d54-a02d-dfee7d4f908f" providerId="ADAL" clId="{86FB0779-0B33-8948-AF85-6DE160A01530}" dt="2021-04-01T13:41:38.363" v="4712" actId="21"/>
          <ac:spMkLst>
            <pc:docMk/>
            <pc:sldMk cId="3704578008" sldId="647"/>
            <ac:spMk id="3" creationId="{2D6E85D1-D386-6D41-A3E6-CD361DFE155D}"/>
          </ac:spMkLst>
        </pc:spChg>
        <pc:spChg chg="add del mod">
          <ac:chgData name="Mark Herbert" userId="2018b251-adfe-4d54-a02d-dfee7d4f908f" providerId="ADAL" clId="{86FB0779-0B33-8948-AF85-6DE160A01530}" dt="2021-04-01T11:20:28.097" v="2956" actId="478"/>
          <ac:spMkLst>
            <pc:docMk/>
            <pc:sldMk cId="3704578008" sldId="647"/>
            <ac:spMk id="5" creationId="{4EB5B945-26C6-1E47-A226-E949E90DB422}"/>
          </ac:spMkLst>
        </pc:spChg>
        <pc:graphicFrameChg chg="del">
          <ac:chgData name="Mark Herbert" userId="2018b251-adfe-4d54-a02d-dfee7d4f908f" providerId="ADAL" clId="{86FB0779-0B33-8948-AF85-6DE160A01530}" dt="2021-04-01T13:40:24.731" v="4690" actId="478"/>
          <ac:graphicFrameMkLst>
            <pc:docMk/>
            <pc:sldMk cId="3704578008" sldId="647"/>
            <ac:graphicFrameMk id="6" creationId="{9ECDA94B-7853-4D9C-900E-320CBBF54A7D}"/>
          </ac:graphicFrameMkLst>
        </pc:graphicFrameChg>
      </pc:sldChg>
      <pc:sldChg chg="addSp delSp modSp add del mod modNotesTx">
        <pc:chgData name="Mark Herbert" userId="2018b251-adfe-4d54-a02d-dfee7d4f908f" providerId="ADAL" clId="{86FB0779-0B33-8948-AF85-6DE160A01530}" dt="2021-04-01T13:42:58.592" v="4725" actId="2696"/>
        <pc:sldMkLst>
          <pc:docMk/>
          <pc:sldMk cId="2217297082" sldId="648"/>
        </pc:sldMkLst>
        <pc:spChg chg="add del mod">
          <ac:chgData name="Mark Herbert" userId="2018b251-adfe-4d54-a02d-dfee7d4f908f" providerId="ADAL" clId="{86FB0779-0B33-8948-AF85-6DE160A01530}" dt="2021-04-01T11:21:04.389" v="2971" actId="478"/>
          <ac:spMkLst>
            <pc:docMk/>
            <pc:sldMk cId="2217297082" sldId="648"/>
            <ac:spMk id="2" creationId="{E590078F-343C-EE40-822C-B201C6F66954}"/>
          </ac:spMkLst>
        </pc:spChg>
        <pc:spChg chg="mod">
          <ac:chgData name="Mark Herbert" userId="2018b251-adfe-4d54-a02d-dfee7d4f908f" providerId="ADAL" clId="{86FB0779-0B33-8948-AF85-6DE160A01530}" dt="2021-04-01T13:42:04.109" v="4719" actId="21"/>
          <ac:spMkLst>
            <pc:docMk/>
            <pc:sldMk cId="2217297082" sldId="648"/>
            <ac:spMk id="3" creationId="{2D6E85D1-D386-6D41-A3E6-CD361DFE155D}"/>
          </ac:spMkLst>
        </pc:spChg>
        <pc:spChg chg="del">
          <ac:chgData name="Mark Herbert" userId="2018b251-adfe-4d54-a02d-dfee7d4f908f" providerId="ADAL" clId="{86FB0779-0B33-8948-AF85-6DE160A01530}" dt="2021-04-01T11:07:07.062" v="2786" actId="478"/>
          <ac:spMkLst>
            <pc:docMk/>
            <pc:sldMk cId="2217297082" sldId="648"/>
            <ac:spMk id="5" creationId="{4EB5B945-26C6-1E47-A226-E949E90DB422}"/>
          </ac:spMkLst>
        </pc:spChg>
        <pc:graphicFrameChg chg="del">
          <ac:chgData name="Mark Herbert" userId="2018b251-adfe-4d54-a02d-dfee7d4f908f" providerId="ADAL" clId="{86FB0779-0B33-8948-AF85-6DE160A01530}" dt="2021-04-01T13:40:27.873" v="4691" actId="478"/>
          <ac:graphicFrameMkLst>
            <pc:docMk/>
            <pc:sldMk cId="2217297082" sldId="648"/>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3:16.783" v="4731" actId="2696"/>
        <pc:sldMkLst>
          <pc:docMk/>
          <pc:sldMk cId="903934521" sldId="649"/>
        </pc:sldMkLst>
        <pc:spChg chg="del">
          <ac:chgData name="Mark Herbert" userId="2018b251-adfe-4d54-a02d-dfee7d4f908f" providerId="ADAL" clId="{86FB0779-0B33-8948-AF85-6DE160A01530}" dt="2021-04-01T11:07:15.431" v="2792" actId="478"/>
          <ac:spMkLst>
            <pc:docMk/>
            <pc:sldMk cId="903934521" sldId="649"/>
            <ac:spMk id="2" creationId="{E590078F-343C-EE40-822C-B201C6F66954}"/>
          </ac:spMkLst>
        </pc:spChg>
        <pc:spChg chg="mod">
          <ac:chgData name="Mark Herbert" userId="2018b251-adfe-4d54-a02d-dfee7d4f908f" providerId="ADAL" clId="{86FB0779-0B33-8948-AF85-6DE160A01530}" dt="2021-04-01T13:43:08.117" v="4729" actId="21"/>
          <ac:spMkLst>
            <pc:docMk/>
            <pc:sldMk cId="903934521" sldId="649"/>
            <ac:spMk id="3" creationId="{2D6E85D1-D386-6D41-A3E6-CD361DFE155D}"/>
          </ac:spMkLst>
        </pc:spChg>
        <pc:spChg chg="add mod">
          <ac:chgData name="Mark Herbert" userId="2018b251-adfe-4d54-a02d-dfee7d4f908f" providerId="ADAL" clId="{86FB0779-0B33-8948-AF85-6DE160A01530}" dt="2021-04-01T11:22:15.884" v="2999" actId="21"/>
          <ac:spMkLst>
            <pc:docMk/>
            <pc:sldMk cId="903934521" sldId="649"/>
            <ac:spMk id="5" creationId="{9DCD0161-3CD9-B04D-BBAF-E9E48825F3A9}"/>
          </ac:spMkLst>
        </pc:spChg>
        <pc:graphicFrameChg chg="del">
          <ac:chgData name="Mark Herbert" userId="2018b251-adfe-4d54-a02d-dfee7d4f908f" providerId="ADAL" clId="{86FB0779-0B33-8948-AF85-6DE160A01530}" dt="2021-04-01T13:40:30.672" v="4692" actId="478"/>
          <ac:graphicFrameMkLst>
            <pc:docMk/>
            <pc:sldMk cId="903934521" sldId="649"/>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3:35.975" v="4737" actId="2696"/>
        <pc:sldMkLst>
          <pc:docMk/>
          <pc:sldMk cId="1626090238" sldId="650"/>
        </pc:sldMkLst>
        <pc:spChg chg="add del mod">
          <ac:chgData name="Mark Herbert" userId="2018b251-adfe-4d54-a02d-dfee7d4f908f" providerId="ADAL" clId="{86FB0779-0B33-8948-AF85-6DE160A01530}" dt="2021-04-01T11:22:45.551" v="3013" actId="478"/>
          <ac:spMkLst>
            <pc:docMk/>
            <pc:sldMk cId="1626090238" sldId="650"/>
            <ac:spMk id="2" creationId="{62A077A0-B22B-B943-AC1C-D059CE80B3DA}"/>
          </ac:spMkLst>
        </pc:spChg>
        <pc:spChg chg="mod">
          <ac:chgData name="Mark Herbert" userId="2018b251-adfe-4d54-a02d-dfee7d4f908f" providerId="ADAL" clId="{86FB0779-0B33-8948-AF85-6DE160A01530}" dt="2021-04-01T13:43:28.460" v="4735" actId="21"/>
          <ac:spMkLst>
            <pc:docMk/>
            <pc:sldMk cId="1626090238" sldId="650"/>
            <ac:spMk id="3" creationId="{2D6E85D1-D386-6D41-A3E6-CD361DFE155D}"/>
          </ac:spMkLst>
        </pc:spChg>
        <pc:spChg chg="del">
          <ac:chgData name="Mark Herbert" userId="2018b251-adfe-4d54-a02d-dfee7d4f908f" providerId="ADAL" clId="{86FB0779-0B33-8948-AF85-6DE160A01530}" dt="2021-04-01T11:07:42.268" v="2800" actId="478"/>
          <ac:spMkLst>
            <pc:docMk/>
            <pc:sldMk cId="1626090238" sldId="650"/>
            <ac:spMk id="5" creationId="{9DCD0161-3CD9-B04D-BBAF-E9E48825F3A9}"/>
          </ac:spMkLst>
        </pc:spChg>
        <pc:graphicFrameChg chg="del">
          <ac:chgData name="Mark Herbert" userId="2018b251-adfe-4d54-a02d-dfee7d4f908f" providerId="ADAL" clId="{86FB0779-0B33-8948-AF85-6DE160A01530}" dt="2021-04-01T13:40:35.365" v="4693" actId="478"/>
          <ac:graphicFrameMkLst>
            <pc:docMk/>
            <pc:sldMk cId="1626090238" sldId="650"/>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4:27.297" v="4755" actId="2696"/>
        <pc:sldMkLst>
          <pc:docMk/>
          <pc:sldMk cId="287122242" sldId="651"/>
        </pc:sldMkLst>
        <pc:spChg chg="del">
          <ac:chgData name="Mark Herbert" userId="2018b251-adfe-4d54-a02d-dfee7d4f908f" providerId="ADAL" clId="{86FB0779-0B33-8948-AF85-6DE160A01530}" dt="2021-04-01T11:07:51.327" v="2806" actId="478"/>
          <ac:spMkLst>
            <pc:docMk/>
            <pc:sldMk cId="287122242" sldId="651"/>
            <ac:spMk id="2" creationId="{62A077A0-B22B-B943-AC1C-D059CE80B3DA}"/>
          </ac:spMkLst>
        </pc:spChg>
        <pc:spChg chg="mod">
          <ac:chgData name="Mark Herbert" userId="2018b251-adfe-4d54-a02d-dfee7d4f908f" providerId="ADAL" clId="{86FB0779-0B33-8948-AF85-6DE160A01530}" dt="2021-04-01T13:43:39.868" v="4738" actId="21"/>
          <ac:spMkLst>
            <pc:docMk/>
            <pc:sldMk cId="287122242" sldId="651"/>
            <ac:spMk id="3" creationId="{2D6E85D1-D386-6D41-A3E6-CD361DFE155D}"/>
          </ac:spMkLst>
        </pc:spChg>
        <pc:spChg chg="add del mod">
          <ac:chgData name="Mark Herbert" userId="2018b251-adfe-4d54-a02d-dfee7d4f908f" providerId="ADAL" clId="{86FB0779-0B33-8948-AF85-6DE160A01530}" dt="2021-04-01T11:23:18.918" v="3028" actId="478"/>
          <ac:spMkLst>
            <pc:docMk/>
            <pc:sldMk cId="287122242" sldId="651"/>
            <ac:spMk id="5" creationId="{73309F5C-9BD7-BF44-8DC7-5FC62409E067}"/>
          </ac:spMkLst>
        </pc:spChg>
        <pc:graphicFrameChg chg="del mod">
          <ac:chgData name="Mark Herbert" userId="2018b251-adfe-4d54-a02d-dfee7d4f908f" providerId="ADAL" clId="{86FB0779-0B33-8948-AF85-6DE160A01530}" dt="2021-04-01T13:40:47.854" v="4696" actId="478"/>
          <ac:graphicFrameMkLst>
            <pc:docMk/>
            <pc:sldMk cId="287122242" sldId="651"/>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4:55.122" v="4761" actId="2696"/>
        <pc:sldMkLst>
          <pc:docMk/>
          <pc:sldMk cId="3239100278" sldId="652"/>
        </pc:sldMkLst>
        <pc:spChg chg="add del mod">
          <ac:chgData name="Mark Herbert" userId="2018b251-adfe-4d54-a02d-dfee7d4f908f" providerId="ADAL" clId="{86FB0779-0B33-8948-AF85-6DE160A01530}" dt="2021-04-01T11:23:51.688" v="3043" actId="478"/>
          <ac:spMkLst>
            <pc:docMk/>
            <pc:sldMk cId="3239100278" sldId="652"/>
            <ac:spMk id="2" creationId="{03152FCF-DC56-1C43-8713-EDA28BDC83FA}"/>
          </ac:spMkLst>
        </pc:spChg>
        <pc:spChg chg="mod">
          <ac:chgData name="Mark Herbert" userId="2018b251-adfe-4d54-a02d-dfee7d4f908f" providerId="ADAL" clId="{86FB0779-0B33-8948-AF85-6DE160A01530}" dt="2021-04-01T13:44:48.465" v="4759" actId="21"/>
          <ac:spMkLst>
            <pc:docMk/>
            <pc:sldMk cId="3239100278" sldId="652"/>
            <ac:spMk id="3" creationId="{2D6E85D1-D386-6D41-A3E6-CD361DFE155D}"/>
          </ac:spMkLst>
        </pc:spChg>
        <pc:spChg chg="del">
          <ac:chgData name="Mark Herbert" userId="2018b251-adfe-4d54-a02d-dfee7d4f908f" providerId="ADAL" clId="{86FB0779-0B33-8948-AF85-6DE160A01530}" dt="2021-04-01T11:08:14.244" v="2813" actId="478"/>
          <ac:spMkLst>
            <pc:docMk/>
            <pc:sldMk cId="3239100278" sldId="652"/>
            <ac:spMk id="5" creationId="{73309F5C-9BD7-BF44-8DC7-5FC62409E067}"/>
          </ac:spMkLst>
        </pc:spChg>
        <pc:graphicFrameChg chg="del">
          <ac:chgData name="Mark Herbert" userId="2018b251-adfe-4d54-a02d-dfee7d4f908f" providerId="ADAL" clId="{86FB0779-0B33-8948-AF85-6DE160A01530}" dt="2021-04-01T13:40:43.587" v="4695" actId="478"/>
          <ac:graphicFrameMkLst>
            <pc:docMk/>
            <pc:sldMk cId="3239100278" sldId="652"/>
            <ac:graphicFrameMk id="6" creationId="{9ECDA94B-7853-4D9C-900E-320CBBF54A7D}"/>
          </ac:graphicFrameMkLst>
        </pc:graphicFrameChg>
      </pc:sldChg>
      <pc:sldChg chg="addSp delSp modSp add del mod delAnim modAnim modNotesTx">
        <pc:chgData name="Mark Herbert" userId="2018b251-adfe-4d54-a02d-dfee7d4f908f" providerId="ADAL" clId="{86FB0779-0B33-8948-AF85-6DE160A01530}" dt="2021-04-13T14:07:15.395" v="9297" actId="167"/>
        <pc:sldMkLst>
          <pc:docMk/>
          <pc:sldMk cId="98638424" sldId="653"/>
        </pc:sldMkLst>
        <pc:spChg chg="del">
          <ac:chgData name="Mark Herbert" userId="2018b251-adfe-4d54-a02d-dfee7d4f908f" providerId="ADAL" clId="{86FB0779-0B33-8948-AF85-6DE160A01530}" dt="2021-04-01T11:08:51.921" v="2821" actId="478"/>
          <ac:spMkLst>
            <pc:docMk/>
            <pc:sldMk cId="98638424" sldId="653"/>
            <ac:spMk id="3" creationId="{2D6E85D1-D386-6D41-A3E6-CD361DFE155D}"/>
          </ac:spMkLst>
        </pc:spChg>
        <pc:spChg chg="add mod">
          <ac:chgData name="Mark Herbert" userId="2018b251-adfe-4d54-a02d-dfee7d4f908f" providerId="ADAL" clId="{86FB0779-0B33-8948-AF85-6DE160A01530}" dt="2021-04-01T11:10:38.331" v="2898" actId="1076"/>
          <ac:spMkLst>
            <pc:docMk/>
            <pc:sldMk cId="98638424" sldId="653"/>
            <ac:spMk id="8" creationId="{AB0DEDE0-C482-1641-AE18-F75E2D51CF63}"/>
          </ac:spMkLst>
        </pc:spChg>
        <pc:spChg chg="add mod">
          <ac:chgData name="Mark Herbert" userId="2018b251-adfe-4d54-a02d-dfee7d4f908f" providerId="ADAL" clId="{86FB0779-0B33-8948-AF85-6DE160A01530}" dt="2021-04-01T11:11:21.514" v="2919" actId="1076"/>
          <ac:spMkLst>
            <pc:docMk/>
            <pc:sldMk cId="98638424" sldId="653"/>
            <ac:spMk id="10" creationId="{AE270384-2004-AF42-BC4F-BA96B80C704B}"/>
          </ac:spMkLst>
        </pc:spChg>
        <pc:spChg chg="mod">
          <ac:chgData name="Mark Herbert" userId="2018b251-adfe-4d54-a02d-dfee7d4f908f" providerId="ADAL" clId="{86FB0779-0B33-8948-AF85-6DE160A01530}" dt="2021-04-13T13:22:18.120" v="8879" actId="1076"/>
          <ac:spMkLst>
            <pc:docMk/>
            <pc:sldMk cId="98638424" sldId="653"/>
            <ac:spMk id="36" creationId="{F1026DD4-72F1-48ED-A8D8-CC545E353472}"/>
          </ac:spMkLst>
        </pc:spChg>
        <pc:graphicFrameChg chg="modGraphic">
          <ac:chgData name="Mark Herbert" userId="2018b251-adfe-4d54-a02d-dfee7d4f908f" providerId="ADAL" clId="{86FB0779-0B33-8948-AF85-6DE160A01530}" dt="2021-04-01T11:09:25.569" v="2833" actId="20577"/>
          <ac:graphicFrameMkLst>
            <pc:docMk/>
            <pc:sldMk cId="98638424" sldId="653"/>
            <ac:graphicFrameMk id="6" creationId="{9ECDA94B-7853-4D9C-900E-320CBBF54A7D}"/>
          </ac:graphicFrameMkLst>
        </pc:graphicFrameChg>
        <pc:picChg chg="del">
          <ac:chgData name="Mark Herbert" userId="2018b251-adfe-4d54-a02d-dfee7d4f908f" providerId="ADAL" clId="{86FB0779-0B33-8948-AF85-6DE160A01530}" dt="2021-04-13T14:03:14.624" v="9244" actId="478"/>
          <ac:picMkLst>
            <pc:docMk/>
            <pc:sldMk cId="98638424" sldId="653"/>
            <ac:picMk id="4" creationId="{C8D10F94-56C7-4DA7-B23E-CAF42DC15D52}"/>
          </ac:picMkLst>
        </pc:picChg>
        <pc:picChg chg="add mod">
          <ac:chgData name="Mark Herbert" userId="2018b251-adfe-4d54-a02d-dfee7d4f908f" providerId="ADAL" clId="{86FB0779-0B33-8948-AF85-6DE160A01530}" dt="2021-04-13T14:07:15.395" v="9297" actId="167"/>
          <ac:picMkLst>
            <pc:docMk/>
            <pc:sldMk cId="98638424" sldId="653"/>
            <ac:picMk id="13" creationId="{285E469D-207F-E246-8762-307846F5EBA7}"/>
          </ac:picMkLst>
        </pc:picChg>
      </pc:sldChg>
      <pc:sldChg chg="addSp delSp modSp add del mod">
        <pc:chgData name="Mark Herbert" userId="2018b251-adfe-4d54-a02d-dfee7d4f908f" providerId="ADAL" clId="{86FB0779-0B33-8948-AF85-6DE160A01530}" dt="2021-04-01T11:26:56.473" v="3111" actId="2696"/>
        <pc:sldMkLst>
          <pc:docMk/>
          <pc:sldMk cId="614486206" sldId="654"/>
        </pc:sldMkLst>
        <pc:spChg chg="mod">
          <ac:chgData name="Mark Herbert" userId="2018b251-adfe-4d54-a02d-dfee7d4f908f" providerId="ADAL" clId="{86FB0779-0B33-8948-AF85-6DE160A01530}" dt="2021-04-01T11:25:10.411" v="3076" actId="122"/>
          <ac:spMkLst>
            <pc:docMk/>
            <pc:sldMk cId="614486206" sldId="654"/>
            <ac:spMk id="178"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89"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0"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1"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2" creationId="{00000000-0000-0000-0000-000000000000}"/>
          </ac:spMkLst>
        </pc:spChg>
        <pc:picChg chg="add del mod">
          <ac:chgData name="Mark Herbert" userId="2018b251-adfe-4d54-a02d-dfee7d4f908f" providerId="ADAL" clId="{86FB0779-0B33-8948-AF85-6DE160A01530}" dt="2021-04-01T11:26:54.796" v="3110" actId="21"/>
          <ac:picMkLst>
            <pc:docMk/>
            <pc:sldMk cId="614486206" sldId="654"/>
            <ac:picMk id="23" creationId="{375A871B-3D1A-2B44-A65B-DFC5B77E59EF}"/>
          </ac:picMkLst>
        </pc:picChg>
      </pc:sldChg>
      <pc:sldChg chg="delSp add del mod">
        <pc:chgData name="Mark Herbert" userId="2018b251-adfe-4d54-a02d-dfee7d4f908f" providerId="ADAL" clId="{86FB0779-0B33-8948-AF85-6DE160A01530}" dt="2021-04-01T11:25:59.913" v="3080" actId="2696"/>
        <pc:sldMkLst>
          <pc:docMk/>
          <pc:sldMk cId="753360065" sldId="655"/>
        </pc:sldMkLst>
        <pc:picChg chg="del">
          <ac:chgData name="Mark Herbert" userId="2018b251-adfe-4d54-a02d-dfee7d4f908f" providerId="ADAL" clId="{86FB0779-0B33-8948-AF85-6DE160A01530}" dt="2021-04-01T11:25:58.311" v="3079" actId="21"/>
          <ac:picMkLst>
            <pc:docMk/>
            <pc:sldMk cId="753360065" sldId="655"/>
            <ac:picMk id="27" creationId="{FBF51853-78CC-2C47-9020-E77260669911}"/>
          </ac:picMkLst>
        </pc:picChg>
      </pc:sldChg>
      <pc:sldChg chg="addSp delSp modSp add mod delAnim modAnim modNotesTx">
        <pc:chgData name="Mark Herbert" userId="2018b251-adfe-4d54-a02d-dfee7d4f908f" providerId="ADAL" clId="{86FB0779-0B33-8948-AF85-6DE160A01530}" dt="2021-04-13T14:30:05.318" v="9457" actId="255"/>
        <pc:sldMkLst>
          <pc:docMk/>
          <pc:sldMk cId="2823065382" sldId="655"/>
        </pc:sldMkLst>
        <pc:spChg chg="del mod topLvl">
          <ac:chgData name="Mark Herbert" userId="2018b251-adfe-4d54-a02d-dfee7d4f908f" providerId="ADAL" clId="{86FB0779-0B33-8948-AF85-6DE160A01530}" dt="2021-04-13T14:29:52.124" v="9454" actId="478"/>
          <ac:spMkLst>
            <pc:docMk/>
            <pc:sldMk cId="2823065382" sldId="655"/>
            <ac:spMk id="23" creationId="{07ACB09A-1183-184A-A25C-E7BA37E86E95}"/>
          </ac:spMkLst>
        </pc:spChg>
        <pc:spChg chg="del mod topLvl">
          <ac:chgData name="Mark Herbert" userId="2018b251-adfe-4d54-a02d-dfee7d4f908f" providerId="ADAL" clId="{86FB0779-0B33-8948-AF85-6DE160A01530}" dt="2021-04-13T14:28:53.840" v="9435" actId="478"/>
          <ac:spMkLst>
            <pc:docMk/>
            <pc:sldMk cId="2823065382" sldId="655"/>
            <ac:spMk id="24" creationId="{6A3E2E6B-33BA-6745-BC86-8B398E528A09}"/>
          </ac:spMkLst>
        </pc:spChg>
        <pc:spChg chg="add del mod">
          <ac:chgData name="Mark Herbert" userId="2018b251-adfe-4d54-a02d-dfee7d4f908f" providerId="ADAL" clId="{86FB0779-0B33-8948-AF85-6DE160A01530}" dt="2021-04-13T14:28:14.499" v="9427" actId="478"/>
          <ac:spMkLst>
            <pc:docMk/>
            <pc:sldMk cId="2823065382" sldId="655"/>
            <ac:spMk id="25" creationId="{E208D98D-88B0-1349-A49A-017CB2BDEC03}"/>
          </ac:spMkLst>
        </pc:spChg>
        <pc:spChg chg="add del mod">
          <ac:chgData name="Mark Herbert" userId="2018b251-adfe-4d54-a02d-dfee7d4f908f" providerId="ADAL" clId="{86FB0779-0B33-8948-AF85-6DE160A01530}" dt="2021-04-13T13:31:19.174" v="9045" actId="478"/>
          <ac:spMkLst>
            <pc:docMk/>
            <pc:sldMk cId="2823065382" sldId="655"/>
            <ac:spMk id="26" creationId="{4F158128-398B-3946-BCFE-DCB2538094EF}"/>
          </ac:spMkLst>
        </pc:spChg>
        <pc:spChg chg="del mod topLvl">
          <ac:chgData name="Mark Herbert" userId="2018b251-adfe-4d54-a02d-dfee7d4f908f" providerId="ADAL" clId="{86FB0779-0B33-8948-AF85-6DE160A01530}" dt="2021-04-13T13:31:12.372" v="9044" actId="478"/>
          <ac:spMkLst>
            <pc:docMk/>
            <pc:sldMk cId="2823065382" sldId="655"/>
            <ac:spMk id="175"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76" creationId="{00000000-0000-0000-0000-000000000000}"/>
          </ac:spMkLst>
        </pc:spChg>
        <pc:spChg chg="mod">
          <ac:chgData name="Mark Herbert" userId="2018b251-adfe-4d54-a02d-dfee7d4f908f" providerId="ADAL" clId="{86FB0779-0B33-8948-AF85-6DE160A01530}" dt="2021-04-13T13:30:19.650" v="9038" actId="1076"/>
          <ac:spMkLst>
            <pc:docMk/>
            <pc:sldMk cId="2823065382" sldId="655"/>
            <ac:spMk id="178"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0"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1"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2" creationId="{00000000-0000-0000-0000-000000000000}"/>
          </ac:spMkLst>
        </pc:spChg>
        <pc:spChg chg="mod topLvl">
          <ac:chgData name="Mark Herbert" userId="2018b251-adfe-4d54-a02d-dfee7d4f908f" providerId="ADAL" clId="{86FB0779-0B33-8948-AF85-6DE160A01530}" dt="2021-04-01T13:51:45.057" v="4968" actId="1076"/>
          <ac:spMkLst>
            <pc:docMk/>
            <pc:sldMk cId="2823065382" sldId="655"/>
            <ac:spMk id="183" creationId="{00000000-0000-0000-0000-000000000000}"/>
          </ac:spMkLst>
        </pc:spChg>
        <pc:spChg chg="del mod topLvl">
          <ac:chgData name="Mark Herbert" userId="2018b251-adfe-4d54-a02d-dfee7d4f908f" providerId="ADAL" clId="{86FB0779-0B33-8948-AF85-6DE160A01530}" dt="2021-04-13T14:28:20.315" v="9429" actId="478"/>
          <ac:spMkLst>
            <pc:docMk/>
            <pc:sldMk cId="2823065382" sldId="655"/>
            <ac:spMk id="185" creationId="{00000000-0000-0000-0000-000000000000}"/>
          </ac:spMkLst>
        </pc:spChg>
        <pc:spChg chg="del mod topLvl">
          <ac:chgData name="Mark Herbert" userId="2018b251-adfe-4d54-a02d-dfee7d4f908f" providerId="ADAL" clId="{86FB0779-0B33-8948-AF85-6DE160A01530}" dt="2021-04-01T13:51:29.134" v="4965" actId="478"/>
          <ac:spMkLst>
            <pc:docMk/>
            <pc:sldMk cId="2823065382" sldId="655"/>
            <ac:spMk id="186" creationId="{00000000-0000-0000-0000-000000000000}"/>
          </ac:spMkLst>
        </pc:spChg>
        <pc:spChg chg="add del mod topLvl">
          <ac:chgData name="Mark Herbert" userId="2018b251-adfe-4d54-a02d-dfee7d4f908f" providerId="ADAL" clId="{86FB0779-0B33-8948-AF85-6DE160A01530}" dt="2021-04-13T14:28:23.319" v="9430" actId="478"/>
          <ac:spMkLst>
            <pc:docMk/>
            <pc:sldMk cId="2823065382" sldId="655"/>
            <ac:spMk id="187" creationId="{00000000-0000-0000-0000-000000000000}"/>
          </ac:spMkLst>
        </pc:spChg>
        <pc:spChg chg="del mod topLvl">
          <ac:chgData name="Mark Herbert" userId="2018b251-adfe-4d54-a02d-dfee7d4f908f" providerId="ADAL" clId="{86FB0779-0B33-8948-AF85-6DE160A01530}" dt="2021-04-13T14:28:26.819" v="9431" actId="478"/>
          <ac:spMkLst>
            <pc:docMk/>
            <pc:sldMk cId="2823065382" sldId="655"/>
            <ac:spMk id="188" creationId="{00000000-0000-0000-0000-000000000000}"/>
          </ac:spMkLst>
        </pc:spChg>
        <pc:spChg chg="del mod topLvl">
          <ac:chgData name="Mark Herbert" userId="2018b251-adfe-4d54-a02d-dfee7d4f908f" providerId="ADAL" clId="{86FB0779-0B33-8948-AF85-6DE160A01530}" dt="2021-04-13T14:29:16.370" v="9444" actId="478"/>
          <ac:spMkLst>
            <pc:docMk/>
            <pc:sldMk cId="2823065382" sldId="655"/>
            <ac:spMk id="189" creationId="{00000000-0000-0000-0000-000000000000}"/>
          </ac:spMkLst>
        </pc:spChg>
        <pc:spChg chg="del mod topLvl">
          <ac:chgData name="Mark Herbert" userId="2018b251-adfe-4d54-a02d-dfee7d4f908f" providerId="ADAL" clId="{86FB0779-0B33-8948-AF85-6DE160A01530}" dt="2021-04-13T14:29:33.779" v="9449" actId="478"/>
          <ac:spMkLst>
            <pc:docMk/>
            <pc:sldMk cId="2823065382" sldId="655"/>
            <ac:spMk id="192" creationId="{00000000-0000-0000-0000-000000000000}"/>
          </ac:spMkLst>
        </pc:spChg>
        <pc:grpChg chg="add del mod">
          <ac:chgData name="Mark Herbert" userId="2018b251-adfe-4d54-a02d-dfee7d4f908f" providerId="ADAL" clId="{86FB0779-0B33-8948-AF85-6DE160A01530}" dt="2021-04-13T14:29:33.779" v="9449" actId="478"/>
          <ac:grpSpMkLst>
            <pc:docMk/>
            <pc:sldMk cId="2823065382" sldId="655"/>
            <ac:grpSpMk id="2" creationId="{2B27560C-B285-494A-9ADD-114CC46EA2FA}"/>
          </ac:grpSpMkLst>
        </pc:grpChg>
        <pc:grpChg chg="del">
          <ac:chgData name="Mark Herbert" userId="2018b251-adfe-4d54-a02d-dfee7d4f908f" providerId="ADAL" clId="{86FB0779-0B33-8948-AF85-6DE160A01530}" dt="2021-04-01T13:49:50.143" v="4954" actId="165"/>
          <ac:grpSpMkLst>
            <pc:docMk/>
            <pc:sldMk cId="2823065382" sldId="655"/>
            <ac:grpSpMk id="2" creationId="{BC2914A8-5327-F34F-86F5-EC29A003015D}"/>
          </ac:grpSpMkLst>
        </pc:grpChg>
        <pc:grpChg chg="add del mod">
          <ac:chgData name="Mark Herbert" userId="2018b251-adfe-4d54-a02d-dfee7d4f908f" providerId="ADAL" clId="{86FB0779-0B33-8948-AF85-6DE160A01530}" dt="2021-04-01T13:51:39.361" v="4966" actId="165"/>
          <ac:grpSpMkLst>
            <pc:docMk/>
            <pc:sldMk cId="2823065382" sldId="655"/>
            <ac:grpSpMk id="3" creationId="{0E21BF00-DC9D-694F-96D2-B882B1CDCECE}"/>
          </ac:grpSpMkLst>
        </pc:grpChg>
        <pc:grpChg chg="add del mod">
          <ac:chgData name="Mark Herbert" userId="2018b251-adfe-4d54-a02d-dfee7d4f908f" providerId="ADAL" clId="{86FB0779-0B33-8948-AF85-6DE160A01530}" dt="2021-04-13T14:28:53.840" v="9435" actId="478"/>
          <ac:grpSpMkLst>
            <pc:docMk/>
            <pc:sldMk cId="2823065382" sldId="655"/>
            <ac:grpSpMk id="3" creationId="{E029C0C7-AB84-F548-9499-6C3856A969A8}"/>
          </ac:grpSpMkLst>
        </pc:grpChg>
        <pc:grpChg chg="add del mod">
          <ac:chgData name="Mark Herbert" userId="2018b251-adfe-4d54-a02d-dfee7d4f908f" providerId="ADAL" clId="{86FB0779-0B33-8948-AF85-6DE160A01530}" dt="2021-04-13T14:29:16.370" v="9444" actId="478"/>
          <ac:grpSpMkLst>
            <pc:docMk/>
            <pc:sldMk cId="2823065382" sldId="655"/>
            <ac:grpSpMk id="4" creationId="{C3F85939-99C1-F340-AD3D-E29BB126D047}"/>
          </ac:grpSpMkLst>
        </pc:grpChg>
        <pc:grpChg chg="add del mod">
          <ac:chgData name="Mark Herbert" userId="2018b251-adfe-4d54-a02d-dfee7d4f908f" providerId="ADAL" clId="{86FB0779-0B33-8948-AF85-6DE160A01530}" dt="2021-04-13T14:29:52.124" v="9454" actId="478"/>
          <ac:grpSpMkLst>
            <pc:docMk/>
            <pc:sldMk cId="2823065382" sldId="655"/>
            <ac:grpSpMk id="5" creationId="{F36798CE-C303-E741-8278-F978C2D56281}"/>
          </ac:grpSpMkLst>
        </pc:grpChg>
        <pc:picChg chg="del mod">
          <ac:chgData name="Mark Herbert" userId="2018b251-adfe-4d54-a02d-dfee7d4f908f" providerId="ADAL" clId="{86FB0779-0B33-8948-AF85-6DE160A01530}" dt="2021-04-13T14:03:18.221" v="9245" actId="478"/>
          <ac:picMkLst>
            <pc:docMk/>
            <pc:sldMk cId="2823065382" sldId="655"/>
            <ac:picMk id="21" creationId="{79D5C963-61DA-49CE-8397-F7D3F3D7FCFE}"/>
          </ac:picMkLst>
        </pc:picChg>
        <pc:picChg chg="add del mod">
          <ac:chgData name="Mark Herbert" userId="2018b251-adfe-4d54-a02d-dfee7d4f908f" providerId="ADAL" clId="{86FB0779-0B33-8948-AF85-6DE160A01530}" dt="2021-04-01T11:30:40.543" v="3548" actId="478"/>
          <ac:picMkLst>
            <pc:docMk/>
            <pc:sldMk cId="2823065382" sldId="655"/>
            <ac:picMk id="25" creationId="{A3419D71-C8F8-F549-A18A-B8456B97B4BF}"/>
          </ac:picMkLst>
        </pc:picChg>
        <pc:picChg chg="add mod">
          <ac:chgData name="Mark Herbert" userId="2018b251-adfe-4d54-a02d-dfee7d4f908f" providerId="ADAL" clId="{86FB0779-0B33-8948-AF85-6DE160A01530}" dt="2021-04-13T14:07:25.505" v="9300" actId="167"/>
          <ac:picMkLst>
            <pc:docMk/>
            <pc:sldMk cId="2823065382" sldId="655"/>
            <ac:picMk id="27" creationId="{3F006C66-9038-3645-88A5-4D58AD1EBDEA}"/>
          </ac:picMkLst>
        </pc:picChg>
        <pc:picChg chg="del">
          <ac:chgData name="Mark Herbert" userId="2018b251-adfe-4d54-a02d-dfee7d4f908f" providerId="ADAL" clId="{86FB0779-0B33-8948-AF85-6DE160A01530}" dt="2021-04-13T14:07:19.353" v="9298" actId="478"/>
          <ac:picMkLst>
            <pc:docMk/>
            <pc:sldMk cId="2823065382" sldId="655"/>
            <ac:picMk id="174" creationId="{00000000-0000-0000-0000-000000000000}"/>
          </ac:picMkLst>
        </pc:picChg>
        <pc:picChg chg="mod topLvl">
          <ac:chgData name="Mark Herbert" userId="2018b251-adfe-4d54-a02d-dfee7d4f908f" providerId="ADAL" clId="{86FB0779-0B33-8948-AF85-6DE160A01530}" dt="2021-04-01T13:51:45.057" v="4968" actId="1076"/>
          <ac:picMkLst>
            <pc:docMk/>
            <pc:sldMk cId="2823065382" sldId="655"/>
            <ac:picMk id="184" creationId="{00000000-0000-0000-0000-000000000000}"/>
          </ac:picMkLst>
        </pc:picChg>
      </pc:sldChg>
      <pc:sldChg chg="addSp delSp modSp add del mod modAnim modNotesTx">
        <pc:chgData name="Mark Herbert" userId="2018b251-adfe-4d54-a02d-dfee7d4f908f" providerId="ADAL" clId="{86FB0779-0B33-8948-AF85-6DE160A01530}" dt="2021-04-13T15:13:47.024" v="9990" actId="2696"/>
        <pc:sldMkLst>
          <pc:docMk/>
          <pc:sldMk cId="3839010862" sldId="656"/>
        </pc:sldMkLst>
        <pc:spChg chg="add mod">
          <ac:chgData name="Mark Herbert" userId="2018b251-adfe-4d54-a02d-dfee7d4f908f" providerId="ADAL" clId="{86FB0779-0B33-8948-AF85-6DE160A01530}" dt="2021-04-01T14:13:06.375" v="5413" actId="14100"/>
          <ac:spMkLst>
            <pc:docMk/>
            <pc:sldMk cId="3839010862" sldId="656"/>
            <ac:spMk id="7" creationId="{EE4EF8C4-92CE-E44F-AC3C-A3CD6568F8C0}"/>
          </ac:spMkLst>
        </pc:spChg>
        <pc:spChg chg="add mod">
          <ac:chgData name="Mark Herbert" userId="2018b251-adfe-4d54-a02d-dfee7d4f908f" providerId="ADAL" clId="{86FB0779-0B33-8948-AF85-6DE160A01530}" dt="2021-04-01T14:12:55.589" v="5412" actId="14100"/>
          <ac:spMkLst>
            <pc:docMk/>
            <pc:sldMk cId="3839010862" sldId="656"/>
            <ac:spMk id="9" creationId="{6A431713-B557-F946-8057-06A7B2813233}"/>
          </ac:spMkLst>
        </pc:spChg>
        <pc:spChg chg="add mod">
          <ac:chgData name="Mark Herbert" userId="2018b251-adfe-4d54-a02d-dfee7d4f908f" providerId="ADAL" clId="{86FB0779-0B33-8948-AF85-6DE160A01530}" dt="2021-04-12T11:42:27.019" v="8544" actId="1076"/>
          <ac:spMkLst>
            <pc:docMk/>
            <pc:sldMk cId="3839010862" sldId="656"/>
            <ac:spMk id="10" creationId="{F39F9133-588F-7843-A655-90D3FB8DFDA1}"/>
          </ac:spMkLst>
        </pc:spChg>
        <pc:spChg chg="mod">
          <ac:chgData name="Mark Herbert" userId="2018b251-adfe-4d54-a02d-dfee7d4f908f" providerId="ADAL" clId="{86FB0779-0B33-8948-AF85-6DE160A01530}" dt="2021-04-13T13:34:18.826" v="9082" actId="1076"/>
          <ac:spMkLst>
            <pc:docMk/>
            <pc:sldMk cId="3839010862" sldId="656"/>
            <ac:spMk id="11" creationId="{D4161FA3-200C-9C43-9281-796D20A64483}"/>
          </ac:spMkLst>
        </pc:spChg>
        <pc:picChg chg="del">
          <ac:chgData name="Mark Herbert" userId="2018b251-adfe-4d54-a02d-dfee7d4f908f" providerId="ADAL" clId="{86FB0779-0B33-8948-AF85-6DE160A01530}" dt="2021-04-13T14:03:21.901" v="9246" actId="478"/>
          <ac:picMkLst>
            <pc:docMk/>
            <pc:sldMk cId="3839010862" sldId="656"/>
            <ac:picMk id="8" creationId="{5081C487-B8C6-0343-89ED-C60FF7DB38A8}"/>
          </ac:picMkLst>
        </pc:picChg>
        <pc:picChg chg="add mod">
          <ac:chgData name="Mark Herbert" userId="2018b251-adfe-4d54-a02d-dfee7d4f908f" providerId="ADAL" clId="{86FB0779-0B33-8948-AF85-6DE160A01530}" dt="2021-04-13T14:07:44.333" v="9304" actId="167"/>
          <ac:picMkLst>
            <pc:docMk/>
            <pc:sldMk cId="3839010862" sldId="656"/>
            <ac:picMk id="13" creationId="{25459FA0-FEC7-6F4F-A503-FB95D6E9A177}"/>
          </ac:picMkLst>
        </pc:picChg>
        <pc:picChg chg="add del mod">
          <ac:chgData name="Mark Herbert" userId="2018b251-adfe-4d54-a02d-dfee7d4f908f" providerId="ADAL" clId="{86FB0779-0B33-8948-AF85-6DE160A01530}" dt="2021-04-13T14:07:38.346" v="9303" actId="478"/>
          <ac:picMkLst>
            <pc:docMk/>
            <pc:sldMk cId="3839010862" sldId="656"/>
            <ac:picMk id="14" creationId="{BBDCF8B8-207E-374C-8B8F-43EE65118B3E}"/>
          </ac:picMkLst>
        </pc:picChg>
        <pc:cxnChg chg="add del">
          <ac:chgData name="Mark Herbert" userId="2018b251-adfe-4d54-a02d-dfee7d4f908f" providerId="ADAL" clId="{86FB0779-0B33-8948-AF85-6DE160A01530}" dt="2021-04-13T15:03:15.351" v="9839" actId="478"/>
          <ac:cxnSpMkLst>
            <pc:docMk/>
            <pc:sldMk cId="3839010862" sldId="656"/>
            <ac:cxnSpMk id="4" creationId="{AB9C2473-0C5D-874C-99D2-FA7002154E4F}"/>
          </ac:cxnSpMkLst>
        </pc:cxnChg>
      </pc:sldChg>
      <pc:sldChg chg="delSp modSp add del mod">
        <pc:chgData name="Mark Herbert" userId="2018b251-adfe-4d54-a02d-dfee7d4f908f" providerId="ADAL" clId="{86FB0779-0B33-8948-AF85-6DE160A01530}" dt="2021-04-01T14:09:35.770" v="5384" actId="2696"/>
        <pc:sldMkLst>
          <pc:docMk/>
          <pc:sldMk cId="345448033" sldId="657"/>
        </pc:sldMkLst>
        <pc:spChg chg="del mod">
          <ac:chgData name="Mark Herbert" userId="2018b251-adfe-4d54-a02d-dfee7d4f908f" providerId="ADAL" clId="{86FB0779-0B33-8948-AF85-6DE160A01530}" dt="2021-04-01T14:09:08.904" v="5377" actId="21"/>
          <ac:spMkLst>
            <pc:docMk/>
            <pc:sldMk cId="345448033" sldId="657"/>
            <ac:spMk id="7" creationId="{EE4EF8C4-92CE-E44F-AC3C-A3CD6568F8C0}"/>
          </ac:spMkLst>
        </pc:spChg>
      </pc:sldChg>
      <pc:sldChg chg="addSp delSp modSp add mod ord modAnim modNotesTx">
        <pc:chgData name="Mark Herbert" userId="2018b251-adfe-4d54-a02d-dfee7d4f908f" providerId="ADAL" clId="{86FB0779-0B33-8948-AF85-6DE160A01530}" dt="2021-04-13T14:30:38.618" v="9459" actId="1076"/>
        <pc:sldMkLst>
          <pc:docMk/>
          <pc:sldMk cId="2542630671" sldId="680"/>
        </pc:sldMkLst>
        <pc:spChg chg="mod">
          <ac:chgData name="Mark Herbert" userId="2018b251-adfe-4d54-a02d-dfee7d4f908f" providerId="ADAL" clId="{86FB0779-0B33-8948-AF85-6DE160A01530}" dt="2021-04-13T13:38:07.605" v="9090" actId="20577"/>
          <ac:spMkLst>
            <pc:docMk/>
            <pc:sldMk cId="2542630671" sldId="680"/>
            <ac:spMk id="7" creationId="{00000000-0000-0000-0000-000000000000}"/>
          </ac:spMkLst>
        </pc:spChg>
        <pc:spChg chg="mod">
          <ac:chgData name="Mark Herbert" userId="2018b251-adfe-4d54-a02d-dfee7d4f908f" providerId="ADAL" clId="{86FB0779-0B33-8948-AF85-6DE160A01530}" dt="2021-04-01T14:37:04.250" v="5830" actId="179"/>
          <ac:spMkLst>
            <pc:docMk/>
            <pc:sldMk cId="2542630671" sldId="680"/>
            <ac:spMk id="9" creationId="{00000000-0000-0000-0000-000000000000}"/>
          </ac:spMkLst>
        </pc:spChg>
        <pc:spChg chg="mod">
          <ac:chgData name="Mark Herbert" userId="2018b251-adfe-4d54-a02d-dfee7d4f908f" providerId="ADAL" clId="{86FB0779-0B33-8948-AF85-6DE160A01530}" dt="2021-04-01T14:35:44.120" v="5760" actId="14100"/>
          <ac:spMkLst>
            <pc:docMk/>
            <pc:sldMk cId="2542630671" sldId="680"/>
            <ac:spMk id="12" creationId="{00000000-0000-0000-0000-000000000000}"/>
          </ac:spMkLst>
        </pc:spChg>
        <pc:spChg chg="mod">
          <ac:chgData name="Mark Herbert" userId="2018b251-adfe-4d54-a02d-dfee7d4f908f" providerId="ADAL" clId="{86FB0779-0B33-8948-AF85-6DE160A01530}" dt="2021-04-13T14:30:38.618" v="9459" actId="1076"/>
          <ac:spMkLst>
            <pc:docMk/>
            <pc:sldMk cId="2542630671" sldId="680"/>
            <ac:spMk id="13" creationId="{00000000-0000-0000-0000-000000000000}"/>
          </ac:spMkLst>
        </pc:spChg>
        <pc:spChg chg="mod">
          <ac:chgData name="Mark Herbert" userId="2018b251-adfe-4d54-a02d-dfee7d4f908f" providerId="ADAL" clId="{86FB0779-0B33-8948-AF85-6DE160A01530}" dt="2021-04-13T13:37:38.359" v="9089" actId="1076"/>
          <ac:spMkLst>
            <pc:docMk/>
            <pc:sldMk cId="2542630671" sldId="680"/>
            <ac:spMk id="16" creationId="{00000000-0000-0000-0000-000000000000}"/>
          </ac:spMkLst>
        </pc:spChg>
        <pc:picChg chg="del">
          <ac:chgData name="Mark Herbert" userId="2018b251-adfe-4d54-a02d-dfee7d4f908f" providerId="ADAL" clId="{86FB0779-0B33-8948-AF85-6DE160A01530}" dt="2021-04-13T13:34:51.310" v="9083" actId="478"/>
          <ac:picMkLst>
            <pc:docMk/>
            <pc:sldMk cId="2542630671" sldId="680"/>
            <ac:picMk id="2" creationId="{2FEB977C-1777-4CE2-9FE1-D2D0BE216609}"/>
          </ac:picMkLst>
        </pc:picChg>
        <pc:picChg chg="del">
          <ac:chgData name="Mark Herbert" userId="2018b251-adfe-4d54-a02d-dfee7d4f908f" providerId="ADAL" clId="{86FB0779-0B33-8948-AF85-6DE160A01530}" dt="2021-04-01T11:39:04.597" v="3699" actId="478"/>
          <ac:picMkLst>
            <pc:docMk/>
            <pc:sldMk cId="2542630671" sldId="680"/>
            <ac:picMk id="6" creationId="{00000000-0000-0000-0000-000000000000}"/>
          </ac:picMkLst>
        </pc:picChg>
        <pc:picChg chg="del mod">
          <ac:chgData name="Mark Herbert" userId="2018b251-adfe-4d54-a02d-dfee7d4f908f" providerId="ADAL" clId="{86FB0779-0B33-8948-AF85-6DE160A01530}" dt="2021-04-13T14:03:28.223" v="9248" actId="478"/>
          <ac:picMkLst>
            <pc:docMk/>
            <pc:sldMk cId="2542630671" sldId="680"/>
            <ac:picMk id="8" creationId="{996CCE2C-C2E6-4701-80BA-40AD91C9DF5B}"/>
          </ac:picMkLst>
        </pc:picChg>
        <pc:picChg chg="add mod">
          <ac:chgData name="Mark Herbert" userId="2018b251-adfe-4d54-a02d-dfee7d4f908f" providerId="ADAL" clId="{86FB0779-0B33-8948-AF85-6DE160A01530}" dt="2021-04-13T13:35:03.196" v="9084"/>
          <ac:picMkLst>
            <pc:docMk/>
            <pc:sldMk cId="2542630671" sldId="680"/>
            <ac:picMk id="10" creationId="{1E8C894E-4F19-2E4E-8DE4-028E4E53B097}"/>
          </ac:picMkLst>
        </pc:picChg>
        <pc:picChg chg="add del mod">
          <ac:chgData name="Mark Herbert" userId="2018b251-adfe-4d54-a02d-dfee7d4f908f" providerId="ADAL" clId="{86FB0779-0B33-8948-AF85-6DE160A01530}" dt="2021-04-01T11:38:52.045" v="3698" actId="478"/>
          <ac:picMkLst>
            <pc:docMk/>
            <pc:sldMk cId="2542630671" sldId="680"/>
            <ac:picMk id="10" creationId="{32AFDC15-5B2F-134A-91BF-2C20F86BC536}"/>
          </ac:picMkLst>
        </pc:picChg>
        <pc:picChg chg="add mod">
          <ac:chgData name="Mark Herbert" userId="2018b251-adfe-4d54-a02d-dfee7d4f908f" providerId="ADAL" clId="{86FB0779-0B33-8948-AF85-6DE160A01530}" dt="2021-04-01T11:39:27.031" v="3704" actId="1076"/>
          <ac:picMkLst>
            <pc:docMk/>
            <pc:sldMk cId="2542630671" sldId="680"/>
            <ac:picMk id="11" creationId="{04B98557-AF0E-5844-A6A9-EAAF5985F799}"/>
          </ac:picMkLst>
        </pc:picChg>
        <pc:picChg chg="add mod">
          <ac:chgData name="Mark Herbert" userId="2018b251-adfe-4d54-a02d-dfee7d4f908f" providerId="ADAL" clId="{86FB0779-0B33-8948-AF85-6DE160A01530}" dt="2021-04-13T14:08:14.456" v="9308" actId="167"/>
          <ac:picMkLst>
            <pc:docMk/>
            <pc:sldMk cId="2542630671" sldId="680"/>
            <ac:picMk id="14" creationId="{434FAF76-6F88-F542-AE57-AFFD8CAF8920}"/>
          </ac:picMkLst>
        </pc:picChg>
      </pc:sldChg>
      <pc:sldChg chg="addSp modSp add del mod">
        <pc:chgData name="Mark Herbert" userId="2018b251-adfe-4d54-a02d-dfee7d4f908f" providerId="ADAL" clId="{86FB0779-0B33-8948-AF85-6DE160A01530}" dt="2021-04-01T14:45:30.834" v="6167" actId="2696"/>
        <pc:sldMkLst>
          <pc:docMk/>
          <pc:sldMk cId="2460538335" sldId="681"/>
        </pc:sldMkLst>
        <pc:spChg chg="mod">
          <ac:chgData name="Mark Herbert" userId="2018b251-adfe-4d54-a02d-dfee7d4f908f" providerId="ADAL" clId="{86FB0779-0B33-8948-AF85-6DE160A01530}" dt="2021-04-01T11:46:04.749" v="4103" actId="1076"/>
          <ac:spMkLst>
            <pc:docMk/>
            <pc:sldMk cId="2460538335" sldId="681"/>
            <ac:spMk id="7" creationId="{00000000-0000-0000-0000-000000000000}"/>
          </ac:spMkLst>
        </pc:spChg>
        <pc:spChg chg="mod">
          <ac:chgData name="Mark Herbert" userId="2018b251-adfe-4d54-a02d-dfee7d4f908f" providerId="ADAL" clId="{86FB0779-0B33-8948-AF85-6DE160A01530}" dt="2021-04-01T11:45:20.369" v="4099" actId="1076"/>
          <ac:spMkLst>
            <pc:docMk/>
            <pc:sldMk cId="2460538335" sldId="681"/>
            <ac:spMk id="9" creationId="{00000000-0000-0000-0000-000000000000}"/>
          </ac:spMkLst>
        </pc:spChg>
        <pc:spChg chg="add mod">
          <ac:chgData name="Mark Herbert" userId="2018b251-adfe-4d54-a02d-dfee7d4f908f" providerId="ADAL" clId="{86FB0779-0B33-8948-AF85-6DE160A01530}" dt="2021-04-01T11:47:40.718" v="4117" actId="1076"/>
          <ac:spMkLst>
            <pc:docMk/>
            <pc:sldMk cId="2460538335" sldId="681"/>
            <ac:spMk id="10" creationId="{D21A2C71-AC7B-9640-9ED7-1F66E2469FCB}"/>
          </ac:spMkLst>
        </pc:spChg>
        <pc:spChg chg="mod">
          <ac:chgData name="Mark Herbert" userId="2018b251-adfe-4d54-a02d-dfee7d4f908f" providerId="ADAL" clId="{86FB0779-0B33-8948-AF85-6DE160A01530}" dt="2021-04-01T11:45:50.882" v="4102" actId="1076"/>
          <ac:spMkLst>
            <pc:docMk/>
            <pc:sldMk cId="2460538335" sldId="681"/>
            <ac:spMk id="12" creationId="{00000000-0000-0000-0000-000000000000}"/>
          </ac:spMkLst>
        </pc:spChg>
        <pc:spChg chg="mod">
          <ac:chgData name="Mark Herbert" userId="2018b251-adfe-4d54-a02d-dfee7d4f908f" providerId="ADAL" clId="{86FB0779-0B33-8948-AF85-6DE160A01530}" dt="2021-04-01T11:45:34.884" v="4101" actId="1076"/>
          <ac:spMkLst>
            <pc:docMk/>
            <pc:sldMk cId="2460538335" sldId="681"/>
            <ac:spMk id="13" creationId="{00000000-0000-0000-0000-000000000000}"/>
          </ac:spMkLst>
        </pc:spChg>
        <pc:spChg chg="add mod">
          <ac:chgData name="Mark Herbert" userId="2018b251-adfe-4d54-a02d-dfee7d4f908f" providerId="ADAL" clId="{86FB0779-0B33-8948-AF85-6DE160A01530}" dt="2021-04-01T11:47:34.323" v="4116" actId="1076"/>
          <ac:spMkLst>
            <pc:docMk/>
            <pc:sldMk cId="2460538335" sldId="681"/>
            <ac:spMk id="14" creationId="{0EF9369A-2FA7-0B46-830B-04F998A7F69C}"/>
          </ac:spMkLst>
        </pc:spChg>
        <pc:spChg chg="add mod">
          <ac:chgData name="Mark Herbert" userId="2018b251-adfe-4d54-a02d-dfee7d4f908f" providerId="ADAL" clId="{86FB0779-0B33-8948-AF85-6DE160A01530}" dt="2021-04-01T11:47:28.772" v="4115" actId="1076"/>
          <ac:spMkLst>
            <pc:docMk/>
            <pc:sldMk cId="2460538335" sldId="681"/>
            <ac:spMk id="15" creationId="{DD38D735-5C88-BB4F-B8C6-E2FBC2D82DC6}"/>
          </ac:spMkLst>
        </pc:spChg>
        <pc:spChg chg="mod">
          <ac:chgData name="Mark Herbert" userId="2018b251-adfe-4d54-a02d-dfee7d4f908f" providerId="ADAL" clId="{86FB0779-0B33-8948-AF85-6DE160A01530}" dt="2021-04-01T14:40:36.167" v="5959" actId="21"/>
          <ac:spMkLst>
            <pc:docMk/>
            <pc:sldMk cId="2460538335" sldId="681"/>
            <ac:spMk id="16" creationId="{00000000-0000-0000-0000-000000000000}"/>
          </ac:spMkLst>
        </pc:spChg>
        <pc:spChg chg="add mod">
          <ac:chgData name="Mark Herbert" userId="2018b251-adfe-4d54-a02d-dfee7d4f908f" providerId="ADAL" clId="{86FB0779-0B33-8948-AF85-6DE160A01530}" dt="2021-04-01T11:47:08.285" v="4113" actId="1076"/>
          <ac:spMkLst>
            <pc:docMk/>
            <pc:sldMk cId="2460538335" sldId="681"/>
            <ac:spMk id="17" creationId="{9CFBBEF1-8603-FB4E-AB4E-A65A53B48A1E}"/>
          </ac:spMkLst>
        </pc:spChg>
      </pc:sldChg>
      <pc:sldChg chg="addSp delSp modSp add del mod">
        <pc:chgData name="Mark Herbert" userId="2018b251-adfe-4d54-a02d-dfee7d4f908f" providerId="ADAL" clId="{86FB0779-0B33-8948-AF85-6DE160A01530}" dt="2021-04-01T11:59:16.040" v="4230" actId="2696"/>
        <pc:sldMkLst>
          <pc:docMk/>
          <pc:sldMk cId="1196265509" sldId="682"/>
        </pc:sldMkLst>
        <pc:spChg chg="add del">
          <ac:chgData name="Mark Herbert" userId="2018b251-adfe-4d54-a02d-dfee7d4f908f" providerId="ADAL" clId="{86FB0779-0B33-8948-AF85-6DE160A01530}" dt="2021-04-01T11:59:10.694" v="4228" actId="21"/>
          <ac:spMkLst>
            <pc:docMk/>
            <pc:sldMk cId="1196265509" sldId="682"/>
            <ac:spMk id="10" creationId="{D21A2C71-AC7B-9640-9ED7-1F66E2469FCB}"/>
          </ac:spMkLst>
        </pc:spChg>
        <pc:spChg chg="add del">
          <ac:chgData name="Mark Herbert" userId="2018b251-adfe-4d54-a02d-dfee7d4f908f" providerId="ADAL" clId="{86FB0779-0B33-8948-AF85-6DE160A01530}" dt="2021-04-01T11:59:10.694" v="4228" actId="21"/>
          <ac:spMkLst>
            <pc:docMk/>
            <pc:sldMk cId="1196265509" sldId="682"/>
            <ac:spMk id="14" creationId="{0EF9369A-2FA7-0B46-830B-04F998A7F69C}"/>
          </ac:spMkLst>
        </pc:spChg>
        <pc:spChg chg="add del">
          <ac:chgData name="Mark Herbert" userId="2018b251-adfe-4d54-a02d-dfee7d4f908f" providerId="ADAL" clId="{86FB0779-0B33-8948-AF85-6DE160A01530}" dt="2021-04-01T11:59:10.694" v="4228" actId="21"/>
          <ac:spMkLst>
            <pc:docMk/>
            <pc:sldMk cId="1196265509" sldId="682"/>
            <ac:spMk id="15" creationId="{DD38D735-5C88-BB4F-B8C6-E2FBC2D82DC6}"/>
          </ac:spMkLst>
        </pc:spChg>
        <pc:spChg chg="del mod">
          <ac:chgData name="Mark Herbert" userId="2018b251-adfe-4d54-a02d-dfee7d4f908f" providerId="ADAL" clId="{86FB0779-0B33-8948-AF85-6DE160A01530}" dt="2021-04-01T11:51:57.390" v="4146"/>
          <ac:spMkLst>
            <pc:docMk/>
            <pc:sldMk cId="1196265509" sldId="682"/>
            <ac:spMk id="16" creationId="{00000000-0000-0000-0000-000000000000}"/>
          </ac:spMkLst>
        </pc:spChg>
        <pc:spChg chg="add del">
          <ac:chgData name="Mark Herbert" userId="2018b251-adfe-4d54-a02d-dfee7d4f908f" providerId="ADAL" clId="{86FB0779-0B33-8948-AF85-6DE160A01530}" dt="2021-04-01T11:59:10.694" v="4228" actId="21"/>
          <ac:spMkLst>
            <pc:docMk/>
            <pc:sldMk cId="1196265509" sldId="682"/>
            <ac:spMk id="17" creationId="{9CFBBEF1-8603-FB4E-AB4E-A65A53B48A1E}"/>
          </ac:spMkLst>
        </pc:spChg>
        <pc:spChg chg="add del mod">
          <ac:chgData name="Mark Herbert" userId="2018b251-adfe-4d54-a02d-dfee7d4f908f" providerId="ADAL" clId="{86FB0779-0B33-8948-AF85-6DE160A01530}" dt="2021-04-01T11:59:10.694" v="4228" actId="21"/>
          <ac:spMkLst>
            <pc:docMk/>
            <pc:sldMk cId="1196265509" sldId="682"/>
            <ac:spMk id="18" creationId="{1D2AB3CE-69CF-3746-98AB-D1E5FB77435F}"/>
          </ac:spMkLst>
        </pc:spChg>
      </pc:sldChg>
      <pc:sldChg chg="modSp add del mod">
        <pc:chgData name="Mark Herbert" userId="2018b251-adfe-4d54-a02d-dfee7d4f908f" providerId="ADAL" clId="{86FB0779-0B33-8948-AF85-6DE160A01530}" dt="2021-04-01T11:48:17.491" v="4121" actId="2696"/>
        <pc:sldMkLst>
          <pc:docMk/>
          <pc:sldMk cId="2328479625" sldId="682"/>
        </pc:sldMkLst>
        <pc:spChg chg="mod">
          <ac:chgData name="Mark Herbert" userId="2018b251-adfe-4d54-a02d-dfee7d4f908f" providerId="ADAL" clId="{86FB0779-0B33-8948-AF85-6DE160A01530}" dt="2021-04-01T11:48:03.945" v="4120" actId="207"/>
          <ac:spMkLst>
            <pc:docMk/>
            <pc:sldMk cId="2328479625" sldId="682"/>
            <ac:spMk id="11" creationId="{D4161FA3-200C-9C43-9281-796D20A64483}"/>
          </ac:spMkLst>
        </pc:spChg>
      </pc:sldChg>
      <pc:sldChg chg="addSp delSp modSp add mod delAnim modAnim">
        <pc:chgData name="Mark Herbert" userId="2018b251-adfe-4d54-a02d-dfee7d4f908f" providerId="ADAL" clId="{86FB0779-0B33-8948-AF85-6DE160A01530}" dt="2021-04-13T14:57:47.963" v="9790" actId="1076"/>
        <pc:sldMkLst>
          <pc:docMk/>
          <pc:sldMk cId="1122065119" sldId="683"/>
        </pc:sldMkLst>
        <pc:spChg chg="add del mod">
          <ac:chgData name="Mark Herbert" userId="2018b251-adfe-4d54-a02d-dfee7d4f908f" providerId="ADAL" clId="{86FB0779-0B33-8948-AF85-6DE160A01530}" dt="2021-04-01T11:56:31.777" v="4194" actId="478"/>
          <ac:spMkLst>
            <pc:docMk/>
            <pc:sldMk cId="1122065119" sldId="683"/>
            <ac:spMk id="3" creationId="{B4AF5CA4-C327-4949-B5EF-44B259AD699E}"/>
          </ac:spMkLst>
        </pc:spChg>
        <pc:spChg chg="add del mod">
          <ac:chgData name="Mark Herbert" userId="2018b251-adfe-4d54-a02d-dfee7d4f908f" providerId="ADAL" clId="{86FB0779-0B33-8948-AF85-6DE160A01530}" dt="2021-04-01T11:56:35.616" v="4196" actId="478"/>
          <ac:spMkLst>
            <pc:docMk/>
            <pc:sldMk cId="1122065119" sldId="683"/>
            <ac:spMk id="4" creationId="{F01F48BA-9FE0-7340-A398-4F04564BEB91}"/>
          </ac:spMkLst>
        </pc:spChg>
        <pc:spChg chg="del mod topLvl">
          <ac:chgData name="Mark Herbert" userId="2018b251-adfe-4d54-a02d-dfee7d4f908f" providerId="ADAL" clId="{86FB0779-0B33-8948-AF85-6DE160A01530}" dt="2021-04-13T14:36:04.134" v="9522" actId="478"/>
          <ac:spMkLst>
            <pc:docMk/>
            <pc:sldMk cId="1122065119" sldId="683"/>
            <ac:spMk id="23" creationId="{07ACB09A-1183-184A-A25C-E7BA37E86E95}"/>
          </ac:spMkLst>
        </pc:spChg>
        <pc:spChg chg="del mod topLvl">
          <ac:chgData name="Mark Herbert" userId="2018b251-adfe-4d54-a02d-dfee7d4f908f" providerId="ADAL" clId="{86FB0779-0B33-8948-AF85-6DE160A01530}" dt="2021-04-13T14:36:24.167" v="9528" actId="478"/>
          <ac:spMkLst>
            <pc:docMk/>
            <pc:sldMk cId="1122065119" sldId="683"/>
            <ac:spMk id="24" creationId="{6A3E2E6B-33BA-6745-BC86-8B398E528A09}"/>
          </ac:spMkLst>
        </pc:spChg>
        <pc:spChg chg="add del mod">
          <ac:chgData name="Mark Herbert" userId="2018b251-adfe-4d54-a02d-dfee7d4f908f" providerId="ADAL" clId="{86FB0779-0B33-8948-AF85-6DE160A01530}" dt="2021-04-01T11:52:59.001" v="4156"/>
          <ac:spMkLst>
            <pc:docMk/>
            <pc:sldMk cId="1122065119" sldId="683"/>
            <ac:spMk id="25" creationId="{D86983D4-08DF-354E-A771-FACCB81398FE}"/>
          </ac:spMkLst>
        </pc:spChg>
        <pc:spChg chg="add del mod">
          <ac:chgData name="Mark Herbert" userId="2018b251-adfe-4d54-a02d-dfee7d4f908f" providerId="ADAL" clId="{86FB0779-0B33-8948-AF85-6DE160A01530}" dt="2021-04-01T11:52:59.001" v="4156"/>
          <ac:spMkLst>
            <pc:docMk/>
            <pc:sldMk cId="1122065119" sldId="683"/>
            <ac:spMk id="26" creationId="{A8FCACFF-14F6-EE43-8CBD-2720C2630B5C}"/>
          </ac:spMkLst>
        </pc:spChg>
        <pc:spChg chg="add del mod">
          <ac:chgData name="Mark Herbert" userId="2018b251-adfe-4d54-a02d-dfee7d4f908f" providerId="ADAL" clId="{86FB0779-0B33-8948-AF85-6DE160A01530}" dt="2021-04-01T11:52:59.001" v="4156"/>
          <ac:spMkLst>
            <pc:docMk/>
            <pc:sldMk cId="1122065119" sldId="683"/>
            <ac:spMk id="27" creationId="{B4125805-1AD8-BD48-970E-029E02F7EE0E}"/>
          </ac:spMkLst>
        </pc:spChg>
        <pc:spChg chg="add del mod">
          <ac:chgData name="Mark Herbert" userId="2018b251-adfe-4d54-a02d-dfee7d4f908f" providerId="ADAL" clId="{86FB0779-0B33-8948-AF85-6DE160A01530}" dt="2021-04-01T11:52:59.001" v="4156"/>
          <ac:spMkLst>
            <pc:docMk/>
            <pc:sldMk cId="1122065119" sldId="683"/>
            <ac:spMk id="28" creationId="{7D44DFB0-C7E5-2248-AEDF-C557636EDF9E}"/>
          </ac:spMkLst>
        </pc:spChg>
        <pc:spChg chg="add del mod">
          <ac:chgData name="Mark Herbert" userId="2018b251-adfe-4d54-a02d-dfee7d4f908f" providerId="ADAL" clId="{86FB0779-0B33-8948-AF85-6DE160A01530}" dt="2021-04-01T11:52:59.001" v="4156"/>
          <ac:spMkLst>
            <pc:docMk/>
            <pc:sldMk cId="1122065119" sldId="683"/>
            <ac:spMk id="29" creationId="{010C4B3E-C4C9-6547-8E38-FC5DCA5BF30A}"/>
          </ac:spMkLst>
        </pc:spChg>
        <pc:spChg chg="add del mod">
          <ac:chgData name="Mark Herbert" userId="2018b251-adfe-4d54-a02d-dfee7d4f908f" providerId="ADAL" clId="{86FB0779-0B33-8948-AF85-6DE160A01530}" dt="2021-04-01T11:54:54.563" v="4173"/>
          <ac:spMkLst>
            <pc:docMk/>
            <pc:sldMk cId="1122065119" sldId="683"/>
            <ac:spMk id="30" creationId="{CC2F8842-D715-DD4A-819C-B26ACC86F331}"/>
          </ac:spMkLst>
        </pc:spChg>
        <pc:spChg chg="add mod">
          <ac:chgData name="Mark Herbert" userId="2018b251-adfe-4d54-a02d-dfee7d4f908f" providerId="ADAL" clId="{86FB0779-0B33-8948-AF85-6DE160A01530}" dt="2021-04-13T14:57:47.963" v="9790" actId="1076"/>
          <ac:spMkLst>
            <pc:docMk/>
            <pc:sldMk cId="1122065119" sldId="683"/>
            <ac:spMk id="31" creationId="{5B422CBE-05FE-F745-8A1C-1922EF43DE85}"/>
          </ac:spMkLst>
        </pc:spChg>
        <pc:spChg chg="add del mod">
          <ac:chgData name="Mark Herbert" userId="2018b251-adfe-4d54-a02d-dfee7d4f908f" providerId="ADAL" clId="{86FB0779-0B33-8948-AF85-6DE160A01530}" dt="2021-04-01T11:54:54.563" v="4173"/>
          <ac:spMkLst>
            <pc:docMk/>
            <pc:sldMk cId="1122065119" sldId="683"/>
            <ac:spMk id="31" creationId="{E454A748-D055-5842-BFDA-A4E4E0A0BC8C}"/>
          </ac:spMkLst>
        </pc:spChg>
        <pc:spChg chg="add del mod">
          <ac:chgData name="Mark Herbert" userId="2018b251-adfe-4d54-a02d-dfee7d4f908f" providerId="ADAL" clId="{86FB0779-0B33-8948-AF85-6DE160A01530}" dt="2021-04-01T11:54:54.563" v="4173"/>
          <ac:spMkLst>
            <pc:docMk/>
            <pc:sldMk cId="1122065119" sldId="683"/>
            <ac:spMk id="32" creationId="{315A7551-86A3-354E-B997-B7168EBC914B}"/>
          </ac:spMkLst>
        </pc:spChg>
        <pc:spChg chg="add mod">
          <ac:chgData name="Mark Herbert" userId="2018b251-adfe-4d54-a02d-dfee7d4f908f" providerId="ADAL" clId="{86FB0779-0B33-8948-AF85-6DE160A01530}" dt="2021-04-13T14:57:34.436" v="9789" actId="1076"/>
          <ac:spMkLst>
            <pc:docMk/>
            <pc:sldMk cId="1122065119" sldId="683"/>
            <ac:spMk id="32" creationId="{AA8CD06D-8199-6642-8D7A-02BB099A17C9}"/>
          </ac:spMkLst>
        </pc:spChg>
        <pc:spChg chg="add del mod">
          <ac:chgData name="Mark Herbert" userId="2018b251-adfe-4d54-a02d-dfee7d4f908f" providerId="ADAL" clId="{86FB0779-0B33-8948-AF85-6DE160A01530}" dt="2021-04-01T11:54:54.563" v="4173"/>
          <ac:spMkLst>
            <pc:docMk/>
            <pc:sldMk cId="1122065119" sldId="683"/>
            <ac:spMk id="33" creationId="{4D6A8425-4B63-B64E-8260-0351B48CCEE5}"/>
          </ac:spMkLst>
        </pc:spChg>
        <pc:spChg chg="add mod">
          <ac:chgData name="Mark Herbert" userId="2018b251-adfe-4d54-a02d-dfee7d4f908f" providerId="ADAL" clId="{86FB0779-0B33-8948-AF85-6DE160A01530}" dt="2021-04-13T14:47:49.539" v="9631"/>
          <ac:spMkLst>
            <pc:docMk/>
            <pc:sldMk cId="1122065119" sldId="683"/>
            <ac:spMk id="33" creationId="{E1D9C5D6-D8EF-F441-A84A-89CB5285E3F4}"/>
          </ac:spMkLst>
        </pc:spChg>
        <pc:spChg chg="add mod">
          <ac:chgData name="Mark Herbert" userId="2018b251-adfe-4d54-a02d-dfee7d4f908f" providerId="ADAL" clId="{86FB0779-0B33-8948-AF85-6DE160A01530}" dt="2021-04-13T14:47:49.539" v="9631"/>
          <ac:spMkLst>
            <pc:docMk/>
            <pc:sldMk cId="1122065119" sldId="683"/>
            <ac:spMk id="34" creationId="{5BC26D12-AD8E-5F4C-83EC-E27C0AD5D47B}"/>
          </ac:spMkLst>
        </pc:spChg>
        <pc:spChg chg="add del mod">
          <ac:chgData name="Mark Herbert" userId="2018b251-adfe-4d54-a02d-dfee7d4f908f" providerId="ADAL" clId="{86FB0779-0B33-8948-AF85-6DE160A01530}" dt="2021-04-01T11:54:54.563" v="4173"/>
          <ac:spMkLst>
            <pc:docMk/>
            <pc:sldMk cId="1122065119" sldId="683"/>
            <ac:spMk id="34" creationId="{9EE27A84-8E3D-A141-9E94-007EACE6722F}"/>
          </ac:spMkLst>
        </pc:spChg>
        <pc:spChg chg="add del mod">
          <ac:chgData name="Mark Herbert" userId="2018b251-adfe-4d54-a02d-dfee7d4f908f" providerId="ADAL" clId="{86FB0779-0B33-8948-AF85-6DE160A01530}" dt="2021-04-13T14:47:44.157" v="9628" actId="478"/>
          <ac:spMkLst>
            <pc:docMk/>
            <pc:sldMk cId="1122065119" sldId="683"/>
            <ac:spMk id="35" creationId="{CC6CF599-F0B7-3D48-AD7D-4DB7ABE7435D}"/>
          </ac:spMkLst>
        </pc:spChg>
        <pc:spChg chg="add del mod">
          <ac:chgData name="Mark Herbert" userId="2018b251-adfe-4d54-a02d-dfee7d4f908f" providerId="ADAL" clId="{86FB0779-0B33-8948-AF85-6DE160A01530}" dt="2021-04-13T14:47:41.654" v="9627" actId="478"/>
          <ac:spMkLst>
            <pc:docMk/>
            <pc:sldMk cId="1122065119" sldId="683"/>
            <ac:spMk id="36" creationId="{6A886005-56B4-FB45-9763-73320C66D512}"/>
          </ac:spMkLst>
        </pc:spChg>
        <pc:spChg chg="add del mod">
          <ac:chgData name="Mark Herbert" userId="2018b251-adfe-4d54-a02d-dfee7d4f908f" providerId="ADAL" clId="{86FB0779-0B33-8948-AF85-6DE160A01530}" dt="2021-04-13T14:47:32.948" v="9623" actId="478"/>
          <ac:spMkLst>
            <pc:docMk/>
            <pc:sldMk cId="1122065119" sldId="683"/>
            <ac:spMk id="37" creationId="{9E57A9ED-D72D-F74F-873D-D308286F3F8E}"/>
          </ac:spMkLst>
        </pc:spChg>
        <pc:spChg chg="add del mod">
          <ac:chgData name="Mark Herbert" userId="2018b251-adfe-4d54-a02d-dfee7d4f908f" providerId="ADAL" clId="{86FB0779-0B33-8948-AF85-6DE160A01530}" dt="2021-04-13T14:47:48.734" v="9630" actId="478"/>
          <ac:spMkLst>
            <pc:docMk/>
            <pc:sldMk cId="1122065119" sldId="683"/>
            <ac:spMk id="38" creationId="{A4EB115C-FE0D-6F45-864F-3C80741DAD8F}"/>
          </ac:spMkLst>
        </pc:spChg>
        <pc:spChg chg="add del mod">
          <ac:chgData name="Mark Herbert" userId="2018b251-adfe-4d54-a02d-dfee7d4f908f" providerId="ADAL" clId="{86FB0779-0B33-8948-AF85-6DE160A01530}" dt="2021-04-13T14:47:38.301" v="9625" actId="478"/>
          <ac:spMkLst>
            <pc:docMk/>
            <pc:sldMk cId="1122065119" sldId="683"/>
            <ac:spMk id="39" creationId="{5C40C28C-5655-7641-849E-3D54569C648A}"/>
          </ac:spMkLst>
        </pc:spChg>
        <pc:spChg chg="add mod">
          <ac:chgData name="Mark Herbert" userId="2018b251-adfe-4d54-a02d-dfee7d4f908f" providerId="ADAL" clId="{86FB0779-0B33-8948-AF85-6DE160A01530}" dt="2021-04-13T14:47:49.539" v="9631"/>
          <ac:spMkLst>
            <pc:docMk/>
            <pc:sldMk cId="1122065119" sldId="683"/>
            <ac:spMk id="40" creationId="{91578C46-4CBE-1240-AD7B-69ED409A364C}"/>
          </ac:spMkLst>
        </pc:spChg>
        <pc:spChg chg="add mod">
          <ac:chgData name="Mark Herbert" userId="2018b251-adfe-4d54-a02d-dfee7d4f908f" providerId="ADAL" clId="{86FB0779-0B33-8948-AF85-6DE160A01530}" dt="2021-04-13T14:50:17.435" v="9688" actId="20577"/>
          <ac:spMkLst>
            <pc:docMk/>
            <pc:sldMk cId="1122065119" sldId="683"/>
            <ac:spMk id="41" creationId="{78CE4DE2-E8F3-3C45-870A-EDC15317A21C}"/>
          </ac:spMkLst>
        </pc:spChg>
        <pc:spChg chg="add del mod topLvl">
          <ac:chgData name="Mark Herbert" userId="2018b251-adfe-4d54-a02d-dfee7d4f908f" providerId="ADAL" clId="{86FB0779-0B33-8948-AF85-6DE160A01530}" dt="2021-04-13T14:35:25.682" v="9512" actId="478"/>
          <ac:spMkLst>
            <pc:docMk/>
            <pc:sldMk cId="1122065119" sldId="683"/>
            <ac:spMk id="175" creationId="{00000000-0000-0000-0000-000000000000}"/>
          </ac:spMkLst>
        </pc:spChg>
        <pc:spChg chg="add del mod topLvl">
          <ac:chgData name="Mark Herbert" userId="2018b251-adfe-4d54-a02d-dfee7d4f908f" providerId="ADAL" clId="{86FB0779-0B33-8948-AF85-6DE160A01530}" dt="2021-04-13T14:36:47.208" v="9530" actId="255"/>
          <ac:spMkLst>
            <pc:docMk/>
            <pc:sldMk cId="1122065119" sldId="683"/>
            <ac:spMk id="176" creationId="{00000000-0000-0000-0000-000000000000}"/>
          </ac:spMkLst>
        </pc:spChg>
        <pc:spChg chg="del mod">
          <ac:chgData name="Mark Herbert" userId="2018b251-adfe-4d54-a02d-dfee7d4f908f" providerId="ADAL" clId="{86FB0779-0B33-8948-AF85-6DE160A01530}" dt="2021-04-13T14:50:08.521" v="9664" actId="478"/>
          <ac:spMkLst>
            <pc:docMk/>
            <pc:sldMk cId="1122065119" sldId="683"/>
            <ac:spMk id="178" creationId="{00000000-0000-0000-0000-000000000000}"/>
          </ac:spMkLst>
        </pc:spChg>
        <pc:spChg chg="mod topLvl">
          <ac:chgData name="Mark Herbert" userId="2018b251-adfe-4d54-a02d-dfee7d4f908f" providerId="ADAL" clId="{86FB0779-0B33-8948-AF85-6DE160A01530}" dt="2021-04-13T14:36:47.208" v="9530" actId="255"/>
          <ac:spMkLst>
            <pc:docMk/>
            <pc:sldMk cId="1122065119" sldId="683"/>
            <ac:spMk id="180" creationId="{00000000-0000-0000-0000-000000000000}"/>
          </ac:spMkLst>
        </pc:spChg>
        <pc:spChg chg="mod topLvl">
          <ac:chgData name="Mark Herbert" userId="2018b251-adfe-4d54-a02d-dfee7d4f908f" providerId="ADAL" clId="{86FB0779-0B33-8948-AF85-6DE160A01530}" dt="2021-04-13T14:48:01.566" v="9633" actId="255"/>
          <ac:spMkLst>
            <pc:docMk/>
            <pc:sldMk cId="1122065119" sldId="683"/>
            <ac:spMk id="181" creationId="{00000000-0000-0000-0000-000000000000}"/>
          </ac:spMkLst>
        </pc:spChg>
        <pc:spChg chg="mod topLvl">
          <ac:chgData name="Mark Herbert" userId="2018b251-adfe-4d54-a02d-dfee7d4f908f" providerId="ADAL" clId="{86FB0779-0B33-8948-AF85-6DE160A01530}" dt="2021-04-13T14:36:47.208" v="9530" actId="255"/>
          <ac:spMkLst>
            <pc:docMk/>
            <pc:sldMk cId="1122065119" sldId="683"/>
            <ac:spMk id="182" creationId="{00000000-0000-0000-0000-000000000000}"/>
          </ac:spMkLst>
        </pc:spChg>
        <pc:spChg chg="del mod topLvl">
          <ac:chgData name="Mark Herbert" userId="2018b251-adfe-4d54-a02d-dfee7d4f908f" providerId="ADAL" clId="{86FB0779-0B33-8948-AF85-6DE160A01530}" dt="2021-04-13T14:47:40.308" v="9626" actId="478"/>
          <ac:spMkLst>
            <pc:docMk/>
            <pc:sldMk cId="1122065119" sldId="683"/>
            <ac:spMk id="183" creationId="{00000000-0000-0000-0000-000000000000}"/>
          </ac:spMkLst>
        </pc:spChg>
        <pc:spChg chg="del mod topLvl">
          <ac:chgData name="Mark Herbert" userId="2018b251-adfe-4d54-a02d-dfee7d4f908f" providerId="ADAL" clId="{86FB0779-0B33-8948-AF85-6DE160A01530}" dt="2021-04-13T14:35:30.215" v="9514" actId="478"/>
          <ac:spMkLst>
            <pc:docMk/>
            <pc:sldMk cId="1122065119" sldId="683"/>
            <ac:spMk id="185" creationId="{00000000-0000-0000-0000-000000000000}"/>
          </ac:spMkLst>
        </pc:spChg>
        <pc:spChg chg="add del mod topLvl">
          <ac:chgData name="Mark Herbert" userId="2018b251-adfe-4d54-a02d-dfee7d4f908f" providerId="ADAL" clId="{86FB0779-0B33-8948-AF85-6DE160A01530}" dt="2021-04-01T11:57:35.924" v="4207" actId="478"/>
          <ac:spMkLst>
            <pc:docMk/>
            <pc:sldMk cId="1122065119" sldId="683"/>
            <ac:spMk id="186" creationId="{00000000-0000-0000-0000-000000000000}"/>
          </ac:spMkLst>
        </pc:spChg>
        <pc:spChg chg="del mod topLvl">
          <ac:chgData name="Mark Herbert" userId="2018b251-adfe-4d54-a02d-dfee7d4f908f" providerId="ADAL" clId="{86FB0779-0B33-8948-AF85-6DE160A01530}" dt="2021-04-01T15:17:25.363" v="7057" actId="478"/>
          <ac:spMkLst>
            <pc:docMk/>
            <pc:sldMk cId="1122065119" sldId="683"/>
            <ac:spMk id="187" creationId="{00000000-0000-0000-0000-000000000000}"/>
          </ac:spMkLst>
        </pc:spChg>
        <pc:spChg chg="del mod topLvl">
          <ac:chgData name="Mark Herbert" userId="2018b251-adfe-4d54-a02d-dfee7d4f908f" providerId="ADAL" clId="{86FB0779-0B33-8948-AF85-6DE160A01530}" dt="2021-04-13T14:35:41.120" v="9517" actId="478"/>
          <ac:spMkLst>
            <pc:docMk/>
            <pc:sldMk cId="1122065119" sldId="683"/>
            <ac:spMk id="188" creationId="{00000000-0000-0000-0000-000000000000}"/>
          </ac:spMkLst>
        </pc:spChg>
        <pc:spChg chg="del mod topLvl">
          <ac:chgData name="Mark Herbert" userId="2018b251-adfe-4d54-a02d-dfee7d4f908f" providerId="ADAL" clId="{86FB0779-0B33-8948-AF85-6DE160A01530}" dt="2021-04-13T14:36:13.820" v="9525" actId="478"/>
          <ac:spMkLst>
            <pc:docMk/>
            <pc:sldMk cId="1122065119" sldId="683"/>
            <ac:spMk id="189" creationId="{00000000-0000-0000-0000-000000000000}"/>
          </ac:spMkLst>
        </pc:spChg>
        <pc:spChg chg="add del mod topLvl">
          <ac:chgData name="Mark Herbert" userId="2018b251-adfe-4d54-a02d-dfee7d4f908f" providerId="ADAL" clId="{86FB0779-0B33-8948-AF85-6DE160A01530}" dt="2021-04-13T14:35:47.651" v="9519" actId="478"/>
          <ac:spMkLst>
            <pc:docMk/>
            <pc:sldMk cId="1122065119" sldId="683"/>
            <ac:spMk id="192" creationId="{00000000-0000-0000-0000-000000000000}"/>
          </ac:spMkLst>
        </pc:spChg>
        <pc:grpChg chg="add del mod">
          <ac:chgData name="Mark Herbert" userId="2018b251-adfe-4d54-a02d-dfee7d4f908f" providerId="ADAL" clId="{86FB0779-0B33-8948-AF85-6DE160A01530}" dt="2021-04-13T14:36:24.167" v="9528" actId="478"/>
          <ac:grpSpMkLst>
            <pc:docMk/>
            <pc:sldMk cId="1122065119" sldId="683"/>
            <ac:grpSpMk id="2" creationId="{0957E73E-B440-AB40-AAE7-F01CAD69204D}"/>
          </ac:grpSpMkLst>
        </pc:grpChg>
        <pc:grpChg chg="add del mod">
          <ac:chgData name="Mark Herbert" userId="2018b251-adfe-4d54-a02d-dfee7d4f908f" providerId="ADAL" clId="{86FB0779-0B33-8948-AF85-6DE160A01530}" dt="2021-04-13T13:43:00.269" v="9102" actId="165"/>
          <ac:grpSpMkLst>
            <pc:docMk/>
            <pc:sldMk cId="1122065119" sldId="683"/>
            <ac:grpSpMk id="2" creationId="{73B4DC40-2919-B448-8B04-595275B49175}"/>
          </ac:grpSpMkLst>
        </pc:grpChg>
        <pc:grpChg chg="add del mod">
          <ac:chgData name="Mark Herbert" userId="2018b251-adfe-4d54-a02d-dfee7d4f908f" providerId="ADAL" clId="{86FB0779-0B33-8948-AF85-6DE160A01530}" dt="2021-04-01T11:53:13.185" v="4157" actId="165"/>
          <ac:grpSpMkLst>
            <pc:docMk/>
            <pc:sldMk cId="1122065119" sldId="683"/>
            <ac:grpSpMk id="2" creationId="{BC2914A8-5327-F34F-86F5-EC29A003015D}"/>
          </ac:grpSpMkLst>
        </pc:grpChg>
        <pc:grpChg chg="add del mod">
          <ac:chgData name="Mark Herbert" userId="2018b251-adfe-4d54-a02d-dfee7d4f908f" providerId="ADAL" clId="{86FB0779-0B33-8948-AF85-6DE160A01530}" dt="2021-04-13T14:35:47.651" v="9519" actId="478"/>
          <ac:grpSpMkLst>
            <pc:docMk/>
            <pc:sldMk cId="1122065119" sldId="683"/>
            <ac:grpSpMk id="3" creationId="{62281310-F22B-3047-8B8B-5D6069116A78}"/>
          </ac:grpSpMkLst>
        </pc:grpChg>
        <pc:grpChg chg="add del mod">
          <ac:chgData name="Mark Herbert" userId="2018b251-adfe-4d54-a02d-dfee7d4f908f" providerId="ADAL" clId="{86FB0779-0B33-8948-AF85-6DE160A01530}" dt="2021-04-01T15:06:28.580" v="6779" actId="165"/>
          <ac:grpSpMkLst>
            <pc:docMk/>
            <pc:sldMk cId="1122065119" sldId="683"/>
            <ac:grpSpMk id="5" creationId="{CD25E0F3-9282-0646-BA86-B908EC262C1A}"/>
          </ac:grpSpMkLst>
        </pc:grpChg>
        <pc:grpChg chg="add del mod">
          <ac:chgData name="Mark Herbert" userId="2018b251-adfe-4d54-a02d-dfee7d4f908f" providerId="ADAL" clId="{86FB0779-0B33-8948-AF85-6DE160A01530}" dt="2021-04-13T14:36:04.134" v="9522" actId="478"/>
          <ac:grpSpMkLst>
            <pc:docMk/>
            <pc:sldMk cId="1122065119" sldId="683"/>
            <ac:grpSpMk id="7" creationId="{A764B80B-8C34-FF49-A2EC-D5C5F4949B49}"/>
          </ac:grpSpMkLst>
        </pc:grpChg>
        <pc:grpChg chg="add del mod">
          <ac:chgData name="Mark Herbert" userId="2018b251-adfe-4d54-a02d-dfee7d4f908f" providerId="ADAL" clId="{86FB0779-0B33-8948-AF85-6DE160A01530}" dt="2021-04-13T14:36:13.820" v="9525" actId="478"/>
          <ac:grpSpMkLst>
            <pc:docMk/>
            <pc:sldMk cId="1122065119" sldId="683"/>
            <ac:grpSpMk id="8" creationId="{6AB29BE9-2616-154C-9363-A4ABA17160E9}"/>
          </ac:grpSpMkLst>
        </pc:grpChg>
        <pc:picChg chg="del mod">
          <ac:chgData name="Mark Herbert" userId="2018b251-adfe-4d54-a02d-dfee7d4f908f" providerId="ADAL" clId="{86FB0779-0B33-8948-AF85-6DE160A01530}" dt="2021-04-13T14:03:34.489" v="9250" actId="478"/>
          <ac:picMkLst>
            <pc:docMk/>
            <pc:sldMk cId="1122065119" sldId="683"/>
            <ac:picMk id="21" creationId="{79D5C963-61DA-49CE-8397-F7D3F3D7FCFE}"/>
          </ac:picMkLst>
        </pc:picChg>
        <pc:picChg chg="add mod">
          <ac:chgData name="Mark Herbert" userId="2018b251-adfe-4d54-a02d-dfee7d4f908f" providerId="ADAL" clId="{86FB0779-0B33-8948-AF85-6DE160A01530}" dt="2021-04-13T14:08:37.716" v="9312" actId="167"/>
          <ac:picMkLst>
            <pc:docMk/>
            <pc:sldMk cId="1122065119" sldId="683"/>
            <ac:picMk id="27" creationId="{FD6D584F-6876-3F4F-B857-1A6DF295C59C}"/>
          </ac:picMkLst>
        </pc:picChg>
        <pc:picChg chg="add mod">
          <ac:chgData name="Mark Herbert" userId="2018b251-adfe-4d54-a02d-dfee7d4f908f" providerId="ADAL" clId="{86FB0779-0B33-8948-AF85-6DE160A01530}" dt="2021-04-13T14:47:49.539" v="9631"/>
          <ac:picMkLst>
            <pc:docMk/>
            <pc:sldMk cId="1122065119" sldId="683"/>
            <ac:picMk id="30" creationId="{BD883B09-07F1-D34D-8531-5811417D88A0}"/>
          </ac:picMkLst>
        </pc:picChg>
        <pc:picChg chg="del mod">
          <ac:chgData name="Mark Herbert" userId="2018b251-adfe-4d54-a02d-dfee7d4f908f" providerId="ADAL" clId="{86FB0779-0B33-8948-AF85-6DE160A01530}" dt="2021-04-13T13:43:41.850" v="9107" actId="478"/>
          <ac:picMkLst>
            <pc:docMk/>
            <pc:sldMk cId="1122065119" sldId="683"/>
            <ac:picMk id="174" creationId="{00000000-0000-0000-0000-000000000000}"/>
          </ac:picMkLst>
        </pc:picChg>
        <pc:picChg chg="del mod topLvl">
          <ac:chgData name="Mark Herbert" userId="2018b251-adfe-4d54-a02d-dfee7d4f908f" providerId="ADAL" clId="{86FB0779-0B33-8948-AF85-6DE160A01530}" dt="2021-04-13T14:47:34.100" v="9624" actId="478"/>
          <ac:picMkLst>
            <pc:docMk/>
            <pc:sldMk cId="1122065119" sldId="683"/>
            <ac:picMk id="184" creationId="{00000000-0000-0000-0000-000000000000}"/>
          </ac:picMkLst>
        </pc:picChg>
        <pc:cxnChg chg="add del mod">
          <ac:chgData name="Mark Herbert" userId="2018b251-adfe-4d54-a02d-dfee7d4f908f" providerId="ADAL" clId="{86FB0779-0B33-8948-AF85-6DE160A01530}" dt="2021-04-13T14:47:31.190" v="9622" actId="478"/>
          <ac:cxnSpMkLst>
            <pc:docMk/>
            <pc:sldMk cId="1122065119" sldId="683"/>
            <ac:cxnSpMk id="28" creationId="{949EA10D-0919-7840-A788-FC14EAC853C9}"/>
          </ac:cxnSpMkLst>
        </pc:cxnChg>
        <pc:cxnChg chg="add del mod">
          <ac:chgData name="Mark Herbert" userId="2018b251-adfe-4d54-a02d-dfee7d4f908f" providerId="ADAL" clId="{86FB0779-0B33-8948-AF85-6DE160A01530}" dt="2021-04-13T14:47:47.010" v="9629" actId="478"/>
          <ac:cxnSpMkLst>
            <pc:docMk/>
            <pc:sldMk cId="1122065119" sldId="683"/>
            <ac:cxnSpMk id="29" creationId="{C5CBED33-D404-9745-A585-B807CFEE4ABD}"/>
          </ac:cxnSpMkLst>
        </pc:cxnChg>
      </pc:sldChg>
      <pc:sldChg chg="addSp delSp modSp add mod modAnim modNotesTx">
        <pc:chgData name="Mark Herbert" userId="2018b251-adfe-4d54-a02d-dfee7d4f908f" providerId="ADAL" clId="{86FB0779-0B33-8948-AF85-6DE160A01530}" dt="2021-04-13T14:59:14.014" v="9800"/>
        <pc:sldMkLst>
          <pc:docMk/>
          <pc:sldMk cId="2553401085" sldId="684"/>
        </pc:sldMkLst>
        <pc:spChg chg="add del mod">
          <ac:chgData name="Mark Herbert" userId="2018b251-adfe-4d54-a02d-dfee7d4f908f" providerId="ADAL" clId="{86FB0779-0B33-8948-AF85-6DE160A01530}" dt="2021-04-13T13:56:24.303" v="9211"/>
          <ac:spMkLst>
            <pc:docMk/>
            <pc:sldMk cId="2553401085" sldId="684"/>
            <ac:spMk id="4" creationId="{FF67E74F-F0DC-8748-86E0-048B4B517B99}"/>
          </ac:spMkLst>
        </pc:spChg>
        <pc:spChg chg="add del mod">
          <ac:chgData name="Mark Herbert" userId="2018b251-adfe-4d54-a02d-dfee7d4f908f" providerId="ADAL" clId="{86FB0779-0B33-8948-AF85-6DE160A01530}" dt="2021-04-13T14:37:40.149" v="9544" actId="478"/>
          <ac:spMkLst>
            <pc:docMk/>
            <pc:sldMk cId="2553401085" sldId="684"/>
            <ac:spMk id="7" creationId="{38F3D6AD-0B84-804B-A821-FC57C84E841F}"/>
          </ac:spMkLst>
        </pc:spChg>
        <pc:spChg chg="add del mod">
          <ac:chgData name="Mark Herbert" userId="2018b251-adfe-4d54-a02d-dfee7d4f908f" providerId="ADAL" clId="{86FB0779-0B33-8948-AF85-6DE160A01530}" dt="2021-04-13T14:38:01.627" v="9552"/>
          <ac:spMkLst>
            <pc:docMk/>
            <pc:sldMk cId="2553401085" sldId="684"/>
            <ac:spMk id="8" creationId="{264C5C3A-8F4E-B14E-BDFE-47BA4A859EDC}"/>
          </ac:spMkLst>
        </pc:spChg>
        <pc:spChg chg="add del mod">
          <ac:chgData name="Mark Herbert" userId="2018b251-adfe-4d54-a02d-dfee7d4f908f" providerId="ADAL" clId="{86FB0779-0B33-8948-AF85-6DE160A01530}" dt="2021-04-13T14:38:00.983" v="9550" actId="478"/>
          <ac:spMkLst>
            <pc:docMk/>
            <pc:sldMk cId="2553401085" sldId="684"/>
            <ac:spMk id="9" creationId="{A31D9B50-E424-7541-A6E8-B80EADDBCE58}"/>
          </ac:spMkLst>
        </pc:spChg>
        <pc:spChg chg="del mod topLvl">
          <ac:chgData name="Mark Herbert" userId="2018b251-adfe-4d54-a02d-dfee7d4f908f" providerId="ADAL" clId="{86FB0779-0B33-8948-AF85-6DE160A01530}" dt="2021-04-13T14:38:10.500" v="9554" actId="478"/>
          <ac:spMkLst>
            <pc:docMk/>
            <pc:sldMk cId="2553401085" sldId="684"/>
            <ac:spMk id="23" creationId="{07ACB09A-1183-184A-A25C-E7BA37E86E95}"/>
          </ac:spMkLst>
        </pc:spChg>
        <pc:spChg chg="del mod topLvl">
          <ac:chgData name="Mark Herbert" userId="2018b251-adfe-4d54-a02d-dfee7d4f908f" providerId="ADAL" clId="{86FB0779-0B33-8948-AF85-6DE160A01530}" dt="2021-04-13T14:38:34.311" v="9562" actId="478"/>
          <ac:spMkLst>
            <pc:docMk/>
            <pc:sldMk cId="2553401085" sldId="684"/>
            <ac:spMk id="24" creationId="{6A3E2E6B-33BA-6745-BC86-8B398E528A09}"/>
          </ac:spMkLst>
        </pc:spChg>
        <pc:spChg chg="mod topLvl">
          <ac:chgData name="Mark Herbert" userId="2018b251-adfe-4d54-a02d-dfee7d4f908f" providerId="ADAL" clId="{86FB0779-0B33-8948-AF85-6DE160A01530}" dt="2021-04-13T14:58:45.222" v="9795" actId="164"/>
          <ac:spMkLst>
            <pc:docMk/>
            <pc:sldMk cId="2553401085" sldId="684"/>
            <ac:spMk id="35" creationId="{CC6CF599-F0B7-3D48-AD7D-4DB7ABE7435D}"/>
          </ac:spMkLst>
        </pc:spChg>
        <pc:spChg chg="mod topLvl">
          <ac:chgData name="Mark Herbert" userId="2018b251-adfe-4d54-a02d-dfee7d4f908f" providerId="ADAL" clId="{86FB0779-0B33-8948-AF85-6DE160A01530}" dt="2021-04-13T14:59:11.954" v="9799" actId="164"/>
          <ac:spMkLst>
            <pc:docMk/>
            <pc:sldMk cId="2553401085" sldId="684"/>
            <ac:spMk id="36" creationId="{6A886005-56B4-FB45-9763-73320C66D512}"/>
          </ac:spMkLst>
        </pc:spChg>
        <pc:spChg chg="mod topLvl">
          <ac:chgData name="Mark Herbert" userId="2018b251-adfe-4d54-a02d-dfee7d4f908f" providerId="ADAL" clId="{86FB0779-0B33-8948-AF85-6DE160A01530}" dt="2021-04-13T14:58:23.072" v="9791" actId="164"/>
          <ac:spMkLst>
            <pc:docMk/>
            <pc:sldMk cId="2553401085" sldId="684"/>
            <ac:spMk id="37" creationId="{9E57A9ED-D72D-F74F-873D-D308286F3F8E}"/>
          </ac:spMkLst>
        </pc:spChg>
        <pc:spChg chg="mod topLvl">
          <ac:chgData name="Mark Herbert" userId="2018b251-adfe-4d54-a02d-dfee7d4f908f" providerId="ADAL" clId="{86FB0779-0B33-8948-AF85-6DE160A01530}" dt="2021-04-13T14:58:33.825" v="9793" actId="164"/>
          <ac:spMkLst>
            <pc:docMk/>
            <pc:sldMk cId="2553401085" sldId="684"/>
            <ac:spMk id="38" creationId="{A4EB115C-FE0D-6F45-864F-3C80741DAD8F}"/>
          </ac:spMkLst>
        </pc:spChg>
        <pc:spChg chg="mod">
          <ac:chgData name="Mark Herbert" userId="2018b251-adfe-4d54-a02d-dfee7d4f908f" providerId="ADAL" clId="{86FB0779-0B33-8948-AF85-6DE160A01530}" dt="2021-04-01T12:06:12.589" v="4364" actId="1076"/>
          <ac:spMkLst>
            <pc:docMk/>
            <pc:sldMk cId="2553401085" sldId="684"/>
            <ac:spMk id="39" creationId="{5C40C28C-5655-7641-849E-3D54569C648A}"/>
          </ac:spMkLst>
        </pc:spChg>
        <pc:spChg chg="add mod">
          <ac:chgData name="Mark Herbert" userId="2018b251-adfe-4d54-a02d-dfee7d4f908f" providerId="ADAL" clId="{86FB0779-0B33-8948-AF85-6DE160A01530}" dt="2021-04-13T14:50:52.419" v="9731" actId="207"/>
          <ac:spMkLst>
            <pc:docMk/>
            <pc:sldMk cId="2553401085" sldId="684"/>
            <ac:spMk id="48" creationId="{248E538A-BC2C-4B4E-8B6A-DB00F208C8E3}"/>
          </ac:spMkLst>
        </pc:spChg>
        <pc:spChg chg="del mod">
          <ac:chgData name="Mark Herbert" userId="2018b251-adfe-4d54-a02d-dfee7d4f908f" providerId="ADAL" clId="{86FB0779-0B33-8948-AF85-6DE160A01530}" dt="2021-04-13T14:36:57.279" v="9532" actId="478"/>
          <ac:spMkLst>
            <pc:docMk/>
            <pc:sldMk cId="2553401085" sldId="684"/>
            <ac:spMk id="175" creationId="{00000000-0000-0000-0000-000000000000}"/>
          </ac:spMkLst>
        </pc:spChg>
        <pc:spChg chg="mod topLvl">
          <ac:chgData name="Mark Herbert" userId="2018b251-adfe-4d54-a02d-dfee7d4f908f" providerId="ADAL" clId="{86FB0779-0B33-8948-AF85-6DE160A01530}" dt="2021-04-13T14:58:23.072" v="9791" actId="164"/>
          <ac:spMkLst>
            <pc:docMk/>
            <pc:sldMk cId="2553401085" sldId="684"/>
            <ac:spMk id="176" creationId="{00000000-0000-0000-0000-000000000000}"/>
          </ac:spMkLst>
        </pc:spChg>
        <pc:spChg chg="del mod">
          <ac:chgData name="Mark Herbert" userId="2018b251-adfe-4d54-a02d-dfee7d4f908f" providerId="ADAL" clId="{86FB0779-0B33-8948-AF85-6DE160A01530}" dt="2021-04-13T14:50:55.473" v="9732" actId="478"/>
          <ac:spMkLst>
            <pc:docMk/>
            <pc:sldMk cId="2553401085" sldId="684"/>
            <ac:spMk id="178" creationId="{00000000-0000-0000-0000-000000000000}"/>
          </ac:spMkLst>
        </pc:spChg>
        <pc:spChg chg="mod topLvl">
          <ac:chgData name="Mark Herbert" userId="2018b251-adfe-4d54-a02d-dfee7d4f908f" providerId="ADAL" clId="{86FB0779-0B33-8948-AF85-6DE160A01530}" dt="2021-04-13T14:59:11.954" v="9799" actId="164"/>
          <ac:spMkLst>
            <pc:docMk/>
            <pc:sldMk cId="2553401085" sldId="684"/>
            <ac:spMk id="180" creationId="{00000000-0000-0000-0000-000000000000}"/>
          </ac:spMkLst>
        </pc:spChg>
        <pc:spChg chg="mod topLvl">
          <ac:chgData name="Mark Herbert" userId="2018b251-adfe-4d54-a02d-dfee7d4f908f" providerId="ADAL" clId="{86FB0779-0B33-8948-AF85-6DE160A01530}" dt="2021-04-13T14:58:45.222" v="9795" actId="164"/>
          <ac:spMkLst>
            <pc:docMk/>
            <pc:sldMk cId="2553401085" sldId="684"/>
            <ac:spMk id="181" creationId="{00000000-0000-0000-0000-000000000000}"/>
          </ac:spMkLst>
        </pc:spChg>
        <pc:spChg chg="mod topLvl">
          <ac:chgData name="Mark Herbert" userId="2018b251-adfe-4d54-a02d-dfee7d4f908f" providerId="ADAL" clId="{86FB0779-0B33-8948-AF85-6DE160A01530}" dt="2021-04-13T14:58:33.825" v="9793" actId="164"/>
          <ac:spMkLst>
            <pc:docMk/>
            <pc:sldMk cId="2553401085" sldId="684"/>
            <ac:spMk id="182" creationId="{00000000-0000-0000-0000-000000000000}"/>
          </ac:spMkLst>
        </pc:spChg>
        <pc:spChg chg="del mod topLvl">
          <ac:chgData name="Mark Herbert" userId="2018b251-adfe-4d54-a02d-dfee7d4f908f" providerId="ADAL" clId="{86FB0779-0B33-8948-AF85-6DE160A01530}" dt="2021-04-13T14:37:01.314" v="9534" actId="478"/>
          <ac:spMkLst>
            <pc:docMk/>
            <pc:sldMk cId="2553401085" sldId="684"/>
            <ac:spMk id="185" creationId="{00000000-0000-0000-0000-000000000000}"/>
          </ac:spMkLst>
        </pc:spChg>
        <pc:spChg chg="del">
          <ac:chgData name="Mark Herbert" userId="2018b251-adfe-4d54-a02d-dfee7d4f908f" providerId="ADAL" clId="{86FB0779-0B33-8948-AF85-6DE160A01530}" dt="2021-04-01T15:32:05.456" v="7406" actId="478"/>
          <ac:spMkLst>
            <pc:docMk/>
            <pc:sldMk cId="2553401085" sldId="684"/>
            <ac:spMk id="187" creationId="{00000000-0000-0000-0000-000000000000}"/>
          </ac:spMkLst>
        </pc:spChg>
        <pc:spChg chg="del mod">
          <ac:chgData name="Mark Herbert" userId="2018b251-adfe-4d54-a02d-dfee7d4f908f" providerId="ADAL" clId="{86FB0779-0B33-8948-AF85-6DE160A01530}" dt="2021-04-01T12:15:50.571" v="4464" actId="478"/>
          <ac:spMkLst>
            <pc:docMk/>
            <pc:sldMk cId="2553401085" sldId="684"/>
            <ac:spMk id="188" creationId="{00000000-0000-0000-0000-000000000000}"/>
          </ac:spMkLst>
        </pc:spChg>
        <pc:spChg chg="del mod">
          <ac:chgData name="Mark Herbert" userId="2018b251-adfe-4d54-a02d-dfee7d4f908f" providerId="ADAL" clId="{86FB0779-0B33-8948-AF85-6DE160A01530}" dt="2021-04-13T14:38:23.075" v="9558" actId="478"/>
          <ac:spMkLst>
            <pc:docMk/>
            <pc:sldMk cId="2553401085" sldId="684"/>
            <ac:spMk id="189" creationId="{00000000-0000-0000-0000-000000000000}"/>
          </ac:spMkLst>
        </pc:spChg>
        <pc:spChg chg="del mod">
          <ac:chgData name="Mark Herbert" userId="2018b251-adfe-4d54-a02d-dfee7d4f908f" providerId="ADAL" clId="{86FB0779-0B33-8948-AF85-6DE160A01530}" dt="2021-04-13T14:37:33.569" v="9541" actId="478"/>
          <ac:spMkLst>
            <pc:docMk/>
            <pc:sldMk cId="2553401085" sldId="684"/>
            <ac:spMk id="192" creationId="{00000000-0000-0000-0000-000000000000}"/>
          </ac:spMkLst>
        </pc:spChg>
        <pc:grpChg chg="add del mod">
          <ac:chgData name="Mark Herbert" userId="2018b251-adfe-4d54-a02d-dfee7d4f908f" providerId="ADAL" clId="{86FB0779-0B33-8948-AF85-6DE160A01530}" dt="2021-04-13T14:37:23.528" v="9539" actId="165"/>
          <ac:grpSpMkLst>
            <pc:docMk/>
            <pc:sldMk cId="2553401085" sldId="684"/>
            <ac:grpSpMk id="2" creationId="{8A1ADC98-6279-B249-AA1D-666338A431DA}"/>
          </ac:grpSpMkLst>
        </pc:grpChg>
        <pc:grpChg chg="add del mod">
          <ac:chgData name="Mark Herbert" userId="2018b251-adfe-4d54-a02d-dfee7d4f908f" providerId="ADAL" clId="{86FB0779-0B33-8948-AF85-6DE160A01530}" dt="2021-04-01T15:37:32.631" v="7441" actId="165"/>
          <ac:grpSpMkLst>
            <pc:docMk/>
            <pc:sldMk cId="2553401085" sldId="684"/>
            <ac:grpSpMk id="2" creationId="{97D7C1A1-EBAB-C34F-948D-4F51B147A718}"/>
          </ac:grpSpMkLst>
        </pc:grpChg>
        <pc:grpChg chg="add del mod">
          <ac:chgData name="Mark Herbert" userId="2018b251-adfe-4d54-a02d-dfee7d4f908f" providerId="ADAL" clId="{86FB0779-0B33-8948-AF85-6DE160A01530}" dt="2021-04-13T14:38:23.075" v="9558" actId="478"/>
          <ac:grpSpMkLst>
            <pc:docMk/>
            <pc:sldMk cId="2553401085" sldId="684"/>
            <ac:grpSpMk id="3" creationId="{EF5B0C7B-5F60-6F4C-BDFE-F9BFB33E5904}"/>
          </ac:grpSpMkLst>
        </pc:grpChg>
        <pc:grpChg chg="add del mod">
          <ac:chgData name="Mark Herbert" userId="2018b251-adfe-4d54-a02d-dfee7d4f908f" providerId="ADAL" clId="{86FB0779-0B33-8948-AF85-6DE160A01530}" dt="2021-04-13T13:53:54.075" v="9205" actId="165"/>
          <ac:grpSpMkLst>
            <pc:docMk/>
            <pc:sldMk cId="2553401085" sldId="684"/>
            <ac:grpSpMk id="4" creationId="{56B8F38B-55E4-0942-809C-68569629B765}"/>
          </ac:grpSpMkLst>
        </pc:grpChg>
        <pc:grpChg chg="del">
          <ac:chgData name="Mark Herbert" userId="2018b251-adfe-4d54-a02d-dfee7d4f908f" providerId="ADAL" clId="{86FB0779-0B33-8948-AF85-6DE160A01530}" dt="2021-04-13T14:38:14.143" v="9555" actId="165"/>
          <ac:grpSpMkLst>
            <pc:docMk/>
            <pc:sldMk cId="2553401085" sldId="684"/>
            <ac:grpSpMk id="4" creationId="{E2BA3840-0767-406D-A54F-B17DF3F6F3A7}"/>
          </ac:grpSpMkLst>
        </pc:grpChg>
        <pc:grpChg chg="add del mod">
          <ac:chgData name="Mark Herbert" userId="2018b251-adfe-4d54-a02d-dfee7d4f908f" providerId="ADAL" clId="{86FB0779-0B33-8948-AF85-6DE160A01530}" dt="2021-04-13T14:37:55.050" v="9548" actId="165"/>
          <ac:grpSpMkLst>
            <pc:docMk/>
            <pc:sldMk cId="2553401085" sldId="684"/>
            <ac:grpSpMk id="5" creationId="{8713FB4A-CA34-5649-91AD-ECDA14709198}"/>
          </ac:grpSpMkLst>
        </pc:grpChg>
        <pc:grpChg chg="add del mod">
          <ac:chgData name="Mark Herbert" userId="2018b251-adfe-4d54-a02d-dfee7d4f908f" providerId="ADAL" clId="{86FB0779-0B33-8948-AF85-6DE160A01530}" dt="2021-04-13T14:38:27.047" v="9559" actId="165"/>
          <ac:grpSpMkLst>
            <pc:docMk/>
            <pc:sldMk cId="2553401085" sldId="684"/>
            <ac:grpSpMk id="6" creationId="{26D24F0A-8A3D-A348-8A69-E6CCBB2E54EF}"/>
          </ac:grpSpMkLst>
        </pc:grpChg>
        <pc:grpChg chg="add mod">
          <ac:chgData name="Mark Herbert" userId="2018b251-adfe-4d54-a02d-dfee7d4f908f" providerId="ADAL" clId="{86FB0779-0B33-8948-AF85-6DE160A01530}" dt="2021-04-13T14:58:23.072" v="9791" actId="164"/>
          <ac:grpSpMkLst>
            <pc:docMk/>
            <pc:sldMk cId="2553401085" sldId="684"/>
            <ac:grpSpMk id="32" creationId="{1377E55D-FDD8-0C4E-A46F-AA6CB06E8D16}"/>
          </ac:grpSpMkLst>
        </pc:grpChg>
        <pc:grpChg chg="add mod">
          <ac:chgData name="Mark Herbert" userId="2018b251-adfe-4d54-a02d-dfee7d4f908f" providerId="ADAL" clId="{86FB0779-0B33-8948-AF85-6DE160A01530}" dt="2021-04-13T14:58:33.825" v="9793" actId="164"/>
          <ac:grpSpMkLst>
            <pc:docMk/>
            <pc:sldMk cId="2553401085" sldId="684"/>
            <ac:grpSpMk id="33" creationId="{AC4AFB2C-ABCE-5A4B-B9C6-0DE2AC25A842}"/>
          </ac:grpSpMkLst>
        </pc:grpChg>
        <pc:grpChg chg="add mod">
          <ac:chgData name="Mark Herbert" userId="2018b251-adfe-4d54-a02d-dfee7d4f908f" providerId="ADAL" clId="{86FB0779-0B33-8948-AF85-6DE160A01530}" dt="2021-04-13T14:58:45.222" v="9795" actId="164"/>
          <ac:grpSpMkLst>
            <pc:docMk/>
            <pc:sldMk cId="2553401085" sldId="684"/>
            <ac:grpSpMk id="34" creationId="{E25F267D-F087-1048-A752-7C2A96910545}"/>
          </ac:grpSpMkLst>
        </pc:grpChg>
        <pc:grpChg chg="add mod">
          <ac:chgData name="Mark Herbert" userId="2018b251-adfe-4d54-a02d-dfee7d4f908f" providerId="ADAL" clId="{86FB0779-0B33-8948-AF85-6DE160A01530}" dt="2021-04-13T14:58:58.831" v="9798" actId="164"/>
          <ac:grpSpMkLst>
            <pc:docMk/>
            <pc:sldMk cId="2553401085" sldId="684"/>
            <ac:grpSpMk id="40" creationId="{40475E12-0A35-B74A-AAD6-5A4B534F608C}"/>
          </ac:grpSpMkLst>
        </pc:grpChg>
        <pc:grpChg chg="add mod">
          <ac:chgData name="Mark Herbert" userId="2018b251-adfe-4d54-a02d-dfee7d4f908f" providerId="ADAL" clId="{86FB0779-0B33-8948-AF85-6DE160A01530}" dt="2021-04-13T14:59:11.954" v="9799" actId="164"/>
          <ac:grpSpMkLst>
            <pc:docMk/>
            <pc:sldMk cId="2553401085" sldId="684"/>
            <ac:grpSpMk id="41" creationId="{12E083FA-D033-9A45-B82D-4FC9A79C93A5}"/>
          </ac:grpSpMkLst>
        </pc:grpChg>
        <pc:picChg chg="del mod">
          <ac:chgData name="Mark Herbert" userId="2018b251-adfe-4d54-a02d-dfee7d4f908f" providerId="ADAL" clId="{86FB0779-0B33-8948-AF85-6DE160A01530}" dt="2021-04-13T14:03:44.688" v="9253" actId="478"/>
          <ac:picMkLst>
            <pc:docMk/>
            <pc:sldMk cId="2553401085" sldId="684"/>
            <ac:picMk id="21" creationId="{79D5C963-61DA-49CE-8397-F7D3F3D7FCFE}"/>
          </ac:picMkLst>
        </pc:picChg>
        <pc:picChg chg="del">
          <ac:chgData name="Mark Herbert" userId="2018b251-adfe-4d54-a02d-dfee7d4f908f" providerId="ADAL" clId="{86FB0779-0B33-8948-AF85-6DE160A01530}" dt="2021-04-01T15:29:44.850" v="7328" actId="478"/>
          <ac:picMkLst>
            <pc:docMk/>
            <pc:sldMk cId="2553401085" sldId="684"/>
            <ac:picMk id="22" creationId="{E2CAC79A-B5BC-1A43-ABB4-B26E52565942}"/>
          </ac:picMkLst>
        </pc:picChg>
        <pc:picChg chg="add mod">
          <ac:chgData name="Mark Herbert" userId="2018b251-adfe-4d54-a02d-dfee7d4f908f" providerId="ADAL" clId="{86FB0779-0B33-8948-AF85-6DE160A01530}" dt="2021-04-01T15:29:45.746" v="7329"/>
          <ac:picMkLst>
            <pc:docMk/>
            <pc:sldMk cId="2553401085" sldId="684"/>
            <ac:picMk id="25" creationId="{2EFAB86F-990D-8047-9368-6D61CFAB691E}"/>
          </ac:picMkLst>
        </pc:picChg>
        <pc:picChg chg="add mod">
          <ac:chgData name="Mark Herbert" userId="2018b251-adfe-4d54-a02d-dfee7d4f908f" providerId="ADAL" clId="{86FB0779-0B33-8948-AF85-6DE160A01530}" dt="2021-04-13T14:58:58.831" v="9798" actId="164"/>
          <ac:picMkLst>
            <pc:docMk/>
            <pc:sldMk cId="2553401085" sldId="684"/>
            <ac:picMk id="27" creationId="{28729EF1-7ABC-434E-89E6-9BDD967C4FD3}"/>
          </ac:picMkLst>
        </pc:picChg>
        <pc:picChg chg="add del mod">
          <ac:chgData name="Mark Herbert" userId="2018b251-adfe-4d54-a02d-dfee7d4f908f" providerId="ADAL" clId="{86FB0779-0B33-8948-AF85-6DE160A01530}" dt="2021-04-13T14:37:17.955" v="9538" actId="478"/>
          <ac:picMkLst>
            <pc:docMk/>
            <pc:sldMk cId="2553401085" sldId="684"/>
            <ac:picMk id="28" creationId="{D3AD5BDA-CCF0-764C-A0CE-11046E5D24FF}"/>
          </ac:picMkLst>
        </pc:picChg>
        <pc:picChg chg="del">
          <ac:chgData name="Mark Herbert" userId="2018b251-adfe-4d54-a02d-dfee7d4f908f" providerId="ADAL" clId="{86FB0779-0B33-8948-AF85-6DE160A01530}" dt="2021-04-01T12:05:53.900" v="4362" actId="478"/>
          <ac:picMkLst>
            <pc:docMk/>
            <pc:sldMk cId="2553401085" sldId="684"/>
            <ac:picMk id="174" creationId="{00000000-0000-0000-0000-000000000000}"/>
          </ac:picMkLst>
        </pc:picChg>
        <pc:picChg chg="mod">
          <ac:chgData name="Mark Herbert" userId="2018b251-adfe-4d54-a02d-dfee7d4f908f" providerId="ADAL" clId="{86FB0779-0B33-8948-AF85-6DE160A01530}" dt="2021-04-01T12:06:12.589" v="4364" actId="1076"/>
          <ac:picMkLst>
            <pc:docMk/>
            <pc:sldMk cId="2553401085" sldId="684"/>
            <ac:picMk id="184" creationId="{00000000-0000-0000-0000-000000000000}"/>
          </ac:picMkLst>
        </pc:picChg>
        <pc:cxnChg chg="add del">
          <ac:chgData name="Mark Herbert" userId="2018b251-adfe-4d54-a02d-dfee7d4f908f" providerId="ADAL" clId="{86FB0779-0B33-8948-AF85-6DE160A01530}" dt="2021-04-13T14:39:21.819" v="9566" actId="478"/>
          <ac:cxnSpMkLst>
            <pc:docMk/>
            <pc:sldMk cId="2553401085" sldId="684"/>
            <ac:cxnSpMk id="11" creationId="{4F5AD81C-4CEE-3141-982A-EBAEF40C6AD7}"/>
          </ac:cxnSpMkLst>
        </pc:cxnChg>
        <pc:cxnChg chg="add del mod">
          <ac:chgData name="Mark Herbert" userId="2018b251-adfe-4d54-a02d-dfee7d4f908f" providerId="ADAL" clId="{86FB0779-0B33-8948-AF85-6DE160A01530}" dt="2021-04-13T14:40:55.964" v="9579" actId="21"/>
          <ac:cxnSpMkLst>
            <pc:docMk/>
            <pc:sldMk cId="2553401085" sldId="684"/>
            <ac:cxnSpMk id="13" creationId="{4107016F-1AE9-D04C-AB74-E117542675D0}"/>
          </ac:cxnSpMkLst>
        </pc:cxnChg>
        <pc:cxnChg chg="add del mod">
          <ac:chgData name="Mark Herbert" userId="2018b251-adfe-4d54-a02d-dfee7d4f908f" providerId="ADAL" clId="{86FB0779-0B33-8948-AF85-6DE160A01530}" dt="2021-04-13T14:43:43.887" v="9593" actId="21"/>
          <ac:cxnSpMkLst>
            <pc:docMk/>
            <pc:sldMk cId="2553401085" sldId="684"/>
            <ac:cxnSpMk id="26" creationId="{7E8DB4E9-2ED4-CD45-B5E8-8DDA933F9944}"/>
          </ac:cxnSpMkLst>
        </pc:cxnChg>
        <pc:cxnChg chg="add del mod">
          <ac:chgData name="Mark Herbert" userId="2018b251-adfe-4d54-a02d-dfee7d4f908f" providerId="ADAL" clId="{86FB0779-0B33-8948-AF85-6DE160A01530}" dt="2021-04-13T14:52:37.860" v="9746" actId="478"/>
          <ac:cxnSpMkLst>
            <pc:docMk/>
            <pc:sldMk cId="2553401085" sldId="684"/>
            <ac:cxnSpMk id="31" creationId="{B454809D-B73E-F940-B07F-7A276A291A85}"/>
          </ac:cxnSpMkLst>
        </pc:cxnChg>
        <pc:cxnChg chg="add del mod">
          <ac:chgData name="Mark Herbert" userId="2018b251-adfe-4d54-a02d-dfee7d4f908f" providerId="ADAL" clId="{86FB0779-0B33-8948-AF85-6DE160A01530}" dt="2021-04-13T14:41:15.043" v="9582" actId="21"/>
          <ac:cxnSpMkLst>
            <pc:docMk/>
            <pc:sldMk cId="2553401085" sldId="684"/>
            <ac:cxnSpMk id="43" creationId="{2C2B932F-2A99-0644-B186-44345AB3EBEE}"/>
          </ac:cxnSpMkLst>
        </pc:cxnChg>
        <pc:cxnChg chg="add del mod">
          <ac:chgData name="Mark Herbert" userId="2018b251-adfe-4d54-a02d-dfee7d4f908f" providerId="ADAL" clId="{86FB0779-0B33-8948-AF85-6DE160A01530}" dt="2021-04-13T14:52:34.984" v="9745" actId="478"/>
          <ac:cxnSpMkLst>
            <pc:docMk/>
            <pc:sldMk cId="2553401085" sldId="684"/>
            <ac:cxnSpMk id="44" creationId="{6CD126AF-291B-1849-A74B-BC2D4C257ED3}"/>
          </ac:cxnSpMkLst>
        </pc:cxnChg>
        <pc:cxnChg chg="add del mod">
          <ac:chgData name="Mark Herbert" userId="2018b251-adfe-4d54-a02d-dfee7d4f908f" providerId="ADAL" clId="{86FB0779-0B33-8948-AF85-6DE160A01530}" dt="2021-04-13T14:52:34.984" v="9745" actId="478"/>
          <ac:cxnSpMkLst>
            <pc:docMk/>
            <pc:sldMk cId="2553401085" sldId="684"/>
            <ac:cxnSpMk id="47" creationId="{7FF97CF6-34A6-F34D-9768-2F595706AC4C}"/>
          </ac:cxnSpMkLst>
        </pc:cxnChg>
      </pc:sldChg>
      <pc:sldChg chg="addSp delSp modSp add del mod">
        <pc:chgData name="Mark Herbert" userId="2018b251-adfe-4d54-a02d-dfee7d4f908f" providerId="ADAL" clId="{86FB0779-0B33-8948-AF85-6DE160A01530}" dt="2021-04-01T12:19:33.877" v="4493" actId="2696"/>
        <pc:sldMkLst>
          <pc:docMk/>
          <pc:sldMk cId="2157782489" sldId="685"/>
        </pc:sldMkLst>
        <pc:spChg chg="mod">
          <ac:chgData name="Mark Herbert" userId="2018b251-adfe-4d54-a02d-dfee7d4f908f" providerId="ADAL" clId="{86FB0779-0B33-8948-AF85-6DE160A01530}" dt="2021-04-01T12:15:34.454" v="4461" actId="1076"/>
          <ac:spMkLst>
            <pc:docMk/>
            <pc:sldMk cId="2157782489" sldId="685"/>
            <ac:spMk id="23" creationId="{07ACB09A-1183-184A-A25C-E7BA37E86E95}"/>
          </ac:spMkLst>
        </pc:spChg>
        <pc:spChg chg="mod">
          <ac:chgData name="Mark Herbert" userId="2018b251-adfe-4d54-a02d-dfee7d4f908f" providerId="ADAL" clId="{86FB0779-0B33-8948-AF85-6DE160A01530}" dt="2021-04-01T12:15:22.345" v="4460" actId="1076"/>
          <ac:spMkLst>
            <pc:docMk/>
            <pc:sldMk cId="2157782489" sldId="685"/>
            <ac:spMk id="24" creationId="{6A3E2E6B-33BA-6745-BC86-8B398E528A09}"/>
          </ac:spMkLst>
        </pc:spChg>
        <pc:spChg chg="mod">
          <ac:chgData name="Mark Herbert" userId="2018b251-adfe-4d54-a02d-dfee7d4f908f" providerId="ADAL" clId="{86FB0779-0B33-8948-AF85-6DE160A01530}" dt="2021-04-01T12:14:48.771" v="4457" actId="164"/>
          <ac:spMkLst>
            <pc:docMk/>
            <pc:sldMk cId="2157782489" sldId="685"/>
            <ac:spMk id="35" creationId="{CC6CF599-F0B7-3D48-AD7D-4DB7ABE7435D}"/>
          </ac:spMkLst>
        </pc:spChg>
        <pc:spChg chg="mod">
          <ac:chgData name="Mark Herbert" userId="2018b251-adfe-4d54-a02d-dfee7d4f908f" providerId="ADAL" clId="{86FB0779-0B33-8948-AF85-6DE160A01530}" dt="2021-04-01T12:14:48.771" v="4457" actId="164"/>
          <ac:spMkLst>
            <pc:docMk/>
            <pc:sldMk cId="2157782489" sldId="685"/>
            <ac:spMk id="36" creationId="{6A886005-56B4-FB45-9763-73320C66D512}"/>
          </ac:spMkLst>
        </pc:spChg>
        <pc:spChg chg="add del mod">
          <ac:chgData name="Mark Herbert" userId="2018b251-adfe-4d54-a02d-dfee7d4f908f" providerId="ADAL" clId="{86FB0779-0B33-8948-AF85-6DE160A01530}" dt="2021-04-01T12:14:48.771" v="4457" actId="164"/>
          <ac:spMkLst>
            <pc:docMk/>
            <pc:sldMk cId="2157782489" sldId="685"/>
            <ac:spMk id="37" creationId="{9E57A9ED-D72D-F74F-873D-D308286F3F8E}"/>
          </ac:spMkLst>
        </pc:spChg>
        <pc:spChg chg="mod">
          <ac:chgData name="Mark Herbert" userId="2018b251-adfe-4d54-a02d-dfee7d4f908f" providerId="ADAL" clId="{86FB0779-0B33-8948-AF85-6DE160A01530}" dt="2021-04-01T12:14:48.771" v="4457" actId="164"/>
          <ac:spMkLst>
            <pc:docMk/>
            <pc:sldMk cId="2157782489" sldId="685"/>
            <ac:spMk id="38" creationId="{A4EB115C-FE0D-6F45-864F-3C80741DAD8F}"/>
          </ac:spMkLst>
        </pc:spChg>
        <pc:spChg chg="del">
          <ac:chgData name="Mark Herbert" userId="2018b251-adfe-4d54-a02d-dfee7d4f908f" providerId="ADAL" clId="{86FB0779-0B33-8948-AF85-6DE160A01530}" dt="2021-04-01T12:13:36.935" v="4448" actId="478"/>
          <ac:spMkLst>
            <pc:docMk/>
            <pc:sldMk cId="2157782489" sldId="685"/>
            <ac:spMk id="39" creationId="{5C40C28C-5655-7641-849E-3D54569C648A}"/>
          </ac:spMkLst>
        </pc:spChg>
        <pc:spChg chg="del mod">
          <ac:chgData name="Mark Herbert" userId="2018b251-adfe-4d54-a02d-dfee7d4f908f" providerId="ADAL" clId="{86FB0779-0B33-8948-AF85-6DE160A01530}" dt="2021-04-01T12:18:17.004" v="4483" actId="21"/>
          <ac:spMkLst>
            <pc:docMk/>
            <pc:sldMk cId="2157782489" sldId="685"/>
            <ac:spMk id="178"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0" creationId="{00000000-0000-0000-0000-000000000000}"/>
          </ac:spMkLst>
        </pc:spChg>
        <pc:spChg chg="mod">
          <ac:chgData name="Mark Herbert" userId="2018b251-adfe-4d54-a02d-dfee7d4f908f" providerId="ADAL" clId="{86FB0779-0B33-8948-AF85-6DE160A01530}" dt="2021-04-01T12:15:22.345" v="4460" actId="1076"/>
          <ac:spMkLst>
            <pc:docMk/>
            <pc:sldMk cId="2157782489" sldId="685"/>
            <ac:spMk id="181" creationId="{00000000-0000-0000-0000-000000000000}"/>
          </ac:spMkLst>
        </pc:spChg>
        <pc:spChg chg="mod">
          <ac:chgData name="Mark Herbert" userId="2018b251-adfe-4d54-a02d-dfee7d4f908f" providerId="ADAL" clId="{86FB0779-0B33-8948-AF85-6DE160A01530}" dt="2021-04-01T12:15:34.454" v="4461" actId="1076"/>
          <ac:spMkLst>
            <pc:docMk/>
            <pc:sldMk cId="2157782489" sldId="685"/>
            <ac:spMk id="182" creationId="{00000000-0000-0000-0000-000000000000}"/>
          </ac:spMkLst>
        </pc:spChg>
        <pc:spChg chg="mod">
          <ac:chgData name="Mark Herbert" userId="2018b251-adfe-4d54-a02d-dfee7d4f908f" providerId="ADAL" clId="{86FB0779-0B33-8948-AF85-6DE160A01530}" dt="2021-04-01T12:14:48.771" v="4457" actId="164"/>
          <ac:spMkLst>
            <pc:docMk/>
            <pc:sldMk cId="2157782489" sldId="685"/>
            <ac:spMk id="183" creationId="{00000000-0000-0000-0000-000000000000}"/>
          </ac:spMkLst>
        </pc:spChg>
        <pc:spChg chg="mod">
          <ac:chgData name="Mark Herbert" userId="2018b251-adfe-4d54-a02d-dfee7d4f908f" providerId="ADAL" clId="{86FB0779-0B33-8948-AF85-6DE160A01530}" dt="2021-04-01T12:15:34.454" v="4461" actId="1076"/>
          <ac:spMkLst>
            <pc:docMk/>
            <pc:sldMk cId="2157782489" sldId="685"/>
            <ac:spMk id="185"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7" creationId="{00000000-0000-0000-0000-000000000000}"/>
          </ac:spMkLst>
        </pc:spChg>
        <pc:spChg chg="mod">
          <ac:chgData name="Mark Herbert" userId="2018b251-adfe-4d54-a02d-dfee7d4f908f" providerId="ADAL" clId="{86FB0779-0B33-8948-AF85-6DE160A01530}" dt="2021-04-01T12:15:22.345" v="4460" actId="1076"/>
          <ac:spMkLst>
            <pc:docMk/>
            <pc:sldMk cId="2157782489" sldId="685"/>
            <ac:spMk id="188"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9" creationId="{00000000-0000-0000-0000-000000000000}"/>
          </ac:spMkLst>
        </pc:spChg>
        <pc:grpChg chg="add mod">
          <ac:chgData name="Mark Herbert" userId="2018b251-adfe-4d54-a02d-dfee7d4f908f" providerId="ADAL" clId="{86FB0779-0B33-8948-AF85-6DE160A01530}" dt="2021-04-01T12:14:48.771" v="4457" actId="164"/>
          <ac:grpSpMkLst>
            <pc:docMk/>
            <pc:sldMk cId="2157782489" sldId="685"/>
            <ac:grpSpMk id="2" creationId="{91099241-CD88-C548-96A5-FFA6E272A452}"/>
          </ac:grpSpMkLst>
        </pc:grpChg>
        <pc:picChg chg="mod">
          <ac:chgData name="Mark Herbert" userId="2018b251-adfe-4d54-a02d-dfee7d4f908f" providerId="ADAL" clId="{86FB0779-0B33-8948-AF85-6DE160A01530}" dt="2021-04-01T12:14:54.550" v="4458" actId="1076"/>
          <ac:picMkLst>
            <pc:docMk/>
            <pc:sldMk cId="2157782489" sldId="685"/>
            <ac:picMk id="21" creationId="{79D5C963-61DA-49CE-8397-F7D3F3D7FCFE}"/>
          </ac:picMkLst>
        </pc:picChg>
        <pc:picChg chg="mod">
          <ac:chgData name="Mark Herbert" userId="2018b251-adfe-4d54-a02d-dfee7d4f908f" providerId="ADAL" clId="{86FB0779-0B33-8948-AF85-6DE160A01530}" dt="2021-04-01T12:14:48.771" v="4457" actId="164"/>
          <ac:picMkLst>
            <pc:docMk/>
            <pc:sldMk cId="2157782489" sldId="685"/>
            <ac:picMk id="184" creationId="{00000000-0000-0000-0000-000000000000}"/>
          </ac:picMkLst>
        </pc:picChg>
      </pc:sldChg>
      <pc:sldChg chg="addSp delSp modSp add mod ord modAnim">
        <pc:chgData name="Mark Herbert" userId="2018b251-adfe-4d54-a02d-dfee7d4f908f" providerId="ADAL" clId="{86FB0779-0B33-8948-AF85-6DE160A01530}" dt="2021-04-13T15:02:20.973" v="9833"/>
        <pc:sldMkLst>
          <pc:docMk/>
          <pc:sldMk cId="3551708292" sldId="686"/>
        </pc:sldMkLst>
        <pc:spChg chg="del mod">
          <ac:chgData name="Mark Herbert" userId="2018b251-adfe-4d54-a02d-dfee7d4f908f" providerId="ADAL" clId="{86FB0779-0B33-8948-AF85-6DE160A01530}" dt="2021-04-13T15:00:07.416" v="9813" actId="478"/>
          <ac:spMkLst>
            <pc:docMk/>
            <pc:sldMk cId="3551708292" sldId="686"/>
            <ac:spMk id="23" creationId="{07ACB09A-1183-184A-A25C-E7BA37E86E95}"/>
          </ac:spMkLst>
        </pc:spChg>
        <pc:spChg chg="del mod topLvl">
          <ac:chgData name="Mark Herbert" userId="2018b251-adfe-4d54-a02d-dfee7d4f908f" providerId="ADAL" clId="{86FB0779-0B33-8948-AF85-6DE160A01530}" dt="2021-04-13T15:00:28.619" v="9819" actId="478"/>
          <ac:spMkLst>
            <pc:docMk/>
            <pc:sldMk cId="3551708292" sldId="686"/>
            <ac:spMk id="24" creationId="{6A3E2E6B-33BA-6745-BC86-8B398E528A09}"/>
          </ac:spMkLst>
        </pc:spChg>
        <pc:spChg chg="add mod">
          <ac:chgData name="Mark Herbert" userId="2018b251-adfe-4d54-a02d-dfee7d4f908f" providerId="ADAL" clId="{86FB0779-0B33-8948-AF85-6DE160A01530}" dt="2021-04-13T14:53:05.539" v="9750" actId="20577"/>
          <ac:spMkLst>
            <pc:docMk/>
            <pc:sldMk cId="3551708292" sldId="686"/>
            <ac:spMk id="25" creationId="{B03F4532-92B2-1F44-9308-8E0FE26B2DFB}"/>
          </ac:spMkLst>
        </pc:spChg>
        <pc:spChg chg="add del mod">
          <ac:chgData name="Mark Herbert" userId="2018b251-adfe-4d54-a02d-dfee7d4f908f" providerId="ADAL" clId="{86FB0779-0B33-8948-AF85-6DE160A01530}" dt="2021-04-13T14:59:45.210" v="9807" actId="478"/>
          <ac:spMkLst>
            <pc:docMk/>
            <pc:sldMk cId="3551708292" sldId="686"/>
            <ac:spMk id="26" creationId="{08C4B57B-70A7-4740-9496-DF50A0742E96}"/>
          </ac:spMkLst>
        </pc:spChg>
        <pc:spChg chg="mod topLvl">
          <ac:chgData name="Mark Herbert" userId="2018b251-adfe-4d54-a02d-dfee7d4f908f" providerId="ADAL" clId="{86FB0779-0B33-8948-AF85-6DE160A01530}" dt="2021-04-13T15:01:42.660" v="9826" actId="164"/>
          <ac:spMkLst>
            <pc:docMk/>
            <pc:sldMk cId="3551708292" sldId="686"/>
            <ac:spMk id="35" creationId="{CC6CF599-F0B7-3D48-AD7D-4DB7ABE7435D}"/>
          </ac:spMkLst>
        </pc:spChg>
        <pc:spChg chg="mod">
          <ac:chgData name="Mark Herbert" userId="2018b251-adfe-4d54-a02d-dfee7d4f908f" providerId="ADAL" clId="{86FB0779-0B33-8948-AF85-6DE160A01530}" dt="2021-04-13T15:01:51.939" v="9828" actId="164"/>
          <ac:spMkLst>
            <pc:docMk/>
            <pc:sldMk cId="3551708292" sldId="686"/>
            <ac:spMk id="36" creationId="{6A886005-56B4-FB45-9763-73320C66D512}"/>
          </ac:spMkLst>
        </pc:spChg>
        <pc:spChg chg="mod">
          <ac:chgData name="Mark Herbert" userId="2018b251-adfe-4d54-a02d-dfee7d4f908f" providerId="ADAL" clId="{86FB0779-0B33-8948-AF85-6DE160A01530}" dt="2021-04-13T15:01:26.403" v="9824" actId="164"/>
          <ac:spMkLst>
            <pc:docMk/>
            <pc:sldMk cId="3551708292" sldId="686"/>
            <ac:spMk id="37" creationId="{9E57A9ED-D72D-F74F-873D-D308286F3F8E}"/>
          </ac:spMkLst>
        </pc:spChg>
        <pc:spChg chg="mod">
          <ac:chgData name="Mark Herbert" userId="2018b251-adfe-4d54-a02d-dfee7d4f908f" providerId="ADAL" clId="{86FB0779-0B33-8948-AF85-6DE160A01530}" dt="2021-04-13T15:02:19.370" v="9832" actId="164"/>
          <ac:spMkLst>
            <pc:docMk/>
            <pc:sldMk cId="3551708292" sldId="686"/>
            <ac:spMk id="38" creationId="{A4EB115C-FE0D-6F45-864F-3C80741DAD8F}"/>
          </ac:spMkLst>
        </pc:spChg>
        <pc:spChg chg="del">
          <ac:chgData name="Mark Herbert" userId="2018b251-adfe-4d54-a02d-dfee7d4f908f" providerId="ADAL" clId="{86FB0779-0B33-8948-AF85-6DE160A01530}" dt="2021-04-01T12:18:29.112" v="4486" actId="478"/>
          <ac:spMkLst>
            <pc:docMk/>
            <pc:sldMk cId="3551708292" sldId="686"/>
            <ac:spMk id="39" creationId="{5C40C28C-5655-7641-849E-3D54569C648A}"/>
          </ac:spMkLst>
        </pc:spChg>
        <pc:spChg chg="del mod topLvl">
          <ac:chgData name="Mark Herbert" userId="2018b251-adfe-4d54-a02d-dfee7d4f908f" providerId="ADAL" clId="{86FB0779-0B33-8948-AF85-6DE160A01530}" dt="2021-04-13T14:59:24.343" v="9802" actId="478"/>
          <ac:spMkLst>
            <pc:docMk/>
            <pc:sldMk cId="3551708292" sldId="686"/>
            <ac:spMk id="175" creationId="{00000000-0000-0000-0000-000000000000}"/>
          </ac:spMkLst>
        </pc:spChg>
        <pc:spChg chg="mod">
          <ac:chgData name="Mark Herbert" userId="2018b251-adfe-4d54-a02d-dfee7d4f908f" providerId="ADAL" clId="{86FB0779-0B33-8948-AF85-6DE160A01530}" dt="2021-04-13T15:01:42.660" v="9826" actId="164"/>
          <ac:spMkLst>
            <pc:docMk/>
            <pc:sldMk cId="3551708292" sldId="686"/>
            <ac:spMk id="176" creationId="{00000000-0000-0000-0000-000000000000}"/>
          </ac:spMkLst>
        </pc:spChg>
        <pc:spChg chg="del">
          <ac:chgData name="Mark Herbert" userId="2018b251-adfe-4d54-a02d-dfee7d4f908f" providerId="ADAL" clId="{86FB0779-0B33-8948-AF85-6DE160A01530}" dt="2021-04-01T12:18:22.176" v="4484" actId="478"/>
          <ac:spMkLst>
            <pc:docMk/>
            <pc:sldMk cId="3551708292" sldId="686"/>
            <ac:spMk id="178" creationId="{00000000-0000-0000-0000-000000000000}"/>
          </ac:spMkLst>
        </pc:spChg>
        <pc:spChg chg="mod topLvl">
          <ac:chgData name="Mark Herbert" userId="2018b251-adfe-4d54-a02d-dfee7d4f908f" providerId="ADAL" clId="{86FB0779-0B33-8948-AF85-6DE160A01530}" dt="2021-04-13T15:02:19.370" v="9832" actId="164"/>
          <ac:spMkLst>
            <pc:docMk/>
            <pc:sldMk cId="3551708292" sldId="686"/>
            <ac:spMk id="180" creationId="{00000000-0000-0000-0000-000000000000}"/>
          </ac:spMkLst>
        </pc:spChg>
        <pc:spChg chg="mod topLvl">
          <ac:chgData name="Mark Herbert" userId="2018b251-adfe-4d54-a02d-dfee7d4f908f" providerId="ADAL" clId="{86FB0779-0B33-8948-AF85-6DE160A01530}" dt="2021-04-13T15:01:26.403" v="9824" actId="164"/>
          <ac:spMkLst>
            <pc:docMk/>
            <pc:sldMk cId="3551708292" sldId="686"/>
            <ac:spMk id="181" creationId="{00000000-0000-0000-0000-000000000000}"/>
          </ac:spMkLst>
        </pc:spChg>
        <pc:spChg chg="mod">
          <ac:chgData name="Mark Herbert" userId="2018b251-adfe-4d54-a02d-dfee7d4f908f" providerId="ADAL" clId="{86FB0779-0B33-8948-AF85-6DE160A01530}" dt="2021-04-13T15:01:51.939" v="9828" actId="164"/>
          <ac:spMkLst>
            <pc:docMk/>
            <pc:sldMk cId="3551708292" sldId="686"/>
            <ac:spMk id="182" creationId="{00000000-0000-0000-0000-000000000000}"/>
          </ac:spMkLst>
        </pc:spChg>
        <pc:spChg chg="del mod">
          <ac:chgData name="Mark Herbert" userId="2018b251-adfe-4d54-a02d-dfee7d4f908f" providerId="ADAL" clId="{86FB0779-0B33-8948-AF85-6DE160A01530}" dt="2021-04-13T14:59:33.579" v="9804" actId="478"/>
          <ac:spMkLst>
            <pc:docMk/>
            <pc:sldMk cId="3551708292" sldId="686"/>
            <ac:spMk id="185" creationId="{00000000-0000-0000-0000-000000000000}"/>
          </ac:spMkLst>
        </pc:spChg>
        <pc:spChg chg="del">
          <ac:chgData name="Mark Herbert" userId="2018b251-adfe-4d54-a02d-dfee7d4f908f" providerId="ADAL" clId="{86FB0779-0B33-8948-AF85-6DE160A01530}" dt="2021-04-01T15:45:19.195" v="7500" actId="478"/>
          <ac:spMkLst>
            <pc:docMk/>
            <pc:sldMk cId="3551708292" sldId="686"/>
            <ac:spMk id="187" creationId="{00000000-0000-0000-0000-000000000000}"/>
          </ac:spMkLst>
        </pc:spChg>
        <pc:spChg chg="del mod topLvl">
          <ac:chgData name="Mark Herbert" userId="2018b251-adfe-4d54-a02d-dfee7d4f908f" providerId="ADAL" clId="{86FB0779-0B33-8948-AF85-6DE160A01530}" dt="2021-04-13T15:00:17.151" v="9816" actId="478"/>
          <ac:spMkLst>
            <pc:docMk/>
            <pc:sldMk cId="3551708292" sldId="686"/>
            <ac:spMk id="189" creationId="{00000000-0000-0000-0000-000000000000}"/>
          </ac:spMkLst>
        </pc:spChg>
        <pc:spChg chg="del mod">
          <ac:chgData name="Mark Herbert" userId="2018b251-adfe-4d54-a02d-dfee7d4f908f" providerId="ADAL" clId="{86FB0779-0B33-8948-AF85-6DE160A01530}" dt="2021-04-13T14:59:56.223" v="9810" actId="478"/>
          <ac:spMkLst>
            <pc:docMk/>
            <pc:sldMk cId="3551708292" sldId="686"/>
            <ac:spMk id="192" creationId="{00000000-0000-0000-0000-000000000000}"/>
          </ac:spMkLst>
        </pc:spChg>
        <pc:grpChg chg="del mod">
          <ac:chgData name="Mark Herbert" userId="2018b251-adfe-4d54-a02d-dfee7d4f908f" providerId="ADAL" clId="{86FB0779-0B33-8948-AF85-6DE160A01530}" dt="2021-04-01T15:49:19.260" v="7552" actId="165"/>
          <ac:grpSpMkLst>
            <pc:docMk/>
            <pc:sldMk cId="3551708292" sldId="686"/>
            <ac:grpSpMk id="2" creationId="{97D7C1A1-EBAB-C34F-948D-4F51B147A718}"/>
          </ac:grpSpMkLst>
        </pc:grpChg>
        <pc:grpChg chg="del mod">
          <ac:chgData name="Mark Herbert" userId="2018b251-adfe-4d54-a02d-dfee7d4f908f" providerId="ADAL" clId="{86FB0779-0B33-8948-AF85-6DE160A01530}" dt="2021-04-13T15:00:17.151" v="9816" actId="478"/>
          <ac:grpSpMkLst>
            <pc:docMk/>
            <pc:sldMk cId="3551708292" sldId="686"/>
            <ac:grpSpMk id="3" creationId="{EF5B0C7B-5F60-6F4C-BDFE-F9BFB33E5904}"/>
          </ac:grpSpMkLst>
        </pc:grpChg>
        <pc:grpChg chg="add del mod">
          <ac:chgData name="Mark Herbert" userId="2018b251-adfe-4d54-a02d-dfee7d4f908f" providerId="ADAL" clId="{86FB0779-0B33-8948-AF85-6DE160A01530}" dt="2021-04-13T14:59:24.343" v="9802" actId="478"/>
          <ac:grpSpMkLst>
            <pc:docMk/>
            <pc:sldMk cId="3551708292" sldId="686"/>
            <ac:grpSpMk id="11" creationId="{6ABEFE30-2EBB-C841-910A-F59E6BE81DB0}"/>
          </ac:grpSpMkLst>
        </pc:grpChg>
        <pc:grpChg chg="add mod">
          <ac:chgData name="Mark Herbert" userId="2018b251-adfe-4d54-a02d-dfee7d4f908f" providerId="ADAL" clId="{86FB0779-0B33-8948-AF85-6DE160A01530}" dt="2021-04-13T15:01:14.044" v="9823" actId="164"/>
          <ac:grpSpMkLst>
            <pc:docMk/>
            <pc:sldMk cId="3551708292" sldId="686"/>
            <ac:grpSpMk id="12" creationId="{6F11A343-BC22-4949-8B14-645CAB79F036}"/>
          </ac:grpSpMkLst>
        </pc:grpChg>
        <pc:grpChg chg="add mod">
          <ac:chgData name="Mark Herbert" userId="2018b251-adfe-4d54-a02d-dfee7d4f908f" providerId="ADAL" clId="{86FB0779-0B33-8948-AF85-6DE160A01530}" dt="2021-04-13T15:01:26.403" v="9824" actId="164"/>
          <ac:grpSpMkLst>
            <pc:docMk/>
            <pc:sldMk cId="3551708292" sldId="686"/>
            <ac:grpSpMk id="13" creationId="{30685829-EF75-6947-AC8D-7CFE15A29E91}"/>
          </ac:grpSpMkLst>
        </pc:grpChg>
        <pc:grpChg chg="add mod">
          <ac:chgData name="Mark Herbert" userId="2018b251-adfe-4d54-a02d-dfee7d4f908f" providerId="ADAL" clId="{86FB0779-0B33-8948-AF85-6DE160A01530}" dt="2021-04-13T15:01:42.660" v="9826" actId="164"/>
          <ac:grpSpMkLst>
            <pc:docMk/>
            <pc:sldMk cId="3551708292" sldId="686"/>
            <ac:grpSpMk id="14" creationId="{8A42E1EF-779B-0E42-B42C-1E48A9E47311}"/>
          </ac:grpSpMkLst>
        </pc:grpChg>
        <pc:grpChg chg="add mod">
          <ac:chgData name="Mark Herbert" userId="2018b251-adfe-4d54-a02d-dfee7d4f908f" providerId="ADAL" clId="{86FB0779-0B33-8948-AF85-6DE160A01530}" dt="2021-04-13T15:01:51.939" v="9828" actId="164"/>
          <ac:grpSpMkLst>
            <pc:docMk/>
            <pc:sldMk cId="3551708292" sldId="686"/>
            <ac:grpSpMk id="15" creationId="{077DE342-CC55-EC4E-A9ED-4EF6E7FB70D2}"/>
          </ac:grpSpMkLst>
        </pc:grpChg>
        <pc:grpChg chg="add mod">
          <ac:chgData name="Mark Herbert" userId="2018b251-adfe-4d54-a02d-dfee7d4f908f" providerId="ADAL" clId="{86FB0779-0B33-8948-AF85-6DE160A01530}" dt="2021-04-13T15:02:13.389" v="9831" actId="164"/>
          <ac:grpSpMkLst>
            <pc:docMk/>
            <pc:sldMk cId="3551708292" sldId="686"/>
            <ac:grpSpMk id="16" creationId="{7FE8961A-9744-C144-B802-09889D3F460C}"/>
          </ac:grpSpMkLst>
        </pc:grpChg>
        <pc:grpChg chg="add mod">
          <ac:chgData name="Mark Herbert" userId="2018b251-adfe-4d54-a02d-dfee7d4f908f" providerId="ADAL" clId="{86FB0779-0B33-8948-AF85-6DE160A01530}" dt="2021-04-13T15:02:19.370" v="9832" actId="164"/>
          <ac:grpSpMkLst>
            <pc:docMk/>
            <pc:sldMk cId="3551708292" sldId="686"/>
            <ac:grpSpMk id="17" creationId="{82A20D57-85EF-074C-B192-62DEF6BC4E45}"/>
          </ac:grpSpMkLst>
        </pc:grpChg>
        <pc:picChg chg="del mod">
          <ac:chgData name="Mark Herbert" userId="2018b251-adfe-4d54-a02d-dfee7d4f908f" providerId="ADAL" clId="{86FB0779-0B33-8948-AF85-6DE160A01530}" dt="2021-04-13T14:03:50.790" v="9255" actId="478"/>
          <ac:picMkLst>
            <pc:docMk/>
            <pc:sldMk cId="3551708292" sldId="686"/>
            <ac:picMk id="21" creationId="{79D5C963-61DA-49CE-8397-F7D3F3D7FCFE}"/>
          </ac:picMkLst>
        </pc:picChg>
        <pc:picChg chg="add mod">
          <ac:chgData name="Mark Herbert" userId="2018b251-adfe-4d54-a02d-dfee7d4f908f" providerId="ADAL" clId="{86FB0779-0B33-8948-AF85-6DE160A01530}" dt="2021-04-13T15:02:13.389" v="9831" actId="164"/>
          <ac:picMkLst>
            <pc:docMk/>
            <pc:sldMk cId="3551708292" sldId="686"/>
            <ac:picMk id="27" creationId="{5F82EBE4-2FA0-9E48-86AF-FA84DE51709B}"/>
          </ac:picMkLst>
        </pc:picChg>
        <pc:picChg chg="mod">
          <ac:chgData name="Mark Herbert" userId="2018b251-adfe-4d54-a02d-dfee7d4f908f" providerId="ADAL" clId="{86FB0779-0B33-8948-AF85-6DE160A01530}" dt="2021-04-01T12:18:34.210" v="4487" actId="1076"/>
          <ac:picMkLst>
            <pc:docMk/>
            <pc:sldMk cId="3551708292" sldId="686"/>
            <ac:picMk id="184" creationId="{00000000-0000-0000-0000-000000000000}"/>
          </ac:picMkLst>
        </pc:picChg>
        <pc:cxnChg chg="add del mod">
          <ac:chgData name="Mark Herbert" userId="2018b251-adfe-4d54-a02d-dfee7d4f908f" providerId="ADAL" clId="{86FB0779-0B33-8948-AF85-6DE160A01530}" dt="2021-04-13T14:55:10.308" v="9773" actId="478"/>
          <ac:cxnSpMkLst>
            <pc:docMk/>
            <pc:sldMk cId="3551708292" sldId="686"/>
            <ac:cxnSpMk id="28" creationId="{31D2E377-BF4E-E644-946A-884DC3A8C00D}"/>
          </ac:cxnSpMkLst>
        </pc:cxnChg>
        <pc:cxnChg chg="add del mod">
          <ac:chgData name="Mark Herbert" userId="2018b251-adfe-4d54-a02d-dfee7d4f908f" providerId="ADAL" clId="{86FB0779-0B33-8948-AF85-6DE160A01530}" dt="2021-04-13T14:44:08.421" v="9598"/>
          <ac:cxnSpMkLst>
            <pc:docMk/>
            <pc:sldMk cId="3551708292" sldId="686"/>
            <ac:cxnSpMk id="29" creationId="{52A1E424-C705-594B-870B-A419B063583A}"/>
          </ac:cxnSpMkLst>
        </pc:cxnChg>
      </pc:sldChg>
      <pc:sldChg chg="addSp delSp modSp add mod modAnim">
        <pc:chgData name="Mark Herbert" userId="2018b251-adfe-4d54-a02d-dfee7d4f908f" providerId="ADAL" clId="{86FB0779-0B33-8948-AF85-6DE160A01530}" dt="2021-04-13T14:06:06.527" v="9281" actId="167"/>
        <pc:sldMkLst>
          <pc:docMk/>
          <pc:sldMk cId="2174034074" sldId="687"/>
        </pc:sldMkLst>
        <pc:spChg chg="mod">
          <ac:chgData name="Mark Herbert" userId="2018b251-adfe-4d54-a02d-dfee7d4f908f" providerId="ADAL" clId="{86FB0779-0B33-8948-AF85-6DE160A01530}" dt="2021-04-01T13:49:00.348" v="4947" actId="20577"/>
          <ac:spMkLst>
            <pc:docMk/>
            <pc:sldMk cId="2174034074" sldId="687"/>
            <ac:spMk id="3" creationId="{2D6E85D1-D386-6D41-A3E6-CD361DFE155D}"/>
          </ac:spMkLst>
        </pc:spChg>
        <pc:spChg chg="mod">
          <ac:chgData name="Mark Herbert" userId="2018b251-adfe-4d54-a02d-dfee7d4f908f" providerId="ADAL" clId="{86FB0779-0B33-8948-AF85-6DE160A01530}" dt="2021-04-13T13:20:15.173" v="8854" actId="1076"/>
          <ac:spMkLst>
            <pc:docMk/>
            <pc:sldMk cId="2174034074" sldId="687"/>
            <ac:spMk id="36" creationId="{F1026DD4-72F1-48ED-A8D8-CC545E353472}"/>
          </ac:spMkLst>
        </pc:spChg>
        <pc:picChg chg="del">
          <ac:chgData name="Mark Herbert" userId="2018b251-adfe-4d54-a02d-dfee7d4f908f" providerId="ADAL" clId="{86FB0779-0B33-8948-AF85-6DE160A01530}" dt="2021-04-13T14:02:48.988" v="9236" actId="478"/>
          <ac:picMkLst>
            <pc:docMk/>
            <pc:sldMk cId="2174034074" sldId="687"/>
            <ac:picMk id="4" creationId="{C8D10F94-56C7-4DA7-B23E-CAF42DC15D52}"/>
          </ac:picMkLst>
        </pc:picChg>
        <pc:picChg chg="add mod">
          <ac:chgData name="Mark Herbert" userId="2018b251-adfe-4d54-a02d-dfee7d4f908f" providerId="ADAL" clId="{86FB0779-0B33-8948-AF85-6DE160A01530}" dt="2021-04-13T14:06:06.527" v="9281" actId="167"/>
          <ac:picMkLst>
            <pc:docMk/>
            <pc:sldMk cId="2174034074" sldId="687"/>
            <ac:picMk id="7" creationId="{467EA796-4259-FF46-BBD1-7E78EE49DAAA}"/>
          </ac:picMkLst>
        </pc:picChg>
      </pc:sldChg>
      <pc:sldChg chg="addSp delSp modSp add mod modAnim">
        <pc:chgData name="Mark Herbert" userId="2018b251-adfe-4d54-a02d-dfee7d4f908f" providerId="ADAL" clId="{86FB0779-0B33-8948-AF85-6DE160A01530}" dt="2021-04-13T14:06:15.140" v="9283" actId="167"/>
        <pc:sldMkLst>
          <pc:docMk/>
          <pc:sldMk cId="2096171682" sldId="688"/>
        </pc:sldMkLst>
        <pc:spChg chg="add del mod">
          <ac:chgData name="Mark Herbert" userId="2018b251-adfe-4d54-a02d-dfee7d4f908f" providerId="ADAL" clId="{86FB0779-0B33-8948-AF85-6DE160A01530}" dt="2021-04-13T13:20:29.965" v="8857" actId="478"/>
          <ac:spMkLst>
            <pc:docMk/>
            <pc:sldMk cId="2096171682" sldId="688"/>
            <ac:spMk id="2" creationId="{CF9A981F-A6FF-4B46-9E09-B6242526EBE1}"/>
          </ac:spMkLst>
        </pc:spChg>
        <pc:spChg chg="mod">
          <ac:chgData name="Mark Herbert" userId="2018b251-adfe-4d54-a02d-dfee7d4f908f" providerId="ADAL" clId="{86FB0779-0B33-8948-AF85-6DE160A01530}" dt="2021-04-01T13:48:31.360" v="4905" actId="20577"/>
          <ac:spMkLst>
            <pc:docMk/>
            <pc:sldMk cId="2096171682" sldId="688"/>
            <ac:spMk id="3" creationId="{2D6E85D1-D386-6D41-A3E6-CD361DFE155D}"/>
          </ac:spMkLst>
        </pc:spChg>
        <pc:spChg chg="add mod">
          <ac:chgData name="Mark Herbert" userId="2018b251-adfe-4d54-a02d-dfee7d4f908f" providerId="ADAL" clId="{86FB0779-0B33-8948-AF85-6DE160A01530}" dt="2021-04-13T13:20:41.008" v="8858"/>
          <ac:spMkLst>
            <pc:docMk/>
            <pc:sldMk cId="2096171682" sldId="688"/>
            <ac:spMk id="8" creationId="{CA77F4DC-FC8C-914B-9A95-BB1F8209A7C9}"/>
          </ac:spMkLst>
        </pc:spChg>
        <pc:spChg chg="del">
          <ac:chgData name="Mark Herbert" userId="2018b251-adfe-4d54-a02d-dfee7d4f908f" providerId="ADAL" clId="{86FB0779-0B33-8948-AF85-6DE160A01530}" dt="2021-04-13T13:20:23.375" v="8855" actId="478"/>
          <ac:spMkLst>
            <pc:docMk/>
            <pc:sldMk cId="2096171682" sldId="688"/>
            <ac:spMk id="36" creationId="{F1026DD4-72F1-48ED-A8D8-CC545E353472}"/>
          </ac:spMkLst>
        </pc:spChg>
        <pc:picChg chg="del">
          <ac:chgData name="Mark Herbert" userId="2018b251-adfe-4d54-a02d-dfee7d4f908f" providerId="ADAL" clId="{86FB0779-0B33-8948-AF85-6DE160A01530}" dt="2021-04-13T14:02:52.925" v="9237" actId="478"/>
          <ac:picMkLst>
            <pc:docMk/>
            <pc:sldMk cId="2096171682" sldId="688"/>
            <ac:picMk id="4" creationId="{C8D10F94-56C7-4DA7-B23E-CAF42DC15D52}"/>
          </ac:picMkLst>
        </pc:picChg>
        <pc:picChg chg="add mod">
          <ac:chgData name="Mark Herbert" userId="2018b251-adfe-4d54-a02d-dfee7d4f908f" providerId="ADAL" clId="{86FB0779-0B33-8948-AF85-6DE160A01530}" dt="2021-04-13T14:06:15.140" v="9283" actId="167"/>
          <ac:picMkLst>
            <pc:docMk/>
            <pc:sldMk cId="2096171682" sldId="688"/>
            <ac:picMk id="10" creationId="{05BE7331-E4CE-B24A-8DB4-9A2E03287166}"/>
          </ac:picMkLst>
        </pc:picChg>
      </pc:sldChg>
      <pc:sldChg chg="addSp delSp modSp add mod modAnim">
        <pc:chgData name="Mark Herbert" userId="2018b251-adfe-4d54-a02d-dfee7d4f908f" providerId="ADAL" clId="{86FB0779-0B33-8948-AF85-6DE160A01530}" dt="2021-04-13T14:06:24.927" v="9285" actId="167"/>
        <pc:sldMkLst>
          <pc:docMk/>
          <pc:sldMk cId="1059780250" sldId="689"/>
        </pc:sldMkLst>
        <pc:spChg chg="mod">
          <ac:chgData name="Mark Herbert" userId="2018b251-adfe-4d54-a02d-dfee7d4f908f" providerId="ADAL" clId="{86FB0779-0B33-8948-AF85-6DE160A01530}" dt="2021-04-13T13:25:20.511" v="8881" actId="255"/>
          <ac:spMkLst>
            <pc:docMk/>
            <pc:sldMk cId="1059780250" sldId="689"/>
            <ac:spMk id="3" creationId="{2D6E85D1-D386-6D41-A3E6-CD361DFE155D}"/>
          </ac:spMkLst>
        </pc:spChg>
        <pc:spChg chg="add mod">
          <ac:chgData name="Mark Herbert" userId="2018b251-adfe-4d54-a02d-dfee7d4f908f" providerId="ADAL" clId="{86FB0779-0B33-8948-AF85-6DE160A01530}" dt="2021-04-13T13:20:48.316" v="8860"/>
          <ac:spMkLst>
            <pc:docMk/>
            <pc:sldMk cId="1059780250" sldId="689"/>
            <ac:spMk id="7" creationId="{238EE7F3-4FA9-4D40-8F81-7D3CC392CF0E}"/>
          </ac:spMkLst>
        </pc:spChg>
        <pc:spChg chg="del">
          <ac:chgData name="Mark Herbert" userId="2018b251-adfe-4d54-a02d-dfee7d4f908f" providerId="ADAL" clId="{86FB0779-0B33-8948-AF85-6DE160A01530}" dt="2021-04-13T13:20:46.842" v="8859" actId="478"/>
          <ac:spMkLst>
            <pc:docMk/>
            <pc:sldMk cId="1059780250" sldId="689"/>
            <ac:spMk id="36" creationId="{F1026DD4-72F1-48ED-A8D8-CC545E353472}"/>
          </ac:spMkLst>
        </pc:spChg>
        <pc:picChg chg="del">
          <ac:chgData name="Mark Herbert" userId="2018b251-adfe-4d54-a02d-dfee7d4f908f" providerId="ADAL" clId="{86FB0779-0B33-8948-AF85-6DE160A01530}" dt="2021-04-13T14:02:57.416" v="9238" actId="478"/>
          <ac:picMkLst>
            <pc:docMk/>
            <pc:sldMk cId="1059780250" sldId="689"/>
            <ac:picMk id="4" creationId="{C8D10F94-56C7-4DA7-B23E-CAF42DC15D52}"/>
          </ac:picMkLst>
        </pc:picChg>
        <pc:picChg chg="add mod">
          <ac:chgData name="Mark Herbert" userId="2018b251-adfe-4d54-a02d-dfee7d4f908f" providerId="ADAL" clId="{86FB0779-0B33-8948-AF85-6DE160A01530}" dt="2021-04-13T14:06:24.927" v="9285" actId="167"/>
          <ac:picMkLst>
            <pc:docMk/>
            <pc:sldMk cId="1059780250" sldId="689"/>
            <ac:picMk id="8" creationId="{EA333222-AA77-F043-970C-D1DBC36D1500}"/>
          </ac:picMkLst>
        </pc:picChg>
      </pc:sldChg>
      <pc:sldChg chg="addSp delSp modSp add mod modAnim">
        <pc:chgData name="Mark Herbert" userId="2018b251-adfe-4d54-a02d-dfee7d4f908f" providerId="ADAL" clId="{86FB0779-0B33-8948-AF85-6DE160A01530}" dt="2021-04-13T14:06:31.881" v="9287" actId="167"/>
        <pc:sldMkLst>
          <pc:docMk/>
          <pc:sldMk cId="1215366934" sldId="690"/>
        </pc:sldMkLst>
        <pc:spChg chg="mod">
          <ac:chgData name="Mark Herbert" userId="2018b251-adfe-4d54-a02d-dfee7d4f908f" providerId="ADAL" clId="{86FB0779-0B33-8948-AF85-6DE160A01530}" dt="2021-04-13T13:25:29.799" v="8882" actId="255"/>
          <ac:spMkLst>
            <pc:docMk/>
            <pc:sldMk cId="1215366934" sldId="690"/>
            <ac:spMk id="3" creationId="{2D6E85D1-D386-6D41-A3E6-CD361DFE155D}"/>
          </ac:spMkLst>
        </pc:spChg>
        <pc:spChg chg="add mod">
          <ac:chgData name="Mark Herbert" userId="2018b251-adfe-4d54-a02d-dfee7d4f908f" providerId="ADAL" clId="{86FB0779-0B33-8948-AF85-6DE160A01530}" dt="2021-04-13T13:21:09.502" v="8865"/>
          <ac:spMkLst>
            <pc:docMk/>
            <pc:sldMk cId="1215366934" sldId="690"/>
            <ac:spMk id="7" creationId="{F891A44F-3EA1-5742-96CE-3862868EA383}"/>
          </ac:spMkLst>
        </pc:spChg>
        <pc:spChg chg="del">
          <ac:chgData name="Mark Herbert" userId="2018b251-adfe-4d54-a02d-dfee7d4f908f" providerId="ADAL" clId="{86FB0779-0B33-8948-AF85-6DE160A01530}" dt="2021-04-13T13:21:08.642" v="8864" actId="478"/>
          <ac:spMkLst>
            <pc:docMk/>
            <pc:sldMk cId="1215366934" sldId="690"/>
            <ac:spMk id="36" creationId="{F1026DD4-72F1-48ED-A8D8-CC545E353472}"/>
          </ac:spMkLst>
        </pc:spChg>
        <pc:picChg chg="del">
          <ac:chgData name="Mark Herbert" userId="2018b251-adfe-4d54-a02d-dfee7d4f908f" providerId="ADAL" clId="{86FB0779-0B33-8948-AF85-6DE160A01530}" dt="2021-04-13T14:02:59.706" v="9239" actId="478"/>
          <ac:picMkLst>
            <pc:docMk/>
            <pc:sldMk cId="1215366934" sldId="690"/>
            <ac:picMk id="4" creationId="{C8D10F94-56C7-4DA7-B23E-CAF42DC15D52}"/>
          </ac:picMkLst>
        </pc:picChg>
        <pc:picChg chg="add mod">
          <ac:chgData name="Mark Herbert" userId="2018b251-adfe-4d54-a02d-dfee7d4f908f" providerId="ADAL" clId="{86FB0779-0B33-8948-AF85-6DE160A01530}" dt="2021-04-13T14:06:31.881" v="9287" actId="167"/>
          <ac:picMkLst>
            <pc:docMk/>
            <pc:sldMk cId="1215366934" sldId="690"/>
            <ac:picMk id="8" creationId="{A49C725B-594D-A54F-B740-93D7A1E56CFE}"/>
          </ac:picMkLst>
        </pc:picChg>
      </pc:sldChg>
      <pc:sldChg chg="addSp delSp modSp add mod modAnim">
        <pc:chgData name="Mark Herbert" userId="2018b251-adfe-4d54-a02d-dfee7d4f908f" providerId="ADAL" clId="{86FB0779-0B33-8948-AF85-6DE160A01530}" dt="2021-04-13T14:06:40.319" v="9289" actId="167"/>
        <pc:sldMkLst>
          <pc:docMk/>
          <pc:sldMk cId="2821258941" sldId="691"/>
        </pc:sldMkLst>
        <pc:spChg chg="mod">
          <ac:chgData name="Mark Herbert" userId="2018b251-adfe-4d54-a02d-dfee7d4f908f" providerId="ADAL" clId="{86FB0779-0B33-8948-AF85-6DE160A01530}" dt="2021-04-13T13:25:37.413" v="8883" actId="255"/>
          <ac:spMkLst>
            <pc:docMk/>
            <pc:sldMk cId="2821258941" sldId="691"/>
            <ac:spMk id="3" creationId="{2D6E85D1-D386-6D41-A3E6-CD361DFE155D}"/>
          </ac:spMkLst>
        </pc:spChg>
        <pc:spChg chg="add mod">
          <ac:chgData name="Mark Herbert" userId="2018b251-adfe-4d54-a02d-dfee7d4f908f" providerId="ADAL" clId="{86FB0779-0B33-8948-AF85-6DE160A01530}" dt="2021-04-13T13:21:22.335" v="8868"/>
          <ac:spMkLst>
            <pc:docMk/>
            <pc:sldMk cId="2821258941" sldId="691"/>
            <ac:spMk id="10" creationId="{744F8A31-F0BF-0849-86E0-104E4B2A65C8}"/>
          </ac:spMkLst>
        </pc:spChg>
        <pc:spChg chg="del">
          <ac:chgData name="Mark Herbert" userId="2018b251-adfe-4d54-a02d-dfee7d4f908f" providerId="ADAL" clId="{86FB0779-0B33-8948-AF85-6DE160A01530}" dt="2021-04-13T13:21:21.328" v="8867" actId="478"/>
          <ac:spMkLst>
            <pc:docMk/>
            <pc:sldMk cId="2821258941" sldId="691"/>
            <ac:spMk id="36" creationId="{F1026DD4-72F1-48ED-A8D8-CC545E353472}"/>
          </ac:spMkLst>
        </pc:spChg>
        <pc:picChg chg="del">
          <ac:chgData name="Mark Herbert" userId="2018b251-adfe-4d54-a02d-dfee7d4f908f" providerId="ADAL" clId="{86FB0779-0B33-8948-AF85-6DE160A01530}" dt="2021-04-13T14:03:03.138" v="9240" actId="478"/>
          <ac:picMkLst>
            <pc:docMk/>
            <pc:sldMk cId="2821258941" sldId="691"/>
            <ac:picMk id="4" creationId="{C8D10F94-56C7-4DA7-B23E-CAF42DC15D52}"/>
          </ac:picMkLst>
        </pc:picChg>
        <pc:picChg chg="add mod">
          <ac:chgData name="Mark Herbert" userId="2018b251-adfe-4d54-a02d-dfee7d4f908f" providerId="ADAL" clId="{86FB0779-0B33-8948-AF85-6DE160A01530}" dt="2021-04-13T14:06:40.319" v="9289" actId="167"/>
          <ac:picMkLst>
            <pc:docMk/>
            <pc:sldMk cId="2821258941" sldId="691"/>
            <ac:picMk id="11" creationId="{D896C870-59BB-884F-A359-A6FF68CA7681}"/>
          </ac:picMkLst>
        </pc:picChg>
      </pc:sldChg>
      <pc:sldChg chg="add del">
        <pc:chgData name="Mark Herbert" userId="2018b251-adfe-4d54-a02d-dfee7d4f908f" providerId="ADAL" clId="{86FB0779-0B33-8948-AF85-6DE160A01530}" dt="2021-04-01T13:42:22.287" v="4724"/>
        <pc:sldMkLst>
          <pc:docMk/>
          <pc:sldMk cId="3432652709" sldId="691"/>
        </pc:sldMkLst>
      </pc:sldChg>
      <pc:sldChg chg="addSp delSp modSp add mod modAnim">
        <pc:chgData name="Mark Herbert" userId="2018b251-adfe-4d54-a02d-dfee7d4f908f" providerId="ADAL" clId="{86FB0779-0B33-8948-AF85-6DE160A01530}" dt="2021-04-13T14:06:48.521" v="9291" actId="167"/>
        <pc:sldMkLst>
          <pc:docMk/>
          <pc:sldMk cId="2805984724" sldId="692"/>
        </pc:sldMkLst>
        <pc:spChg chg="mod">
          <ac:chgData name="Mark Herbert" userId="2018b251-adfe-4d54-a02d-dfee7d4f908f" providerId="ADAL" clId="{86FB0779-0B33-8948-AF85-6DE160A01530}" dt="2021-04-13T13:25:45.562" v="8884" actId="255"/>
          <ac:spMkLst>
            <pc:docMk/>
            <pc:sldMk cId="2805984724" sldId="692"/>
            <ac:spMk id="3" creationId="{2D6E85D1-D386-6D41-A3E6-CD361DFE155D}"/>
          </ac:spMkLst>
        </pc:spChg>
        <pc:spChg chg="add mod">
          <ac:chgData name="Mark Herbert" userId="2018b251-adfe-4d54-a02d-dfee7d4f908f" providerId="ADAL" clId="{86FB0779-0B33-8948-AF85-6DE160A01530}" dt="2021-04-13T13:21:34.168" v="8871"/>
          <ac:spMkLst>
            <pc:docMk/>
            <pc:sldMk cId="2805984724" sldId="692"/>
            <ac:spMk id="7" creationId="{31DC7F0F-8136-654B-BAEA-F616D00571C3}"/>
          </ac:spMkLst>
        </pc:spChg>
        <pc:spChg chg="del">
          <ac:chgData name="Mark Herbert" userId="2018b251-adfe-4d54-a02d-dfee7d4f908f" providerId="ADAL" clId="{86FB0779-0B33-8948-AF85-6DE160A01530}" dt="2021-04-13T13:21:33.036" v="8870" actId="478"/>
          <ac:spMkLst>
            <pc:docMk/>
            <pc:sldMk cId="2805984724" sldId="692"/>
            <ac:spMk id="36" creationId="{F1026DD4-72F1-48ED-A8D8-CC545E353472}"/>
          </ac:spMkLst>
        </pc:spChg>
        <pc:picChg chg="del">
          <ac:chgData name="Mark Herbert" userId="2018b251-adfe-4d54-a02d-dfee7d4f908f" providerId="ADAL" clId="{86FB0779-0B33-8948-AF85-6DE160A01530}" dt="2021-04-13T14:03:05.434" v="9241" actId="478"/>
          <ac:picMkLst>
            <pc:docMk/>
            <pc:sldMk cId="2805984724" sldId="692"/>
            <ac:picMk id="4" creationId="{C8D10F94-56C7-4DA7-B23E-CAF42DC15D52}"/>
          </ac:picMkLst>
        </pc:picChg>
        <pc:picChg chg="add mod">
          <ac:chgData name="Mark Herbert" userId="2018b251-adfe-4d54-a02d-dfee7d4f908f" providerId="ADAL" clId="{86FB0779-0B33-8948-AF85-6DE160A01530}" dt="2021-04-13T14:06:48.521" v="9291" actId="167"/>
          <ac:picMkLst>
            <pc:docMk/>
            <pc:sldMk cId="2805984724" sldId="692"/>
            <ac:picMk id="8" creationId="{63EB7D17-E596-7848-ACC1-EB9630BF39BA}"/>
          </ac:picMkLst>
        </pc:picChg>
      </pc:sldChg>
      <pc:sldChg chg="addSp delSp modSp add del mod modAnim">
        <pc:chgData name="Mark Herbert" userId="2018b251-adfe-4d54-a02d-dfee7d4f908f" providerId="ADAL" clId="{86FB0779-0B33-8948-AF85-6DE160A01530}" dt="2021-04-13T13:29:40.430" v="9035" actId="2696"/>
        <pc:sldMkLst>
          <pc:docMk/>
          <pc:sldMk cId="3308840122" sldId="693"/>
        </pc:sldMkLst>
        <pc:spChg chg="mod">
          <ac:chgData name="Mark Herbert" userId="2018b251-adfe-4d54-a02d-dfee7d4f908f" providerId="ADAL" clId="{86FB0779-0B33-8948-AF85-6DE160A01530}" dt="2021-04-13T13:27:11.367" v="8890" actId="20577"/>
          <ac:spMkLst>
            <pc:docMk/>
            <pc:sldMk cId="3308840122" sldId="693"/>
            <ac:spMk id="3" creationId="{2D6E85D1-D386-6D41-A3E6-CD361DFE155D}"/>
          </ac:spMkLst>
        </pc:spChg>
        <pc:spChg chg="add mod">
          <ac:chgData name="Mark Herbert" userId="2018b251-adfe-4d54-a02d-dfee7d4f908f" providerId="ADAL" clId="{86FB0779-0B33-8948-AF85-6DE160A01530}" dt="2021-04-13T13:21:47.769" v="8874"/>
          <ac:spMkLst>
            <pc:docMk/>
            <pc:sldMk cId="3308840122" sldId="693"/>
            <ac:spMk id="7" creationId="{3AC29459-A789-D541-973C-67DD4AAFDDD1}"/>
          </ac:spMkLst>
        </pc:spChg>
        <pc:spChg chg="del">
          <ac:chgData name="Mark Herbert" userId="2018b251-adfe-4d54-a02d-dfee7d4f908f" providerId="ADAL" clId="{86FB0779-0B33-8948-AF85-6DE160A01530}" dt="2021-04-13T13:21:46.024" v="8873" actId="478"/>
          <ac:spMkLst>
            <pc:docMk/>
            <pc:sldMk cId="3308840122" sldId="693"/>
            <ac:spMk id="36" creationId="{F1026DD4-72F1-48ED-A8D8-CC545E353472}"/>
          </ac:spMkLst>
        </pc:spChg>
      </pc:sldChg>
      <pc:sldChg chg="add del">
        <pc:chgData name="Mark Herbert" userId="2018b251-adfe-4d54-a02d-dfee7d4f908f" providerId="ADAL" clId="{86FB0779-0B33-8948-AF85-6DE160A01530}" dt="2021-04-01T13:43:56.874" v="4743"/>
        <pc:sldMkLst>
          <pc:docMk/>
          <pc:sldMk cId="1061131033" sldId="694"/>
        </pc:sldMkLst>
      </pc:sldChg>
      <pc:sldChg chg="addSp delSp modSp add mod modAnim">
        <pc:chgData name="Mark Herbert" userId="2018b251-adfe-4d54-a02d-dfee7d4f908f" providerId="ADAL" clId="{86FB0779-0B33-8948-AF85-6DE160A01530}" dt="2021-04-13T14:07:06.588" v="9295" actId="167"/>
        <pc:sldMkLst>
          <pc:docMk/>
          <pc:sldMk cId="2197030515" sldId="694"/>
        </pc:sldMkLst>
        <pc:spChg chg="mod">
          <ac:chgData name="Mark Herbert" userId="2018b251-adfe-4d54-a02d-dfee7d4f908f" providerId="ADAL" clId="{86FB0779-0B33-8948-AF85-6DE160A01530}" dt="2021-04-13T13:25:58.929" v="8886" actId="255"/>
          <ac:spMkLst>
            <pc:docMk/>
            <pc:sldMk cId="2197030515" sldId="694"/>
            <ac:spMk id="3" creationId="{2D6E85D1-D386-6D41-A3E6-CD361DFE155D}"/>
          </ac:spMkLst>
        </pc:spChg>
        <pc:spChg chg="add mod">
          <ac:chgData name="Mark Herbert" userId="2018b251-adfe-4d54-a02d-dfee7d4f908f" providerId="ADAL" clId="{86FB0779-0B33-8948-AF85-6DE160A01530}" dt="2021-04-13T13:21:59.157" v="8877"/>
          <ac:spMkLst>
            <pc:docMk/>
            <pc:sldMk cId="2197030515" sldId="694"/>
            <ac:spMk id="7" creationId="{63CBC161-A3F0-3F44-9BC7-86FA3B7EB18B}"/>
          </ac:spMkLst>
        </pc:spChg>
        <pc:spChg chg="del">
          <ac:chgData name="Mark Herbert" userId="2018b251-adfe-4d54-a02d-dfee7d4f908f" providerId="ADAL" clId="{86FB0779-0B33-8948-AF85-6DE160A01530}" dt="2021-04-13T13:21:57.709" v="8876" actId="478"/>
          <ac:spMkLst>
            <pc:docMk/>
            <pc:sldMk cId="2197030515" sldId="694"/>
            <ac:spMk id="36" creationId="{F1026DD4-72F1-48ED-A8D8-CC545E353472}"/>
          </ac:spMkLst>
        </pc:spChg>
        <pc:picChg chg="del">
          <ac:chgData name="Mark Herbert" userId="2018b251-adfe-4d54-a02d-dfee7d4f908f" providerId="ADAL" clId="{86FB0779-0B33-8948-AF85-6DE160A01530}" dt="2021-04-13T14:03:10.649" v="9243" actId="478"/>
          <ac:picMkLst>
            <pc:docMk/>
            <pc:sldMk cId="2197030515" sldId="694"/>
            <ac:picMk id="4" creationId="{C8D10F94-56C7-4DA7-B23E-CAF42DC15D52}"/>
          </ac:picMkLst>
        </pc:picChg>
        <pc:picChg chg="add mod">
          <ac:chgData name="Mark Herbert" userId="2018b251-adfe-4d54-a02d-dfee7d4f908f" providerId="ADAL" clId="{86FB0779-0B33-8948-AF85-6DE160A01530}" dt="2021-04-13T14:07:06.588" v="9295" actId="167"/>
          <ac:picMkLst>
            <pc:docMk/>
            <pc:sldMk cId="2197030515" sldId="694"/>
            <ac:picMk id="8" creationId="{0958D9C7-BBD9-9D4E-B159-6C293448EF38}"/>
          </ac:picMkLst>
        </pc:picChg>
      </pc:sldChg>
      <pc:sldChg chg="addSp delSp modSp add del mod">
        <pc:chgData name="Mark Herbert" userId="2018b251-adfe-4d54-a02d-dfee7d4f908f" providerId="ADAL" clId="{86FB0779-0B33-8948-AF85-6DE160A01530}" dt="2021-04-01T14:18:11.305" v="5451" actId="2696"/>
        <pc:sldMkLst>
          <pc:docMk/>
          <pc:sldMk cId="1531771428" sldId="695"/>
        </pc:sldMkLst>
        <pc:spChg chg="add del mod">
          <ac:chgData name="Mark Herbert" userId="2018b251-adfe-4d54-a02d-dfee7d4f908f" providerId="ADAL" clId="{86FB0779-0B33-8948-AF85-6DE160A01530}" dt="2021-04-01T14:18:08.206" v="5450"/>
          <ac:spMkLst>
            <pc:docMk/>
            <pc:sldMk cId="1531771428" sldId="695"/>
            <ac:spMk id="2" creationId="{5A7FB277-27EB-E742-BDF4-01BD20DCD378}"/>
          </ac:spMkLst>
        </pc:spChg>
        <pc:picChg chg="del">
          <ac:chgData name="Mark Herbert" userId="2018b251-adfe-4d54-a02d-dfee7d4f908f" providerId="ADAL" clId="{86FB0779-0B33-8948-AF85-6DE160A01530}" dt="2021-04-01T14:17:53.147" v="5447" actId="478"/>
          <ac:picMkLst>
            <pc:docMk/>
            <pc:sldMk cId="1531771428" sldId="695"/>
            <ac:picMk id="6" creationId="{B8742FD8-0155-7E44-B87D-CC1C979F61CD}"/>
          </ac:picMkLst>
        </pc:picChg>
        <pc:picChg chg="del">
          <ac:chgData name="Mark Herbert" userId="2018b251-adfe-4d54-a02d-dfee7d4f908f" providerId="ADAL" clId="{86FB0779-0B33-8948-AF85-6DE160A01530}" dt="2021-04-01T14:17:51.123" v="5446" actId="478"/>
          <ac:picMkLst>
            <pc:docMk/>
            <pc:sldMk cId="1531771428" sldId="695"/>
            <ac:picMk id="8" creationId="{5081C487-B8C6-0343-89ED-C60FF7DB38A8}"/>
          </ac:picMkLst>
        </pc:picChg>
      </pc:sldChg>
      <pc:sldChg chg="delSp add del mod">
        <pc:chgData name="Mark Herbert" userId="2018b251-adfe-4d54-a02d-dfee7d4f908f" providerId="ADAL" clId="{86FB0779-0B33-8948-AF85-6DE160A01530}" dt="2021-04-01T14:09:34.208" v="5383" actId="2696"/>
        <pc:sldMkLst>
          <pc:docMk/>
          <pc:sldMk cId="2309277009" sldId="695"/>
        </pc:sldMkLst>
        <pc:spChg chg="del">
          <ac:chgData name="Mark Herbert" userId="2018b251-adfe-4d54-a02d-dfee7d4f908f" providerId="ADAL" clId="{86FB0779-0B33-8948-AF85-6DE160A01530}" dt="2021-04-01T14:09:01.516" v="5375" actId="21"/>
          <ac:spMkLst>
            <pc:docMk/>
            <pc:sldMk cId="2309277009" sldId="695"/>
            <ac:spMk id="7" creationId="{EE4EF8C4-92CE-E44F-AC3C-A3CD6568F8C0}"/>
          </ac:spMkLst>
        </pc:spChg>
      </pc:sldChg>
      <pc:sldChg chg="addSp delSp modSp add mod addAnim delAnim modAnim modNotesTx">
        <pc:chgData name="Mark Herbert" userId="2018b251-adfe-4d54-a02d-dfee7d4f908f" providerId="ADAL" clId="{86FB0779-0B33-8948-AF85-6DE160A01530}" dt="2021-04-13T14:56:31.151" v="9784"/>
        <pc:sldMkLst>
          <pc:docMk/>
          <pc:sldMk cId="4119615189" sldId="695"/>
        </pc:sldMkLst>
        <pc:spChg chg="add del mod">
          <ac:chgData name="Mark Herbert" userId="2018b251-adfe-4d54-a02d-dfee7d4f908f" providerId="ADAL" clId="{86FB0779-0B33-8948-AF85-6DE160A01530}" dt="2021-04-13T14:32:09.049" v="9482" actId="47"/>
          <ac:spMkLst>
            <pc:docMk/>
            <pc:sldMk cId="4119615189" sldId="695"/>
            <ac:spMk id="6" creationId="{DA9F1DAD-9AC0-194F-A752-068564BA887C}"/>
          </ac:spMkLst>
        </pc:spChg>
        <pc:spChg chg="add del mod topLvl">
          <ac:chgData name="Mark Herbert" userId="2018b251-adfe-4d54-a02d-dfee7d4f908f" providerId="ADAL" clId="{86FB0779-0B33-8948-AF85-6DE160A01530}" dt="2021-04-13T14:32:32.939" v="9487" actId="478"/>
          <ac:spMkLst>
            <pc:docMk/>
            <pc:sldMk cId="4119615189" sldId="695"/>
            <ac:spMk id="23" creationId="{07ACB09A-1183-184A-A25C-E7BA37E86E95}"/>
          </ac:spMkLst>
        </pc:spChg>
        <pc:spChg chg="del mod topLvl">
          <ac:chgData name="Mark Herbert" userId="2018b251-adfe-4d54-a02d-dfee7d4f908f" providerId="ADAL" clId="{86FB0779-0B33-8948-AF85-6DE160A01530}" dt="2021-04-13T14:32:48.759" v="9493" actId="478"/>
          <ac:spMkLst>
            <pc:docMk/>
            <pc:sldMk cId="4119615189" sldId="695"/>
            <ac:spMk id="24" creationId="{6A3E2E6B-33BA-6745-BC86-8B398E528A09}"/>
          </ac:spMkLst>
        </pc:spChg>
        <pc:spChg chg="add mod topLvl">
          <ac:chgData name="Mark Herbert" userId="2018b251-adfe-4d54-a02d-dfee7d4f908f" providerId="ADAL" clId="{86FB0779-0B33-8948-AF85-6DE160A01530}" dt="2021-04-13T14:56:11.662" v="9779" actId="164"/>
          <ac:spMkLst>
            <pc:docMk/>
            <pc:sldMk cId="4119615189" sldId="695"/>
            <ac:spMk id="25" creationId="{89CF10FF-66E2-0040-A52A-45C331E6678B}"/>
          </ac:spMkLst>
        </pc:spChg>
        <pc:spChg chg="del mod topLvl">
          <ac:chgData name="Mark Herbert" userId="2018b251-adfe-4d54-a02d-dfee7d4f908f" providerId="ADAL" clId="{86FB0779-0B33-8948-AF85-6DE160A01530}" dt="2021-04-13T14:31:01.671" v="9463" actId="478"/>
          <ac:spMkLst>
            <pc:docMk/>
            <pc:sldMk cId="4119615189" sldId="695"/>
            <ac:spMk id="26" creationId="{4F158128-398B-3946-BCFE-DCB2538094EF}"/>
          </ac:spMkLst>
        </pc:spChg>
        <pc:spChg chg="add mod topLvl">
          <ac:chgData name="Mark Herbert" userId="2018b251-adfe-4d54-a02d-dfee7d4f908f" providerId="ADAL" clId="{86FB0779-0B33-8948-AF85-6DE160A01530}" dt="2021-04-13T14:56:29.749" v="9783" actId="164"/>
          <ac:spMkLst>
            <pc:docMk/>
            <pc:sldMk cId="4119615189" sldId="695"/>
            <ac:spMk id="27" creationId="{DFBEDFBE-6561-1D4D-8C48-23F5BD145C3D}"/>
          </ac:spMkLst>
        </pc:spChg>
        <pc:spChg chg="add mod topLvl">
          <ac:chgData name="Mark Herbert" userId="2018b251-adfe-4d54-a02d-dfee7d4f908f" providerId="ADAL" clId="{86FB0779-0B33-8948-AF85-6DE160A01530}" dt="2021-04-13T14:55:53.497" v="9775" actId="164"/>
          <ac:spMkLst>
            <pc:docMk/>
            <pc:sldMk cId="4119615189" sldId="695"/>
            <ac:spMk id="28" creationId="{74D2AD8D-A65B-B241-A4D6-919F29F9D8AC}"/>
          </ac:spMkLst>
        </pc:spChg>
        <pc:spChg chg="add mod topLvl">
          <ac:chgData name="Mark Herbert" userId="2018b251-adfe-4d54-a02d-dfee7d4f908f" providerId="ADAL" clId="{86FB0779-0B33-8948-AF85-6DE160A01530}" dt="2021-04-13T14:56:21.354" v="9781" actId="164"/>
          <ac:spMkLst>
            <pc:docMk/>
            <pc:sldMk cId="4119615189" sldId="695"/>
            <ac:spMk id="29" creationId="{DABE7E10-70F3-8746-9912-8BBD391846C6}"/>
          </ac:spMkLst>
        </pc:spChg>
        <pc:spChg chg="del mod">
          <ac:chgData name="Mark Herbert" userId="2018b251-adfe-4d54-a02d-dfee7d4f908f" providerId="ADAL" clId="{86FB0779-0B33-8948-AF85-6DE160A01530}" dt="2021-04-13T14:30:55.446" v="9462" actId="478"/>
          <ac:spMkLst>
            <pc:docMk/>
            <pc:sldMk cId="4119615189" sldId="695"/>
            <ac:spMk id="175" creationId="{00000000-0000-0000-0000-000000000000}"/>
          </ac:spMkLst>
        </pc:spChg>
        <pc:spChg chg="mod topLvl">
          <ac:chgData name="Mark Herbert" userId="2018b251-adfe-4d54-a02d-dfee7d4f908f" providerId="ADAL" clId="{86FB0779-0B33-8948-AF85-6DE160A01530}" dt="2021-04-13T14:55:53.497" v="9775" actId="164"/>
          <ac:spMkLst>
            <pc:docMk/>
            <pc:sldMk cId="4119615189" sldId="695"/>
            <ac:spMk id="176" creationId="{00000000-0000-0000-0000-000000000000}"/>
          </ac:spMkLst>
        </pc:spChg>
        <pc:spChg chg="mod">
          <ac:chgData name="Mark Herbert" userId="2018b251-adfe-4d54-a02d-dfee7d4f908f" providerId="ADAL" clId="{86FB0779-0B33-8948-AF85-6DE160A01530}" dt="2021-04-01T14:42:40.743" v="6016" actId="1076"/>
          <ac:spMkLst>
            <pc:docMk/>
            <pc:sldMk cId="4119615189" sldId="695"/>
            <ac:spMk id="178" creationId="{00000000-0000-0000-0000-000000000000}"/>
          </ac:spMkLst>
        </pc:spChg>
        <pc:spChg chg="mod topLvl">
          <ac:chgData name="Mark Herbert" userId="2018b251-adfe-4d54-a02d-dfee7d4f908f" providerId="ADAL" clId="{86FB0779-0B33-8948-AF85-6DE160A01530}" dt="2021-04-13T14:56:29.749" v="9783" actId="164"/>
          <ac:spMkLst>
            <pc:docMk/>
            <pc:sldMk cId="4119615189" sldId="695"/>
            <ac:spMk id="180" creationId="{00000000-0000-0000-0000-000000000000}"/>
          </ac:spMkLst>
        </pc:spChg>
        <pc:spChg chg="mod topLvl">
          <ac:chgData name="Mark Herbert" userId="2018b251-adfe-4d54-a02d-dfee7d4f908f" providerId="ADAL" clId="{86FB0779-0B33-8948-AF85-6DE160A01530}" dt="2021-04-13T14:56:11.662" v="9779" actId="164"/>
          <ac:spMkLst>
            <pc:docMk/>
            <pc:sldMk cId="4119615189" sldId="695"/>
            <ac:spMk id="181" creationId="{00000000-0000-0000-0000-000000000000}"/>
          </ac:spMkLst>
        </pc:spChg>
        <pc:spChg chg="add del mod topLvl">
          <ac:chgData name="Mark Herbert" userId="2018b251-adfe-4d54-a02d-dfee7d4f908f" providerId="ADAL" clId="{86FB0779-0B33-8948-AF85-6DE160A01530}" dt="2021-04-13T14:56:21.354" v="9781" actId="164"/>
          <ac:spMkLst>
            <pc:docMk/>
            <pc:sldMk cId="4119615189" sldId="695"/>
            <ac:spMk id="182" creationId="{00000000-0000-0000-0000-000000000000}"/>
          </ac:spMkLst>
        </pc:spChg>
        <pc:spChg chg="del">
          <ac:chgData name="Mark Herbert" userId="2018b251-adfe-4d54-a02d-dfee7d4f908f" providerId="ADAL" clId="{86FB0779-0B33-8948-AF85-6DE160A01530}" dt="2021-04-13T14:31:16.960" v="9467" actId="478"/>
          <ac:spMkLst>
            <pc:docMk/>
            <pc:sldMk cId="4119615189" sldId="695"/>
            <ac:spMk id="185" creationId="{00000000-0000-0000-0000-000000000000}"/>
          </ac:spMkLst>
        </pc:spChg>
        <pc:spChg chg="del">
          <ac:chgData name="Mark Herbert" userId="2018b251-adfe-4d54-a02d-dfee7d4f908f" providerId="ADAL" clId="{86FB0779-0B33-8948-AF85-6DE160A01530}" dt="2021-04-13T14:31:24.093" v="9469" actId="478"/>
          <ac:spMkLst>
            <pc:docMk/>
            <pc:sldMk cId="4119615189" sldId="695"/>
            <ac:spMk id="187" creationId="{00000000-0000-0000-0000-000000000000}"/>
          </ac:spMkLst>
        </pc:spChg>
        <pc:spChg chg="del">
          <ac:chgData name="Mark Herbert" userId="2018b251-adfe-4d54-a02d-dfee7d4f908f" providerId="ADAL" clId="{86FB0779-0B33-8948-AF85-6DE160A01530}" dt="2021-04-13T14:31:32.369" v="9473" actId="478"/>
          <ac:spMkLst>
            <pc:docMk/>
            <pc:sldMk cId="4119615189" sldId="695"/>
            <ac:spMk id="188" creationId="{00000000-0000-0000-0000-000000000000}"/>
          </ac:spMkLst>
        </pc:spChg>
        <pc:spChg chg="del mod topLvl">
          <ac:chgData name="Mark Herbert" userId="2018b251-adfe-4d54-a02d-dfee7d4f908f" providerId="ADAL" clId="{86FB0779-0B33-8948-AF85-6DE160A01530}" dt="2021-04-13T14:32:40.726" v="9490" actId="478"/>
          <ac:spMkLst>
            <pc:docMk/>
            <pc:sldMk cId="4119615189" sldId="695"/>
            <ac:spMk id="189" creationId="{00000000-0000-0000-0000-000000000000}"/>
          </ac:spMkLst>
        </pc:spChg>
        <pc:spChg chg="del mod">
          <ac:chgData name="Mark Herbert" userId="2018b251-adfe-4d54-a02d-dfee7d4f908f" providerId="ADAL" clId="{86FB0779-0B33-8948-AF85-6DE160A01530}" dt="2021-04-13T14:30:50.137" v="9461" actId="478"/>
          <ac:spMkLst>
            <pc:docMk/>
            <pc:sldMk cId="4119615189" sldId="695"/>
            <ac:spMk id="192" creationId="{00000000-0000-0000-0000-000000000000}"/>
          </ac:spMkLst>
        </pc:spChg>
        <pc:grpChg chg="del mod">
          <ac:chgData name="Mark Herbert" userId="2018b251-adfe-4d54-a02d-dfee7d4f908f" providerId="ADAL" clId="{86FB0779-0B33-8948-AF85-6DE160A01530}" dt="2021-04-13T14:31:01.671" v="9463" actId="478"/>
          <ac:grpSpMkLst>
            <pc:docMk/>
            <pc:sldMk cId="4119615189" sldId="695"/>
            <ac:grpSpMk id="2" creationId="{2B27560C-B285-494A-9ADD-114CC46EA2FA}"/>
          </ac:grpSpMkLst>
        </pc:grpChg>
        <pc:grpChg chg="del mod">
          <ac:chgData name="Mark Herbert" userId="2018b251-adfe-4d54-a02d-dfee7d4f908f" providerId="ADAL" clId="{86FB0779-0B33-8948-AF85-6DE160A01530}" dt="2021-04-13T14:32:48.759" v="9493" actId="478"/>
          <ac:grpSpMkLst>
            <pc:docMk/>
            <pc:sldMk cId="4119615189" sldId="695"/>
            <ac:grpSpMk id="3" creationId="{E029C0C7-AB84-F548-9499-6C3856A969A8}"/>
          </ac:grpSpMkLst>
        </pc:grpChg>
        <pc:grpChg chg="del mod">
          <ac:chgData name="Mark Herbert" userId="2018b251-adfe-4d54-a02d-dfee7d4f908f" providerId="ADAL" clId="{86FB0779-0B33-8948-AF85-6DE160A01530}" dt="2021-04-13T14:32:40.726" v="9490" actId="478"/>
          <ac:grpSpMkLst>
            <pc:docMk/>
            <pc:sldMk cId="4119615189" sldId="695"/>
            <ac:grpSpMk id="4" creationId="{C3F85939-99C1-F340-AD3D-E29BB126D047}"/>
          </ac:grpSpMkLst>
        </pc:grpChg>
        <pc:grpChg chg="add del mod">
          <ac:chgData name="Mark Herbert" userId="2018b251-adfe-4d54-a02d-dfee7d4f908f" providerId="ADAL" clId="{86FB0779-0B33-8948-AF85-6DE160A01530}" dt="2021-04-13T14:32:32.939" v="9487" actId="478"/>
          <ac:grpSpMkLst>
            <pc:docMk/>
            <pc:sldMk cId="4119615189" sldId="695"/>
            <ac:grpSpMk id="5" creationId="{F36798CE-C303-E741-8278-F978C2D56281}"/>
          </ac:grpSpMkLst>
        </pc:grpChg>
        <pc:grpChg chg="add del mod">
          <ac:chgData name="Mark Herbert" userId="2018b251-adfe-4d54-a02d-dfee7d4f908f" providerId="ADAL" clId="{86FB0779-0B33-8948-AF85-6DE160A01530}" dt="2021-04-13T14:44:46" v="9605" actId="165"/>
          <ac:grpSpMkLst>
            <pc:docMk/>
            <pc:sldMk cId="4119615189" sldId="695"/>
            <ac:grpSpMk id="7" creationId="{2FD12251-19ED-FA4C-B221-4241F0A5BC35}"/>
          </ac:grpSpMkLst>
        </pc:grpChg>
        <pc:grpChg chg="add del mod">
          <ac:chgData name="Mark Herbert" userId="2018b251-adfe-4d54-a02d-dfee7d4f908f" providerId="ADAL" clId="{86FB0779-0B33-8948-AF85-6DE160A01530}" dt="2021-04-13T14:45:57.057" v="9611" actId="165"/>
          <ac:grpSpMkLst>
            <pc:docMk/>
            <pc:sldMk cId="4119615189" sldId="695"/>
            <ac:grpSpMk id="8" creationId="{1826111D-5AF9-5740-ABFE-A24E4B420A86}"/>
          </ac:grpSpMkLst>
        </pc:grpChg>
        <pc:grpChg chg="add del mod">
          <ac:chgData name="Mark Herbert" userId="2018b251-adfe-4d54-a02d-dfee7d4f908f" providerId="ADAL" clId="{86FB0779-0B33-8948-AF85-6DE160A01530}" dt="2021-04-13T14:44:19.350" v="9599" actId="165"/>
          <ac:grpSpMkLst>
            <pc:docMk/>
            <pc:sldMk cId="4119615189" sldId="695"/>
            <ac:grpSpMk id="9" creationId="{E329E358-BF7F-2D46-B030-A58C7016D317}"/>
          </ac:grpSpMkLst>
        </pc:grpChg>
        <pc:grpChg chg="add del mod">
          <ac:chgData name="Mark Herbert" userId="2018b251-adfe-4d54-a02d-dfee7d4f908f" providerId="ADAL" clId="{86FB0779-0B33-8948-AF85-6DE160A01530}" dt="2021-04-13T14:46:04.734" v="9612" actId="165"/>
          <ac:grpSpMkLst>
            <pc:docMk/>
            <pc:sldMk cId="4119615189" sldId="695"/>
            <ac:grpSpMk id="10" creationId="{5BA0931A-1FA8-CA49-A7E6-7242CB37465F}"/>
          </ac:grpSpMkLst>
        </pc:grpChg>
        <pc:grpChg chg="add mod">
          <ac:chgData name="Mark Herbert" userId="2018b251-adfe-4d54-a02d-dfee7d4f908f" providerId="ADAL" clId="{86FB0779-0B33-8948-AF85-6DE160A01530}" dt="2021-04-13T14:55:53.497" v="9775" actId="164"/>
          <ac:grpSpMkLst>
            <pc:docMk/>
            <pc:sldMk cId="4119615189" sldId="695"/>
            <ac:grpSpMk id="13" creationId="{27E64115-3621-EB46-AF8A-1AE40DFDA5A3}"/>
          </ac:grpSpMkLst>
        </pc:grpChg>
        <pc:grpChg chg="add mod">
          <ac:chgData name="Mark Herbert" userId="2018b251-adfe-4d54-a02d-dfee7d4f908f" providerId="ADAL" clId="{86FB0779-0B33-8948-AF85-6DE160A01530}" dt="2021-04-13T14:56:11.662" v="9779" actId="164"/>
          <ac:grpSpMkLst>
            <pc:docMk/>
            <pc:sldMk cId="4119615189" sldId="695"/>
            <ac:grpSpMk id="14" creationId="{782570FD-1FEF-3248-8DC7-34F00CF25698}"/>
          </ac:grpSpMkLst>
        </pc:grpChg>
        <pc:grpChg chg="add mod">
          <ac:chgData name="Mark Herbert" userId="2018b251-adfe-4d54-a02d-dfee7d4f908f" providerId="ADAL" clId="{86FB0779-0B33-8948-AF85-6DE160A01530}" dt="2021-04-13T14:56:21.354" v="9781" actId="164"/>
          <ac:grpSpMkLst>
            <pc:docMk/>
            <pc:sldMk cId="4119615189" sldId="695"/>
            <ac:grpSpMk id="15" creationId="{49D0B4F7-2CFC-DE4D-9171-307BA592E5B6}"/>
          </ac:grpSpMkLst>
        </pc:grpChg>
        <pc:grpChg chg="add mod">
          <ac:chgData name="Mark Herbert" userId="2018b251-adfe-4d54-a02d-dfee7d4f908f" providerId="ADAL" clId="{86FB0779-0B33-8948-AF85-6DE160A01530}" dt="2021-04-13T14:56:29.749" v="9783" actId="164"/>
          <ac:grpSpMkLst>
            <pc:docMk/>
            <pc:sldMk cId="4119615189" sldId="695"/>
            <ac:grpSpMk id="16" creationId="{75A5A93B-FB62-6243-9FB3-CF545AB51341}"/>
          </ac:grpSpMkLst>
        </pc:grpChg>
        <pc:picChg chg="del mod">
          <ac:chgData name="Mark Herbert" userId="2018b251-adfe-4d54-a02d-dfee7d4f908f" providerId="ADAL" clId="{86FB0779-0B33-8948-AF85-6DE160A01530}" dt="2021-04-13T14:03:31.782" v="9249" actId="478"/>
          <ac:picMkLst>
            <pc:docMk/>
            <pc:sldMk cId="4119615189" sldId="695"/>
            <ac:picMk id="21" creationId="{79D5C963-61DA-49CE-8397-F7D3F3D7FCFE}"/>
          </ac:picMkLst>
        </pc:picChg>
        <pc:picChg chg="add mod">
          <ac:chgData name="Mark Herbert" userId="2018b251-adfe-4d54-a02d-dfee7d4f908f" providerId="ADAL" clId="{86FB0779-0B33-8948-AF85-6DE160A01530}" dt="2021-04-13T14:31:27.321" v="9471" actId="1076"/>
          <ac:picMkLst>
            <pc:docMk/>
            <pc:sldMk cId="4119615189" sldId="695"/>
            <ac:picMk id="31" creationId="{23DD9E61-D748-F246-AD0D-02528644809B}"/>
          </ac:picMkLst>
        </pc:picChg>
        <pc:picChg chg="del">
          <ac:chgData name="Mark Herbert" userId="2018b251-adfe-4d54-a02d-dfee7d4f908f" providerId="ADAL" clId="{86FB0779-0B33-8948-AF85-6DE160A01530}" dt="2021-04-13T14:03:37.528" v="9251" actId="478"/>
          <ac:picMkLst>
            <pc:docMk/>
            <pc:sldMk cId="4119615189" sldId="695"/>
            <ac:picMk id="174" creationId="{00000000-0000-0000-0000-000000000000}"/>
          </ac:picMkLst>
        </pc:picChg>
        <pc:cxnChg chg="add del mod">
          <ac:chgData name="Mark Herbert" userId="2018b251-adfe-4d54-a02d-dfee7d4f908f" providerId="ADAL" clId="{86FB0779-0B33-8948-AF85-6DE160A01530}" dt="2021-04-13T14:47:09.577" v="9620" actId="21"/>
          <ac:cxnSpMkLst>
            <pc:docMk/>
            <pc:sldMk cId="4119615189" sldId="695"/>
            <ac:cxnSpMk id="36" creationId="{9A4304CF-F253-7443-99E3-8CD5B0AE7EE1}"/>
          </ac:cxnSpMkLst>
        </pc:cxnChg>
      </pc:sldChg>
      <pc:sldChg chg="modSp add del mod">
        <pc:chgData name="Mark Herbert" userId="2018b251-adfe-4d54-a02d-dfee7d4f908f" providerId="ADAL" clId="{86FB0779-0B33-8948-AF85-6DE160A01530}" dt="2021-04-01T15:23:32.788" v="7238" actId="2696"/>
        <pc:sldMkLst>
          <pc:docMk/>
          <pc:sldMk cId="1942618756" sldId="696"/>
        </pc:sldMkLst>
        <pc:spChg chg="mod">
          <ac:chgData name="Mark Herbert" userId="2018b251-adfe-4d54-a02d-dfee7d4f908f" providerId="ADAL" clId="{86FB0779-0B33-8948-AF85-6DE160A01530}" dt="2021-04-01T15:22:31.023" v="7235" actId="255"/>
          <ac:spMkLst>
            <pc:docMk/>
            <pc:sldMk cId="1942618756" sldId="696"/>
            <ac:spMk id="178" creationId="{00000000-0000-0000-0000-000000000000}"/>
          </ac:spMkLst>
        </pc:spChg>
      </pc:sldChg>
      <pc:sldChg chg="add">
        <pc:chgData name="Mark Herbert" userId="2018b251-adfe-4d54-a02d-dfee7d4f908f" providerId="ADAL" clId="{86FB0779-0B33-8948-AF85-6DE160A01530}" dt="2021-04-13T11:31:54.942" v="8766"/>
        <pc:sldMkLst>
          <pc:docMk/>
          <pc:sldMk cId="2277911380" sldId="696"/>
        </pc:sldMkLst>
      </pc:sldChg>
      <pc:sldChg chg="addSp delSp modSp add mod">
        <pc:chgData name="Mark Herbert" userId="2018b251-adfe-4d54-a02d-dfee7d4f908f" providerId="ADAL" clId="{86FB0779-0B33-8948-AF85-6DE160A01530}" dt="2021-04-13T14:06:58.200" v="9293" actId="167"/>
        <pc:sldMkLst>
          <pc:docMk/>
          <pc:sldMk cId="603319463" sldId="697"/>
        </pc:sldMkLst>
        <pc:spChg chg="mod">
          <ac:chgData name="Mark Herbert" userId="2018b251-adfe-4d54-a02d-dfee7d4f908f" providerId="ADAL" clId="{86FB0779-0B33-8948-AF85-6DE160A01530}" dt="2021-04-13T13:29:36.909" v="9034" actId="20577"/>
          <ac:spMkLst>
            <pc:docMk/>
            <pc:sldMk cId="603319463" sldId="697"/>
            <ac:spMk id="3" creationId="{2D6E85D1-D386-6D41-A3E6-CD361DFE155D}"/>
          </ac:spMkLst>
        </pc:spChg>
        <pc:picChg chg="del">
          <ac:chgData name="Mark Herbert" userId="2018b251-adfe-4d54-a02d-dfee7d4f908f" providerId="ADAL" clId="{86FB0779-0B33-8948-AF85-6DE160A01530}" dt="2021-04-13T14:03:08.502" v="9242" actId="478"/>
          <ac:picMkLst>
            <pc:docMk/>
            <pc:sldMk cId="603319463" sldId="697"/>
            <ac:picMk id="4" creationId="{C8D10F94-56C7-4DA7-B23E-CAF42DC15D52}"/>
          </ac:picMkLst>
        </pc:picChg>
        <pc:picChg chg="add mod">
          <ac:chgData name="Mark Herbert" userId="2018b251-adfe-4d54-a02d-dfee7d4f908f" providerId="ADAL" clId="{86FB0779-0B33-8948-AF85-6DE160A01530}" dt="2021-04-13T14:06:58.200" v="9293" actId="167"/>
          <ac:picMkLst>
            <pc:docMk/>
            <pc:sldMk cId="603319463" sldId="697"/>
            <ac:picMk id="8" creationId="{05D9F94C-A481-B94D-9F4A-DA9A41D40D1C}"/>
          </ac:picMkLst>
        </pc:picChg>
      </pc:sldChg>
      <pc:sldChg chg="addSp delSp modSp add mod">
        <pc:chgData name="Mark Herbert" userId="2018b251-adfe-4d54-a02d-dfee7d4f908f" providerId="ADAL" clId="{86FB0779-0B33-8948-AF85-6DE160A01530}" dt="2021-04-13T15:13:41.209" v="9989" actId="164"/>
        <pc:sldMkLst>
          <pc:docMk/>
          <pc:sldMk cId="3890036460" sldId="698"/>
        </pc:sldMkLst>
        <pc:spChg chg="mod topLvl">
          <ac:chgData name="Mark Herbert" userId="2018b251-adfe-4d54-a02d-dfee7d4f908f" providerId="ADAL" clId="{86FB0779-0B33-8948-AF85-6DE160A01530}" dt="2021-04-13T15:13:41.209" v="9989" actId="164"/>
          <ac:spMkLst>
            <pc:docMk/>
            <pc:sldMk cId="3890036460" sldId="698"/>
            <ac:spMk id="7" creationId="{EE4EF8C4-92CE-E44F-AC3C-A3CD6568F8C0}"/>
          </ac:spMkLst>
        </pc:spChg>
        <pc:spChg chg="mod topLvl">
          <ac:chgData name="Mark Herbert" userId="2018b251-adfe-4d54-a02d-dfee7d4f908f" providerId="ADAL" clId="{86FB0779-0B33-8948-AF85-6DE160A01530}" dt="2021-04-13T15:13:41.209" v="9989" actId="164"/>
          <ac:spMkLst>
            <pc:docMk/>
            <pc:sldMk cId="3890036460" sldId="698"/>
            <ac:spMk id="9" creationId="{6A431713-B557-F946-8057-06A7B2813233}"/>
          </ac:spMkLst>
        </pc:spChg>
        <pc:spChg chg="mod topLvl">
          <ac:chgData name="Mark Herbert" userId="2018b251-adfe-4d54-a02d-dfee7d4f908f" providerId="ADAL" clId="{86FB0779-0B33-8948-AF85-6DE160A01530}" dt="2021-04-13T15:13:41.209" v="9989" actId="164"/>
          <ac:spMkLst>
            <pc:docMk/>
            <pc:sldMk cId="3890036460" sldId="698"/>
            <ac:spMk id="10" creationId="{F39F9133-588F-7843-A655-90D3FB8DFDA1}"/>
          </ac:spMkLst>
        </pc:spChg>
        <pc:spChg chg="mod">
          <ac:chgData name="Mark Herbert" userId="2018b251-adfe-4d54-a02d-dfee7d4f908f" providerId="ADAL" clId="{86FB0779-0B33-8948-AF85-6DE160A01530}" dt="2021-04-13T15:03:26.935" v="9840"/>
          <ac:spMkLst>
            <pc:docMk/>
            <pc:sldMk cId="3890036460" sldId="698"/>
            <ac:spMk id="16" creationId="{B00BA61E-DDDC-F441-A1CE-09CAFEE48E8A}"/>
          </ac:spMkLst>
        </pc:spChg>
        <pc:spChg chg="mod">
          <ac:chgData name="Mark Herbert" userId="2018b251-adfe-4d54-a02d-dfee7d4f908f" providerId="ADAL" clId="{86FB0779-0B33-8948-AF85-6DE160A01530}" dt="2021-04-13T15:03:26.935" v="9840"/>
          <ac:spMkLst>
            <pc:docMk/>
            <pc:sldMk cId="3890036460" sldId="698"/>
            <ac:spMk id="17" creationId="{2BB5BAF3-0351-8245-9351-6C00F2646400}"/>
          </ac:spMkLst>
        </pc:spChg>
        <pc:spChg chg="mod">
          <ac:chgData name="Mark Herbert" userId="2018b251-adfe-4d54-a02d-dfee7d4f908f" providerId="ADAL" clId="{86FB0779-0B33-8948-AF85-6DE160A01530}" dt="2021-04-13T15:03:26.935" v="9840"/>
          <ac:spMkLst>
            <pc:docMk/>
            <pc:sldMk cId="3890036460" sldId="698"/>
            <ac:spMk id="18" creationId="{9F85AE6B-CF7E-5A49-A61E-67BA6082930F}"/>
          </ac:spMkLst>
        </pc:spChg>
        <pc:spChg chg="add mod">
          <ac:chgData name="Mark Herbert" userId="2018b251-adfe-4d54-a02d-dfee7d4f908f" providerId="ADAL" clId="{86FB0779-0B33-8948-AF85-6DE160A01530}" dt="2021-04-13T15:13:41.209" v="9989" actId="164"/>
          <ac:spMkLst>
            <pc:docMk/>
            <pc:sldMk cId="3890036460" sldId="698"/>
            <ac:spMk id="26" creationId="{87F819BC-E1B7-A742-868C-1D88753D816C}"/>
          </ac:spMkLst>
        </pc:spChg>
        <pc:spChg chg="add mod">
          <ac:chgData name="Mark Herbert" userId="2018b251-adfe-4d54-a02d-dfee7d4f908f" providerId="ADAL" clId="{86FB0779-0B33-8948-AF85-6DE160A01530}" dt="2021-04-13T15:13:41.209" v="9989" actId="164"/>
          <ac:spMkLst>
            <pc:docMk/>
            <pc:sldMk cId="3890036460" sldId="698"/>
            <ac:spMk id="27" creationId="{50E1A190-9189-404A-99CF-86A7A30052F2}"/>
          </ac:spMkLst>
        </pc:spChg>
        <pc:spChg chg="add del">
          <ac:chgData name="Mark Herbert" userId="2018b251-adfe-4d54-a02d-dfee7d4f908f" providerId="ADAL" clId="{86FB0779-0B33-8948-AF85-6DE160A01530}" dt="2021-04-13T15:07:43.568" v="9906" actId="478"/>
          <ac:spMkLst>
            <pc:docMk/>
            <pc:sldMk cId="3890036460" sldId="698"/>
            <ac:spMk id="28" creationId="{4EAB760C-1AD5-0D44-8EEA-EA7D1CDFBDA8}"/>
          </ac:spMkLst>
        </pc:spChg>
        <pc:spChg chg="add del mod">
          <ac:chgData name="Mark Herbert" userId="2018b251-adfe-4d54-a02d-dfee7d4f908f" providerId="ADAL" clId="{86FB0779-0B33-8948-AF85-6DE160A01530}" dt="2021-04-13T15:07:58.166" v="9909" actId="478"/>
          <ac:spMkLst>
            <pc:docMk/>
            <pc:sldMk cId="3890036460" sldId="698"/>
            <ac:spMk id="29" creationId="{3EC7F406-8C3A-7A4B-95E4-E974B4EF613D}"/>
          </ac:spMkLst>
        </pc:spChg>
        <pc:spChg chg="add del mod">
          <ac:chgData name="Mark Herbert" userId="2018b251-adfe-4d54-a02d-dfee7d4f908f" providerId="ADAL" clId="{86FB0779-0B33-8948-AF85-6DE160A01530}" dt="2021-04-13T15:08:40.376" v="9912" actId="478"/>
          <ac:spMkLst>
            <pc:docMk/>
            <pc:sldMk cId="3890036460" sldId="698"/>
            <ac:spMk id="30" creationId="{6BC68B0F-61C1-A941-B25B-DC1C5D191667}"/>
          </ac:spMkLst>
        </pc:spChg>
        <pc:spChg chg="add mod">
          <ac:chgData name="Mark Herbert" userId="2018b251-adfe-4d54-a02d-dfee7d4f908f" providerId="ADAL" clId="{86FB0779-0B33-8948-AF85-6DE160A01530}" dt="2021-04-13T15:13:41.209" v="9989" actId="164"/>
          <ac:spMkLst>
            <pc:docMk/>
            <pc:sldMk cId="3890036460" sldId="698"/>
            <ac:spMk id="31" creationId="{9AADDB50-0A78-2C4E-9581-B0442042D0D1}"/>
          </ac:spMkLst>
        </pc:spChg>
        <pc:spChg chg="add mod">
          <ac:chgData name="Mark Herbert" userId="2018b251-adfe-4d54-a02d-dfee7d4f908f" providerId="ADAL" clId="{86FB0779-0B33-8948-AF85-6DE160A01530}" dt="2021-04-13T15:13:41.209" v="9989" actId="164"/>
          <ac:spMkLst>
            <pc:docMk/>
            <pc:sldMk cId="3890036460" sldId="698"/>
            <ac:spMk id="32" creationId="{24920BCE-9A8E-864C-9F9C-08583E2EF813}"/>
          </ac:spMkLst>
        </pc:spChg>
        <pc:spChg chg="add mod">
          <ac:chgData name="Mark Herbert" userId="2018b251-adfe-4d54-a02d-dfee7d4f908f" providerId="ADAL" clId="{86FB0779-0B33-8948-AF85-6DE160A01530}" dt="2021-04-13T15:13:41.209" v="9989" actId="164"/>
          <ac:spMkLst>
            <pc:docMk/>
            <pc:sldMk cId="3890036460" sldId="698"/>
            <ac:spMk id="33" creationId="{B6863781-359A-774C-90CD-4EAC3B2EA545}"/>
          </ac:spMkLst>
        </pc:spChg>
        <pc:spChg chg="add mod">
          <ac:chgData name="Mark Herbert" userId="2018b251-adfe-4d54-a02d-dfee7d4f908f" providerId="ADAL" clId="{86FB0779-0B33-8948-AF85-6DE160A01530}" dt="2021-04-13T15:13:41.209" v="9989" actId="164"/>
          <ac:spMkLst>
            <pc:docMk/>
            <pc:sldMk cId="3890036460" sldId="698"/>
            <ac:spMk id="34" creationId="{F3B6D455-9BCC-AA45-8957-A3328B31377B}"/>
          </ac:spMkLst>
        </pc:spChg>
        <pc:spChg chg="add mod">
          <ac:chgData name="Mark Herbert" userId="2018b251-adfe-4d54-a02d-dfee7d4f908f" providerId="ADAL" clId="{86FB0779-0B33-8948-AF85-6DE160A01530}" dt="2021-04-13T15:13:41.209" v="9989" actId="164"/>
          <ac:spMkLst>
            <pc:docMk/>
            <pc:sldMk cId="3890036460" sldId="698"/>
            <ac:spMk id="35" creationId="{C5179282-6965-A04F-96C4-2A1C18EAFB6F}"/>
          </ac:spMkLst>
        </pc:spChg>
        <pc:spChg chg="add mod">
          <ac:chgData name="Mark Herbert" userId="2018b251-adfe-4d54-a02d-dfee7d4f908f" providerId="ADAL" clId="{86FB0779-0B33-8948-AF85-6DE160A01530}" dt="2021-04-13T15:13:41.209" v="9989" actId="164"/>
          <ac:spMkLst>
            <pc:docMk/>
            <pc:sldMk cId="3890036460" sldId="698"/>
            <ac:spMk id="36" creationId="{82D001F5-39D8-FD40-9ECB-AF6B78E43701}"/>
          </ac:spMkLst>
        </pc:spChg>
        <pc:grpChg chg="del">
          <ac:chgData name="Mark Herbert" userId="2018b251-adfe-4d54-a02d-dfee7d4f908f" providerId="ADAL" clId="{86FB0779-0B33-8948-AF85-6DE160A01530}" dt="2021-04-13T15:02:48.677" v="9835" actId="165"/>
          <ac:grpSpMkLst>
            <pc:docMk/>
            <pc:sldMk cId="3890036460" sldId="698"/>
            <ac:grpSpMk id="2" creationId="{39529C13-DB46-4071-8BE3-B4A8B2EEAA66}"/>
          </ac:grpSpMkLst>
        </pc:grpChg>
        <pc:grpChg chg="add del mod">
          <ac:chgData name="Mark Herbert" userId="2018b251-adfe-4d54-a02d-dfee7d4f908f" providerId="ADAL" clId="{86FB0779-0B33-8948-AF85-6DE160A01530}" dt="2021-04-13T15:05:31.651" v="9867" actId="478"/>
          <ac:grpSpMkLst>
            <pc:docMk/>
            <pc:sldMk cId="3890036460" sldId="698"/>
            <ac:grpSpMk id="14" creationId="{D5B0FE59-FFD0-FB4F-993E-2AA58381A66C}"/>
          </ac:grpSpMkLst>
        </pc:grpChg>
        <pc:grpChg chg="add mod">
          <ac:chgData name="Mark Herbert" userId="2018b251-adfe-4d54-a02d-dfee7d4f908f" providerId="ADAL" clId="{86FB0779-0B33-8948-AF85-6DE160A01530}" dt="2021-04-13T15:13:41.209" v="9989" actId="164"/>
          <ac:grpSpMkLst>
            <pc:docMk/>
            <pc:sldMk cId="3890036460" sldId="698"/>
            <ac:grpSpMk id="37" creationId="{4F7ECCAA-932C-EC47-9D89-EAC36169714D}"/>
          </ac:grpSpMkLst>
        </pc:grpChg>
        <pc:picChg chg="del mod topLvl">
          <ac:chgData name="Mark Herbert" userId="2018b251-adfe-4d54-a02d-dfee7d4f908f" providerId="ADAL" clId="{86FB0779-0B33-8948-AF85-6DE160A01530}" dt="2021-04-13T15:02:58.395" v="9837" actId="478"/>
          <ac:picMkLst>
            <pc:docMk/>
            <pc:sldMk cId="3890036460" sldId="698"/>
            <ac:picMk id="12" creationId="{51E725AD-48DB-4530-9AA9-53ED04838548}"/>
          </ac:picMkLst>
        </pc:picChg>
        <pc:picChg chg="mod">
          <ac:chgData name="Mark Herbert" userId="2018b251-adfe-4d54-a02d-dfee7d4f908f" providerId="ADAL" clId="{86FB0779-0B33-8948-AF85-6DE160A01530}" dt="2021-04-13T15:06:35.059" v="9877" actId="1076"/>
          <ac:picMkLst>
            <pc:docMk/>
            <pc:sldMk cId="3890036460" sldId="698"/>
            <ac:picMk id="13" creationId="{25459FA0-FEC7-6F4F-A503-FB95D6E9A177}"/>
          </ac:picMkLst>
        </pc:picChg>
        <pc:picChg chg="mod">
          <ac:chgData name="Mark Herbert" userId="2018b251-adfe-4d54-a02d-dfee7d4f908f" providerId="ADAL" clId="{86FB0779-0B33-8948-AF85-6DE160A01530}" dt="2021-04-13T15:03:26.935" v="9840"/>
          <ac:picMkLst>
            <pc:docMk/>
            <pc:sldMk cId="3890036460" sldId="698"/>
            <ac:picMk id="15" creationId="{7A9EE97E-B3EE-A847-8C08-4CABCCEF3024}"/>
          </ac:picMkLst>
        </pc:picChg>
        <pc:cxnChg chg="add mod">
          <ac:chgData name="Mark Herbert" userId="2018b251-adfe-4d54-a02d-dfee7d4f908f" providerId="ADAL" clId="{86FB0779-0B33-8948-AF85-6DE160A01530}" dt="2021-04-13T15:13:41.209" v="9989" actId="164"/>
          <ac:cxnSpMkLst>
            <pc:docMk/>
            <pc:sldMk cId="3890036460" sldId="698"/>
            <ac:cxnSpMk id="4" creationId="{D801D7D1-1F93-7849-B2DD-FC6FBC69E0AA}"/>
          </ac:cxnSpMkLst>
        </pc:cxnChg>
        <pc:cxnChg chg="add mod">
          <ac:chgData name="Mark Herbert" userId="2018b251-adfe-4d54-a02d-dfee7d4f908f" providerId="ADAL" clId="{86FB0779-0B33-8948-AF85-6DE160A01530}" dt="2021-04-13T15:13:41.209" v="9989" actId="164"/>
          <ac:cxnSpMkLst>
            <pc:docMk/>
            <pc:sldMk cId="3890036460" sldId="698"/>
            <ac:cxnSpMk id="19" creationId="{76CD10E7-0065-9C4B-9BA6-D77C044A8FFD}"/>
          </ac:cxnSpMkLst>
        </pc:cxnChg>
        <pc:cxnChg chg="add mod">
          <ac:chgData name="Mark Herbert" userId="2018b251-adfe-4d54-a02d-dfee7d4f908f" providerId="ADAL" clId="{86FB0779-0B33-8948-AF85-6DE160A01530}" dt="2021-04-13T15:13:41.209" v="9989" actId="164"/>
          <ac:cxnSpMkLst>
            <pc:docMk/>
            <pc:sldMk cId="3890036460" sldId="698"/>
            <ac:cxnSpMk id="20" creationId="{9E9891DF-FFE9-024C-A08A-C4BE57024D4D}"/>
          </ac:cxnSpMkLst>
        </pc:cxnChg>
        <pc:cxnChg chg="add mod">
          <ac:chgData name="Mark Herbert" userId="2018b251-adfe-4d54-a02d-dfee7d4f908f" providerId="ADAL" clId="{86FB0779-0B33-8948-AF85-6DE160A01530}" dt="2021-04-13T15:13:41.209" v="9989" actId="164"/>
          <ac:cxnSpMkLst>
            <pc:docMk/>
            <pc:sldMk cId="3890036460" sldId="698"/>
            <ac:cxnSpMk id="21" creationId="{EC0AF608-FA99-B243-8993-722C7D388BAF}"/>
          </ac:cxnSpMkLst>
        </pc:cxnChg>
        <pc:cxnChg chg="add del mod">
          <ac:chgData name="Mark Herbert" userId="2018b251-adfe-4d54-a02d-dfee7d4f908f" providerId="ADAL" clId="{86FB0779-0B33-8948-AF85-6DE160A01530}" dt="2021-04-13T15:05:02.948" v="9859" actId="21"/>
          <ac:cxnSpMkLst>
            <pc:docMk/>
            <pc:sldMk cId="3890036460" sldId="698"/>
            <ac:cxnSpMk id="22" creationId="{7274BC3B-46F6-7E41-9D95-D4C0BD7DAF4A}"/>
          </ac:cxnSpMkLst>
        </pc:cxnChg>
        <pc:cxnChg chg="add mod">
          <ac:chgData name="Mark Herbert" userId="2018b251-adfe-4d54-a02d-dfee7d4f908f" providerId="ADAL" clId="{86FB0779-0B33-8948-AF85-6DE160A01530}" dt="2021-04-13T15:13:41.209" v="9989" actId="164"/>
          <ac:cxnSpMkLst>
            <pc:docMk/>
            <pc:sldMk cId="3890036460" sldId="698"/>
            <ac:cxnSpMk id="23" creationId="{776C9731-AAB6-8F46-8D7F-5FCCE2358C07}"/>
          </ac:cxnSpMkLst>
        </pc:cxnChg>
        <pc:cxnChg chg="add mod">
          <ac:chgData name="Mark Herbert" userId="2018b251-adfe-4d54-a02d-dfee7d4f908f" providerId="ADAL" clId="{86FB0779-0B33-8948-AF85-6DE160A01530}" dt="2021-04-13T15:13:41.209" v="9989" actId="164"/>
          <ac:cxnSpMkLst>
            <pc:docMk/>
            <pc:sldMk cId="3890036460" sldId="698"/>
            <ac:cxnSpMk id="24" creationId="{F9781951-75D2-7F4C-AEFA-C17E5B141828}"/>
          </ac:cxnSpMkLst>
        </pc:cxnChg>
      </pc:sldChg>
      <pc:sldChg chg="add del">
        <pc:chgData name="Mark Herbert" userId="2018b251-adfe-4d54-a02d-dfee7d4f908f" providerId="ADAL" clId="{86FB0779-0B33-8948-AF85-6DE160A01530}" dt="2021-04-13T15:17:39.139" v="10016" actId="2696"/>
        <pc:sldMkLst>
          <pc:docMk/>
          <pc:sldMk cId="801430748" sldId="699"/>
        </pc:sldMkLst>
      </pc:sldChg>
    </pc:docChg>
  </pc:docChgLst>
  <pc:docChgLst>
    <pc:chgData name="Jayne Holloway" userId="acd824e0-849b-439c-b4c6-53770188c5fe" providerId="ADAL" clId="{BA26E217-0B02-4A87-A083-2A4A26BAE660}"/>
    <pc:docChg chg="undo custSel modSld">
      <pc:chgData name="Jayne Holloway" userId="acd824e0-849b-439c-b4c6-53770188c5fe" providerId="ADAL" clId="{BA26E217-0B02-4A87-A083-2A4A26BAE660}" dt="2023-07-12T11:15:38.816" v="321"/>
      <pc:docMkLst>
        <pc:docMk/>
      </pc:docMkLst>
      <pc:sldChg chg="modSp mod delCm modCm">
        <pc:chgData name="Jayne Holloway" userId="acd824e0-849b-439c-b4c6-53770188c5fe" providerId="ADAL" clId="{BA26E217-0B02-4A87-A083-2A4A26BAE660}" dt="2023-07-11T13:48:01.648" v="153"/>
        <pc:sldMkLst>
          <pc:docMk/>
          <pc:sldMk cId="2743660478" sldId="271"/>
        </pc:sldMkLst>
        <pc:spChg chg="mod">
          <ac:chgData name="Jayne Holloway" userId="acd824e0-849b-439c-b4c6-53770188c5fe" providerId="ADAL" clId="{BA26E217-0B02-4A87-A083-2A4A26BAE660}" dt="2023-07-11T13:47:52.956" v="151" actId="6549"/>
          <ac:spMkLst>
            <pc:docMk/>
            <pc:sldMk cId="2743660478" sldId="271"/>
            <ac:spMk id="18" creationId="{686738E7-50C9-B546-9BEB-0B7A66DA069E}"/>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48:01.648" v="153"/>
              <pc2:cmMkLst xmlns:pc2="http://schemas.microsoft.com/office/powerpoint/2019/9/main/command">
                <pc:docMk/>
                <pc:sldMk cId="2743660478" sldId="271"/>
                <pc2:cmMk id="{CC34012B-A3CF-4148-8266-A763A6634A85}"/>
              </pc2:cmMkLst>
            </pc226:cmChg>
          </p:ext>
        </pc:extLst>
      </pc:sldChg>
      <pc:sldChg chg="modSp mod modCm">
        <pc:chgData name="Jayne Holloway" userId="acd824e0-849b-439c-b4c6-53770188c5fe" providerId="ADAL" clId="{BA26E217-0B02-4A87-A083-2A4A26BAE660}" dt="2023-07-12T11:11:57.300" v="316"/>
        <pc:sldMkLst>
          <pc:docMk/>
          <pc:sldMk cId="4255595497" sldId="313"/>
        </pc:sldMkLst>
        <pc:spChg chg="mod">
          <ac:chgData name="Jayne Holloway" userId="acd824e0-849b-439c-b4c6-53770188c5fe" providerId="ADAL" clId="{BA26E217-0B02-4A87-A083-2A4A26BAE660}" dt="2023-07-12T11:11:52.388" v="315" actId="6549"/>
          <ac:spMkLst>
            <pc:docMk/>
            <pc:sldMk cId="4255595497" sldId="313"/>
            <ac:spMk id="17" creationId="{00000000-0000-0000-0000-000000000000}"/>
          </ac:spMkLst>
        </pc:spChg>
        <pc:spChg chg="mod">
          <ac:chgData name="Jayne Holloway" userId="acd824e0-849b-439c-b4c6-53770188c5fe" providerId="ADAL" clId="{BA26E217-0B02-4A87-A083-2A4A26BAE660}" dt="2023-07-12T11:09:35.576" v="238" actId="6549"/>
          <ac:spMkLst>
            <pc:docMk/>
            <pc:sldMk cId="4255595497" sldId="313"/>
            <ac:spMk id="18" creationId="{00000000-0000-0000-0000-000000000000}"/>
          </ac:spMkLst>
        </pc:spChg>
        <pc:extLst>
          <p:ext xmlns:p="http://schemas.openxmlformats.org/presentationml/2006/main" uri="{D6D511B9-2390-475A-947B-AFAB55BFBCF1}">
            <pc226:cmChg xmlns:pc226="http://schemas.microsoft.com/office/powerpoint/2022/06/main/command" chg="mod">
              <pc226:chgData name="Jayne Holloway" userId="acd824e0-849b-439c-b4c6-53770188c5fe" providerId="ADAL" clId="{BA26E217-0B02-4A87-A083-2A4A26BAE660}" dt="2023-07-12T11:11:57.300" v="316"/>
              <pc2:cmMkLst xmlns:pc2="http://schemas.microsoft.com/office/powerpoint/2019/9/main/command">
                <pc:docMk/>
                <pc:sldMk cId="4255595497" sldId="313"/>
                <pc2:cmMk id="{063E7CE7-2DF7-4126-870E-9E076E9444B1}"/>
              </pc2:cmMkLst>
            </pc226:cmChg>
          </p:ext>
        </pc:extLst>
      </pc:sldChg>
      <pc:sldChg chg="modSp mod delCm modCm">
        <pc:chgData name="Jayne Holloway" userId="acd824e0-849b-439c-b4c6-53770188c5fe" providerId="ADAL" clId="{BA26E217-0B02-4A87-A083-2A4A26BAE660}" dt="2023-07-11T13:44:11.254" v="54"/>
        <pc:sldMkLst>
          <pc:docMk/>
          <pc:sldMk cId="1784027888" sldId="454"/>
        </pc:sldMkLst>
        <pc:graphicFrameChg chg="modGraphic">
          <ac:chgData name="Jayne Holloway" userId="acd824e0-849b-439c-b4c6-53770188c5fe" providerId="ADAL" clId="{BA26E217-0B02-4A87-A083-2A4A26BAE660}" dt="2023-07-11T13:43:49.710" v="51" actId="5793"/>
          <ac:graphicFrameMkLst>
            <pc:docMk/>
            <pc:sldMk cId="1784027888" sldId="454"/>
            <ac:graphicFrameMk id="3" creationId="{8294F1E4-FDDD-48F2-BDA2-28A544BBAAF6}"/>
          </ac:graphicFrameMkLst>
        </pc:graphicFrameChg>
        <pc:picChg chg="mod">
          <ac:chgData name="Jayne Holloway" userId="acd824e0-849b-439c-b4c6-53770188c5fe" providerId="ADAL" clId="{BA26E217-0B02-4A87-A083-2A4A26BAE660}" dt="2023-07-11T13:43:47.479" v="50" actId="14100"/>
          <ac:picMkLst>
            <pc:docMk/>
            <pc:sldMk cId="1784027888" sldId="454"/>
            <ac:picMk id="10" creationId="{73F1AE0A-D71A-44D4-9EAD-596A22231A15}"/>
          </ac:picMkLst>
        </pc:picChg>
        <pc:picChg chg="mod">
          <ac:chgData name="Jayne Holloway" userId="acd824e0-849b-439c-b4c6-53770188c5fe" providerId="ADAL" clId="{BA26E217-0B02-4A87-A083-2A4A26BAE660}" dt="2023-07-11T13:44:01.547" v="52" actId="14100"/>
          <ac:picMkLst>
            <pc:docMk/>
            <pc:sldMk cId="1784027888" sldId="454"/>
            <ac:picMk id="14" creationId="{0A0AABEB-7B18-4DDC-B9F6-8F10267EFC02}"/>
          </ac:picMkLst>
        </pc:picChg>
        <pc:picChg chg="mod">
          <ac:chgData name="Jayne Holloway" userId="acd824e0-849b-439c-b4c6-53770188c5fe" providerId="ADAL" clId="{BA26E217-0B02-4A87-A083-2A4A26BAE660}" dt="2023-07-11T13:43:43.216" v="49" actId="14100"/>
          <ac:picMkLst>
            <pc:docMk/>
            <pc:sldMk cId="1784027888" sldId="454"/>
            <ac:picMk id="15" creationId="{57AC165B-1C64-4091-8C48-A0AEC5739C3F}"/>
          </ac:picMkLst>
        </pc:pic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44:11.254" v="54"/>
              <pc2:cmMkLst xmlns:pc2="http://schemas.microsoft.com/office/powerpoint/2019/9/main/command">
                <pc:docMk/>
                <pc:sldMk cId="1784027888" sldId="454"/>
                <pc2:cmMk id="{E685FD28-9915-4BDB-B4C7-0EB53A6AE741}"/>
              </pc2:cmMkLst>
            </pc226:cmChg>
          </p:ext>
        </pc:extLst>
      </pc:sldChg>
      <pc:sldChg chg="modSp mod delCm modCm">
        <pc:chgData name="Jayne Holloway" userId="acd824e0-849b-439c-b4c6-53770188c5fe" providerId="ADAL" clId="{BA26E217-0B02-4A87-A083-2A4A26BAE660}" dt="2023-07-11T13:40:40.119" v="26" actId="1076"/>
        <pc:sldMkLst>
          <pc:docMk/>
          <pc:sldMk cId="182378725" sldId="581"/>
        </pc:sldMkLst>
        <pc:spChg chg="mod">
          <ac:chgData name="Jayne Holloway" userId="acd824e0-849b-439c-b4c6-53770188c5fe" providerId="ADAL" clId="{BA26E217-0B02-4A87-A083-2A4A26BAE660}" dt="2023-07-11T13:40:40.119" v="26" actId="1076"/>
          <ac:spMkLst>
            <pc:docMk/>
            <pc:sldMk cId="182378725" sldId="581"/>
            <ac:spMk id="7" creationId="{5ED65A5C-E91F-CB49-A34D-417E99191428}"/>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37:28.909" v="1"/>
              <pc2:cmMkLst xmlns:pc2="http://schemas.microsoft.com/office/powerpoint/2019/9/main/command">
                <pc:docMk/>
                <pc:sldMk cId="182378725" sldId="581"/>
                <pc2:cmMk id="{6ECDCB2B-E14A-4AFB-80D5-03E460E51BE8}"/>
              </pc2:cmMkLst>
            </pc226:cmChg>
          </p:ext>
        </pc:extLst>
      </pc:sldChg>
      <pc:sldChg chg="modSp mod delCm modCm">
        <pc:chgData name="Jayne Holloway" userId="acd824e0-849b-439c-b4c6-53770188c5fe" providerId="ADAL" clId="{BA26E217-0B02-4A87-A083-2A4A26BAE660}" dt="2023-07-11T13:49:01.462" v="163"/>
        <pc:sldMkLst>
          <pc:docMk/>
          <pc:sldMk cId="3109106656" sldId="637"/>
        </pc:sldMkLst>
        <pc:spChg chg="mod">
          <ac:chgData name="Jayne Holloway" userId="acd824e0-849b-439c-b4c6-53770188c5fe" providerId="ADAL" clId="{BA26E217-0B02-4A87-A083-2A4A26BAE660}" dt="2023-07-11T13:48:55.904" v="161" actId="6549"/>
          <ac:spMkLst>
            <pc:docMk/>
            <pc:sldMk cId="3109106656" sldId="637"/>
            <ac:spMk id="6" creationId="{380A4799-6F2F-514E-BB3C-1068C385623F}"/>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49:01.462" v="163"/>
              <pc2:cmMkLst xmlns:pc2="http://schemas.microsoft.com/office/powerpoint/2019/9/main/command">
                <pc:docMk/>
                <pc:sldMk cId="3109106656" sldId="637"/>
                <pc2:cmMk id="{76DC86CC-E420-480B-82BD-0580FB9B27F0}"/>
              </pc2:cmMkLst>
            </pc226:cmChg>
          </p:ext>
        </pc:extLst>
      </pc:sldChg>
      <pc:sldChg chg="addSp delSp modSp mod delCm modCm">
        <pc:chgData name="Jayne Holloway" userId="acd824e0-849b-439c-b4c6-53770188c5fe" providerId="ADAL" clId="{BA26E217-0B02-4A87-A083-2A4A26BAE660}" dt="2023-07-12T10:47:43.480" v="233" actId="14100"/>
        <pc:sldMkLst>
          <pc:docMk/>
          <pc:sldMk cId="1122065119" sldId="683"/>
        </pc:sldMkLst>
        <pc:spChg chg="add del mod">
          <ac:chgData name="Jayne Holloway" userId="acd824e0-849b-439c-b4c6-53770188c5fe" providerId="ADAL" clId="{BA26E217-0B02-4A87-A083-2A4A26BAE660}" dt="2023-07-11T13:41:40.092" v="33"/>
          <ac:spMkLst>
            <pc:docMk/>
            <pc:sldMk cId="1122065119" sldId="683"/>
            <ac:spMk id="4" creationId="{342CC808-50FA-B0A0-F056-71D150C012C6}"/>
          </ac:spMkLst>
        </pc:spChg>
        <pc:spChg chg="mod">
          <ac:chgData name="Jayne Holloway" userId="acd824e0-849b-439c-b4c6-53770188c5fe" providerId="ADAL" clId="{BA26E217-0B02-4A87-A083-2A4A26BAE660}" dt="2023-07-12T10:47:17.643" v="230" actId="1076"/>
          <ac:spMkLst>
            <pc:docMk/>
            <pc:sldMk cId="1122065119" sldId="683"/>
            <ac:spMk id="17" creationId="{363765ED-532B-8445-9AB3-CCFAD7201639}"/>
          </ac:spMkLst>
        </pc:spChg>
        <pc:spChg chg="mod">
          <ac:chgData name="Jayne Holloway" userId="acd824e0-849b-439c-b4c6-53770188c5fe" providerId="ADAL" clId="{BA26E217-0B02-4A87-A083-2A4A26BAE660}" dt="2023-07-12T10:47:11.608" v="229" actId="1076"/>
          <ac:spMkLst>
            <pc:docMk/>
            <pc:sldMk cId="1122065119" sldId="683"/>
            <ac:spMk id="18" creationId="{E9A4CBDF-9F21-044B-ACA7-38171042041C}"/>
          </ac:spMkLst>
        </pc:spChg>
        <pc:spChg chg="mod">
          <ac:chgData name="Jayne Holloway" userId="acd824e0-849b-439c-b4c6-53770188c5fe" providerId="ADAL" clId="{BA26E217-0B02-4A87-A083-2A4A26BAE660}" dt="2023-07-12T10:47:30.934" v="232" actId="14100"/>
          <ac:spMkLst>
            <pc:docMk/>
            <pc:sldMk cId="1122065119" sldId="683"/>
            <ac:spMk id="19" creationId="{5E036241-0339-924F-8E88-3FFB4D1409A1}"/>
          </ac:spMkLst>
        </pc:spChg>
        <pc:spChg chg="mod">
          <ac:chgData name="Jayne Holloway" userId="acd824e0-849b-439c-b4c6-53770188c5fe" providerId="ADAL" clId="{BA26E217-0B02-4A87-A083-2A4A26BAE660}" dt="2023-07-12T10:47:43.480" v="233" actId="14100"/>
          <ac:spMkLst>
            <pc:docMk/>
            <pc:sldMk cId="1122065119" sldId="683"/>
            <ac:spMk id="20" creationId="{5E19DEFB-0870-5640-98A9-B8F9D5FC6B33}"/>
          </ac:spMkLst>
        </pc:spChg>
        <pc:spChg chg="mod">
          <ac:chgData name="Jayne Holloway" userId="acd824e0-849b-439c-b4c6-53770188c5fe" providerId="ADAL" clId="{BA26E217-0B02-4A87-A083-2A4A26BAE660}" dt="2023-07-12T10:45:15.963" v="216" actId="1076"/>
          <ac:spMkLst>
            <pc:docMk/>
            <pc:sldMk cId="1122065119" sldId="683"/>
            <ac:spMk id="41" creationId="{78CE4DE2-E8F3-3C45-870A-EDC15317A21C}"/>
          </ac:spMkLst>
        </pc:spChg>
        <pc:spChg chg="mod">
          <ac:chgData name="Jayne Holloway" userId="acd824e0-849b-439c-b4c6-53770188c5fe" providerId="ADAL" clId="{BA26E217-0B02-4A87-A083-2A4A26BAE660}" dt="2023-07-12T10:42:32.901" v="192" actId="14100"/>
          <ac:spMkLst>
            <pc:docMk/>
            <pc:sldMk cId="1122065119" sldId="683"/>
            <ac:spMk id="176" creationId="{00000000-0000-0000-0000-000000000000}"/>
          </ac:spMkLst>
        </pc:spChg>
        <pc:spChg chg="mod">
          <ac:chgData name="Jayne Holloway" userId="acd824e0-849b-439c-b4c6-53770188c5fe" providerId="ADAL" clId="{BA26E217-0B02-4A87-A083-2A4A26BAE660}" dt="2023-07-12T10:42:41.480" v="195" actId="14100"/>
          <ac:spMkLst>
            <pc:docMk/>
            <pc:sldMk cId="1122065119" sldId="683"/>
            <ac:spMk id="180" creationId="{00000000-0000-0000-0000-000000000000}"/>
          </ac:spMkLst>
        </pc:spChg>
        <pc:spChg chg="mod">
          <ac:chgData name="Jayne Holloway" userId="acd824e0-849b-439c-b4c6-53770188c5fe" providerId="ADAL" clId="{BA26E217-0B02-4A87-A083-2A4A26BAE660}" dt="2023-07-12T10:45:09.938" v="214" actId="1076"/>
          <ac:spMkLst>
            <pc:docMk/>
            <pc:sldMk cId="1122065119" sldId="683"/>
            <ac:spMk id="181" creationId="{00000000-0000-0000-0000-000000000000}"/>
          </ac:spMkLst>
        </pc:spChg>
        <pc:spChg chg="mod">
          <ac:chgData name="Jayne Holloway" userId="acd824e0-849b-439c-b4c6-53770188c5fe" providerId="ADAL" clId="{BA26E217-0B02-4A87-A083-2A4A26BAE660}" dt="2023-07-12T10:45:12.392" v="215" actId="1076"/>
          <ac:spMkLst>
            <pc:docMk/>
            <pc:sldMk cId="1122065119" sldId="683"/>
            <ac:spMk id="182" creationId="{00000000-0000-0000-0000-000000000000}"/>
          </ac:spMkLst>
        </pc:spChg>
        <pc:picChg chg="add del mod">
          <ac:chgData name="Jayne Holloway" userId="acd824e0-849b-439c-b4c6-53770188c5fe" providerId="ADAL" clId="{BA26E217-0B02-4A87-A083-2A4A26BAE660}" dt="2023-07-12T10:46:13.536" v="225" actId="478"/>
          <ac:picMkLst>
            <pc:docMk/>
            <pc:sldMk cId="1122065119" sldId="683"/>
            <ac:picMk id="4" creationId="{20E43856-1DA1-754C-7EC0-B02C05C1AC9D}"/>
          </ac:picMkLst>
        </pc:pic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2T10:40:53.803" v="182"/>
              <pc2:cmMkLst xmlns:pc2="http://schemas.microsoft.com/office/powerpoint/2019/9/main/command">
                <pc:docMk/>
                <pc:sldMk cId="1122065119" sldId="683"/>
                <pc2:cmMk id="{0A5501B6-B549-4BB9-870C-F1F78F3CCDCB}"/>
              </pc2:cmMkLst>
            </pc226:cmChg>
          </p:ext>
        </pc:extLst>
      </pc:sldChg>
      <pc:sldChg chg="modSp mod delCm modCm">
        <pc:chgData name="Jayne Holloway" userId="acd824e0-849b-439c-b4c6-53770188c5fe" providerId="ADAL" clId="{BA26E217-0B02-4A87-A083-2A4A26BAE660}" dt="2023-07-11T13:42:53.097" v="41"/>
        <pc:sldMkLst>
          <pc:docMk/>
          <pc:sldMk cId="2553401085" sldId="684"/>
        </pc:sldMkLst>
        <pc:grpChg chg="mod">
          <ac:chgData name="Jayne Holloway" userId="acd824e0-849b-439c-b4c6-53770188c5fe" providerId="ADAL" clId="{BA26E217-0B02-4A87-A083-2A4A26BAE660}" dt="2023-07-11T13:42:46.693" v="39" actId="1076"/>
          <ac:grpSpMkLst>
            <pc:docMk/>
            <pc:sldMk cId="2553401085" sldId="684"/>
            <ac:grpSpMk id="32" creationId="{1377E55D-FDD8-0C4E-A46F-AA6CB06E8D16}"/>
          </ac:grpSpMkLst>
        </pc:grpChg>
        <pc:grpChg chg="mod">
          <ac:chgData name="Jayne Holloway" userId="acd824e0-849b-439c-b4c6-53770188c5fe" providerId="ADAL" clId="{BA26E217-0B02-4A87-A083-2A4A26BAE660}" dt="2023-07-11T13:42:32.260" v="37" actId="1076"/>
          <ac:grpSpMkLst>
            <pc:docMk/>
            <pc:sldMk cId="2553401085" sldId="684"/>
            <ac:grpSpMk id="34" creationId="{E25F267D-F087-1048-A752-7C2A96910545}"/>
          </ac:grpSpMkLst>
        </pc:grpChg>
        <pc:grpChg chg="mod">
          <ac:chgData name="Jayne Holloway" userId="acd824e0-849b-439c-b4c6-53770188c5fe" providerId="ADAL" clId="{BA26E217-0B02-4A87-A083-2A4A26BAE660}" dt="2023-07-11T13:42:39.286" v="38" actId="1076"/>
          <ac:grpSpMkLst>
            <pc:docMk/>
            <pc:sldMk cId="2553401085" sldId="684"/>
            <ac:grpSpMk id="41" creationId="{12E083FA-D033-9A45-B82D-4FC9A79C93A5}"/>
          </ac:grpSpMkLst>
        </pc:gr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42:53.097" v="41"/>
              <pc2:cmMkLst xmlns:pc2="http://schemas.microsoft.com/office/powerpoint/2019/9/main/command">
                <pc:docMk/>
                <pc:sldMk cId="2553401085" sldId="684"/>
                <pc2:cmMk id="{7C11042E-3B1F-4D51-AACC-9CF260DB32C9}"/>
              </pc2:cmMkLst>
            </pc226:cmChg>
          </p:ext>
        </pc:extLst>
      </pc:sldChg>
      <pc:sldChg chg="modSp mod delCm modCm">
        <pc:chgData name="Jayne Holloway" userId="acd824e0-849b-439c-b4c6-53770188c5fe" providerId="ADAL" clId="{BA26E217-0B02-4A87-A083-2A4A26BAE660}" dt="2023-07-11T13:58:29.551" v="170"/>
        <pc:sldMkLst>
          <pc:docMk/>
          <pc:sldMk cId="3551708292" sldId="686"/>
        </pc:sldMkLst>
        <pc:spChg chg="mod">
          <ac:chgData name="Jayne Holloway" userId="acd824e0-849b-439c-b4c6-53770188c5fe" providerId="ADAL" clId="{BA26E217-0B02-4A87-A083-2A4A26BAE660}" dt="2023-07-11T13:58:04.678" v="167" actId="14100"/>
          <ac:spMkLst>
            <pc:docMk/>
            <pc:sldMk cId="3551708292" sldId="686"/>
            <ac:spMk id="35" creationId="{CC6CF599-F0B7-3D48-AD7D-4DB7ABE7435D}"/>
          </ac:spMkLst>
        </pc:spChg>
        <pc:spChg chg="mod">
          <ac:chgData name="Jayne Holloway" userId="acd824e0-849b-439c-b4c6-53770188c5fe" providerId="ADAL" clId="{BA26E217-0B02-4A87-A083-2A4A26BAE660}" dt="2023-07-11T13:57:52.471" v="166" actId="14100"/>
          <ac:spMkLst>
            <pc:docMk/>
            <pc:sldMk cId="3551708292" sldId="686"/>
            <ac:spMk id="36" creationId="{6A886005-56B4-FB45-9763-73320C66D512}"/>
          </ac:spMkLst>
        </pc:spChg>
        <pc:spChg chg="mod">
          <ac:chgData name="Jayne Holloway" userId="acd824e0-849b-439c-b4c6-53770188c5fe" providerId="ADAL" clId="{BA26E217-0B02-4A87-A083-2A4A26BAE660}" dt="2023-07-11T13:58:15.212" v="168" actId="14100"/>
          <ac:spMkLst>
            <pc:docMk/>
            <pc:sldMk cId="3551708292" sldId="686"/>
            <ac:spMk id="38" creationId="{A4EB115C-FE0D-6F45-864F-3C80741DAD8F}"/>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58:29.551" v="170"/>
              <pc2:cmMkLst xmlns:pc2="http://schemas.microsoft.com/office/powerpoint/2019/9/main/command">
                <pc:docMk/>
                <pc:sldMk cId="3551708292" sldId="686"/>
                <pc2:cmMk id="{CD2D225E-D35B-4E04-B8E1-3EC948525189}"/>
              </pc2:cmMkLst>
            </pc226:cmChg>
          </p:ext>
        </pc:extLst>
      </pc:sldChg>
      <pc:sldChg chg="modSp mod delCm modCm">
        <pc:chgData name="Jayne Holloway" userId="acd824e0-849b-439c-b4c6-53770188c5fe" providerId="ADAL" clId="{BA26E217-0B02-4A87-A083-2A4A26BAE660}" dt="2023-07-12T10:47:52.959" v="234" actId="688"/>
        <pc:sldMkLst>
          <pc:docMk/>
          <pc:sldMk cId="4119615189" sldId="695"/>
        </pc:sldMkLst>
        <pc:spChg chg="mod">
          <ac:chgData name="Jayne Holloway" userId="acd824e0-849b-439c-b4c6-53770188c5fe" providerId="ADAL" clId="{BA26E217-0B02-4A87-A083-2A4A26BAE660}" dt="2023-07-11T13:38:27.758" v="5" actId="1076"/>
          <ac:spMkLst>
            <pc:docMk/>
            <pc:sldMk cId="4119615189" sldId="695"/>
            <ac:spMk id="25" creationId="{89CF10FF-66E2-0040-A52A-45C331E6678B}"/>
          </ac:spMkLst>
        </pc:spChg>
        <pc:spChg chg="mod">
          <ac:chgData name="Jayne Holloway" userId="acd824e0-849b-439c-b4c6-53770188c5fe" providerId="ADAL" clId="{BA26E217-0B02-4A87-A083-2A4A26BAE660}" dt="2023-07-12T10:44:25.603" v="209" actId="1076"/>
          <ac:spMkLst>
            <pc:docMk/>
            <pc:sldMk cId="4119615189" sldId="695"/>
            <ac:spMk id="27" creationId="{DFBEDFBE-6561-1D4D-8C48-23F5BD145C3D}"/>
          </ac:spMkLst>
        </pc:spChg>
        <pc:spChg chg="mod">
          <ac:chgData name="Jayne Holloway" userId="acd824e0-849b-439c-b4c6-53770188c5fe" providerId="ADAL" clId="{BA26E217-0B02-4A87-A083-2A4A26BAE660}" dt="2023-07-12T10:47:52.959" v="234" actId="688"/>
          <ac:spMkLst>
            <pc:docMk/>
            <pc:sldMk cId="4119615189" sldId="695"/>
            <ac:spMk id="28" creationId="{74D2AD8D-A65B-B241-A4D6-919F29F9D8AC}"/>
          </ac:spMkLst>
        </pc:spChg>
        <pc:spChg chg="mod">
          <ac:chgData name="Jayne Holloway" userId="acd824e0-849b-439c-b4c6-53770188c5fe" providerId="ADAL" clId="{BA26E217-0B02-4A87-A083-2A4A26BAE660}" dt="2023-07-11T13:38:16.875" v="4" actId="1076"/>
          <ac:spMkLst>
            <pc:docMk/>
            <pc:sldMk cId="4119615189" sldId="695"/>
            <ac:spMk id="29" creationId="{DABE7E10-70F3-8746-9912-8BBD391846C6}"/>
          </ac:spMkLst>
        </pc:spChg>
        <pc:spChg chg="mod">
          <ac:chgData name="Jayne Holloway" userId="acd824e0-849b-439c-b4c6-53770188c5fe" providerId="ADAL" clId="{BA26E217-0B02-4A87-A083-2A4A26BAE660}" dt="2023-07-12T10:41:19.448" v="184" actId="1076"/>
          <ac:spMkLst>
            <pc:docMk/>
            <pc:sldMk cId="4119615189" sldId="695"/>
            <ac:spMk id="176" creationId="{00000000-0000-0000-0000-000000000000}"/>
          </ac:spMkLst>
        </pc:spChg>
        <pc:spChg chg="mod">
          <ac:chgData name="Jayne Holloway" userId="acd824e0-849b-439c-b4c6-53770188c5fe" providerId="ADAL" clId="{BA26E217-0B02-4A87-A083-2A4A26BAE660}" dt="2023-07-12T10:41:07.483" v="183" actId="1076"/>
          <ac:spMkLst>
            <pc:docMk/>
            <pc:sldMk cId="4119615189" sldId="695"/>
            <ac:spMk id="180" creationId="{00000000-0000-0000-0000-000000000000}"/>
          </ac:spMkLst>
        </pc:spChg>
        <pc:spChg chg="mod">
          <ac:chgData name="Jayne Holloway" userId="acd824e0-849b-439c-b4c6-53770188c5fe" providerId="ADAL" clId="{BA26E217-0B02-4A87-A083-2A4A26BAE660}" dt="2023-07-12T10:41:24.326" v="185" actId="1076"/>
          <ac:spMkLst>
            <pc:docMk/>
            <pc:sldMk cId="4119615189" sldId="695"/>
            <ac:spMk id="181" creationId="{00000000-0000-0000-0000-000000000000}"/>
          </ac:spMkLst>
        </pc:spChg>
        <pc:spChg chg="mod">
          <ac:chgData name="Jayne Holloway" userId="acd824e0-849b-439c-b4c6-53770188c5fe" providerId="ADAL" clId="{BA26E217-0B02-4A87-A083-2A4A26BAE660}" dt="2023-07-12T10:41:31.662" v="186" actId="1076"/>
          <ac:spMkLst>
            <pc:docMk/>
            <pc:sldMk cId="4119615189" sldId="695"/>
            <ac:spMk id="182" creationId="{00000000-0000-0000-0000-00000000000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1T13:38:39.602" v="7"/>
              <pc2:cmMkLst xmlns:pc2="http://schemas.microsoft.com/office/powerpoint/2019/9/main/command">
                <pc:docMk/>
                <pc:sldMk cId="4119615189" sldId="695"/>
                <pc2:cmMk id="{0FDD70C0-B4DF-4FFC-9C36-C74EFDA829B9}"/>
              </pc2:cmMkLst>
            </pc226:cmChg>
          </p:ext>
        </pc:extLst>
      </pc:sldChg>
      <pc:sldChg chg="delCm modCm modNotesTx">
        <pc:chgData name="Jayne Holloway" userId="acd824e0-849b-439c-b4c6-53770188c5fe" providerId="ADAL" clId="{BA26E217-0B02-4A87-A083-2A4A26BAE660}" dt="2023-07-12T11:15:38.816" v="321"/>
        <pc:sldMkLst>
          <pc:docMk/>
          <pc:sldMk cId="691579860" sldId="706"/>
        </pc:sldMkLst>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BA26E217-0B02-4A87-A083-2A4A26BAE660}" dt="2023-07-12T11:15:38.816" v="321"/>
              <pc2:cmMkLst xmlns:pc2="http://schemas.microsoft.com/office/powerpoint/2019/9/main/command">
                <pc:docMk/>
                <pc:sldMk cId="691579860" sldId="706"/>
                <pc2:cmMk id="{F6C4FA68-7C51-4AEC-B85E-D0E29C751B8C}"/>
              </pc2:cmMkLst>
            </pc226:cmChg>
          </p:ext>
        </pc:extLst>
      </pc:sldChg>
    </pc:docChg>
  </pc:docChgLst>
  <pc:docChgLst>
    <pc:chgData name="Jayne Holloway" userId="S::jayne@colour-profiling.com::acd824e0-849b-439c-b4c6-53770188c5fe" providerId="AD" clId="Web-{A150A912-7898-15CC-0F6B-B8FF7CFBE9D6}"/>
    <pc:docChg chg="modSld">
      <pc:chgData name="Jayne Holloway" userId="S::jayne@colour-profiling.com::acd824e0-849b-439c-b4c6-53770188c5fe" providerId="AD" clId="Web-{A150A912-7898-15CC-0F6B-B8FF7CFBE9D6}" dt="2021-11-04T13:05:49.581" v="9" actId="20577"/>
      <pc:docMkLst>
        <pc:docMk/>
      </pc:docMkLst>
      <pc:sldChg chg="modSp">
        <pc:chgData name="Jayne Holloway" userId="S::jayne@colour-profiling.com::acd824e0-849b-439c-b4c6-53770188c5fe" providerId="AD" clId="Web-{A150A912-7898-15CC-0F6B-B8FF7CFBE9D6}" dt="2021-11-04T13:05:49.581" v="9" actId="20577"/>
        <pc:sldMkLst>
          <pc:docMk/>
          <pc:sldMk cId="2174034074" sldId="687"/>
        </pc:sldMkLst>
        <pc:spChg chg="mod">
          <ac:chgData name="Jayne Holloway" userId="S::jayne@colour-profiling.com::acd824e0-849b-439c-b4c6-53770188c5fe" providerId="AD" clId="Web-{A150A912-7898-15CC-0F6B-B8FF7CFBE9D6}" dt="2021-11-04T13:05:49.581" v="9" actId="20577"/>
          <ac:spMkLst>
            <pc:docMk/>
            <pc:sldMk cId="2174034074" sldId="687"/>
            <ac:spMk id="3" creationId="{2D6E85D1-D386-6D41-A3E6-CD361DFE155D}"/>
          </ac:spMkLst>
        </pc:spChg>
      </pc:sldChg>
    </pc:docChg>
  </pc:docChgLst>
  <pc:docChgLst>
    <pc:chgData name="Jayne Holloway" userId="S::jayne@colour-profiling.com::acd824e0-849b-439c-b4c6-53770188c5fe" providerId="AD" clId="Web-{D1862047-B670-5440-F050-7B407939D1A8}"/>
    <pc:docChg chg="modSld">
      <pc:chgData name="Jayne Holloway" userId="S::jayne@colour-profiling.com::acd824e0-849b-439c-b4c6-53770188c5fe" providerId="AD" clId="Web-{D1862047-B670-5440-F050-7B407939D1A8}" dt="2021-08-26T13:05:13.084" v="45"/>
      <pc:docMkLst>
        <pc:docMk/>
      </pc:docMkLst>
      <pc:sldChg chg="addSp delSp modSp">
        <pc:chgData name="Jayne Holloway" userId="S::jayne@colour-profiling.com::acd824e0-849b-439c-b4c6-53770188c5fe" providerId="AD" clId="Web-{D1862047-B670-5440-F050-7B407939D1A8}" dt="2021-08-26T13:03:34.253" v="21" actId="1076"/>
        <pc:sldMkLst>
          <pc:docMk/>
          <pc:sldMk cId="540909167" sldId="280"/>
        </pc:sldMkLst>
        <pc:spChg chg="mod">
          <ac:chgData name="Jayne Holloway" userId="S::jayne@colour-profiling.com::acd824e0-849b-439c-b4c6-53770188c5fe" providerId="AD" clId="Web-{D1862047-B670-5440-F050-7B407939D1A8}" dt="2021-08-26T13:03:34.253" v="21" actId="1076"/>
          <ac:spMkLst>
            <pc:docMk/>
            <pc:sldMk cId="540909167" sldId="280"/>
            <ac:spMk id="9" creationId="{4B9F1CFB-BEA8-7049-AE7A-A8B1BEBC9DB2}"/>
          </ac:spMkLst>
        </pc:spChg>
        <pc:picChg chg="add del mod">
          <ac:chgData name="Jayne Holloway" userId="S::jayne@colour-profiling.com::acd824e0-849b-439c-b4c6-53770188c5fe" providerId="AD" clId="Web-{D1862047-B670-5440-F050-7B407939D1A8}" dt="2021-08-26T13:03:32.659" v="19"/>
          <ac:picMkLst>
            <pc:docMk/>
            <pc:sldMk cId="540909167" sldId="280"/>
            <ac:picMk id="4" creationId="{4FA4C2DD-D955-4DC8-8309-351CDF9E7688}"/>
          </ac:picMkLst>
        </pc:picChg>
        <pc:picChg chg="add del">
          <ac:chgData name="Jayne Holloway" userId="S::jayne@colour-profiling.com::acd824e0-849b-439c-b4c6-53770188c5fe" providerId="AD" clId="Web-{D1862047-B670-5440-F050-7B407939D1A8}" dt="2021-08-26T13:03:33.675" v="20"/>
          <ac:picMkLst>
            <pc:docMk/>
            <pc:sldMk cId="540909167" sldId="280"/>
            <ac:picMk id="12" creationId="{BCD53EA0-8060-43D7-9A9C-44F940902491}"/>
          </ac:picMkLst>
        </pc:picChg>
      </pc:sldChg>
      <pc:sldChg chg="addSp delSp modSp">
        <pc:chgData name="Jayne Holloway" userId="S::jayne@colour-profiling.com::acd824e0-849b-439c-b4c6-53770188c5fe" providerId="AD" clId="Web-{D1862047-B670-5440-F050-7B407939D1A8}" dt="2021-08-26T13:01:41.062" v="11" actId="1076"/>
        <pc:sldMkLst>
          <pc:docMk/>
          <pc:sldMk cId="2439093484" sldId="453"/>
        </pc:sldMkLst>
        <pc:picChg chg="add mod">
          <ac:chgData name="Jayne Holloway" userId="S::jayne@colour-profiling.com::acd824e0-849b-439c-b4c6-53770188c5fe" providerId="AD" clId="Web-{D1862047-B670-5440-F050-7B407939D1A8}" dt="2021-08-26T13:01:41.062" v="11" actId="1076"/>
          <ac:picMkLst>
            <pc:docMk/>
            <pc:sldMk cId="2439093484" sldId="453"/>
            <ac:picMk id="3" creationId="{123D3474-00E7-4828-B40A-A4479594EB9A}"/>
          </ac:picMkLst>
        </pc:picChg>
        <pc:picChg chg="del">
          <ac:chgData name="Jayne Holloway" userId="S::jayne@colour-profiling.com::acd824e0-849b-439c-b4c6-53770188c5fe" providerId="AD" clId="Web-{D1862047-B670-5440-F050-7B407939D1A8}" dt="2021-08-26T13:01:22.953" v="5"/>
          <ac:picMkLst>
            <pc:docMk/>
            <pc:sldMk cId="2439093484" sldId="453"/>
            <ac:picMk id="7" creationId="{1CC83B69-A6D1-48DD-8CEE-E0667B118A4D}"/>
          </ac:picMkLst>
        </pc:picChg>
      </pc:sldChg>
      <pc:sldChg chg="modNotes">
        <pc:chgData name="Jayne Holloway" userId="S::jayne@colour-profiling.com::acd824e0-849b-439c-b4c6-53770188c5fe" providerId="AD" clId="Web-{D1862047-B670-5440-F050-7B407939D1A8}" dt="2021-08-26T13:05:13.084" v="45"/>
        <pc:sldMkLst>
          <pc:docMk/>
          <pc:sldMk cId="2823065382" sldId="655"/>
        </pc:sldMkLst>
      </pc:sldChg>
      <pc:sldChg chg="addSp delSp modSp">
        <pc:chgData name="Jayne Holloway" userId="S::jayne@colour-profiling.com::acd824e0-849b-439c-b4c6-53770188c5fe" providerId="AD" clId="Web-{D1862047-B670-5440-F050-7B407939D1A8}" dt="2021-08-26T13:00:06.654" v="4" actId="1076"/>
        <pc:sldMkLst>
          <pc:docMk/>
          <pc:sldMk cId="935639335" sldId="699"/>
        </pc:sldMkLst>
        <pc:picChg chg="add mod">
          <ac:chgData name="Jayne Holloway" userId="S::jayne@colour-profiling.com::acd824e0-849b-439c-b4c6-53770188c5fe" providerId="AD" clId="Web-{D1862047-B670-5440-F050-7B407939D1A8}" dt="2021-08-26T13:00:06.654" v="4" actId="1076"/>
          <ac:picMkLst>
            <pc:docMk/>
            <pc:sldMk cId="935639335" sldId="699"/>
            <ac:picMk id="2" creationId="{1A335CF9-2FF9-4CA7-AADF-D9B91AACB1F8}"/>
          </ac:picMkLst>
        </pc:picChg>
        <pc:picChg chg="del">
          <ac:chgData name="Jayne Holloway" userId="S::jayne@colour-profiling.com::acd824e0-849b-439c-b4c6-53770188c5fe" providerId="AD" clId="Web-{D1862047-B670-5440-F050-7B407939D1A8}" dt="2021-08-26T12:59:42.918" v="0"/>
          <ac:picMkLst>
            <pc:docMk/>
            <pc:sldMk cId="935639335" sldId="699"/>
            <ac:picMk id="3" creationId="{CC6C3D93-BDE6-4677-9304-9CF1CEC83780}"/>
          </ac:picMkLst>
        </pc:picChg>
      </pc:sldChg>
    </pc:docChg>
  </pc:docChgLst>
  <pc:docChgLst>
    <pc:chgData name="Jayne Holloway" userId="acd824e0-849b-439c-b4c6-53770188c5fe" providerId="ADAL" clId="{D69E0985-8F5C-4A44-8BD3-78A19C36695E}"/>
    <pc:docChg chg="modSld">
      <pc:chgData name="Jayne Holloway" userId="acd824e0-849b-439c-b4c6-53770188c5fe" providerId="ADAL" clId="{D69E0985-8F5C-4A44-8BD3-78A19C36695E}" dt="2023-06-21T16:46:29.670" v="190" actId="12"/>
      <pc:docMkLst>
        <pc:docMk/>
      </pc:docMkLst>
      <pc:sldChg chg="modSp mod modNotesTx">
        <pc:chgData name="Jayne Holloway" userId="acd824e0-849b-439c-b4c6-53770188c5fe" providerId="ADAL" clId="{D69E0985-8F5C-4A44-8BD3-78A19C36695E}" dt="2023-06-21T10:01:11.520" v="17" actId="2711"/>
        <pc:sldMkLst>
          <pc:docMk/>
          <pc:sldMk cId="2743660478" sldId="271"/>
        </pc:sldMkLst>
        <pc:spChg chg="mod">
          <ac:chgData name="Jayne Holloway" userId="acd824e0-849b-439c-b4c6-53770188c5fe" providerId="ADAL" clId="{D69E0985-8F5C-4A44-8BD3-78A19C36695E}" dt="2023-06-21T10:00:59.771" v="15" actId="1076"/>
          <ac:spMkLst>
            <pc:docMk/>
            <pc:sldMk cId="2743660478" sldId="271"/>
            <ac:spMk id="14" creationId="{E93A68B6-C560-5B43-8B7B-6B0785FD4F1B}"/>
          </ac:spMkLst>
        </pc:spChg>
        <pc:grpChg chg="mod">
          <ac:chgData name="Jayne Holloway" userId="acd824e0-849b-439c-b4c6-53770188c5fe" providerId="ADAL" clId="{D69E0985-8F5C-4A44-8BD3-78A19C36695E}" dt="2023-06-21T10:01:07.471" v="16" actId="1076"/>
          <ac:grpSpMkLst>
            <pc:docMk/>
            <pc:sldMk cId="2743660478" sldId="271"/>
            <ac:grpSpMk id="19" creationId="{81E8E24C-D7C1-6C48-A223-164A27CF86FF}"/>
          </ac:grpSpMkLst>
        </pc:grpChg>
      </pc:sldChg>
      <pc:sldChg chg="addSp delSp modSp mod modNotesTx">
        <pc:chgData name="Jayne Holloway" userId="acd824e0-849b-439c-b4c6-53770188c5fe" providerId="ADAL" clId="{D69E0985-8F5C-4A44-8BD3-78A19C36695E}" dt="2023-06-21T10:11:27.150" v="158" actId="2711"/>
        <pc:sldMkLst>
          <pc:docMk/>
          <pc:sldMk cId="540909167" sldId="280"/>
        </pc:sldMkLst>
        <pc:spChg chg="mod">
          <ac:chgData name="Jayne Holloway" userId="acd824e0-849b-439c-b4c6-53770188c5fe" providerId="ADAL" clId="{D69E0985-8F5C-4A44-8BD3-78A19C36695E}" dt="2023-06-21T10:10:01.762" v="148" actId="1076"/>
          <ac:spMkLst>
            <pc:docMk/>
            <pc:sldMk cId="540909167" sldId="280"/>
            <ac:spMk id="4" creationId="{CEC18D27-6D09-4C35-8557-B5B69E8CF8DA}"/>
          </ac:spMkLst>
        </pc:spChg>
        <pc:spChg chg="mod">
          <ac:chgData name="Jayne Holloway" userId="acd824e0-849b-439c-b4c6-53770188c5fe" providerId="ADAL" clId="{D69E0985-8F5C-4A44-8BD3-78A19C36695E}" dt="2023-06-21T10:09:47.371" v="145" actId="1076"/>
          <ac:spMkLst>
            <pc:docMk/>
            <pc:sldMk cId="540909167" sldId="280"/>
            <ac:spMk id="5" creationId="{AB92EEAD-036D-4FD7-A467-480F5C1EC0A4}"/>
          </ac:spMkLst>
        </pc:spChg>
        <pc:spChg chg="add del mod">
          <ac:chgData name="Jayne Holloway" userId="acd824e0-849b-439c-b4c6-53770188c5fe" providerId="ADAL" clId="{D69E0985-8F5C-4A44-8BD3-78A19C36695E}" dt="2023-06-21T10:10:21.568" v="150" actId="767"/>
          <ac:spMkLst>
            <pc:docMk/>
            <pc:sldMk cId="540909167" sldId="280"/>
            <ac:spMk id="8" creationId="{35DE72C5-E22E-175F-8FDC-E4614914EE3A}"/>
          </ac:spMkLst>
        </pc:spChg>
        <pc:spChg chg="mod">
          <ac:chgData name="Jayne Holloway" userId="acd824e0-849b-439c-b4c6-53770188c5fe" providerId="ADAL" clId="{D69E0985-8F5C-4A44-8BD3-78A19C36695E}" dt="2023-06-21T10:08:16.909" v="105" actId="1076"/>
          <ac:spMkLst>
            <pc:docMk/>
            <pc:sldMk cId="540909167" sldId="280"/>
            <ac:spMk id="9" creationId="{4B9F1CFB-BEA8-7049-AE7A-A8B1BEBC9DB2}"/>
          </ac:spMkLst>
        </pc:spChg>
        <pc:spChg chg="mod">
          <ac:chgData name="Jayne Holloway" userId="acd824e0-849b-439c-b4c6-53770188c5fe" providerId="ADAL" clId="{D69E0985-8F5C-4A44-8BD3-78A19C36695E}" dt="2023-06-21T10:11:17.237" v="157" actId="1076"/>
          <ac:spMkLst>
            <pc:docMk/>
            <pc:sldMk cId="540909167" sldId="280"/>
            <ac:spMk id="16" creationId="{AE0ECB2B-BFD7-4C21-9AC6-9ED227614891}"/>
          </ac:spMkLst>
        </pc:spChg>
        <pc:picChg chg="mod">
          <ac:chgData name="Jayne Holloway" userId="acd824e0-849b-439c-b4c6-53770188c5fe" providerId="ADAL" clId="{D69E0985-8F5C-4A44-8BD3-78A19C36695E}" dt="2023-06-21T10:09:40.702" v="144" actId="1076"/>
          <ac:picMkLst>
            <pc:docMk/>
            <pc:sldMk cId="540909167" sldId="280"/>
            <ac:picMk id="12" creationId="{BCD53EA0-8060-43D7-9A9C-44F940902491}"/>
          </ac:picMkLst>
        </pc:picChg>
      </pc:sldChg>
      <pc:sldChg chg="modSp mod modNotesTx">
        <pc:chgData name="Jayne Holloway" userId="acd824e0-849b-439c-b4c6-53770188c5fe" providerId="ADAL" clId="{D69E0985-8F5C-4A44-8BD3-78A19C36695E}" dt="2023-06-21T10:04:15.167" v="55" actId="2711"/>
        <pc:sldMkLst>
          <pc:docMk/>
          <pc:sldMk cId="1453589691" sldId="307"/>
        </pc:sldMkLst>
        <pc:spChg chg="mod">
          <ac:chgData name="Jayne Holloway" userId="acd824e0-849b-439c-b4c6-53770188c5fe" providerId="ADAL" clId="{D69E0985-8F5C-4A44-8BD3-78A19C36695E}" dt="2023-06-21T10:04:01.656" v="54" actId="1076"/>
          <ac:spMkLst>
            <pc:docMk/>
            <pc:sldMk cId="1453589691" sldId="307"/>
            <ac:spMk id="29" creationId="{C9BF9948-DE83-B94D-93F9-AC913E9924D4}"/>
          </ac:spMkLst>
        </pc:spChg>
      </pc:sldChg>
      <pc:sldChg chg="modSp mod modNotesTx">
        <pc:chgData name="Jayne Holloway" userId="acd824e0-849b-439c-b4c6-53770188c5fe" providerId="ADAL" clId="{D69E0985-8F5C-4A44-8BD3-78A19C36695E}" dt="2023-06-21T10:00:08.270" v="5" actId="2711"/>
        <pc:sldMkLst>
          <pc:docMk/>
          <pc:sldMk cId="3843095633" sldId="308"/>
        </pc:sldMkLst>
        <pc:spChg chg="mod">
          <ac:chgData name="Jayne Holloway" userId="acd824e0-849b-439c-b4c6-53770188c5fe" providerId="ADAL" clId="{D69E0985-8F5C-4A44-8BD3-78A19C36695E}" dt="2023-06-21T09:59:51.951" v="2" actId="1076"/>
          <ac:spMkLst>
            <pc:docMk/>
            <pc:sldMk cId="3843095633" sldId="308"/>
            <ac:spMk id="10" creationId="{5609B307-DABB-A74C-8DE3-E14C43AD4D4F}"/>
          </ac:spMkLst>
        </pc:spChg>
        <pc:spChg chg="mod">
          <ac:chgData name="Jayne Holloway" userId="acd824e0-849b-439c-b4c6-53770188c5fe" providerId="ADAL" clId="{D69E0985-8F5C-4A44-8BD3-78A19C36695E}" dt="2023-06-21T09:59:55.973" v="3" actId="1076"/>
          <ac:spMkLst>
            <pc:docMk/>
            <pc:sldMk cId="3843095633" sldId="308"/>
            <ac:spMk id="15" creationId="{5609B307-DABB-A74C-8DE3-E14C43AD4D4F}"/>
          </ac:spMkLst>
        </pc:spChg>
        <pc:grpChg chg="mod">
          <ac:chgData name="Jayne Holloway" userId="acd824e0-849b-439c-b4c6-53770188c5fe" providerId="ADAL" clId="{D69E0985-8F5C-4A44-8BD3-78A19C36695E}" dt="2023-06-21T10:00:01.675" v="4" actId="1076"/>
          <ac:grpSpMkLst>
            <pc:docMk/>
            <pc:sldMk cId="3843095633" sldId="308"/>
            <ac:grpSpMk id="6" creationId="{EBDFE1F4-2228-2C40-A118-06EC002301A0}"/>
          </ac:grpSpMkLst>
        </pc:grpChg>
      </pc:sldChg>
      <pc:sldChg chg="modSp mod modNotesTx">
        <pc:chgData name="Jayne Holloway" userId="acd824e0-849b-439c-b4c6-53770188c5fe" providerId="ADAL" clId="{D69E0985-8F5C-4A44-8BD3-78A19C36695E}" dt="2023-06-21T10:13:28.703" v="177" actId="2711"/>
        <pc:sldMkLst>
          <pc:docMk/>
          <pc:sldMk cId="4255595497" sldId="313"/>
        </pc:sldMkLst>
        <pc:spChg chg="mod">
          <ac:chgData name="Jayne Holloway" userId="acd824e0-849b-439c-b4c6-53770188c5fe" providerId="ADAL" clId="{D69E0985-8F5C-4A44-8BD3-78A19C36695E}" dt="2023-06-21T10:13:21.699" v="176" actId="1076"/>
          <ac:spMkLst>
            <pc:docMk/>
            <pc:sldMk cId="4255595497" sldId="313"/>
            <ac:spMk id="13" creationId="{00000000-0000-0000-0000-000000000000}"/>
          </ac:spMkLst>
        </pc:spChg>
        <pc:spChg chg="mod">
          <ac:chgData name="Jayne Holloway" userId="acd824e0-849b-439c-b4c6-53770188c5fe" providerId="ADAL" clId="{D69E0985-8F5C-4A44-8BD3-78A19C36695E}" dt="2023-06-21T10:13:02.151" v="174" actId="1076"/>
          <ac:spMkLst>
            <pc:docMk/>
            <pc:sldMk cId="4255595497" sldId="313"/>
            <ac:spMk id="35" creationId="{6BA73D42-2AA8-0349-B158-06A3378ABD03}"/>
          </ac:spMkLst>
        </pc:spChg>
      </pc:sldChg>
      <pc:sldChg chg="modSp mod modNotesTx">
        <pc:chgData name="Jayne Holloway" userId="acd824e0-849b-439c-b4c6-53770188c5fe" providerId="ADAL" clId="{D69E0985-8F5C-4A44-8BD3-78A19C36695E}" dt="2023-06-21T10:13:58.238" v="182" actId="2711"/>
        <pc:sldMkLst>
          <pc:docMk/>
          <pc:sldMk cId="487046051" sldId="372"/>
        </pc:sldMkLst>
        <pc:spChg chg="mod">
          <ac:chgData name="Jayne Holloway" userId="acd824e0-849b-439c-b4c6-53770188c5fe" providerId="ADAL" clId="{D69E0985-8F5C-4A44-8BD3-78A19C36695E}" dt="2023-06-21T10:13:53.189" v="181" actId="1076"/>
          <ac:spMkLst>
            <pc:docMk/>
            <pc:sldMk cId="487046051" sldId="372"/>
            <ac:spMk id="7" creationId="{1CAA1C82-6B7B-1542-8905-4D9BCF9D4854}"/>
          </ac:spMkLst>
        </pc:spChg>
        <pc:spChg chg="mod">
          <ac:chgData name="Jayne Holloway" userId="acd824e0-849b-439c-b4c6-53770188c5fe" providerId="ADAL" clId="{D69E0985-8F5C-4A44-8BD3-78A19C36695E}" dt="2023-06-21T10:13:48.339" v="180" actId="1076"/>
          <ac:spMkLst>
            <pc:docMk/>
            <pc:sldMk cId="487046051" sldId="372"/>
            <ac:spMk id="10" creationId="{417F8A03-5E4E-46D2-A633-054C2375B817}"/>
          </ac:spMkLst>
        </pc:spChg>
      </pc:sldChg>
      <pc:sldChg chg="modSp mod modNotesTx">
        <pc:chgData name="Jayne Holloway" userId="acd824e0-849b-439c-b4c6-53770188c5fe" providerId="ADAL" clId="{D69E0985-8F5C-4A44-8BD3-78A19C36695E}" dt="2023-06-21T10:12:53.200" v="173" actId="2711"/>
        <pc:sldMkLst>
          <pc:docMk/>
          <pc:sldMk cId="2439093484" sldId="453"/>
        </pc:sldMkLst>
        <pc:spChg chg="mod">
          <ac:chgData name="Jayne Holloway" userId="acd824e0-849b-439c-b4c6-53770188c5fe" providerId="ADAL" clId="{D69E0985-8F5C-4A44-8BD3-78A19C36695E}" dt="2023-06-21T10:12:38.414" v="171" actId="1076"/>
          <ac:spMkLst>
            <pc:docMk/>
            <pc:sldMk cId="2439093484" sldId="453"/>
            <ac:spMk id="2" creationId="{576B1C0F-E199-4BBA-9E54-046630BD22B2}"/>
          </ac:spMkLst>
        </pc:spChg>
        <pc:spChg chg="mod">
          <ac:chgData name="Jayne Holloway" userId="acd824e0-849b-439c-b4c6-53770188c5fe" providerId="ADAL" clId="{D69E0985-8F5C-4A44-8BD3-78A19C36695E}" dt="2023-06-21T10:12:45.904" v="172" actId="1076"/>
          <ac:spMkLst>
            <pc:docMk/>
            <pc:sldMk cId="2439093484" sldId="453"/>
            <ac:spMk id="10" creationId="{BA3FDBC8-31F3-2442-949C-4DDB4DFB9C8D}"/>
          </ac:spMkLst>
        </pc:spChg>
      </pc:sldChg>
      <pc:sldChg chg="modSp mod modNotesTx">
        <pc:chgData name="Jayne Holloway" userId="acd824e0-849b-439c-b4c6-53770188c5fe" providerId="ADAL" clId="{D69E0985-8F5C-4A44-8BD3-78A19C36695E}" dt="2023-06-21T10:11:41.248" v="160" actId="2711"/>
        <pc:sldMkLst>
          <pc:docMk/>
          <pc:sldMk cId="1784027888" sldId="454"/>
        </pc:sldMkLst>
        <pc:spChg chg="mod">
          <ac:chgData name="Jayne Holloway" userId="acd824e0-849b-439c-b4c6-53770188c5fe" providerId="ADAL" clId="{D69E0985-8F5C-4A44-8BD3-78A19C36695E}" dt="2023-06-21T10:11:35.577" v="159" actId="1076"/>
          <ac:spMkLst>
            <pc:docMk/>
            <pc:sldMk cId="1784027888" sldId="454"/>
            <ac:spMk id="11" creationId="{D4161FA3-200C-9C43-9281-796D20A64483}"/>
          </ac:spMkLst>
        </pc:spChg>
      </pc:sldChg>
      <pc:sldChg chg="modSp mod modNotesTx">
        <pc:chgData name="Jayne Holloway" userId="acd824e0-849b-439c-b4c6-53770188c5fe" providerId="ADAL" clId="{D69E0985-8F5C-4A44-8BD3-78A19C36695E}" dt="2023-06-21T10:00:54.124" v="14" actId="2711"/>
        <pc:sldMkLst>
          <pc:docMk/>
          <pc:sldMk cId="1766317319" sldId="482"/>
        </pc:sldMkLst>
        <pc:spChg chg="mod">
          <ac:chgData name="Jayne Holloway" userId="acd824e0-849b-439c-b4c6-53770188c5fe" providerId="ADAL" clId="{D69E0985-8F5C-4A44-8BD3-78A19C36695E}" dt="2023-06-21T10:00:31.473" v="11" actId="255"/>
          <ac:spMkLst>
            <pc:docMk/>
            <pc:sldMk cId="1766317319" sldId="482"/>
            <ac:spMk id="5" creationId="{9670F803-F69C-5AEA-C4C4-37DDCB078017}"/>
          </ac:spMkLst>
        </pc:spChg>
        <pc:spChg chg="mod">
          <ac:chgData name="Jayne Holloway" userId="acd824e0-849b-439c-b4c6-53770188c5fe" providerId="ADAL" clId="{D69E0985-8F5C-4A44-8BD3-78A19C36695E}" dt="2023-06-21T10:00:42.863" v="13" actId="255"/>
          <ac:spMkLst>
            <pc:docMk/>
            <pc:sldMk cId="1766317319" sldId="482"/>
            <ac:spMk id="6" creationId="{A35AFD7B-8A92-34E3-1BE7-641E185CD9B6}"/>
          </ac:spMkLst>
        </pc:spChg>
        <pc:spChg chg="mod">
          <ac:chgData name="Jayne Holloway" userId="acd824e0-849b-439c-b4c6-53770188c5fe" providerId="ADAL" clId="{D69E0985-8F5C-4A44-8BD3-78A19C36695E}" dt="2023-06-21T10:00:26" v="10" actId="255"/>
          <ac:spMkLst>
            <pc:docMk/>
            <pc:sldMk cId="1766317319" sldId="482"/>
            <ac:spMk id="7" creationId="{8827CF99-7870-0997-188A-3110D246A88A}"/>
          </ac:spMkLst>
        </pc:spChg>
        <pc:spChg chg="mod">
          <ac:chgData name="Jayne Holloway" userId="acd824e0-849b-439c-b4c6-53770188c5fe" providerId="ADAL" clId="{D69E0985-8F5C-4A44-8BD3-78A19C36695E}" dt="2023-06-21T10:00:37.249" v="12" actId="255"/>
          <ac:spMkLst>
            <pc:docMk/>
            <pc:sldMk cId="1766317319" sldId="482"/>
            <ac:spMk id="8" creationId="{D4747C68-4B22-12FF-D236-D67F32F99AAC}"/>
          </ac:spMkLst>
        </pc:spChg>
      </pc:sldChg>
      <pc:sldChg chg="modSp mod modNotesTx">
        <pc:chgData name="Jayne Holloway" userId="acd824e0-849b-439c-b4c6-53770188c5fe" providerId="ADAL" clId="{D69E0985-8F5C-4A44-8BD3-78A19C36695E}" dt="2023-06-21T10:06:59.541" v="91" actId="1076"/>
        <pc:sldMkLst>
          <pc:docMk/>
          <pc:sldMk cId="3312637500" sldId="508"/>
        </pc:sldMkLst>
        <pc:spChg chg="mod">
          <ac:chgData name="Jayne Holloway" userId="acd824e0-849b-439c-b4c6-53770188c5fe" providerId="ADAL" clId="{D69E0985-8F5C-4A44-8BD3-78A19C36695E}" dt="2023-06-21T10:06:31.397" v="86" actId="1076"/>
          <ac:spMkLst>
            <pc:docMk/>
            <pc:sldMk cId="3312637500" sldId="508"/>
            <ac:spMk id="7" creationId="{BBBEFC95-F0D0-4E34-8F31-DC45EBA7754D}"/>
          </ac:spMkLst>
        </pc:spChg>
        <pc:spChg chg="mod">
          <ac:chgData name="Jayne Holloway" userId="acd824e0-849b-439c-b4c6-53770188c5fe" providerId="ADAL" clId="{D69E0985-8F5C-4A44-8BD3-78A19C36695E}" dt="2023-06-21T10:06:54.872" v="90" actId="1076"/>
          <ac:spMkLst>
            <pc:docMk/>
            <pc:sldMk cId="3312637500" sldId="508"/>
            <ac:spMk id="13" creationId="{FC4F6FCC-AD34-47C2-82F1-75E38599D4FA}"/>
          </ac:spMkLst>
        </pc:spChg>
        <pc:spChg chg="mod">
          <ac:chgData name="Jayne Holloway" userId="acd824e0-849b-439c-b4c6-53770188c5fe" providerId="ADAL" clId="{D69E0985-8F5C-4A44-8BD3-78A19C36695E}" dt="2023-06-21T10:06:43.830" v="89" actId="1076"/>
          <ac:spMkLst>
            <pc:docMk/>
            <pc:sldMk cId="3312637500" sldId="508"/>
            <ac:spMk id="15" creationId="{5E99F0EF-1329-430B-A7E7-3B62A84F145F}"/>
          </ac:spMkLst>
        </pc:spChg>
        <pc:grpChg chg="mod">
          <ac:chgData name="Jayne Holloway" userId="acd824e0-849b-439c-b4c6-53770188c5fe" providerId="ADAL" clId="{D69E0985-8F5C-4A44-8BD3-78A19C36695E}" dt="2023-06-21T10:06:59.541" v="91" actId="1076"/>
          <ac:grpSpMkLst>
            <pc:docMk/>
            <pc:sldMk cId="3312637500" sldId="508"/>
            <ac:grpSpMk id="2" creationId="{CA945DC5-6AD7-9140-9EF0-C0DF598ED4DD}"/>
          </ac:grpSpMkLst>
        </pc:grpChg>
      </pc:sldChg>
      <pc:sldChg chg="modSp mod">
        <pc:chgData name="Jayne Holloway" userId="acd824e0-849b-439c-b4c6-53770188c5fe" providerId="ADAL" clId="{D69E0985-8F5C-4A44-8BD3-78A19C36695E}" dt="2023-06-21T09:59:46.925" v="1" actId="1076"/>
        <pc:sldMkLst>
          <pc:docMk/>
          <pc:sldMk cId="182378725" sldId="581"/>
        </pc:sldMkLst>
        <pc:spChg chg="mod">
          <ac:chgData name="Jayne Holloway" userId="acd824e0-849b-439c-b4c6-53770188c5fe" providerId="ADAL" clId="{D69E0985-8F5C-4A44-8BD3-78A19C36695E}" dt="2023-06-21T09:59:46.925" v="1" actId="1076"/>
          <ac:spMkLst>
            <pc:docMk/>
            <pc:sldMk cId="182378725" sldId="581"/>
            <ac:spMk id="7" creationId="{5ED65A5C-E91F-CB49-A34D-417E99191428}"/>
          </ac:spMkLst>
        </pc:spChg>
      </pc:sldChg>
      <pc:sldChg chg="modSp mod modNotesTx">
        <pc:chgData name="Jayne Holloway" userId="acd824e0-849b-439c-b4c6-53770188c5fe" providerId="ADAL" clId="{D69E0985-8F5C-4A44-8BD3-78A19C36695E}" dt="2023-06-21T10:01:28.463" v="20" actId="2711"/>
        <pc:sldMkLst>
          <pc:docMk/>
          <pc:sldMk cId="654749801" sldId="582"/>
        </pc:sldMkLst>
        <pc:spChg chg="mod">
          <ac:chgData name="Jayne Holloway" userId="acd824e0-849b-439c-b4c6-53770188c5fe" providerId="ADAL" clId="{D69E0985-8F5C-4A44-8BD3-78A19C36695E}" dt="2023-06-21T10:01:21.473" v="19" actId="1076"/>
          <ac:spMkLst>
            <pc:docMk/>
            <pc:sldMk cId="654749801" sldId="582"/>
            <ac:spMk id="27" creationId="{D989FE86-C0DB-4EE2-855D-8DA45A2228D8}"/>
          </ac:spMkLst>
        </pc:spChg>
        <pc:graphicFrameChg chg="mod">
          <ac:chgData name="Jayne Holloway" userId="acd824e0-849b-439c-b4c6-53770188c5fe" providerId="ADAL" clId="{D69E0985-8F5C-4A44-8BD3-78A19C36695E}" dt="2023-06-21T10:01:17.040" v="18" actId="1076"/>
          <ac:graphicFrameMkLst>
            <pc:docMk/>
            <pc:sldMk cId="654749801" sldId="582"/>
            <ac:graphicFrameMk id="23" creationId="{38C272D8-E41D-C94E-B019-C4496E1B1830}"/>
          </ac:graphicFrameMkLst>
        </pc:graphicFrameChg>
      </pc:sldChg>
      <pc:sldChg chg="modSp mod">
        <pc:chgData name="Jayne Holloway" userId="acd824e0-849b-439c-b4c6-53770188c5fe" providerId="ADAL" clId="{D69E0985-8F5C-4A44-8BD3-78A19C36695E}" dt="2023-06-21T09:58:44.602" v="0" actId="1076"/>
        <pc:sldMkLst>
          <pc:docMk/>
          <pc:sldMk cId="2557649422" sldId="615"/>
        </pc:sldMkLst>
        <pc:spChg chg="mod">
          <ac:chgData name="Jayne Holloway" userId="acd824e0-849b-439c-b4c6-53770188c5fe" providerId="ADAL" clId="{D69E0985-8F5C-4A44-8BD3-78A19C36695E}" dt="2023-06-21T09:58:44.602" v="0" actId="1076"/>
          <ac:spMkLst>
            <pc:docMk/>
            <pc:sldMk cId="2557649422" sldId="615"/>
            <ac:spMk id="5" creationId="{540C2F52-C418-8542-85C4-838CC7624AE0}"/>
          </ac:spMkLst>
        </pc:spChg>
      </pc:sldChg>
      <pc:sldChg chg="modSp mod modNotesTx">
        <pc:chgData name="Jayne Holloway" userId="acd824e0-849b-439c-b4c6-53770188c5fe" providerId="ADAL" clId="{D69E0985-8F5C-4A44-8BD3-78A19C36695E}" dt="2023-06-21T10:13:41.076" v="179" actId="2711"/>
        <pc:sldMkLst>
          <pc:docMk/>
          <pc:sldMk cId="1720957988" sldId="634"/>
        </pc:sldMkLst>
        <pc:spChg chg="mod">
          <ac:chgData name="Jayne Holloway" userId="acd824e0-849b-439c-b4c6-53770188c5fe" providerId="ADAL" clId="{D69E0985-8F5C-4A44-8BD3-78A19C36695E}" dt="2023-06-21T10:13:34.856" v="178" actId="1076"/>
          <ac:spMkLst>
            <pc:docMk/>
            <pc:sldMk cId="1720957988" sldId="634"/>
            <ac:spMk id="8" creationId="{BB2CAC46-3EA1-104E-A7B8-F6277A60105C}"/>
          </ac:spMkLst>
        </pc:spChg>
      </pc:sldChg>
      <pc:sldChg chg="modSp mod modNotesTx">
        <pc:chgData name="Jayne Holloway" userId="acd824e0-849b-439c-b4c6-53770188c5fe" providerId="ADAL" clId="{D69E0985-8F5C-4A44-8BD3-78A19C36695E}" dt="2023-06-21T10:01:43.288" v="24" actId="2711"/>
        <pc:sldMkLst>
          <pc:docMk/>
          <pc:sldMk cId="1016946719" sldId="645"/>
        </pc:sldMkLst>
        <pc:spChg chg="mod">
          <ac:chgData name="Jayne Holloway" userId="acd824e0-849b-439c-b4c6-53770188c5fe" providerId="ADAL" clId="{D69E0985-8F5C-4A44-8BD3-78A19C36695E}" dt="2023-06-21T10:01:35.996" v="22" actId="1076"/>
          <ac:spMkLst>
            <pc:docMk/>
            <pc:sldMk cId="1016946719" sldId="645"/>
            <ac:spMk id="3" creationId="{2D6E85D1-D386-6D41-A3E6-CD361DFE155D}"/>
          </ac:spMkLst>
        </pc:spChg>
        <pc:spChg chg="mod">
          <ac:chgData name="Jayne Holloway" userId="acd824e0-849b-439c-b4c6-53770188c5fe" providerId="ADAL" clId="{D69E0985-8F5C-4A44-8BD3-78A19C36695E}" dt="2023-06-21T10:01:39.179" v="23" actId="1076"/>
          <ac:spMkLst>
            <pc:docMk/>
            <pc:sldMk cId="1016946719" sldId="645"/>
            <ac:spMk id="10" creationId="{20A8132D-2418-DC43-B405-CD86B1849A4A}"/>
          </ac:spMkLst>
        </pc:spChg>
      </pc:sldChg>
      <pc:sldChg chg="modSp mod modNotesTx">
        <pc:chgData name="Jayne Holloway" userId="acd824e0-849b-439c-b4c6-53770188c5fe" providerId="ADAL" clId="{D69E0985-8F5C-4A44-8BD3-78A19C36695E}" dt="2023-06-21T10:03:07.185" v="43" actId="2711"/>
        <pc:sldMkLst>
          <pc:docMk/>
          <pc:sldMk cId="98638424" sldId="653"/>
        </pc:sldMkLst>
        <pc:spChg chg="mod">
          <ac:chgData name="Jayne Holloway" userId="acd824e0-849b-439c-b4c6-53770188c5fe" providerId="ADAL" clId="{D69E0985-8F5C-4A44-8BD3-78A19C36695E}" dt="2023-06-21T10:02:56.604" v="42" actId="1076"/>
          <ac:spMkLst>
            <pc:docMk/>
            <pc:sldMk cId="98638424" sldId="653"/>
            <ac:spMk id="8" creationId="{AB0DEDE0-C482-1641-AE18-F75E2D51CF63}"/>
          </ac:spMkLst>
        </pc:spChg>
        <pc:spChg chg="mod">
          <ac:chgData name="Jayne Holloway" userId="acd824e0-849b-439c-b4c6-53770188c5fe" providerId="ADAL" clId="{D69E0985-8F5C-4A44-8BD3-78A19C36695E}" dt="2023-06-21T10:02:53.363" v="41" actId="1076"/>
          <ac:spMkLst>
            <pc:docMk/>
            <pc:sldMk cId="98638424" sldId="653"/>
            <ac:spMk id="36" creationId="{F1026DD4-72F1-48ED-A8D8-CC545E353472}"/>
          </ac:spMkLst>
        </pc:spChg>
      </pc:sldChg>
      <pc:sldChg chg="modSp mod modNotesTx">
        <pc:chgData name="Jayne Holloway" userId="acd824e0-849b-439c-b4c6-53770188c5fe" providerId="ADAL" clId="{D69E0985-8F5C-4A44-8BD3-78A19C36695E}" dt="2023-06-21T10:03:41.355" v="51" actId="12"/>
        <pc:sldMkLst>
          <pc:docMk/>
          <pc:sldMk cId="2823065382" sldId="655"/>
        </pc:sldMkLst>
        <pc:spChg chg="mod">
          <ac:chgData name="Jayne Holloway" userId="acd824e0-849b-439c-b4c6-53770188c5fe" providerId="ADAL" clId="{D69E0985-8F5C-4A44-8BD3-78A19C36695E}" dt="2023-06-21T10:03:27.346" v="46" actId="12"/>
          <ac:spMkLst>
            <pc:docMk/>
            <pc:sldMk cId="2823065382" sldId="655"/>
            <ac:spMk id="176" creationId="{00000000-0000-0000-0000-000000000000}"/>
          </ac:spMkLst>
        </pc:spChg>
        <pc:spChg chg="mod">
          <ac:chgData name="Jayne Holloway" userId="acd824e0-849b-439c-b4c6-53770188c5fe" providerId="ADAL" clId="{D69E0985-8F5C-4A44-8BD3-78A19C36695E}" dt="2023-06-21T10:03:12.577" v="44" actId="1076"/>
          <ac:spMkLst>
            <pc:docMk/>
            <pc:sldMk cId="2823065382" sldId="655"/>
            <ac:spMk id="178" creationId="{00000000-0000-0000-0000-000000000000}"/>
          </ac:spMkLst>
        </pc:spChg>
        <pc:spChg chg="mod">
          <ac:chgData name="Jayne Holloway" userId="acd824e0-849b-439c-b4c6-53770188c5fe" providerId="ADAL" clId="{D69E0985-8F5C-4A44-8BD3-78A19C36695E}" dt="2023-06-21T10:03:32.881" v="48" actId="12"/>
          <ac:spMkLst>
            <pc:docMk/>
            <pc:sldMk cId="2823065382" sldId="655"/>
            <ac:spMk id="180" creationId="{00000000-0000-0000-0000-000000000000}"/>
          </ac:spMkLst>
        </pc:spChg>
        <pc:spChg chg="mod">
          <ac:chgData name="Jayne Holloway" userId="acd824e0-849b-439c-b4c6-53770188c5fe" providerId="ADAL" clId="{D69E0985-8F5C-4A44-8BD3-78A19C36695E}" dt="2023-06-21T10:03:37.968" v="50" actId="12"/>
          <ac:spMkLst>
            <pc:docMk/>
            <pc:sldMk cId="2823065382" sldId="655"/>
            <ac:spMk id="181" creationId="{00000000-0000-0000-0000-000000000000}"/>
          </ac:spMkLst>
        </pc:spChg>
        <pc:spChg chg="mod">
          <ac:chgData name="Jayne Holloway" userId="acd824e0-849b-439c-b4c6-53770188c5fe" providerId="ADAL" clId="{D69E0985-8F5C-4A44-8BD3-78A19C36695E}" dt="2023-06-21T10:03:41.355" v="51" actId="12"/>
          <ac:spMkLst>
            <pc:docMk/>
            <pc:sldMk cId="2823065382" sldId="655"/>
            <ac:spMk id="182" creationId="{00000000-0000-0000-0000-000000000000}"/>
          </ac:spMkLst>
        </pc:spChg>
      </pc:sldChg>
      <pc:sldChg chg="modSp mod modNotesTx">
        <pc:chgData name="Jayne Holloway" userId="acd824e0-849b-439c-b4c6-53770188c5fe" providerId="ADAL" clId="{D69E0985-8F5C-4A44-8BD3-78A19C36695E}" dt="2023-06-21T10:04:49.981" v="61" actId="2711"/>
        <pc:sldMkLst>
          <pc:docMk/>
          <pc:sldMk cId="2542630671" sldId="680"/>
        </pc:sldMkLst>
        <pc:spChg chg="mod">
          <ac:chgData name="Jayne Holloway" userId="acd824e0-849b-439c-b4c6-53770188c5fe" providerId="ADAL" clId="{D69E0985-8F5C-4A44-8BD3-78A19C36695E}" dt="2023-06-21T10:04:37.946" v="59" actId="12"/>
          <ac:spMkLst>
            <pc:docMk/>
            <pc:sldMk cId="2542630671" sldId="680"/>
            <ac:spMk id="7" creationId="{00000000-0000-0000-0000-000000000000}"/>
          </ac:spMkLst>
        </pc:spChg>
        <pc:spChg chg="mod">
          <ac:chgData name="Jayne Holloway" userId="acd824e0-849b-439c-b4c6-53770188c5fe" providerId="ADAL" clId="{D69E0985-8F5C-4A44-8BD3-78A19C36695E}" dt="2023-06-21T10:04:41.130" v="60" actId="12"/>
          <ac:spMkLst>
            <pc:docMk/>
            <pc:sldMk cId="2542630671" sldId="680"/>
            <ac:spMk id="9" creationId="{00000000-0000-0000-0000-000000000000}"/>
          </ac:spMkLst>
        </pc:spChg>
        <pc:spChg chg="mod">
          <ac:chgData name="Jayne Holloway" userId="acd824e0-849b-439c-b4c6-53770188c5fe" providerId="ADAL" clId="{D69E0985-8F5C-4A44-8BD3-78A19C36695E}" dt="2023-06-21T10:04:35.199" v="58" actId="12"/>
          <ac:spMkLst>
            <pc:docMk/>
            <pc:sldMk cId="2542630671" sldId="680"/>
            <ac:spMk id="12" creationId="{00000000-0000-0000-0000-000000000000}"/>
          </ac:spMkLst>
        </pc:spChg>
        <pc:spChg chg="mod">
          <ac:chgData name="Jayne Holloway" userId="acd824e0-849b-439c-b4c6-53770188c5fe" providerId="ADAL" clId="{D69E0985-8F5C-4A44-8BD3-78A19C36695E}" dt="2023-06-21T10:04:32.073" v="57" actId="12"/>
          <ac:spMkLst>
            <pc:docMk/>
            <pc:sldMk cId="2542630671" sldId="680"/>
            <ac:spMk id="13" creationId="{00000000-0000-0000-0000-000000000000}"/>
          </ac:spMkLst>
        </pc:spChg>
        <pc:spChg chg="mod">
          <ac:chgData name="Jayne Holloway" userId="acd824e0-849b-439c-b4c6-53770188c5fe" providerId="ADAL" clId="{D69E0985-8F5C-4A44-8BD3-78A19C36695E}" dt="2023-06-21T10:04:29.119" v="56" actId="1076"/>
          <ac:spMkLst>
            <pc:docMk/>
            <pc:sldMk cId="2542630671" sldId="680"/>
            <ac:spMk id="16" creationId="{00000000-0000-0000-0000-000000000000}"/>
          </ac:spMkLst>
        </pc:spChg>
      </pc:sldChg>
      <pc:sldChg chg="modSp mod modNotesTx">
        <pc:chgData name="Jayne Holloway" userId="acd824e0-849b-439c-b4c6-53770188c5fe" providerId="ADAL" clId="{D69E0985-8F5C-4A44-8BD3-78A19C36695E}" dt="2023-06-21T10:06:24.638" v="85" actId="2711"/>
        <pc:sldMkLst>
          <pc:docMk/>
          <pc:sldMk cId="1122065119" sldId="683"/>
        </pc:sldMkLst>
        <pc:spChg chg="mod">
          <ac:chgData name="Jayne Holloway" userId="acd824e0-849b-439c-b4c6-53770188c5fe" providerId="ADAL" clId="{D69E0985-8F5C-4A44-8BD3-78A19C36695E}" dt="2023-06-21T10:05:51.081" v="76" actId="1076"/>
          <ac:spMkLst>
            <pc:docMk/>
            <pc:sldMk cId="1122065119" sldId="683"/>
            <ac:spMk id="41" creationId="{78CE4DE2-E8F3-3C45-870A-EDC15317A21C}"/>
          </ac:spMkLst>
        </pc:spChg>
        <pc:spChg chg="mod">
          <ac:chgData name="Jayne Holloway" userId="acd824e0-849b-439c-b4c6-53770188c5fe" providerId="ADAL" clId="{D69E0985-8F5C-4A44-8BD3-78A19C36695E}" dt="2023-06-21T10:06:18.297" v="84" actId="255"/>
          <ac:spMkLst>
            <pc:docMk/>
            <pc:sldMk cId="1122065119" sldId="683"/>
            <ac:spMk id="176" creationId="{00000000-0000-0000-0000-000000000000}"/>
          </ac:spMkLst>
        </pc:spChg>
        <pc:spChg chg="mod">
          <ac:chgData name="Jayne Holloway" userId="acd824e0-849b-439c-b4c6-53770188c5fe" providerId="ADAL" clId="{D69E0985-8F5C-4A44-8BD3-78A19C36695E}" dt="2023-06-21T10:05:56.388" v="78" actId="255"/>
          <ac:spMkLst>
            <pc:docMk/>
            <pc:sldMk cId="1122065119" sldId="683"/>
            <ac:spMk id="180" creationId="{00000000-0000-0000-0000-000000000000}"/>
          </ac:spMkLst>
        </pc:spChg>
        <pc:spChg chg="mod">
          <ac:chgData name="Jayne Holloway" userId="acd824e0-849b-439c-b4c6-53770188c5fe" providerId="ADAL" clId="{D69E0985-8F5C-4A44-8BD3-78A19C36695E}" dt="2023-06-21T10:06:02.684" v="80" actId="255"/>
          <ac:spMkLst>
            <pc:docMk/>
            <pc:sldMk cId="1122065119" sldId="683"/>
            <ac:spMk id="181" creationId="{00000000-0000-0000-0000-000000000000}"/>
          </ac:spMkLst>
        </pc:spChg>
        <pc:spChg chg="mod">
          <ac:chgData name="Jayne Holloway" userId="acd824e0-849b-439c-b4c6-53770188c5fe" providerId="ADAL" clId="{D69E0985-8F5C-4A44-8BD3-78A19C36695E}" dt="2023-06-21T10:06:12.531" v="82" actId="12"/>
          <ac:spMkLst>
            <pc:docMk/>
            <pc:sldMk cId="1122065119" sldId="683"/>
            <ac:spMk id="182" creationId="{00000000-0000-0000-0000-000000000000}"/>
          </ac:spMkLst>
        </pc:spChg>
      </pc:sldChg>
      <pc:sldChg chg="modSp mod">
        <pc:chgData name="Jayne Holloway" userId="acd824e0-849b-439c-b4c6-53770188c5fe" providerId="ADAL" clId="{D69E0985-8F5C-4A44-8BD3-78A19C36695E}" dt="2023-06-21T16:46:29.670" v="190" actId="12"/>
        <pc:sldMkLst>
          <pc:docMk/>
          <pc:sldMk cId="2553401085" sldId="684"/>
        </pc:sldMkLst>
        <pc:spChg chg="mod">
          <ac:chgData name="Jayne Holloway" userId="acd824e0-849b-439c-b4c6-53770188c5fe" providerId="ADAL" clId="{D69E0985-8F5C-4A44-8BD3-78A19C36695E}" dt="2023-06-21T16:46:20.146" v="187" actId="12"/>
          <ac:spMkLst>
            <pc:docMk/>
            <pc:sldMk cId="2553401085" sldId="684"/>
            <ac:spMk id="176" creationId="{00000000-0000-0000-0000-000000000000}"/>
          </ac:spMkLst>
        </pc:spChg>
        <pc:spChg chg="mod">
          <ac:chgData name="Jayne Holloway" userId="acd824e0-849b-439c-b4c6-53770188c5fe" providerId="ADAL" clId="{D69E0985-8F5C-4A44-8BD3-78A19C36695E}" dt="2023-06-21T16:46:23.465" v="188" actId="12"/>
          <ac:spMkLst>
            <pc:docMk/>
            <pc:sldMk cId="2553401085" sldId="684"/>
            <ac:spMk id="180" creationId="{00000000-0000-0000-0000-000000000000}"/>
          </ac:spMkLst>
        </pc:spChg>
        <pc:spChg chg="mod">
          <ac:chgData name="Jayne Holloway" userId="acd824e0-849b-439c-b4c6-53770188c5fe" providerId="ADAL" clId="{D69E0985-8F5C-4A44-8BD3-78A19C36695E}" dt="2023-06-21T16:46:29.670" v="190" actId="12"/>
          <ac:spMkLst>
            <pc:docMk/>
            <pc:sldMk cId="2553401085" sldId="684"/>
            <ac:spMk id="181" creationId="{00000000-0000-0000-0000-000000000000}"/>
          </ac:spMkLst>
        </pc:spChg>
        <pc:spChg chg="mod">
          <ac:chgData name="Jayne Holloway" userId="acd824e0-849b-439c-b4c6-53770188c5fe" providerId="ADAL" clId="{D69E0985-8F5C-4A44-8BD3-78A19C36695E}" dt="2023-06-21T16:46:26.384" v="189" actId="12"/>
          <ac:spMkLst>
            <pc:docMk/>
            <pc:sldMk cId="2553401085" sldId="684"/>
            <ac:spMk id="182" creationId="{00000000-0000-0000-0000-000000000000}"/>
          </ac:spMkLst>
        </pc:spChg>
      </pc:sldChg>
      <pc:sldChg chg="modSp mod modNotesTx">
        <pc:chgData name="Jayne Holloway" userId="acd824e0-849b-439c-b4c6-53770188c5fe" providerId="ADAL" clId="{D69E0985-8F5C-4A44-8BD3-78A19C36695E}" dt="2023-06-21T10:08:03.635" v="104" actId="2711"/>
        <pc:sldMkLst>
          <pc:docMk/>
          <pc:sldMk cId="3551708292" sldId="686"/>
        </pc:sldMkLst>
        <pc:spChg chg="mod">
          <ac:chgData name="Jayne Holloway" userId="acd824e0-849b-439c-b4c6-53770188c5fe" providerId="ADAL" clId="{D69E0985-8F5C-4A44-8BD3-78A19C36695E}" dt="2023-06-21T10:07:30.280" v="95" actId="1076"/>
          <ac:spMkLst>
            <pc:docMk/>
            <pc:sldMk cId="3551708292" sldId="686"/>
            <ac:spMk id="25" creationId="{B03F4532-92B2-1F44-9308-8E0FE26B2DFB}"/>
          </ac:spMkLst>
        </pc:spChg>
        <pc:spChg chg="mod">
          <ac:chgData name="Jayne Holloway" userId="acd824e0-849b-439c-b4c6-53770188c5fe" providerId="ADAL" clId="{D69E0985-8F5C-4A44-8BD3-78A19C36695E}" dt="2023-06-21T10:07:56.448" v="103" actId="255"/>
          <ac:spMkLst>
            <pc:docMk/>
            <pc:sldMk cId="3551708292" sldId="686"/>
            <ac:spMk id="176" creationId="{00000000-0000-0000-0000-000000000000}"/>
          </ac:spMkLst>
        </pc:spChg>
        <pc:spChg chg="mod">
          <ac:chgData name="Jayne Holloway" userId="acd824e0-849b-439c-b4c6-53770188c5fe" providerId="ADAL" clId="{D69E0985-8F5C-4A44-8BD3-78A19C36695E}" dt="2023-06-21T10:07:36.432" v="97" actId="255"/>
          <ac:spMkLst>
            <pc:docMk/>
            <pc:sldMk cId="3551708292" sldId="686"/>
            <ac:spMk id="180" creationId="{00000000-0000-0000-0000-000000000000}"/>
          </ac:spMkLst>
        </pc:spChg>
        <pc:spChg chg="mod">
          <ac:chgData name="Jayne Holloway" userId="acd824e0-849b-439c-b4c6-53770188c5fe" providerId="ADAL" clId="{D69E0985-8F5C-4A44-8BD3-78A19C36695E}" dt="2023-06-21T10:07:42.318" v="99" actId="12"/>
          <ac:spMkLst>
            <pc:docMk/>
            <pc:sldMk cId="3551708292" sldId="686"/>
            <ac:spMk id="181" creationId="{00000000-0000-0000-0000-000000000000}"/>
          </ac:spMkLst>
        </pc:spChg>
        <pc:spChg chg="mod">
          <ac:chgData name="Jayne Holloway" userId="acd824e0-849b-439c-b4c6-53770188c5fe" providerId="ADAL" clId="{D69E0985-8F5C-4A44-8BD3-78A19C36695E}" dt="2023-06-21T10:07:50.888" v="101" actId="12"/>
          <ac:spMkLst>
            <pc:docMk/>
            <pc:sldMk cId="3551708292" sldId="686"/>
            <ac:spMk id="182" creationId="{00000000-0000-0000-0000-000000000000}"/>
          </ac:spMkLst>
        </pc:spChg>
      </pc:sldChg>
      <pc:sldChg chg="modSp mod">
        <pc:chgData name="Jayne Holloway" userId="acd824e0-849b-439c-b4c6-53770188c5fe" providerId="ADAL" clId="{D69E0985-8F5C-4A44-8BD3-78A19C36695E}" dt="2023-06-21T10:01:52.133" v="26" actId="1076"/>
        <pc:sldMkLst>
          <pc:docMk/>
          <pc:sldMk cId="2174034074" sldId="687"/>
        </pc:sldMkLst>
        <pc:spChg chg="mod">
          <ac:chgData name="Jayne Holloway" userId="acd824e0-849b-439c-b4c6-53770188c5fe" providerId="ADAL" clId="{D69E0985-8F5C-4A44-8BD3-78A19C36695E}" dt="2023-06-21T10:01:52.133" v="26" actId="1076"/>
          <ac:spMkLst>
            <pc:docMk/>
            <pc:sldMk cId="2174034074" sldId="687"/>
            <ac:spMk id="3" creationId="{2D6E85D1-D386-6D41-A3E6-CD361DFE155D}"/>
          </ac:spMkLst>
        </pc:spChg>
        <pc:spChg chg="mod">
          <ac:chgData name="Jayne Holloway" userId="acd824e0-849b-439c-b4c6-53770188c5fe" providerId="ADAL" clId="{D69E0985-8F5C-4A44-8BD3-78A19C36695E}" dt="2023-06-21T10:01:47.975" v="25" actId="1076"/>
          <ac:spMkLst>
            <pc:docMk/>
            <pc:sldMk cId="2174034074" sldId="687"/>
            <ac:spMk id="5" creationId="{4700992C-D6A9-C656-770B-62E4EF465531}"/>
          </ac:spMkLst>
        </pc:spChg>
      </pc:sldChg>
      <pc:sldChg chg="modSp mod">
        <pc:chgData name="Jayne Holloway" userId="acd824e0-849b-439c-b4c6-53770188c5fe" providerId="ADAL" clId="{D69E0985-8F5C-4A44-8BD3-78A19C36695E}" dt="2023-06-21T10:02:00.090" v="28" actId="1076"/>
        <pc:sldMkLst>
          <pc:docMk/>
          <pc:sldMk cId="2096171682" sldId="688"/>
        </pc:sldMkLst>
        <pc:spChg chg="mod">
          <ac:chgData name="Jayne Holloway" userId="acd824e0-849b-439c-b4c6-53770188c5fe" providerId="ADAL" clId="{D69E0985-8F5C-4A44-8BD3-78A19C36695E}" dt="2023-06-21T10:02:00.090" v="28" actId="1076"/>
          <ac:spMkLst>
            <pc:docMk/>
            <pc:sldMk cId="2096171682" sldId="688"/>
            <ac:spMk id="3" creationId="{2D6E85D1-D386-6D41-A3E6-CD361DFE155D}"/>
          </ac:spMkLst>
        </pc:spChg>
        <pc:spChg chg="mod">
          <ac:chgData name="Jayne Holloway" userId="acd824e0-849b-439c-b4c6-53770188c5fe" providerId="ADAL" clId="{D69E0985-8F5C-4A44-8BD3-78A19C36695E}" dt="2023-06-21T10:01:57.873" v="27" actId="1076"/>
          <ac:spMkLst>
            <pc:docMk/>
            <pc:sldMk cId="2096171682" sldId="688"/>
            <ac:spMk id="5" creationId="{DB7AA19E-D173-1391-1195-1AE3DA4A4627}"/>
          </ac:spMkLst>
        </pc:spChg>
      </pc:sldChg>
      <pc:sldChg chg="modSp mod">
        <pc:chgData name="Jayne Holloway" userId="acd824e0-849b-439c-b4c6-53770188c5fe" providerId="ADAL" clId="{D69E0985-8F5C-4A44-8BD3-78A19C36695E}" dt="2023-06-21T10:02:07.653" v="30" actId="1076"/>
        <pc:sldMkLst>
          <pc:docMk/>
          <pc:sldMk cId="1059780250" sldId="689"/>
        </pc:sldMkLst>
        <pc:spChg chg="mod">
          <ac:chgData name="Jayne Holloway" userId="acd824e0-849b-439c-b4c6-53770188c5fe" providerId="ADAL" clId="{D69E0985-8F5C-4A44-8BD3-78A19C36695E}" dt="2023-06-21T10:02:05.063" v="29" actId="1076"/>
          <ac:spMkLst>
            <pc:docMk/>
            <pc:sldMk cId="1059780250" sldId="689"/>
            <ac:spMk id="3" creationId="{2D6E85D1-D386-6D41-A3E6-CD361DFE155D}"/>
          </ac:spMkLst>
        </pc:spChg>
        <pc:spChg chg="mod">
          <ac:chgData name="Jayne Holloway" userId="acd824e0-849b-439c-b4c6-53770188c5fe" providerId="ADAL" clId="{D69E0985-8F5C-4A44-8BD3-78A19C36695E}" dt="2023-06-21T10:02:07.653" v="30" actId="1076"/>
          <ac:spMkLst>
            <pc:docMk/>
            <pc:sldMk cId="1059780250" sldId="689"/>
            <ac:spMk id="5" creationId="{B2371100-6ECB-D98F-DD2C-2095E058CA04}"/>
          </ac:spMkLst>
        </pc:spChg>
      </pc:sldChg>
      <pc:sldChg chg="modSp mod">
        <pc:chgData name="Jayne Holloway" userId="acd824e0-849b-439c-b4c6-53770188c5fe" providerId="ADAL" clId="{D69E0985-8F5C-4A44-8BD3-78A19C36695E}" dt="2023-06-21T10:02:14.791" v="32" actId="1076"/>
        <pc:sldMkLst>
          <pc:docMk/>
          <pc:sldMk cId="1215366934" sldId="690"/>
        </pc:sldMkLst>
        <pc:spChg chg="mod">
          <ac:chgData name="Jayne Holloway" userId="acd824e0-849b-439c-b4c6-53770188c5fe" providerId="ADAL" clId="{D69E0985-8F5C-4A44-8BD3-78A19C36695E}" dt="2023-06-21T10:02:14.791" v="32" actId="1076"/>
          <ac:spMkLst>
            <pc:docMk/>
            <pc:sldMk cId="1215366934" sldId="690"/>
            <ac:spMk id="3" creationId="{2D6E85D1-D386-6D41-A3E6-CD361DFE155D}"/>
          </ac:spMkLst>
        </pc:spChg>
        <pc:spChg chg="mod">
          <ac:chgData name="Jayne Holloway" userId="acd824e0-849b-439c-b4c6-53770188c5fe" providerId="ADAL" clId="{D69E0985-8F5C-4A44-8BD3-78A19C36695E}" dt="2023-06-21T10:02:12.680" v="31" actId="1076"/>
          <ac:spMkLst>
            <pc:docMk/>
            <pc:sldMk cId="1215366934" sldId="690"/>
            <ac:spMk id="5" creationId="{E9D4DC46-1798-7F1B-5562-623CB131B7C2}"/>
          </ac:spMkLst>
        </pc:spChg>
      </pc:sldChg>
      <pc:sldChg chg="modSp mod">
        <pc:chgData name="Jayne Holloway" userId="acd824e0-849b-439c-b4c6-53770188c5fe" providerId="ADAL" clId="{D69E0985-8F5C-4A44-8BD3-78A19C36695E}" dt="2023-06-21T10:02:24.160" v="34" actId="1076"/>
        <pc:sldMkLst>
          <pc:docMk/>
          <pc:sldMk cId="2821258941" sldId="691"/>
        </pc:sldMkLst>
        <pc:spChg chg="mod">
          <ac:chgData name="Jayne Holloway" userId="acd824e0-849b-439c-b4c6-53770188c5fe" providerId="ADAL" clId="{D69E0985-8F5C-4A44-8BD3-78A19C36695E}" dt="2023-06-21T10:02:24.160" v="34" actId="1076"/>
          <ac:spMkLst>
            <pc:docMk/>
            <pc:sldMk cId="2821258941" sldId="691"/>
            <ac:spMk id="3" creationId="{2D6E85D1-D386-6D41-A3E6-CD361DFE155D}"/>
          </ac:spMkLst>
        </pc:spChg>
        <pc:spChg chg="mod">
          <ac:chgData name="Jayne Holloway" userId="acd824e0-849b-439c-b4c6-53770188c5fe" providerId="ADAL" clId="{D69E0985-8F5C-4A44-8BD3-78A19C36695E}" dt="2023-06-21T10:02:21.771" v="33" actId="1076"/>
          <ac:spMkLst>
            <pc:docMk/>
            <pc:sldMk cId="2821258941" sldId="691"/>
            <ac:spMk id="8" creationId="{0706E1BB-E306-96F0-6989-50FC0085DDBD}"/>
          </ac:spMkLst>
        </pc:spChg>
      </pc:sldChg>
      <pc:sldChg chg="modSp mod">
        <pc:chgData name="Jayne Holloway" userId="acd824e0-849b-439c-b4c6-53770188c5fe" providerId="ADAL" clId="{D69E0985-8F5C-4A44-8BD3-78A19C36695E}" dt="2023-06-21T10:02:33.167" v="36" actId="1076"/>
        <pc:sldMkLst>
          <pc:docMk/>
          <pc:sldMk cId="2805984724" sldId="692"/>
        </pc:sldMkLst>
        <pc:spChg chg="mod">
          <ac:chgData name="Jayne Holloway" userId="acd824e0-849b-439c-b4c6-53770188c5fe" providerId="ADAL" clId="{D69E0985-8F5C-4A44-8BD3-78A19C36695E}" dt="2023-06-21T10:02:33.167" v="36" actId="1076"/>
          <ac:spMkLst>
            <pc:docMk/>
            <pc:sldMk cId="2805984724" sldId="692"/>
            <ac:spMk id="3" creationId="{2D6E85D1-D386-6D41-A3E6-CD361DFE155D}"/>
          </ac:spMkLst>
        </pc:spChg>
        <pc:spChg chg="mod">
          <ac:chgData name="Jayne Holloway" userId="acd824e0-849b-439c-b4c6-53770188c5fe" providerId="ADAL" clId="{D69E0985-8F5C-4A44-8BD3-78A19C36695E}" dt="2023-06-21T10:02:28.935" v="35" actId="1076"/>
          <ac:spMkLst>
            <pc:docMk/>
            <pc:sldMk cId="2805984724" sldId="692"/>
            <ac:spMk id="5" creationId="{323392D0-A9E6-4377-B31F-47A319987285}"/>
          </ac:spMkLst>
        </pc:spChg>
      </pc:sldChg>
      <pc:sldChg chg="modSp mod">
        <pc:chgData name="Jayne Holloway" userId="acd824e0-849b-439c-b4c6-53770188c5fe" providerId="ADAL" clId="{D69E0985-8F5C-4A44-8BD3-78A19C36695E}" dt="2023-06-21T10:02:48.795" v="40" actId="1076"/>
        <pc:sldMkLst>
          <pc:docMk/>
          <pc:sldMk cId="2197030515" sldId="694"/>
        </pc:sldMkLst>
        <pc:spChg chg="mod">
          <ac:chgData name="Jayne Holloway" userId="acd824e0-849b-439c-b4c6-53770188c5fe" providerId="ADAL" clId="{D69E0985-8F5C-4A44-8BD3-78A19C36695E}" dt="2023-06-21T10:02:48.795" v="40" actId="1076"/>
          <ac:spMkLst>
            <pc:docMk/>
            <pc:sldMk cId="2197030515" sldId="694"/>
            <ac:spMk id="3" creationId="{2D6E85D1-D386-6D41-A3E6-CD361DFE155D}"/>
          </ac:spMkLst>
        </pc:spChg>
        <pc:spChg chg="mod">
          <ac:chgData name="Jayne Holloway" userId="acd824e0-849b-439c-b4c6-53770188c5fe" providerId="ADAL" clId="{D69E0985-8F5C-4A44-8BD3-78A19C36695E}" dt="2023-06-21T10:02:45.704" v="39" actId="1076"/>
          <ac:spMkLst>
            <pc:docMk/>
            <pc:sldMk cId="2197030515" sldId="694"/>
            <ac:spMk id="5" creationId="{78B4F5A9-F4C1-7B2E-B540-FC2977FC4B86}"/>
          </ac:spMkLst>
        </pc:spChg>
      </pc:sldChg>
      <pc:sldChg chg="modSp mod modNotesTx">
        <pc:chgData name="Jayne Holloway" userId="acd824e0-849b-439c-b4c6-53770188c5fe" providerId="ADAL" clId="{D69E0985-8F5C-4A44-8BD3-78A19C36695E}" dt="2023-06-21T10:05:27.169" v="72" actId="2711"/>
        <pc:sldMkLst>
          <pc:docMk/>
          <pc:sldMk cId="4119615189" sldId="695"/>
        </pc:sldMkLst>
        <pc:spChg chg="mod">
          <ac:chgData name="Jayne Holloway" userId="acd824e0-849b-439c-b4c6-53770188c5fe" providerId="ADAL" clId="{D69E0985-8F5C-4A44-8BD3-78A19C36695E}" dt="2023-06-21T10:05:21.776" v="71" actId="12"/>
          <ac:spMkLst>
            <pc:docMk/>
            <pc:sldMk cId="4119615189" sldId="695"/>
            <ac:spMk id="176" creationId="{00000000-0000-0000-0000-000000000000}"/>
          </ac:spMkLst>
        </pc:spChg>
        <pc:spChg chg="mod">
          <ac:chgData name="Jayne Holloway" userId="acd824e0-849b-439c-b4c6-53770188c5fe" providerId="ADAL" clId="{D69E0985-8F5C-4A44-8BD3-78A19C36695E}" dt="2023-06-21T10:04:54.839" v="62" actId="1076"/>
          <ac:spMkLst>
            <pc:docMk/>
            <pc:sldMk cId="4119615189" sldId="695"/>
            <ac:spMk id="178" creationId="{00000000-0000-0000-0000-000000000000}"/>
          </ac:spMkLst>
        </pc:spChg>
        <pc:spChg chg="mod">
          <ac:chgData name="Jayne Holloway" userId="acd824e0-849b-439c-b4c6-53770188c5fe" providerId="ADAL" clId="{D69E0985-8F5C-4A44-8BD3-78A19C36695E}" dt="2023-06-21T10:05:04.203" v="65" actId="255"/>
          <ac:spMkLst>
            <pc:docMk/>
            <pc:sldMk cId="4119615189" sldId="695"/>
            <ac:spMk id="180" creationId="{00000000-0000-0000-0000-000000000000}"/>
          </ac:spMkLst>
        </pc:spChg>
        <pc:spChg chg="mod">
          <ac:chgData name="Jayne Holloway" userId="acd824e0-849b-439c-b4c6-53770188c5fe" providerId="ADAL" clId="{D69E0985-8F5C-4A44-8BD3-78A19C36695E}" dt="2023-06-21T10:05:11.156" v="67" actId="255"/>
          <ac:spMkLst>
            <pc:docMk/>
            <pc:sldMk cId="4119615189" sldId="695"/>
            <ac:spMk id="181" creationId="{00000000-0000-0000-0000-000000000000}"/>
          </ac:spMkLst>
        </pc:spChg>
        <pc:spChg chg="mod">
          <ac:chgData name="Jayne Holloway" userId="acd824e0-849b-439c-b4c6-53770188c5fe" providerId="ADAL" clId="{D69E0985-8F5C-4A44-8BD3-78A19C36695E}" dt="2023-06-21T10:05:16.870" v="69" actId="12"/>
          <ac:spMkLst>
            <pc:docMk/>
            <pc:sldMk cId="4119615189" sldId="695"/>
            <ac:spMk id="182" creationId="{00000000-0000-0000-0000-000000000000}"/>
          </ac:spMkLst>
        </pc:spChg>
      </pc:sldChg>
      <pc:sldChg chg="modSp mod">
        <pc:chgData name="Jayne Holloway" userId="acd824e0-849b-439c-b4c6-53770188c5fe" providerId="ADAL" clId="{D69E0985-8F5C-4A44-8BD3-78A19C36695E}" dt="2023-06-21T10:02:41.062" v="38" actId="1076"/>
        <pc:sldMkLst>
          <pc:docMk/>
          <pc:sldMk cId="603319463" sldId="697"/>
        </pc:sldMkLst>
        <pc:spChg chg="mod">
          <ac:chgData name="Jayne Holloway" userId="acd824e0-849b-439c-b4c6-53770188c5fe" providerId="ADAL" clId="{D69E0985-8F5C-4A44-8BD3-78A19C36695E}" dt="2023-06-21T10:02:41.062" v="38" actId="1076"/>
          <ac:spMkLst>
            <pc:docMk/>
            <pc:sldMk cId="603319463" sldId="697"/>
            <ac:spMk id="3" creationId="{2D6E85D1-D386-6D41-A3E6-CD361DFE155D}"/>
          </ac:spMkLst>
        </pc:spChg>
        <pc:spChg chg="mod">
          <ac:chgData name="Jayne Holloway" userId="acd824e0-849b-439c-b4c6-53770188c5fe" providerId="ADAL" clId="{D69E0985-8F5C-4A44-8BD3-78A19C36695E}" dt="2023-06-21T10:02:36.680" v="37" actId="1076"/>
          <ac:spMkLst>
            <pc:docMk/>
            <pc:sldMk cId="603319463" sldId="697"/>
            <ac:spMk id="5" creationId="{4F5BAE5F-D73B-9B4D-BA23-96A9DB2E50A2}"/>
          </ac:spMkLst>
        </pc:spChg>
      </pc:sldChg>
      <pc:sldChg chg="modSp mod modNotesTx">
        <pc:chgData name="Jayne Holloway" userId="acd824e0-849b-439c-b4c6-53770188c5fe" providerId="ADAL" clId="{D69E0985-8F5C-4A44-8BD3-78A19C36695E}" dt="2023-06-21T10:03:56.043" v="53" actId="2711"/>
        <pc:sldMkLst>
          <pc:docMk/>
          <pc:sldMk cId="3890036460" sldId="698"/>
        </pc:sldMkLst>
        <pc:spChg chg="mod">
          <ac:chgData name="Jayne Holloway" userId="acd824e0-849b-439c-b4c6-53770188c5fe" providerId="ADAL" clId="{D69E0985-8F5C-4A44-8BD3-78A19C36695E}" dt="2023-06-21T10:03:51.244" v="52" actId="1076"/>
          <ac:spMkLst>
            <pc:docMk/>
            <pc:sldMk cId="3890036460" sldId="698"/>
            <ac:spMk id="11" creationId="{D4161FA3-200C-9C43-9281-796D20A64483}"/>
          </ac:spMkLst>
        </pc:spChg>
      </pc:sldChg>
      <pc:sldChg chg="modSp mod modNotesTx">
        <pc:chgData name="Jayne Holloway" userId="acd824e0-849b-439c-b4c6-53770188c5fe" providerId="ADAL" clId="{D69E0985-8F5C-4A44-8BD3-78A19C36695E}" dt="2023-06-21T10:14:18.852" v="186" actId="2711"/>
        <pc:sldMkLst>
          <pc:docMk/>
          <pc:sldMk cId="935639335" sldId="699"/>
        </pc:sldMkLst>
        <pc:spChg chg="mod">
          <ac:chgData name="Jayne Holloway" userId="acd824e0-849b-439c-b4c6-53770188c5fe" providerId="ADAL" clId="{D69E0985-8F5C-4A44-8BD3-78A19C36695E}" dt="2023-06-21T10:14:08.812" v="184" actId="1076"/>
          <ac:spMkLst>
            <pc:docMk/>
            <pc:sldMk cId="935639335" sldId="699"/>
            <ac:spMk id="17" creationId="{F2467BE8-1381-4CDC-A957-C28A30F96C33}"/>
          </ac:spMkLst>
        </pc:spChg>
        <pc:spChg chg="mod">
          <ac:chgData name="Jayne Holloway" userId="acd824e0-849b-439c-b4c6-53770188c5fe" providerId="ADAL" clId="{D69E0985-8F5C-4A44-8BD3-78A19C36695E}" dt="2023-06-21T10:14:03.259" v="183" actId="1076"/>
          <ac:spMkLst>
            <pc:docMk/>
            <pc:sldMk cId="935639335" sldId="699"/>
            <ac:spMk id="24" creationId="{82C1A0C8-11C1-4940-A73D-3B3537091F33}"/>
          </ac:spMkLst>
        </pc:spChg>
        <pc:picChg chg="mod">
          <ac:chgData name="Jayne Holloway" userId="acd824e0-849b-439c-b4c6-53770188c5fe" providerId="ADAL" clId="{D69E0985-8F5C-4A44-8BD3-78A19C36695E}" dt="2023-06-21T10:14:13.493" v="185" actId="1076"/>
          <ac:picMkLst>
            <pc:docMk/>
            <pc:sldMk cId="935639335" sldId="699"/>
            <ac:picMk id="2" creationId="{1A335CF9-2FF9-4CA7-AADF-D9B91AACB1F8}"/>
          </ac:picMkLst>
        </pc:picChg>
      </pc:sldChg>
      <pc:sldChg chg="modSp mod modNotesTx">
        <pc:chgData name="Jayne Holloway" userId="acd824e0-849b-439c-b4c6-53770188c5fe" providerId="ADAL" clId="{D69E0985-8F5C-4A44-8BD3-78A19C36695E}" dt="2023-06-21T10:12:31.328" v="170" actId="1076"/>
        <pc:sldMkLst>
          <pc:docMk/>
          <pc:sldMk cId="1639752518" sldId="705"/>
        </pc:sldMkLst>
        <pc:spChg chg="mod">
          <ac:chgData name="Jayne Holloway" userId="acd824e0-849b-439c-b4c6-53770188c5fe" providerId="ADAL" clId="{D69E0985-8F5C-4A44-8BD3-78A19C36695E}" dt="2023-06-21T10:12:31.328" v="170" actId="1076"/>
          <ac:spMkLst>
            <pc:docMk/>
            <pc:sldMk cId="1639752518" sldId="705"/>
            <ac:spMk id="7" creationId="{00000000-0000-0000-0000-000000000000}"/>
          </ac:spMkLst>
        </pc:spChg>
        <pc:spChg chg="mod">
          <ac:chgData name="Jayne Holloway" userId="acd824e0-849b-439c-b4c6-53770188c5fe" providerId="ADAL" clId="{D69E0985-8F5C-4A44-8BD3-78A19C36695E}" dt="2023-06-21T10:12:26.282" v="169" actId="1076"/>
          <ac:spMkLst>
            <pc:docMk/>
            <pc:sldMk cId="1639752518" sldId="705"/>
            <ac:spMk id="9" creationId="{00000000-0000-0000-0000-000000000000}"/>
          </ac:spMkLst>
        </pc:spChg>
        <pc:spChg chg="mod">
          <ac:chgData name="Jayne Holloway" userId="acd824e0-849b-439c-b4c6-53770188c5fe" providerId="ADAL" clId="{D69E0985-8F5C-4A44-8BD3-78A19C36695E}" dt="2023-06-21T10:12:16.981" v="167" actId="1076"/>
          <ac:spMkLst>
            <pc:docMk/>
            <pc:sldMk cId="1639752518" sldId="705"/>
            <ac:spMk id="12" creationId="{00000000-0000-0000-0000-000000000000}"/>
          </ac:spMkLst>
        </pc:spChg>
        <pc:spChg chg="mod">
          <ac:chgData name="Jayne Holloway" userId="acd824e0-849b-439c-b4c6-53770188c5fe" providerId="ADAL" clId="{D69E0985-8F5C-4A44-8BD3-78A19C36695E}" dt="2023-06-21T10:12:19.854" v="168" actId="1076"/>
          <ac:spMkLst>
            <pc:docMk/>
            <pc:sldMk cId="1639752518" sldId="705"/>
            <ac:spMk id="13" creationId="{00000000-0000-0000-0000-000000000000}"/>
          </ac:spMkLst>
        </pc:spChg>
        <pc:spChg chg="mod">
          <ac:chgData name="Jayne Holloway" userId="acd824e0-849b-439c-b4c6-53770188c5fe" providerId="ADAL" clId="{D69E0985-8F5C-4A44-8BD3-78A19C36695E}" dt="2023-06-21T10:11:47.886" v="161" actId="1076"/>
          <ac:spMkLst>
            <pc:docMk/>
            <pc:sldMk cId="1639752518" sldId="705"/>
            <ac:spMk id="14" creationId="{81C93BC1-3FA8-F745-81BF-93E36DCDDAC0}"/>
          </ac:spMkLst>
        </pc:spChg>
      </pc:sldChg>
      <pc:sldChg chg="modSp mod modNotesTx">
        <pc:chgData name="Jayne Holloway" userId="acd824e0-849b-439c-b4c6-53770188c5fe" providerId="ADAL" clId="{D69E0985-8F5C-4A44-8BD3-78A19C36695E}" dt="2023-06-21T10:07:23.329" v="94" actId="2711"/>
        <pc:sldMkLst>
          <pc:docMk/>
          <pc:sldMk cId="691579860" sldId="706"/>
        </pc:sldMkLst>
        <pc:spChg chg="mod">
          <ac:chgData name="Jayne Holloway" userId="acd824e0-849b-439c-b4c6-53770188c5fe" providerId="ADAL" clId="{D69E0985-8F5C-4A44-8BD3-78A19C36695E}" dt="2023-06-21T10:07:17.531" v="93" actId="1076"/>
          <ac:spMkLst>
            <pc:docMk/>
            <pc:sldMk cId="691579860" sldId="706"/>
            <ac:spMk id="2" creationId="{921A9A3F-C8E8-43B7-9C03-C3803A9BD2F6}"/>
          </ac:spMkLst>
        </pc:spChg>
        <pc:spChg chg="mod">
          <ac:chgData name="Jayne Holloway" userId="acd824e0-849b-439c-b4c6-53770188c5fe" providerId="ADAL" clId="{D69E0985-8F5C-4A44-8BD3-78A19C36695E}" dt="2023-06-21T10:07:12.748" v="92" actId="1076"/>
          <ac:spMkLst>
            <pc:docMk/>
            <pc:sldMk cId="691579860" sldId="706"/>
            <ac:spMk id="11" creationId="{D4161FA3-200C-9C43-9281-796D20A64483}"/>
          </ac:spMkLst>
        </pc:spChg>
      </pc:sldChg>
    </pc:docChg>
  </pc:docChgLst>
  <pc:docChgLst>
    <pc:chgData name="Mark Herbert" userId="S::mark@colour-profiling.com::15902831-cc1d-4d1a-b05d-88318b84e529" providerId="AD" clId="Web-{FE5581CD-1A52-DAB8-5AB6-0BB2D872ADB1}"/>
    <pc:docChg chg="modSld">
      <pc:chgData name="Mark Herbert" userId="S::mark@colour-profiling.com::15902831-cc1d-4d1a-b05d-88318b84e529" providerId="AD" clId="Web-{FE5581CD-1A52-DAB8-5AB6-0BB2D872ADB1}" dt="2021-06-03T13:26:21.219" v="1" actId="20577"/>
      <pc:docMkLst>
        <pc:docMk/>
      </pc:docMkLst>
      <pc:sldChg chg="modSp">
        <pc:chgData name="Mark Herbert" userId="S::mark@colour-profiling.com::15902831-cc1d-4d1a-b05d-88318b84e529" providerId="AD" clId="Web-{FE5581CD-1A52-DAB8-5AB6-0BB2D872ADB1}" dt="2021-06-03T13:26:21.219" v="1" actId="20577"/>
        <pc:sldMkLst>
          <pc:docMk/>
          <pc:sldMk cId="3109106656" sldId="637"/>
        </pc:sldMkLst>
        <pc:spChg chg="mod">
          <ac:chgData name="Mark Herbert" userId="S::mark@colour-profiling.com::15902831-cc1d-4d1a-b05d-88318b84e529" providerId="AD" clId="Web-{FE5581CD-1A52-DAB8-5AB6-0BB2D872ADB1}" dt="2021-06-03T13:26:21.219" v="1" actId="20577"/>
          <ac:spMkLst>
            <pc:docMk/>
            <pc:sldMk cId="3109106656" sldId="637"/>
            <ac:spMk id="4" creationId="{5323FFED-6210-7543-9B9C-63892E9D1470}"/>
          </ac:spMkLst>
        </pc:spChg>
      </pc:sldChg>
    </pc:docChg>
  </pc:docChgLst>
  <pc:docChgLst>
    <pc:chgData name="Mark Herbert" userId="2018b251-adfe-4d54-a02d-dfee7d4f908f" providerId="ADAL" clId="{53273E58-CA2A-274D-BB86-0DCB68A7D27C}"/>
    <pc:docChg chg="custSel addSld delSld modSld">
      <pc:chgData name="Mark Herbert" userId="2018b251-adfe-4d54-a02d-dfee7d4f908f" providerId="ADAL" clId="{53273E58-CA2A-274D-BB86-0DCB68A7D27C}" dt="2021-02-25T12:03:43.203" v="2586" actId="20577"/>
      <pc:docMkLst>
        <pc:docMk/>
      </pc:docMkLst>
      <pc:sldChg chg="modSp mod modNotesTx">
        <pc:chgData name="Mark Herbert" userId="2018b251-adfe-4d54-a02d-dfee7d4f908f" providerId="ADAL" clId="{53273E58-CA2A-274D-BB86-0DCB68A7D27C}" dt="2021-02-25T10:40:34.581" v="1251" actId="20577"/>
        <pc:sldMkLst>
          <pc:docMk/>
          <pc:sldMk cId="4186826362" sldId="270"/>
        </pc:sldMkLst>
        <pc:spChg chg="mod">
          <ac:chgData name="Mark Herbert" userId="2018b251-adfe-4d54-a02d-dfee7d4f908f" providerId="ADAL" clId="{53273E58-CA2A-274D-BB86-0DCB68A7D27C}" dt="2021-02-25T10:37:55.274" v="1067" actId="13926"/>
          <ac:spMkLst>
            <pc:docMk/>
            <pc:sldMk cId="4186826362" sldId="270"/>
            <ac:spMk id="2" creationId="{00000000-0000-0000-0000-000000000000}"/>
          </ac:spMkLst>
        </pc:spChg>
        <pc:spChg chg="mod">
          <ac:chgData name="Mark Herbert" userId="2018b251-adfe-4d54-a02d-dfee7d4f908f" providerId="ADAL" clId="{53273E58-CA2A-274D-BB86-0DCB68A7D27C}" dt="2021-02-25T10:37:36.409" v="1064" actId="207"/>
          <ac:spMkLst>
            <pc:docMk/>
            <pc:sldMk cId="4186826362" sldId="270"/>
            <ac:spMk id="11" creationId="{D4161FA3-200C-9C43-9281-796D20A64483}"/>
          </ac:spMkLst>
        </pc:spChg>
      </pc:sldChg>
      <pc:sldChg chg="modSp mod modNotesTx">
        <pc:chgData name="Mark Herbert" userId="2018b251-adfe-4d54-a02d-dfee7d4f908f" providerId="ADAL" clId="{53273E58-CA2A-274D-BB86-0DCB68A7D27C}" dt="2021-02-25T12:03:43.203" v="2586" actId="20577"/>
        <pc:sldMkLst>
          <pc:docMk/>
          <pc:sldMk cId="2743660478" sldId="271"/>
        </pc:sldMkLst>
        <pc:spChg chg="mod">
          <ac:chgData name="Mark Herbert" userId="2018b251-adfe-4d54-a02d-dfee7d4f908f" providerId="ADAL" clId="{53273E58-CA2A-274D-BB86-0DCB68A7D27C}" dt="2021-02-25T10:23:13.301" v="20" actId="113"/>
          <ac:spMkLst>
            <pc:docMk/>
            <pc:sldMk cId="2743660478" sldId="271"/>
            <ac:spMk id="6" creationId="{C41A4ACA-164D-1D45-BE9D-20D2D3F76C14}"/>
          </ac:spMkLst>
        </pc:spChg>
        <pc:spChg chg="mod">
          <ac:chgData name="Mark Herbert" userId="2018b251-adfe-4d54-a02d-dfee7d4f908f" providerId="ADAL" clId="{53273E58-CA2A-274D-BB86-0DCB68A7D27C}" dt="2021-02-25T10:23:00.160" v="18" actId="207"/>
          <ac:spMkLst>
            <pc:docMk/>
            <pc:sldMk cId="2743660478" sldId="271"/>
            <ac:spMk id="7" creationId="{8299CEC7-03C8-E541-B221-CFF028DD2066}"/>
          </ac:spMkLst>
        </pc:spChg>
        <pc:picChg chg="mod">
          <ac:chgData name="Mark Herbert" userId="2018b251-adfe-4d54-a02d-dfee7d4f908f" providerId="ADAL" clId="{53273E58-CA2A-274D-BB86-0DCB68A7D27C}" dt="2021-02-25T10:23:10.141" v="19" actId="1076"/>
          <ac:picMkLst>
            <pc:docMk/>
            <pc:sldMk cId="2743660478" sldId="271"/>
            <ac:picMk id="11" creationId="{3CDB8512-3048-5D47-8AA6-BA8E5506E9C2}"/>
          </ac:picMkLst>
        </pc:picChg>
      </pc:sldChg>
      <pc:sldChg chg="modSp mod modNotesTx">
        <pc:chgData name="Mark Herbert" userId="2018b251-adfe-4d54-a02d-dfee7d4f908f" providerId="ADAL" clId="{53273E58-CA2A-274D-BB86-0DCB68A7D27C}" dt="2021-02-25T10:41:30.766" v="1272" actId="20577"/>
        <pc:sldMkLst>
          <pc:docMk/>
          <pc:sldMk cId="431303465" sldId="277"/>
        </pc:sldMkLst>
        <pc:spChg chg="mod">
          <ac:chgData name="Mark Herbert" userId="2018b251-adfe-4d54-a02d-dfee7d4f908f" providerId="ADAL" clId="{53273E58-CA2A-274D-BB86-0DCB68A7D27C}" dt="2021-02-25T10:41:10.746" v="1254" actId="1076"/>
          <ac:spMkLst>
            <pc:docMk/>
            <pc:sldMk cId="431303465" sldId="277"/>
            <ac:spMk id="11" creationId="{D4161FA3-200C-9C43-9281-796D20A64483}"/>
          </ac:spMkLst>
        </pc:spChg>
        <pc:spChg chg="mod">
          <ac:chgData name="Mark Herbert" userId="2018b251-adfe-4d54-a02d-dfee7d4f908f" providerId="ADAL" clId="{53273E58-CA2A-274D-BB86-0DCB68A7D27C}" dt="2021-02-25T10:41:10.746" v="1254" actId="1076"/>
          <ac:spMkLst>
            <pc:docMk/>
            <pc:sldMk cId="431303465" sldId="277"/>
            <ac:spMk id="25" creationId="{D4161FA3-200C-9C43-9281-796D20A64483}"/>
          </ac:spMkLst>
        </pc:spChg>
        <pc:grpChg chg="mod">
          <ac:chgData name="Mark Herbert" userId="2018b251-adfe-4d54-a02d-dfee7d4f908f" providerId="ADAL" clId="{53273E58-CA2A-274D-BB86-0DCB68A7D27C}" dt="2021-02-25T10:41:20.061" v="1255" actId="1076"/>
          <ac:grpSpMkLst>
            <pc:docMk/>
            <pc:sldMk cId="431303465" sldId="277"/>
            <ac:grpSpMk id="2" creationId="{A1C41CFE-D96A-4C4A-A436-A56AA0981B62}"/>
          </ac:grpSpMkLst>
        </pc:grpChg>
      </pc:sldChg>
      <pc:sldChg chg="modSp mod modNotesTx">
        <pc:chgData name="Mark Herbert" userId="2018b251-adfe-4d54-a02d-dfee7d4f908f" providerId="ADAL" clId="{53273E58-CA2A-274D-BB86-0DCB68A7D27C}" dt="2021-02-25T10:32:18.204" v="548" actId="1076"/>
        <pc:sldMkLst>
          <pc:docMk/>
          <pc:sldMk cId="3773761760" sldId="278"/>
        </pc:sldMkLst>
        <pc:spChg chg="mod">
          <ac:chgData name="Mark Herbert" userId="2018b251-adfe-4d54-a02d-dfee7d4f908f" providerId="ADAL" clId="{53273E58-CA2A-274D-BB86-0DCB68A7D27C}" dt="2021-02-25T10:32:18.204" v="548" actId="1076"/>
          <ac:spMkLst>
            <pc:docMk/>
            <pc:sldMk cId="3773761760" sldId="278"/>
            <ac:spMk id="15" creationId="{59DA110C-EAED-7D40-9C71-AB0EA134B484}"/>
          </ac:spMkLst>
        </pc:spChg>
      </pc:sldChg>
      <pc:sldChg chg="modSp mod modNotesTx">
        <pc:chgData name="Mark Herbert" userId="2018b251-adfe-4d54-a02d-dfee7d4f908f" providerId="ADAL" clId="{53273E58-CA2A-274D-BB86-0DCB68A7D27C}" dt="2021-02-25T10:52:30.570" v="2221" actId="20577"/>
        <pc:sldMkLst>
          <pc:docMk/>
          <pc:sldMk cId="540909167" sldId="280"/>
        </pc:sldMkLst>
        <pc:spChg chg="mod">
          <ac:chgData name="Mark Herbert" userId="2018b251-adfe-4d54-a02d-dfee7d4f908f" providerId="ADAL" clId="{53273E58-CA2A-274D-BB86-0DCB68A7D27C}" dt="2021-02-25T10:47:02.883" v="1594" actId="1076"/>
          <ac:spMkLst>
            <pc:docMk/>
            <pc:sldMk cId="540909167" sldId="280"/>
            <ac:spMk id="9" creationId="{4B9F1CFB-BEA8-7049-AE7A-A8B1BEBC9DB2}"/>
          </ac:spMkLst>
        </pc:spChg>
        <pc:spChg chg="mod">
          <ac:chgData name="Mark Herbert" userId="2018b251-adfe-4d54-a02d-dfee7d4f908f" providerId="ADAL" clId="{53273E58-CA2A-274D-BB86-0DCB68A7D27C}" dt="2021-02-25T10:47:08.461" v="1596" actId="1076"/>
          <ac:spMkLst>
            <pc:docMk/>
            <pc:sldMk cId="540909167" sldId="280"/>
            <ac:spMk id="16" creationId="{AE0ECB2B-BFD7-4C21-9AC6-9ED227614891}"/>
          </ac:spMkLst>
        </pc:spChg>
        <pc:picChg chg="mod">
          <ac:chgData name="Mark Herbert" userId="2018b251-adfe-4d54-a02d-dfee7d4f908f" providerId="ADAL" clId="{53273E58-CA2A-274D-BB86-0DCB68A7D27C}" dt="2021-02-25T10:47:04.772" v="1595" actId="1076"/>
          <ac:picMkLst>
            <pc:docMk/>
            <pc:sldMk cId="540909167" sldId="280"/>
            <ac:picMk id="12" creationId="{BCD53EA0-8060-43D7-9A9C-44F940902491}"/>
          </ac:picMkLst>
        </pc:picChg>
      </pc:sldChg>
      <pc:sldChg chg="modNotesTx">
        <pc:chgData name="Mark Herbert" userId="2018b251-adfe-4d54-a02d-dfee7d4f908f" providerId="ADAL" clId="{53273E58-CA2A-274D-BB86-0DCB68A7D27C}" dt="2021-02-25T10:30:53.983" v="467" actId="115"/>
        <pc:sldMkLst>
          <pc:docMk/>
          <pc:sldMk cId="1453589691" sldId="307"/>
        </pc:sldMkLst>
      </pc:sldChg>
      <pc:sldChg chg="modSp">
        <pc:chgData name="Mark Herbert" userId="2018b251-adfe-4d54-a02d-dfee7d4f908f" providerId="ADAL" clId="{53273E58-CA2A-274D-BB86-0DCB68A7D27C}" dt="2021-02-25T10:22:03.579" v="14" actId="207"/>
        <pc:sldMkLst>
          <pc:docMk/>
          <pc:sldMk cId="3843095633" sldId="308"/>
        </pc:sldMkLst>
        <pc:spChg chg="mod">
          <ac:chgData name="Mark Herbert" userId="2018b251-adfe-4d54-a02d-dfee7d4f908f" providerId="ADAL" clId="{53273E58-CA2A-274D-BB86-0DCB68A7D27C}" dt="2021-02-25T10:22:03.579" v="14" actId="207"/>
          <ac:spMkLst>
            <pc:docMk/>
            <pc:sldMk cId="3843095633" sldId="308"/>
            <ac:spMk id="7" creationId="{3B74EA84-C95D-44D9-9FEB-85E4962639E8}"/>
          </ac:spMkLst>
        </pc:spChg>
      </pc:sldChg>
      <pc:sldChg chg="modSp mod modNotesTx">
        <pc:chgData name="Mark Herbert" userId="2018b251-adfe-4d54-a02d-dfee7d4f908f" providerId="ADAL" clId="{53273E58-CA2A-274D-BB86-0DCB68A7D27C}" dt="2021-02-25T10:36:13.051" v="1058" actId="20577"/>
        <pc:sldMkLst>
          <pc:docMk/>
          <pc:sldMk cId="2814908192" sldId="310"/>
        </pc:sldMkLst>
        <pc:spChg chg="mod">
          <ac:chgData name="Mark Herbert" userId="2018b251-adfe-4d54-a02d-dfee7d4f908f" providerId="ADAL" clId="{53273E58-CA2A-274D-BB86-0DCB68A7D27C}" dt="2021-02-25T10:35:22.294" v="953" actId="14100"/>
          <ac:spMkLst>
            <pc:docMk/>
            <pc:sldMk cId="2814908192" sldId="310"/>
            <ac:spMk id="16" creationId="{D4161FA3-200C-9C43-9281-796D20A64483}"/>
          </ac:spMkLst>
        </pc:spChg>
      </pc:sldChg>
      <pc:sldChg chg="modSp mod modNotesTx">
        <pc:chgData name="Mark Herbert" userId="2018b251-adfe-4d54-a02d-dfee7d4f908f" providerId="ADAL" clId="{53273E58-CA2A-274D-BB86-0DCB68A7D27C}" dt="2021-02-25T10:44:03.747" v="1365" actId="20577"/>
        <pc:sldMkLst>
          <pc:docMk/>
          <pc:sldMk cId="3498153244" sldId="311"/>
        </pc:sldMkLst>
        <pc:spChg chg="mod">
          <ac:chgData name="Mark Herbert" userId="2018b251-adfe-4d54-a02d-dfee7d4f908f" providerId="ADAL" clId="{53273E58-CA2A-274D-BB86-0DCB68A7D27C}" dt="2021-02-25T10:41:41.298" v="1274" actId="20577"/>
          <ac:spMkLst>
            <pc:docMk/>
            <pc:sldMk cId="3498153244" sldId="311"/>
            <ac:spMk id="16" creationId="{D4161FA3-200C-9C43-9281-796D20A64483}"/>
          </ac:spMkLst>
        </pc:spChg>
      </pc:sldChg>
      <pc:sldChg chg="modSp mod modNotesTx">
        <pc:chgData name="Mark Herbert" userId="2018b251-adfe-4d54-a02d-dfee7d4f908f" providerId="ADAL" clId="{53273E58-CA2A-274D-BB86-0DCB68A7D27C}" dt="2021-02-25T10:46:33.084" v="1588" actId="113"/>
        <pc:sldMkLst>
          <pc:docMk/>
          <pc:sldMk cId="4255595497" sldId="313"/>
        </pc:sldMkLst>
        <pc:spChg chg="mod">
          <ac:chgData name="Mark Herbert" userId="2018b251-adfe-4d54-a02d-dfee7d4f908f" providerId="ADAL" clId="{53273E58-CA2A-274D-BB86-0DCB68A7D27C}" dt="2021-02-25T10:44:41.752" v="1368" actId="207"/>
          <ac:spMkLst>
            <pc:docMk/>
            <pc:sldMk cId="4255595497" sldId="313"/>
            <ac:spMk id="2" creationId="{A7773FDF-0E26-C347-94A8-401B2A713A2F}"/>
          </ac:spMkLst>
        </pc:spChg>
        <pc:spChg chg="mod">
          <ac:chgData name="Mark Herbert" userId="2018b251-adfe-4d54-a02d-dfee7d4f908f" providerId="ADAL" clId="{53273E58-CA2A-274D-BB86-0DCB68A7D27C}" dt="2021-02-25T10:45:08.321" v="1369" actId="207"/>
          <ac:spMkLst>
            <pc:docMk/>
            <pc:sldMk cId="4255595497" sldId="313"/>
            <ac:spMk id="3"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3" creationId="{00000000-0000-0000-0000-000000000000}"/>
          </ac:spMkLst>
        </pc:spChg>
        <pc:spChg chg="mod">
          <ac:chgData name="Mark Herbert" userId="2018b251-adfe-4d54-a02d-dfee7d4f908f" providerId="ADAL" clId="{53273E58-CA2A-274D-BB86-0DCB68A7D27C}" dt="2021-02-25T10:44:20.113" v="1366" actId="207"/>
          <ac:spMkLst>
            <pc:docMk/>
            <pc:sldMk cId="4255595497" sldId="313"/>
            <ac:spMk id="15" creationId="{D4161FA3-200C-9C43-9281-796D20A64483}"/>
          </ac:spMkLst>
        </pc:spChg>
        <pc:spChg chg="mod">
          <ac:chgData name="Mark Herbert" userId="2018b251-adfe-4d54-a02d-dfee7d4f908f" providerId="ADAL" clId="{53273E58-CA2A-274D-BB86-0DCB68A7D27C}" dt="2021-02-25T10:45:08.321" v="1369" actId="207"/>
          <ac:spMkLst>
            <pc:docMk/>
            <pc:sldMk cId="4255595497" sldId="313"/>
            <ac:spMk id="16"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7"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8"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9"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20"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21" creationId="{00000000-0000-0000-0000-000000000000}"/>
          </ac:spMkLst>
        </pc:spChg>
      </pc:sldChg>
      <pc:sldChg chg="modNotesTx">
        <pc:chgData name="Mark Herbert" userId="2018b251-adfe-4d54-a02d-dfee7d4f908f" providerId="ADAL" clId="{53273E58-CA2A-274D-BB86-0DCB68A7D27C}" dt="2021-02-25T10:29:35.759" v="332" actId="113"/>
        <pc:sldMkLst>
          <pc:docMk/>
          <pc:sldMk cId="2225026570" sldId="314"/>
        </pc:sldMkLst>
      </pc:sldChg>
      <pc:sldChg chg="modNotesTx">
        <pc:chgData name="Mark Herbert" userId="2018b251-adfe-4d54-a02d-dfee7d4f908f" providerId="ADAL" clId="{53273E58-CA2A-274D-BB86-0DCB68A7D27C}" dt="2021-02-25T10:29:42.661" v="333" actId="113"/>
        <pc:sldMkLst>
          <pc:docMk/>
          <pc:sldMk cId="3993926931" sldId="315"/>
        </pc:sldMkLst>
      </pc:sldChg>
      <pc:sldChg chg="modNotesTx">
        <pc:chgData name="Mark Herbert" userId="2018b251-adfe-4d54-a02d-dfee7d4f908f" providerId="ADAL" clId="{53273E58-CA2A-274D-BB86-0DCB68A7D27C}" dt="2021-02-25T10:30:28.526" v="466" actId="12"/>
        <pc:sldMkLst>
          <pc:docMk/>
          <pc:sldMk cId="1601117601" sldId="316"/>
        </pc:sldMkLst>
      </pc:sldChg>
      <pc:sldChg chg="add">
        <pc:chgData name="Mark Herbert" userId="2018b251-adfe-4d54-a02d-dfee7d4f908f" providerId="ADAL" clId="{53273E58-CA2A-274D-BB86-0DCB68A7D27C}" dt="2021-02-25T10:21:45.826" v="12"/>
        <pc:sldMkLst>
          <pc:docMk/>
          <pc:sldMk cId="1915593123" sldId="321"/>
        </pc:sldMkLst>
      </pc:sldChg>
      <pc:sldChg chg="del">
        <pc:chgData name="Mark Herbert" userId="2018b251-adfe-4d54-a02d-dfee7d4f908f" providerId="ADAL" clId="{53273E58-CA2A-274D-BB86-0DCB68A7D27C}" dt="2021-02-25T10:59:02.537" v="2493" actId="2696"/>
        <pc:sldMkLst>
          <pc:docMk/>
          <pc:sldMk cId="2636631035" sldId="355"/>
        </pc:sldMkLst>
      </pc:sldChg>
      <pc:sldChg chg="modSp mod modNotesTx">
        <pc:chgData name="Mark Herbert" userId="2018b251-adfe-4d54-a02d-dfee7d4f908f" providerId="ADAL" clId="{53273E58-CA2A-274D-BB86-0DCB68A7D27C}" dt="2021-02-25T10:58:34.774" v="2491" actId="20577"/>
        <pc:sldMkLst>
          <pc:docMk/>
          <pc:sldMk cId="2196014967" sldId="394"/>
        </pc:sldMkLst>
        <pc:spChg chg="mod">
          <ac:chgData name="Mark Herbert" userId="2018b251-adfe-4d54-a02d-dfee7d4f908f" providerId="ADAL" clId="{53273E58-CA2A-274D-BB86-0DCB68A7D27C}" dt="2021-02-25T10:58:11.130" v="2460" actId="207"/>
          <ac:spMkLst>
            <pc:docMk/>
            <pc:sldMk cId="2196014967" sldId="394"/>
            <ac:spMk id="6" creationId="{1B6CB725-DB85-0F47-AC83-25DD9437EB19}"/>
          </ac:spMkLst>
        </pc:spChg>
      </pc:sldChg>
      <pc:sldChg chg="del">
        <pc:chgData name="Mark Herbert" userId="2018b251-adfe-4d54-a02d-dfee7d4f908f" providerId="ADAL" clId="{53273E58-CA2A-274D-BB86-0DCB68A7D27C}" dt="2021-02-25T10:20:35.727" v="6" actId="2696"/>
        <pc:sldMkLst>
          <pc:docMk/>
          <pc:sldMk cId="1524582213" sldId="425"/>
        </pc:sldMkLst>
      </pc:sldChg>
      <pc:sldChg chg="add modAnim">
        <pc:chgData name="Mark Herbert" userId="2018b251-adfe-4d54-a02d-dfee7d4f908f" providerId="ADAL" clId="{53273E58-CA2A-274D-BB86-0DCB68A7D27C}" dt="2021-02-25T10:22:44.258" v="17"/>
        <pc:sldMkLst>
          <pc:docMk/>
          <pc:sldMk cId="2534560570" sldId="446"/>
        </pc:sldMkLst>
      </pc:sldChg>
      <pc:sldChg chg="modSp mod">
        <pc:chgData name="Mark Herbert" userId="2018b251-adfe-4d54-a02d-dfee7d4f908f" providerId="ADAL" clId="{53273E58-CA2A-274D-BB86-0DCB68A7D27C}" dt="2021-02-25T10:39:08.848" v="1071" actId="1076"/>
        <pc:sldMkLst>
          <pc:docMk/>
          <pc:sldMk cId="3875304527" sldId="453"/>
        </pc:sldMkLst>
        <pc:spChg chg="mod">
          <ac:chgData name="Mark Herbert" userId="2018b251-adfe-4d54-a02d-dfee7d4f908f" providerId="ADAL" clId="{53273E58-CA2A-274D-BB86-0DCB68A7D27C}" dt="2021-02-25T10:39:08.848" v="1071" actId="1076"/>
          <ac:spMkLst>
            <pc:docMk/>
            <pc:sldMk cId="3875304527" sldId="453"/>
            <ac:spMk id="2" creationId="{576B1C0F-E199-4BBA-9E54-046630BD22B2}"/>
          </ac:spMkLst>
        </pc:spChg>
        <pc:picChg chg="mod">
          <ac:chgData name="Mark Herbert" userId="2018b251-adfe-4d54-a02d-dfee7d4f908f" providerId="ADAL" clId="{53273E58-CA2A-274D-BB86-0DCB68A7D27C}" dt="2021-02-25T10:39:04.180" v="1070" actId="1076"/>
          <ac:picMkLst>
            <pc:docMk/>
            <pc:sldMk cId="3875304527" sldId="453"/>
            <ac:picMk id="7" creationId="{1CC83B69-A6D1-48DD-8CEE-E0667B118A4D}"/>
          </ac:picMkLst>
        </pc:picChg>
      </pc:sldChg>
      <pc:sldChg chg="addSp modSp mod modNotesTx">
        <pc:chgData name="Mark Herbert" userId="2018b251-adfe-4d54-a02d-dfee7d4f908f" providerId="ADAL" clId="{53273E58-CA2A-274D-BB86-0DCB68A7D27C}" dt="2021-02-25T10:58:03.505" v="2459" actId="113"/>
        <pc:sldMkLst>
          <pc:docMk/>
          <pc:sldMk cId="587603551" sldId="454"/>
        </pc:sldMkLst>
        <pc:spChg chg="add mod">
          <ac:chgData name="Mark Herbert" userId="2018b251-adfe-4d54-a02d-dfee7d4f908f" providerId="ADAL" clId="{53273E58-CA2A-274D-BB86-0DCB68A7D27C}" dt="2021-02-25T10:55:48.899" v="2409" actId="208"/>
          <ac:spMkLst>
            <pc:docMk/>
            <pc:sldMk cId="587603551" sldId="454"/>
            <ac:spMk id="2" creationId="{5A2762AF-2110-C144-9483-0785D0210709}"/>
          </ac:spMkLst>
        </pc:spChg>
        <pc:picChg chg="mod modCrop">
          <ac:chgData name="Mark Herbert" userId="2018b251-adfe-4d54-a02d-dfee7d4f908f" providerId="ADAL" clId="{53273E58-CA2A-274D-BB86-0DCB68A7D27C}" dt="2021-02-25T10:56:15.693" v="2414" actId="1076"/>
          <ac:picMkLst>
            <pc:docMk/>
            <pc:sldMk cId="587603551" sldId="454"/>
            <ac:picMk id="10" creationId="{73F1AE0A-D71A-44D4-9EAD-596A22231A15}"/>
          </ac:picMkLst>
        </pc:picChg>
        <pc:picChg chg="mod modCrop">
          <ac:chgData name="Mark Herbert" userId="2018b251-adfe-4d54-a02d-dfee7d4f908f" providerId="ADAL" clId="{53273E58-CA2A-274D-BB86-0DCB68A7D27C}" dt="2021-02-25T10:56:22.412" v="2415" actId="1076"/>
          <ac:picMkLst>
            <pc:docMk/>
            <pc:sldMk cId="587603551" sldId="454"/>
            <ac:picMk id="14" creationId="{0A0AABEB-7B18-4DDC-B9F6-8F10267EFC02}"/>
          </ac:picMkLst>
        </pc:picChg>
        <pc:picChg chg="mod modCrop">
          <ac:chgData name="Mark Herbert" userId="2018b251-adfe-4d54-a02d-dfee7d4f908f" providerId="ADAL" clId="{53273E58-CA2A-274D-BB86-0DCB68A7D27C}" dt="2021-02-25T10:56:11.034" v="2413" actId="1076"/>
          <ac:picMkLst>
            <pc:docMk/>
            <pc:sldMk cId="587603551" sldId="454"/>
            <ac:picMk id="15" creationId="{57AC165B-1C64-4091-8C48-A0AEC5739C3F}"/>
          </ac:picMkLst>
        </pc:picChg>
      </pc:sldChg>
      <pc:sldChg chg="del">
        <pc:chgData name="Mark Herbert" userId="2018b251-adfe-4d54-a02d-dfee7d4f908f" providerId="ADAL" clId="{53273E58-CA2A-274D-BB86-0DCB68A7D27C}" dt="2021-02-25T10:20:36.274" v="7" actId="2696"/>
        <pc:sldMkLst>
          <pc:docMk/>
          <pc:sldMk cId="1074749344" sldId="455"/>
        </pc:sldMkLst>
      </pc:sldChg>
      <pc:sldChg chg="delSp modSp mod modNotesTx">
        <pc:chgData name="Mark Herbert" userId="2018b251-adfe-4d54-a02d-dfee7d4f908f" providerId="ADAL" clId="{53273E58-CA2A-274D-BB86-0DCB68A7D27C}" dt="2021-02-25T10:34:03.048" v="802" actId="20577"/>
        <pc:sldMkLst>
          <pc:docMk/>
          <pc:sldMk cId="3600556054" sldId="507"/>
        </pc:sldMkLst>
        <pc:spChg chg="del mod">
          <ac:chgData name="Mark Herbert" userId="2018b251-adfe-4d54-a02d-dfee7d4f908f" providerId="ADAL" clId="{53273E58-CA2A-274D-BB86-0DCB68A7D27C}" dt="2021-02-25T10:32:58.150" v="574" actId="478"/>
          <ac:spMkLst>
            <pc:docMk/>
            <pc:sldMk cId="3600556054" sldId="507"/>
            <ac:spMk id="16" creationId="{D4161FA3-200C-9C43-9281-796D20A64483}"/>
          </ac:spMkLst>
        </pc:spChg>
      </pc:sldChg>
      <pc:sldChg chg="modNotesTx">
        <pc:chgData name="Mark Herbert" userId="2018b251-adfe-4d54-a02d-dfee7d4f908f" providerId="ADAL" clId="{53273E58-CA2A-274D-BB86-0DCB68A7D27C}" dt="2021-02-25T10:34:57.224" v="950" actId="20577"/>
        <pc:sldMkLst>
          <pc:docMk/>
          <pc:sldMk cId="3312637500" sldId="508"/>
        </pc:sldMkLst>
      </pc:sldChg>
      <pc:sldChg chg="delSp modSp mod modNotesTx">
        <pc:chgData name="Mark Herbert" userId="2018b251-adfe-4d54-a02d-dfee7d4f908f" providerId="ADAL" clId="{53273E58-CA2A-274D-BB86-0DCB68A7D27C}" dt="2021-02-25T11:13:40.743" v="2515" actId="20577"/>
        <pc:sldMkLst>
          <pc:docMk/>
          <pc:sldMk cId="1832719585" sldId="509"/>
        </pc:sldMkLst>
        <pc:spChg chg="mod">
          <ac:chgData name="Mark Herbert" userId="2018b251-adfe-4d54-a02d-dfee7d4f908f" providerId="ADAL" clId="{53273E58-CA2A-274D-BB86-0DCB68A7D27C}" dt="2021-02-25T10:25:09.392" v="39" actId="14100"/>
          <ac:spMkLst>
            <pc:docMk/>
            <pc:sldMk cId="1832719585" sldId="509"/>
            <ac:spMk id="2" creationId="{921A9A3F-C8E8-43B7-9C03-C3803A9BD2F6}"/>
          </ac:spMkLst>
        </pc:spChg>
        <pc:spChg chg="mod">
          <ac:chgData name="Mark Herbert" userId="2018b251-adfe-4d54-a02d-dfee7d4f908f" providerId="ADAL" clId="{53273E58-CA2A-274D-BB86-0DCB68A7D27C}" dt="2021-02-25T11:13:40.743" v="2515" actId="20577"/>
          <ac:spMkLst>
            <pc:docMk/>
            <pc:sldMk cId="1832719585" sldId="509"/>
            <ac:spMk id="11" creationId="{D4161FA3-200C-9C43-9281-796D20A64483}"/>
          </ac:spMkLst>
        </pc:spChg>
        <pc:spChg chg="mod">
          <ac:chgData name="Mark Herbert" userId="2018b251-adfe-4d54-a02d-dfee7d4f908f" providerId="ADAL" clId="{53273E58-CA2A-274D-BB86-0DCB68A7D27C}" dt="2021-02-25T10:24:39.865" v="37" actId="20577"/>
          <ac:spMkLst>
            <pc:docMk/>
            <pc:sldMk cId="1832719585" sldId="509"/>
            <ac:spMk id="15" creationId="{660B7B3E-4C8C-974D-9810-2B856B0F6EAB}"/>
          </ac:spMkLst>
        </pc:spChg>
        <pc:grpChg chg="mod">
          <ac:chgData name="Mark Herbert" userId="2018b251-adfe-4d54-a02d-dfee7d4f908f" providerId="ADAL" clId="{53273E58-CA2A-274D-BB86-0DCB68A7D27C}" dt="2021-02-25T10:25:41.176" v="44" actId="1076"/>
          <ac:grpSpMkLst>
            <pc:docMk/>
            <pc:sldMk cId="1832719585" sldId="509"/>
            <ac:grpSpMk id="4" creationId="{AD6365C0-89A4-B349-865C-0E24E8068537}"/>
          </ac:grpSpMkLst>
        </pc:grpChg>
        <pc:picChg chg="del mod">
          <ac:chgData name="Mark Herbert" userId="2018b251-adfe-4d54-a02d-dfee7d4f908f" providerId="ADAL" clId="{53273E58-CA2A-274D-BB86-0DCB68A7D27C}" dt="2021-02-25T10:25:35.809" v="43" actId="478"/>
          <ac:picMkLst>
            <pc:docMk/>
            <pc:sldMk cId="1832719585" sldId="509"/>
            <ac:picMk id="12" creationId="{D6A5A7A7-E225-A543-BCA9-EA0653C5355F}"/>
          </ac:picMkLst>
        </pc:picChg>
      </pc:sldChg>
      <pc:sldChg chg="delSp modSp mod modNotesTx">
        <pc:chgData name="Mark Herbert" userId="2018b251-adfe-4d54-a02d-dfee7d4f908f" providerId="ADAL" clId="{53273E58-CA2A-274D-BB86-0DCB68A7D27C}" dt="2021-02-25T11:22:18.335" v="2583" actId="1076"/>
        <pc:sldMkLst>
          <pc:docMk/>
          <pc:sldMk cId="2210243024" sldId="510"/>
        </pc:sldMkLst>
        <pc:spChg chg="mod">
          <ac:chgData name="Mark Herbert" userId="2018b251-adfe-4d54-a02d-dfee7d4f908f" providerId="ADAL" clId="{53273E58-CA2A-274D-BB86-0DCB68A7D27C}" dt="2021-02-25T11:22:18.335" v="2583" actId="1076"/>
          <ac:spMkLst>
            <pc:docMk/>
            <pc:sldMk cId="2210243024" sldId="510"/>
            <ac:spMk id="6" creationId="{903916FC-03D5-4A14-8CC7-1F9E91D8AC9B}"/>
          </ac:spMkLst>
        </pc:spChg>
        <pc:graphicFrameChg chg="del">
          <ac:chgData name="Mark Herbert" userId="2018b251-adfe-4d54-a02d-dfee7d4f908f" providerId="ADAL" clId="{53273E58-CA2A-274D-BB86-0DCB68A7D27C}" dt="2021-02-25T11:15:24.422" v="2519" actId="478"/>
          <ac:graphicFrameMkLst>
            <pc:docMk/>
            <pc:sldMk cId="2210243024" sldId="510"/>
            <ac:graphicFrameMk id="3" creationId="{284F4D95-88D7-4BEF-A142-BF8FF3AB6D71}"/>
          </ac:graphicFrameMkLst>
        </pc:graphicFrameChg>
      </pc:sldChg>
      <pc:sldChg chg="del">
        <pc:chgData name="Mark Herbert" userId="2018b251-adfe-4d54-a02d-dfee7d4f908f" providerId="ADAL" clId="{53273E58-CA2A-274D-BB86-0DCB68A7D27C}" dt="2021-02-25T10:59:35.094" v="2495" actId="2696"/>
        <pc:sldMkLst>
          <pc:docMk/>
          <pc:sldMk cId="2834245915" sldId="511"/>
        </pc:sldMkLst>
      </pc:sldChg>
      <pc:sldChg chg="modSp mod">
        <pc:chgData name="Mark Herbert" userId="2018b251-adfe-4d54-a02d-dfee7d4f908f" providerId="ADAL" clId="{53273E58-CA2A-274D-BB86-0DCB68A7D27C}" dt="2021-02-25T10:23:56.010" v="25" actId="14100"/>
        <pc:sldMkLst>
          <pc:docMk/>
          <pc:sldMk cId="1904923149" sldId="514"/>
        </pc:sldMkLst>
        <pc:spChg chg="mod">
          <ac:chgData name="Mark Herbert" userId="2018b251-adfe-4d54-a02d-dfee7d4f908f" providerId="ADAL" clId="{53273E58-CA2A-274D-BB86-0DCB68A7D27C}" dt="2021-02-25T10:23:56.010" v="25" actId="14100"/>
          <ac:spMkLst>
            <pc:docMk/>
            <pc:sldMk cId="1904923149" sldId="514"/>
            <ac:spMk id="14" creationId="{D2BC9401-FA28-184D-9332-7A250D40C9C4}"/>
          </ac:spMkLst>
        </pc:spChg>
      </pc:sldChg>
      <pc:sldChg chg="del">
        <pc:chgData name="Mark Herbert" userId="2018b251-adfe-4d54-a02d-dfee7d4f908f" providerId="ADAL" clId="{53273E58-CA2A-274D-BB86-0DCB68A7D27C}" dt="2021-02-25T10:21:03.739" v="11" actId="2696"/>
        <pc:sldMkLst>
          <pc:docMk/>
          <pc:sldMk cId="1633048599" sldId="530"/>
        </pc:sldMkLst>
      </pc:sldChg>
      <pc:sldChg chg="add">
        <pc:chgData name="Mark Herbert" userId="2018b251-adfe-4d54-a02d-dfee7d4f908f" providerId="ADAL" clId="{53273E58-CA2A-274D-BB86-0DCB68A7D27C}" dt="2021-02-25T10:20:33.023" v="5"/>
        <pc:sldMkLst>
          <pc:docMk/>
          <pc:sldMk cId="3706750598" sldId="564"/>
        </pc:sldMkLst>
      </pc:sldChg>
      <pc:sldChg chg="add">
        <pc:chgData name="Mark Herbert" userId="2018b251-adfe-4d54-a02d-dfee7d4f908f" providerId="ADAL" clId="{53273E58-CA2A-274D-BB86-0DCB68A7D27C}" dt="2021-02-25T10:20:48.077" v="8"/>
        <pc:sldMkLst>
          <pc:docMk/>
          <pc:sldMk cId="3078200043" sldId="569"/>
        </pc:sldMkLst>
      </pc:sldChg>
      <pc:sldChg chg="addSp delSp modSp mod">
        <pc:chgData name="Mark Herbert" userId="2018b251-adfe-4d54-a02d-dfee7d4f908f" providerId="ADAL" clId="{53273E58-CA2A-274D-BB86-0DCB68A7D27C}" dt="2021-02-25T11:15:14.840" v="2518" actId="20577"/>
        <pc:sldMkLst>
          <pc:docMk/>
          <pc:sldMk cId="3766107320" sldId="580"/>
        </pc:sldMkLst>
        <pc:spChg chg="del">
          <ac:chgData name="Mark Herbert" userId="2018b251-adfe-4d54-a02d-dfee7d4f908f" providerId="ADAL" clId="{53273E58-CA2A-274D-BB86-0DCB68A7D27C}" dt="2021-02-25T10:19:18.203" v="0" actId="478"/>
          <ac:spMkLst>
            <pc:docMk/>
            <pc:sldMk cId="3766107320" sldId="580"/>
            <ac:spMk id="4" creationId="{5323FFED-6210-7543-9B9C-63892E9D1470}"/>
          </ac:spMkLst>
        </pc:spChg>
        <pc:spChg chg="mod">
          <ac:chgData name="Mark Herbert" userId="2018b251-adfe-4d54-a02d-dfee7d4f908f" providerId="ADAL" clId="{53273E58-CA2A-274D-BB86-0DCB68A7D27C}" dt="2021-02-25T11:15:14.840" v="2518" actId="20577"/>
          <ac:spMkLst>
            <pc:docMk/>
            <pc:sldMk cId="3766107320" sldId="580"/>
            <ac:spMk id="5" creationId="{540C2F52-C418-8542-85C4-838CC7624AE0}"/>
          </ac:spMkLst>
        </pc:spChg>
        <pc:spChg chg="add mod">
          <ac:chgData name="Mark Herbert" userId="2018b251-adfe-4d54-a02d-dfee7d4f908f" providerId="ADAL" clId="{53273E58-CA2A-274D-BB86-0DCB68A7D27C}" dt="2021-02-25T10:19:28.364" v="4" actId="20577"/>
          <ac:spMkLst>
            <pc:docMk/>
            <pc:sldMk cId="3766107320" sldId="580"/>
            <ac:spMk id="6" creationId="{2F5A50A7-98C5-2D49-BB76-A1EE5BFEE6F6}"/>
          </ac:spMkLst>
        </pc:spChg>
      </pc:sldChg>
      <pc:sldChg chg="del">
        <pc:chgData name="Mark Herbert" userId="2018b251-adfe-4d54-a02d-dfee7d4f908f" providerId="ADAL" clId="{53273E58-CA2A-274D-BB86-0DCB68A7D27C}" dt="2021-02-25T10:22:25.834" v="16" actId="2696"/>
        <pc:sldMkLst>
          <pc:docMk/>
          <pc:sldMk cId="775384355" sldId="598"/>
        </pc:sldMkLst>
      </pc:sldChg>
      <pc:sldChg chg="del">
        <pc:chgData name="Mark Herbert" userId="2018b251-adfe-4d54-a02d-dfee7d4f908f" providerId="ADAL" clId="{53273E58-CA2A-274D-BB86-0DCB68A7D27C}" dt="2021-02-25T10:21:47.622" v="13" actId="2696"/>
        <pc:sldMkLst>
          <pc:docMk/>
          <pc:sldMk cId="1901568480" sldId="604"/>
        </pc:sldMkLst>
      </pc:sldChg>
      <pc:sldChg chg="modSp mod modNotesTx">
        <pc:chgData name="Mark Herbert" userId="2018b251-adfe-4d54-a02d-dfee7d4f908f" providerId="ADAL" clId="{53273E58-CA2A-274D-BB86-0DCB68A7D27C}" dt="2021-02-25T10:54:25.501" v="2396" actId="20577"/>
        <pc:sldMkLst>
          <pc:docMk/>
          <pc:sldMk cId="2292353972" sldId="605"/>
        </pc:sldMkLst>
        <pc:spChg chg="mod">
          <ac:chgData name="Mark Herbert" userId="2018b251-adfe-4d54-a02d-dfee7d4f908f" providerId="ADAL" clId="{53273E58-CA2A-274D-BB86-0DCB68A7D27C}" dt="2021-02-25T10:53:50.123" v="2302" actId="1076"/>
          <ac:spMkLst>
            <pc:docMk/>
            <pc:sldMk cId="2292353972" sldId="605"/>
            <ac:spMk id="16" creationId="{D4161FA3-200C-9C43-9281-796D20A64483}"/>
          </ac:spMkLst>
        </pc:spChg>
        <pc:picChg chg="mod">
          <ac:chgData name="Mark Herbert" userId="2018b251-adfe-4d54-a02d-dfee7d4f908f" providerId="ADAL" clId="{53273E58-CA2A-274D-BB86-0DCB68A7D27C}" dt="2021-02-25T10:53:00.797" v="2228" actId="1076"/>
          <ac:picMkLst>
            <pc:docMk/>
            <pc:sldMk cId="2292353972" sldId="605"/>
            <ac:picMk id="12" creationId="{4625D2C5-77A4-894E-9F77-E8A32DAA18BA}"/>
          </ac:picMkLst>
        </pc:picChg>
      </pc:sldChg>
      <pc:sldChg chg="del">
        <pc:chgData name="Mark Herbert" userId="2018b251-adfe-4d54-a02d-dfee7d4f908f" providerId="ADAL" clId="{53273E58-CA2A-274D-BB86-0DCB68A7D27C}" dt="2021-02-25T10:20:51.057" v="9" actId="2696"/>
        <pc:sldMkLst>
          <pc:docMk/>
          <pc:sldMk cId="2382932830" sldId="606"/>
        </pc:sldMkLst>
      </pc:sldChg>
      <pc:sldChg chg="add">
        <pc:chgData name="Mark Herbert" userId="2018b251-adfe-4d54-a02d-dfee7d4f908f" providerId="ADAL" clId="{53273E58-CA2A-274D-BB86-0DCB68A7D27C}" dt="2021-02-25T11:26:42.843" v="2584"/>
        <pc:sldMkLst>
          <pc:docMk/>
          <pc:sldMk cId="1258444455" sldId="608"/>
        </pc:sldMkLst>
      </pc:sldChg>
      <pc:sldChg chg="del">
        <pc:chgData name="Mark Herbert" userId="2018b251-adfe-4d54-a02d-dfee7d4f908f" providerId="ADAL" clId="{53273E58-CA2A-274D-BB86-0DCB68A7D27C}" dt="2021-02-25T10:59:03.577" v="2494" actId="2696"/>
        <pc:sldMkLst>
          <pc:docMk/>
          <pc:sldMk cId="2760372165" sldId="610"/>
        </pc:sldMkLst>
      </pc:sldChg>
      <pc:sldChg chg="add">
        <pc:chgData name="Mark Herbert" userId="2018b251-adfe-4d54-a02d-dfee7d4f908f" providerId="ADAL" clId="{53273E58-CA2A-274D-BB86-0DCB68A7D27C}" dt="2021-02-25T10:20:33.023" v="5"/>
        <pc:sldMkLst>
          <pc:docMk/>
          <pc:sldMk cId="3411133577" sldId="611"/>
        </pc:sldMkLst>
      </pc:sldChg>
      <pc:sldChg chg="add del">
        <pc:chgData name="Mark Herbert" userId="2018b251-adfe-4d54-a02d-dfee7d4f908f" providerId="ADAL" clId="{53273E58-CA2A-274D-BB86-0DCB68A7D27C}" dt="2021-02-25T11:26:44.558" v="2585" actId="2696"/>
        <pc:sldMkLst>
          <pc:docMk/>
          <pc:sldMk cId="455591228" sldId="630"/>
        </pc:sldMkLst>
      </pc:sldChg>
      <pc:sldChg chg="add">
        <pc:chgData name="Mark Herbert" userId="2018b251-adfe-4d54-a02d-dfee7d4f908f" providerId="ADAL" clId="{53273E58-CA2A-274D-BB86-0DCB68A7D27C}" dt="2021-02-25T10:21:01.961" v="10"/>
        <pc:sldMkLst>
          <pc:docMk/>
          <pc:sldMk cId="3902436350" sldId="631"/>
        </pc:sldMkLst>
      </pc:sldChg>
      <pc:sldChg chg="add">
        <pc:chgData name="Mark Herbert" userId="2018b251-adfe-4d54-a02d-dfee7d4f908f" providerId="ADAL" clId="{53273E58-CA2A-274D-BB86-0DCB68A7D27C}" dt="2021-02-25T10:58:59.747" v="2492"/>
        <pc:sldMkLst>
          <pc:docMk/>
          <pc:sldMk cId="2502939905" sldId="632"/>
        </pc:sldMkLst>
      </pc:sldChg>
      <pc:sldChg chg="add">
        <pc:chgData name="Mark Herbert" userId="2018b251-adfe-4d54-a02d-dfee7d4f908f" providerId="ADAL" clId="{53273E58-CA2A-274D-BB86-0DCB68A7D27C}" dt="2021-02-25T11:15:02.722" v="2516"/>
        <pc:sldMkLst>
          <pc:docMk/>
          <pc:sldMk cId="4202525549" sldId="633"/>
        </pc:sldMkLst>
      </pc:sldChg>
    </pc:docChg>
  </pc:docChgLst>
  <pc:docChgLst>
    <pc:chgData name="Sian Dumas" userId="S::sian@colour-profiling.com::d0c18d62-381c-41a5-b8b8-aca3ffbb5dac" providerId="AD" clId="Web-{25DB60F2-0701-C5F1-4CF3-1F9F989DCF66}"/>
    <pc:docChg chg="modSld">
      <pc:chgData name="Sian Dumas" userId="S::sian@colour-profiling.com::d0c18d62-381c-41a5-b8b8-aca3ffbb5dac" providerId="AD" clId="Web-{25DB60F2-0701-C5F1-4CF3-1F9F989DCF66}" dt="2021-04-20T13:09:16.028" v="304"/>
      <pc:docMkLst>
        <pc:docMk/>
      </pc:docMkLst>
      <pc:sldChg chg="modNotes">
        <pc:chgData name="Sian Dumas" userId="S::sian@colour-profiling.com::d0c18d62-381c-41a5-b8b8-aca3ffbb5dac" providerId="AD" clId="Web-{25DB60F2-0701-C5F1-4CF3-1F9F989DCF66}" dt="2021-04-20T12:10:27.415" v="4"/>
        <pc:sldMkLst>
          <pc:docMk/>
          <pc:sldMk cId="540909167" sldId="280"/>
        </pc:sldMkLst>
      </pc:sldChg>
      <pc:sldChg chg="modNotes">
        <pc:chgData name="Sian Dumas" userId="S::sian@colour-profiling.com::d0c18d62-381c-41a5-b8b8-aca3ffbb5dac" providerId="AD" clId="Web-{25DB60F2-0701-C5F1-4CF3-1F9F989DCF66}" dt="2021-04-20T12:34:43.404" v="194"/>
        <pc:sldMkLst>
          <pc:docMk/>
          <pc:sldMk cId="4255595497" sldId="313"/>
        </pc:sldMkLst>
      </pc:sldChg>
      <pc:sldChg chg="modNotes">
        <pc:chgData name="Sian Dumas" userId="S::sian@colour-profiling.com::d0c18d62-381c-41a5-b8b8-aca3ffbb5dac" providerId="AD" clId="Web-{25DB60F2-0701-C5F1-4CF3-1F9F989DCF66}" dt="2021-04-20T12:27:41.867" v="174"/>
        <pc:sldMkLst>
          <pc:docMk/>
          <pc:sldMk cId="2439093484" sldId="453"/>
        </pc:sldMkLst>
      </pc:sldChg>
      <pc:sldChg chg="modNotes">
        <pc:chgData name="Sian Dumas" userId="S::sian@colour-profiling.com::d0c18d62-381c-41a5-b8b8-aca3ffbb5dac" providerId="AD" clId="Web-{25DB60F2-0701-C5F1-4CF3-1F9F989DCF66}" dt="2021-04-20T12:15:39.424" v="55"/>
        <pc:sldMkLst>
          <pc:docMk/>
          <pc:sldMk cId="1784027888" sldId="454"/>
        </pc:sldMkLst>
      </pc:sldChg>
      <pc:sldChg chg="modSp modNotes">
        <pc:chgData name="Sian Dumas" userId="S::sian@colour-profiling.com::d0c18d62-381c-41a5-b8b8-aca3ffbb5dac" providerId="AD" clId="Web-{25DB60F2-0701-C5F1-4CF3-1F9F989DCF66}" dt="2021-04-20T13:09:16.028" v="304"/>
        <pc:sldMkLst>
          <pc:docMk/>
          <pc:sldMk cId="1258444455" sldId="608"/>
        </pc:sldMkLst>
        <pc:spChg chg="mod">
          <ac:chgData name="Sian Dumas" userId="S::sian@colour-profiling.com::d0c18d62-381c-41a5-b8b8-aca3ffbb5dac" providerId="AD" clId="Web-{25DB60F2-0701-C5F1-4CF3-1F9F989DCF66}" dt="2021-04-20T13:05:39.852" v="266" actId="20577"/>
          <ac:spMkLst>
            <pc:docMk/>
            <pc:sldMk cId="1258444455" sldId="608"/>
            <ac:spMk id="17" creationId="{F2467BE8-1381-4CDC-A957-C28A30F96C33}"/>
          </ac:spMkLst>
        </pc:spChg>
      </pc:sldChg>
    </pc:docChg>
  </pc:docChgLst>
  <pc:docChgLst>
    <pc:chgData name="Emma Marshall" userId="a2b35d5f-839b-45d7-8609-6fea0563397b" providerId="ADAL" clId="{58C7358C-E556-4368-A1BD-979F2D6C6759}"/>
    <pc:docChg chg="undo custSel addSld delSld modSld modNotesMaster">
      <pc:chgData name="Emma Marshall" userId="a2b35d5f-839b-45d7-8609-6fea0563397b" providerId="ADAL" clId="{58C7358C-E556-4368-A1BD-979F2D6C6759}" dt="2023-06-21T13:02:20.312" v="509"/>
      <pc:docMkLst>
        <pc:docMk/>
      </pc:docMkLst>
      <pc:sldChg chg="addSp delSp modSp mod modNotes">
        <pc:chgData name="Emma Marshall" userId="a2b35d5f-839b-45d7-8609-6fea0563397b" providerId="ADAL" clId="{58C7358C-E556-4368-A1BD-979F2D6C6759}" dt="2023-06-21T13:02:17.250" v="502"/>
        <pc:sldMkLst>
          <pc:docMk/>
          <pc:sldMk cId="2743660478" sldId="271"/>
        </pc:sldMkLst>
        <pc:spChg chg="del">
          <ac:chgData name="Emma Marshall" userId="a2b35d5f-839b-45d7-8609-6fea0563397b" providerId="ADAL" clId="{58C7358C-E556-4368-A1BD-979F2D6C6759}" dt="2023-06-21T08:20:38.655" v="40" actId="478"/>
          <ac:spMkLst>
            <pc:docMk/>
            <pc:sldMk cId="2743660478" sldId="271"/>
            <ac:spMk id="13" creationId="{501B6C63-F934-4F81-8033-5AD6EECB163B}"/>
          </ac:spMkLst>
        </pc:spChg>
        <pc:spChg chg="mod">
          <ac:chgData name="Emma Marshall" userId="a2b35d5f-839b-45d7-8609-6fea0563397b" providerId="ADAL" clId="{58C7358C-E556-4368-A1BD-979F2D6C6759}" dt="2023-06-21T08:39:07.986" v="380" actId="1076"/>
          <ac:spMkLst>
            <pc:docMk/>
            <pc:sldMk cId="2743660478" sldId="271"/>
            <ac:spMk id="14" creationId="{E93A68B6-C560-5B43-8B7B-6B0785FD4F1B}"/>
          </ac:spMkLst>
        </pc:spChg>
        <pc:spChg chg="mod">
          <ac:chgData name="Emma Marshall" userId="a2b35d5f-839b-45d7-8609-6fea0563397b" providerId="ADAL" clId="{58C7358C-E556-4368-A1BD-979F2D6C6759}" dt="2023-06-21T08:39:36.002" v="387" actId="1076"/>
          <ac:spMkLst>
            <pc:docMk/>
            <pc:sldMk cId="2743660478" sldId="271"/>
            <ac:spMk id="17" creationId="{EE7C2520-FE65-D449-9635-91AF1EC56627}"/>
          </ac:spMkLst>
        </pc:spChg>
        <pc:spChg chg="mod">
          <ac:chgData name="Emma Marshall" userId="a2b35d5f-839b-45d7-8609-6fea0563397b" providerId="ADAL" clId="{58C7358C-E556-4368-A1BD-979F2D6C6759}" dt="2023-06-21T08:39:33.739" v="386" actId="1076"/>
          <ac:spMkLst>
            <pc:docMk/>
            <pc:sldMk cId="2743660478" sldId="271"/>
            <ac:spMk id="18" creationId="{686738E7-50C9-B546-9BEB-0B7A66DA069E}"/>
          </ac:spMkLst>
        </pc:spChg>
        <pc:spChg chg="mod">
          <ac:chgData name="Emma Marshall" userId="a2b35d5f-839b-45d7-8609-6fea0563397b" providerId="ADAL" clId="{58C7358C-E556-4368-A1BD-979F2D6C6759}" dt="2023-06-21T08:40:23.598" v="405" actId="20577"/>
          <ac:spMkLst>
            <pc:docMk/>
            <pc:sldMk cId="2743660478" sldId="271"/>
            <ac:spMk id="20" creationId="{DB7682D6-1891-CB47-91D6-2D9153BE1A7C}"/>
          </ac:spMkLst>
        </pc:spChg>
        <pc:spChg chg="mod">
          <ac:chgData name="Emma Marshall" userId="a2b35d5f-839b-45d7-8609-6fea0563397b" providerId="ADAL" clId="{58C7358C-E556-4368-A1BD-979F2D6C6759}" dt="2023-06-21T08:40:00.023" v="393" actId="1076"/>
          <ac:spMkLst>
            <pc:docMk/>
            <pc:sldMk cId="2743660478" sldId="271"/>
            <ac:spMk id="21" creationId="{C74BD1FE-80BF-AD44-B3E3-3789353D3A6F}"/>
          </ac:spMkLst>
        </pc:spChg>
        <pc:grpChg chg="mod">
          <ac:chgData name="Emma Marshall" userId="a2b35d5f-839b-45d7-8609-6fea0563397b" providerId="ADAL" clId="{58C7358C-E556-4368-A1BD-979F2D6C6759}" dt="2023-06-21T08:40:32.339" v="406" actId="1076"/>
          <ac:grpSpMkLst>
            <pc:docMk/>
            <pc:sldMk cId="2743660478" sldId="271"/>
            <ac:grpSpMk id="19" creationId="{81E8E24C-D7C1-6C48-A223-164A27CF86FF}"/>
          </ac:grpSpMkLst>
        </pc:grpChg>
        <pc:picChg chg="mod ord">
          <ac:chgData name="Emma Marshall" userId="a2b35d5f-839b-45d7-8609-6fea0563397b" providerId="ADAL" clId="{58C7358C-E556-4368-A1BD-979F2D6C6759}" dt="2023-06-21T08:39:53.387" v="392" actId="1076"/>
          <ac:picMkLst>
            <pc:docMk/>
            <pc:sldMk cId="2743660478" sldId="271"/>
            <ac:picMk id="3" creationId="{00703A01-9109-5C44-96A1-687F63E72A60}"/>
          </ac:picMkLst>
        </pc:picChg>
        <pc:picChg chg="add mod">
          <ac:chgData name="Emma Marshall" userId="a2b35d5f-839b-45d7-8609-6fea0563397b" providerId="ADAL" clId="{58C7358C-E556-4368-A1BD-979F2D6C6759}" dt="2023-06-21T08:28:17.772" v="185"/>
          <ac:picMkLst>
            <pc:docMk/>
            <pc:sldMk cId="2743660478" sldId="271"/>
            <ac:picMk id="4" creationId="{403B4051-5706-6BDB-DF8D-3932ACD1C590}"/>
          </ac:picMkLst>
        </pc:picChg>
        <pc:picChg chg="add mod">
          <ac:chgData name="Emma Marshall" userId="a2b35d5f-839b-45d7-8609-6fea0563397b" providerId="ADAL" clId="{58C7358C-E556-4368-A1BD-979F2D6C6759}" dt="2023-06-21T08:28:17.772" v="185"/>
          <ac:picMkLst>
            <pc:docMk/>
            <pc:sldMk cId="2743660478" sldId="271"/>
            <ac:picMk id="5" creationId="{177850A5-E4C4-0D23-3B0E-B4B5F11D575F}"/>
          </ac:picMkLst>
        </pc:picChg>
        <pc:picChg chg="del">
          <ac:chgData name="Emma Marshall" userId="a2b35d5f-839b-45d7-8609-6fea0563397b" providerId="ADAL" clId="{58C7358C-E556-4368-A1BD-979F2D6C6759}" dt="2023-06-21T08:20:37.078" v="39" actId="478"/>
          <ac:picMkLst>
            <pc:docMk/>
            <pc:sldMk cId="2743660478" sldId="271"/>
            <ac:picMk id="12" creationId="{C3431DD8-2533-844C-82E5-4A9AEDA9E4EA}"/>
          </ac:picMkLst>
        </pc:picChg>
        <pc:picChg chg="del">
          <ac:chgData name="Emma Marshall" userId="a2b35d5f-839b-45d7-8609-6fea0563397b" providerId="ADAL" clId="{58C7358C-E556-4368-A1BD-979F2D6C6759}" dt="2023-06-21T08:20:36.445" v="38" actId="478"/>
          <ac:picMkLst>
            <pc:docMk/>
            <pc:sldMk cId="2743660478" sldId="271"/>
            <ac:picMk id="16" creationId="{852A3A8E-C124-074F-AA3A-9D60EDB9637B}"/>
          </ac:picMkLst>
        </pc:picChg>
      </pc:sldChg>
      <pc:sldChg chg="addSp delSp modSp mod modNotes">
        <pc:chgData name="Emma Marshall" userId="a2b35d5f-839b-45d7-8609-6fea0563397b" providerId="ADAL" clId="{58C7358C-E556-4368-A1BD-979F2D6C6759}" dt="2023-06-21T13:02:17.250" v="502"/>
        <pc:sldMkLst>
          <pc:docMk/>
          <pc:sldMk cId="540909167" sldId="280"/>
        </pc:sldMkLst>
        <pc:spChg chg="mod">
          <ac:chgData name="Emma Marshall" userId="a2b35d5f-839b-45d7-8609-6fea0563397b" providerId="ADAL" clId="{58C7358C-E556-4368-A1BD-979F2D6C6759}" dt="2023-06-21T08:33:10.561" v="283" actId="404"/>
          <ac:spMkLst>
            <pc:docMk/>
            <pc:sldMk cId="540909167" sldId="280"/>
            <ac:spMk id="2" creationId="{AEB181D5-E550-0B4C-8D69-5DF16EBC6924}"/>
          </ac:spMkLst>
        </pc:spChg>
        <pc:spChg chg="mod">
          <ac:chgData name="Emma Marshall" userId="a2b35d5f-839b-45d7-8609-6fea0563397b" providerId="ADAL" clId="{58C7358C-E556-4368-A1BD-979F2D6C6759}" dt="2023-06-21T08:33:10.561" v="283" actId="404"/>
          <ac:spMkLst>
            <pc:docMk/>
            <pc:sldMk cId="540909167" sldId="280"/>
            <ac:spMk id="3" creationId="{050EE2FA-B657-8B4F-A3E4-62D210D8AC19}"/>
          </ac:spMkLst>
        </pc:spChg>
        <pc:spChg chg="mod">
          <ac:chgData name="Emma Marshall" userId="a2b35d5f-839b-45d7-8609-6fea0563397b" providerId="ADAL" clId="{58C7358C-E556-4368-A1BD-979F2D6C6759}" dt="2023-06-21T08:46:24.406" v="482" actId="1076"/>
          <ac:spMkLst>
            <pc:docMk/>
            <pc:sldMk cId="540909167" sldId="280"/>
            <ac:spMk id="4" creationId="{CEC18D27-6D09-4C35-8557-B5B69E8CF8DA}"/>
          </ac:spMkLst>
        </pc:spChg>
        <pc:spChg chg="mod">
          <ac:chgData name="Emma Marshall" userId="a2b35d5f-839b-45d7-8609-6fea0563397b" providerId="ADAL" clId="{58C7358C-E556-4368-A1BD-979F2D6C6759}" dt="2023-06-21T08:46:24.406" v="482" actId="1076"/>
          <ac:spMkLst>
            <pc:docMk/>
            <pc:sldMk cId="540909167" sldId="280"/>
            <ac:spMk id="5" creationId="{AB92EEAD-036D-4FD7-A467-480F5C1EC0A4}"/>
          </ac:spMkLst>
        </pc:spChg>
        <pc:spChg chg="mod">
          <ac:chgData name="Emma Marshall" userId="a2b35d5f-839b-45d7-8609-6fea0563397b" providerId="ADAL" clId="{58C7358C-E556-4368-A1BD-979F2D6C6759}" dt="2023-06-21T08:46:14.063" v="478" actId="1076"/>
          <ac:spMkLst>
            <pc:docMk/>
            <pc:sldMk cId="540909167" sldId="280"/>
            <ac:spMk id="9" creationId="{4B9F1CFB-BEA8-7049-AE7A-A8B1BEBC9DB2}"/>
          </ac:spMkLst>
        </pc:spChg>
        <pc:spChg chg="del">
          <ac:chgData name="Emma Marshall" userId="a2b35d5f-839b-45d7-8609-6fea0563397b" providerId="ADAL" clId="{58C7358C-E556-4368-A1BD-979F2D6C6759}" dt="2023-06-21T08:23:26.152" v="112" actId="478"/>
          <ac:spMkLst>
            <pc:docMk/>
            <pc:sldMk cId="540909167" sldId="280"/>
            <ac:spMk id="11" creationId="{501B6C63-F934-4F81-8033-5AD6EECB163B}"/>
          </ac:spMkLst>
        </pc:spChg>
        <pc:spChg chg="mod">
          <ac:chgData name="Emma Marshall" userId="a2b35d5f-839b-45d7-8609-6fea0563397b" providerId="ADAL" clId="{58C7358C-E556-4368-A1BD-979F2D6C6759}" dt="2023-06-21T08:46:17.053" v="479" actId="1076"/>
          <ac:spMkLst>
            <pc:docMk/>
            <pc:sldMk cId="540909167" sldId="280"/>
            <ac:spMk id="16" creationId="{AE0ECB2B-BFD7-4C21-9AC6-9ED227614891}"/>
          </ac:spMkLst>
        </pc:spChg>
        <pc:picChg chg="add mod">
          <ac:chgData name="Emma Marshall" userId="a2b35d5f-839b-45d7-8609-6fea0563397b" providerId="ADAL" clId="{58C7358C-E556-4368-A1BD-979F2D6C6759}" dt="2023-06-21T08:27:20.750" v="159"/>
          <ac:picMkLst>
            <pc:docMk/>
            <pc:sldMk cId="540909167" sldId="280"/>
            <ac:picMk id="6" creationId="{57171AD0-A752-D215-2AFC-F4C5846F24E6}"/>
          </ac:picMkLst>
        </pc:picChg>
        <pc:picChg chg="add mod">
          <ac:chgData name="Emma Marshall" userId="a2b35d5f-839b-45d7-8609-6fea0563397b" providerId="ADAL" clId="{58C7358C-E556-4368-A1BD-979F2D6C6759}" dt="2023-06-21T08:27:20.750" v="159"/>
          <ac:picMkLst>
            <pc:docMk/>
            <pc:sldMk cId="540909167" sldId="280"/>
            <ac:picMk id="7" creationId="{E01721B4-6A95-2AC6-5357-B9FDB13DEE15}"/>
          </ac:picMkLst>
        </pc:picChg>
        <pc:picChg chg="add del mod">
          <ac:chgData name="Emma Marshall" userId="a2b35d5f-839b-45d7-8609-6fea0563397b" providerId="ADAL" clId="{58C7358C-E556-4368-A1BD-979F2D6C6759}" dt="2023-06-21T08:27:26.661" v="161"/>
          <ac:picMkLst>
            <pc:docMk/>
            <pc:sldMk cId="540909167" sldId="280"/>
            <ac:picMk id="8" creationId="{A759AD02-80EB-BC7C-2E5C-D4910A9A1C79}"/>
          </ac:picMkLst>
        </pc:picChg>
        <pc:picChg chg="del">
          <ac:chgData name="Emma Marshall" userId="a2b35d5f-839b-45d7-8609-6fea0563397b" providerId="ADAL" clId="{58C7358C-E556-4368-A1BD-979F2D6C6759}" dt="2023-06-21T08:23:24.757" v="111" actId="478"/>
          <ac:picMkLst>
            <pc:docMk/>
            <pc:sldMk cId="540909167" sldId="280"/>
            <ac:picMk id="10" creationId="{9BEC8D5A-E8D4-9E41-81A9-AFAAC0DD1E61}"/>
          </ac:picMkLst>
        </pc:picChg>
        <pc:picChg chg="mod">
          <ac:chgData name="Emma Marshall" userId="a2b35d5f-839b-45d7-8609-6fea0563397b" providerId="ADAL" clId="{58C7358C-E556-4368-A1BD-979F2D6C6759}" dt="2023-06-21T08:46:24.406" v="482" actId="1076"/>
          <ac:picMkLst>
            <pc:docMk/>
            <pc:sldMk cId="540909167" sldId="280"/>
            <ac:picMk id="12" creationId="{BCD53EA0-8060-43D7-9A9C-44F940902491}"/>
          </ac:picMkLst>
        </pc:picChg>
        <pc:picChg chg="del">
          <ac:chgData name="Emma Marshall" userId="a2b35d5f-839b-45d7-8609-6fea0563397b" providerId="ADAL" clId="{58C7358C-E556-4368-A1BD-979F2D6C6759}" dt="2023-06-21T08:23:24.366" v="110" actId="478"/>
          <ac:picMkLst>
            <pc:docMk/>
            <pc:sldMk cId="540909167" sldId="280"/>
            <ac:picMk id="13" creationId="{883244CB-4FF7-C84E-9B00-F26083958B0A}"/>
          </ac:picMkLst>
        </pc:picChg>
        <pc:picChg chg="add del mod">
          <ac:chgData name="Emma Marshall" userId="a2b35d5f-839b-45d7-8609-6fea0563397b" providerId="ADAL" clId="{58C7358C-E556-4368-A1BD-979F2D6C6759}" dt="2023-06-21T08:27:26.661" v="161"/>
          <ac:picMkLst>
            <pc:docMk/>
            <pc:sldMk cId="540909167" sldId="280"/>
            <ac:picMk id="14" creationId="{001E19B0-E6C3-F180-4AFA-6CE1BA7BEF2B}"/>
          </ac:picMkLst>
        </pc:picChg>
      </pc:sldChg>
      <pc:sldChg chg="addSp delSp modSp mod modNotes">
        <pc:chgData name="Emma Marshall" userId="a2b35d5f-839b-45d7-8609-6fea0563397b" providerId="ADAL" clId="{58C7358C-E556-4368-A1BD-979F2D6C6759}" dt="2023-06-21T13:02:17.250" v="502"/>
        <pc:sldMkLst>
          <pc:docMk/>
          <pc:sldMk cId="1453589691" sldId="307"/>
        </pc:sldMkLst>
        <pc:spChg chg="mod">
          <ac:chgData name="Emma Marshall" userId="a2b35d5f-839b-45d7-8609-6fea0563397b" providerId="ADAL" clId="{58C7358C-E556-4368-A1BD-979F2D6C6759}" dt="2023-06-21T08:32:15.527" v="258" actId="404"/>
          <ac:spMkLst>
            <pc:docMk/>
            <pc:sldMk cId="1453589691" sldId="307"/>
            <ac:spMk id="2" creationId="{00000000-0000-0000-0000-000000000000}"/>
          </ac:spMkLst>
        </pc:spChg>
        <pc:spChg chg="del">
          <ac:chgData name="Emma Marshall" userId="a2b35d5f-839b-45d7-8609-6fea0563397b" providerId="ADAL" clId="{58C7358C-E556-4368-A1BD-979F2D6C6759}" dt="2023-06-21T08:21:57.461" v="83" actId="478"/>
          <ac:spMkLst>
            <pc:docMk/>
            <pc:sldMk cId="1453589691" sldId="307"/>
            <ac:spMk id="14" creationId="{501B6C63-F934-4F81-8033-5AD6EECB163B}"/>
          </ac:spMkLst>
        </pc:spChg>
        <pc:spChg chg="mod">
          <ac:chgData name="Emma Marshall" userId="a2b35d5f-839b-45d7-8609-6fea0563397b" providerId="ADAL" clId="{58C7358C-E556-4368-A1BD-979F2D6C6759}" dt="2023-06-21T08:44:35.070" v="460" actId="1076"/>
          <ac:spMkLst>
            <pc:docMk/>
            <pc:sldMk cId="1453589691" sldId="307"/>
            <ac:spMk id="18" creationId="{679D6694-7AC2-FF43-A08C-7C8E9ECD973A}"/>
          </ac:spMkLst>
        </pc:spChg>
        <pc:spChg chg="mod">
          <ac:chgData name="Emma Marshall" userId="a2b35d5f-839b-45d7-8609-6fea0563397b" providerId="ADAL" clId="{58C7358C-E556-4368-A1BD-979F2D6C6759}" dt="2023-06-21T08:44:35.070" v="460" actId="1076"/>
          <ac:spMkLst>
            <pc:docMk/>
            <pc:sldMk cId="1453589691" sldId="307"/>
            <ac:spMk id="19" creationId="{1D1C88CC-04F2-454D-8FF7-0C0D14F1CE7D}"/>
          </ac:spMkLst>
        </pc:spChg>
        <pc:spChg chg="mod">
          <ac:chgData name="Emma Marshall" userId="a2b35d5f-839b-45d7-8609-6fea0563397b" providerId="ADAL" clId="{58C7358C-E556-4368-A1BD-979F2D6C6759}" dt="2023-06-21T08:44:35.070" v="460" actId="1076"/>
          <ac:spMkLst>
            <pc:docMk/>
            <pc:sldMk cId="1453589691" sldId="307"/>
            <ac:spMk id="20" creationId="{6F5A36A6-3AAE-F244-A89B-AB97474E63B5}"/>
          </ac:spMkLst>
        </pc:spChg>
        <pc:spChg chg="mod">
          <ac:chgData name="Emma Marshall" userId="a2b35d5f-839b-45d7-8609-6fea0563397b" providerId="ADAL" clId="{58C7358C-E556-4368-A1BD-979F2D6C6759}" dt="2023-06-21T08:32:15.527" v="258" actId="404"/>
          <ac:spMkLst>
            <pc:docMk/>
            <pc:sldMk cId="1453589691" sldId="307"/>
            <ac:spMk id="21" creationId="{9BCCCA78-1F6E-0C45-A136-49E79850ED1D}"/>
          </ac:spMkLst>
        </pc:spChg>
        <pc:spChg chg="mod">
          <ac:chgData name="Emma Marshall" userId="a2b35d5f-839b-45d7-8609-6fea0563397b" providerId="ADAL" clId="{58C7358C-E556-4368-A1BD-979F2D6C6759}" dt="2023-06-21T08:32:15.527" v="258" actId="404"/>
          <ac:spMkLst>
            <pc:docMk/>
            <pc:sldMk cId="1453589691" sldId="307"/>
            <ac:spMk id="22" creationId="{983721E0-D81F-C44B-94BB-C2E32A44ED92}"/>
          </ac:spMkLst>
        </pc:spChg>
        <pc:spChg chg="mod">
          <ac:chgData name="Emma Marshall" userId="a2b35d5f-839b-45d7-8609-6fea0563397b" providerId="ADAL" clId="{58C7358C-E556-4368-A1BD-979F2D6C6759}" dt="2023-06-21T08:32:15.527" v="258" actId="404"/>
          <ac:spMkLst>
            <pc:docMk/>
            <pc:sldMk cId="1453589691" sldId="307"/>
            <ac:spMk id="28" creationId="{10A1A9C8-1068-D748-A19D-3E297D4C15C7}"/>
          </ac:spMkLst>
        </pc:spChg>
        <pc:spChg chg="mod">
          <ac:chgData name="Emma Marshall" userId="a2b35d5f-839b-45d7-8609-6fea0563397b" providerId="ADAL" clId="{58C7358C-E556-4368-A1BD-979F2D6C6759}" dt="2023-06-21T08:44:25.277" v="459" actId="1076"/>
          <ac:spMkLst>
            <pc:docMk/>
            <pc:sldMk cId="1453589691" sldId="307"/>
            <ac:spMk id="29" creationId="{C9BF9948-DE83-B94D-93F9-AC913E9924D4}"/>
          </ac:spMkLst>
        </pc:spChg>
        <pc:picChg chg="add mod">
          <ac:chgData name="Emma Marshall" userId="a2b35d5f-839b-45d7-8609-6fea0563397b" providerId="ADAL" clId="{58C7358C-E556-4368-A1BD-979F2D6C6759}" dt="2023-06-21T08:27:44.270" v="169"/>
          <ac:picMkLst>
            <pc:docMk/>
            <pc:sldMk cId="1453589691" sldId="307"/>
            <ac:picMk id="3" creationId="{621050ED-4C53-0295-2821-030E6619E518}"/>
          </ac:picMkLst>
        </pc:picChg>
        <pc:picChg chg="add mod">
          <ac:chgData name="Emma Marshall" userId="a2b35d5f-839b-45d7-8609-6fea0563397b" providerId="ADAL" clId="{58C7358C-E556-4368-A1BD-979F2D6C6759}" dt="2023-06-21T08:27:44.270" v="169"/>
          <ac:picMkLst>
            <pc:docMk/>
            <pc:sldMk cId="1453589691" sldId="307"/>
            <ac:picMk id="4" creationId="{EF74813D-9DB7-F709-4CE4-DD9405BC71B8}"/>
          </ac:picMkLst>
        </pc:picChg>
        <pc:picChg chg="mod">
          <ac:chgData name="Emma Marshall" userId="a2b35d5f-839b-45d7-8609-6fea0563397b" providerId="ADAL" clId="{58C7358C-E556-4368-A1BD-979F2D6C6759}" dt="2023-06-21T08:44:35.070" v="460" actId="1076"/>
          <ac:picMkLst>
            <pc:docMk/>
            <pc:sldMk cId="1453589691" sldId="307"/>
            <ac:picMk id="10" creationId="{7558A740-84D9-6640-9E7F-201678AA7B56}"/>
          </ac:picMkLst>
        </pc:picChg>
        <pc:picChg chg="del">
          <ac:chgData name="Emma Marshall" userId="a2b35d5f-839b-45d7-8609-6fea0563397b" providerId="ADAL" clId="{58C7358C-E556-4368-A1BD-979F2D6C6759}" dt="2023-06-21T08:21:55.061" v="81" actId="478"/>
          <ac:picMkLst>
            <pc:docMk/>
            <pc:sldMk cId="1453589691" sldId="307"/>
            <ac:picMk id="15" creationId="{7C13AE2D-0087-2F40-B864-BB595FE821B5}"/>
          </ac:picMkLst>
        </pc:picChg>
        <pc:picChg chg="del">
          <ac:chgData name="Emma Marshall" userId="a2b35d5f-839b-45d7-8609-6fea0563397b" providerId="ADAL" clId="{58C7358C-E556-4368-A1BD-979F2D6C6759}" dt="2023-06-21T08:21:55.461" v="82" actId="478"/>
          <ac:picMkLst>
            <pc:docMk/>
            <pc:sldMk cId="1453589691" sldId="307"/>
            <ac:picMk id="27" creationId="{5ACD4A6E-C08E-1042-A325-6914DBACBA57}"/>
          </ac:picMkLst>
        </pc:picChg>
      </pc:sldChg>
      <pc:sldChg chg="addSp delSp modSp mod delAnim modNotes">
        <pc:chgData name="Emma Marshall" userId="a2b35d5f-839b-45d7-8609-6fea0563397b" providerId="ADAL" clId="{58C7358C-E556-4368-A1BD-979F2D6C6759}" dt="2023-06-21T13:02:17.250" v="502"/>
        <pc:sldMkLst>
          <pc:docMk/>
          <pc:sldMk cId="3843095633" sldId="308"/>
        </pc:sldMkLst>
        <pc:spChg chg="del mod">
          <ac:chgData name="Emma Marshall" userId="a2b35d5f-839b-45d7-8609-6fea0563397b" providerId="ADAL" clId="{58C7358C-E556-4368-A1BD-979F2D6C6759}" dt="2023-06-21T08:37:50.763" v="353" actId="478"/>
          <ac:spMkLst>
            <pc:docMk/>
            <pc:sldMk cId="3843095633" sldId="308"/>
            <ac:spMk id="2" creationId="{52C2ADFF-B6DC-C946-B402-5658C609E2A3}"/>
          </ac:spMkLst>
        </pc:spChg>
        <pc:spChg chg="mod">
          <ac:chgData name="Emma Marshall" userId="a2b35d5f-839b-45d7-8609-6fea0563397b" providerId="ADAL" clId="{58C7358C-E556-4368-A1BD-979F2D6C6759}" dt="2023-06-21T08:38:16.700" v="369" actId="403"/>
          <ac:spMkLst>
            <pc:docMk/>
            <pc:sldMk cId="3843095633" sldId="308"/>
            <ac:spMk id="4" creationId="{D8E168C9-39FF-214C-BCF7-77B46514B612}"/>
          </ac:spMkLst>
        </pc:spChg>
        <pc:spChg chg="del mod">
          <ac:chgData name="Emma Marshall" userId="a2b35d5f-839b-45d7-8609-6fea0563397b" providerId="ADAL" clId="{58C7358C-E556-4368-A1BD-979F2D6C6759}" dt="2023-06-21T08:37:58.093" v="359" actId="478"/>
          <ac:spMkLst>
            <pc:docMk/>
            <pc:sldMk cId="3843095633" sldId="308"/>
            <ac:spMk id="5" creationId="{1EAB43AA-53C6-9C4B-B41E-6D90A1FC7929}"/>
          </ac:spMkLst>
        </pc:spChg>
        <pc:spChg chg="mod">
          <ac:chgData name="Emma Marshall" userId="a2b35d5f-839b-45d7-8609-6fea0563397b" providerId="ADAL" clId="{58C7358C-E556-4368-A1BD-979F2D6C6759}" dt="2023-06-21T08:38:09.252" v="367" actId="20577"/>
          <ac:spMkLst>
            <pc:docMk/>
            <pc:sldMk cId="3843095633" sldId="308"/>
            <ac:spMk id="7" creationId="{3B74EA84-C95D-44D9-9FEB-85E4962639E8}"/>
          </ac:spMkLst>
        </pc:spChg>
        <pc:spChg chg="mod">
          <ac:chgData name="Emma Marshall" userId="a2b35d5f-839b-45d7-8609-6fea0563397b" providerId="ADAL" clId="{58C7358C-E556-4368-A1BD-979F2D6C6759}" dt="2023-06-21T08:36:44.676" v="340" actId="20577"/>
          <ac:spMkLst>
            <pc:docMk/>
            <pc:sldMk cId="3843095633" sldId="308"/>
            <ac:spMk id="10" creationId="{5609B307-DABB-A74C-8DE3-E14C43AD4D4F}"/>
          </ac:spMkLst>
        </pc:spChg>
        <pc:spChg chg="mod">
          <ac:chgData name="Emma Marshall" userId="a2b35d5f-839b-45d7-8609-6fea0563397b" providerId="ADAL" clId="{58C7358C-E556-4368-A1BD-979F2D6C6759}" dt="2023-06-21T08:36:54.658" v="342" actId="1076"/>
          <ac:spMkLst>
            <pc:docMk/>
            <pc:sldMk cId="3843095633" sldId="308"/>
            <ac:spMk id="15" creationId="{5609B307-DABB-A74C-8DE3-E14C43AD4D4F}"/>
          </ac:spMkLst>
        </pc:spChg>
        <pc:spChg chg="del">
          <ac:chgData name="Emma Marshall" userId="a2b35d5f-839b-45d7-8609-6fea0563397b" providerId="ADAL" clId="{58C7358C-E556-4368-A1BD-979F2D6C6759}" dt="2023-06-21T08:20:31.373" v="34" actId="478"/>
          <ac:spMkLst>
            <pc:docMk/>
            <pc:sldMk cId="3843095633" sldId="308"/>
            <ac:spMk id="16" creationId="{501B6C63-F934-4F81-8033-5AD6EECB163B}"/>
          </ac:spMkLst>
        </pc:spChg>
        <pc:spChg chg="mod">
          <ac:chgData name="Emma Marshall" userId="a2b35d5f-839b-45d7-8609-6fea0563397b" providerId="ADAL" clId="{58C7358C-E556-4368-A1BD-979F2D6C6759}" dt="2023-06-21T08:35:57.793" v="326" actId="1076"/>
          <ac:spMkLst>
            <pc:docMk/>
            <pc:sldMk cId="3843095633" sldId="308"/>
            <ac:spMk id="17" creationId="{C41A4ACA-164D-1D45-BE9D-20D2D3F76C14}"/>
          </ac:spMkLst>
        </pc:spChg>
        <pc:grpChg chg="mod">
          <ac:chgData name="Emma Marshall" userId="a2b35d5f-839b-45d7-8609-6fea0563397b" providerId="ADAL" clId="{58C7358C-E556-4368-A1BD-979F2D6C6759}" dt="2023-06-21T08:38:21.291" v="370" actId="1076"/>
          <ac:grpSpMkLst>
            <pc:docMk/>
            <pc:sldMk cId="3843095633" sldId="308"/>
            <ac:grpSpMk id="6" creationId="{EBDFE1F4-2228-2C40-A118-06EC002301A0}"/>
          </ac:grpSpMkLst>
        </pc:grpChg>
        <pc:grpChg chg="mod">
          <ac:chgData name="Emma Marshall" userId="a2b35d5f-839b-45d7-8609-6fea0563397b" providerId="ADAL" clId="{58C7358C-E556-4368-A1BD-979F2D6C6759}" dt="2023-06-21T08:36:57.097" v="343" actId="1076"/>
          <ac:grpSpMkLst>
            <pc:docMk/>
            <pc:sldMk cId="3843095633" sldId="308"/>
            <ac:grpSpMk id="9" creationId="{B55C0DA5-0956-8848-9BB6-AEC1732A6F81}"/>
          </ac:grpSpMkLst>
        </pc:grpChg>
        <pc:picChg chg="mod">
          <ac:chgData name="Emma Marshall" userId="a2b35d5f-839b-45d7-8609-6fea0563397b" providerId="ADAL" clId="{58C7358C-E556-4368-A1BD-979F2D6C6759}" dt="2023-06-21T08:38:37.371" v="376" actId="1076"/>
          <ac:picMkLst>
            <pc:docMk/>
            <pc:sldMk cId="3843095633" sldId="308"/>
            <ac:picMk id="3" creationId="{00000000-0000-0000-0000-000000000000}"/>
          </ac:picMkLst>
        </pc:picChg>
        <pc:picChg chg="add mod">
          <ac:chgData name="Emma Marshall" userId="a2b35d5f-839b-45d7-8609-6fea0563397b" providerId="ADAL" clId="{58C7358C-E556-4368-A1BD-979F2D6C6759}" dt="2023-06-21T08:37:36.654" v="349" actId="404"/>
          <ac:picMkLst>
            <pc:docMk/>
            <pc:sldMk cId="3843095633" sldId="308"/>
            <ac:picMk id="8" creationId="{13F9AE1A-5086-3F84-F69E-3853DD80D47F}"/>
          </ac:picMkLst>
        </pc:picChg>
        <pc:picChg chg="add mod">
          <ac:chgData name="Emma Marshall" userId="a2b35d5f-839b-45d7-8609-6fea0563397b" providerId="ADAL" clId="{58C7358C-E556-4368-A1BD-979F2D6C6759}" dt="2023-06-21T08:30:42.018" v="211" actId="404"/>
          <ac:picMkLst>
            <pc:docMk/>
            <pc:sldMk cId="3843095633" sldId="308"/>
            <ac:picMk id="11" creationId="{68B50BAE-63A3-619B-D218-80AB1702E514}"/>
          </ac:picMkLst>
        </pc:picChg>
        <pc:picChg chg="del">
          <ac:chgData name="Emma Marshall" userId="a2b35d5f-839b-45d7-8609-6fea0563397b" providerId="ADAL" clId="{58C7358C-E556-4368-A1BD-979F2D6C6759}" dt="2023-06-21T08:20:29.677" v="33" actId="478"/>
          <ac:picMkLst>
            <pc:docMk/>
            <pc:sldMk cId="3843095633" sldId="308"/>
            <ac:picMk id="14" creationId="{C55D2084-6DCA-2246-91D7-247097D3C50F}"/>
          </ac:picMkLst>
        </pc:picChg>
        <pc:picChg chg="del">
          <ac:chgData name="Emma Marshall" userId="a2b35d5f-839b-45d7-8609-6fea0563397b" providerId="ADAL" clId="{58C7358C-E556-4368-A1BD-979F2D6C6759}" dt="2023-06-21T08:20:29.221" v="32" actId="478"/>
          <ac:picMkLst>
            <pc:docMk/>
            <pc:sldMk cId="3843095633" sldId="308"/>
            <ac:picMk id="18" creationId="{A45ACEA8-45C1-B848-8F35-2F933C725E7F}"/>
          </ac:picMkLst>
        </pc:picChg>
      </pc:sldChg>
      <pc:sldChg chg="addSp delSp modSp mod modNotes">
        <pc:chgData name="Emma Marshall" userId="a2b35d5f-839b-45d7-8609-6fea0563397b" providerId="ADAL" clId="{58C7358C-E556-4368-A1BD-979F2D6C6759}" dt="2023-06-21T13:02:17.250" v="502"/>
        <pc:sldMkLst>
          <pc:docMk/>
          <pc:sldMk cId="4255595497" sldId="313"/>
        </pc:sldMkLst>
        <pc:spChg chg="mod">
          <ac:chgData name="Emma Marshall" userId="a2b35d5f-839b-45d7-8609-6fea0563397b" providerId="ADAL" clId="{58C7358C-E556-4368-A1BD-979F2D6C6759}" dt="2023-06-21T08:33:42.831" v="298" actId="404"/>
          <ac:spMkLst>
            <pc:docMk/>
            <pc:sldMk cId="4255595497" sldId="313"/>
            <ac:spMk id="3"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13" creationId="{00000000-0000-0000-0000-000000000000}"/>
          </ac:spMkLst>
        </pc:spChg>
        <pc:spChg chg="del">
          <ac:chgData name="Emma Marshall" userId="a2b35d5f-839b-45d7-8609-6fea0563397b" providerId="ADAL" clId="{58C7358C-E556-4368-A1BD-979F2D6C6759}" dt="2023-06-21T08:26:41.832" v="130" actId="478"/>
          <ac:spMkLst>
            <pc:docMk/>
            <pc:sldMk cId="4255595497" sldId="313"/>
            <ac:spMk id="15" creationId="{501B6C63-F934-4F81-8033-5AD6EECB163B}"/>
          </ac:spMkLst>
        </pc:spChg>
        <pc:spChg chg="mod">
          <ac:chgData name="Emma Marshall" userId="a2b35d5f-839b-45d7-8609-6fea0563397b" providerId="ADAL" clId="{58C7358C-E556-4368-A1BD-979F2D6C6759}" dt="2023-06-21T08:33:42.831" v="298" actId="404"/>
          <ac:spMkLst>
            <pc:docMk/>
            <pc:sldMk cId="4255595497" sldId="313"/>
            <ac:spMk id="16"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17"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18"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19"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20" creationId="{00000000-0000-0000-0000-000000000000}"/>
          </ac:spMkLst>
        </pc:spChg>
        <pc:spChg chg="mod">
          <ac:chgData name="Emma Marshall" userId="a2b35d5f-839b-45d7-8609-6fea0563397b" providerId="ADAL" clId="{58C7358C-E556-4368-A1BD-979F2D6C6759}" dt="2023-06-21T08:33:42.831" v="298" actId="404"/>
          <ac:spMkLst>
            <pc:docMk/>
            <pc:sldMk cId="4255595497" sldId="313"/>
            <ac:spMk id="21" creationId="{00000000-0000-0000-0000-000000000000}"/>
          </ac:spMkLst>
        </pc:spChg>
        <pc:spChg chg="mod">
          <ac:chgData name="Emma Marshall" userId="a2b35d5f-839b-45d7-8609-6fea0563397b" providerId="ADAL" clId="{58C7358C-E556-4368-A1BD-979F2D6C6759}" dt="2023-06-21T08:47:28.398" v="490" actId="1076"/>
          <ac:spMkLst>
            <pc:docMk/>
            <pc:sldMk cId="4255595497" sldId="313"/>
            <ac:spMk id="35" creationId="{6BA73D42-2AA8-0349-B158-06A3378ABD03}"/>
          </ac:spMkLst>
        </pc:spChg>
        <pc:picChg chg="add mod">
          <ac:chgData name="Emma Marshall" userId="a2b35d5f-839b-45d7-8609-6fea0563397b" providerId="ADAL" clId="{58C7358C-E556-4368-A1BD-979F2D6C6759}" dt="2023-06-21T08:27:16.938" v="156"/>
          <ac:picMkLst>
            <pc:docMk/>
            <pc:sldMk cId="4255595497" sldId="313"/>
            <ac:picMk id="2" creationId="{6690DB18-520A-21BF-BC35-6A6F36CC4734}"/>
          </ac:picMkLst>
        </pc:picChg>
        <pc:picChg chg="add mod">
          <ac:chgData name="Emma Marshall" userId="a2b35d5f-839b-45d7-8609-6fea0563397b" providerId="ADAL" clId="{58C7358C-E556-4368-A1BD-979F2D6C6759}" dt="2023-06-21T08:27:16.938" v="156"/>
          <ac:picMkLst>
            <pc:docMk/>
            <pc:sldMk cId="4255595497" sldId="313"/>
            <ac:picMk id="5" creationId="{560FD2D0-ED1A-217A-A384-547A3FFBAF61}"/>
          </ac:picMkLst>
        </pc:picChg>
        <pc:picChg chg="del">
          <ac:chgData name="Emma Marshall" userId="a2b35d5f-839b-45d7-8609-6fea0563397b" providerId="ADAL" clId="{58C7358C-E556-4368-A1BD-979F2D6C6759}" dt="2023-06-21T08:26:39.999" v="128" actId="478"/>
          <ac:picMkLst>
            <pc:docMk/>
            <pc:sldMk cId="4255595497" sldId="313"/>
            <ac:picMk id="23" creationId="{FB3E0FD8-6859-0C45-9692-733170C1C13C}"/>
          </ac:picMkLst>
        </pc:picChg>
        <pc:picChg chg="del">
          <ac:chgData name="Emma Marshall" userId="a2b35d5f-839b-45d7-8609-6fea0563397b" providerId="ADAL" clId="{58C7358C-E556-4368-A1BD-979F2D6C6759}" dt="2023-06-21T08:26:40.359" v="129" actId="478"/>
          <ac:picMkLst>
            <pc:docMk/>
            <pc:sldMk cId="4255595497" sldId="313"/>
            <ac:picMk id="25" creationId="{E515EC2F-874F-CB40-B46A-02C28E7CEE6B}"/>
          </ac:picMkLst>
        </pc:picChg>
      </pc:sldChg>
      <pc:sldChg chg="addSp delSp modSp mod modNotes">
        <pc:chgData name="Emma Marshall" userId="a2b35d5f-839b-45d7-8609-6fea0563397b" providerId="ADAL" clId="{58C7358C-E556-4368-A1BD-979F2D6C6759}" dt="2023-06-21T13:02:15.972" v="500"/>
        <pc:sldMkLst>
          <pc:docMk/>
          <pc:sldMk cId="487046051" sldId="372"/>
        </pc:sldMkLst>
        <pc:spChg chg="mod">
          <ac:chgData name="Emma Marshall" userId="a2b35d5f-839b-45d7-8609-6fea0563397b" providerId="ADAL" clId="{58C7358C-E556-4368-A1BD-979F2D6C6759}" dt="2023-06-21T08:33:54.397" v="304" actId="404"/>
          <ac:spMkLst>
            <pc:docMk/>
            <pc:sldMk cId="487046051" sldId="372"/>
            <ac:spMk id="4" creationId="{5E2AB19A-38B8-854B-B076-B45C99BAF4CD}"/>
          </ac:spMkLst>
        </pc:spChg>
        <pc:spChg chg="mod">
          <ac:chgData name="Emma Marshall" userId="a2b35d5f-839b-45d7-8609-6fea0563397b" providerId="ADAL" clId="{58C7358C-E556-4368-A1BD-979F2D6C6759}" dt="2023-06-21T08:47:56.760" v="494" actId="1076"/>
          <ac:spMkLst>
            <pc:docMk/>
            <pc:sldMk cId="487046051" sldId="372"/>
            <ac:spMk id="7" creationId="{1CAA1C82-6B7B-1542-8905-4D9BCF9D4854}"/>
          </ac:spMkLst>
        </pc:spChg>
        <pc:spChg chg="del">
          <ac:chgData name="Emma Marshall" userId="a2b35d5f-839b-45d7-8609-6fea0563397b" providerId="ADAL" clId="{58C7358C-E556-4368-A1BD-979F2D6C6759}" dt="2023-06-21T08:26:49.080" v="136" actId="478"/>
          <ac:spMkLst>
            <pc:docMk/>
            <pc:sldMk cId="487046051" sldId="372"/>
            <ac:spMk id="8" creationId="{501B6C63-F934-4F81-8033-5AD6EECB163B}"/>
          </ac:spMkLst>
        </pc:spChg>
        <pc:spChg chg="mod">
          <ac:chgData name="Emma Marshall" userId="a2b35d5f-839b-45d7-8609-6fea0563397b" providerId="ADAL" clId="{58C7358C-E556-4368-A1BD-979F2D6C6759}" dt="2023-06-21T08:47:54.422" v="493" actId="1076"/>
          <ac:spMkLst>
            <pc:docMk/>
            <pc:sldMk cId="487046051" sldId="372"/>
            <ac:spMk id="10" creationId="{417F8A03-5E4E-46D2-A633-054C2375B817}"/>
          </ac:spMkLst>
        </pc:spChg>
        <pc:picChg chg="add mod">
          <ac:chgData name="Emma Marshall" userId="a2b35d5f-839b-45d7-8609-6fea0563397b" providerId="ADAL" clId="{58C7358C-E556-4368-A1BD-979F2D6C6759}" dt="2023-06-21T08:27:09.693" v="143"/>
          <ac:picMkLst>
            <pc:docMk/>
            <pc:sldMk cId="487046051" sldId="372"/>
            <ac:picMk id="2" creationId="{D3B6838B-ED4E-A482-0992-98AA0660E9C9}"/>
          </ac:picMkLst>
        </pc:picChg>
        <pc:picChg chg="add mod">
          <ac:chgData name="Emma Marshall" userId="a2b35d5f-839b-45d7-8609-6fea0563397b" providerId="ADAL" clId="{58C7358C-E556-4368-A1BD-979F2D6C6759}" dt="2023-06-21T08:27:09.693" v="143"/>
          <ac:picMkLst>
            <pc:docMk/>
            <pc:sldMk cId="487046051" sldId="372"/>
            <ac:picMk id="3" creationId="{258B9856-9F7C-F375-EBA0-B15D5FBCFA69}"/>
          </ac:picMkLst>
        </pc:picChg>
        <pc:picChg chg="del">
          <ac:chgData name="Emma Marshall" userId="a2b35d5f-839b-45d7-8609-6fea0563397b" providerId="ADAL" clId="{58C7358C-E556-4368-A1BD-979F2D6C6759}" dt="2023-06-21T08:26:47.887" v="135" actId="478"/>
          <ac:picMkLst>
            <pc:docMk/>
            <pc:sldMk cId="487046051" sldId="372"/>
            <ac:picMk id="9" creationId="{99B3373F-4A3E-1840-BC78-8AB9630AE558}"/>
          </ac:picMkLst>
        </pc:picChg>
        <pc:picChg chg="del">
          <ac:chgData name="Emma Marshall" userId="a2b35d5f-839b-45d7-8609-6fea0563397b" providerId="ADAL" clId="{58C7358C-E556-4368-A1BD-979F2D6C6759}" dt="2023-06-21T08:26:47.311" v="134" actId="478"/>
          <ac:picMkLst>
            <pc:docMk/>
            <pc:sldMk cId="487046051" sldId="372"/>
            <ac:picMk id="11" creationId="{023AD41C-1DFD-C340-9842-D49782AAF654}"/>
          </ac:picMkLst>
        </pc:picChg>
      </pc:sldChg>
      <pc:sldChg chg="addSp delSp modSp mod modNotes">
        <pc:chgData name="Emma Marshall" userId="a2b35d5f-839b-45d7-8609-6fea0563397b" providerId="ADAL" clId="{58C7358C-E556-4368-A1BD-979F2D6C6759}" dt="2023-06-21T13:02:17.250" v="502"/>
        <pc:sldMkLst>
          <pc:docMk/>
          <pc:sldMk cId="2439093484" sldId="453"/>
        </pc:sldMkLst>
        <pc:spChg chg="mod">
          <ac:chgData name="Emma Marshall" userId="a2b35d5f-839b-45d7-8609-6fea0563397b" providerId="ADAL" clId="{58C7358C-E556-4368-A1BD-979F2D6C6759}" dt="2023-06-21T08:33:37.436" v="295" actId="404"/>
          <ac:spMkLst>
            <pc:docMk/>
            <pc:sldMk cId="2439093484" sldId="453"/>
            <ac:spMk id="2" creationId="{576B1C0F-E199-4BBA-9E54-046630BD22B2}"/>
          </ac:spMkLst>
        </pc:spChg>
        <pc:spChg chg="del">
          <ac:chgData name="Emma Marshall" userId="a2b35d5f-839b-45d7-8609-6fea0563397b" providerId="ADAL" clId="{58C7358C-E556-4368-A1BD-979F2D6C6759}" dt="2023-06-21T08:26:38.767" v="127" actId="478"/>
          <ac:spMkLst>
            <pc:docMk/>
            <pc:sldMk cId="2439093484" sldId="453"/>
            <ac:spMk id="8" creationId="{501B6C63-F934-4F81-8033-5AD6EECB163B}"/>
          </ac:spMkLst>
        </pc:spChg>
        <pc:spChg chg="mod">
          <ac:chgData name="Emma Marshall" userId="a2b35d5f-839b-45d7-8609-6fea0563397b" providerId="ADAL" clId="{58C7358C-E556-4368-A1BD-979F2D6C6759}" dt="2023-06-21T08:47:07.965" v="487" actId="1076"/>
          <ac:spMkLst>
            <pc:docMk/>
            <pc:sldMk cId="2439093484" sldId="453"/>
            <ac:spMk id="10" creationId="{BA3FDBC8-31F3-2442-949C-4DDB4DFB9C8D}"/>
          </ac:spMkLst>
        </pc:spChg>
        <pc:picChg chg="mod">
          <ac:chgData name="Emma Marshall" userId="a2b35d5f-839b-45d7-8609-6fea0563397b" providerId="ADAL" clId="{58C7358C-E556-4368-A1BD-979F2D6C6759}" dt="2023-06-21T08:47:00.702" v="485" actId="1076"/>
          <ac:picMkLst>
            <pc:docMk/>
            <pc:sldMk cId="2439093484" sldId="453"/>
            <ac:picMk id="3" creationId="{123D3474-00E7-4828-B40A-A4479594EB9A}"/>
          </ac:picMkLst>
        </pc:picChg>
        <pc:picChg chg="add mod">
          <ac:chgData name="Emma Marshall" userId="a2b35d5f-839b-45d7-8609-6fea0563397b" providerId="ADAL" clId="{58C7358C-E556-4368-A1BD-979F2D6C6759}" dt="2023-06-21T08:27:11.603" v="145"/>
          <ac:picMkLst>
            <pc:docMk/>
            <pc:sldMk cId="2439093484" sldId="453"/>
            <ac:picMk id="4" creationId="{1A73F32B-B1B1-22EA-94E4-17F1EC261298}"/>
          </ac:picMkLst>
        </pc:picChg>
        <pc:picChg chg="add mod">
          <ac:chgData name="Emma Marshall" userId="a2b35d5f-839b-45d7-8609-6fea0563397b" providerId="ADAL" clId="{58C7358C-E556-4368-A1BD-979F2D6C6759}" dt="2023-06-21T08:27:11.603" v="145"/>
          <ac:picMkLst>
            <pc:docMk/>
            <pc:sldMk cId="2439093484" sldId="453"/>
            <ac:picMk id="5" creationId="{40CBB0B5-947E-69E8-9B9A-32D40263D2F9}"/>
          </ac:picMkLst>
        </pc:picChg>
        <pc:picChg chg="del">
          <ac:chgData name="Emma Marshall" userId="a2b35d5f-839b-45d7-8609-6fea0563397b" providerId="ADAL" clId="{58C7358C-E556-4368-A1BD-979F2D6C6759}" dt="2023-06-21T08:26:37.431" v="126" actId="478"/>
          <ac:picMkLst>
            <pc:docMk/>
            <pc:sldMk cId="2439093484" sldId="453"/>
            <ac:picMk id="9" creationId="{3FD4CD00-535B-8741-9430-FDCB03FC7F2B}"/>
          </ac:picMkLst>
        </pc:picChg>
        <pc:picChg chg="del">
          <ac:chgData name="Emma Marshall" userId="a2b35d5f-839b-45d7-8609-6fea0563397b" providerId="ADAL" clId="{58C7358C-E556-4368-A1BD-979F2D6C6759}" dt="2023-06-21T08:26:36.887" v="125" actId="478"/>
          <ac:picMkLst>
            <pc:docMk/>
            <pc:sldMk cId="2439093484" sldId="453"/>
            <ac:picMk id="11" creationId="{2E7F37CE-5AEB-AB49-A35F-BBA4A5B88F5C}"/>
          </ac:picMkLst>
        </pc:picChg>
      </pc:sldChg>
      <pc:sldChg chg="addSp delSp modSp mod modNotes">
        <pc:chgData name="Emma Marshall" userId="a2b35d5f-839b-45d7-8609-6fea0563397b" providerId="ADAL" clId="{58C7358C-E556-4368-A1BD-979F2D6C6759}" dt="2023-06-21T13:02:15.972" v="500"/>
        <pc:sldMkLst>
          <pc:docMk/>
          <pc:sldMk cId="1784027888" sldId="454"/>
        </pc:sldMkLst>
        <pc:spChg chg="mod">
          <ac:chgData name="Emma Marshall" userId="a2b35d5f-839b-45d7-8609-6fea0563397b" providerId="ADAL" clId="{58C7358C-E556-4368-A1BD-979F2D6C6759}" dt="2023-06-21T08:33:16.771" v="286" actId="404"/>
          <ac:spMkLst>
            <pc:docMk/>
            <pc:sldMk cId="1784027888" sldId="454"/>
            <ac:spMk id="2" creationId="{5A2762AF-2110-C144-9483-0785D0210709}"/>
          </ac:spMkLst>
        </pc:spChg>
        <pc:spChg chg="mod">
          <ac:chgData name="Emma Marshall" userId="a2b35d5f-839b-45d7-8609-6fea0563397b" providerId="ADAL" clId="{58C7358C-E556-4368-A1BD-979F2D6C6759}" dt="2023-06-21T08:33:16.771" v="286" actId="404"/>
          <ac:spMkLst>
            <pc:docMk/>
            <pc:sldMk cId="1784027888" sldId="454"/>
            <ac:spMk id="11" creationId="{D4161FA3-200C-9C43-9281-796D20A64483}"/>
          </ac:spMkLst>
        </pc:spChg>
        <pc:spChg chg="del">
          <ac:chgData name="Emma Marshall" userId="a2b35d5f-839b-45d7-8609-6fea0563397b" providerId="ADAL" clId="{58C7358C-E556-4368-A1BD-979F2D6C6759}" dt="2023-06-21T08:23:28.863" v="115" actId="478"/>
          <ac:spMkLst>
            <pc:docMk/>
            <pc:sldMk cId="1784027888" sldId="454"/>
            <ac:spMk id="13" creationId="{501B6C63-F934-4F81-8033-5AD6EECB163B}"/>
          </ac:spMkLst>
        </pc:spChg>
        <pc:graphicFrameChg chg="modGraphic">
          <ac:chgData name="Emma Marshall" userId="a2b35d5f-839b-45d7-8609-6fea0563397b" providerId="ADAL" clId="{58C7358C-E556-4368-A1BD-979F2D6C6759}" dt="2023-06-21T08:46:36.486" v="483" actId="12385"/>
          <ac:graphicFrameMkLst>
            <pc:docMk/>
            <pc:sldMk cId="1784027888" sldId="454"/>
            <ac:graphicFrameMk id="3" creationId="{8294F1E4-FDDD-48F2-BDA2-28A544BBAAF6}"/>
          </ac:graphicFrameMkLst>
        </pc:graphicFrameChg>
        <pc:picChg chg="add mod">
          <ac:chgData name="Emma Marshall" userId="a2b35d5f-839b-45d7-8609-6fea0563397b" providerId="ADAL" clId="{58C7358C-E556-4368-A1BD-979F2D6C6759}" dt="2023-06-21T08:27:19.820" v="158"/>
          <ac:picMkLst>
            <pc:docMk/>
            <pc:sldMk cId="1784027888" sldId="454"/>
            <ac:picMk id="4" creationId="{948350D7-F2EB-3985-D257-B9328A24AAC1}"/>
          </ac:picMkLst>
        </pc:picChg>
        <pc:picChg chg="add mod">
          <ac:chgData name="Emma Marshall" userId="a2b35d5f-839b-45d7-8609-6fea0563397b" providerId="ADAL" clId="{58C7358C-E556-4368-A1BD-979F2D6C6759}" dt="2023-06-21T08:27:19.820" v="158"/>
          <ac:picMkLst>
            <pc:docMk/>
            <pc:sldMk cId="1784027888" sldId="454"/>
            <ac:picMk id="5" creationId="{0E69AB3C-4BC5-563D-16BD-09CED21CE9C7}"/>
          </ac:picMkLst>
        </pc:picChg>
        <pc:picChg chg="del">
          <ac:chgData name="Emma Marshall" userId="a2b35d5f-839b-45d7-8609-6fea0563397b" providerId="ADAL" clId="{58C7358C-E556-4368-A1BD-979F2D6C6759}" dt="2023-06-21T08:23:27.766" v="114" actId="478"/>
          <ac:picMkLst>
            <pc:docMk/>
            <pc:sldMk cId="1784027888" sldId="454"/>
            <ac:picMk id="12" creationId="{859804BF-4395-A244-9B6D-7247BE1A4C30}"/>
          </ac:picMkLst>
        </pc:picChg>
        <pc:picChg chg="del">
          <ac:chgData name="Emma Marshall" userId="a2b35d5f-839b-45d7-8609-6fea0563397b" providerId="ADAL" clId="{58C7358C-E556-4368-A1BD-979F2D6C6759}" dt="2023-06-21T08:23:27.222" v="113" actId="478"/>
          <ac:picMkLst>
            <pc:docMk/>
            <pc:sldMk cId="1784027888" sldId="454"/>
            <ac:picMk id="17" creationId="{E721E1C0-8D6A-3144-B47F-4A13CFDF54B1}"/>
          </ac:picMkLst>
        </pc:picChg>
      </pc:sldChg>
      <pc:sldChg chg="addSp delSp modSp mod modNotes">
        <pc:chgData name="Emma Marshall" userId="a2b35d5f-839b-45d7-8609-6fea0563397b" providerId="ADAL" clId="{58C7358C-E556-4368-A1BD-979F2D6C6759}" dt="2023-06-21T13:02:15.972" v="500"/>
        <pc:sldMkLst>
          <pc:docMk/>
          <pc:sldMk cId="1766317319" sldId="482"/>
        </pc:sldMkLst>
        <pc:spChg chg="mod">
          <ac:chgData name="Emma Marshall" userId="a2b35d5f-839b-45d7-8609-6fea0563397b" providerId="ADAL" clId="{58C7358C-E556-4368-A1BD-979F2D6C6759}" dt="2023-06-21T08:30:47.649" v="213" actId="404"/>
          <ac:spMkLst>
            <pc:docMk/>
            <pc:sldMk cId="1766317319" sldId="482"/>
            <ac:spMk id="3" creationId="{EFBA5AAF-A3A7-EEB7-A553-CEC9330A41F9}"/>
          </ac:spMkLst>
        </pc:spChg>
        <pc:spChg chg="mod">
          <ac:chgData name="Emma Marshall" userId="a2b35d5f-839b-45d7-8609-6fea0563397b" providerId="ADAL" clId="{58C7358C-E556-4368-A1BD-979F2D6C6759}" dt="2023-06-21T08:30:47.649" v="213" actId="404"/>
          <ac:spMkLst>
            <pc:docMk/>
            <pc:sldMk cId="1766317319" sldId="482"/>
            <ac:spMk id="5" creationId="{9670F803-F69C-5AEA-C4C4-37DDCB078017}"/>
          </ac:spMkLst>
        </pc:spChg>
        <pc:spChg chg="mod">
          <ac:chgData name="Emma Marshall" userId="a2b35d5f-839b-45d7-8609-6fea0563397b" providerId="ADAL" clId="{58C7358C-E556-4368-A1BD-979F2D6C6759}" dt="2023-06-21T08:30:47.649" v="213" actId="404"/>
          <ac:spMkLst>
            <pc:docMk/>
            <pc:sldMk cId="1766317319" sldId="482"/>
            <ac:spMk id="6" creationId="{A35AFD7B-8A92-34E3-1BE7-641E185CD9B6}"/>
          </ac:spMkLst>
        </pc:spChg>
        <pc:spChg chg="mod">
          <ac:chgData name="Emma Marshall" userId="a2b35d5f-839b-45d7-8609-6fea0563397b" providerId="ADAL" clId="{58C7358C-E556-4368-A1BD-979F2D6C6759}" dt="2023-06-21T08:30:47.649" v="213" actId="404"/>
          <ac:spMkLst>
            <pc:docMk/>
            <pc:sldMk cId="1766317319" sldId="482"/>
            <ac:spMk id="7" creationId="{8827CF99-7870-0997-188A-3110D246A88A}"/>
          </ac:spMkLst>
        </pc:spChg>
        <pc:spChg chg="mod">
          <ac:chgData name="Emma Marshall" userId="a2b35d5f-839b-45d7-8609-6fea0563397b" providerId="ADAL" clId="{58C7358C-E556-4368-A1BD-979F2D6C6759}" dt="2023-06-21T08:30:47.649" v="213" actId="404"/>
          <ac:spMkLst>
            <pc:docMk/>
            <pc:sldMk cId="1766317319" sldId="482"/>
            <ac:spMk id="8" creationId="{D4747C68-4B22-12FF-D236-D67F32F99AAC}"/>
          </ac:spMkLst>
        </pc:spChg>
        <pc:spChg chg="del">
          <ac:chgData name="Emma Marshall" userId="a2b35d5f-839b-45d7-8609-6fea0563397b" providerId="ADAL" clId="{58C7358C-E556-4368-A1BD-979F2D6C6759}" dt="2023-06-21T08:20:35.020" v="37" actId="478"/>
          <ac:spMkLst>
            <pc:docMk/>
            <pc:sldMk cId="1766317319" sldId="482"/>
            <ac:spMk id="13" creationId="{501B6C63-F934-4F81-8033-5AD6EECB163B}"/>
          </ac:spMkLst>
        </pc:spChg>
        <pc:spChg chg="mod">
          <ac:chgData name="Emma Marshall" userId="a2b35d5f-839b-45d7-8609-6fea0563397b" providerId="ADAL" clId="{58C7358C-E556-4368-A1BD-979F2D6C6759}" dt="2023-06-21T08:38:46.931" v="378" actId="1076"/>
          <ac:spMkLst>
            <pc:docMk/>
            <pc:sldMk cId="1766317319" sldId="482"/>
            <ac:spMk id="178" creationId="{00000000-0000-0000-0000-000000000000}"/>
          </ac:spMkLst>
        </pc:spChg>
        <pc:spChg chg="mod">
          <ac:chgData name="Emma Marshall" userId="a2b35d5f-839b-45d7-8609-6fea0563397b" providerId="ADAL" clId="{58C7358C-E556-4368-A1BD-979F2D6C6759}" dt="2023-06-21T08:30:47.649" v="213" actId="404"/>
          <ac:spMkLst>
            <pc:docMk/>
            <pc:sldMk cId="1766317319" sldId="482"/>
            <ac:spMk id="183" creationId="{00000000-0000-0000-0000-000000000000}"/>
          </ac:spMkLst>
        </pc:spChg>
        <pc:spChg chg="mod">
          <ac:chgData name="Emma Marshall" userId="a2b35d5f-839b-45d7-8609-6fea0563397b" providerId="ADAL" clId="{58C7358C-E556-4368-A1BD-979F2D6C6759}" dt="2023-06-21T08:30:47.649" v="213" actId="404"/>
          <ac:spMkLst>
            <pc:docMk/>
            <pc:sldMk cId="1766317319" sldId="482"/>
            <ac:spMk id="189" creationId="{00000000-0000-0000-0000-000000000000}"/>
          </ac:spMkLst>
        </pc:spChg>
        <pc:picChg chg="add mod">
          <ac:chgData name="Emma Marshall" userId="a2b35d5f-839b-45d7-8609-6fea0563397b" providerId="ADAL" clId="{58C7358C-E556-4368-A1BD-979F2D6C6759}" dt="2023-06-21T08:28:19.115" v="186"/>
          <ac:picMkLst>
            <pc:docMk/>
            <pc:sldMk cId="1766317319" sldId="482"/>
            <ac:picMk id="9" creationId="{29CA4B1F-0801-EA8D-AAB9-3B259BDABF61}"/>
          </ac:picMkLst>
        </pc:picChg>
        <pc:picChg chg="add mod">
          <ac:chgData name="Emma Marshall" userId="a2b35d5f-839b-45d7-8609-6fea0563397b" providerId="ADAL" clId="{58C7358C-E556-4368-A1BD-979F2D6C6759}" dt="2023-06-21T08:28:19.115" v="186"/>
          <ac:picMkLst>
            <pc:docMk/>
            <pc:sldMk cId="1766317319" sldId="482"/>
            <ac:picMk id="10" creationId="{171A0218-402D-05A8-4CFA-B8B796D7A280}"/>
          </ac:picMkLst>
        </pc:picChg>
        <pc:picChg chg="del">
          <ac:chgData name="Emma Marshall" userId="a2b35d5f-839b-45d7-8609-6fea0563397b" providerId="ADAL" clId="{58C7358C-E556-4368-A1BD-979F2D6C6759}" dt="2023-06-21T08:20:33.325" v="35" actId="478"/>
          <ac:picMkLst>
            <pc:docMk/>
            <pc:sldMk cId="1766317319" sldId="482"/>
            <ac:picMk id="14" creationId="{D6E83FB1-FE98-704E-B5BF-73904F195154}"/>
          </ac:picMkLst>
        </pc:picChg>
        <pc:picChg chg="del">
          <ac:chgData name="Emma Marshall" userId="a2b35d5f-839b-45d7-8609-6fea0563397b" providerId="ADAL" clId="{58C7358C-E556-4368-A1BD-979F2D6C6759}" dt="2023-06-21T08:20:33.853" v="36" actId="478"/>
          <ac:picMkLst>
            <pc:docMk/>
            <pc:sldMk cId="1766317319" sldId="482"/>
            <ac:picMk id="25" creationId="{DE963A30-BF57-BA4C-880C-CF2C454DDFA6}"/>
          </ac:picMkLst>
        </pc:picChg>
      </pc:sldChg>
      <pc:sldChg chg="addSp delSp modSp mod modNotes">
        <pc:chgData name="Emma Marshall" userId="a2b35d5f-839b-45d7-8609-6fea0563397b" providerId="ADAL" clId="{58C7358C-E556-4368-A1BD-979F2D6C6759}" dt="2023-06-21T13:02:15.972" v="500"/>
        <pc:sldMkLst>
          <pc:docMk/>
          <pc:sldMk cId="3312637500" sldId="508"/>
        </pc:sldMkLst>
        <pc:spChg chg="mod">
          <ac:chgData name="Emma Marshall" userId="a2b35d5f-839b-45d7-8609-6fea0563397b" providerId="ADAL" clId="{58C7358C-E556-4368-A1BD-979F2D6C6759}" dt="2023-06-21T08:32:44.539" v="271" actId="404"/>
          <ac:spMkLst>
            <pc:docMk/>
            <pc:sldMk cId="3312637500" sldId="508"/>
            <ac:spMk id="7" creationId="{BBBEFC95-F0D0-4E34-8F31-DC45EBA7754D}"/>
          </ac:spMkLst>
        </pc:spChg>
        <pc:spChg chg="mod">
          <ac:chgData name="Emma Marshall" userId="a2b35d5f-839b-45d7-8609-6fea0563397b" providerId="ADAL" clId="{58C7358C-E556-4368-A1BD-979F2D6C6759}" dt="2023-06-21T08:45:29.798" v="472" actId="1076"/>
          <ac:spMkLst>
            <pc:docMk/>
            <pc:sldMk cId="3312637500" sldId="508"/>
            <ac:spMk id="8" creationId="{B0E639C7-6FD2-44FD-9937-697159445DA4}"/>
          </ac:spMkLst>
        </pc:spChg>
        <pc:spChg chg="del">
          <ac:chgData name="Emma Marshall" userId="a2b35d5f-839b-45d7-8609-6fea0563397b" providerId="ADAL" clId="{58C7358C-E556-4368-A1BD-979F2D6C6759}" dt="2023-06-21T08:22:46.030" v="98" actId="478"/>
          <ac:spMkLst>
            <pc:docMk/>
            <pc:sldMk cId="3312637500" sldId="508"/>
            <ac:spMk id="12" creationId="{501B6C63-F934-4F81-8033-5AD6EECB163B}"/>
          </ac:spMkLst>
        </pc:spChg>
        <pc:spChg chg="mod">
          <ac:chgData name="Emma Marshall" userId="a2b35d5f-839b-45d7-8609-6fea0563397b" providerId="ADAL" clId="{58C7358C-E556-4368-A1BD-979F2D6C6759}" dt="2023-06-21T08:32:44.539" v="271" actId="404"/>
          <ac:spMkLst>
            <pc:docMk/>
            <pc:sldMk cId="3312637500" sldId="508"/>
            <ac:spMk id="13" creationId="{FC4F6FCC-AD34-47C2-82F1-75E38599D4FA}"/>
          </ac:spMkLst>
        </pc:spChg>
        <pc:spChg chg="mod">
          <ac:chgData name="Emma Marshall" userId="a2b35d5f-839b-45d7-8609-6fea0563397b" providerId="ADAL" clId="{58C7358C-E556-4368-A1BD-979F2D6C6759}" dt="2023-06-21T08:32:44.539" v="271" actId="404"/>
          <ac:spMkLst>
            <pc:docMk/>
            <pc:sldMk cId="3312637500" sldId="508"/>
            <ac:spMk id="15" creationId="{5E99F0EF-1329-430B-A7E7-3B62A84F145F}"/>
          </ac:spMkLst>
        </pc:spChg>
        <pc:picChg chg="add mod">
          <ac:chgData name="Emma Marshall" userId="a2b35d5f-839b-45d7-8609-6fea0563397b" providerId="ADAL" clId="{58C7358C-E556-4368-A1BD-979F2D6C6759}" dt="2023-06-21T08:27:40.644" v="165"/>
          <ac:picMkLst>
            <pc:docMk/>
            <pc:sldMk cId="3312637500" sldId="508"/>
            <ac:picMk id="3" creationId="{44242BCD-92E6-1DB5-940E-3BA6ECD245F3}"/>
          </ac:picMkLst>
        </pc:picChg>
        <pc:picChg chg="add mod">
          <ac:chgData name="Emma Marshall" userId="a2b35d5f-839b-45d7-8609-6fea0563397b" providerId="ADAL" clId="{58C7358C-E556-4368-A1BD-979F2D6C6759}" dt="2023-06-21T08:27:40.644" v="165"/>
          <ac:picMkLst>
            <pc:docMk/>
            <pc:sldMk cId="3312637500" sldId="508"/>
            <ac:picMk id="4" creationId="{AF480CCF-317B-F993-EFC2-31D58412F48C}"/>
          </ac:picMkLst>
        </pc:picChg>
        <pc:picChg chg="del">
          <ac:chgData name="Emma Marshall" userId="a2b35d5f-839b-45d7-8609-6fea0563397b" providerId="ADAL" clId="{58C7358C-E556-4368-A1BD-979F2D6C6759}" dt="2023-06-21T08:22:44.847" v="97" actId="478"/>
          <ac:picMkLst>
            <pc:docMk/>
            <pc:sldMk cId="3312637500" sldId="508"/>
            <ac:picMk id="11" creationId="{0ED29A0D-2883-6E46-BA26-FBE56A1D3323}"/>
          </ac:picMkLst>
        </pc:picChg>
        <pc:picChg chg="del">
          <ac:chgData name="Emma Marshall" userId="a2b35d5f-839b-45d7-8609-6fea0563397b" providerId="ADAL" clId="{58C7358C-E556-4368-A1BD-979F2D6C6759}" dt="2023-06-21T08:22:44.439" v="96" actId="478"/>
          <ac:picMkLst>
            <pc:docMk/>
            <pc:sldMk cId="3312637500" sldId="508"/>
            <ac:picMk id="14" creationId="{45803348-BFA4-7E48-836F-151109C7C472}"/>
          </ac:picMkLst>
        </pc:picChg>
      </pc:sldChg>
      <pc:sldChg chg="del">
        <pc:chgData name="Emma Marshall" userId="a2b35d5f-839b-45d7-8609-6fea0563397b" providerId="ADAL" clId="{58C7358C-E556-4368-A1BD-979F2D6C6759}" dt="2023-06-21T08:23:00.993" v="103" actId="47"/>
        <pc:sldMkLst>
          <pc:docMk/>
          <pc:sldMk cId="3903172804" sldId="509"/>
        </pc:sldMkLst>
      </pc:sldChg>
      <pc:sldChg chg="addSp delSp modSp mod modNotes">
        <pc:chgData name="Emma Marshall" userId="a2b35d5f-839b-45d7-8609-6fea0563397b" providerId="ADAL" clId="{58C7358C-E556-4368-A1BD-979F2D6C6759}" dt="2023-06-21T13:02:17.250" v="502"/>
        <pc:sldMkLst>
          <pc:docMk/>
          <pc:sldMk cId="182378725" sldId="581"/>
        </pc:sldMkLst>
        <pc:spChg chg="mod">
          <ac:chgData name="Emma Marshall" userId="a2b35d5f-839b-45d7-8609-6fea0563397b" providerId="ADAL" clId="{58C7358C-E556-4368-A1BD-979F2D6C6759}" dt="2023-06-21T08:35:30.867" v="321" actId="1076"/>
          <ac:spMkLst>
            <pc:docMk/>
            <pc:sldMk cId="182378725" sldId="581"/>
            <ac:spMk id="3" creationId="{E992A3F3-D8E7-6D49-AACA-EDE230592294}"/>
          </ac:spMkLst>
        </pc:spChg>
        <pc:spChg chg="mod">
          <ac:chgData name="Emma Marshall" userId="a2b35d5f-839b-45d7-8609-6fea0563397b" providerId="ADAL" clId="{58C7358C-E556-4368-A1BD-979F2D6C6759}" dt="2023-06-21T08:35:33.121" v="322" actId="1076"/>
          <ac:spMkLst>
            <pc:docMk/>
            <pc:sldMk cId="182378725" sldId="581"/>
            <ac:spMk id="7" creationId="{5ED65A5C-E91F-CB49-A34D-417E99191428}"/>
          </ac:spMkLst>
        </pc:spChg>
        <pc:spChg chg="del">
          <ac:chgData name="Emma Marshall" userId="a2b35d5f-839b-45d7-8609-6fea0563397b" providerId="ADAL" clId="{58C7358C-E556-4368-A1BD-979F2D6C6759}" dt="2023-06-21T08:20:21.310" v="28" actId="478"/>
          <ac:spMkLst>
            <pc:docMk/>
            <pc:sldMk cId="182378725" sldId="581"/>
            <ac:spMk id="9" creationId="{501B6C63-F934-4F81-8033-5AD6EECB163B}"/>
          </ac:spMkLst>
        </pc:spChg>
        <pc:picChg chg="add mod">
          <ac:chgData name="Emma Marshall" userId="a2b35d5f-839b-45d7-8609-6fea0563397b" providerId="ADAL" clId="{58C7358C-E556-4368-A1BD-979F2D6C6759}" dt="2023-06-21T08:30:25.694" v="204" actId="404"/>
          <ac:picMkLst>
            <pc:docMk/>
            <pc:sldMk cId="182378725" sldId="581"/>
            <ac:picMk id="2" creationId="{DF390DE6-EBBB-C47F-B92C-AAE8404A9C59}"/>
          </ac:picMkLst>
        </pc:picChg>
        <pc:picChg chg="add mod">
          <ac:chgData name="Emma Marshall" userId="a2b35d5f-839b-45d7-8609-6fea0563397b" providerId="ADAL" clId="{58C7358C-E556-4368-A1BD-979F2D6C6759}" dt="2023-06-21T08:30:25.694" v="204" actId="404"/>
          <ac:picMkLst>
            <pc:docMk/>
            <pc:sldMk cId="182378725" sldId="581"/>
            <ac:picMk id="4" creationId="{45D31661-2AB2-19F3-8EFD-6A8B721E9A00}"/>
          </ac:picMkLst>
        </pc:picChg>
        <pc:picChg chg="del">
          <ac:chgData name="Emma Marshall" userId="a2b35d5f-839b-45d7-8609-6fea0563397b" providerId="ADAL" clId="{58C7358C-E556-4368-A1BD-979F2D6C6759}" dt="2023-06-21T08:28:27.328" v="190" actId="478"/>
          <ac:picMkLst>
            <pc:docMk/>
            <pc:sldMk cId="182378725" sldId="581"/>
            <ac:picMk id="6" creationId="{BE6E837A-E523-CF45-9169-5512C37E7693}"/>
          </ac:picMkLst>
        </pc:picChg>
        <pc:picChg chg="del">
          <ac:chgData name="Emma Marshall" userId="a2b35d5f-839b-45d7-8609-6fea0563397b" providerId="ADAL" clId="{58C7358C-E556-4368-A1BD-979F2D6C6759}" dt="2023-06-21T08:20:19.492" v="27" actId="478"/>
          <ac:picMkLst>
            <pc:docMk/>
            <pc:sldMk cId="182378725" sldId="581"/>
            <ac:picMk id="8" creationId="{5E8CFACD-CEDA-114A-880F-C589340BC08E}"/>
          </ac:picMkLst>
        </pc:picChg>
        <pc:picChg chg="del">
          <ac:chgData name="Emma Marshall" userId="a2b35d5f-839b-45d7-8609-6fea0563397b" providerId="ADAL" clId="{58C7358C-E556-4368-A1BD-979F2D6C6759}" dt="2023-06-21T08:20:19.149" v="26" actId="478"/>
          <ac:picMkLst>
            <pc:docMk/>
            <pc:sldMk cId="182378725" sldId="581"/>
            <ac:picMk id="10" creationId="{F46B2F1D-3B52-3045-9062-8BE47AF62A7D}"/>
          </ac:picMkLst>
        </pc:picChg>
      </pc:sldChg>
      <pc:sldChg chg="addSp delSp modSp mod modNotes">
        <pc:chgData name="Emma Marshall" userId="a2b35d5f-839b-45d7-8609-6fea0563397b" providerId="ADAL" clId="{58C7358C-E556-4368-A1BD-979F2D6C6759}" dt="2023-06-21T13:02:15.972" v="500"/>
        <pc:sldMkLst>
          <pc:docMk/>
          <pc:sldMk cId="654749801" sldId="582"/>
        </pc:sldMkLst>
        <pc:spChg chg="del">
          <ac:chgData name="Emma Marshall" userId="a2b35d5f-839b-45d7-8609-6fea0563397b" providerId="ADAL" clId="{58C7358C-E556-4368-A1BD-979F2D6C6759}" dt="2023-06-21T08:20:43.454" v="43" actId="478"/>
          <ac:spMkLst>
            <pc:docMk/>
            <pc:sldMk cId="654749801" sldId="582"/>
            <ac:spMk id="9" creationId="{501B6C63-F934-4F81-8033-5AD6EECB163B}"/>
          </ac:spMkLst>
        </pc:spChg>
        <pc:spChg chg="mod">
          <ac:chgData name="Emma Marshall" userId="a2b35d5f-839b-45d7-8609-6fea0563397b" providerId="ADAL" clId="{58C7358C-E556-4368-A1BD-979F2D6C6759}" dt="2023-06-21T08:40:45.244" v="409" actId="1076"/>
          <ac:spMkLst>
            <pc:docMk/>
            <pc:sldMk cId="654749801" sldId="582"/>
            <ac:spMk id="24" creationId="{F8412D18-B36D-4BD6-8FF6-830C71C9FC65}"/>
          </ac:spMkLst>
        </pc:spChg>
        <pc:spChg chg="mod">
          <ac:chgData name="Emma Marshall" userId="a2b35d5f-839b-45d7-8609-6fea0563397b" providerId="ADAL" clId="{58C7358C-E556-4368-A1BD-979F2D6C6759}" dt="2023-06-21T08:40:39.813" v="407" actId="1076"/>
          <ac:spMkLst>
            <pc:docMk/>
            <pc:sldMk cId="654749801" sldId="582"/>
            <ac:spMk id="27" creationId="{D989FE86-C0DB-4EE2-855D-8DA45A2228D8}"/>
          </ac:spMkLst>
        </pc:spChg>
        <pc:picChg chg="add mod">
          <ac:chgData name="Emma Marshall" userId="a2b35d5f-839b-45d7-8609-6fea0563397b" providerId="ADAL" clId="{58C7358C-E556-4368-A1BD-979F2D6C6759}" dt="2023-06-21T08:28:15.127" v="184"/>
          <ac:picMkLst>
            <pc:docMk/>
            <pc:sldMk cId="654749801" sldId="582"/>
            <ac:picMk id="2" creationId="{64FED29C-AAEB-498A-6FF9-F744D0ED76DC}"/>
          </ac:picMkLst>
        </pc:picChg>
        <pc:picChg chg="add mod">
          <ac:chgData name="Emma Marshall" userId="a2b35d5f-839b-45d7-8609-6fea0563397b" providerId="ADAL" clId="{58C7358C-E556-4368-A1BD-979F2D6C6759}" dt="2023-06-21T08:28:15.127" v="184"/>
          <ac:picMkLst>
            <pc:docMk/>
            <pc:sldMk cId="654749801" sldId="582"/>
            <ac:picMk id="3" creationId="{7B106F28-A35B-1732-A03B-B214D1815645}"/>
          </ac:picMkLst>
        </pc:picChg>
        <pc:picChg chg="del">
          <ac:chgData name="Emma Marshall" userId="a2b35d5f-839b-45d7-8609-6fea0563397b" providerId="ADAL" clId="{58C7358C-E556-4368-A1BD-979F2D6C6759}" dt="2023-06-21T08:20:41.623" v="42" actId="478"/>
          <ac:picMkLst>
            <pc:docMk/>
            <pc:sldMk cId="654749801" sldId="582"/>
            <ac:picMk id="8" creationId="{0B2DD74E-F7E7-8D43-8D88-6FF4A1663942}"/>
          </ac:picMkLst>
        </pc:picChg>
        <pc:picChg chg="del">
          <ac:chgData name="Emma Marshall" userId="a2b35d5f-839b-45d7-8609-6fea0563397b" providerId="ADAL" clId="{58C7358C-E556-4368-A1BD-979F2D6C6759}" dt="2023-06-21T08:20:40.937" v="41" actId="478"/>
          <ac:picMkLst>
            <pc:docMk/>
            <pc:sldMk cId="654749801" sldId="582"/>
            <ac:picMk id="10" creationId="{D1E22C43-8FF2-034F-8B0B-4764E38EC610}"/>
          </ac:picMkLst>
        </pc:picChg>
      </pc:sldChg>
      <pc:sldChg chg="del">
        <pc:chgData name="Emma Marshall" userId="a2b35d5f-839b-45d7-8609-6fea0563397b" providerId="ADAL" clId="{58C7358C-E556-4368-A1BD-979F2D6C6759}" dt="2023-06-21T08:27:00.077" v="141" actId="47"/>
        <pc:sldMkLst>
          <pc:docMk/>
          <pc:sldMk cId="3301908370" sldId="610"/>
        </pc:sldMkLst>
      </pc:sldChg>
      <pc:sldChg chg="addSp delSp modSp mod modNotes">
        <pc:chgData name="Emma Marshall" userId="a2b35d5f-839b-45d7-8609-6fea0563397b" providerId="ADAL" clId="{58C7358C-E556-4368-A1BD-979F2D6C6759}" dt="2023-06-21T13:02:15.972" v="500"/>
        <pc:sldMkLst>
          <pc:docMk/>
          <pc:sldMk cId="2557649422" sldId="615"/>
        </pc:sldMkLst>
        <pc:spChg chg="mod">
          <ac:chgData name="Emma Marshall" userId="a2b35d5f-839b-45d7-8609-6fea0563397b" providerId="ADAL" clId="{58C7358C-E556-4368-A1BD-979F2D6C6759}" dt="2023-06-21T08:30:18.688" v="201" actId="207"/>
          <ac:spMkLst>
            <pc:docMk/>
            <pc:sldMk cId="2557649422" sldId="615"/>
            <ac:spMk id="2" creationId="{933B3D97-8044-1346-995A-88CE8E945D4B}"/>
          </ac:spMkLst>
        </pc:spChg>
        <pc:spChg chg="mod">
          <ac:chgData name="Emma Marshall" userId="a2b35d5f-839b-45d7-8609-6fea0563397b" providerId="ADAL" clId="{58C7358C-E556-4368-A1BD-979F2D6C6759}" dt="2023-06-21T08:35:02.546" v="317" actId="1076"/>
          <ac:spMkLst>
            <pc:docMk/>
            <pc:sldMk cId="2557649422" sldId="615"/>
            <ac:spMk id="4" creationId="{5323FFED-6210-7543-9B9C-63892E9D1470}"/>
          </ac:spMkLst>
        </pc:spChg>
        <pc:spChg chg="mod">
          <ac:chgData name="Emma Marshall" userId="a2b35d5f-839b-45d7-8609-6fea0563397b" providerId="ADAL" clId="{58C7358C-E556-4368-A1BD-979F2D6C6759}" dt="2023-06-21T08:34:57.442" v="316" actId="1076"/>
          <ac:spMkLst>
            <pc:docMk/>
            <pc:sldMk cId="2557649422" sldId="615"/>
            <ac:spMk id="5" creationId="{540C2F52-C418-8542-85C4-838CC7624AE0}"/>
          </ac:spMkLst>
        </pc:spChg>
        <pc:spChg chg="del">
          <ac:chgData name="Emma Marshall" userId="a2b35d5f-839b-45d7-8609-6fea0563397b" providerId="ADAL" clId="{58C7358C-E556-4368-A1BD-979F2D6C6759}" dt="2023-06-21T08:19:53.172" v="4" actId="478"/>
          <ac:spMkLst>
            <pc:docMk/>
            <pc:sldMk cId="2557649422" sldId="615"/>
            <ac:spMk id="6" creationId="{501B6C63-F934-4F81-8033-5AD6EECB163B}"/>
          </ac:spMkLst>
        </pc:spChg>
        <pc:picChg chg="add del mod">
          <ac:chgData name="Emma Marshall" userId="a2b35d5f-839b-45d7-8609-6fea0563397b" providerId="ADAL" clId="{58C7358C-E556-4368-A1BD-979F2D6C6759}" dt="2023-06-21T08:30:14.262" v="199"/>
          <ac:picMkLst>
            <pc:docMk/>
            <pc:sldMk cId="2557649422" sldId="615"/>
            <ac:picMk id="3" creationId="{645B5260-1E3C-D4F9-9D71-85C8F2BD6931}"/>
          </ac:picMkLst>
        </pc:picChg>
        <pc:picChg chg="del">
          <ac:chgData name="Emma Marshall" userId="a2b35d5f-839b-45d7-8609-6fea0563397b" providerId="ADAL" clId="{58C7358C-E556-4368-A1BD-979F2D6C6759}" dt="2023-06-21T08:19:52.149" v="3" actId="478"/>
          <ac:picMkLst>
            <pc:docMk/>
            <pc:sldMk cId="2557649422" sldId="615"/>
            <ac:picMk id="7" creationId="{4A6B3B45-A303-8F4B-8F48-0A5CA2D09CFE}"/>
          </ac:picMkLst>
        </pc:picChg>
      </pc:sldChg>
      <pc:sldChg chg="addSp delSp modSp mod modNotes">
        <pc:chgData name="Emma Marshall" userId="a2b35d5f-839b-45d7-8609-6fea0563397b" providerId="ADAL" clId="{58C7358C-E556-4368-A1BD-979F2D6C6759}" dt="2023-06-21T13:02:15.972" v="500"/>
        <pc:sldMkLst>
          <pc:docMk/>
          <pc:sldMk cId="1720957988" sldId="634"/>
        </pc:sldMkLst>
        <pc:spChg chg="mod">
          <ac:chgData name="Emma Marshall" userId="a2b35d5f-839b-45d7-8609-6fea0563397b" providerId="ADAL" clId="{58C7358C-E556-4368-A1BD-979F2D6C6759}" dt="2023-06-21T08:47:34.893" v="491" actId="1076"/>
          <ac:spMkLst>
            <pc:docMk/>
            <pc:sldMk cId="1720957988" sldId="634"/>
            <ac:spMk id="2" creationId="{A60AC6AA-9938-DC4E-AC69-CDB3EA455A8D}"/>
          </ac:spMkLst>
        </pc:spChg>
        <pc:spChg chg="mod">
          <ac:chgData name="Emma Marshall" userId="a2b35d5f-839b-45d7-8609-6fea0563397b" providerId="ADAL" clId="{58C7358C-E556-4368-A1BD-979F2D6C6759}" dt="2023-06-21T08:33:49.214" v="301" actId="404"/>
          <ac:spMkLst>
            <pc:docMk/>
            <pc:sldMk cId="1720957988" sldId="634"/>
            <ac:spMk id="5" creationId="{B5F5BC14-EA55-B14D-8257-65B7041EAD2E}"/>
          </ac:spMkLst>
        </pc:spChg>
        <pc:spChg chg="mod">
          <ac:chgData name="Emma Marshall" userId="a2b35d5f-839b-45d7-8609-6fea0563397b" providerId="ADAL" clId="{58C7358C-E556-4368-A1BD-979F2D6C6759}" dt="2023-06-21T08:47:38.742" v="492" actId="1076"/>
          <ac:spMkLst>
            <pc:docMk/>
            <pc:sldMk cId="1720957988" sldId="634"/>
            <ac:spMk id="8" creationId="{BB2CAC46-3EA1-104E-A7B8-F6277A60105C}"/>
          </ac:spMkLst>
        </pc:spChg>
        <pc:spChg chg="del">
          <ac:chgData name="Emma Marshall" userId="a2b35d5f-839b-45d7-8609-6fea0563397b" providerId="ADAL" clId="{58C7358C-E556-4368-A1BD-979F2D6C6759}" dt="2023-06-21T08:26:45.111" v="133" actId="478"/>
          <ac:spMkLst>
            <pc:docMk/>
            <pc:sldMk cId="1720957988" sldId="634"/>
            <ac:spMk id="9" creationId="{501B6C63-F934-4F81-8033-5AD6EECB163B}"/>
          </ac:spMkLst>
        </pc:spChg>
        <pc:spChg chg="mod">
          <ac:chgData name="Emma Marshall" userId="a2b35d5f-839b-45d7-8609-6fea0563397b" providerId="ADAL" clId="{58C7358C-E556-4368-A1BD-979F2D6C6759}" dt="2023-06-21T08:33:49.214" v="301" actId="404"/>
          <ac:spMkLst>
            <pc:docMk/>
            <pc:sldMk cId="1720957988" sldId="634"/>
            <ac:spMk id="10" creationId="{CED12BC2-A776-4E96-9B1A-3A8C61CE48BF}"/>
          </ac:spMkLst>
        </pc:spChg>
        <pc:picChg chg="add mod">
          <ac:chgData name="Emma Marshall" userId="a2b35d5f-839b-45d7-8609-6fea0563397b" providerId="ADAL" clId="{58C7358C-E556-4368-A1BD-979F2D6C6759}" dt="2023-06-21T08:27:10.763" v="144"/>
          <ac:picMkLst>
            <pc:docMk/>
            <pc:sldMk cId="1720957988" sldId="634"/>
            <ac:picMk id="3" creationId="{BA3AEE66-2DB6-8064-052B-808B937E1866}"/>
          </ac:picMkLst>
        </pc:picChg>
        <pc:picChg chg="add mod">
          <ac:chgData name="Emma Marshall" userId="a2b35d5f-839b-45d7-8609-6fea0563397b" providerId="ADAL" clId="{58C7358C-E556-4368-A1BD-979F2D6C6759}" dt="2023-06-21T08:27:10.763" v="144"/>
          <ac:picMkLst>
            <pc:docMk/>
            <pc:sldMk cId="1720957988" sldId="634"/>
            <ac:picMk id="4" creationId="{54041C6E-53C6-C1BF-082B-69B2C9499B5A}"/>
          </ac:picMkLst>
        </pc:picChg>
        <pc:picChg chg="add del mod">
          <ac:chgData name="Emma Marshall" userId="a2b35d5f-839b-45d7-8609-6fea0563397b" providerId="ADAL" clId="{58C7358C-E556-4368-A1BD-979F2D6C6759}" dt="2023-06-21T08:27:15.067" v="155"/>
          <ac:picMkLst>
            <pc:docMk/>
            <pc:sldMk cId="1720957988" sldId="634"/>
            <ac:picMk id="6" creationId="{55A41F11-4D9E-713E-366B-44F5B94BEF7B}"/>
          </ac:picMkLst>
        </pc:picChg>
        <pc:picChg chg="add del mod">
          <ac:chgData name="Emma Marshall" userId="a2b35d5f-839b-45d7-8609-6fea0563397b" providerId="ADAL" clId="{58C7358C-E556-4368-A1BD-979F2D6C6759}" dt="2023-06-21T08:27:15.067" v="155"/>
          <ac:picMkLst>
            <pc:docMk/>
            <pc:sldMk cId="1720957988" sldId="634"/>
            <ac:picMk id="7" creationId="{03ABA8F3-14FD-97D7-D99F-87374FE526E2}"/>
          </ac:picMkLst>
        </pc:picChg>
        <pc:picChg chg="del">
          <ac:chgData name="Emma Marshall" userId="a2b35d5f-839b-45d7-8609-6fea0563397b" providerId="ADAL" clId="{58C7358C-E556-4368-A1BD-979F2D6C6759}" dt="2023-06-21T08:26:43.166" v="132" actId="478"/>
          <ac:picMkLst>
            <pc:docMk/>
            <pc:sldMk cId="1720957988" sldId="634"/>
            <ac:picMk id="11" creationId="{CF87B8BD-77B5-5D40-84C8-CECA02A94AD5}"/>
          </ac:picMkLst>
        </pc:picChg>
        <pc:picChg chg="del">
          <ac:chgData name="Emma Marshall" userId="a2b35d5f-839b-45d7-8609-6fea0563397b" providerId="ADAL" clId="{58C7358C-E556-4368-A1BD-979F2D6C6759}" dt="2023-06-21T08:26:42.783" v="131" actId="478"/>
          <ac:picMkLst>
            <pc:docMk/>
            <pc:sldMk cId="1720957988" sldId="634"/>
            <ac:picMk id="12" creationId="{26619EC6-CC6B-AE4B-825F-E23BB2232D37}"/>
          </ac:picMkLst>
        </pc:picChg>
        <pc:picChg chg="add del mod">
          <ac:chgData name="Emma Marshall" userId="a2b35d5f-839b-45d7-8609-6fea0563397b" providerId="ADAL" clId="{58C7358C-E556-4368-A1BD-979F2D6C6759}" dt="2023-06-21T08:27:14.924" v="154"/>
          <ac:picMkLst>
            <pc:docMk/>
            <pc:sldMk cId="1720957988" sldId="634"/>
            <ac:picMk id="13" creationId="{732EEC77-6D03-E674-33A8-C26643DF0B1D}"/>
          </ac:picMkLst>
        </pc:picChg>
        <pc:picChg chg="add del mod">
          <ac:chgData name="Emma Marshall" userId="a2b35d5f-839b-45d7-8609-6fea0563397b" providerId="ADAL" clId="{58C7358C-E556-4368-A1BD-979F2D6C6759}" dt="2023-06-21T08:27:14.924" v="154"/>
          <ac:picMkLst>
            <pc:docMk/>
            <pc:sldMk cId="1720957988" sldId="634"/>
            <ac:picMk id="14" creationId="{8EABF9E7-6BB1-1671-FB96-320E2DFA8D4F}"/>
          </ac:picMkLst>
        </pc:picChg>
        <pc:picChg chg="add del mod">
          <ac:chgData name="Emma Marshall" userId="a2b35d5f-839b-45d7-8609-6fea0563397b" providerId="ADAL" clId="{58C7358C-E556-4368-A1BD-979F2D6C6759}" dt="2023-06-21T08:27:14.782" v="153"/>
          <ac:picMkLst>
            <pc:docMk/>
            <pc:sldMk cId="1720957988" sldId="634"/>
            <ac:picMk id="15" creationId="{2663C45A-57D6-8D64-B2D3-58A4D458C614}"/>
          </ac:picMkLst>
        </pc:picChg>
        <pc:picChg chg="add del mod">
          <ac:chgData name="Emma Marshall" userId="a2b35d5f-839b-45d7-8609-6fea0563397b" providerId="ADAL" clId="{58C7358C-E556-4368-A1BD-979F2D6C6759}" dt="2023-06-21T08:27:14.782" v="153"/>
          <ac:picMkLst>
            <pc:docMk/>
            <pc:sldMk cId="1720957988" sldId="634"/>
            <ac:picMk id="16" creationId="{724A5093-56A1-77EA-B5CB-0E59602B2023}"/>
          </ac:picMkLst>
        </pc:picChg>
        <pc:picChg chg="add del mod">
          <ac:chgData name="Emma Marshall" userId="a2b35d5f-839b-45d7-8609-6fea0563397b" providerId="ADAL" clId="{58C7358C-E556-4368-A1BD-979F2D6C6759}" dt="2023-06-21T08:27:14.628" v="152"/>
          <ac:picMkLst>
            <pc:docMk/>
            <pc:sldMk cId="1720957988" sldId="634"/>
            <ac:picMk id="17" creationId="{75A5B1C4-B736-C80C-DBCA-4712C2B5729C}"/>
          </ac:picMkLst>
        </pc:picChg>
        <pc:picChg chg="add del mod">
          <ac:chgData name="Emma Marshall" userId="a2b35d5f-839b-45d7-8609-6fea0563397b" providerId="ADAL" clId="{58C7358C-E556-4368-A1BD-979F2D6C6759}" dt="2023-06-21T08:27:14.628" v="152"/>
          <ac:picMkLst>
            <pc:docMk/>
            <pc:sldMk cId="1720957988" sldId="634"/>
            <ac:picMk id="18" creationId="{336C3CF9-2359-BEC1-567E-545B93F500F0}"/>
          </ac:picMkLst>
        </pc:picChg>
        <pc:picChg chg="add del mod">
          <ac:chgData name="Emma Marshall" userId="a2b35d5f-839b-45d7-8609-6fea0563397b" providerId="ADAL" clId="{58C7358C-E556-4368-A1BD-979F2D6C6759}" dt="2023-06-21T08:27:14.501" v="151"/>
          <ac:picMkLst>
            <pc:docMk/>
            <pc:sldMk cId="1720957988" sldId="634"/>
            <ac:picMk id="19" creationId="{9A623B33-6955-6C00-DA5B-707DC8BD1967}"/>
          </ac:picMkLst>
        </pc:picChg>
        <pc:picChg chg="add del mod">
          <ac:chgData name="Emma Marshall" userId="a2b35d5f-839b-45d7-8609-6fea0563397b" providerId="ADAL" clId="{58C7358C-E556-4368-A1BD-979F2D6C6759}" dt="2023-06-21T08:27:14.501" v="151"/>
          <ac:picMkLst>
            <pc:docMk/>
            <pc:sldMk cId="1720957988" sldId="634"/>
            <ac:picMk id="20" creationId="{50014586-39C4-A3E5-63C2-854CF0FE9EFA}"/>
          </ac:picMkLst>
        </pc:picChg>
      </pc:sldChg>
      <pc:sldChg chg="del">
        <pc:chgData name="Emma Marshall" userId="a2b35d5f-839b-45d7-8609-6fea0563397b" providerId="ADAL" clId="{58C7358C-E556-4368-A1BD-979F2D6C6759}" dt="2023-06-21T08:19:45.572" v="0" actId="47"/>
        <pc:sldMkLst>
          <pc:docMk/>
          <pc:sldMk cId="2358358913" sldId="636"/>
        </pc:sldMkLst>
      </pc:sldChg>
      <pc:sldChg chg="delSp modSp mod modNotes">
        <pc:chgData name="Emma Marshall" userId="a2b35d5f-839b-45d7-8609-6fea0563397b" providerId="ADAL" clId="{58C7358C-E556-4368-A1BD-979F2D6C6759}" dt="2023-06-21T13:02:15.972" v="500"/>
        <pc:sldMkLst>
          <pc:docMk/>
          <pc:sldMk cId="3109106656" sldId="637"/>
        </pc:sldMkLst>
        <pc:spChg chg="mod">
          <ac:chgData name="Emma Marshall" userId="a2b35d5f-839b-45d7-8609-6fea0563397b" providerId="ADAL" clId="{58C7358C-E556-4368-A1BD-979F2D6C6759}" dt="2023-06-21T08:34:36.138" v="308" actId="1076"/>
          <ac:spMkLst>
            <pc:docMk/>
            <pc:sldMk cId="3109106656" sldId="637"/>
            <ac:spMk id="4" creationId="{5323FFED-6210-7543-9B9C-63892E9D1470}"/>
          </ac:spMkLst>
        </pc:spChg>
        <pc:spChg chg="del">
          <ac:chgData name="Emma Marshall" userId="a2b35d5f-839b-45d7-8609-6fea0563397b" providerId="ADAL" clId="{58C7358C-E556-4368-A1BD-979F2D6C6759}" dt="2023-06-21T08:19:50.149" v="2" actId="478"/>
          <ac:spMkLst>
            <pc:docMk/>
            <pc:sldMk cId="3109106656" sldId="637"/>
            <ac:spMk id="5" creationId="{501B6C63-F934-4F81-8033-5AD6EECB163B}"/>
          </ac:spMkLst>
        </pc:spChg>
        <pc:spChg chg="mod">
          <ac:chgData name="Emma Marshall" userId="a2b35d5f-839b-45d7-8609-6fea0563397b" providerId="ADAL" clId="{58C7358C-E556-4368-A1BD-979F2D6C6759}" dt="2023-06-21T08:34:51.257" v="313" actId="1076"/>
          <ac:spMkLst>
            <pc:docMk/>
            <pc:sldMk cId="3109106656" sldId="637"/>
            <ac:spMk id="6" creationId="{380A4799-6F2F-514E-BB3C-1068C385623F}"/>
          </ac:spMkLst>
        </pc:spChg>
        <pc:picChg chg="del">
          <ac:chgData name="Emma Marshall" userId="a2b35d5f-839b-45d7-8609-6fea0563397b" providerId="ADAL" clId="{58C7358C-E556-4368-A1BD-979F2D6C6759}" dt="2023-06-21T08:19:48.150" v="1" actId="478"/>
          <ac:picMkLst>
            <pc:docMk/>
            <pc:sldMk cId="3109106656" sldId="637"/>
            <ac:picMk id="7" creationId="{003D9959-79C6-014F-B04D-A1CBB19596A8}"/>
          </ac:picMkLst>
        </pc:picChg>
      </pc:sldChg>
      <pc:sldChg chg="del">
        <pc:chgData name="Emma Marshall" userId="a2b35d5f-839b-45d7-8609-6fea0563397b" providerId="ADAL" clId="{58C7358C-E556-4368-A1BD-979F2D6C6759}" dt="2023-06-21T08:20:08.424" v="25" actId="47"/>
        <pc:sldMkLst>
          <pc:docMk/>
          <pc:sldMk cId="18121320" sldId="640"/>
        </pc:sldMkLst>
      </pc:sldChg>
      <pc:sldChg chg="addSp delSp modSp mod modNotes">
        <pc:chgData name="Emma Marshall" userId="a2b35d5f-839b-45d7-8609-6fea0563397b" providerId="ADAL" clId="{58C7358C-E556-4368-A1BD-979F2D6C6759}" dt="2023-06-21T13:02:17.250" v="502"/>
        <pc:sldMkLst>
          <pc:docMk/>
          <pc:sldMk cId="2099084929" sldId="642"/>
        </pc:sldMkLst>
        <pc:spChg chg="mod">
          <ac:chgData name="Emma Marshall" userId="a2b35d5f-839b-45d7-8609-6fea0563397b" providerId="ADAL" clId="{58C7358C-E556-4368-A1BD-979F2D6C6759}" dt="2023-06-21T08:35:40.423" v="323" actId="207"/>
          <ac:spMkLst>
            <pc:docMk/>
            <pc:sldMk cId="2099084929" sldId="642"/>
            <ac:spMk id="11" creationId="{00000000-0000-0000-0000-000000000000}"/>
          </ac:spMkLst>
        </pc:spChg>
        <pc:spChg chg="mod">
          <ac:chgData name="Emma Marshall" userId="a2b35d5f-839b-45d7-8609-6fea0563397b" providerId="ADAL" clId="{58C7358C-E556-4368-A1BD-979F2D6C6759}" dt="2023-06-21T08:35:40.423" v="323" actId="207"/>
          <ac:spMkLst>
            <pc:docMk/>
            <pc:sldMk cId="2099084929" sldId="642"/>
            <ac:spMk id="12" creationId="{00000000-0000-0000-0000-000000000000}"/>
          </ac:spMkLst>
        </pc:spChg>
        <pc:spChg chg="mod">
          <ac:chgData name="Emma Marshall" userId="a2b35d5f-839b-45d7-8609-6fea0563397b" providerId="ADAL" clId="{58C7358C-E556-4368-A1BD-979F2D6C6759}" dt="2023-06-21T08:35:44.975" v="324" actId="207"/>
          <ac:spMkLst>
            <pc:docMk/>
            <pc:sldMk cId="2099084929" sldId="642"/>
            <ac:spMk id="13" creationId="{00000000-0000-0000-0000-000000000000}"/>
          </ac:spMkLst>
        </pc:spChg>
        <pc:spChg chg="mod">
          <ac:chgData name="Emma Marshall" userId="a2b35d5f-839b-45d7-8609-6fea0563397b" providerId="ADAL" clId="{58C7358C-E556-4368-A1BD-979F2D6C6759}" dt="2023-06-21T08:35:40.423" v="323" actId="207"/>
          <ac:spMkLst>
            <pc:docMk/>
            <pc:sldMk cId="2099084929" sldId="642"/>
            <ac:spMk id="14" creationId="{00000000-0000-0000-0000-000000000000}"/>
          </ac:spMkLst>
        </pc:spChg>
        <pc:spChg chg="mod">
          <ac:chgData name="Emma Marshall" userId="a2b35d5f-839b-45d7-8609-6fea0563397b" providerId="ADAL" clId="{58C7358C-E556-4368-A1BD-979F2D6C6759}" dt="2023-06-21T08:35:49.882" v="325" actId="14100"/>
          <ac:spMkLst>
            <pc:docMk/>
            <pc:sldMk cId="2099084929" sldId="642"/>
            <ac:spMk id="15" creationId="{00000000-0000-0000-0000-000000000000}"/>
          </ac:spMkLst>
        </pc:spChg>
        <pc:spChg chg="del">
          <ac:chgData name="Emma Marshall" userId="a2b35d5f-839b-45d7-8609-6fea0563397b" providerId="ADAL" clId="{58C7358C-E556-4368-A1BD-979F2D6C6759}" dt="2023-06-21T08:20:24.773" v="31" actId="478"/>
          <ac:spMkLst>
            <pc:docMk/>
            <pc:sldMk cId="2099084929" sldId="642"/>
            <ac:spMk id="21" creationId="{501B6C63-F934-4F81-8033-5AD6EECB163B}"/>
          </ac:spMkLst>
        </pc:spChg>
        <pc:picChg chg="add mod">
          <ac:chgData name="Emma Marshall" userId="a2b35d5f-839b-45d7-8609-6fea0563397b" providerId="ADAL" clId="{58C7358C-E556-4368-A1BD-979F2D6C6759}" dt="2023-06-21T08:28:21.669" v="188"/>
          <ac:picMkLst>
            <pc:docMk/>
            <pc:sldMk cId="2099084929" sldId="642"/>
            <ac:picMk id="2" creationId="{8DF2B1D1-891B-19D7-B74E-2E789022D7E0}"/>
          </ac:picMkLst>
        </pc:picChg>
        <pc:picChg chg="add mod">
          <ac:chgData name="Emma Marshall" userId="a2b35d5f-839b-45d7-8609-6fea0563397b" providerId="ADAL" clId="{58C7358C-E556-4368-A1BD-979F2D6C6759}" dt="2023-06-21T08:28:21.669" v="188"/>
          <ac:picMkLst>
            <pc:docMk/>
            <pc:sldMk cId="2099084929" sldId="642"/>
            <ac:picMk id="3" creationId="{6C66E8B1-777F-555A-8DA7-3AFC177A0A5E}"/>
          </ac:picMkLst>
        </pc:picChg>
        <pc:picChg chg="add mod">
          <ac:chgData name="Emma Marshall" userId="a2b35d5f-839b-45d7-8609-6fea0563397b" providerId="ADAL" clId="{58C7358C-E556-4368-A1BD-979F2D6C6759}" dt="2023-06-21T08:28:37.145" v="195" actId="1076"/>
          <ac:picMkLst>
            <pc:docMk/>
            <pc:sldMk cId="2099084929" sldId="642"/>
            <ac:picMk id="4" creationId="{AE13285E-40F8-671A-345D-C206D8C363B4}"/>
          </ac:picMkLst>
        </pc:picChg>
        <pc:picChg chg="del">
          <ac:chgData name="Emma Marshall" userId="a2b35d5f-839b-45d7-8609-6fea0563397b" providerId="ADAL" clId="{58C7358C-E556-4368-A1BD-979F2D6C6759}" dt="2023-06-21T08:28:31.464" v="191" actId="478"/>
          <ac:picMkLst>
            <pc:docMk/>
            <pc:sldMk cId="2099084929" sldId="642"/>
            <ac:picMk id="16" creationId="{538522AA-D0B9-5B45-91BF-BD7B4778F6BD}"/>
          </ac:picMkLst>
        </pc:picChg>
        <pc:picChg chg="del">
          <ac:chgData name="Emma Marshall" userId="a2b35d5f-839b-45d7-8609-6fea0563397b" providerId="ADAL" clId="{58C7358C-E556-4368-A1BD-979F2D6C6759}" dt="2023-06-21T08:20:22.957" v="29" actId="478"/>
          <ac:picMkLst>
            <pc:docMk/>
            <pc:sldMk cId="2099084929" sldId="642"/>
            <ac:picMk id="22" creationId="{17015401-DB5D-1243-9043-4249EC1FCAB6}"/>
          </ac:picMkLst>
        </pc:picChg>
        <pc:picChg chg="del">
          <ac:chgData name="Emma Marshall" userId="a2b35d5f-839b-45d7-8609-6fea0563397b" providerId="ADAL" clId="{58C7358C-E556-4368-A1BD-979F2D6C6759}" dt="2023-06-21T08:20:23.444" v="30" actId="478"/>
          <ac:picMkLst>
            <pc:docMk/>
            <pc:sldMk cId="2099084929" sldId="642"/>
            <ac:picMk id="23" creationId="{8482B202-34C8-5141-8F6C-4D9EB657BDAE}"/>
          </ac:picMkLst>
        </pc:picChg>
      </pc:sldChg>
      <pc:sldChg chg="addSp delSp modSp mod modNotes">
        <pc:chgData name="Emma Marshall" userId="a2b35d5f-839b-45d7-8609-6fea0563397b" providerId="ADAL" clId="{58C7358C-E556-4368-A1BD-979F2D6C6759}" dt="2023-06-21T13:02:15.972" v="500"/>
        <pc:sldMkLst>
          <pc:docMk/>
          <pc:sldMk cId="1016946719" sldId="645"/>
        </pc:sldMkLst>
        <pc:spChg chg="mod">
          <ac:chgData name="Emma Marshall" userId="a2b35d5f-839b-45d7-8609-6fea0563397b" providerId="ADAL" clId="{58C7358C-E556-4368-A1BD-979F2D6C6759}" dt="2023-06-21T08:41:37.948" v="427" actId="1076"/>
          <ac:spMkLst>
            <pc:docMk/>
            <pc:sldMk cId="1016946719" sldId="645"/>
            <ac:spMk id="3" creationId="{2D6E85D1-D386-6D41-A3E6-CD361DFE155D}"/>
          </ac:spMkLst>
        </pc:spChg>
        <pc:spChg chg="del">
          <ac:chgData name="Emma Marshall" userId="a2b35d5f-839b-45d7-8609-6fea0563397b" providerId="ADAL" clId="{58C7358C-E556-4368-A1BD-979F2D6C6759}" dt="2023-06-21T08:21:01.973" v="46" actId="478"/>
          <ac:spMkLst>
            <pc:docMk/>
            <pc:sldMk cId="1016946719" sldId="645"/>
            <ac:spMk id="7" creationId="{501B6C63-F934-4F81-8033-5AD6EECB163B}"/>
          </ac:spMkLst>
        </pc:spChg>
        <pc:spChg chg="mod">
          <ac:chgData name="Emma Marshall" userId="a2b35d5f-839b-45d7-8609-6fea0563397b" providerId="ADAL" clId="{58C7358C-E556-4368-A1BD-979F2D6C6759}" dt="2023-06-21T08:40:51.317" v="410" actId="1076"/>
          <ac:spMkLst>
            <pc:docMk/>
            <pc:sldMk cId="1016946719" sldId="645"/>
            <ac:spMk id="10" creationId="{20A8132D-2418-DC43-B405-CD86B1849A4A}"/>
          </ac:spMkLst>
        </pc:spChg>
        <pc:spChg chg="mod">
          <ac:chgData name="Emma Marshall" userId="a2b35d5f-839b-45d7-8609-6fea0563397b" providerId="ADAL" clId="{58C7358C-E556-4368-A1BD-979F2D6C6759}" dt="2023-06-21T08:31:07.911" v="221" actId="404"/>
          <ac:spMkLst>
            <pc:docMk/>
            <pc:sldMk cId="1016946719" sldId="645"/>
            <ac:spMk id="37" creationId="{ADDE799C-7F0B-44E6-BF69-6880A2D423B3}"/>
          </ac:spMkLst>
        </pc:spChg>
        <pc:picChg chg="add mod">
          <ac:chgData name="Emma Marshall" userId="a2b35d5f-839b-45d7-8609-6fea0563397b" providerId="ADAL" clId="{58C7358C-E556-4368-A1BD-979F2D6C6759}" dt="2023-06-21T08:28:12.454" v="182"/>
          <ac:picMkLst>
            <pc:docMk/>
            <pc:sldMk cId="1016946719" sldId="645"/>
            <ac:picMk id="2" creationId="{4D7878CD-9C1A-E6F7-6CB3-0AAA1CF193D4}"/>
          </ac:picMkLst>
        </pc:picChg>
        <pc:picChg chg="add mod">
          <ac:chgData name="Emma Marshall" userId="a2b35d5f-839b-45d7-8609-6fea0563397b" providerId="ADAL" clId="{58C7358C-E556-4368-A1BD-979F2D6C6759}" dt="2023-06-21T08:28:12.454" v="182"/>
          <ac:picMkLst>
            <pc:docMk/>
            <pc:sldMk cId="1016946719" sldId="645"/>
            <ac:picMk id="4" creationId="{36919835-943C-3801-D8F5-6FAB184728CF}"/>
          </ac:picMkLst>
        </pc:picChg>
        <pc:picChg chg="del">
          <ac:chgData name="Emma Marshall" userId="a2b35d5f-839b-45d7-8609-6fea0563397b" providerId="ADAL" clId="{58C7358C-E556-4368-A1BD-979F2D6C6759}" dt="2023-06-21T08:20:59.878" v="44" actId="478"/>
          <ac:picMkLst>
            <pc:docMk/>
            <pc:sldMk cId="1016946719" sldId="645"/>
            <ac:picMk id="8" creationId="{02208599-BFD3-3D46-8A93-97C718F71C99}"/>
          </ac:picMkLst>
        </pc:picChg>
        <pc:picChg chg="del">
          <ac:chgData name="Emma Marshall" userId="a2b35d5f-839b-45d7-8609-6fea0563397b" providerId="ADAL" clId="{58C7358C-E556-4368-A1BD-979F2D6C6759}" dt="2023-06-21T08:21:00.349" v="45" actId="478"/>
          <ac:picMkLst>
            <pc:docMk/>
            <pc:sldMk cId="1016946719" sldId="645"/>
            <ac:picMk id="11" creationId="{5BE92BBC-9044-B645-A36E-13F9F0CC2629}"/>
          </ac:picMkLst>
        </pc:picChg>
      </pc:sldChg>
      <pc:sldChg chg="add modNotes">
        <pc:chgData name="Emma Marshall" userId="a2b35d5f-839b-45d7-8609-6fea0563397b" providerId="ADAL" clId="{58C7358C-E556-4368-A1BD-979F2D6C6759}" dt="2023-06-21T13:02:15.972" v="500"/>
        <pc:sldMkLst>
          <pc:docMk/>
          <pc:sldMk cId="455650252" sldId="647"/>
        </pc:sldMkLst>
      </pc:sldChg>
      <pc:sldChg chg="addSp delSp modSp mod modNotes">
        <pc:chgData name="Emma Marshall" userId="a2b35d5f-839b-45d7-8609-6fea0563397b" providerId="ADAL" clId="{58C7358C-E556-4368-A1BD-979F2D6C6759}" dt="2023-06-21T13:02:15.972" v="500"/>
        <pc:sldMkLst>
          <pc:docMk/>
          <pc:sldMk cId="98638424" sldId="653"/>
        </pc:sldMkLst>
        <pc:spChg chg="del mod">
          <ac:chgData name="Emma Marshall" userId="a2b35d5f-839b-45d7-8609-6fea0563397b" providerId="ADAL" clId="{58C7358C-E556-4368-A1BD-979F2D6C6759}" dt="2023-06-21T08:43:04.574" v="445" actId="478"/>
          <ac:spMkLst>
            <pc:docMk/>
            <pc:sldMk cId="98638424" sldId="653"/>
            <ac:spMk id="5" creationId="{C8C87DEC-4B7D-42CC-8452-FA274844F9C0}"/>
          </ac:spMkLst>
        </pc:spChg>
        <pc:spChg chg="mod">
          <ac:chgData name="Emma Marshall" userId="a2b35d5f-839b-45d7-8609-6fea0563397b" providerId="ADAL" clId="{58C7358C-E556-4368-A1BD-979F2D6C6759}" dt="2023-06-21T08:43:17.374" v="446" actId="1076"/>
          <ac:spMkLst>
            <pc:docMk/>
            <pc:sldMk cId="98638424" sldId="653"/>
            <ac:spMk id="7" creationId="{F6EBFFD4-594F-498A-B2DA-C248014CB02D}"/>
          </ac:spMkLst>
        </pc:spChg>
        <pc:spChg chg="mod">
          <ac:chgData name="Emma Marshall" userId="a2b35d5f-839b-45d7-8609-6fea0563397b" providerId="ADAL" clId="{58C7358C-E556-4368-A1BD-979F2D6C6759}" dt="2023-06-21T08:43:30.188" v="448" actId="1076"/>
          <ac:spMkLst>
            <pc:docMk/>
            <pc:sldMk cId="98638424" sldId="653"/>
            <ac:spMk id="8" creationId="{AB0DEDE0-C482-1641-AE18-F75E2D51CF63}"/>
          </ac:spMkLst>
        </pc:spChg>
        <pc:spChg chg="mod">
          <ac:chgData name="Emma Marshall" userId="a2b35d5f-839b-45d7-8609-6fea0563397b" providerId="ADAL" clId="{58C7358C-E556-4368-A1BD-979F2D6C6759}" dt="2023-06-21T08:43:17.374" v="446" actId="1076"/>
          <ac:spMkLst>
            <pc:docMk/>
            <pc:sldMk cId="98638424" sldId="653"/>
            <ac:spMk id="10" creationId="{AE270384-2004-AF42-BC4F-BA96B80C704B}"/>
          </ac:spMkLst>
        </pc:spChg>
        <pc:spChg chg="del">
          <ac:chgData name="Emma Marshall" userId="a2b35d5f-839b-45d7-8609-6fea0563397b" providerId="ADAL" clId="{58C7358C-E556-4368-A1BD-979F2D6C6759}" dt="2023-06-21T08:21:47.206" v="74" actId="478"/>
          <ac:spMkLst>
            <pc:docMk/>
            <pc:sldMk cId="98638424" sldId="653"/>
            <ac:spMk id="11" creationId="{501B6C63-F934-4F81-8033-5AD6EECB163B}"/>
          </ac:spMkLst>
        </pc:spChg>
        <pc:spChg chg="mod">
          <ac:chgData name="Emma Marshall" userId="a2b35d5f-839b-45d7-8609-6fea0563397b" providerId="ADAL" clId="{58C7358C-E556-4368-A1BD-979F2D6C6759}" dt="2023-06-21T08:42:22.844" v="438" actId="1076"/>
          <ac:spMkLst>
            <pc:docMk/>
            <pc:sldMk cId="98638424" sldId="653"/>
            <ac:spMk id="36" creationId="{F1026DD4-72F1-48ED-A8D8-CC545E353472}"/>
          </ac:spMkLst>
        </pc:spChg>
        <pc:spChg chg="mod">
          <ac:chgData name="Emma Marshall" userId="a2b35d5f-839b-45d7-8609-6fea0563397b" providerId="ADAL" clId="{58C7358C-E556-4368-A1BD-979F2D6C6759}" dt="2023-06-21T08:31:56.585" v="250" actId="404"/>
          <ac:spMkLst>
            <pc:docMk/>
            <pc:sldMk cId="98638424" sldId="653"/>
            <ac:spMk id="37" creationId="{ADDE799C-7F0B-44E6-BF69-6880A2D423B3}"/>
          </ac:spMkLst>
        </pc:spChg>
        <pc:graphicFrameChg chg="mod">
          <ac:chgData name="Emma Marshall" userId="a2b35d5f-839b-45d7-8609-6fea0563397b" providerId="ADAL" clId="{58C7358C-E556-4368-A1BD-979F2D6C6759}" dt="2023-06-21T08:43:23.541" v="447" actId="1076"/>
          <ac:graphicFrameMkLst>
            <pc:docMk/>
            <pc:sldMk cId="98638424" sldId="653"/>
            <ac:graphicFrameMk id="6" creationId="{9ECDA94B-7853-4D9C-900E-320CBBF54A7D}"/>
          </ac:graphicFrameMkLst>
        </pc:graphicFrameChg>
        <pc:picChg chg="add mod">
          <ac:chgData name="Emma Marshall" userId="a2b35d5f-839b-45d7-8609-6fea0563397b" providerId="ADAL" clId="{58C7358C-E556-4368-A1BD-979F2D6C6759}" dt="2023-06-21T08:31:56.585" v="250" actId="404"/>
          <ac:picMkLst>
            <pc:docMk/>
            <pc:sldMk cId="98638424" sldId="653"/>
            <ac:picMk id="2" creationId="{39D0A368-B437-C270-FA85-ACAD4F8B524D}"/>
          </ac:picMkLst>
        </pc:picChg>
        <pc:picChg chg="add mod">
          <ac:chgData name="Emma Marshall" userId="a2b35d5f-839b-45d7-8609-6fea0563397b" providerId="ADAL" clId="{58C7358C-E556-4368-A1BD-979F2D6C6759}" dt="2023-06-21T08:31:56.585" v="250" actId="404"/>
          <ac:picMkLst>
            <pc:docMk/>
            <pc:sldMk cId="98638424" sldId="653"/>
            <ac:picMk id="3" creationId="{C748D526-CF48-93CC-AC0F-BAA33026BEE7}"/>
          </ac:picMkLst>
        </pc:picChg>
        <pc:picChg chg="del">
          <ac:chgData name="Emma Marshall" userId="a2b35d5f-839b-45d7-8609-6fea0563397b" providerId="ADAL" clId="{58C7358C-E556-4368-A1BD-979F2D6C6759}" dt="2023-06-21T08:21:44.533" v="72" actId="478"/>
          <ac:picMkLst>
            <pc:docMk/>
            <pc:sldMk cId="98638424" sldId="653"/>
            <ac:picMk id="12" creationId="{FA7E8356-F246-A844-8B71-07AC49234859}"/>
          </ac:picMkLst>
        </pc:picChg>
        <pc:picChg chg="del">
          <ac:chgData name="Emma Marshall" userId="a2b35d5f-839b-45d7-8609-6fea0563397b" providerId="ADAL" clId="{58C7358C-E556-4368-A1BD-979F2D6C6759}" dt="2023-06-21T08:21:45.429" v="73" actId="478"/>
          <ac:picMkLst>
            <pc:docMk/>
            <pc:sldMk cId="98638424" sldId="653"/>
            <ac:picMk id="13" creationId="{285E469D-207F-E246-8762-307846F5EBA7}"/>
          </ac:picMkLst>
        </pc:picChg>
      </pc:sldChg>
      <pc:sldChg chg="addSp delSp modSp mod modNotes">
        <pc:chgData name="Emma Marshall" userId="a2b35d5f-839b-45d7-8609-6fea0563397b" providerId="ADAL" clId="{58C7358C-E556-4368-A1BD-979F2D6C6759}" dt="2023-06-21T13:02:15.972" v="500"/>
        <pc:sldMkLst>
          <pc:docMk/>
          <pc:sldMk cId="2823065382" sldId="655"/>
        </pc:sldMkLst>
        <pc:spChg chg="del">
          <ac:chgData name="Emma Marshall" userId="a2b35d5f-839b-45d7-8609-6fea0563397b" providerId="ADAL" clId="{58C7358C-E556-4368-A1BD-979F2D6C6759}" dt="2023-06-21T08:21:49.717" v="76" actId="478"/>
          <ac:spMkLst>
            <pc:docMk/>
            <pc:sldMk cId="2823065382" sldId="655"/>
            <ac:spMk id="11" creationId="{501B6C63-F934-4F81-8033-5AD6EECB163B}"/>
          </ac:spMkLst>
        </pc:spChg>
        <pc:spChg chg="mod">
          <ac:chgData name="Emma Marshall" userId="a2b35d5f-839b-45d7-8609-6fea0563397b" providerId="ADAL" clId="{58C7358C-E556-4368-A1BD-979F2D6C6759}" dt="2023-06-21T08:32:02.302" v="252" actId="207"/>
          <ac:spMkLst>
            <pc:docMk/>
            <pc:sldMk cId="2823065382" sldId="655"/>
            <ac:spMk id="176" creationId="{00000000-0000-0000-0000-000000000000}"/>
          </ac:spMkLst>
        </pc:spChg>
        <pc:spChg chg="mod">
          <ac:chgData name="Emma Marshall" userId="a2b35d5f-839b-45d7-8609-6fea0563397b" providerId="ADAL" clId="{58C7358C-E556-4368-A1BD-979F2D6C6759}" dt="2023-06-21T08:32:02.302" v="252" actId="207"/>
          <ac:spMkLst>
            <pc:docMk/>
            <pc:sldMk cId="2823065382" sldId="655"/>
            <ac:spMk id="178" creationId="{00000000-0000-0000-0000-000000000000}"/>
          </ac:spMkLst>
        </pc:spChg>
        <pc:spChg chg="mod">
          <ac:chgData name="Emma Marshall" userId="a2b35d5f-839b-45d7-8609-6fea0563397b" providerId="ADAL" clId="{58C7358C-E556-4368-A1BD-979F2D6C6759}" dt="2023-06-21T08:32:02.302" v="252" actId="207"/>
          <ac:spMkLst>
            <pc:docMk/>
            <pc:sldMk cId="2823065382" sldId="655"/>
            <ac:spMk id="180" creationId="{00000000-0000-0000-0000-000000000000}"/>
          </ac:spMkLst>
        </pc:spChg>
        <pc:spChg chg="mod">
          <ac:chgData name="Emma Marshall" userId="a2b35d5f-839b-45d7-8609-6fea0563397b" providerId="ADAL" clId="{58C7358C-E556-4368-A1BD-979F2D6C6759}" dt="2023-06-21T08:32:02.302" v="252" actId="207"/>
          <ac:spMkLst>
            <pc:docMk/>
            <pc:sldMk cId="2823065382" sldId="655"/>
            <ac:spMk id="181" creationId="{00000000-0000-0000-0000-000000000000}"/>
          </ac:spMkLst>
        </pc:spChg>
        <pc:spChg chg="mod">
          <ac:chgData name="Emma Marshall" userId="a2b35d5f-839b-45d7-8609-6fea0563397b" providerId="ADAL" clId="{58C7358C-E556-4368-A1BD-979F2D6C6759}" dt="2023-06-21T08:32:02.302" v="252" actId="207"/>
          <ac:spMkLst>
            <pc:docMk/>
            <pc:sldMk cId="2823065382" sldId="655"/>
            <ac:spMk id="182" creationId="{00000000-0000-0000-0000-000000000000}"/>
          </ac:spMkLst>
        </pc:spChg>
        <pc:spChg chg="mod">
          <ac:chgData name="Emma Marshall" userId="a2b35d5f-839b-45d7-8609-6fea0563397b" providerId="ADAL" clId="{58C7358C-E556-4368-A1BD-979F2D6C6759}" dt="2023-06-21T08:32:02.302" v="252" actId="207"/>
          <ac:spMkLst>
            <pc:docMk/>
            <pc:sldMk cId="2823065382" sldId="655"/>
            <ac:spMk id="183" creationId="{00000000-0000-0000-0000-000000000000}"/>
          </ac:spMkLst>
        </pc:spChg>
        <pc:picChg chg="add mod">
          <ac:chgData name="Emma Marshall" userId="a2b35d5f-839b-45d7-8609-6fea0563397b" providerId="ADAL" clId="{58C7358C-E556-4368-A1BD-979F2D6C6759}" dt="2023-06-21T08:27:46.574" v="171"/>
          <ac:picMkLst>
            <pc:docMk/>
            <pc:sldMk cId="2823065382" sldId="655"/>
            <ac:picMk id="2" creationId="{37682DF1-7498-5EC2-E766-38682025393A}"/>
          </ac:picMkLst>
        </pc:picChg>
        <pc:picChg chg="add mod">
          <ac:chgData name="Emma Marshall" userId="a2b35d5f-839b-45d7-8609-6fea0563397b" providerId="ADAL" clId="{58C7358C-E556-4368-A1BD-979F2D6C6759}" dt="2023-06-21T08:27:46.574" v="171"/>
          <ac:picMkLst>
            <pc:docMk/>
            <pc:sldMk cId="2823065382" sldId="655"/>
            <ac:picMk id="3" creationId="{8D5D25DD-19F9-60E6-CC3A-8FBD1CA5CA0A}"/>
          </ac:picMkLst>
        </pc:picChg>
        <pc:picChg chg="del">
          <ac:chgData name="Emma Marshall" userId="a2b35d5f-839b-45d7-8609-6fea0563397b" providerId="ADAL" clId="{58C7358C-E556-4368-A1BD-979F2D6C6759}" dt="2023-06-21T08:21:50.295" v="77" actId="478"/>
          <ac:picMkLst>
            <pc:docMk/>
            <pc:sldMk cId="2823065382" sldId="655"/>
            <ac:picMk id="12" creationId="{31D0E79A-61D8-0840-BBDC-C1A00151DE9B}"/>
          </ac:picMkLst>
        </pc:picChg>
        <pc:picChg chg="del">
          <ac:chgData name="Emma Marshall" userId="a2b35d5f-839b-45d7-8609-6fea0563397b" providerId="ADAL" clId="{58C7358C-E556-4368-A1BD-979F2D6C6759}" dt="2023-06-21T08:21:48.724" v="75" actId="478"/>
          <ac:picMkLst>
            <pc:docMk/>
            <pc:sldMk cId="2823065382" sldId="655"/>
            <ac:picMk id="27" creationId="{3F006C66-9038-3645-88A5-4D58AD1EBDEA}"/>
          </ac:picMkLst>
        </pc:picChg>
      </pc:sldChg>
      <pc:sldChg chg="addSp delSp modSp mod modNotes">
        <pc:chgData name="Emma Marshall" userId="a2b35d5f-839b-45d7-8609-6fea0563397b" providerId="ADAL" clId="{58C7358C-E556-4368-A1BD-979F2D6C6759}" dt="2023-06-21T13:02:15.972" v="500"/>
        <pc:sldMkLst>
          <pc:docMk/>
          <pc:sldMk cId="2542630671" sldId="680"/>
        </pc:sldMkLst>
        <pc:spChg chg="mod">
          <ac:chgData name="Emma Marshall" userId="a2b35d5f-839b-45d7-8609-6fea0563397b" providerId="ADAL" clId="{58C7358C-E556-4368-A1BD-979F2D6C6759}" dt="2023-06-21T08:32:20.812" v="261" actId="404"/>
          <ac:spMkLst>
            <pc:docMk/>
            <pc:sldMk cId="2542630671" sldId="680"/>
            <ac:spMk id="7" creationId="{00000000-0000-0000-0000-000000000000}"/>
          </ac:spMkLst>
        </pc:spChg>
        <pc:spChg chg="mod">
          <ac:chgData name="Emma Marshall" userId="a2b35d5f-839b-45d7-8609-6fea0563397b" providerId="ADAL" clId="{58C7358C-E556-4368-A1BD-979F2D6C6759}" dt="2023-06-21T08:32:20.812" v="261" actId="404"/>
          <ac:spMkLst>
            <pc:docMk/>
            <pc:sldMk cId="2542630671" sldId="680"/>
            <ac:spMk id="9" creationId="{00000000-0000-0000-0000-000000000000}"/>
          </ac:spMkLst>
        </pc:spChg>
        <pc:spChg chg="mod">
          <ac:chgData name="Emma Marshall" userId="a2b35d5f-839b-45d7-8609-6fea0563397b" providerId="ADAL" clId="{58C7358C-E556-4368-A1BD-979F2D6C6759}" dt="2023-06-21T08:32:20.812" v="261" actId="404"/>
          <ac:spMkLst>
            <pc:docMk/>
            <pc:sldMk cId="2542630671" sldId="680"/>
            <ac:spMk id="12" creationId="{00000000-0000-0000-0000-000000000000}"/>
          </ac:spMkLst>
        </pc:spChg>
        <pc:spChg chg="mod">
          <ac:chgData name="Emma Marshall" userId="a2b35d5f-839b-45d7-8609-6fea0563397b" providerId="ADAL" clId="{58C7358C-E556-4368-A1BD-979F2D6C6759}" dt="2023-06-21T08:32:20.812" v="261" actId="404"/>
          <ac:spMkLst>
            <pc:docMk/>
            <pc:sldMk cId="2542630671" sldId="680"/>
            <ac:spMk id="13" creationId="{00000000-0000-0000-0000-000000000000}"/>
          </ac:spMkLst>
        </pc:spChg>
        <pc:spChg chg="del">
          <ac:chgData name="Emma Marshall" userId="a2b35d5f-839b-45d7-8609-6fea0563397b" providerId="ADAL" clId="{58C7358C-E556-4368-A1BD-979F2D6C6759}" dt="2023-06-21T08:22:02.598" v="89" actId="478"/>
          <ac:spMkLst>
            <pc:docMk/>
            <pc:sldMk cId="2542630671" sldId="680"/>
            <ac:spMk id="15" creationId="{501B6C63-F934-4F81-8033-5AD6EECB163B}"/>
          </ac:spMkLst>
        </pc:spChg>
        <pc:spChg chg="add del mod">
          <ac:chgData name="Emma Marshall" userId="a2b35d5f-839b-45d7-8609-6fea0563397b" providerId="ADAL" clId="{58C7358C-E556-4368-A1BD-979F2D6C6759}" dt="2023-06-21T08:32:20.812" v="261" actId="404"/>
          <ac:spMkLst>
            <pc:docMk/>
            <pc:sldMk cId="2542630671" sldId="680"/>
            <ac:spMk id="16" creationId="{00000000-0000-0000-0000-000000000000}"/>
          </ac:spMkLst>
        </pc:spChg>
        <pc:picChg chg="add mod">
          <ac:chgData name="Emma Marshall" userId="a2b35d5f-839b-45d7-8609-6fea0563397b" providerId="ADAL" clId="{58C7358C-E556-4368-A1BD-979F2D6C6759}" dt="2023-06-21T08:32:20.812" v="261" actId="404"/>
          <ac:picMkLst>
            <pc:docMk/>
            <pc:sldMk cId="2542630671" sldId="680"/>
            <ac:picMk id="2" creationId="{60C7640D-7E12-8D2F-256C-56D6BE6C4D26}"/>
          </ac:picMkLst>
        </pc:picChg>
        <pc:picChg chg="add mod">
          <ac:chgData name="Emma Marshall" userId="a2b35d5f-839b-45d7-8609-6fea0563397b" providerId="ADAL" clId="{58C7358C-E556-4368-A1BD-979F2D6C6759}" dt="2023-06-21T08:32:20.812" v="261" actId="404"/>
          <ac:picMkLst>
            <pc:docMk/>
            <pc:sldMk cId="2542630671" sldId="680"/>
            <ac:picMk id="3" creationId="{912A72B3-43F7-89AD-871D-FD79B4D0416F}"/>
          </ac:picMkLst>
        </pc:picChg>
        <pc:picChg chg="mod">
          <ac:chgData name="Emma Marshall" userId="a2b35d5f-839b-45d7-8609-6fea0563397b" providerId="ADAL" clId="{58C7358C-E556-4368-A1BD-979F2D6C6759}" dt="2023-06-21T08:32:20.812" v="261" actId="404"/>
          <ac:picMkLst>
            <pc:docMk/>
            <pc:sldMk cId="2542630671" sldId="680"/>
            <ac:picMk id="11" creationId="{04B98557-AF0E-5844-A6A9-EAAF5985F799}"/>
          </ac:picMkLst>
        </pc:picChg>
        <pc:picChg chg="del">
          <ac:chgData name="Emma Marshall" userId="a2b35d5f-839b-45d7-8609-6fea0563397b" providerId="ADAL" clId="{58C7358C-E556-4368-A1BD-979F2D6C6759}" dt="2023-06-21T08:22:01.274" v="88" actId="478"/>
          <ac:picMkLst>
            <pc:docMk/>
            <pc:sldMk cId="2542630671" sldId="680"/>
            <ac:picMk id="14" creationId="{434FAF76-6F88-F542-AE57-AFFD8CAF8920}"/>
          </ac:picMkLst>
        </pc:picChg>
        <pc:picChg chg="del">
          <ac:chgData name="Emma Marshall" userId="a2b35d5f-839b-45d7-8609-6fea0563397b" providerId="ADAL" clId="{58C7358C-E556-4368-A1BD-979F2D6C6759}" dt="2023-06-21T08:22:00.805" v="87" actId="478"/>
          <ac:picMkLst>
            <pc:docMk/>
            <pc:sldMk cId="2542630671" sldId="680"/>
            <ac:picMk id="17" creationId="{86E484C5-C6FC-5343-8879-D044A0BA7C93}"/>
          </ac:picMkLst>
        </pc:picChg>
      </pc:sldChg>
      <pc:sldChg chg="addSp delSp modSp mod modNotes">
        <pc:chgData name="Emma Marshall" userId="a2b35d5f-839b-45d7-8609-6fea0563397b" providerId="ADAL" clId="{58C7358C-E556-4368-A1BD-979F2D6C6759}" dt="2023-06-21T13:02:15.972" v="500"/>
        <pc:sldMkLst>
          <pc:docMk/>
          <pc:sldMk cId="1122065119" sldId="683"/>
        </pc:sldMkLst>
        <pc:spChg chg="del">
          <ac:chgData name="Emma Marshall" userId="a2b35d5f-839b-45d7-8609-6fea0563397b" providerId="ADAL" clId="{58C7358C-E556-4368-A1BD-979F2D6C6759}" dt="2023-06-21T08:22:10.902" v="95" actId="478"/>
          <ac:spMkLst>
            <pc:docMk/>
            <pc:sldMk cId="1122065119" sldId="683"/>
            <ac:spMk id="15" creationId="{501B6C63-F934-4F81-8033-5AD6EECB163B}"/>
          </ac:spMkLst>
        </pc:spChg>
        <pc:spChg chg="mod">
          <ac:chgData name="Emma Marshall" userId="a2b35d5f-839b-45d7-8609-6fea0563397b" providerId="ADAL" clId="{58C7358C-E556-4368-A1BD-979F2D6C6759}" dt="2023-06-21T08:45:09.865" v="468" actId="403"/>
          <ac:spMkLst>
            <pc:docMk/>
            <pc:sldMk cId="1122065119" sldId="683"/>
            <ac:spMk id="17" creationId="{363765ED-532B-8445-9AB3-CCFAD7201639}"/>
          </ac:spMkLst>
        </pc:spChg>
        <pc:spChg chg="mod">
          <ac:chgData name="Emma Marshall" userId="a2b35d5f-839b-45d7-8609-6fea0563397b" providerId="ADAL" clId="{58C7358C-E556-4368-A1BD-979F2D6C6759}" dt="2023-06-21T08:45:09.865" v="468" actId="403"/>
          <ac:spMkLst>
            <pc:docMk/>
            <pc:sldMk cId="1122065119" sldId="683"/>
            <ac:spMk id="18" creationId="{E9A4CBDF-9F21-044B-ACA7-38171042041C}"/>
          </ac:spMkLst>
        </pc:spChg>
        <pc:spChg chg="mod">
          <ac:chgData name="Emma Marshall" userId="a2b35d5f-839b-45d7-8609-6fea0563397b" providerId="ADAL" clId="{58C7358C-E556-4368-A1BD-979F2D6C6759}" dt="2023-06-21T08:45:09.865" v="468" actId="403"/>
          <ac:spMkLst>
            <pc:docMk/>
            <pc:sldMk cId="1122065119" sldId="683"/>
            <ac:spMk id="19" creationId="{5E036241-0339-924F-8E88-3FFB4D1409A1}"/>
          </ac:spMkLst>
        </pc:spChg>
        <pc:spChg chg="mod">
          <ac:chgData name="Emma Marshall" userId="a2b35d5f-839b-45d7-8609-6fea0563397b" providerId="ADAL" clId="{58C7358C-E556-4368-A1BD-979F2D6C6759}" dt="2023-06-21T08:45:09.865" v="468" actId="403"/>
          <ac:spMkLst>
            <pc:docMk/>
            <pc:sldMk cId="1122065119" sldId="683"/>
            <ac:spMk id="20" creationId="{5E19DEFB-0870-5640-98A9-B8F9D5FC6B33}"/>
          </ac:spMkLst>
        </pc:spChg>
        <pc:spChg chg="mod">
          <ac:chgData name="Emma Marshall" userId="a2b35d5f-839b-45d7-8609-6fea0563397b" providerId="ADAL" clId="{58C7358C-E556-4368-A1BD-979F2D6C6759}" dt="2023-06-21T08:45:09.865" v="468" actId="403"/>
          <ac:spMkLst>
            <pc:docMk/>
            <pc:sldMk cId="1122065119" sldId="683"/>
            <ac:spMk id="40" creationId="{91578C46-4CBE-1240-AD7B-69ED409A364C}"/>
          </ac:spMkLst>
        </pc:spChg>
        <pc:spChg chg="mod">
          <ac:chgData name="Emma Marshall" userId="a2b35d5f-839b-45d7-8609-6fea0563397b" providerId="ADAL" clId="{58C7358C-E556-4368-A1BD-979F2D6C6759}" dt="2023-06-21T08:45:20.572" v="471" actId="1076"/>
          <ac:spMkLst>
            <pc:docMk/>
            <pc:sldMk cId="1122065119" sldId="683"/>
            <ac:spMk id="41" creationId="{78CE4DE2-E8F3-3C45-870A-EDC15317A21C}"/>
          </ac:spMkLst>
        </pc:spChg>
        <pc:spChg chg="mod">
          <ac:chgData name="Emma Marshall" userId="a2b35d5f-839b-45d7-8609-6fea0563397b" providerId="ADAL" clId="{58C7358C-E556-4368-A1BD-979F2D6C6759}" dt="2023-06-21T08:45:09.865" v="468" actId="403"/>
          <ac:spMkLst>
            <pc:docMk/>
            <pc:sldMk cId="1122065119" sldId="683"/>
            <ac:spMk id="176" creationId="{00000000-0000-0000-0000-000000000000}"/>
          </ac:spMkLst>
        </pc:spChg>
        <pc:spChg chg="mod">
          <ac:chgData name="Emma Marshall" userId="a2b35d5f-839b-45d7-8609-6fea0563397b" providerId="ADAL" clId="{58C7358C-E556-4368-A1BD-979F2D6C6759}" dt="2023-06-21T08:45:09.865" v="468" actId="403"/>
          <ac:spMkLst>
            <pc:docMk/>
            <pc:sldMk cId="1122065119" sldId="683"/>
            <ac:spMk id="180" creationId="{00000000-0000-0000-0000-000000000000}"/>
          </ac:spMkLst>
        </pc:spChg>
        <pc:spChg chg="mod">
          <ac:chgData name="Emma Marshall" userId="a2b35d5f-839b-45d7-8609-6fea0563397b" providerId="ADAL" clId="{58C7358C-E556-4368-A1BD-979F2D6C6759}" dt="2023-06-21T08:45:09.865" v="468" actId="403"/>
          <ac:spMkLst>
            <pc:docMk/>
            <pc:sldMk cId="1122065119" sldId="683"/>
            <ac:spMk id="181" creationId="{00000000-0000-0000-0000-000000000000}"/>
          </ac:spMkLst>
        </pc:spChg>
        <pc:spChg chg="mod">
          <ac:chgData name="Emma Marshall" userId="a2b35d5f-839b-45d7-8609-6fea0563397b" providerId="ADAL" clId="{58C7358C-E556-4368-A1BD-979F2D6C6759}" dt="2023-06-21T08:45:09.865" v="468" actId="403"/>
          <ac:spMkLst>
            <pc:docMk/>
            <pc:sldMk cId="1122065119" sldId="683"/>
            <ac:spMk id="182" creationId="{00000000-0000-0000-0000-000000000000}"/>
          </ac:spMkLst>
        </pc:spChg>
        <pc:picChg chg="add mod">
          <ac:chgData name="Emma Marshall" userId="a2b35d5f-839b-45d7-8609-6fea0563397b" providerId="ADAL" clId="{58C7358C-E556-4368-A1BD-979F2D6C6759}" dt="2023-06-21T08:27:41.476" v="166"/>
          <ac:picMkLst>
            <pc:docMk/>
            <pc:sldMk cId="1122065119" sldId="683"/>
            <ac:picMk id="2" creationId="{EB489B29-3654-56D4-6D31-EFC3D1672667}"/>
          </ac:picMkLst>
        </pc:picChg>
        <pc:picChg chg="add mod">
          <ac:chgData name="Emma Marshall" userId="a2b35d5f-839b-45d7-8609-6fea0563397b" providerId="ADAL" clId="{58C7358C-E556-4368-A1BD-979F2D6C6759}" dt="2023-06-21T08:27:41.476" v="166"/>
          <ac:picMkLst>
            <pc:docMk/>
            <pc:sldMk cId="1122065119" sldId="683"/>
            <ac:picMk id="3" creationId="{AF003065-8468-B6A6-775A-2BFC8C54A9A7}"/>
          </ac:picMkLst>
        </pc:picChg>
        <pc:picChg chg="del">
          <ac:chgData name="Emma Marshall" userId="a2b35d5f-839b-45d7-8609-6fea0563397b" providerId="ADAL" clId="{58C7358C-E556-4368-A1BD-979F2D6C6759}" dt="2023-06-21T08:22:08.029" v="93" actId="478"/>
          <ac:picMkLst>
            <pc:docMk/>
            <pc:sldMk cId="1122065119" sldId="683"/>
            <ac:picMk id="16" creationId="{3FC489C2-8174-5A41-A56D-5B9A84316206}"/>
          </ac:picMkLst>
        </pc:picChg>
        <pc:picChg chg="del">
          <ac:chgData name="Emma Marshall" userId="a2b35d5f-839b-45d7-8609-6fea0563397b" providerId="ADAL" clId="{58C7358C-E556-4368-A1BD-979F2D6C6759}" dt="2023-06-21T08:22:08.925" v="94" actId="478"/>
          <ac:picMkLst>
            <pc:docMk/>
            <pc:sldMk cId="1122065119" sldId="683"/>
            <ac:picMk id="27" creationId="{FD6D584F-6876-3F4F-B857-1A6DF295C59C}"/>
          </ac:picMkLst>
        </pc:picChg>
      </pc:sldChg>
      <pc:sldChg chg="addSp delSp modSp mod modNotes">
        <pc:chgData name="Emma Marshall" userId="a2b35d5f-839b-45d7-8609-6fea0563397b" providerId="ADAL" clId="{58C7358C-E556-4368-A1BD-979F2D6C6759}" dt="2023-06-21T13:02:15.972" v="500"/>
        <pc:sldMkLst>
          <pc:docMk/>
          <pc:sldMk cId="2553401085" sldId="684"/>
        </pc:sldMkLst>
        <pc:spChg chg="del">
          <ac:chgData name="Emma Marshall" userId="a2b35d5f-839b-45d7-8609-6fea0563397b" providerId="ADAL" clId="{58C7358C-E556-4368-A1BD-979F2D6C6759}" dt="2023-06-21T08:22:51.941" v="99" actId="478"/>
          <ac:spMkLst>
            <pc:docMk/>
            <pc:sldMk cId="2553401085" sldId="684"/>
            <ac:spMk id="20" creationId="{501B6C63-F934-4F81-8033-5AD6EECB163B}"/>
          </ac:spMkLst>
        </pc:spChg>
        <pc:spChg chg="mod">
          <ac:chgData name="Emma Marshall" userId="a2b35d5f-839b-45d7-8609-6fea0563397b" providerId="ADAL" clId="{58C7358C-E556-4368-A1BD-979F2D6C6759}" dt="2023-06-21T08:32:50.264" v="274" actId="404"/>
          <ac:spMkLst>
            <pc:docMk/>
            <pc:sldMk cId="2553401085" sldId="684"/>
            <ac:spMk id="35" creationId="{CC6CF599-F0B7-3D48-AD7D-4DB7ABE7435D}"/>
          </ac:spMkLst>
        </pc:spChg>
        <pc:spChg chg="mod">
          <ac:chgData name="Emma Marshall" userId="a2b35d5f-839b-45d7-8609-6fea0563397b" providerId="ADAL" clId="{58C7358C-E556-4368-A1BD-979F2D6C6759}" dt="2023-06-21T08:32:50.264" v="274" actId="404"/>
          <ac:spMkLst>
            <pc:docMk/>
            <pc:sldMk cId="2553401085" sldId="684"/>
            <ac:spMk id="36" creationId="{6A886005-56B4-FB45-9763-73320C66D512}"/>
          </ac:spMkLst>
        </pc:spChg>
        <pc:spChg chg="mod">
          <ac:chgData name="Emma Marshall" userId="a2b35d5f-839b-45d7-8609-6fea0563397b" providerId="ADAL" clId="{58C7358C-E556-4368-A1BD-979F2D6C6759}" dt="2023-06-21T08:32:50.264" v="274" actId="404"/>
          <ac:spMkLst>
            <pc:docMk/>
            <pc:sldMk cId="2553401085" sldId="684"/>
            <ac:spMk id="37" creationId="{9E57A9ED-D72D-F74F-873D-D308286F3F8E}"/>
          </ac:spMkLst>
        </pc:spChg>
        <pc:spChg chg="mod">
          <ac:chgData name="Emma Marshall" userId="a2b35d5f-839b-45d7-8609-6fea0563397b" providerId="ADAL" clId="{58C7358C-E556-4368-A1BD-979F2D6C6759}" dt="2023-06-21T08:32:50.264" v="274" actId="404"/>
          <ac:spMkLst>
            <pc:docMk/>
            <pc:sldMk cId="2553401085" sldId="684"/>
            <ac:spMk id="38" creationId="{A4EB115C-FE0D-6F45-864F-3C80741DAD8F}"/>
          </ac:spMkLst>
        </pc:spChg>
        <pc:spChg chg="mod">
          <ac:chgData name="Emma Marshall" userId="a2b35d5f-839b-45d7-8609-6fea0563397b" providerId="ADAL" clId="{58C7358C-E556-4368-A1BD-979F2D6C6759}" dt="2023-06-21T08:32:50.264" v="274" actId="404"/>
          <ac:spMkLst>
            <pc:docMk/>
            <pc:sldMk cId="2553401085" sldId="684"/>
            <ac:spMk id="39" creationId="{5C40C28C-5655-7641-849E-3D54569C648A}"/>
          </ac:spMkLst>
        </pc:spChg>
        <pc:spChg chg="mod">
          <ac:chgData name="Emma Marshall" userId="a2b35d5f-839b-45d7-8609-6fea0563397b" providerId="ADAL" clId="{58C7358C-E556-4368-A1BD-979F2D6C6759}" dt="2023-06-21T08:45:46.596" v="474" actId="1076"/>
          <ac:spMkLst>
            <pc:docMk/>
            <pc:sldMk cId="2553401085" sldId="684"/>
            <ac:spMk id="48" creationId="{248E538A-BC2C-4B4E-8B6A-DB00F208C8E3}"/>
          </ac:spMkLst>
        </pc:spChg>
        <pc:spChg chg="mod">
          <ac:chgData name="Emma Marshall" userId="a2b35d5f-839b-45d7-8609-6fea0563397b" providerId="ADAL" clId="{58C7358C-E556-4368-A1BD-979F2D6C6759}" dt="2023-06-21T08:32:50.264" v="274" actId="404"/>
          <ac:spMkLst>
            <pc:docMk/>
            <pc:sldMk cId="2553401085" sldId="684"/>
            <ac:spMk id="176" creationId="{00000000-0000-0000-0000-000000000000}"/>
          </ac:spMkLst>
        </pc:spChg>
        <pc:spChg chg="mod">
          <ac:chgData name="Emma Marshall" userId="a2b35d5f-839b-45d7-8609-6fea0563397b" providerId="ADAL" clId="{58C7358C-E556-4368-A1BD-979F2D6C6759}" dt="2023-06-21T08:32:50.264" v="274" actId="404"/>
          <ac:spMkLst>
            <pc:docMk/>
            <pc:sldMk cId="2553401085" sldId="684"/>
            <ac:spMk id="180" creationId="{00000000-0000-0000-0000-000000000000}"/>
          </ac:spMkLst>
        </pc:spChg>
        <pc:spChg chg="mod">
          <ac:chgData name="Emma Marshall" userId="a2b35d5f-839b-45d7-8609-6fea0563397b" providerId="ADAL" clId="{58C7358C-E556-4368-A1BD-979F2D6C6759}" dt="2023-06-21T08:32:50.264" v="274" actId="404"/>
          <ac:spMkLst>
            <pc:docMk/>
            <pc:sldMk cId="2553401085" sldId="684"/>
            <ac:spMk id="181" creationId="{00000000-0000-0000-0000-000000000000}"/>
          </ac:spMkLst>
        </pc:spChg>
        <pc:spChg chg="mod">
          <ac:chgData name="Emma Marshall" userId="a2b35d5f-839b-45d7-8609-6fea0563397b" providerId="ADAL" clId="{58C7358C-E556-4368-A1BD-979F2D6C6759}" dt="2023-06-21T08:32:50.264" v="274" actId="404"/>
          <ac:spMkLst>
            <pc:docMk/>
            <pc:sldMk cId="2553401085" sldId="684"/>
            <ac:spMk id="182" creationId="{00000000-0000-0000-0000-000000000000}"/>
          </ac:spMkLst>
        </pc:spChg>
        <pc:spChg chg="mod">
          <ac:chgData name="Emma Marshall" userId="a2b35d5f-839b-45d7-8609-6fea0563397b" providerId="ADAL" clId="{58C7358C-E556-4368-A1BD-979F2D6C6759}" dt="2023-06-21T08:32:50.264" v="274" actId="404"/>
          <ac:spMkLst>
            <pc:docMk/>
            <pc:sldMk cId="2553401085" sldId="684"/>
            <ac:spMk id="183" creationId="{00000000-0000-0000-0000-000000000000}"/>
          </ac:spMkLst>
        </pc:spChg>
        <pc:picChg chg="add mod">
          <ac:chgData name="Emma Marshall" userId="a2b35d5f-839b-45d7-8609-6fea0563397b" providerId="ADAL" clId="{58C7358C-E556-4368-A1BD-979F2D6C6759}" dt="2023-06-21T08:27:39.701" v="164"/>
          <ac:picMkLst>
            <pc:docMk/>
            <pc:sldMk cId="2553401085" sldId="684"/>
            <ac:picMk id="2" creationId="{AB1F3870-6A79-E5F0-4A13-295A151A0954}"/>
          </ac:picMkLst>
        </pc:picChg>
        <pc:picChg chg="add mod">
          <ac:chgData name="Emma Marshall" userId="a2b35d5f-839b-45d7-8609-6fea0563397b" providerId="ADAL" clId="{58C7358C-E556-4368-A1BD-979F2D6C6759}" dt="2023-06-21T08:27:39.701" v="164"/>
          <ac:picMkLst>
            <pc:docMk/>
            <pc:sldMk cId="2553401085" sldId="684"/>
            <ac:picMk id="3" creationId="{3B594CB7-6030-5FBE-8F98-53BAFFFE91D2}"/>
          </ac:picMkLst>
        </pc:picChg>
        <pc:picChg chg="del">
          <ac:chgData name="Emma Marshall" userId="a2b35d5f-839b-45d7-8609-6fea0563397b" providerId="ADAL" clId="{58C7358C-E556-4368-A1BD-979F2D6C6759}" dt="2023-06-21T08:22:53.446" v="101" actId="478"/>
          <ac:picMkLst>
            <pc:docMk/>
            <pc:sldMk cId="2553401085" sldId="684"/>
            <ac:picMk id="21" creationId="{DFB1FE28-301A-A748-AFD1-B638392FDC4C}"/>
          </ac:picMkLst>
        </pc:picChg>
        <pc:picChg chg="del">
          <ac:chgData name="Emma Marshall" userId="a2b35d5f-839b-45d7-8609-6fea0563397b" providerId="ADAL" clId="{58C7358C-E556-4368-A1BD-979F2D6C6759}" dt="2023-06-21T08:22:52.413" v="100" actId="478"/>
          <ac:picMkLst>
            <pc:docMk/>
            <pc:sldMk cId="2553401085" sldId="684"/>
            <ac:picMk id="27" creationId="{28729EF1-7ABC-434E-89E6-9BDD967C4FD3}"/>
          </ac:picMkLst>
        </pc:picChg>
      </pc:sldChg>
      <pc:sldChg chg="addSp delSp modSp mod modNotes">
        <pc:chgData name="Emma Marshall" userId="a2b35d5f-839b-45d7-8609-6fea0563397b" providerId="ADAL" clId="{58C7358C-E556-4368-A1BD-979F2D6C6759}" dt="2023-06-21T13:02:15.972" v="500"/>
        <pc:sldMkLst>
          <pc:docMk/>
          <pc:sldMk cId="3551708292" sldId="686"/>
        </pc:sldMkLst>
        <pc:spChg chg="del">
          <ac:chgData name="Emma Marshall" userId="a2b35d5f-839b-45d7-8609-6fea0563397b" providerId="ADAL" clId="{58C7358C-E556-4368-A1BD-979F2D6C6759}" dt="2023-06-21T08:23:19.542" v="109" actId="478"/>
          <ac:spMkLst>
            <pc:docMk/>
            <pc:sldMk cId="3551708292" sldId="686"/>
            <ac:spMk id="19" creationId="{501B6C63-F934-4F81-8033-5AD6EECB163B}"/>
          </ac:spMkLst>
        </pc:spChg>
        <pc:spChg chg="mod">
          <ac:chgData name="Emma Marshall" userId="a2b35d5f-839b-45d7-8609-6fea0563397b" providerId="ADAL" clId="{58C7358C-E556-4368-A1BD-979F2D6C6759}" dt="2023-06-21T08:33:03.370" v="280" actId="404"/>
          <ac:spMkLst>
            <pc:docMk/>
            <pc:sldMk cId="3551708292" sldId="686"/>
            <ac:spMk id="25" creationId="{B03F4532-92B2-1F44-9308-8E0FE26B2DFB}"/>
          </ac:spMkLst>
        </pc:spChg>
        <pc:spChg chg="mod">
          <ac:chgData name="Emma Marshall" userId="a2b35d5f-839b-45d7-8609-6fea0563397b" providerId="ADAL" clId="{58C7358C-E556-4368-A1BD-979F2D6C6759}" dt="2023-06-21T08:46:02.811" v="476" actId="404"/>
          <ac:spMkLst>
            <pc:docMk/>
            <pc:sldMk cId="3551708292" sldId="686"/>
            <ac:spMk id="35" creationId="{CC6CF599-F0B7-3D48-AD7D-4DB7ABE7435D}"/>
          </ac:spMkLst>
        </pc:spChg>
        <pc:spChg chg="mod">
          <ac:chgData name="Emma Marshall" userId="a2b35d5f-839b-45d7-8609-6fea0563397b" providerId="ADAL" clId="{58C7358C-E556-4368-A1BD-979F2D6C6759}" dt="2023-06-21T08:46:02.811" v="476" actId="404"/>
          <ac:spMkLst>
            <pc:docMk/>
            <pc:sldMk cId="3551708292" sldId="686"/>
            <ac:spMk id="36" creationId="{6A886005-56B4-FB45-9763-73320C66D512}"/>
          </ac:spMkLst>
        </pc:spChg>
        <pc:spChg chg="mod">
          <ac:chgData name="Emma Marshall" userId="a2b35d5f-839b-45d7-8609-6fea0563397b" providerId="ADAL" clId="{58C7358C-E556-4368-A1BD-979F2D6C6759}" dt="2023-06-21T08:46:02.811" v="476" actId="404"/>
          <ac:spMkLst>
            <pc:docMk/>
            <pc:sldMk cId="3551708292" sldId="686"/>
            <ac:spMk id="37" creationId="{9E57A9ED-D72D-F74F-873D-D308286F3F8E}"/>
          </ac:spMkLst>
        </pc:spChg>
        <pc:spChg chg="mod">
          <ac:chgData name="Emma Marshall" userId="a2b35d5f-839b-45d7-8609-6fea0563397b" providerId="ADAL" clId="{58C7358C-E556-4368-A1BD-979F2D6C6759}" dt="2023-06-21T08:46:02.811" v="476" actId="404"/>
          <ac:spMkLst>
            <pc:docMk/>
            <pc:sldMk cId="3551708292" sldId="686"/>
            <ac:spMk id="38" creationId="{A4EB115C-FE0D-6F45-864F-3C80741DAD8F}"/>
          </ac:spMkLst>
        </pc:spChg>
        <pc:spChg chg="mod">
          <ac:chgData name="Emma Marshall" userId="a2b35d5f-839b-45d7-8609-6fea0563397b" providerId="ADAL" clId="{58C7358C-E556-4368-A1BD-979F2D6C6759}" dt="2023-06-21T08:46:02.811" v="476" actId="404"/>
          <ac:spMkLst>
            <pc:docMk/>
            <pc:sldMk cId="3551708292" sldId="686"/>
            <ac:spMk id="176" creationId="{00000000-0000-0000-0000-000000000000}"/>
          </ac:spMkLst>
        </pc:spChg>
        <pc:spChg chg="mod">
          <ac:chgData name="Emma Marshall" userId="a2b35d5f-839b-45d7-8609-6fea0563397b" providerId="ADAL" clId="{58C7358C-E556-4368-A1BD-979F2D6C6759}" dt="2023-06-21T08:46:02.811" v="476" actId="404"/>
          <ac:spMkLst>
            <pc:docMk/>
            <pc:sldMk cId="3551708292" sldId="686"/>
            <ac:spMk id="180" creationId="{00000000-0000-0000-0000-000000000000}"/>
          </ac:spMkLst>
        </pc:spChg>
        <pc:spChg chg="mod">
          <ac:chgData name="Emma Marshall" userId="a2b35d5f-839b-45d7-8609-6fea0563397b" providerId="ADAL" clId="{58C7358C-E556-4368-A1BD-979F2D6C6759}" dt="2023-06-21T08:46:02.811" v="476" actId="404"/>
          <ac:spMkLst>
            <pc:docMk/>
            <pc:sldMk cId="3551708292" sldId="686"/>
            <ac:spMk id="181" creationId="{00000000-0000-0000-0000-000000000000}"/>
          </ac:spMkLst>
        </pc:spChg>
        <pc:spChg chg="mod">
          <ac:chgData name="Emma Marshall" userId="a2b35d5f-839b-45d7-8609-6fea0563397b" providerId="ADAL" clId="{58C7358C-E556-4368-A1BD-979F2D6C6759}" dt="2023-06-21T08:46:02.811" v="476" actId="404"/>
          <ac:spMkLst>
            <pc:docMk/>
            <pc:sldMk cId="3551708292" sldId="686"/>
            <ac:spMk id="182" creationId="{00000000-0000-0000-0000-000000000000}"/>
          </ac:spMkLst>
        </pc:spChg>
        <pc:spChg chg="mod">
          <ac:chgData name="Emma Marshall" userId="a2b35d5f-839b-45d7-8609-6fea0563397b" providerId="ADAL" clId="{58C7358C-E556-4368-A1BD-979F2D6C6759}" dt="2023-06-21T08:46:02.811" v="476" actId="404"/>
          <ac:spMkLst>
            <pc:docMk/>
            <pc:sldMk cId="3551708292" sldId="686"/>
            <ac:spMk id="183" creationId="{00000000-0000-0000-0000-000000000000}"/>
          </ac:spMkLst>
        </pc:spChg>
        <pc:picChg chg="add mod">
          <ac:chgData name="Emma Marshall" userId="a2b35d5f-839b-45d7-8609-6fea0563397b" providerId="ADAL" clId="{58C7358C-E556-4368-A1BD-979F2D6C6759}" dt="2023-06-21T08:27:36.120" v="162"/>
          <ac:picMkLst>
            <pc:docMk/>
            <pc:sldMk cId="3551708292" sldId="686"/>
            <ac:picMk id="2" creationId="{6266739C-5BFB-063E-A57B-3B5CB2712781}"/>
          </ac:picMkLst>
        </pc:picChg>
        <pc:picChg chg="add mod">
          <ac:chgData name="Emma Marshall" userId="a2b35d5f-839b-45d7-8609-6fea0563397b" providerId="ADAL" clId="{58C7358C-E556-4368-A1BD-979F2D6C6759}" dt="2023-06-21T08:27:36.120" v="162"/>
          <ac:picMkLst>
            <pc:docMk/>
            <pc:sldMk cId="3551708292" sldId="686"/>
            <ac:picMk id="3" creationId="{37BB5444-8856-40B6-8291-C3651E8B1CE0}"/>
          </ac:picMkLst>
        </pc:picChg>
        <pc:picChg chg="del">
          <ac:chgData name="Emma Marshall" userId="a2b35d5f-839b-45d7-8609-6fea0563397b" providerId="ADAL" clId="{58C7358C-E556-4368-A1BD-979F2D6C6759}" dt="2023-06-21T08:23:17.710" v="107" actId="478"/>
          <ac:picMkLst>
            <pc:docMk/>
            <pc:sldMk cId="3551708292" sldId="686"/>
            <ac:picMk id="20" creationId="{1FDA97A3-DC48-E549-892E-3ABB73A649E7}"/>
          </ac:picMkLst>
        </pc:picChg>
        <pc:picChg chg="del">
          <ac:chgData name="Emma Marshall" userId="a2b35d5f-839b-45d7-8609-6fea0563397b" providerId="ADAL" clId="{58C7358C-E556-4368-A1BD-979F2D6C6759}" dt="2023-06-21T08:23:18.350" v="108" actId="478"/>
          <ac:picMkLst>
            <pc:docMk/>
            <pc:sldMk cId="3551708292" sldId="686"/>
            <ac:picMk id="27" creationId="{5F82EBE4-2FA0-9E48-86AF-FA84DE51709B}"/>
          </ac:picMkLst>
        </pc:picChg>
      </pc:sldChg>
      <pc:sldChg chg="addSp delSp modSp mod modNotes">
        <pc:chgData name="Emma Marshall" userId="a2b35d5f-839b-45d7-8609-6fea0563397b" providerId="ADAL" clId="{58C7358C-E556-4368-A1BD-979F2D6C6759}" dt="2023-06-21T13:02:15.972" v="500"/>
        <pc:sldMkLst>
          <pc:docMk/>
          <pc:sldMk cId="2174034074" sldId="687"/>
        </pc:sldMkLst>
        <pc:spChg chg="mod">
          <ac:chgData name="Emma Marshall" userId="a2b35d5f-839b-45d7-8609-6fea0563397b" providerId="ADAL" clId="{58C7358C-E556-4368-A1BD-979F2D6C6759}" dt="2023-06-21T08:41:41.901" v="428" actId="1076"/>
          <ac:spMkLst>
            <pc:docMk/>
            <pc:sldMk cId="2174034074" sldId="687"/>
            <ac:spMk id="3" creationId="{2D6E85D1-D386-6D41-A3E6-CD361DFE155D}"/>
          </ac:spMkLst>
        </pc:spChg>
        <pc:spChg chg="add mod">
          <ac:chgData name="Emma Marshall" userId="a2b35d5f-839b-45d7-8609-6fea0563397b" providerId="ADAL" clId="{58C7358C-E556-4368-A1BD-979F2D6C6759}" dt="2023-06-21T08:41:19.756" v="419"/>
          <ac:spMkLst>
            <pc:docMk/>
            <pc:sldMk cId="2174034074" sldId="687"/>
            <ac:spMk id="5" creationId="{4700992C-D6A9-C656-770B-62E4EF465531}"/>
          </ac:spMkLst>
        </pc:spChg>
        <pc:spChg chg="del">
          <ac:chgData name="Emma Marshall" userId="a2b35d5f-839b-45d7-8609-6fea0563397b" providerId="ADAL" clId="{58C7358C-E556-4368-A1BD-979F2D6C6759}" dt="2023-06-21T08:21:04.734" v="49" actId="478"/>
          <ac:spMkLst>
            <pc:docMk/>
            <pc:sldMk cId="2174034074" sldId="687"/>
            <ac:spMk id="8" creationId="{501B6C63-F934-4F81-8033-5AD6EECB163B}"/>
          </ac:spMkLst>
        </pc:spChg>
        <pc:spChg chg="del mod">
          <ac:chgData name="Emma Marshall" userId="a2b35d5f-839b-45d7-8609-6fea0563397b" providerId="ADAL" clId="{58C7358C-E556-4368-A1BD-979F2D6C6759}" dt="2023-06-21T08:40:57.852" v="411" actId="478"/>
          <ac:spMkLst>
            <pc:docMk/>
            <pc:sldMk cId="2174034074" sldId="687"/>
            <ac:spMk id="36" creationId="{F1026DD4-72F1-48ED-A8D8-CC545E353472}"/>
          </ac:spMkLst>
        </pc:spChg>
        <pc:spChg chg="mod">
          <ac:chgData name="Emma Marshall" userId="a2b35d5f-839b-45d7-8609-6fea0563397b" providerId="ADAL" clId="{58C7358C-E556-4368-A1BD-979F2D6C6759}" dt="2023-06-21T08:31:12.727" v="224" actId="404"/>
          <ac:spMkLst>
            <pc:docMk/>
            <pc:sldMk cId="2174034074" sldId="687"/>
            <ac:spMk id="37" creationId="{ADDE799C-7F0B-44E6-BF69-6880A2D423B3}"/>
          </ac:spMkLst>
        </pc:spChg>
        <pc:picChg chg="add mod">
          <ac:chgData name="Emma Marshall" userId="a2b35d5f-839b-45d7-8609-6fea0563397b" providerId="ADAL" clId="{58C7358C-E556-4368-A1BD-979F2D6C6759}" dt="2023-06-21T08:28:13.601" v="183"/>
          <ac:picMkLst>
            <pc:docMk/>
            <pc:sldMk cId="2174034074" sldId="687"/>
            <ac:picMk id="2" creationId="{80218D07-6F58-EE65-CFBB-335B6B2DFD35}"/>
          </ac:picMkLst>
        </pc:picChg>
        <pc:picChg chg="add mod">
          <ac:chgData name="Emma Marshall" userId="a2b35d5f-839b-45d7-8609-6fea0563397b" providerId="ADAL" clId="{58C7358C-E556-4368-A1BD-979F2D6C6759}" dt="2023-06-21T08:28:13.601" v="183"/>
          <ac:picMkLst>
            <pc:docMk/>
            <pc:sldMk cId="2174034074" sldId="687"/>
            <ac:picMk id="4" creationId="{8B32FD06-8BB5-3B09-02AF-B56EFE904A3F}"/>
          </ac:picMkLst>
        </pc:picChg>
        <pc:picChg chg="del">
          <ac:chgData name="Emma Marshall" userId="a2b35d5f-839b-45d7-8609-6fea0563397b" providerId="ADAL" clId="{58C7358C-E556-4368-A1BD-979F2D6C6759}" dt="2023-06-21T08:21:03.605" v="48" actId="478"/>
          <ac:picMkLst>
            <pc:docMk/>
            <pc:sldMk cId="2174034074" sldId="687"/>
            <ac:picMk id="7" creationId="{467EA796-4259-FF46-BBD1-7E78EE49DAAA}"/>
          </ac:picMkLst>
        </pc:picChg>
        <pc:picChg chg="del">
          <ac:chgData name="Emma Marshall" userId="a2b35d5f-839b-45d7-8609-6fea0563397b" providerId="ADAL" clId="{58C7358C-E556-4368-A1BD-979F2D6C6759}" dt="2023-06-21T08:21:03.213" v="47" actId="478"/>
          <ac:picMkLst>
            <pc:docMk/>
            <pc:sldMk cId="2174034074" sldId="687"/>
            <ac:picMk id="10" creationId="{BD81665C-F547-FA4C-9132-877A7336FE7A}"/>
          </ac:picMkLst>
        </pc:picChg>
      </pc:sldChg>
      <pc:sldChg chg="addSp delSp modSp mod modNotes">
        <pc:chgData name="Emma Marshall" userId="a2b35d5f-839b-45d7-8609-6fea0563397b" providerId="ADAL" clId="{58C7358C-E556-4368-A1BD-979F2D6C6759}" dt="2023-06-21T13:02:15.972" v="500"/>
        <pc:sldMkLst>
          <pc:docMk/>
          <pc:sldMk cId="2096171682" sldId="688"/>
        </pc:sldMkLst>
        <pc:spChg chg="mod">
          <ac:chgData name="Emma Marshall" userId="a2b35d5f-839b-45d7-8609-6fea0563397b" providerId="ADAL" clId="{58C7358C-E556-4368-A1BD-979F2D6C6759}" dt="2023-06-21T08:41:44.339" v="429" actId="1076"/>
          <ac:spMkLst>
            <pc:docMk/>
            <pc:sldMk cId="2096171682" sldId="688"/>
            <ac:spMk id="3" creationId="{2D6E85D1-D386-6D41-A3E6-CD361DFE155D}"/>
          </ac:spMkLst>
        </pc:spChg>
        <pc:spChg chg="add mod">
          <ac:chgData name="Emma Marshall" userId="a2b35d5f-839b-45d7-8609-6fea0563397b" providerId="ADAL" clId="{58C7358C-E556-4368-A1BD-979F2D6C6759}" dt="2023-06-21T08:41:20.764" v="420"/>
          <ac:spMkLst>
            <pc:docMk/>
            <pc:sldMk cId="2096171682" sldId="688"/>
            <ac:spMk id="5" creationId="{DB7AA19E-D173-1391-1195-1AE3DA4A4627}"/>
          </ac:spMkLst>
        </pc:spChg>
        <pc:spChg chg="del">
          <ac:chgData name="Emma Marshall" userId="a2b35d5f-839b-45d7-8609-6fea0563397b" providerId="ADAL" clId="{58C7358C-E556-4368-A1BD-979F2D6C6759}" dt="2023-06-21T08:21:08.301" v="52" actId="478"/>
          <ac:spMkLst>
            <pc:docMk/>
            <pc:sldMk cId="2096171682" sldId="688"/>
            <ac:spMk id="7" creationId="{501B6C63-F934-4F81-8033-5AD6EECB163B}"/>
          </ac:spMkLst>
        </pc:spChg>
        <pc:spChg chg="del mod">
          <ac:chgData name="Emma Marshall" userId="a2b35d5f-839b-45d7-8609-6fea0563397b" providerId="ADAL" clId="{58C7358C-E556-4368-A1BD-979F2D6C6759}" dt="2023-06-21T08:41:01.124" v="412" actId="478"/>
          <ac:spMkLst>
            <pc:docMk/>
            <pc:sldMk cId="2096171682" sldId="688"/>
            <ac:spMk id="8" creationId="{CA77F4DC-FC8C-914B-9A95-BB1F8209A7C9}"/>
          </ac:spMkLst>
        </pc:spChg>
        <pc:spChg chg="mod">
          <ac:chgData name="Emma Marshall" userId="a2b35d5f-839b-45d7-8609-6fea0563397b" providerId="ADAL" clId="{58C7358C-E556-4368-A1BD-979F2D6C6759}" dt="2023-06-21T08:31:18.288" v="227" actId="404"/>
          <ac:spMkLst>
            <pc:docMk/>
            <pc:sldMk cId="2096171682" sldId="688"/>
            <ac:spMk id="37" creationId="{ADDE799C-7F0B-44E6-BF69-6880A2D423B3}"/>
          </ac:spMkLst>
        </pc:spChg>
        <pc:picChg chg="add mod">
          <ac:chgData name="Emma Marshall" userId="a2b35d5f-839b-45d7-8609-6fea0563397b" providerId="ADAL" clId="{58C7358C-E556-4368-A1BD-979F2D6C6759}" dt="2023-06-21T08:28:11.270" v="181"/>
          <ac:picMkLst>
            <pc:docMk/>
            <pc:sldMk cId="2096171682" sldId="688"/>
            <ac:picMk id="2" creationId="{E4B47523-7D0E-5E8E-53D2-4BE7BF1CD263}"/>
          </ac:picMkLst>
        </pc:picChg>
        <pc:picChg chg="add mod">
          <ac:chgData name="Emma Marshall" userId="a2b35d5f-839b-45d7-8609-6fea0563397b" providerId="ADAL" clId="{58C7358C-E556-4368-A1BD-979F2D6C6759}" dt="2023-06-21T08:28:11.270" v="181"/>
          <ac:picMkLst>
            <pc:docMk/>
            <pc:sldMk cId="2096171682" sldId="688"/>
            <ac:picMk id="4" creationId="{4DC5AE16-1FE6-D138-3824-CB093AB43942}"/>
          </ac:picMkLst>
        </pc:picChg>
        <pc:picChg chg="del">
          <ac:chgData name="Emma Marshall" userId="a2b35d5f-839b-45d7-8609-6fea0563397b" providerId="ADAL" clId="{58C7358C-E556-4368-A1BD-979F2D6C6759}" dt="2023-06-21T08:21:06.973" v="51" actId="478"/>
          <ac:picMkLst>
            <pc:docMk/>
            <pc:sldMk cId="2096171682" sldId="688"/>
            <ac:picMk id="10" creationId="{05BE7331-E4CE-B24A-8DB4-9A2E03287166}"/>
          </ac:picMkLst>
        </pc:picChg>
        <pc:picChg chg="del">
          <ac:chgData name="Emma Marshall" userId="a2b35d5f-839b-45d7-8609-6fea0563397b" providerId="ADAL" clId="{58C7358C-E556-4368-A1BD-979F2D6C6759}" dt="2023-06-21T08:21:06.421" v="50" actId="478"/>
          <ac:picMkLst>
            <pc:docMk/>
            <pc:sldMk cId="2096171682" sldId="688"/>
            <ac:picMk id="11" creationId="{D946EFD1-14A4-0540-9D77-00D61FFFB8E0}"/>
          </ac:picMkLst>
        </pc:picChg>
      </pc:sldChg>
      <pc:sldChg chg="addSp delSp modSp mod modNotes">
        <pc:chgData name="Emma Marshall" userId="a2b35d5f-839b-45d7-8609-6fea0563397b" providerId="ADAL" clId="{58C7358C-E556-4368-A1BD-979F2D6C6759}" dt="2023-06-21T13:02:15.972" v="500"/>
        <pc:sldMkLst>
          <pc:docMk/>
          <pc:sldMk cId="1059780250" sldId="689"/>
        </pc:sldMkLst>
        <pc:spChg chg="mod">
          <ac:chgData name="Emma Marshall" userId="a2b35d5f-839b-45d7-8609-6fea0563397b" providerId="ADAL" clId="{58C7358C-E556-4368-A1BD-979F2D6C6759}" dt="2023-06-21T08:41:47.901" v="430" actId="1076"/>
          <ac:spMkLst>
            <pc:docMk/>
            <pc:sldMk cId="1059780250" sldId="689"/>
            <ac:spMk id="3" creationId="{2D6E85D1-D386-6D41-A3E6-CD361DFE155D}"/>
          </ac:spMkLst>
        </pc:spChg>
        <pc:spChg chg="add mod">
          <ac:chgData name="Emma Marshall" userId="a2b35d5f-839b-45d7-8609-6fea0563397b" providerId="ADAL" clId="{58C7358C-E556-4368-A1BD-979F2D6C6759}" dt="2023-06-21T08:41:21.642" v="421"/>
          <ac:spMkLst>
            <pc:docMk/>
            <pc:sldMk cId="1059780250" sldId="689"/>
            <ac:spMk id="5" creationId="{B2371100-6ECB-D98F-DD2C-2095E058CA04}"/>
          </ac:spMkLst>
        </pc:spChg>
        <pc:spChg chg="del mod">
          <ac:chgData name="Emma Marshall" userId="a2b35d5f-839b-45d7-8609-6fea0563397b" providerId="ADAL" clId="{58C7358C-E556-4368-A1BD-979F2D6C6759}" dt="2023-06-21T08:41:02.692" v="413" actId="478"/>
          <ac:spMkLst>
            <pc:docMk/>
            <pc:sldMk cId="1059780250" sldId="689"/>
            <ac:spMk id="7" creationId="{238EE7F3-4FA9-4D40-8F81-7D3CC392CF0E}"/>
          </ac:spMkLst>
        </pc:spChg>
        <pc:spChg chg="del">
          <ac:chgData name="Emma Marshall" userId="a2b35d5f-839b-45d7-8609-6fea0563397b" providerId="ADAL" clId="{58C7358C-E556-4368-A1BD-979F2D6C6759}" dt="2023-06-21T08:21:11.006" v="55" actId="478"/>
          <ac:spMkLst>
            <pc:docMk/>
            <pc:sldMk cId="1059780250" sldId="689"/>
            <ac:spMk id="10" creationId="{501B6C63-F934-4F81-8033-5AD6EECB163B}"/>
          </ac:spMkLst>
        </pc:spChg>
        <pc:spChg chg="mod">
          <ac:chgData name="Emma Marshall" userId="a2b35d5f-839b-45d7-8609-6fea0563397b" providerId="ADAL" clId="{58C7358C-E556-4368-A1BD-979F2D6C6759}" dt="2023-06-21T08:31:22.679" v="230" actId="404"/>
          <ac:spMkLst>
            <pc:docMk/>
            <pc:sldMk cId="1059780250" sldId="689"/>
            <ac:spMk id="37" creationId="{ADDE799C-7F0B-44E6-BF69-6880A2D423B3}"/>
          </ac:spMkLst>
        </pc:spChg>
        <pc:picChg chg="add mod">
          <ac:chgData name="Emma Marshall" userId="a2b35d5f-839b-45d7-8609-6fea0563397b" providerId="ADAL" clId="{58C7358C-E556-4368-A1BD-979F2D6C6759}" dt="2023-06-21T08:28:05.792" v="177"/>
          <ac:picMkLst>
            <pc:docMk/>
            <pc:sldMk cId="1059780250" sldId="689"/>
            <ac:picMk id="2" creationId="{06472B7D-B7ED-ADF1-5415-24BFF2A6D71C}"/>
          </ac:picMkLst>
        </pc:picChg>
        <pc:picChg chg="add mod">
          <ac:chgData name="Emma Marshall" userId="a2b35d5f-839b-45d7-8609-6fea0563397b" providerId="ADAL" clId="{58C7358C-E556-4368-A1BD-979F2D6C6759}" dt="2023-06-21T08:28:05.792" v="177"/>
          <ac:picMkLst>
            <pc:docMk/>
            <pc:sldMk cId="1059780250" sldId="689"/>
            <ac:picMk id="4" creationId="{5879DD02-4039-EFD0-4834-BB62A4F730DC}"/>
          </ac:picMkLst>
        </pc:picChg>
        <pc:picChg chg="del">
          <ac:chgData name="Emma Marshall" userId="a2b35d5f-839b-45d7-8609-6fea0563397b" providerId="ADAL" clId="{58C7358C-E556-4368-A1BD-979F2D6C6759}" dt="2023-06-21T08:21:10.109" v="54" actId="478"/>
          <ac:picMkLst>
            <pc:docMk/>
            <pc:sldMk cId="1059780250" sldId="689"/>
            <ac:picMk id="8" creationId="{EA333222-AA77-F043-970C-D1DBC36D1500}"/>
          </ac:picMkLst>
        </pc:picChg>
        <pc:picChg chg="del">
          <ac:chgData name="Emma Marshall" userId="a2b35d5f-839b-45d7-8609-6fea0563397b" providerId="ADAL" clId="{58C7358C-E556-4368-A1BD-979F2D6C6759}" dt="2023-06-21T08:21:09.622" v="53" actId="478"/>
          <ac:picMkLst>
            <pc:docMk/>
            <pc:sldMk cId="1059780250" sldId="689"/>
            <ac:picMk id="11" creationId="{C0EEB4C5-D615-DC44-A52E-6CCD15E182F6}"/>
          </ac:picMkLst>
        </pc:picChg>
      </pc:sldChg>
      <pc:sldChg chg="addSp delSp modSp mod modNotes">
        <pc:chgData name="Emma Marshall" userId="a2b35d5f-839b-45d7-8609-6fea0563397b" providerId="ADAL" clId="{58C7358C-E556-4368-A1BD-979F2D6C6759}" dt="2023-06-21T13:02:15.972" v="500"/>
        <pc:sldMkLst>
          <pc:docMk/>
          <pc:sldMk cId="1215366934" sldId="690"/>
        </pc:sldMkLst>
        <pc:spChg chg="mod">
          <ac:chgData name="Emma Marshall" userId="a2b35d5f-839b-45d7-8609-6fea0563397b" providerId="ADAL" clId="{58C7358C-E556-4368-A1BD-979F2D6C6759}" dt="2023-06-21T08:42:00.748" v="433" actId="1076"/>
          <ac:spMkLst>
            <pc:docMk/>
            <pc:sldMk cId="1215366934" sldId="690"/>
            <ac:spMk id="3" creationId="{2D6E85D1-D386-6D41-A3E6-CD361DFE155D}"/>
          </ac:spMkLst>
        </pc:spChg>
        <pc:spChg chg="add mod">
          <ac:chgData name="Emma Marshall" userId="a2b35d5f-839b-45d7-8609-6fea0563397b" providerId="ADAL" clId="{58C7358C-E556-4368-A1BD-979F2D6C6759}" dt="2023-06-21T08:41:22.417" v="422"/>
          <ac:spMkLst>
            <pc:docMk/>
            <pc:sldMk cId="1215366934" sldId="690"/>
            <ac:spMk id="5" creationId="{E9D4DC46-1798-7F1B-5562-623CB131B7C2}"/>
          </ac:spMkLst>
        </pc:spChg>
        <pc:spChg chg="del mod">
          <ac:chgData name="Emma Marshall" userId="a2b35d5f-839b-45d7-8609-6fea0563397b" providerId="ADAL" clId="{58C7358C-E556-4368-A1BD-979F2D6C6759}" dt="2023-06-21T08:41:04.196" v="414" actId="478"/>
          <ac:spMkLst>
            <pc:docMk/>
            <pc:sldMk cId="1215366934" sldId="690"/>
            <ac:spMk id="7" creationId="{F891A44F-3EA1-5742-96CE-3862868EA383}"/>
          </ac:spMkLst>
        </pc:spChg>
        <pc:spChg chg="del">
          <ac:chgData name="Emma Marshall" userId="a2b35d5f-839b-45d7-8609-6fea0563397b" providerId="ADAL" clId="{58C7358C-E556-4368-A1BD-979F2D6C6759}" dt="2023-06-21T08:21:31.535" v="58" actId="478"/>
          <ac:spMkLst>
            <pc:docMk/>
            <pc:sldMk cId="1215366934" sldId="690"/>
            <ac:spMk id="10" creationId="{501B6C63-F934-4F81-8033-5AD6EECB163B}"/>
          </ac:spMkLst>
        </pc:spChg>
        <pc:spChg chg="mod">
          <ac:chgData name="Emma Marshall" userId="a2b35d5f-839b-45d7-8609-6fea0563397b" providerId="ADAL" clId="{58C7358C-E556-4368-A1BD-979F2D6C6759}" dt="2023-06-21T08:31:27.295" v="233" actId="404"/>
          <ac:spMkLst>
            <pc:docMk/>
            <pc:sldMk cId="1215366934" sldId="690"/>
            <ac:spMk id="37" creationId="{ADDE799C-7F0B-44E6-BF69-6880A2D423B3}"/>
          </ac:spMkLst>
        </pc:spChg>
        <pc:picChg chg="add mod">
          <ac:chgData name="Emma Marshall" userId="a2b35d5f-839b-45d7-8609-6fea0563397b" providerId="ADAL" clId="{58C7358C-E556-4368-A1BD-979F2D6C6759}" dt="2023-06-21T08:28:09.677" v="180"/>
          <ac:picMkLst>
            <pc:docMk/>
            <pc:sldMk cId="1215366934" sldId="690"/>
            <ac:picMk id="2" creationId="{7F075B99-CE16-EDAB-2CB4-46EB1EF13A48}"/>
          </ac:picMkLst>
        </pc:picChg>
        <pc:picChg chg="add mod">
          <ac:chgData name="Emma Marshall" userId="a2b35d5f-839b-45d7-8609-6fea0563397b" providerId="ADAL" clId="{58C7358C-E556-4368-A1BD-979F2D6C6759}" dt="2023-06-21T08:28:09.677" v="180"/>
          <ac:picMkLst>
            <pc:docMk/>
            <pc:sldMk cId="1215366934" sldId="690"/>
            <ac:picMk id="4" creationId="{0E08E911-FF5F-B6AE-3636-6486B6E5F119}"/>
          </ac:picMkLst>
        </pc:picChg>
        <pc:picChg chg="del">
          <ac:chgData name="Emma Marshall" userId="a2b35d5f-839b-45d7-8609-6fea0563397b" providerId="ADAL" clId="{58C7358C-E556-4368-A1BD-979F2D6C6759}" dt="2023-06-21T08:21:30.437" v="57" actId="478"/>
          <ac:picMkLst>
            <pc:docMk/>
            <pc:sldMk cId="1215366934" sldId="690"/>
            <ac:picMk id="8" creationId="{A49C725B-594D-A54F-B740-93D7A1E56CFE}"/>
          </ac:picMkLst>
        </pc:picChg>
        <pc:picChg chg="del">
          <ac:chgData name="Emma Marshall" userId="a2b35d5f-839b-45d7-8609-6fea0563397b" providerId="ADAL" clId="{58C7358C-E556-4368-A1BD-979F2D6C6759}" dt="2023-06-21T08:21:30.054" v="56" actId="478"/>
          <ac:picMkLst>
            <pc:docMk/>
            <pc:sldMk cId="1215366934" sldId="690"/>
            <ac:picMk id="11" creationId="{A8A96C77-09E2-7C4F-90A9-4C2DCDB4C6FD}"/>
          </ac:picMkLst>
        </pc:picChg>
      </pc:sldChg>
      <pc:sldChg chg="addSp delSp modSp mod modNotes">
        <pc:chgData name="Emma Marshall" userId="a2b35d5f-839b-45d7-8609-6fea0563397b" providerId="ADAL" clId="{58C7358C-E556-4368-A1BD-979F2D6C6759}" dt="2023-06-21T13:02:15.972" v="500"/>
        <pc:sldMkLst>
          <pc:docMk/>
          <pc:sldMk cId="2821258941" sldId="691"/>
        </pc:sldMkLst>
        <pc:spChg chg="mod">
          <ac:chgData name="Emma Marshall" userId="a2b35d5f-839b-45d7-8609-6fea0563397b" providerId="ADAL" clId="{58C7358C-E556-4368-A1BD-979F2D6C6759}" dt="2023-06-21T08:42:04.107" v="434" actId="1076"/>
          <ac:spMkLst>
            <pc:docMk/>
            <pc:sldMk cId="2821258941" sldId="691"/>
            <ac:spMk id="3" creationId="{2D6E85D1-D386-6D41-A3E6-CD361DFE155D}"/>
          </ac:spMkLst>
        </pc:spChg>
        <pc:spChg chg="del">
          <ac:chgData name="Emma Marshall" userId="a2b35d5f-839b-45d7-8609-6fea0563397b" providerId="ADAL" clId="{58C7358C-E556-4368-A1BD-979F2D6C6759}" dt="2023-06-21T08:21:34.494" v="61" actId="478"/>
          <ac:spMkLst>
            <pc:docMk/>
            <pc:sldMk cId="2821258941" sldId="691"/>
            <ac:spMk id="7" creationId="{501B6C63-F934-4F81-8033-5AD6EECB163B}"/>
          </ac:spMkLst>
        </pc:spChg>
        <pc:spChg chg="add mod">
          <ac:chgData name="Emma Marshall" userId="a2b35d5f-839b-45d7-8609-6fea0563397b" providerId="ADAL" clId="{58C7358C-E556-4368-A1BD-979F2D6C6759}" dt="2023-06-21T08:41:23.203" v="423"/>
          <ac:spMkLst>
            <pc:docMk/>
            <pc:sldMk cId="2821258941" sldId="691"/>
            <ac:spMk id="8" creationId="{0706E1BB-E306-96F0-6989-50FC0085DDBD}"/>
          </ac:spMkLst>
        </pc:spChg>
        <pc:spChg chg="del mod">
          <ac:chgData name="Emma Marshall" userId="a2b35d5f-839b-45d7-8609-6fea0563397b" providerId="ADAL" clId="{58C7358C-E556-4368-A1BD-979F2D6C6759}" dt="2023-06-21T08:41:05.844" v="415" actId="478"/>
          <ac:spMkLst>
            <pc:docMk/>
            <pc:sldMk cId="2821258941" sldId="691"/>
            <ac:spMk id="10" creationId="{744F8A31-F0BF-0849-86E0-104E4B2A65C8}"/>
          </ac:spMkLst>
        </pc:spChg>
        <pc:spChg chg="mod">
          <ac:chgData name="Emma Marshall" userId="a2b35d5f-839b-45d7-8609-6fea0563397b" providerId="ADAL" clId="{58C7358C-E556-4368-A1BD-979F2D6C6759}" dt="2023-06-21T08:31:32.354" v="236" actId="404"/>
          <ac:spMkLst>
            <pc:docMk/>
            <pc:sldMk cId="2821258941" sldId="691"/>
            <ac:spMk id="37" creationId="{ADDE799C-7F0B-44E6-BF69-6880A2D423B3}"/>
          </ac:spMkLst>
        </pc:spChg>
        <pc:picChg chg="add mod">
          <ac:chgData name="Emma Marshall" userId="a2b35d5f-839b-45d7-8609-6fea0563397b" providerId="ADAL" clId="{58C7358C-E556-4368-A1BD-979F2D6C6759}" dt="2023-06-21T08:28:04.697" v="176"/>
          <ac:picMkLst>
            <pc:docMk/>
            <pc:sldMk cId="2821258941" sldId="691"/>
            <ac:picMk id="2" creationId="{508F8D21-9478-D152-0A86-6B199EE95614}"/>
          </ac:picMkLst>
        </pc:picChg>
        <pc:picChg chg="add mod">
          <ac:chgData name="Emma Marshall" userId="a2b35d5f-839b-45d7-8609-6fea0563397b" providerId="ADAL" clId="{58C7358C-E556-4368-A1BD-979F2D6C6759}" dt="2023-06-21T08:28:04.697" v="176"/>
          <ac:picMkLst>
            <pc:docMk/>
            <pc:sldMk cId="2821258941" sldId="691"/>
            <ac:picMk id="4" creationId="{12F6CF33-BDB5-BBD3-6383-759BDF4AC1FE}"/>
          </ac:picMkLst>
        </pc:picChg>
        <pc:picChg chg="add del mod">
          <ac:chgData name="Emma Marshall" userId="a2b35d5f-839b-45d7-8609-6fea0563397b" providerId="ADAL" clId="{58C7358C-E556-4368-A1BD-979F2D6C6759}" dt="2023-06-21T08:28:08.340" v="179"/>
          <ac:picMkLst>
            <pc:docMk/>
            <pc:sldMk cId="2821258941" sldId="691"/>
            <ac:picMk id="5" creationId="{34B9CFC4-633F-2D34-5CC2-48E84DF4972B}"/>
          </ac:picMkLst>
        </pc:picChg>
        <pc:picChg chg="add del mod">
          <ac:chgData name="Emma Marshall" userId="a2b35d5f-839b-45d7-8609-6fea0563397b" providerId="ADAL" clId="{58C7358C-E556-4368-A1BD-979F2D6C6759}" dt="2023-06-21T08:28:08.340" v="179"/>
          <ac:picMkLst>
            <pc:docMk/>
            <pc:sldMk cId="2821258941" sldId="691"/>
            <ac:picMk id="6" creationId="{3065E9E2-3236-21F0-3438-22C4ECCE2D05}"/>
          </ac:picMkLst>
        </pc:picChg>
        <pc:picChg chg="del">
          <ac:chgData name="Emma Marshall" userId="a2b35d5f-839b-45d7-8609-6fea0563397b" providerId="ADAL" clId="{58C7358C-E556-4368-A1BD-979F2D6C6759}" dt="2023-06-21T08:21:33.302" v="60" actId="478"/>
          <ac:picMkLst>
            <pc:docMk/>
            <pc:sldMk cId="2821258941" sldId="691"/>
            <ac:picMk id="11" creationId="{D896C870-59BB-884F-A359-A6FF68CA7681}"/>
          </ac:picMkLst>
        </pc:picChg>
        <pc:picChg chg="del">
          <ac:chgData name="Emma Marshall" userId="a2b35d5f-839b-45d7-8609-6fea0563397b" providerId="ADAL" clId="{58C7358C-E556-4368-A1BD-979F2D6C6759}" dt="2023-06-21T08:21:32.796" v="59" actId="478"/>
          <ac:picMkLst>
            <pc:docMk/>
            <pc:sldMk cId="2821258941" sldId="691"/>
            <ac:picMk id="12" creationId="{4420D68B-9494-C94C-8D0D-0DA5195E0D50}"/>
          </ac:picMkLst>
        </pc:picChg>
      </pc:sldChg>
      <pc:sldChg chg="addSp delSp modSp mod modNotes">
        <pc:chgData name="Emma Marshall" userId="a2b35d5f-839b-45d7-8609-6fea0563397b" providerId="ADAL" clId="{58C7358C-E556-4368-A1BD-979F2D6C6759}" dt="2023-06-21T13:02:15.972" v="500"/>
        <pc:sldMkLst>
          <pc:docMk/>
          <pc:sldMk cId="2805984724" sldId="692"/>
        </pc:sldMkLst>
        <pc:spChg chg="mod">
          <ac:chgData name="Emma Marshall" userId="a2b35d5f-839b-45d7-8609-6fea0563397b" providerId="ADAL" clId="{58C7358C-E556-4368-A1BD-979F2D6C6759}" dt="2023-06-21T08:42:09.789" v="435" actId="1076"/>
          <ac:spMkLst>
            <pc:docMk/>
            <pc:sldMk cId="2805984724" sldId="692"/>
            <ac:spMk id="3" creationId="{2D6E85D1-D386-6D41-A3E6-CD361DFE155D}"/>
          </ac:spMkLst>
        </pc:spChg>
        <pc:spChg chg="add mod">
          <ac:chgData name="Emma Marshall" userId="a2b35d5f-839b-45d7-8609-6fea0563397b" providerId="ADAL" clId="{58C7358C-E556-4368-A1BD-979F2D6C6759}" dt="2023-06-21T08:41:23.999" v="424"/>
          <ac:spMkLst>
            <pc:docMk/>
            <pc:sldMk cId="2805984724" sldId="692"/>
            <ac:spMk id="5" creationId="{323392D0-A9E6-4377-B31F-47A319987285}"/>
          </ac:spMkLst>
        </pc:spChg>
        <pc:spChg chg="del mod">
          <ac:chgData name="Emma Marshall" userId="a2b35d5f-839b-45d7-8609-6fea0563397b" providerId="ADAL" clId="{58C7358C-E556-4368-A1BD-979F2D6C6759}" dt="2023-06-21T08:41:07.428" v="416" actId="478"/>
          <ac:spMkLst>
            <pc:docMk/>
            <pc:sldMk cId="2805984724" sldId="692"/>
            <ac:spMk id="7" creationId="{31DC7F0F-8136-654B-BAEA-F616D00571C3}"/>
          </ac:spMkLst>
        </pc:spChg>
        <pc:spChg chg="del">
          <ac:chgData name="Emma Marshall" userId="a2b35d5f-839b-45d7-8609-6fea0563397b" providerId="ADAL" clId="{58C7358C-E556-4368-A1BD-979F2D6C6759}" dt="2023-06-21T08:21:37.021" v="64" actId="478"/>
          <ac:spMkLst>
            <pc:docMk/>
            <pc:sldMk cId="2805984724" sldId="692"/>
            <ac:spMk id="10" creationId="{501B6C63-F934-4F81-8033-5AD6EECB163B}"/>
          </ac:spMkLst>
        </pc:spChg>
        <pc:spChg chg="mod">
          <ac:chgData name="Emma Marshall" userId="a2b35d5f-839b-45d7-8609-6fea0563397b" providerId="ADAL" clId="{58C7358C-E556-4368-A1BD-979F2D6C6759}" dt="2023-06-21T08:31:36.801" v="239" actId="404"/>
          <ac:spMkLst>
            <pc:docMk/>
            <pc:sldMk cId="2805984724" sldId="692"/>
            <ac:spMk id="37" creationId="{ADDE799C-7F0B-44E6-BF69-6880A2D423B3}"/>
          </ac:spMkLst>
        </pc:spChg>
        <pc:picChg chg="add mod">
          <ac:chgData name="Emma Marshall" userId="a2b35d5f-839b-45d7-8609-6fea0563397b" providerId="ADAL" clId="{58C7358C-E556-4368-A1BD-979F2D6C6759}" dt="2023-06-21T08:27:51.927" v="175"/>
          <ac:picMkLst>
            <pc:docMk/>
            <pc:sldMk cId="2805984724" sldId="692"/>
            <ac:picMk id="2" creationId="{0A7F6DFE-0744-4664-65B1-B8F77D4F645B}"/>
          </ac:picMkLst>
        </pc:picChg>
        <pc:picChg chg="add mod">
          <ac:chgData name="Emma Marshall" userId="a2b35d5f-839b-45d7-8609-6fea0563397b" providerId="ADAL" clId="{58C7358C-E556-4368-A1BD-979F2D6C6759}" dt="2023-06-21T08:27:51.927" v="175"/>
          <ac:picMkLst>
            <pc:docMk/>
            <pc:sldMk cId="2805984724" sldId="692"/>
            <ac:picMk id="4" creationId="{0C422D36-7C6B-984B-808B-F5E9C7C4B959}"/>
          </ac:picMkLst>
        </pc:picChg>
        <pc:picChg chg="del">
          <ac:chgData name="Emma Marshall" userId="a2b35d5f-839b-45d7-8609-6fea0563397b" providerId="ADAL" clId="{58C7358C-E556-4368-A1BD-979F2D6C6759}" dt="2023-06-21T08:21:36.013" v="63" actId="478"/>
          <ac:picMkLst>
            <pc:docMk/>
            <pc:sldMk cId="2805984724" sldId="692"/>
            <ac:picMk id="8" creationId="{63EB7D17-E596-7848-ACC1-EB9630BF39BA}"/>
          </ac:picMkLst>
        </pc:picChg>
        <pc:picChg chg="del">
          <ac:chgData name="Emma Marshall" userId="a2b35d5f-839b-45d7-8609-6fea0563397b" providerId="ADAL" clId="{58C7358C-E556-4368-A1BD-979F2D6C6759}" dt="2023-06-21T08:21:35.566" v="62" actId="478"/>
          <ac:picMkLst>
            <pc:docMk/>
            <pc:sldMk cId="2805984724" sldId="692"/>
            <ac:picMk id="11" creationId="{74505870-EDE5-0E48-9AB3-817CA0140EEA}"/>
          </ac:picMkLst>
        </pc:picChg>
      </pc:sldChg>
      <pc:sldChg chg="addSp delSp modSp mod modNotes">
        <pc:chgData name="Emma Marshall" userId="a2b35d5f-839b-45d7-8609-6fea0563397b" providerId="ADAL" clId="{58C7358C-E556-4368-A1BD-979F2D6C6759}" dt="2023-06-21T13:02:15.972" v="500"/>
        <pc:sldMkLst>
          <pc:docMk/>
          <pc:sldMk cId="2197030515" sldId="694"/>
        </pc:sldMkLst>
        <pc:spChg chg="mod">
          <ac:chgData name="Emma Marshall" userId="a2b35d5f-839b-45d7-8609-6fea0563397b" providerId="ADAL" clId="{58C7358C-E556-4368-A1BD-979F2D6C6759}" dt="2023-06-21T08:42:18.038" v="437" actId="1076"/>
          <ac:spMkLst>
            <pc:docMk/>
            <pc:sldMk cId="2197030515" sldId="694"/>
            <ac:spMk id="3" creationId="{2D6E85D1-D386-6D41-A3E6-CD361DFE155D}"/>
          </ac:spMkLst>
        </pc:spChg>
        <pc:spChg chg="add mod">
          <ac:chgData name="Emma Marshall" userId="a2b35d5f-839b-45d7-8609-6fea0563397b" providerId="ADAL" clId="{58C7358C-E556-4368-A1BD-979F2D6C6759}" dt="2023-06-21T08:41:26.134" v="426"/>
          <ac:spMkLst>
            <pc:docMk/>
            <pc:sldMk cId="2197030515" sldId="694"/>
            <ac:spMk id="5" creationId="{78B4F5A9-F4C1-7B2E-B540-FC2977FC4B86}"/>
          </ac:spMkLst>
        </pc:spChg>
        <pc:spChg chg="del mod">
          <ac:chgData name="Emma Marshall" userId="a2b35d5f-839b-45d7-8609-6fea0563397b" providerId="ADAL" clId="{58C7358C-E556-4368-A1BD-979F2D6C6759}" dt="2023-06-21T08:41:10.779" v="418" actId="478"/>
          <ac:spMkLst>
            <pc:docMk/>
            <pc:sldMk cId="2197030515" sldId="694"/>
            <ac:spMk id="7" creationId="{63CBC161-A3F0-3F44-9BC7-86FA3B7EB18B}"/>
          </ac:spMkLst>
        </pc:spChg>
        <pc:spChg chg="del mod">
          <ac:chgData name="Emma Marshall" userId="a2b35d5f-839b-45d7-8609-6fea0563397b" providerId="ADAL" clId="{58C7358C-E556-4368-A1BD-979F2D6C6759}" dt="2023-06-21T08:21:43.413" v="71" actId="478"/>
          <ac:spMkLst>
            <pc:docMk/>
            <pc:sldMk cId="2197030515" sldId="694"/>
            <ac:spMk id="10" creationId="{501B6C63-F934-4F81-8033-5AD6EECB163B}"/>
          </ac:spMkLst>
        </pc:spChg>
        <pc:spChg chg="mod">
          <ac:chgData name="Emma Marshall" userId="a2b35d5f-839b-45d7-8609-6fea0563397b" providerId="ADAL" clId="{58C7358C-E556-4368-A1BD-979F2D6C6759}" dt="2023-06-21T08:31:51.727" v="247" actId="404"/>
          <ac:spMkLst>
            <pc:docMk/>
            <pc:sldMk cId="2197030515" sldId="694"/>
            <ac:spMk id="37" creationId="{ADDE799C-7F0B-44E6-BF69-6880A2D423B3}"/>
          </ac:spMkLst>
        </pc:spChg>
        <pc:picChg chg="add mod">
          <ac:chgData name="Emma Marshall" userId="a2b35d5f-839b-45d7-8609-6fea0563397b" providerId="ADAL" clId="{58C7358C-E556-4368-A1BD-979F2D6C6759}" dt="2023-06-21T08:27:47.622" v="172"/>
          <ac:picMkLst>
            <pc:docMk/>
            <pc:sldMk cId="2197030515" sldId="694"/>
            <ac:picMk id="2" creationId="{B0F1A114-18E0-9B6F-5097-A87128054A95}"/>
          </ac:picMkLst>
        </pc:picChg>
        <pc:picChg chg="add mod">
          <ac:chgData name="Emma Marshall" userId="a2b35d5f-839b-45d7-8609-6fea0563397b" providerId="ADAL" clId="{58C7358C-E556-4368-A1BD-979F2D6C6759}" dt="2023-06-21T08:27:47.622" v="172"/>
          <ac:picMkLst>
            <pc:docMk/>
            <pc:sldMk cId="2197030515" sldId="694"/>
            <ac:picMk id="4" creationId="{030A767E-E82D-509D-8F61-A2AC93F3F055}"/>
          </ac:picMkLst>
        </pc:picChg>
        <pc:picChg chg="del">
          <ac:chgData name="Emma Marshall" userId="a2b35d5f-839b-45d7-8609-6fea0563397b" providerId="ADAL" clId="{58C7358C-E556-4368-A1BD-979F2D6C6759}" dt="2023-06-21T08:21:42.388" v="69" actId="478"/>
          <ac:picMkLst>
            <pc:docMk/>
            <pc:sldMk cId="2197030515" sldId="694"/>
            <ac:picMk id="8" creationId="{0958D9C7-BBD9-9D4E-B159-6C293448EF38}"/>
          </ac:picMkLst>
        </pc:picChg>
        <pc:picChg chg="del">
          <ac:chgData name="Emma Marshall" userId="a2b35d5f-839b-45d7-8609-6fea0563397b" providerId="ADAL" clId="{58C7358C-E556-4368-A1BD-979F2D6C6759}" dt="2023-06-21T08:21:42.053" v="68" actId="478"/>
          <ac:picMkLst>
            <pc:docMk/>
            <pc:sldMk cId="2197030515" sldId="694"/>
            <ac:picMk id="11" creationId="{C920D78E-E969-5C47-A85B-5453BE1011D9}"/>
          </ac:picMkLst>
        </pc:picChg>
      </pc:sldChg>
      <pc:sldChg chg="addSp delSp modSp mod modNotes">
        <pc:chgData name="Emma Marshall" userId="a2b35d5f-839b-45d7-8609-6fea0563397b" providerId="ADAL" clId="{58C7358C-E556-4368-A1BD-979F2D6C6759}" dt="2023-06-21T13:02:15.972" v="500"/>
        <pc:sldMkLst>
          <pc:docMk/>
          <pc:sldMk cId="4119615189" sldId="695"/>
        </pc:sldMkLst>
        <pc:spChg chg="mod">
          <ac:chgData name="Emma Marshall" userId="a2b35d5f-839b-45d7-8609-6fea0563397b" providerId="ADAL" clId="{58C7358C-E556-4368-A1BD-979F2D6C6759}" dt="2023-06-21T08:44:58.273" v="467" actId="403"/>
          <ac:spMkLst>
            <pc:docMk/>
            <pc:sldMk cId="4119615189" sldId="695"/>
            <ac:spMk id="6" creationId="{DA9F1DAD-9AC0-194F-A752-068564BA887C}"/>
          </ac:spMkLst>
        </pc:spChg>
        <pc:spChg chg="del">
          <ac:chgData name="Emma Marshall" userId="a2b35d5f-839b-45d7-8609-6fea0563397b" providerId="ADAL" clId="{58C7358C-E556-4368-A1BD-979F2D6C6759}" dt="2023-06-21T08:22:06.005" v="92" actId="478"/>
          <ac:spMkLst>
            <pc:docMk/>
            <pc:sldMk cId="4119615189" sldId="695"/>
            <ac:spMk id="21" creationId="{501B6C63-F934-4F81-8033-5AD6EECB163B}"/>
          </ac:spMkLst>
        </pc:spChg>
        <pc:spChg chg="mod">
          <ac:chgData name="Emma Marshall" userId="a2b35d5f-839b-45d7-8609-6fea0563397b" providerId="ADAL" clId="{58C7358C-E556-4368-A1BD-979F2D6C6759}" dt="2023-06-21T08:44:58.273" v="467" actId="403"/>
          <ac:spMkLst>
            <pc:docMk/>
            <pc:sldMk cId="4119615189" sldId="695"/>
            <ac:spMk id="25" creationId="{89CF10FF-66E2-0040-A52A-45C331E6678B}"/>
          </ac:spMkLst>
        </pc:spChg>
        <pc:spChg chg="mod">
          <ac:chgData name="Emma Marshall" userId="a2b35d5f-839b-45d7-8609-6fea0563397b" providerId="ADAL" clId="{58C7358C-E556-4368-A1BD-979F2D6C6759}" dt="2023-06-21T08:44:58.273" v="467" actId="403"/>
          <ac:spMkLst>
            <pc:docMk/>
            <pc:sldMk cId="4119615189" sldId="695"/>
            <ac:spMk id="27" creationId="{DFBEDFBE-6561-1D4D-8C48-23F5BD145C3D}"/>
          </ac:spMkLst>
        </pc:spChg>
        <pc:spChg chg="mod">
          <ac:chgData name="Emma Marshall" userId="a2b35d5f-839b-45d7-8609-6fea0563397b" providerId="ADAL" clId="{58C7358C-E556-4368-A1BD-979F2D6C6759}" dt="2023-06-21T08:44:58.273" v="467" actId="403"/>
          <ac:spMkLst>
            <pc:docMk/>
            <pc:sldMk cId="4119615189" sldId="695"/>
            <ac:spMk id="28" creationId="{74D2AD8D-A65B-B241-A4D6-919F29F9D8AC}"/>
          </ac:spMkLst>
        </pc:spChg>
        <pc:spChg chg="mod">
          <ac:chgData name="Emma Marshall" userId="a2b35d5f-839b-45d7-8609-6fea0563397b" providerId="ADAL" clId="{58C7358C-E556-4368-A1BD-979F2D6C6759}" dt="2023-06-21T08:44:58.273" v="467" actId="403"/>
          <ac:spMkLst>
            <pc:docMk/>
            <pc:sldMk cId="4119615189" sldId="695"/>
            <ac:spMk id="29" creationId="{DABE7E10-70F3-8746-9912-8BBD391846C6}"/>
          </ac:spMkLst>
        </pc:spChg>
        <pc:spChg chg="mod">
          <ac:chgData name="Emma Marshall" userId="a2b35d5f-839b-45d7-8609-6fea0563397b" providerId="ADAL" clId="{58C7358C-E556-4368-A1BD-979F2D6C6759}" dt="2023-06-21T08:44:58.273" v="467" actId="403"/>
          <ac:spMkLst>
            <pc:docMk/>
            <pc:sldMk cId="4119615189" sldId="695"/>
            <ac:spMk id="30" creationId="{4F45C08D-B6C0-4982-BFF9-8CDCD98C880C}"/>
          </ac:spMkLst>
        </pc:spChg>
        <pc:spChg chg="mod">
          <ac:chgData name="Emma Marshall" userId="a2b35d5f-839b-45d7-8609-6fea0563397b" providerId="ADAL" clId="{58C7358C-E556-4368-A1BD-979F2D6C6759}" dt="2023-06-21T08:44:58.273" v="467" actId="403"/>
          <ac:spMkLst>
            <pc:docMk/>
            <pc:sldMk cId="4119615189" sldId="695"/>
            <ac:spMk id="176" creationId="{00000000-0000-0000-0000-000000000000}"/>
          </ac:spMkLst>
        </pc:spChg>
        <pc:spChg chg="mod">
          <ac:chgData name="Emma Marshall" userId="a2b35d5f-839b-45d7-8609-6fea0563397b" providerId="ADAL" clId="{58C7358C-E556-4368-A1BD-979F2D6C6759}" dt="2023-06-21T08:44:49.669" v="463" actId="1076"/>
          <ac:spMkLst>
            <pc:docMk/>
            <pc:sldMk cId="4119615189" sldId="695"/>
            <ac:spMk id="178" creationId="{00000000-0000-0000-0000-000000000000}"/>
          </ac:spMkLst>
        </pc:spChg>
        <pc:spChg chg="mod">
          <ac:chgData name="Emma Marshall" userId="a2b35d5f-839b-45d7-8609-6fea0563397b" providerId="ADAL" clId="{58C7358C-E556-4368-A1BD-979F2D6C6759}" dt="2023-06-21T08:44:58.273" v="467" actId="403"/>
          <ac:spMkLst>
            <pc:docMk/>
            <pc:sldMk cId="4119615189" sldId="695"/>
            <ac:spMk id="180" creationId="{00000000-0000-0000-0000-000000000000}"/>
          </ac:spMkLst>
        </pc:spChg>
        <pc:spChg chg="mod">
          <ac:chgData name="Emma Marshall" userId="a2b35d5f-839b-45d7-8609-6fea0563397b" providerId="ADAL" clId="{58C7358C-E556-4368-A1BD-979F2D6C6759}" dt="2023-06-21T08:44:58.273" v="467" actId="403"/>
          <ac:spMkLst>
            <pc:docMk/>
            <pc:sldMk cId="4119615189" sldId="695"/>
            <ac:spMk id="181" creationId="{00000000-0000-0000-0000-000000000000}"/>
          </ac:spMkLst>
        </pc:spChg>
        <pc:spChg chg="mod">
          <ac:chgData name="Emma Marshall" userId="a2b35d5f-839b-45d7-8609-6fea0563397b" providerId="ADAL" clId="{58C7358C-E556-4368-A1BD-979F2D6C6759}" dt="2023-06-21T08:44:58.273" v="467" actId="403"/>
          <ac:spMkLst>
            <pc:docMk/>
            <pc:sldMk cId="4119615189" sldId="695"/>
            <ac:spMk id="182" creationId="{00000000-0000-0000-0000-000000000000}"/>
          </ac:spMkLst>
        </pc:spChg>
        <pc:spChg chg="mod">
          <ac:chgData name="Emma Marshall" userId="a2b35d5f-839b-45d7-8609-6fea0563397b" providerId="ADAL" clId="{58C7358C-E556-4368-A1BD-979F2D6C6759}" dt="2023-06-21T08:44:58.273" v="467" actId="403"/>
          <ac:spMkLst>
            <pc:docMk/>
            <pc:sldMk cId="4119615189" sldId="695"/>
            <ac:spMk id="183" creationId="{00000000-0000-0000-0000-000000000000}"/>
          </ac:spMkLst>
        </pc:spChg>
        <pc:picChg chg="add mod">
          <ac:chgData name="Emma Marshall" userId="a2b35d5f-839b-45d7-8609-6fea0563397b" providerId="ADAL" clId="{58C7358C-E556-4368-A1BD-979F2D6C6759}" dt="2023-06-21T08:27:42.332" v="167"/>
          <ac:picMkLst>
            <pc:docMk/>
            <pc:sldMk cId="4119615189" sldId="695"/>
            <ac:picMk id="2" creationId="{22EDF08C-F2F1-959F-A1C9-9BB54AB150B5}"/>
          </ac:picMkLst>
        </pc:picChg>
        <pc:picChg chg="add mod">
          <ac:chgData name="Emma Marshall" userId="a2b35d5f-839b-45d7-8609-6fea0563397b" providerId="ADAL" clId="{58C7358C-E556-4368-A1BD-979F2D6C6759}" dt="2023-06-21T08:27:42.332" v="167"/>
          <ac:picMkLst>
            <pc:docMk/>
            <pc:sldMk cId="4119615189" sldId="695"/>
            <ac:picMk id="3" creationId="{8072466E-F78A-60F0-5DF0-155EE4E9E82C}"/>
          </ac:picMkLst>
        </pc:picChg>
        <pc:picChg chg="del">
          <ac:chgData name="Emma Marshall" userId="a2b35d5f-839b-45d7-8609-6fea0563397b" providerId="ADAL" clId="{58C7358C-E556-4368-A1BD-979F2D6C6759}" dt="2023-06-21T08:22:03.894" v="90" actId="478"/>
          <ac:picMkLst>
            <pc:docMk/>
            <pc:sldMk cId="4119615189" sldId="695"/>
            <ac:picMk id="23" creationId="{742EAE95-83E5-8046-B657-5883806F4F5E}"/>
          </ac:picMkLst>
        </pc:picChg>
        <pc:picChg chg="del">
          <ac:chgData name="Emma Marshall" userId="a2b35d5f-839b-45d7-8609-6fea0563397b" providerId="ADAL" clId="{58C7358C-E556-4368-A1BD-979F2D6C6759}" dt="2023-06-21T08:22:04.527" v="91" actId="478"/>
          <ac:picMkLst>
            <pc:docMk/>
            <pc:sldMk cId="4119615189" sldId="695"/>
            <ac:picMk id="31" creationId="{23DD9E61-D748-F246-AD0D-02528644809B}"/>
          </ac:picMkLst>
        </pc:picChg>
      </pc:sldChg>
      <pc:sldChg chg="addSp delSp modSp mod modNotes">
        <pc:chgData name="Emma Marshall" userId="a2b35d5f-839b-45d7-8609-6fea0563397b" providerId="ADAL" clId="{58C7358C-E556-4368-A1BD-979F2D6C6759}" dt="2023-06-21T13:02:15.972" v="500"/>
        <pc:sldMkLst>
          <pc:docMk/>
          <pc:sldMk cId="603319463" sldId="697"/>
        </pc:sldMkLst>
        <pc:spChg chg="mod">
          <ac:chgData name="Emma Marshall" userId="a2b35d5f-839b-45d7-8609-6fea0563397b" providerId="ADAL" clId="{58C7358C-E556-4368-A1BD-979F2D6C6759}" dt="2023-06-21T08:42:14.252" v="436" actId="1076"/>
          <ac:spMkLst>
            <pc:docMk/>
            <pc:sldMk cId="603319463" sldId="697"/>
            <ac:spMk id="3" creationId="{2D6E85D1-D386-6D41-A3E6-CD361DFE155D}"/>
          </ac:spMkLst>
        </pc:spChg>
        <pc:spChg chg="add mod">
          <ac:chgData name="Emma Marshall" userId="a2b35d5f-839b-45d7-8609-6fea0563397b" providerId="ADAL" clId="{58C7358C-E556-4368-A1BD-979F2D6C6759}" dt="2023-06-21T08:41:25.325" v="425"/>
          <ac:spMkLst>
            <pc:docMk/>
            <pc:sldMk cId="603319463" sldId="697"/>
            <ac:spMk id="5" creationId="{4F5BAE5F-D73B-9B4D-BA23-96A9DB2E50A2}"/>
          </ac:spMkLst>
        </pc:spChg>
        <pc:spChg chg="del mod">
          <ac:chgData name="Emma Marshall" userId="a2b35d5f-839b-45d7-8609-6fea0563397b" providerId="ADAL" clId="{58C7358C-E556-4368-A1BD-979F2D6C6759}" dt="2023-06-21T08:41:08.964" v="417" actId="478"/>
          <ac:spMkLst>
            <pc:docMk/>
            <pc:sldMk cId="603319463" sldId="697"/>
            <ac:spMk id="7" creationId="{31DC7F0F-8136-654B-BAEA-F616D00571C3}"/>
          </ac:spMkLst>
        </pc:spChg>
        <pc:spChg chg="del">
          <ac:chgData name="Emma Marshall" userId="a2b35d5f-839b-45d7-8609-6fea0563397b" providerId="ADAL" clId="{58C7358C-E556-4368-A1BD-979F2D6C6759}" dt="2023-06-21T08:21:40.279" v="67" actId="478"/>
          <ac:spMkLst>
            <pc:docMk/>
            <pc:sldMk cId="603319463" sldId="697"/>
            <ac:spMk id="10" creationId="{501B6C63-F934-4F81-8033-5AD6EECB163B}"/>
          </ac:spMkLst>
        </pc:spChg>
        <pc:spChg chg="mod">
          <ac:chgData name="Emma Marshall" userId="a2b35d5f-839b-45d7-8609-6fea0563397b" providerId="ADAL" clId="{58C7358C-E556-4368-A1BD-979F2D6C6759}" dt="2023-06-21T08:31:47.265" v="244" actId="207"/>
          <ac:spMkLst>
            <pc:docMk/>
            <pc:sldMk cId="603319463" sldId="697"/>
            <ac:spMk id="37" creationId="{ADDE799C-7F0B-44E6-BF69-6880A2D423B3}"/>
          </ac:spMkLst>
        </pc:spChg>
        <pc:picChg chg="add mod">
          <ac:chgData name="Emma Marshall" userId="a2b35d5f-839b-45d7-8609-6fea0563397b" providerId="ADAL" clId="{58C7358C-E556-4368-A1BD-979F2D6C6759}" dt="2023-06-21T08:27:51.140" v="174"/>
          <ac:picMkLst>
            <pc:docMk/>
            <pc:sldMk cId="603319463" sldId="697"/>
            <ac:picMk id="2" creationId="{1093586C-9370-A6BC-F76A-5747DFAF7E6A}"/>
          </ac:picMkLst>
        </pc:picChg>
        <pc:picChg chg="add mod">
          <ac:chgData name="Emma Marshall" userId="a2b35d5f-839b-45d7-8609-6fea0563397b" providerId="ADAL" clId="{58C7358C-E556-4368-A1BD-979F2D6C6759}" dt="2023-06-21T08:27:51.140" v="174"/>
          <ac:picMkLst>
            <pc:docMk/>
            <pc:sldMk cId="603319463" sldId="697"/>
            <ac:picMk id="4" creationId="{75C88863-5E75-3471-5A8A-039BAD8434BB}"/>
          </ac:picMkLst>
        </pc:picChg>
        <pc:picChg chg="del">
          <ac:chgData name="Emma Marshall" userId="a2b35d5f-839b-45d7-8609-6fea0563397b" providerId="ADAL" clId="{58C7358C-E556-4368-A1BD-979F2D6C6759}" dt="2023-06-21T08:21:38.428" v="66" actId="478"/>
          <ac:picMkLst>
            <pc:docMk/>
            <pc:sldMk cId="603319463" sldId="697"/>
            <ac:picMk id="8" creationId="{05D9F94C-A481-B94D-9F4A-DA9A41D40D1C}"/>
          </ac:picMkLst>
        </pc:picChg>
        <pc:picChg chg="del">
          <ac:chgData name="Emma Marshall" userId="a2b35d5f-839b-45d7-8609-6fea0563397b" providerId="ADAL" clId="{58C7358C-E556-4368-A1BD-979F2D6C6759}" dt="2023-06-21T08:21:38.045" v="65" actId="478"/>
          <ac:picMkLst>
            <pc:docMk/>
            <pc:sldMk cId="603319463" sldId="697"/>
            <ac:picMk id="11" creationId="{6009A76C-3F9F-094E-B84B-73152BB1CAAC}"/>
          </ac:picMkLst>
        </pc:picChg>
      </pc:sldChg>
      <pc:sldChg chg="addSp delSp modSp mod modNotes">
        <pc:chgData name="Emma Marshall" userId="a2b35d5f-839b-45d7-8609-6fea0563397b" providerId="ADAL" clId="{58C7358C-E556-4368-A1BD-979F2D6C6759}" dt="2023-06-21T13:02:17.250" v="502"/>
        <pc:sldMkLst>
          <pc:docMk/>
          <pc:sldMk cId="3890036460" sldId="698"/>
        </pc:sldMkLst>
        <pc:spChg chg="mod">
          <ac:chgData name="Emma Marshall" userId="a2b35d5f-839b-45d7-8609-6fea0563397b" providerId="ADAL" clId="{58C7358C-E556-4368-A1BD-979F2D6C6759}" dt="2023-06-21T08:44:06.860" v="455" actId="255"/>
          <ac:spMkLst>
            <pc:docMk/>
            <pc:sldMk cId="3890036460" sldId="698"/>
            <ac:spMk id="7" creationId="{EE4EF8C4-92CE-E44F-AC3C-A3CD6568F8C0}"/>
          </ac:spMkLst>
        </pc:spChg>
        <pc:spChg chg="mod">
          <ac:chgData name="Emma Marshall" userId="a2b35d5f-839b-45d7-8609-6fea0563397b" providerId="ADAL" clId="{58C7358C-E556-4368-A1BD-979F2D6C6759}" dt="2023-06-21T08:44:10.474" v="456" actId="255"/>
          <ac:spMkLst>
            <pc:docMk/>
            <pc:sldMk cId="3890036460" sldId="698"/>
            <ac:spMk id="9" creationId="{6A431713-B557-F946-8057-06A7B2813233}"/>
          </ac:spMkLst>
        </pc:spChg>
        <pc:spChg chg="mod">
          <ac:chgData name="Emma Marshall" userId="a2b35d5f-839b-45d7-8609-6fea0563397b" providerId="ADAL" clId="{58C7358C-E556-4368-A1BD-979F2D6C6759}" dt="2023-06-21T08:44:13.136" v="457" actId="255"/>
          <ac:spMkLst>
            <pc:docMk/>
            <pc:sldMk cId="3890036460" sldId="698"/>
            <ac:spMk id="10" creationId="{F39F9133-588F-7843-A655-90D3FB8DFDA1}"/>
          </ac:spMkLst>
        </pc:spChg>
        <pc:spChg chg="mod">
          <ac:chgData name="Emma Marshall" userId="a2b35d5f-839b-45d7-8609-6fea0563397b" providerId="ADAL" clId="{58C7358C-E556-4368-A1BD-979F2D6C6759}" dt="2023-06-21T08:43:41.845" v="450" actId="1076"/>
          <ac:spMkLst>
            <pc:docMk/>
            <pc:sldMk cId="3890036460" sldId="698"/>
            <ac:spMk id="11" creationId="{D4161FA3-200C-9C43-9281-796D20A64483}"/>
          </ac:spMkLst>
        </pc:spChg>
        <pc:spChg chg="del">
          <ac:chgData name="Emma Marshall" userId="a2b35d5f-839b-45d7-8609-6fea0563397b" providerId="ADAL" clId="{58C7358C-E556-4368-A1BD-979F2D6C6759}" dt="2023-06-21T08:21:53.919" v="80" actId="478"/>
          <ac:spMkLst>
            <pc:docMk/>
            <pc:sldMk cId="3890036460" sldId="698"/>
            <ac:spMk id="25" creationId="{501B6C63-F934-4F81-8033-5AD6EECB163B}"/>
          </ac:spMkLst>
        </pc:spChg>
        <pc:spChg chg="mod">
          <ac:chgData name="Emma Marshall" userId="a2b35d5f-839b-45d7-8609-6fea0563397b" providerId="ADAL" clId="{58C7358C-E556-4368-A1BD-979F2D6C6759}" dt="2023-06-21T08:32:10.512" v="255" actId="404"/>
          <ac:spMkLst>
            <pc:docMk/>
            <pc:sldMk cId="3890036460" sldId="698"/>
            <ac:spMk id="26" creationId="{87F819BC-E1B7-A742-868C-1D88753D816C}"/>
          </ac:spMkLst>
        </pc:spChg>
        <pc:spChg chg="mod">
          <ac:chgData name="Emma Marshall" userId="a2b35d5f-839b-45d7-8609-6fea0563397b" providerId="ADAL" clId="{58C7358C-E556-4368-A1BD-979F2D6C6759}" dt="2023-06-21T08:32:10.512" v="255" actId="404"/>
          <ac:spMkLst>
            <pc:docMk/>
            <pc:sldMk cId="3890036460" sldId="698"/>
            <ac:spMk id="27" creationId="{50E1A190-9189-404A-99CF-86A7A30052F2}"/>
          </ac:spMkLst>
        </pc:spChg>
        <pc:spChg chg="mod">
          <ac:chgData name="Emma Marshall" userId="a2b35d5f-839b-45d7-8609-6fea0563397b" providerId="ADAL" clId="{58C7358C-E556-4368-A1BD-979F2D6C6759}" dt="2023-06-21T08:32:10.512" v="255" actId="404"/>
          <ac:spMkLst>
            <pc:docMk/>
            <pc:sldMk cId="3890036460" sldId="698"/>
            <ac:spMk id="31" creationId="{9AADDB50-0A78-2C4E-9581-B0442042D0D1}"/>
          </ac:spMkLst>
        </pc:spChg>
        <pc:spChg chg="mod">
          <ac:chgData name="Emma Marshall" userId="a2b35d5f-839b-45d7-8609-6fea0563397b" providerId="ADAL" clId="{58C7358C-E556-4368-A1BD-979F2D6C6759}" dt="2023-06-21T08:32:10.512" v="255" actId="404"/>
          <ac:spMkLst>
            <pc:docMk/>
            <pc:sldMk cId="3890036460" sldId="698"/>
            <ac:spMk id="32" creationId="{24920BCE-9A8E-864C-9F9C-08583E2EF813}"/>
          </ac:spMkLst>
        </pc:spChg>
        <pc:spChg chg="mod">
          <ac:chgData name="Emma Marshall" userId="a2b35d5f-839b-45d7-8609-6fea0563397b" providerId="ADAL" clId="{58C7358C-E556-4368-A1BD-979F2D6C6759}" dt="2023-06-21T08:32:10.512" v="255" actId="404"/>
          <ac:spMkLst>
            <pc:docMk/>
            <pc:sldMk cId="3890036460" sldId="698"/>
            <ac:spMk id="33" creationId="{B6863781-359A-774C-90CD-4EAC3B2EA545}"/>
          </ac:spMkLst>
        </pc:spChg>
        <pc:spChg chg="mod">
          <ac:chgData name="Emma Marshall" userId="a2b35d5f-839b-45d7-8609-6fea0563397b" providerId="ADAL" clId="{58C7358C-E556-4368-A1BD-979F2D6C6759}" dt="2023-06-21T08:32:10.512" v="255" actId="404"/>
          <ac:spMkLst>
            <pc:docMk/>
            <pc:sldMk cId="3890036460" sldId="698"/>
            <ac:spMk id="34" creationId="{F3B6D455-9BCC-AA45-8957-A3328B31377B}"/>
          </ac:spMkLst>
        </pc:spChg>
        <pc:spChg chg="mod">
          <ac:chgData name="Emma Marshall" userId="a2b35d5f-839b-45d7-8609-6fea0563397b" providerId="ADAL" clId="{58C7358C-E556-4368-A1BD-979F2D6C6759}" dt="2023-06-21T08:32:10.512" v="255" actId="404"/>
          <ac:spMkLst>
            <pc:docMk/>
            <pc:sldMk cId="3890036460" sldId="698"/>
            <ac:spMk id="35" creationId="{C5179282-6965-A04F-96C4-2A1C18EAFB6F}"/>
          </ac:spMkLst>
        </pc:spChg>
        <pc:spChg chg="mod">
          <ac:chgData name="Emma Marshall" userId="a2b35d5f-839b-45d7-8609-6fea0563397b" providerId="ADAL" clId="{58C7358C-E556-4368-A1BD-979F2D6C6759}" dt="2023-06-21T08:32:10.512" v="255" actId="404"/>
          <ac:spMkLst>
            <pc:docMk/>
            <pc:sldMk cId="3890036460" sldId="698"/>
            <ac:spMk id="36" creationId="{82D001F5-39D8-FD40-9ECB-AF6B78E43701}"/>
          </ac:spMkLst>
        </pc:spChg>
        <pc:picChg chg="add mod">
          <ac:chgData name="Emma Marshall" userId="a2b35d5f-839b-45d7-8609-6fea0563397b" providerId="ADAL" clId="{58C7358C-E556-4368-A1BD-979F2D6C6759}" dt="2023-06-21T08:27:45.646" v="170"/>
          <ac:picMkLst>
            <pc:docMk/>
            <pc:sldMk cId="3890036460" sldId="698"/>
            <ac:picMk id="2" creationId="{EB5F4376-FD3A-DD19-3A50-B316D641F86F}"/>
          </ac:picMkLst>
        </pc:picChg>
        <pc:picChg chg="add mod">
          <ac:chgData name="Emma Marshall" userId="a2b35d5f-839b-45d7-8609-6fea0563397b" providerId="ADAL" clId="{58C7358C-E556-4368-A1BD-979F2D6C6759}" dt="2023-06-21T08:27:45.646" v="170"/>
          <ac:picMkLst>
            <pc:docMk/>
            <pc:sldMk cId="3890036460" sldId="698"/>
            <ac:picMk id="3" creationId="{01A69061-56B9-55C1-F843-B97A86F0B8B5}"/>
          </ac:picMkLst>
        </pc:picChg>
        <pc:picChg chg="del">
          <ac:chgData name="Emma Marshall" userId="a2b35d5f-839b-45d7-8609-6fea0563397b" providerId="ADAL" clId="{58C7358C-E556-4368-A1BD-979F2D6C6759}" dt="2023-06-21T08:21:52.693" v="79" actId="478"/>
          <ac:picMkLst>
            <pc:docMk/>
            <pc:sldMk cId="3890036460" sldId="698"/>
            <ac:picMk id="13" creationId="{25459FA0-FEC7-6F4F-A503-FB95D6E9A177}"/>
          </ac:picMkLst>
        </pc:picChg>
        <pc:picChg chg="del">
          <ac:chgData name="Emma Marshall" userId="a2b35d5f-839b-45d7-8609-6fea0563397b" providerId="ADAL" clId="{58C7358C-E556-4368-A1BD-979F2D6C6759}" dt="2023-06-21T08:21:52.111" v="78" actId="478"/>
          <ac:picMkLst>
            <pc:docMk/>
            <pc:sldMk cId="3890036460" sldId="698"/>
            <ac:picMk id="28" creationId="{D7FB1DBB-0A90-174E-93B0-7492061DB4B7}"/>
          </ac:picMkLst>
        </pc:picChg>
      </pc:sldChg>
      <pc:sldChg chg="addSp delSp modSp mod modNotes">
        <pc:chgData name="Emma Marshall" userId="a2b35d5f-839b-45d7-8609-6fea0563397b" providerId="ADAL" clId="{58C7358C-E556-4368-A1BD-979F2D6C6759}" dt="2023-06-21T13:02:16.768" v="501"/>
        <pc:sldMkLst>
          <pc:docMk/>
          <pc:sldMk cId="935639335" sldId="699"/>
        </pc:sldMkLst>
        <pc:spChg chg="del">
          <ac:chgData name="Emma Marshall" userId="a2b35d5f-839b-45d7-8609-6fea0563397b" providerId="ADAL" clId="{58C7358C-E556-4368-A1BD-979F2D6C6759}" dt="2023-06-21T08:26:52.622" v="139" actId="478"/>
          <ac:spMkLst>
            <pc:docMk/>
            <pc:sldMk cId="935639335" sldId="699"/>
            <ac:spMk id="7" creationId="{501B6C63-F934-4F81-8033-5AD6EECB163B}"/>
          </ac:spMkLst>
        </pc:spChg>
        <pc:spChg chg="mod">
          <ac:chgData name="Emma Marshall" userId="a2b35d5f-839b-45d7-8609-6fea0563397b" providerId="ADAL" clId="{58C7358C-E556-4368-A1BD-979F2D6C6759}" dt="2023-06-21T08:48:05.014" v="495" actId="1076"/>
          <ac:spMkLst>
            <pc:docMk/>
            <pc:sldMk cId="935639335" sldId="699"/>
            <ac:spMk id="17" creationId="{F2467BE8-1381-4CDC-A957-C28A30F96C33}"/>
          </ac:spMkLst>
        </pc:spChg>
        <pc:spChg chg="mod">
          <ac:chgData name="Emma Marshall" userId="a2b35d5f-839b-45d7-8609-6fea0563397b" providerId="ADAL" clId="{58C7358C-E556-4368-A1BD-979F2D6C6759}" dt="2023-06-21T08:48:13.558" v="497" actId="1076"/>
          <ac:spMkLst>
            <pc:docMk/>
            <pc:sldMk cId="935639335" sldId="699"/>
            <ac:spMk id="24" creationId="{82C1A0C8-11C1-4940-A73D-3B3537091F33}"/>
          </ac:spMkLst>
        </pc:spChg>
        <pc:picChg chg="mod">
          <ac:chgData name="Emma Marshall" userId="a2b35d5f-839b-45d7-8609-6fea0563397b" providerId="ADAL" clId="{58C7358C-E556-4368-A1BD-979F2D6C6759}" dt="2023-06-21T08:48:06.589" v="496" actId="1076"/>
          <ac:picMkLst>
            <pc:docMk/>
            <pc:sldMk cId="935639335" sldId="699"/>
            <ac:picMk id="2" creationId="{1A335CF9-2FF9-4CA7-AADF-D9B91AACB1F8}"/>
          </ac:picMkLst>
        </pc:picChg>
        <pc:picChg chg="add mod">
          <ac:chgData name="Emma Marshall" userId="a2b35d5f-839b-45d7-8609-6fea0563397b" providerId="ADAL" clId="{58C7358C-E556-4368-A1BD-979F2D6C6759}" dt="2023-06-21T08:27:08.062" v="142"/>
          <ac:picMkLst>
            <pc:docMk/>
            <pc:sldMk cId="935639335" sldId="699"/>
            <ac:picMk id="3" creationId="{51310D82-24CD-8518-9FAE-FBB409BDD6F9}"/>
          </ac:picMkLst>
        </pc:picChg>
        <pc:picChg chg="add mod">
          <ac:chgData name="Emma Marshall" userId="a2b35d5f-839b-45d7-8609-6fea0563397b" providerId="ADAL" clId="{58C7358C-E556-4368-A1BD-979F2D6C6759}" dt="2023-06-21T08:27:08.062" v="142"/>
          <ac:picMkLst>
            <pc:docMk/>
            <pc:sldMk cId="935639335" sldId="699"/>
            <ac:picMk id="4" creationId="{65D60164-3E2A-C585-2359-B494C1B1A452}"/>
          </ac:picMkLst>
        </pc:picChg>
        <pc:picChg chg="del">
          <ac:chgData name="Emma Marshall" userId="a2b35d5f-839b-45d7-8609-6fea0563397b" providerId="ADAL" clId="{58C7358C-E556-4368-A1BD-979F2D6C6759}" dt="2023-06-21T08:26:50.296" v="137" actId="478"/>
          <ac:picMkLst>
            <pc:docMk/>
            <pc:sldMk cId="935639335" sldId="699"/>
            <ac:picMk id="9" creationId="{40B7E84D-12FA-D942-8087-2F016DE2A32F}"/>
          </ac:picMkLst>
        </pc:picChg>
        <pc:picChg chg="del">
          <ac:chgData name="Emma Marshall" userId="a2b35d5f-839b-45d7-8609-6fea0563397b" providerId="ADAL" clId="{58C7358C-E556-4368-A1BD-979F2D6C6759}" dt="2023-06-21T08:26:50.703" v="138" actId="478"/>
          <ac:picMkLst>
            <pc:docMk/>
            <pc:sldMk cId="935639335" sldId="699"/>
            <ac:picMk id="11" creationId="{842B3262-3224-C54A-9208-B71E25D90595}"/>
          </ac:picMkLst>
        </pc:picChg>
      </pc:sldChg>
      <pc:sldChg chg="addSp delSp modSp mod modNotes">
        <pc:chgData name="Emma Marshall" userId="a2b35d5f-839b-45d7-8609-6fea0563397b" providerId="ADAL" clId="{58C7358C-E556-4368-A1BD-979F2D6C6759}" dt="2023-06-21T13:02:15.972" v="500"/>
        <pc:sldMkLst>
          <pc:docMk/>
          <pc:sldMk cId="1639752518" sldId="705"/>
        </pc:sldMkLst>
        <pc:spChg chg="mod">
          <ac:chgData name="Emma Marshall" userId="a2b35d5f-839b-45d7-8609-6fea0563397b" providerId="ADAL" clId="{58C7358C-E556-4368-A1BD-979F2D6C6759}" dt="2023-06-21T08:33:31.577" v="292" actId="404"/>
          <ac:spMkLst>
            <pc:docMk/>
            <pc:sldMk cId="1639752518" sldId="705"/>
            <ac:spMk id="7" creationId="{00000000-0000-0000-0000-000000000000}"/>
          </ac:spMkLst>
        </pc:spChg>
        <pc:spChg chg="mod">
          <ac:chgData name="Emma Marshall" userId="a2b35d5f-839b-45d7-8609-6fea0563397b" providerId="ADAL" clId="{58C7358C-E556-4368-A1BD-979F2D6C6759}" dt="2023-06-21T08:33:31.577" v="292" actId="404"/>
          <ac:spMkLst>
            <pc:docMk/>
            <pc:sldMk cId="1639752518" sldId="705"/>
            <ac:spMk id="9" creationId="{00000000-0000-0000-0000-000000000000}"/>
          </ac:spMkLst>
        </pc:spChg>
        <pc:spChg chg="mod">
          <ac:chgData name="Emma Marshall" userId="a2b35d5f-839b-45d7-8609-6fea0563397b" providerId="ADAL" clId="{58C7358C-E556-4368-A1BD-979F2D6C6759}" dt="2023-06-21T08:33:31.577" v="292" actId="404"/>
          <ac:spMkLst>
            <pc:docMk/>
            <pc:sldMk cId="1639752518" sldId="705"/>
            <ac:spMk id="12" creationId="{00000000-0000-0000-0000-000000000000}"/>
          </ac:spMkLst>
        </pc:spChg>
        <pc:spChg chg="mod">
          <ac:chgData name="Emma Marshall" userId="a2b35d5f-839b-45d7-8609-6fea0563397b" providerId="ADAL" clId="{58C7358C-E556-4368-A1BD-979F2D6C6759}" dt="2023-06-21T08:33:31.577" v="292" actId="404"/>
          <ac:spMkLst>
            <pc:docMk/>
            <pc:sldMk cId="1639752518" sldId="705"/>
            <ac:spMk id="13" creationId="{00000000-0000-0000-0000-000000000000}"/>
          </ac:spMkLst>
        </pc:spChg>
        <pc:spChg chg="add del mod">
          <ac:chgData name="Emma Marshall" userId="a2b35d5f-839b-45d7-8609-6fea0563397b" providerId="ADAL" clId="{58C7358C-E556-4368-A1BD-979F2D6C6759}" dt="2023-06-21T08:33:31.577" v="292" actId="404"/>
          <ac:spMkLst>
            <pc:docMk/>
            <pc:sldMk cId="1639752518" sldId="705"/>
            <ac:spMk id="14" creationId="{81C93BC1-3FA8-F745-81BF-93E36DCDDAC0}"/>
          </ac:spMkLst>
        </pc:spChg>
        <pc:spChg chg="add del">
          <ac:chgData name="Emma Marshall" userId="a2b35d5f-839b-45d7-8609-6fea0563397b" providerId="ADAL" clId="{58C7358C-E556-4368-A1BD-979F2D6C6759}" dt="2023-06-21T08:26:35.464" v="124" actId="478"/>
          <ac:spMkLst>
            <pc:docMk/>
            <pc:sldMk cId="1639752518" sldId="705"/>
            <ac:spMk id="15" creationId="{501B6C63-F934-4F81-8033-5AD6EECB163B}"/>
          </ac:spMkLst>
        </pc:spChg>
        <pc:picChg chg="add mod">
          <ac:chgData name="Emma Marshall" userId="a2b35d5f-839b-45d7-8609-6fea0563397b" providerId="ADAL" clId="{58C7358C-E556-4368-A1BD-979F2D6C6759}" dt="2023-06-21T08:27:18.509" v="157"/>
          <ac:picMkLst>
            <pc:docMk/>
            <pc:sldMk cId="1639752518" sldId="705"/>
            <ac:picMk id="2" creationId="{7694E865-01B4-0A9E-F096-B8C930C8BF80}"/>
          </ac:picMkLst>
        </pc:picChg>
        <pc:picChg chg="add mod">
          <ac:chgData name="Emma Marshall" userId="a2b35d5f-839b-45d7-8609-6fea0563397b" providerId="ADAL" clId="{58C7358C-E556-4368-A1BD-979F2D6C6759}" dt="2023-06-21T08:27:18.509" v="157"/>
          <ac:picMkLst>
            <pc:docMk/>
            <pc:sldMk cId="1639752518" sldId="705"/>
            <ac:picMk id="4" creationId="{B8866F21-005C-3E3E-E7BD-975FB93A3889}"/>
          </ac:picMkLst>
        </pc:picChg>
        <pc:picChg chg="add del">
          <ac:chgData name="Emma Marshall" userId="a2b35d5f-839b-45d7-8609-6fea0563397b" providerId="ADAL" clId="{58C7358C-E556-4368-A1BD-979F2D6C6759}" dt="2023-06-21T08:26:33.984" v="123" actId="478"/>
          <ac:picMkLst>
            <pc:docMk/>
            <pc:sldMk cId="1639752518" sldId="705"/>
            <ac:picMk id="11" creationId="{99698105-F2AD-2649-9364-2A50873EF525}"/>
          </ac:picMkLst>
        </pc:picChg>
        <pc:picChg chg="del">
          <ac:chgData name="Emma Marshall" userId="a2b35d5f-839b-45d7-8609-6fea0563397b" providerId="ADAL" clId="{58C7358C-E556-4368-A1BD-979F2D6C6759}" dt="2023-06-21T08:23:31.383" v="116" actId="478"/>
          <ac:picMkLst>
            <pc:docMk/>
            <pc:sldMk cId="1639752518" sldId="705"/>
            <ac:picMk id="16" creationId="{D55D674A-F566-E845-9E5C-77A1C6275F6B}"/>
          </ac:picMkLst>
        </pc:picChg>
      </pc:sldChg>
      <pc:sldChg chg="addSp delSp modSp mod modNotes">
        <pc:chgData name="Emma Marshall" userId="a2b35d5f-839b-45d7-8609-6fea0563397b" providerId="ADAL" clId="{58C7358C-E556-4368-A1BD-979F2D6C6759}" dt="2023-06-21T13:02:17.250" v="502"/>
        <pc:sldMkLst>
          <pc:docMk/>
          <pc:sldMk cId="691579860" sldId="706"/>
        </pc:sldMkLst>
        <pc:spChg chg="mod">
          <ac:chgData name="Emma Marshall" userId="a2b35d5f-839b-45d7-8609-6fea0563397b" providerId="ADAL" clId="{58C7358C-E556-4368-A1BD-979F2D6C6759}" dt="2023-06-21T08:32:57.300" v="277" actId="404"/>
          <ac:spMkLst>
            <pc:docMk/>
            <pc:sldMk cId="691579860" sldId="706"/>
            <ac:spMk id="2" creationId="{921A9A3F-C8E8-43B7-9C03-C3803A9BD2F6}"/>
          </ac:spMkLst>
        </pc:spChg>
        <pc:spChg chg="mod">
          <ac:chgData name="Emma Marshall" userId="a2b35d5f-839b-45d7-8609-6fea0563397b" providerId="ADAL" clId="{58C7358C-E556-4368-A1BD-979F2D6C6759}" dt="2023-06-21T08:45:52.028" v="475" actId="1076"/>
          <ac:spMkLst>
            <pc:docMk/>
            <pc:sldMk cId="691579860" sldId="706"/>
            <ac:spMk id="11" creationId="{D4161FA3-200C-9C43-9281-796D20A64483}"/>
          </ac:spMkLst>
        </pc:spChg>
        <pc:spChg chg="del">
          <ac:chgData name="Emma Marshall" userId="a2b35d5f-839b-45d7-8609-6fea0563397b" providerId="ADAL" clId="{58C7358C-E556-4368-A1BD-979F2D6C6759}" dt="2023-06-21T08:23:16.590" v="106" actId="478"/>
          <ac:spMkLst>
            <pc:docMk/>
            <pc:sldMk cId="691579860" sldId="706"/>
            <ac:spMk id="13" creationId="{501B6C63-F934-4F81-8033-5AD6EECB163B}"/>
          </ac:spMkLst>
        </pc:spChg>
        <pc:spChg chg="mod">
          <ac:chgData name="Emma Marshall" userId="a2b35d5f-839b-45d7-8609-6fea0563397b" providerId="ADAL" clId="{58C7358C-E556-4368-A1BD-979F2D6C6759}" dt="2023-06-21T08:32:57.300" v="277" actId="404"/>
          <ac:spMkLst>
            <pc:docMk/>
            <pc:sldMk cId="691579860" sldId="706"/>
            <ac:spMk id="15" creationId="{660B7B3E-4C8C-974D-9810-2B856B0F6EAB}"/>
          </ac:spMkLst>
        </pc:spChg>
        <pc:picChg chg="add mod">
          <ac:chgData name="Emma Marshall" userId="a2b35d5f-839b-45d7-8609-6fea0563397b" providerId="ADAL" clId="{58C7358C-E556-4368-A1BD-979F2D6C6759}" dt="2023-06-21T08:27:38.557" v="163"/>
          <ac:picMkLst>
            <pc:docMk/>
            <pc:sldMk cId="691579860" sldId="706"/>
            <ac:picMk id="3" creationId="{47FBB2EE-7F2A-4DB7-54C8-FE3BE0D55E07}"/>
          </ac:picMkLst>
        </pc:picChg>
        <pc:picChg chg="add mod">
          <ac:chgData name="Emma Marshall" userId="a2b35d5f-839b-45d7-8609-6fea0563397b" providerId="ADAL" clId="{58C7358C-E556-4368-A1BD-979F2D6C6759}" dt="2023-06-21T08:27:38.557" v="163"/>
          <ac:picMkLst>
            <pc:docMk/>
            <pc:sldMk cId="691579860" sldId="706"/>
            <ac:picMk id="4" creationId="{45AF08AE-4D38-936D-81A7-F274D753BA93}"/>
          </ac:picMkLst>
        </pc:picChg>
        <pc:picChg chg="del">
          <ac:chgData name="Emma Marshall" userId="a2b35d5f-839b-45d7-8609-6fea0563397b" providerId="ADAL" clId="{58C7358C-E556-4368-A1BD-979F2D6C6759}" dt="2023-06-21T08:23:14.750" v="105" actId="478"/>
          <ac:picMkLst>
            <pc:docMk/>
            <pc:sldMk cId="691579860" sldId="706"/>
            <ac:picMk id="12" creationId="{B947F1B6-9C25-E142-957B-A6F344A4970D}"/>
          </ac:picMkLst>
        </pc:picChg>
        <pc:picChg chg="del">
          <ac:chgData name="Emma Marshall" userId="a2b35d5f-839b-45d7-8609-6fea0563397b" providerId="ADAL" clId="{58C7358C-E556-4368-A1BD-979F2D6C6759}" dt="2023-06-21T08:23:14.406" v="104" actId="478"/>
          <ac:picMkLst>
            <pc:docMk/>
            <pc:sldMk cId="691579860" sldId="706"/>
            <ac:picMk id="14" creationId="{4E1B9410-0293-FE48-B4BB-050A2C74EA98}"/>
          </ac:picMkLst>
        </pc:picChg>
      </pc:sldChg>
      <pc:sldChg chg="modSp add mod modNotes">
        <pc:chgData name="Emma Marshall" userId="a2b35d5f-839b-45d7-8609-6fea0563397b" providerId="ADAL" clId="{58C7358C-E556-4368-A1BD-979F2D6C6759}" dt="2023-06-21T13:02:15.972" v="500"/>
        <pc:sldMkLst>
          <pc:docMk/>
          <pc:sldMk cId="2929111742" sldId="753"/>
        </pc:sldMkLst>
        <pc:spChg chg="mod">
          <ac:chgData name="Emma Marshall" userId="a2b35d5f-839b-45d7-8609-6fea0563397b" providerId="ADAL" clId="{58C7358C-E556-4368-A1BD-979F2D6C6759}" dt="2023-06-21T08:20:06.469" v="24" actId="20577"/>
          <ac:spMkLst>
            <pc:docMk/>
            <pc:sldMk cId="2929111742" sldId="753"/>
            <ac:spMk id="7" creationId="{879986B7-D4E7-604D-B06B-A19520E9B312}"/>
          </ac:spMkLst>
        </pc:spChg>
      </pc:sldChg>
      <pc:sldChg chg="add modNotes">
        <pc:chgData name="Emma Marshall" userId="a2b35d5f-839b-45d7-8609-6fea0563397b" providerId="ADAL" clId="{58C7358C-E556-4368-A1BD-979F2D6C6759}" dt="2023-06-21T13:02:15.972" v="500"/>
        <pc:sldMkLst>
          <pc:docMk/>
          <pc:sldMk cId="4029366483" sldId="768"/>
        </pc:sldMkLst>
      </pc:sldChg>
    </pc:docChg>
  </pc:docChgLst>
  <pc:docChgLst>
    <pc:chgData name="Daniel Brooks" userId="ff9cde6f-c1b3-47fc-ac58-e71bedd0b91c" providerId="ADAL" clId="{8D38570C-9DE6-44D3-89E5-77BF67400E1C}"/>
    <pc:docChg chg="custSel modSld">
      <pc:chgData name="Daniel Brooks" userId="ff9cde6f-c1b3-47fc-ac58-e71bedd0b91c" providerId="ADAL" clId="{8D38570C-9DE6-44D3-89E5-77BF67400E1C}" dt="2021-02-04T12:31:59.456" v="4" actId="1076"/>
      <pc:docMkLst>
        <pc:docMk/>
      </pc:docMkLst>
      <pc:sldChg chg="delSp modSp mod">
        <pc:chgData name="Daniel Brooks" userId="ff9cde6f-c1b3-47fc-ac58-e71bedd0b91c" providerId="ADAL" clId="{8D38570C-9DE6-44D3-89E5-77BF67400E1C}" dt="2021-02-04T12:31:05.951" v="1" actId="14100"/>
        <pc:sldMkLst>
          <pc:docMk/>
          <pc:sldMk cId="3281789462" sldId="257"/>
        </pc:sldMkLst>
        <pc:spChg chg="mod">
          <ac:chgData name="Daniel Brooks" userId="ff9cde6f-c1b3-47fc-ac58-e71bedd0b91c" providerId="ADAL" clId="{8D38570C-9DE6-44D3-89E5-77BF67400E1C}" dt="2021-02-04T12:31:05.951" v="1" actId="14100"/>
          <ac:spMkLst>
            <pc:docMk/>
            <pc:sldMk cId="3281789462" sldId="257"/>
            <ac:spMk id="6" creationId="{C41A4ACA-164D-1D45-BE9D-20D2D3F76C14}"/>
          </ac:spMkLst>
        </pc:spChg>
        <pc:picChg chg="del">
          <ac:chgData name="Daniel Brooks" userId="ff9cde6f-c1b3-47fc-ac58-e71bedd0b91c" providerId="ADAL" clId="{8D38570C-9DE6-44D3-89E5-77BF67400E1C}" dt="2021-02-04T12:31:00.775" v="0" actId="478"/>
          <ac:picMkLst>
            <pc:docMk/>
            <pc:sldMk cId="3281789462" sldId="257"/>
            <ac:picMk id="8" creationId="{4E25B912-02F3-844D-8FCD-9BCE612A8E5C}"/>
          </ac:picMkLst>
        </pc:picChg>
      </pc:sldChg>
      <pc:sldChg chg="modSp mod">
        <pc:chgData name="Daniel Brooks" userId="ff9cde6f-c1b3-47fc-ac58-e71bedd0b91c" providerId="ADAL" clId="{8D38570C-9DE6-44D3-89E5-77BF67400E1C}" dt="2021-02-04T12:31:23.135" v="2" actId="1076"/>
        <pc:sldMkLst>
          <pc:docMk/>
          <pc:sldMk cId="2743660478" sldId="271"/>
        </pc:sldMkLst>
        <pc:picChg chg="mod">
          <ac:chgData name="Daniel Brooks" userId="ff9cde6f-c1b3-47fc-ac58-e71bedd0b91c" providerId="ADAL" clId="{8D38570C-9DE6-44D3-89E5-77BF67400E1C}" dt="2021-02-04T12:31:23.135" v="2" actId="1076"/>
          <ac:picMkLst>
            <pc:docMk/>
            <pc:sldMk cId="2743660478" sldId="271"/>
            <ac:picMk id="11" creationId="{3CDB8512-3048-5D47-8AA6-BA8E5506E9C2}"/>
          </ac:picMkLst>
        </pc:picChg>
      </pc:sldChg>
      <pc:sldChg chg="modSp mod">
        <pc:chgData name="Daniel Brooks" userId="ff9cde6f-c1b3-47fc-ac58-e71bedd0b91c" providerId="ADAL" clId="{8D38570C-9DE6-44D3-89E5-77BF67400E1C}" dt="2021-02-04T12:31:45.554" v="3" actId="1076"/>
        <pc:sldMkLst>
          <pc:docMk/>
          <pc:sldMk cId="587603551" sldId="454"/>
        </pc:sldMkLst>
        <pc:picChg chg="mod">
          <ac:chgData name="Daniel Brooks" userId="ff9cde6f-c1b3-47fc-ac58-e71bedd0b91c" providerId="ADAL" clId="{8D38570C-9DE6-44D3-89E5-77BF67400E1C}" dt="2021-02-04T12:31:45.554" v="3" actId="1076"/>
          <ac:picMkLst>
            <pc:docMk/>
            <pc:sldMk cId="587603551" sldId="454"/>
            <ac:picMk id="8" creationId="{5081C487-B8C6-0343-89ED-C60FF7DB38A8}"/>
          </ac:picMkLst>
        </pc:picChg>
      </pc:sldChg>
      <pc:sldChg chg="modSp mod">
        <pc:chgData name="Daniel Brooks" userId="ff9cde6f-c1b3-47fc-ac58-e71bedd0b91c" providerId="ADAL" clId="{8D38570C-9DE6-44D3-89E5-77BF67400E1C}" dt="2021-02-04T12:31:59.456" v="4" actId="1076"/>
        <pc:sldMkLst>
          <pc:docMk/>
          <pc:sldMk cId="2834245915" sldId="511"/>
        </pc:sldMkLst>
        <pc:picChg chg="mod">
          <ac:chgData name="Daniel Brooks" userId="ff9cde6f-c1b3-47fc-ac58-e71bedd0b91c" providerId="ADAL" clId="{8D38570C-9DE6-44D3-89E5-77BF67400E1C}" dt="2021-02-04T12:31:59.456" v="4" actId="1076"/>
          <ac:picMkLst>
            <pc:docMk/>
            <pc:sldMk cId="2834245915" sldId="511"/>
            <ac:picMk id="9" creationId="{1C55485B-56F5-EA4B-A66F-F50AA937654A}"/>
          </ac:picMkLst>
        </pc:picChg>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pChg chg="mod">
          <ac:chgData name="Daniel Brooks" userId="ff9cde6f-c1b3-47fc-ac58-e71bedd0b91c" providerId="ADAL" clId="{0A3AC332-D894-4803-8E3A-2B3F652CA02A}" dt="2020-12-17T14:17:50.771" v="28" actId="1076"/>
          <ac:spMkLst>
            <pc:docMk/>
            <pc:sldMk cId="3281789462" sldId="257"/>
            <ac:spMk id="3" creationId="{6F36D061-AE11-46BC-BA24-4EDD59F0CF18}"/>
          </ac:spMkLst>
        </pc:spChg>
        <pc:spChg chg="mod">
          <ac:chgData name="Daniel Brooks" userId="ff9cde6f-c1b3-47fc-ac58-e71bedd0b91c" providerId="ADAL" clId="{0A3AC332-D894-4803-8E3A-2B3F652CA02A}" dt="2020-12-17T14:17:52.840" v="29" actId="20577"/>
          <ac:spMkLst>
            <pc:docMk/>
            <pc:sldMk cId="3281789462" sldId="257"/>
            <ac:spMk id="6" creationId="{C41A4ACA-164D-1D45-BE9D-20D2D3F76C14}"/>
          </ac:spMkLst>
        </pc:spChg>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docChgLst>
    <pc:chgData name="Mark Herbert" userId="S::mark@colour-profiling.com::15902831-cc1d-4d1a-b05d-88318b84e529" providerId="AD" clId="Web-{F62C0B94-A4A5-679F-CCDA-BED10BE8E01B}"/>
    <pc:docChg chg="modSld">
      <pc:chgData name="Mark Herbert" userId="S::mark@colour-profiling.com::15902831-cc1d-4d1a-b05d-88318b84e529" providerId="AD" clId="Web-{F62C0B94-A4A5-679F-CCDA-BED10BE8E01B}" dt="2021-06-02T11:31:37.274" v="46"/>
      <pc:docMkLst>
        <pc:docMk/>
      </pc:docMkLst>
      <pc:sldChg chg="addSp">
        <pc:chgData name="Mark Herbert" userId="S::mark@colour-profiling.com::15902831-cc1d-4d1a-b05d-88318b84e529" providerId="AD" clId="Web-{F62C0B94-A4A5-679F-CCDA-BED10BE8E01B}" dt="2021-06-02T11:30:27.755" v="14"/>
        <pc:sldMkLst>
          <pc:docMk/>
          <pc:sldMk cId="2743660478" sldId="271"/>
        </pc:sldMkLst>
        <pc:spChg chg="add">
          <ac:chgData name="Mark Herbert" userId="S::mark@colour-profiling.com::15902831-cc1d-4d1a-b05d-88318b84e529" providerId="AD" clId="Web-{F62C0B94-A4A5-679F-CCDA-BED10BE8E01B}" dt="2021-06-02T11:30:27.755" v="14"/>
          <ac:spMkLst>
            <pc:docMk/>
            <pc:sldMk cId="2743660478" sldId="271"/>
            <ac:spMk id="13" creationId="{501B6C63-F934-4F81-8033-5AD6EECB163B}"/>
          </ac:spMkLst>
        </pc:spChg>
      </pc:sldChg>
      <pc:sldChg chg="addSp">
        <pc:chgData name="Mark Herbert" userId="S::mark@colour-profiling.com::15902831-cc1d-4d1a-b05d-88318b84e529" providerId="AD" clId="Web-{F62C0B94-A4A5-679F-CCDA-BED10BE8E01B}" dt="2021-06-02T11:31:24.930" v="38"/>
        <pc:sldMkLst>
          <pc:docMk/>
          <pc:sldMk cId="540909167" sldId="280"/>
        </pc:sldMkLst>
        <pc:spChg chg="add">
          <ac:chgData name="Mark Herbert" userId="S::mark@colour-profiling.com::15902831-cc1d-4d1a-b05d-88318b84e529" providerId="AD" clId="Web-{F62C0B94-A4A5-679F-CCDA-BED10BE8E01B}" dt="2021-06-02T11:31:24.930" v="38"/>
          <ac:spMkLst>
            <pc:docMk/>
            <pc:sldMk cId="540909167" sldId="280"/>
            <ac:spMk id="11" creationId="{501B6C63-F934-4F81-8033-5AD6EECB163B}"/>
          </ac:spMkLst>
        </pc:spChg>
      </pc:sldChg>
      <pc:sldChg chg="addSp">
        <pc:chgData name="Mark Herbert" userId="S::mark@colour-profiling.com::15902831-cc1d-4d1a-b05d-88318b84e529" providerId="AD" clId="Web-{F62C0B94-A4A5-679F-CCDA-BED10BE8E01B}" dt="2021-06-02T11:31:10.007" v="30"/>
        <pc:sldMkLst>
          <pc:docMk/>
          <pc:sldMk cId="1453589691" sldId="307"/>
        </pc:sldMkLst>
        <pc:spChg chg="add">
          <ac:chgData name="Mark Herbert" userId="S::mark@colour-profiling.com::15902831-cc1d-4d1a-b05d-88318b84e529" providerId="AD" clId="Web-{F62C0B94-A4A5-679F-CCDA-BED10BE8E01B}" dt="2021-06-02T11:31:10.007" v="30"/>
          <ac:spMkLst>
            <pc:docMk/>
            <pc:sldMk cId="1453589691" sldId="307"/>
            <ac:spMk id="14" creationId="{501B6C63-F934-4F81-8033-5AD6EECB163B}"/>
          </ac:spMkLst>
        </pc:spChg>
      </pc:sldChg>
      <pc:sldChg chg="addSp">
        <pc:chgData name="Mark Herbert" userId="S::mark@colour-profiling.com::15902831-cc1d-4d1a-b05d-88318b84e529" providerId="AD" clId="Web-{F62C0B94-A4A5-679F-CCDA-BED10BE8E01B}" dt="2021-06-02T11:30:23.332" v="13"/>
        <pc:sldMkLst>
          <pc:docMk/>
          <pc:sldMk cId="3843095633" sldId="308"/>
        </pc:sldMkLst>
        <pc:spChg chg="add">
          <ac:chgData name="Mark Herbert" userId="S::mark@colour-profiling.com::15902831-cc1d-4d1a-b05d-88318b84e529" providerId="AD" clId="Web-{F62C0B94-A4A5-679F-CCDA-BED10BE8E01B}" dt="2021-06-02T11:30:23.332" v="13"/>
          <ac:spMkLst>
            <pc:docMk/>
            <pc:sldMk cId="3843095633" sldId="308"/>
            <ac:spMk id="16" creationId="{501B6C63-F934-4F81-8033-5AD6EECB163B}"/>
          </ac:spMkLst>
        </pc:spChg>
      </pc:sldChg>
      <pc:sldChg chg="addSp">
        <pc:chgData name="Mark Herbert" userId="S::mark@colour-profiling.com::15902831-cc1d-4d1a-b05d-88318b84e529" providerId="AD" clId="Web-{F62C0B94-A4A5-679F-CCDA-BED10BE8E01B}" dt="2021-06-02T11:31:30.321" v="42"/>
        <pc:sldMkLst>
          <pc:docMk/>
          <pc:sldMk cId="4255595497" sldId="313"/>
        </pc:sldMkLst>
        <pc:spChg chg="add">
          <ac:chgData name="Mark Herbert" userId="S::mark@colour-profiling.com::15902831-cc1d-4d1a-b05d-88318b84e529" providerId="AD" clId="Web-{F62C0B94-A4A5-679F-CCDA-BED10BE8E01B}" dt="2021-06-02T11:31:30.321" v="42"/>
          <ac:spMkLst>
            <pc:docMk/>
            <pc:sldMk cId="4255595497" sldId="313"/>
            <ac:spMk id="15" creationId="{501B6C63-F934-4F81-8033-5AD6EECB163B}"/>
          </ac:spMkLst>
        </pc:spChg>
      </pc:sldChg>
      <pc:sldChg chg="addSp">
        <pc:chgData name="Mark Herbert" userId="S::mark@colour-profiling.com::15902831-cc1d-4d1a-b05d-88318b84e529" providerId="AD" clId="Web-{F62C0B94-A4A5-679F-CCDA-BED10BE8E01B}" dt="2021-06-02T11:31:34.118" v="44"/>
        <pc:sldMkLst>
          <pc:docMk/>
          <pc:sldMk cId="487046051" sldId="372"/>
        </pc:sldMkLst>
        <pc:spChg chg="add">
          <ac:chgData name="Mark Herbert" userId="S::mark@colour-profiling.com::15902831-cc1d-4d1a-b05d-88318b84e529" providerId="AD" clId="Web-{F62C0B94-A4A5-679F-CCDA-BED10BE8E01B}" dt="2021-06-02T11:31:34.118" v="44"/>
          <ac:spMkLst>
            <pc:docMk/>
            <pc:sldMk cId="487046051" sldId="372"/>
            <ac:spMk id="8" creationId="{501B6C63-F934-4F81-8033-5AD6EECB163B}"/>
          </ac:spMkLst>
        </pc:spChg>
      </pc:sldChg>
      <pc:sldChg chg="addSp">
        <pc:chgData name="Mark Herbert" userId="S::mark@colour-profiling.com::15902831-cc1d-4d1a-b05d-88318b84e529" providerId="AD" clId="Web-{F62C0B94-A4A5-679F-CCDA-BED10BE8E01B}" dt="2021-06-02T11:31:29.383" v="41"/>
        <pc:sldMkLst>
          <pc:docMk/>
          <pc:sldMk cId="2439093484" sldId="453"/>
        </pc:sldMkLst>
        <pc:spChg chg="add">
          <ac:chgData name="Mark Herbert" userId="S::mark@colour-profiling.com::15902831-cc1d-4d1a-b05d-88318b84e529" providerId="AD" clId="Web-{F62C0B94-A4A5-679F-CCDA-BED10BE8E01B}" dt="2021-06-02T11:31:29.383" v="41"/>
          <ac:spMkLst>
            <pc:docMk/>
            <pc:sldMk cId="2439093484" sldId="453"/>
            <ac:spMk id="8" creationId="{501B6C63-F934-4F81-8033-5AD6EECB163B}"/>
          </ac:spMkLst>
        </pc:spChg>
      </pc:sldChg>
      <pc:sldChg chg="addSp">
        <pc:chgData name="Mark Herbert" userId="S::mark@colour-profiling.com::15902831-cc1d-4d1a-b05d-88318b84e529" providerId="AD" clId="Web-{F62C0B94-A4A5-679F-CCDA-BED10BE8E01B}" dt="2021-06-02T11:31:26.180" v="39"/>
        <pc:sldMkLst>
          <pc:docMk/>
          <pc:sldMk cId="1784027888" sldId="454"/>
        </pc:sldMkLst>
        <pc:spChg chg="add">
          <ac:chgData name="Mark Herbert" userId="S::mark@colour-profiling.com::15902831-cc1d-4d1a-b05d-88318b84e529" providerId="AD" clId="Web-{F62C0B94-A4A5-679F-CCDA-BED10BE8E01B}" dt="2021-06-02T11:31:26.180" v="39"/>
          <ac:spMkLst>
            <pc:docMk/>
            <pc:sldMk cId="1784027888" sldId="454"/>
            <ac:spMk id="13" creationId="{501B6C63-F934-4F81-8033-5AD6EECB163B}"/>
          </ac:spMkLst>
        </pc:spChg>
      </pc:sldChg>
      <pc:sldChg chg="addSp">
        <pc:chgData name="Mark Herbert" userId="S::mark@colour-profiling.com::15902831-cc1d-4d1a-b05d-88318b84e529" providerId="AD" clId="Web-{F62C0B94-A4A5-679F-CCDA-BED10BE8E01B}" dt="2021-06-02T11:30:31.974" v="15"/>
        <pc:sldMkLst>
          <pc:docMk/>
          <pc:sldMk cId="1766317319" sldId="482"/>
        </pc:sldMkLst>
        <pc:spChg chg="add">
          <ac:chgData name="Mark Herbert" userId="S::mark@colour-profiling.com::15902831-cc1d-4d1a-b05d-88318b84e529" providerId="AD" clId="Web-{F62C0B94-A4A5-679F-CCDA-BED10BE8E01B}" dt="2021-06-02T11:30:31.974" v="15"/>
          <ac:spMkLst>
            <pc:docMk/>
            <pc:sldMk cId="1766317319" sldId="482"/>
            <ac:spMk id="13" creationId="{501B6C63-F934-4F81-8033-5AD6EECB163B}"/>
          </ac:spMkLst>
        </pc:spChg>
      </pc:sldChg>
      <pc:sldChg chg="addSp">
        <pc:chgData name="Mark Herbert" userId="S::mark@colour-profiling.com::15902831-cc1d-4d1a-b05d-88318b84e529" providerId="AD" clId="Web-{F62C0B94-A4A5-679F-CCDA-BED10BE8E01B}" dt="2021-06-02T11:31:16.476" v="34"/>
        <pc:sldMkLst>
          <pc:docMk/>
          <pc:sldMk cId="3312637500" sldId="508"/>
        </pc:sldMkLst>
        <pc:spChg chg="add">
          <ac:chgData name="Mark Herbert" userId="S::mark@colour-profiling.com::15902831-cc1d-4d1a-b05d-88318b84e529" providerId="AD" clId="Web-{F62C0B94-A4A5-679F-CCDA-BED10BE8E01B}" dt="2021-06-02T11:31:16.476" v="34"/>
          <ac:spMkLst>
            <pc:docMk/>
            <pc:sldMk cId="3312637500" sldId="508"/>
            <ac:spMk id="12" creationId="{501B6C63-F934-4F81-8033-5AD6EECB163B}"/>
          </ac:spMkLst>
        </pc:spChg>
      </pc:sldChg>
      <pc:sldChg chg="addSp">
        <pc:chgData name="Mark Herbert" userId="S::mark@colour-profiling.com::15902831-cc1d-4d1a-b05d-88318b84e529" providerId="AD" clId="Web-{F62C0B94-A4A5-679F-CCDA-BED10BE8E01B}" dt="2021-06-02T11:31:18.820" v="36"/>
        <pc:sldMkLst>
          <pc:docMk/>
          <pc:sldMk cId="3903172804" sldId="509"/>
        </pc:sldMkLst>
        <pc:spChg chg="add">
          <ac:chgData name="Mark Herbert" userId="S::mark@colour-profiling.com::15902831-cc1d-4d1a-b05d-88318b84e529" providerId="AD" clId="Web-{F62C0B94-A4A5-679F-CCDA-BED10BE8E01B}" dt="2021-06-02T11:31:18.820" v="36"/>
          <ac:spMkLst>
            <pc:docMk/>
            <pc:sldMk cId="3903172804" sldId="509"/>
            <ac:spMk id="13" creationId="{501B6C63-F934-4F81-8033-5AD6EECB163B}"/>
          </ac:spMkLst>
        </pc:spChg>
      </pc:sldChg>
      <pc:sldChg chg="addSp">
        <pc:chgData name="Mark Herbert" userId="S::mark@colour-profiling.com::15902831-cc1d-4d1a-b05d-88318b84e529" providerId="AD" clId="Web-{F62C0B94-A4A5-679F-CCDA-BED10BE8E01B}" dt="2021-06-02T11:30:19.660" v="11"/>
        <pc:sldMkLst>
          <pc:docMk/>
          <pc:sldMk cId="182378725" sldId="581"/>
        </pc:sldMkLst>
        <pc:spChg chg="add">
          <ac:chgData name="Mark Herbert" userId="S::mark@colour-profiling.com::15902831-cc1d-4d1a-b05d-88318b84e529" providerId="AD" clId="Web-{F62C0B94-A4A5-679F-CCDA-BED10BE8E01B}" dt="2021-06-02T11:30:19.660" v="11"/>
          <ac:spMkLst>
            <pc:docMk/>
            <pc:sldMk cId="182378725" sldId="581"/>
            <ac:spMk id="9" creationId="{501B6C63-F934-4F81-8033-5AD6EECB163B}"/>
          </ac:spMkLst>
        </pc:spChg>
      </pc:sldChg>
      <pc:sldChg chg="addSp">
        <pc:chgData name="Mark Herbert" userId="S::mark@colour-profiling.com::15902831-cc1d-4d1a-b05d-88318b84e529" providerId="AD" clId="Web-{F62C0B94-A4A5-679F-CCDA-BED10BE8E01B}" dt="2021-06-02T11:30:34.833" v="16"/>
        <pc:sldMkLst>
          <pc:docMk/>
          <pc:sldMk cId="654749801" sldId="582"/>
        </pc:sldMkLst>
        <pc:spChg chg="add">
          <ac:chgData name="Mark Herbert" userId="S::mark@colour-profiling.com::15902831-cc1d-4d1a-b05d-88318b84e529" providerId="AD" clId="Web-{F62C0B94-A4A5-679F-CCDA-BED10BE8E01B}" dt="2021-06-02T11:30:34.833" v="16"/>
          <ac:spMkLst>
            <pc:docMk/>
            <pc:sldMk cId="654749801" sldId="582"/>
            <ac:spMk id="9" creationId="{501B6C63-F934-4F81-8033-5AD6EECB163B}"/>
          </ac:spMkLst>
        </pc:spChg>
      </pc:sldChg>
      <pc:sldChg chg="addSp">
        <pc:chgData name="Mark Herbert" userId="S::mark@colour-profiling.com::15902831-cc1d-4d1a-b05d-88318b84e529" providerId="AD" clId="Web-{F62C0B94-A4A5-679F-CCDA-BED10BE8E01B}" dt="2021-06-02T11:31:37.274" v="46"/>
        <pc:sldMkLst>
          <pc:docMk/>
          <pc:sldMk cId="3301908370" sldId="610"/>
        </pc:sldMkLst>
        <pc:spChg chg="add">
          <ac:chgData name="Mark Herbert" userId="S::mark@colour-profiling.com::15902831-cc1d-4d1a-b05d-88318b84e529" providerId="AD" clId="Web-{F62C0B94-A4A5-679F-CCDA-BED10BE8E01B}" dt="2021-06-02T11:31:37.274" v="46"/>
          <ac:spMkLst>
            <pc:docMk/>
            <pc:sldMk cId="3301908370" sldId="610"/>
            <ac:spMk id="19" creationId="{501B6C63-F934-4F81-8033-5AD6EECB163B}"/>
          </ac:spMkLst>
        </pc:spChg>
      </pc:sldChg>
      <pc:sldChg chg="addSp modSp">
        <pc:chgData name="Mark Herbert" userId="S::mark@colour-profiling.com::15902831-cc1d-4d1a-b05d-88318b84e529" providerId="AD" clId="Web-{F62C0B94-A4A5-679F-CCDA-BED10BE8E01B}" dt="2021-06-02T11:30:01.816" v="5" actId="20577"/>
        <pc:sldMkLst>
          <pc:docMk/>
          <pc:sldMk cId="2557649422" sldId="615"/>
        </pc:sldMkLst>
        <pc:spChg chg="add mod">
          <ac:chgData name="Mark Herbert" userId="S::mark@colour-profiling.com::15902831-cc1d-4d1a-b05d-88318b84e529" providerId="AD" clId="Web-{F62C0B94-A4A5-679F-CCDA-BED10BE8E01B}" dt="2021-06-02T11:30:01.816" v="5" actId="20577"/>
          <ac:spMkLst>
            <pc:docMk/>
            <pc:sldMk cId="2557649422" sldId="615"/>
            <ac:spMk id="6" creationId="{501B6C63-F934-4F81-8033-5AD6EECB163B}"/>
          </ac:spMkLst>
        </pc:spChg>
      </pc:sldChg>
      <pc:sldChg chg="addSp">
        <pc:chgData name="Mark Herbert" userId="S::mark@colour-profiling.com::15902831-cc1d-4d1a-b05d-88318b84e529" providerId="AD" clId="Web-{F62C0B94-A4A5-679F-CCDA-BED10BE8E01B}" dt="2021-06-02T11:31:31.477" v="43"/>
        <pc:sldMkLst>
          <pc:docMk/>
          <pc:sldMk cId="1720957988" sldId="634"/>
        </pc:sldMkLst>
        <pc:spChg chg="add">
          <ac:chgData name="Mark Herbert" userId="S::mark@colour-profiling.com::15902831-cc1d-4d1a-b05d-88318b84e529" providerId="AD" clId="Web-{F62C0B94-A4A5-679F-CCDA-BED10BE8E01B}" dt="2021-06-02T11:31:31.477" v="43"/>
          <ac:spMkLst>
            <pc:docMk/>
            <pc:sldMk cId="1720957988" sldId="634"/>
            <ac:spMk id="9" creationId="{501B6C63-F934-4F81-8033-5AD6EECB163B}"/>
          </ac:spMkLst>
        </pc:spChg>
      </pc:sldChg>
      <pc:sldChg chg="addSp modSp">
        <pc:chgData name="Mark Herbert" userId="S::mark@colour-profiling.com::15902831-cc1d-4d1a-b05d-88318b84e529" providerId="AD" clId="Web-{F62C0B94-A4A5-679F-CCDA-BED10BE8E01B}" dt="2021-06-02T11:29:56.096" v="1" actId="20577"/>
        <pc:sldMkLst>
          <pc:docMk/>
          <pc:sldMk cId="2358358913" sldId="636"/>
        </pc:sldMkLst>
        <pc:spChg chg="add mod">
          <ac:chgData name="Mark Herbert" userId="S::mark@colour-profiling.com::15902831-cc1d-4d1a-b05d-88318b84e529" providerId="AD" clId="Web-{F62C0B94-A4A5-679F-CCDA-BED10BE8E01B}" dt="2021-06-02T11:29:56.096" v="1" actId="20577"/>
          <ac:spMkLst>
            <pc:docMk/>
            <pc:sldMk cId="2358358913" sldId="636"/>
            <ac:spMk id="25" creationId="{501B6C63-F934-4F81-8033-5AD6EECB163B}"/>
          </ac:spMkLst>
        </pc:spChg>
      </pc:sldChg>
      <pc:sldChg chg="addSp modSp">
        <pc:chgData name="Mark Herbert" userId="S::mark@colour-profiling.com::15902831-cc1d-4d1a-b05d-88318b84e529" providerId="AD" clId="Web-{F62C0B94-A4A5-679F-CCDA-BED10BE8E01B}" dt="2021-06-02T11:29:58.534" v="3" actId="20577"/>
        <pc:sldMkLst>
          <pc:docMk/>
          <pc:sldMk cId="3109106656" sldId="637"/>
        </pc:sldMkLst>
        <pc:spChg chg="add mod">
          <ac:chgData name="Mark Herbert" userId="S::mark@colour-profiling.com::15902831-cc1d-4d1a-b05d-88318b84e529" providerId="AD" clId="Web-{F62C0B94-A4A5-679F-CCDA-BED10BE8E01B}" dt="2021-06-02T11:29:58.534" v="3" actId="20577"/>
          <ac:spMkLst>
            <pc:docMk/>
            <pc:sldMk cId="3109106656" sldId="637"/>
            <ac:spMk id="5" creationId="{501B6C63-F934-4F81-8033-5AD6EECB163B}"/>
          </ac:spMkLst>
        </pc:spChg>
      </pc:sldChg>
      <pc:sldChg chg="addSp">
        <pc:chgData name="Mark Herbert" userId="S::mark@colour-profiling.com::15902831-cc1d-4d1a-b05d-88318b84e529" providerId="AD" clId="Web-{F62C0B94-A4A5-679F-CCDA-BED10BE8E01B}" dt="2021-06-02T11:30:04.081" v="6"/>
        <pc:sldMkLst>
          <pc:docMk/>
          <pc:sldMk cId="2436521290" sldId="638"/>
        </pc:sldMkLst>
        <pc:spChg chg="add">
          <ac:chgData name="Mark Herbert" userId="S::mark@colour-profiling.com::15902831-cc1d-4d1a-b05d-88318b84e529" providerId="AD" clId="Web-{F62C0B94-A4A5-679F-CCDA-BED10BE8E01B}" dt="2021-06-02T11:30:04.081" v="6"/>
          <ac:spMkLst>
            <pc:docMk/>
            <pc:sldMk cId="2436521290" sldId="638"/>
            <ac:spMk id="5" creationId="{501B6C63-F934-4F81-8033-5AD6EECB163B}"/>
          </ac:spMkLst>
        </pc:spChg>
      </pc:sldChg>
      <pc:sldChg chg="addSp">
        <pc:chgData name="Mark Herbert" userId="S::mark@colour-profiling.com::15902831-cc1d-4d1a-b05d-88318b84e529" providerId="AD" clId="Web-{F62C0B94-A4A5-679F-CCDA-BED10BE8E01B}" dt="2021-06-02T11:30:09.144" v="7"/>
        <pc:sldMkLst>
          <pc:docMk/>
          <pc:sldMk cId="730845481" sldId="639"/>
        </pc:sldMkLst>
        <pc:spChg chg="add">
          <ac:chgData name="Mark Herbert" userId="S::mark@colour-profiling.com::15902831-cc1d-4d1a-b05d-88318b84e529" providerId="AD" clId="Web-{F62C0B94-A4A5-679F-CCDA-BED10BE8E01B}" dt="2021-06-02T11:30:09.144" v="7"/>
          <ac:spMkLst>
            <pc:docMk/>
            <pc:sldMk cId="730845481" sldId="639"/>
            <ac:spMk id="7" creationId="{501B6C63-F934-4F81-8033-5AD6EECB163B}"/>
          </ac:spMkLst>
        </pc:spChg>
      </pc:sldChg>
      <pc:sldChg chg="addSp">
        <pc:chgData name="Mark Herbert" userId="S::mark@colour-profiling.com::15902831-cc1d-4d1a-b05d-88318b84e529" providerId="AD" clId="Web-{F62C0B94-A4A5-679F-CCDA-BED10BE8E01B}" dt="2021-06-02T11:30:11.738" v="8"/>
        <pc:sldMkLst>
          <pc:docMk/>
          <pc:sldMk cId="18121320" sldId="640"/>
        </pc:sldMkLst>
        <pc:spChg chg="add">
          <ac:chgData name="Mark Herbert" userId="S::mark@colour-profiling.com::15902831-cc1d-4d1a-b05d-88318b84e529" providerId="AD" clId="Web-{F62C0B94-A4A5-679F-CCDA-BED10BE8E01B}" dt="2021-06-02T11:30:11.738" v="8"/>
          <ac:spMkLst>
            <pc:docMk/>
            <pc:sldMk cId="18121320" sldId="640"/>
            <ac:spMk id="8" creationId="{501B6C63-F934-4F81-8033-5AD6EECB163B}"/>
          </ac:spMkLst>
        </pc:spChg>
      </pc:sldChg>
      <pc:sldChg chg="addSp">
        <pc:chgData name="Mark Herbert" userId="S::mark@colour-profiling.com::15902831-cc1d-4d1a-b05d-88318b84e529" providerId="AD" clId="Web-{F62C0B94-A4A5-679F-CCDA-BED10BE8E01B}" dt="2021-06-02T11:30:15.019" v="9"/>
        <pc:sldMkLst>
          <pc:docMk/>
          <pc:sldMk cId="141672870" sldId="641"/>
        </pc:sldMkLst>
        <pc:spChg chg="add">
          <ac:chgData name="Mark Herbert" userId="S::mark@colour-profiling.com::15902831-cc1d-4d1a-b05d-88318b84e529" providerId="AD" clId="Web-{F62C0B94-A4A5-679F-CCDA-BED10BE8E01B}" dt="2021-06-02T11:30:15.019" v="9"/>
          <ac:spMkLst>
            <pc:docMk/>
            <pc:sldMk cId="141672870" sldId="641"/>
            <ac:spMk id="20" creationId="{501B6C63-F934-4F81-8033-5AD6EECB163B}"/>
          </ac:spMkLst>
        </pc:spChg>
      </pc:sldChg>
      <pc:sldChg chg="addSp">
        <pc:chgData name="Mark Herbert" userId="S::mark@colour-profiling.com::15902831-cc1d-4d1a-b05d-88318b84e529" providerId="AD" clId="Web-{F62C0B94-A4A5-679F-CCDA-BED10BE8E01B}" dt="2021-06-02T11:30:21.989" v="12"/>
        <pc:sldMkLst>
          <pc:docMk/>
          <pc:sldMk cId="2099084929" sldId="642"/>
        </pc:sldMkLst>
        <pc:spChg chg="add">
          <ac:chgData name="Mark Herbert" userId="S::mark@colour-profiling.com::15902831-cc1d-4d1a-b05d-88318b84e529" providerId="AD" clId="Web-{F62C0B94-A4A5-679F-CCDA-BED10BE8E01B}" dt="2021-06-02T11:30:21.989" v="12"/>
          <ac:spMkLst>
            <pc:docMk/>
            <pc:sldMk cId="2099084929" sldId="642"/>
            <ac:spMk id="21" creationId="{501B6C63-F934-4F81-8033-5AD6EECB163B}"/>
          </ac:spMkLst>
        </pc:spChg>
      </pc:sldChg>
      <pc:sldChg chg="addSp">
        <pc:chgData name="Mark Herbert" userId="S::mark@colour-profiling.com::15902831-cc1d-4d1a-b05d-88318b84e529" providerId="AD" clId="Web-{F62C0B94-A4A5-679F-CCDA-BED10BE8E01B}" dt="2021-06-02T11:30:36.255" v="17"/>
        <pc:sldMkLst>
          <pc:docMk/>
          <pc:sldMk cId="1016946719" sldId="645"/>
        </pc:sldMkLst>
        <pc:spChg chg="add">
          <ac:chgData name="Mark Herbert" userId="S::mark@colour-profiling.com::15902831-cc1d-4d1a-b05d-88318b84e529" providerId="AD" clId="Web-{F62C0B94-A4A5-679F-CCDA-BED10BE8E01B}" dt="2021-06-02T11:30:36.255" v="17"/>
          <ac:spMkLst>
            <pc:docMk/>
            <pc:sldMk cId="1016946719" sldId="645"/>
            <ac:spMk id="7" creationId="{501B6C63-F934-4F81-8033-5AD6EECB163B}"/>
          </ac:spMkLst>
        </pc:spChg>
      </pc:sldChg>
      <pc:sldChg chg="addSp">
        <pc:chgData name="Mark Herbert" userId="S::mark@colour-profiling.com::15902831-cc1d-4d1a-b05d-88318b84e529" providerId="AD" clId="Web-{F62C0B94-A4A5-679F-CCDA-BED10BE8E01B}" dt="2021-06-02T11:31:06.007" v="27"/>
        <pc:sldMkLst>
          <pc:docMk/>
          <pc:sldMk cId="98638424" sldId="653"/>
        </pc:sldMkLst>
        <pc:spChg chg="add">
          <ac:chgData name="Mark Herbert" userId="S::mark@colour-profiling.com::15902831-cc1d-4d1a-b05d-88318b84e529" providerId="AD" clId="Web-{F62C0B94-A4A5-679F-CCDA-BED10BE8E01B}" dt="2021-06-02T11:31:06.007" v="27"/>
          <ac:spMkLst>
            <pc:docMk/>
            <pc:sldMk cId="98638424" sldId="653"/>
            <ac:spMk id="11" creationId="{501B6C63-F934-4F81-8033-5AD6EECB163B}"/>
          </ac:spMkLst>
        </pc:spChg>
      </pc:sldChg>
      <pc:sldChg chg="addSp">
        <pc:chgData name="Mark Herbert" userId="S::mark@colour-profiling.com::15902831-cc1d-4d1a-b05d-88318b84e529" providerId="AD" clId="Web-{F62C0B94-A4A5-679F-CCDA-BED10BE8E01B}" dt="2021-06-02T11:31:07.991" v="28"/>
        <pc:sldMkLst>
          <pc:docMk/>
          <pc:sldMk cId="2823065382" sldId="655"/>
        </pc:sldMkLst>
        <pc:spChg chg="add">
          <ac:chgData name="Mark Herbert" userId="S::mark@colour-profiling.com::15902831-cc1d-4d1a-b05d-88318b84e529" providerId="AD" clId="Web-{F62C0B94-A4A5-679F-CCDA-BED10BE8E01B}" dt="2021-06-02T11:31:07.991" v="28"/>
          <ac:spMkLst>
            <pc:docMk/>
            <pc:sldMk cId="2823065382" sldId="655"/>
            <ac:spMk id="11" creationId="{501B6C63-F934-4F81-8033-5AD6EECB163B}"/>
          </ac:spMkLst>
        </pc:spChg>
      </pc:sldChg>
      <pc:sldChg chg="addSp">
        <pc:chgData name="Mark Herbert" userId="S::mark@colour-profiling.com::15902831-cc1d-4d1a-b05d-88318b84e529" providerId="AD" clId="Web-{F62C0B94-A4A5-679F-CCDA-BED10BE8E01B}" dt="2021-06-02T11:31:11.804" v="31"/>
        <pc:sldMkLst>
          <pc:docMk/>
          <pc:sldMk cId="2542630671" sldId="680"/>
        </pc:sldMkLst>
        <pc:spChg chg="add">
          <ac:chgData name="Mark Herbert" userId="S::mark@colour-profiling.com::15902831-cc1d-4d1a-b05d-88318b84e529" providerId="AD" clId="Web-{F62C0B94-A4A5-679F-CCDA-BED10BE8E01B}" dt="2021-06-02T11:31:11.804" v="31"/>
          <ac:spMkLst>
            <pc:docMk/>
            <pc:sldMk cId="2542630671" sldId="680"/>
            <ac:spMk id="15" creationId="{501B6C63-F934-4F81-8033-5AD6EECB163B}"/>
          </ac:spMkLst>
        </pc:spChg>
      </pc:sldChg>
      <pc:sldChg chg="addSp">
        <pc:chgData name="Mark Herbert" userId="S::mark@colour-profiling.com::15902831-cc1d-4d1a-b05d-88318b84e529" providerId="AD" clId="Web-{F62C0B94-A4A5-679F-CCDA-BED10BE8E01B}" dt="2021-06-02T11:31:15.320" v="33"/>
        <pc:sldMkLst>
          <pc:docMk/>
          <pc:sldMk cId="1122065119" sldId="683"/>
        </pc:sldMkLst>
        <pc:spChg chg="add">
          <ac:chgData name="Mark Herbert" userId="S::mark@colour-profiling.com::15902831-cc1d-4d1a-b05d-88318b84e529" providerId="AD" clId="Web-{F62C0B94-A4A5-679F-CCDA-BED10BE8E01B}" dt="2021-06-02T11:31:15.320" v="33"/>
          <ac:spMkLst>
            <pc:docMk/>
            <pc:sldMk cId="1122065119" sldId="683"/>
            <ac:spMk id="15" creationId="{501B6C63-F934-4F81-8033-5AD6EECB163B}"/>
          </ac:spMkLst>
        </pc:spChg>
      </pc:sldChg>
      <pc:sldChg chg="addSp">
        <pc:chgData name="Mark Herbert" userId="S::mark@colour-profiling.com::15902831-cc1d-4d1a-b05d-88318b84e529" providerId="AD" clId="Web-{F62C0B94-A4A5-679F-CCDA-BED10BE8E01B}" dt="2021-06-02T11:31:17.601" v="35"/>
        <pc:sldMkLst>
          <pc:docMk/>
          <pc:sldMk cId="2553401085" sldId="684"/>
        </pc:sldMkLst>
        <pc:spChg chg="add">
          <ac:chgData name="Mark Herbert" userId="S::mark@colour-profiling.com::15902831-cc1d-4d1a-b05d-88318b84e529" providerId="AD" clId="Web-{F62C0B94-A4A5-679F-CCDA-BED10BE8E01B}" dt="2021-06-02T11:31:17.601" v="35"/>
          <ac:spMkLst>
            <pc:docMk/>
            <pc:sldMk cId="2553401085" sldId="684"/>
            <ac:spMk id="20" creationId="{501B6C63-F934-4F81-8033-5AD6EECB163B}"/>
          </ac:spMkLst>
        </pc:spChg>
      </pc:sldChg>
      <pc:sldChg chg="addSp">
        <pc:chgData name="Mark Herbert" userId="S::mark@colour-profiling.com::15902831-cc1d-4d1a-b05d-88318b84e529" providerId="AD" clId="Web-{F62C0B94-A4A5-679F-CCDA-BED10BE8E01B}" dt="2021-06-02T11:31:22.617" v="37"/>
        <pc:sldMkLst>
          <pc:docMk/>
          <pc:sldMk cId="3551708292" sldId="686"/>
        </pc:sldMkLst>
        <pc:spChg chg="add">
          <ac:chgData name="Mark Herbert" userId="S::mark@colour-profiling.com::15902831-cc1d-4d1a-b05d-88318b84e529" providerId="AD" clId="Web-{F62C0B94-A4A5-679F-CCDA-BED10BE8E01B}" dt="2021-06-02T11:31:22.617" v="37"/>
          <ac:spMkLst>
            <pc:docMk/>
            <pc:sldMk cId="3551708292" sldId="686"/>
            <ac:spMk id="19" creationId="{501B6C63-F934-4F81-8033-5AD6EECB163B}"/>
          </ac:spMkLst>
        </pc:spChg>
      </pc:sldChg>
      <pc:sldChg chg="addSp">
        <pc:chgData name="Mark Herbert" userId="S::mark@colour-profiling.com::15902831-cc1d-4d1a-b05d-88318b84e529" providerId="AD" clId="Web-{F62C0B94-A4A5-679F-CCDA-BED10BE8E01B}" dt="2021-06-02T11:30:38.802" v="18"/>
        <pc:sldMkLst>
          <pc:docMk/>
          <pc:sldMk cId="2174034074" sldId="687"/>
        </pc:sldMkLst>
        <pc:spChg chg="add">
          <ac:chgData name="Mark Herbert" userId="S::mark@colour-profiling.com::15902831-cc1d-4d1a-b05d-88318b84e529" providerId="AD" clId="Web-{F62C0B94-A4A5-679F-CCDA-BED10BE8E01B}" dt="2021-06-02T11:30:38.802" v="18"/>
          <ac:spMkLst>
            <pc:docMk/>
            <pc:sldMk cId="2174034074" sldId="687"/>
            <ac:spMk id="8" creationId="{501B6C63-F934-4F81-8033-5AD6EECB163B}"/>
          </ac:spMkLst>
        </pc:spChg>
      </pc:sldChg>
      <pc:sldChg chg="addSp">
        <pc:chgData name="Mark Herbert" userId="S::mark@colour-profiling.com::15902831-cc1d-4d1a-b05d-88318b84e529" providerId="AD" clId="Web-{F62C0B94-A4A5-679F-CCDA-BED10BE8E01B}" dt="2021-06-02T11:30:40.552" v="19"/>
        <pc:sldMkLst>
          <pc:docMk/>
          <pc:sldMk cId="2096171682" sldId="688"/>
        </pc:sldMkLst>
        <pc:spChg chg="add">
          <ac:chgData name="Mark Herbert" userId="S::mark@colour-profiling.com::15902831-cc1d-4d1a-b05d-88318b84e529" providerId="AD" clId="Web-{F62C0B94-A4A5-679F-CCDA-BED10BE8E01B}" dt="2021-06-02T11:30:40.552" v="19"/>
          <ac:spMkLst>
            <pc:docMk/>
            <pc:sldMk cId="2096171682" sldId="688"/>
            <ac:spMk id="7" creationId="{501B6C63-F934-4F81-8033-5AD6EECB163B}"/>
          </ac:spMkLst>
        </pc:spChg>
      </pc:sldChg>
      <pc:sldChg chg="addSp">
        <pc:chgData name="Mark Herbert" userId="S::mark@colour-profiling.com::15902831-cc1d-4d1a-b05d-88318b84e529" providerId="AD" clId="Web-{F62C0B94-A4A5-679F-CCDA-BED10BE8E01B}" dt="2021-06-02T11:30:41.771" v="20"/>
        <pc:sldMkLst>
          <pc:docMk/>
          <pc:sldMk cId="1059780250" sldId="689"/>
        </pc:sldMkLst>
        <pc:spChg chg="add">
          <ac:chgData name="Mark Herbert" userId="S::mark@colour-profiling.com::15902831-cc1d-4d1a-b05d-88318b84e529" providerId="AD" clId="Web-{F62C0B94-A4A5-679F-CCDA-BED10BE8E01B}" dt="2021-06-02T11:30:41.771" v="20"/>
          <ac:spMkLst>
            <pc:docMk/>
            <pc:sldMk cId="1059780250" sldId="689"/>
            <ac:spMk id="10" creationId="{501B6C63-F934-4F81-8033-5AD6EECB163B}"/>
          </ac:spMkLst>
        </pc:spChg>
      </pc:sldChg>
      <pc:sldChg chg="addSp">
        <pc:chgData name="Mark Herbert" userId="S::mark@colour-profiling.com::15902831-cc1d-4d1a-b05d-88318b84e529" providerId="AD" clId="Web-{F62C0B94-A4A5-679F-CCDA-BED10BE8E01B}" dt="2021-06-02T11:30:43.021" v="21"/>
        <pc:sldMkLst>
          <pc:docMk/>
          <pc:sldMk cId="1215366934" sldId="690"/>
        </pc:sldMkLst>
        <pc:spChg chg="add">
          <ac:chgData name="Mark Herbert" userId="S::mark@colour-profiling.com::15902831-cc1d-4d1a-b05d-88318b84e529" providerId="AD" clId="Web-{F62C0B94-A4A5-679F-CCDA-BED10BE8E01B}" dt="2021-06-02T11:30:43.021" v="21"/>
          <ac:spMkLst>
            <pc:docMk/>
            <pc:sldMk cId="1215366934" sldId="690"/>
            <ac:spMk id="10" creationId="{501B6C63-F934-4F81-8033-5AD6EECB163B}"/>
          </ac:spMkLst>
        </pc:spChg>
      </pc:sldChg>
      <pc:sldChg chg="addSp">
        <pc:chgData name="Mark Herbert" userId="S::mark@colour-profiling.com::15902831-cc1d-4d1a-b05d-88318b84e529" providerId="AD" clId="Web-{F62C0B94-A4A5-679F-CCDA-BED10BE8E01B}" dt="2021-06-02T11:30:52.443" v="23"/>
        <pc:sldMkLst>
          <pc:docMk/>
          <pc:sldMk cId="2821258941" sldId="691"/>
        </pc:sldMkLst>
        <pc:spChg chg="add">
          <ac:chgData name="Mark Herbert" userId="S::mark@colour-profiling.com::15902831-cc1d-4d1a-b05d-88318b84e529" providerId="AD" clId="Web-{F62C0B94-A4A5-679F-CCDA-BED10BE8E01B}" dt="2021-06-02T11:30:47.146" v="22"/>
          <ac:spMkLst>
            <pc:docMk/>
            <pc:sldMk cId="2821258941" sldId="691"/>
            <ac:spMk id="7" creationId="{501B6C63-F934-4F81-8033-5AD6EECB163B}"/>
          </ac:spMkLst>
        </pc:spChg>
        <pc:spChg chg="add">
          <ac:chgData name="Mark Herbert" userId="S::mark@colour-profiling.com::15902831-cc1d-4d1a-b05d-88318b84e529" providerId="AD" clId="Web-{F62C0B94-A4A5-679F-CCDA-BED10BE8E01B}" dt="2021-06-02T11:30:52.443" v="23"/>
          <ac:spMkLst>
            <pc:docMk/>
            <pc:sldMk cId="2821258941" sldId="691"/>
            <ac:spMk id="8" creationId="{501B6C63-F934-4F81-8033-5AD6EECB163B}"/>
          </ac:spMkLst>
        </pc:spChg>
      </pc:sldChg>
      <pc:sldChg chg="addSp">
        <pc:chgData name="Mark Herbert" userId="S::mark@colour-profiling.com::15902831-cc1d-4d1a-b05d-88318b84e529" providerId="AD" clId="Web-{F62C0B94-A4A5-679F-CCDA-BED10BE8E01B}" dt="2021-06-02T11:31:01.506" v="24"/>
        <pc:sldMkLst>
          <pc:docMk/>
          <pc:sldMk cId="2805984724" sldId="692"/>
        </pc:sldMkLst>
        <pc:spChg chg="add">
          <ac:chgData name="Mark Herbert" userId="S::mark@colour-profiling.com::15902831-cc1d-4d1a-b05d-88318b84e529" providerId="AD" clId="Web-{F62C0B94-A4A5-679F-CCDA-BED10BE8E01B}" dt="2021-06-02T11:31:01.506" v="24"/>
          <ac:spMkLst>
            <pc:docMk/>
            <pc:sldMk cId="2805984724" sldId="692"/>
            <ac:spMk id="10" creationId="{501B6C63-F934-4F81-8033-5AD6EECB163B}"/>
          </ac:spMkLst>
        </pc:spChg>
      </pc:sldChg>
      <pc:sldChg chg="addSp">
        <pc:chgData name="Mark Herbert" userId="S::mark@colour-profiling.com::15902831-cc1d-4d1a-b05d-88318b84e529" providerId="AD" clId="Web-{F62C0B94-A4A5-679F-CCDA-BED10BE8E01B}" dt="2021-06-02T11:31:04.553" v="26"/>
        <pc:sldMkLst>
          <pc:docMk/>
          <pc:sldMk cId="2197030515" sldId="694"/>
        </pc:sldMkLst>
        <pc:spChg chg="add">
          <ac:chgData name="Mark Herbert" userId="S::mark@colour-profiling.com::15902831-cc1d-4d1a-b05d-88318b84e529" providerId="AD" clId="Web-{F62C0B94-A4A5-679F-CCDA-BED10BE8E01B}" dt="2021-06-02T11:31:04.553" v="26"/>
          <ac:spMkLst>
            <pc:docMk/>
            <pc:sldMk cId="2197030515" sldId="694"/>
            <ac:spMk id="10" creationId="{501B6C63-F934-4F81-8033-5AD6EECB163B}"/>
          </ac:spMkLst>
        </pc:spChg>
      </pc:sldChg>
      <pc:sldChg chg="addSp">
        <pc:chgData name="Mark Herbert" userId="S::mark@colour-profiling.com::15902831-cc1d-4d1a-b05d-88318b84e529" providerId="AD" clId="Web-{F62C0B94-A4A5-679F-CCDA-BED10BE8E01B}" dt="2021-06-02T11:31:13.116" v="32"/>
        <pc:sldMkLst>
          <pc:docMk/>
          <pc:sldMk cId="4119615189" sldId="695"/>
        </pc:sldMkLst>
        <pc:spChg chg="add">
          <ac:chgData name="Mark Herbert" userId="S::mark@colour-profiling.com::15902831-cc1d-4d1a-b05d-88318b84e529" providerId="AD" clId="Web-{F62C0B94-A4A5-679F-CCDA-BED10BE8E01B}" dt="2021-06-02T11:31:13.116" v="32"/>
          <ac:spMkLst>
            <pc:docMk/>
            <pc:sldMk cId="4119615189" sldId="695"/>
            <ac:spMk id="21" creationId="{501B6C63-F934-4F81-8033-5AD6EECB163B}"/>
          </ac:spMkLst>
        </pc:spChg>
      </pc:sldChg>
      <pc:sldChg chg="addSp">
        <pc:chgData name="Mark Herbert" userId="S::mark@colour-profiling.com::15902831-cc1d-4d1a-b05d-88318b84e529" providerId="AD" clId="Web-{F62C0B94-A4A5-679F-CCDA-BED10BE8E01B}" dt="2021-06-02T11:30:17.488" v="10"/>
        <pc:sldMkLst>
          <pc:docMk/>
          <pc:sldMk cId="2277911380" sldId="696"/>
        </pc:sldMkLst>
        <pc:spChg chg="add">
          <ac:chgData name="Mark Herbert" userId="S::mark@colour-profiling.com::15902831-cc1d-4d1a-b05d-88318b84e529" providerId="AD" clId="Web-{F62C0B94-A4A5-679F-CCDA-BED10BE8E01B}" dt="2021-06-02T11:30:17.488" v="10"/>
          <ac:spMkLst>
            <pc:docMk/>
            <pc:sldMk cId="2277911380" sldId="696"/>
            <ac:spMk id="27" creationId="{501B6C63-F934-4F81-8033-5AD6EECB163B}"/>
          </ac:spMkLst>
        </pc:spChg>
      </pc:sldChg>
      <pc:sldChg chg="addSp">
        <pc:chgData name="Mark Herbert" userId="S::mark@colour-profiling.com::15902831-cc1d-4d1a-b05d-88318b84e529" providerId="AD" clId="Web-{F62C0B94-A4A5-679F-CCDA-BED10BE8E01B}" dt="2021-06-02T11:31:03.444" v="25"/>
        <pc:sldMkLst>
          <pc:docMk/>
          <pc:sldMk cId="603319463" sldId="697"/>
        </pc:sldMkLst>
        <pc:spChg chg="add">
          <ac:chgData name="Mark Herbert" userId="S::mark@colour-profiling.com::15902831-cc1d-4d1a-b05d-88318b84e529" providerId="AD" clId="Web-{F62C0B94-A4A5-679F-CCDA-BED10BE8E01B}" dt="2021-06-02T11:31:03.444" v="25"/>
          <ac:spMkLst>
            <pc:docMk/>
            <pc:sldMk cId="603319463" sldId="697"/>
            <ac:spMk id="10" creationId="{501B6C63-F934-4F81-8033-5AD6EECB163B}"/>
          </ac:spMkLst>
        </pc:spChg>
      </pc:sldChg>
      <pc:sldChg chg="addSp">
        <pc:chgData name="Mark Herbert" userId="S::mark@colour-profiling.com::15902831-cc1d-4d1a-b05d-88318b84e529" providerId="AD" clId="Web-{F62C0B94-A4A5-679F-CCDA-BED10BE8E01B}" dt="2021-06-02T11:31:09.023" v="29"/>
        <pc:sldMkLst>
          <pc:docMk/>
          <pc:sldMk cId="3890036460" sldId="698"/>
        </pc:sldMkLst>
        <pc:spChg chg="add">
          <ac:chgData name="Mark Herbert" userId="S::mark@colour-profiling.com::15902831-cc1d-4d1a-b05d-88318b84e529" providerId="AD" clId="Web-{F62C0B94-A4A5-679F-CCDA-BED10BE8E01B}" dt="2021-06-02T11:31:09.023" v="29"/>
          <ac:spMkLst>
            <pc:docMk/>
            <pc:sldMk cId="3890036460" sldId="698"/>
            <ac:spMk id="25" creationId="{501B6C63-F934-4F81-8033-5AD6EECB163B}"/>
          </ac:spMkLst>
        </pc:spChg>
      </pc:sldChg>
      <pc:sldChg chg="addSp">
        <pc:chgData name="Mark Herbert" userId="S::mark@colour-profiling.com::15902831-cc1d-4d1a-b05d-88318b84e529" providerId="AD" clId="Web-{F62C0B94-A4A5-679F-CCDA-BED10BE8E01B}" dt="2021-06-02T11:31:35.383" v="45"/>
        <pc:sldMkLst>
          <pc:docMk/>
          <pc:sldMk cId="935639335" sldId="699"/>
        </pc:sldMkLst>
        <pc:spChg chg="add">
          <ac:chgData name="Mark Herbert" userId="S::mark@colour-profiling.com::15902831-cc1d-4d1a-b05d-88318b84e529" providerId="AD" clId="Web-{F62C0B94-A4A5-679F-CCDA-BED10BE8E01B}" dt="2021-06-02T11:31:35.383" v="45"/>
          <ac:spMkLst>
            <pc:docMk/>
            <pc:sldMk cId="935639335" sldId="699"/>
            <ac:spMk id="7" creationId="{501B6C63-F934-4F81-8033-5AD6EECB163B}"/>
          </ac:spMkLst>
        </pc:spChg>
      </pc:sldChg>
      <pc:sldChg chg="addSp">
        <pc:chgData name="Mark Herbert" userId="S::mark@colour-profiling.com::15902831-cc1d-4d1a-b05d-88318b84e529" providerId="AD" clId="Web-{F62C0B94-A4A5-679F-CCDA-BED10BE8E01B}" dt="2021-06-02T11:31:27.289" v="40"/>
        <pc:sldMkLst>
          <pc:docMk/>
          <pc:sldMk cId="1639752518" sldId="705"/>
        </pc:sldMkLst>
        <pc:spChg chg="add">
          <ac:chgData name="Mark Herbert" userId="S::mark@colour-profiling.com::15902831-cc1d-4d1a-b05d-88318b84e529" providerId="AD" clId="Web-{F62C0B94-A4A5-679F-CCDA-BED10BE8E01B}" dt="2021-06-02T11:31:27.289" v="40"/>
          <ac:spMkLst>
            <pc:docMk/>
            <pc:sldMk cId="1639752518" sldId="705"/>
            <ac:spMk id="15" creationId="{501B6C63-F934-4F81-8033-5AD6EECB163B}"/>
          </ac:spMkLst>
        </pc:spChg>
      </pc:sldChg>
    </pc:docChg>
  </pc:docChgLst>
  <pc:docChgLst>
    <pc:chgData name="Emma Marshall" userId="a2b35d5f-839b-45d7-8609-6fea0563397b" providerId="ADAL" clId="{5FB3B3A2-1958-4BF3-BB98-73103016558A}"/>
    <pc:docChg chg="custSel modSld">
      <pc:chgData name="Emma Marshall" userId="a2b35d5f-839b-45d7-8609-6fea0563397b" providerId="ADAL" clId="{5FB3B3A2-1958-4BF3-BB98-73103016558A}" dt="2023-08-01T14:35:05.320" v="8"/>
      <pc:docMkLst>
        <pc:docMk/>
      </pc:docMkLst>
      <pc:sldChg chg="addSp delSp modSp mod">
        <pc:chgData name="Emma Marshall" userId="a2b35d5f-839b-45d7-8609-6fea0563397b" providerId="ADAL" clId="{5FB3B3A2-1958-4BF3-BB98-73103016558A}" dt="2023-08-01T14:34:55.843" v="6" actId="1076"/>
        <pc:sldMkLst>
          <pc:docMk/>
          <pc:sldMk cId="2099084929" sldId="642"/>
        </pc:sldMkLst>
        <pc:picChg chg="del">
          <ac:chgData name="Emma Marshall" userId="a2b35d5f-839b-45d7-8609-6fea0563397b" providerId="ADAL" clId="{5FB3B3A2-1958-4BF3-BB98-73103016558A}" dt="2023-08-01T14:34:48.171" v="2" actId="478"/>
          <ac:picMkLst>
            <pc:docMk/>
            <pc:sldMk cId="2099084929" sldId="642"/>
            <ac:picMk id="4" creationId="{AE13285E-40F8-671A-345D-C206D8C363B4}"/>
          </ac:picMkLst>
        </pc:picChg>
        <pc:picChg chg="add mod">
          <ac:chgData name="Emma Marshall" userId="a2b35d5f-839b-45d7-8609-6fea0563397b" providerId="ADAL" clId="{5FB3B3A2-1958-4BF3-BB98-73103016558A}" dt="2023-08-01T14:34:55.843" v="6" actId="1076"/>
          <ac:picMkLst>
            <pc:docMk/>
            <pc:sldMk cId="2099084929" sldId="642"/>
            <ac:picMk id="5" creationId="{BF8AA919-0F13-20ED-ECF4-85070C60AF31}"/>
          </ac:picMkLst>
        </pc:picChg>
      </pc:sldChg>
      <pc:sldChg chg="addSp delSp modSp mod">
        <pc:chgData name="Emma Marshall" userId="a2b35d5f-839b-45d7-8609-6fea0563397b" providerId="ADAL" clId="{5FB3B3A2-1958-4BF3-BB98-73103016558A}" dt="2023-08-01T14:34:39.501" v="1"/>
        <pc:sldMkLst>
          <pc:docMk/>
          <pc:sldMk cId="455650252" sldId="647"/>
        </pc:sldMkLst>
        <pc:picChg chg="add mod">
          <ac:chgData name="Emma Marshall" userId="a2b35d5f-839b-45d7-8609-6fea0563397b" providerId="ADAL" clId="{5FB3B3A2-1958-4BF3-BB98-73103016558A}" dt="2023-08-01T14:34:39.501" v="1"/>
          <ac:picMkLst>
            <pc:docMk/>
            <pc:sldMk cId="455650252" sldId="647"/>
            <ac:picMk id="4" creationId="{1CC35673-F5EB-8124-8315-AEA00490C8FE}"/>
          </ac:picMkLst>
        </pc:picChg>
        <pc:picChg chg="del">
          <ac:chgData name="Emma Marshall" userId="a2b35d5f-839b-45d7-8609-6fea0563397b" providerId="ADAL" clId="{5FB3B3A2-1958-4BF3-BB98-73103016558A}" dt="2023-08-01T14:34:39.275" v="0" actId="478"/>
          <ac:picMkLst>
            <pc:docMk/>
            <pc:sldMk cId="455650252" sldId="647"/>
            <ac:picMk id="5" creationId="{08913B37-B281-2A53-1233-721DE23D05DF}"/>
          </ac:picMkLst>
        </pc:picChg>
      </pc:sldChg>
      <pc:sldChg chg="addSp delSp modSp mod">
        <pc:chgData name="Emma Marshall" userId="a2b35d5f-839b-45d7-8609-6fea0563397b" providerId="ADAL" clId="{5FB3B3A2-1958-4BF3-BB98-73103016558A}" dt="2023-08-01T14:35:05.320" v="8"/>
        <pc:sldMkLst>
          <pc:docMk/>
          <pc:sldMk cId="2929111742" sldId="753"/>
        </pc:sldMkLst>
        <pc:picChg chg="del">
          <ac:chgData name="Emma Marshall" userId="a2b35d5f-839b-45d7-8609-6fea0563397b" providerId="ADAL" clId="{5FB3B3A2-1958-4BF3-BB98-73103016558A}" dt="2023-08-01T14:35:05.195" v="7" actId="478"/>
          <ac:picMkLst>
            <pc:docMk/>
            <pc:sldMk cId="2929111742" sldId="753"/>
            <ac:picMk id="2" creationId="{148C6F5A-2506-F5C1-552E-82BD45F504C4}"/>
          </ac:picMkLst>
        </pc:picChg>
        <pc:picChg chg="add mod">
          <ac:chgData name="Emma Marshall" userId="a2b35d5f-839b-45d7-8609-6fea0563397b" providerId="ADAL" clId="{5FB3B3A2-1958-4BF3-BB98-73103016558A}" dt="2023-08-01T14:35:05.320" v="8"/>
          <ac:picMkLst>
            <pc:docMk/>
            <pc:sldMk cId="2929111742" sldId="753"/>
            <ac:picMk id="4" creationId="{422B3DBE-47B7-99D1-B514-5CCF57709049}"/>
          </ac:picMkLst>
        </pc:picChg>
      </pc:sldChg>
    </pc:docChg>
  </pc:docChgLst>
  <pc:docChgLst>
    <pc:chgData name="Mark Herbert" userId="S::mark@colour-profiling.com::15902831-cc1d-4d1a-b05d-88318b84e529" providerId="AD" clId="Web-{A7763E8C-56C2-5FB0-67DD-1074D04458B7}"/>
    <pc:docChg chg="modSld">
      <pc:chgData name="Mark Herbert" userId="S::mark@colour-profiling.com::15902831-cc1d-4d1a-b05d-88318b84e529" providerId="AD" clId="Web-{A7763E8C-56C2-5FB0-67DD-1074D04458B7}" dt="2021-08-25T12:25:14.946" v="126" actId="20577"/>
      <pc:docMkLst>
        <pc:docMk/>
      </pc:docMkLst>
      <pc:sldChg chg="modSp">
        <pc:chgData name="Mark Herbert" userId="S::mark@colour-profiling.com::15902831-cc1d-4d1a-b05d-88318b84e529" providerId="AD" clId="Web-{A7763E8C-56C2-5FB0-67DD-1074D04458B7}" dt="2021-08-25T12:24:14.710" v="74" actId="20577"/>
        <pc:sldMkLst>
          <pc:docMk/>
          <pc:sldMk cId="2439093484" sldId="453"/>
        </pc:sldMkLst>
        <pc:spChg chg="mod">
          <ac:chgData name="Mark Herbert" userId="S::mark@colour-profiling.com::15902831-cc1d-4d1a-b05d-88318b84e529" providerId="AD" clId="Web-{A7763E8C-56C2-5FB0-67DD-1074D04458B7}" dt="2021-08-25T12:24:14.710" v="74" actId="20577"/>
          <ac:spMkLst>
            <pc:docMk/>
            <pc:sldMk cId="2439093484" sldId="453"/>
            <ac:spMk id="10" creationId="{BA3FDBC8-31F3-2442-949C-4DDB4DFB9C8D}"/>
          </ac:spMkLst>
        </pc:spChg>
      </pc:sldChg>
      <pc:sldChg chg="modSp">
        <pc:chgData name="Mark Herbert" userId="S::mark@colour-profiling.com::15902831-cc1d-4d1a-b05d-88318b84e529" providerId="AD" clId="Web-{A7763E8C-56C2-5FB0-67DD-1074D04458B7}" dt="2021-08-25T12:21:36.535" v="4" actId="20577"/>
        <pc:sldMkLst>
          <pc:docMk/>
          <pc:sldMk cId="2557649422" sldId="615"/>
        </pc:sldMkLst>
        <pc:spChg chg="mod">
          <ac:chgData name="Mark Herbert" userId="S::mark@colour-profiling.com::15902831-cc1d-4d1a-b05d-88318b84e529" providerId="AD" clId="Web-{A7763E8C-56C2-5FB0-67DD-1074D04458B7}" dt="2021-08-25T12:21:36.535" v="4" actId="20577"/>
          <ac:spMkLst>
            <pc:docMk/>
            <pc:sldMk cId="2557649422" sldId="615"/>
            <ac:spMk id="5" creationId="{540C2F52-C418-8542-85C4-838CC7624AE0}"/>
          </ac:spMkLst>
        </pc:spChg>
      </pc:sldChg>
      <pc:sldChg chg="modSp">
        <pc:chgData name="Mark Herbert" userId="S::mark@colour-profiling.com::15902831-cc1d-4d1a-b05d-88318b84e529" providerId="AD" clId="Web-{A7763E8C-56C2-5FB0-67DD-1074D04458B7}" dt="2021-08-25T12:25:14.946" v="126" actId="20577"/>
        <pc:sldMkLst>
          <pc:docMk/>
          <pc:sldMk cId="3109106656" sldId="637"/>
        </pc:sldMkLst>
        <pc:spChg chg="mod">
          <ac:chgData name="Mark Herbert" userId="S::mark@colour-profiling.com::15902831-cc1d-4d1a-b05d-88318b84e529" providerId="AD" clId="Web-{A7763E8C-56C2-5FB0-67DD-1074D04458B7}" dt="2021-08-25T12:25:14.946" v="126" actId="20577"/>
          <ac:spMkLst>
            <pc:docMk/>
            <pc:sldMk cId="3109106656" sldId="637"/>
            <ac:spMk id="6" creationId="{380A4799-6F2F-514E-BB3C-1068C385623F}"/>
          </ac:spMkLst>
        </pc:spChg>
      </pc:sldChg>
    </pc:docChg>
  </pc:docChgLst>
</pc:chgInfo>
</file>

<file path=ppt/comments/modernComment_139_FDA73BE9.xml><?xml version="1.0" encoding="utf-8"?>
<p188:cmLst xmlns:a="http://schemas.openxmlformats.org/drawingml/2006/main" xmlns:r="http://schemas.openxmlformats.org/officeDocument/2006/relationships" xmlns:p188="http://schemas.microsoft.com/office/powerpoint/2018/8/main">
  <p188:cm id="{063E7CE7-2DF7-4126-870E-9E076E9444B1}" authorId="{2102DD60-D2AE-55B1-F992-AD17CDAF043F}" status="resolved" created="2023-07-05T15:20:30.778" complete="100000">
    <ac:txMkLst xmlns:ac="http://schemas.microsoft.com/office/drawing/2013/main/command">
      <pc:docMk xmlns:pc="http://schemas.microsoft.com/office/powerpoint/2013/main/command"/>
      <pc:sldMk xmlns:pc="http://schemas.microsoft.com/office/powerpoint/2013/main/command" cId="4255595497" sldId="313"/>
      <ac:spMk id="17" creationId="{00000000-0000-0000-0000-000000000000}"/>
      <ac:txMk cp="0" len="40">
        <ac:context len="41" hash="1375112655"/>
      </ac:txMk>
    </ac:txMkLst>
    <p188:pos x="3536830" y="330679"/>
    <p188:txBody>
      <a:bodyPr/>
      <a:lstStyle/>
      <a:p>
        <a:r>
          <a:rPr lang="en-US"/>
          <a:t>I think the lime green at the bottom should be "Utilise analysis and systematic approaches", to make it a bit clearer what we mean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FAFB6387-583E-7835-2D66-5CA85D8A7D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9" name="Slide Image Placeholder 8">
            <a:extLst>
              <a:ext uri="{FF2B5EF4-FFF2-40B4-BE49-F238E27FC236}">
                <a16:creationId xmlns:a16="http://schemas.microsoft.com/office/drawing/2014/main" id="{0C7E540A-82DC-2BEF-A8E1-60A887789ED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0" name="Footer Placeholder 9">
            <a:extLst>
              <a:ext uri="{FF2B5EF4-FFF2-40B4-BE49-F238E27FC236}">
                <a16:creationId xmlns:a16="http://schemas.microsoft.com/office/drawing/2014/main" id="{7861F6E0-6173-EA1F-B4DC-CAD2051DE0A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1" name="Slide Number Placeholder 10">
            <a:extLst>
              <a:ext uri="{FF2B5EF4-FFF2-40B4-BE49-F238E27FC236}">
                <a16:creationId xmlns:a16="http://schemas.microsoft.com/office/drawing/2014/main" id="{0D43C141-AAD6-EDD3-BFE3-DF97FC233F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8B3E0-18B6-4CFF-99D5-F87DB8DCC265}" type="slidenum">
              <a:rPr lang="en-GB" smtClean="0"/>
              <a:t>‹#›</a:t>
            </a:fld>
            <a:endParaRPr lang="en-GB"/>
          </a:p>
        </p:txBody>
      </p:sp>
      <p:sp>
        <p:nvSpPr>
          <p:cNvPr id="12" name="Notes Placeholder 11">
            <a:extLst>
              <a:ext uri="{FF2B5EF4-FFF2-40B4-BE49-F238E27FC236}">
                <a16:creationId xmlns:a16="http://schemas.microsoft.com/office/drawing/2014/main" id="{1EA65393-AD82-E834-A77C-6E998D5D53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a:extLst>
              <a:ext uri="{FF2B5EF4-FFF2-40B4-BE49-F238E27FC236}">
                <a16:creationId xmlns:a16="http://schemas.microsoft.com/office/drawing/2014/main" id="{D6EC8B24-C75D-917D-CF43-2A2906DFC8B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9C036-A923-410A-87BC-2DA91F824318}" type="datetimeFigureOut">
              <a:rPr lang="en-GB" smtClean="0"/>
              <a:t>01/08/2023</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a:t>
            </a:fld>
            <a:endParaRPr lang="en-GB"/>
          </a:p>
        </p:txBody>
      </p:sp>
      <p:sp>
        <p:nvSpPr>
          <p:cNvPr id="7" name="Slide Image Placeholder 6">
            <a:extLst>
              <a:ext uri="{FF2B5EF4-FFF2-40B4-BE49-F238E27FC236}">
                <a16:creationId xmlns:a16="http://schemas.microsoft.com/office/drawing/2014/main" id="{3C857D49-5632-1D6D-CD75-377448894B40}"/>
              </a:ext>
            </a:extLst>
          </p:cNvPr>
          <p:cNvSpPr>
            <a:spLocks noGrp="1" noRot="1" noChangeAspect="1"/>
          </p:cNvSpPr>
          <p:nvPr>
            <p:ph type="sldImg"/>
          </p:nvPr>
        </p:nvSpPr>
        <p:spPr/>
      </p:sp>
    </p:spTree>
    <p:extLst>
      <p:ext uri="{BB962C8B-B14F-4D97-AF65-F5344CB8AC3E}">
        <p14:creationId xmlns:p14="http://schemas.microsoft.com/office/powerpoint/2010/main" val="17229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Allow clients time to read the slide and record their answer.</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10</a:t>
            </a:fld>
            <a:endParaRPr lang="en-GB"/>
          </a:p>
        </p:txBody>
      </p:sp>
      <p:sp>
        <p:nvSpPr>
          <p:cNvPr id="7" name="Slide Image Placeholder 6">
            <a:extLst>
              <a:ext uri="{FF2B5EF4-FFF2-40B4-BE49-F238E27FC236}">
                <a16:creationId xmlns:a16="http://schemas.microsoft.com/office/drawing/2014/main" id="{FA626D02-EF90-0FCF-3C34-6E7B487898E0}"/>
              </a:ext>
            </a:extLst>
          </p:cNvPr>
          <p:cNvSpPr>
            <a:spLocks noGrp="1" noRot="1" noChangeAspect="1"/>
          </p:cNvSpPr>
          <p:nvPr>
            <p:ph type="sldImg"/>
          </p:nvPr>
        </p:nvSpPr>
        <p:spPr/>
      </p:sp>
    </p:spTree>
    <p:extLst>
      <p:ext uri="{BB962C8B-B14F-4D97-AF65-F5344CB8AC3E}">
        <p14:creationId xmlns:p14="http://schemas.microsoft.com/office/powerpoint/2010/main" val="299644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11</a:t>
            </a:fld>
            <a:endParaRPr lang="en-GB"/>
          </a:p>
        </p:txBody>
      </p:sp>
      <p:sp>
        <p:nvSpPr>
          <p:cNvPr id="7" name="Slide Image Placeholder 6">
            <a:extLst>
              <a:ext uri="{FF2B5EF4-FFF2-40B4-BE49-F238E27FC236}">
                <a16:creationId xmlns:a16="http://schemas.microsoft.com/office/drawing/2014/main" id="{BFC97BAF-26BF-AEBC-B2C4-DAED9032825E}"/>
              </a:ext>
            </a:extLst>
          </p:cNvPr>
          <p:cNvSpPr>
            <a:spLocks noGrp="1" noRot="1" noChangeAspect="1"/>
          </p:cNvSpPr>
          <p:nvPr>
            <p:ph type="sldImg"/>
          </p:nvPr>
        </p:nvSpPr>
        <p:spPr/>
      </p:sp>
    </p:spTree>
    <p:extLst>
      <p:ext uri="{BB962C8B-B14F-4D97-AF65-F5344CB8AC3E}">
        <p14:creationId xmlns:p14="http://schemas.microsoft.com/office/powerpoint/2010/main" val="344552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12</a:t>
            </a:fld>
            <a:endParaRPr lang="en-GB"/>
          </a:p>
        </p:txBody>
      </p:sp>
      <p:sp>
        <p:nvSpPr>
          <p:cNvPr id="7" name="Slide Image Placeholder 6">
            <a:extLst>
              <a:ext uri="{FF2B5EF4-FFF2-40B4-BE49-F238E27FC236}">
                <a16:creationId xmlns:a16="http://schemas.microsoft.com/office/drawing/2014/main" id="{A3263D30-920C-F96C-B7CC-BD2B0D823646}"/>
              </a:ext>
            </a:extLst>
          </p:cNvPr>
          <p:cNvSpPr>
            <a:spLocks noGrp="1" noRot="1" noChangeAspect="1"/>
          </p:cNvSpPr>
          <p:nvPr>
            <p:ph type="sldImg"/>
          </p:nvPr>
        </p:nvSpPr>
        <p:spPr/>
      </p:sp>
    </p:spTree>
    <p:extLst>
      <p:ext uri="{BB962C8B-B14F-4D97-AF65-F5344CB8AC3E}">
        <p14:creationId xmlns:p14="http://schemas.microsoft.com/office/powerpoint/2010/main" val="226226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13</a:t>
            </a:fld>
            <a:endParaRPr lang="en-GB"/>
          </a:p>
        </p:txBody>
      </p:sp>
      <p:sp>
        <p:nvSpPr>
          <p:cNvPr id="7" name="Slide Image Placeholder 6">
            <a:extLst>
              <a:ext uri="{FF2B5EF4-FFF2-40B4-BE49-F238E27FC236}">
                <a16:creationId xmlns:a16="http://schemas.microsoft.com/office/drawing/2014/main" id="{EE14C703-7219-1EF0-11E5-B3E277970726}"/>
              </a:ext>
            </a:extLst>
          </p:cNvPr>
          <p:cNvSpPr>
            <a:spLocks noGrp="1" noRot="1" noChangeAspect="1"/>
          </p:cNvSpPr>
          <p:nvPr>
            <p:ph type="sldImg"/>
          </p:nvPr>
        </p:nvSpPr>
        <p:spPr/>
      </p:sp>
    </p:spTree>
    <p:extLst>
      <p:ext uri="{BB962C8B-B14F-4D97-AF65-F5344CB8AC3E}">
        <p14:creationId xmlns:p14="http://schemas.microsoft.com/office/powerpoint/2010/main" val="130212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14</a:t>
            </a:fld>
            <a:endParaRPr lang="en-GB"/>
          </a:p>
        </p:txBody>
      </p:sp>
      <p:sp>
        <p:nvSpPr>
          <p:cNvPr id="7" name="Slide Image Placeholder 6">
            <a:extLst>
              <a:ext uri="{FF2B5EF4-FFF2-40B4-BE49-F238E27FC236}">
                <a16:creationId xmlns:a16="http://schemas.microsoft.com/office/drawing/2014/main" id="{06F92073-224B-6B50-EC47-E86AF5E493D2}"/>
              </a:ext>
            </a:extLst>
          </p:cNvPr>
          <p:cNvSpPr>
            <a:spLocks noGrp="1" noRot="1" noChangeAspect="1"/>
          </p:cNvSpPr>
          <p:nvPr>
            <p:ph type="sldImg"/>
          </p:nvPr>
        </p:nvSpPr>
        <p:spPr/>
      </p:sp>
    </p:spTree>
    <p:extLst>
      <p:ext uri="{BB962C8B-B14F-4D97-AF65-F5344CB8AC3E}">
        <p14:creationId xmlns:p14="http://schemas.microsoft.com/office/powerpoint/2010/main" val="141757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15</a:t>
            </a:fld>
            <a:endParaRPr lang="en-GB"/>
          </a:p>
        </p:txBody>
      </p:sp>
      <p:sp>
        <p:nvSpPr>
          <p:cNvPr id="7" name="Slide Image Placeholder 6">
            <a:extLst>
              <a:ext uri="{FF2B5EF4-FFF2-40B4-BE49-F238E27FC236}">
                <a16:creationId xmlns:a16="http://schemas.microsoft.com/office/drawing/2014/main" id="{53AA435A-643C-4011-11FB-284F2C0CF298}"/>
              </a:ext>
            </a:extLst>
          </p:cNvPr>
          <p:cNvSpPr>
            <a:spLocks noGrp="1" noRot="1" noChangeAspect="1"/>
          </p:cNvSpPr>
          <p:nvPr>
            <p:ph type="sldImg"/>
          </p:nvPr>
        </p:nvSpPr>
        <p:spPr/>
      </p:sp>
    </p:spTree>
    <p:extLst>
      <p:ext uri="{BB962C8B-B14F-4D97-AF65-F5344CB8AC3E}">
        <p14:creationId xmlns:p14="http://schemas.microsoft.com/office/powerpoint/2010/main" val="234395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16</a:t>
            </a:fld>
            <a:endParaRPr lang="en-GB"/>
          </a:p>
        </p:txBody>
      </p:sp>
      <p:sp>
        <p:nvSpPr>
          <p:cNvPr id="7" name="Slide Image Placeholder 6">
            <a:extLst>
              <a:ext uri="{FF2B5EF4-FFF2-40B4-BE49-F238E27FC236}">
                <a16:creationId xmlns:a16="http://schemas.microsoft.com/office/drawing/2014/main" id="{FEFF94EF-51F5-B1A1-7D65-FD0FBF59969C}"/>
              </a:ext>
            </a:extLst>
          </p:cNvPr>
          <p:cNvSpPr>
            <a:spLocks noGrp="1" noRot="1" noChangeAspect="1"/>
          </p:cNvSpPr>
          <p:nvPr>
            <p:ph type="sldImg"/>
          </p:nvPr>
        </p:nvSpPr>
        <p:spPr/>
      </p:sp>
    </p:spTree>
    <p:extLst>
      <p:ext uri="{BB962C8B-B14F-4D97-AF65-F5344CB8AC3E}">
        <p14:creationId xmlns:p14="http://schemas.microsoft.com/office/powerpoint/2010/main" val="395356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17</a:t>
            </a:fld>
            <a:endParaRPr lang="en-GB"/>
          </a:p>
        </p:txBody>
      </p:sp>
      <p:sp>
        <p:nvSpPr>
          <p:cNvPr id="7" name="Slide Image Placeholder 6">
            <a:extLst>
              <a:ext uri="{FF2B5EF4-FFF2-40B4-BE49-F238E27FC236}">
                <a16:creationId xmlns:a16="http://schemas.microsoft.com/office/drawing/2014/main" id="{49537578-E6D3-615F-4820-4F1DEDE099B4}"/>
              </a:ext>
            </a:extLst>
          </p:cNvPr>
          <p:cNvSpPr>
            <a:spLocks noGrp="1" noRot="1" noChangeAspect="1"/>
          </p:cNvSpPr>
          <p:nvPr>
            <p:ph type="sldImg"/>
          </p:nvPr>
        </p:nvSpPr>
        <p:spPr/>
      </p:sp>
    </p:spTree>
    <p:extLst>
      <p:ext uri="{BB962C8B-B14F-4D97-AF65-F5344CB8AC3E}">
        <p14:creationId xmlns:p14="http://schemas.microsoft.com/office/powerpoint/2010/main" val="139471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18</a:t>
            </a:fld>
            <a:endParaRPr lang="en-GB"/>
          </a:p>
        </p:txBody>
      </p:sp>
      <p:sp>
        <p:nvSpPr>
          <p:cNvPr id="7" name="Slide Image Placeholder 6">
            <a:extLst>
              <a:ext uri="{FF2B5EF4-FFF2-40B4-BE49-F238E27FC236}">
                <a16:creationId xmlns:a16="http://schemas.microsoft.com/office/drawing/2014/main" id="{B1F455D5-A4F0-1BEC-159C-DDE4720E7A69}"/>
              </a:ext>
            </a:extLst>
          </p:cNvPr>
          <p:cNvSpPr>
            <a:spLocks noGrp="1" noRot="1" noChangeAspect="1"/>
          </p:cNvSpPr>
          <p:nvPr>
            <p:ph type="sldImg"/>
          </p:nvPr>
        </p:nvSpPr>
        <p:spPr/>
      </p:sp>
    </p:spTree>
    <p:extLst>
      <p:ext uri="{BB962C8B-B14F-4D97-AF65-F5344CB8AC3E}">
        <p14:creationId xmlns:p14="http://schemas.microsoft.com/office/powerpoint/2010/main" val="428194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You should have something that looks like this.</a:t>
            </a:r>
          </a:p>
          <a:p>
            <a:endParaRPr lang="en-GB" dirty="0"/>
          </a:p>
          <a:p>
            <a:r>
              <a:rPr lang="en-GB" dirty="0"/>
              <a:t>2nd Click: TASK: Ask participants to ‘analyse’ their personal stress test.</a:t>
            </a:r>
          </a:p>
          <a:p>
            <a:r>
              <a:rPr lang="en-GB" dirty="0"/>
              <a:t>The highest scoring colours suggest likely behaviours under stress. </a:t>
            </a:r>
          </a:p>
          <a:p>
            <a:r>
              <a:rPr lang="en-GB" dirty="0"/>
              <a:t>How do your results compare with your report graph?</a:t>
            </a:r>
          </a:p>
          <a:p>
            <a:endParaRPr lang="en-GB" dirty="0"/>
          </a:p>
          <a:p>
            <a:r>
              <a:rPr lang="en-GB" dirty="0"/>
              <a:t>Highlight the blend of colours in their answer choices.</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19</a:t>
            </a:fld>
            <a:endParaRPr lang="en-GB"/>
          </a:p>
        </p:txBody>
      </p:sp>
      <p:sp>
        <p:nvSpPr>
          <p:cNvPr id="7" name="Slide Image Placeholder 6">
            <a:extLst>
              <a:ext uri="{FF2B5EF4-FFF2-40B4-BE49-F238E27FC236}">
                <a16:creationId xmlns:a16="http://schemas.microsoft.com/office/drawing/2014/main" id="{B1683EC3-DC2D-9329-DC03-61EECCB07B3D}"/>
              </a:ext>
            </a:extLst>
          </p:cNvPr>
          <p:cNvSpPr>
            <a:spLocks noGrp="1" noRot="1" noChangeAspect="1"/>
          </p:cNvSpPr>
          <p:nvPr>
            <p:ph type="sldImg"/>
          </p:nvPr>
        </p:nvSpPr>
        <p:spPr/>
      </p:sp>
    </p:spTree>
    <p:extLst>
      <p:ext uri="{BB962C8B-B14F-4D97-AF65-F5344CB8AC3E}">
        <p14:creationId xmlns:p14="http://schemas.microsoft.com/office/powerpoint/2010/main" val="219272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smtClean="0"/>
              <a:pPr/>
              <a:t>2</a:t>
            </a:fld>
            <a:endParaRPr lang="en-GB"/>
          </a:p>
        </p:txBody>
      </p:sp>
      <p:sp>
        <p:nvSpPr>
          <p:cNvPr id="6" name="Slide Image Placeholder 5">
            <a:extLst>
              <a:ext uri="{FF2B5EF4-FFF2-40B4-BE49-F238E27FC236}">
                <a16:creationId xmlns:a16="http://schemas.microsoft.com/office/drawing/2014/main" id="{698018EF-5297-10EE-DD0F-D9856C1C342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BC09297-86CB-7EB7-8DF0-E7EEE2D8310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Summary slide after discussion, to reinforce learning. </a:t>
            </a:r>
          </a:p>
          <a:p>
            <a:endParaRPr lang="en-GB" dirty="0"/>
          </a:p>
          <a:p>
            <a:r>
              <a:rPr lang="en-GB" dirty="0"/>
              <a:t>Starting with blue preference, what do you thing the signs of stress are?  Yellow preference next, then Green preference, then Red preference.</a:t>
            </a:r>
          </a:p>
        </p:txBody>
      </p:sp>
      <p:sp>
        <p:nvSpPr>
          <p:cNvPr id="4" name="Slide Number Placeholder 3"/>
          <p:cNvSpPr>
            <a:spLocks noGrp="1"/>
          </p:cNvSpPr>
          <p:nvPr>
            <p:ph type="sldNum" sz="quarter" idx="5"/>
          </p:nvPr>
        </p:nvSpPr>
        <p:spPr/>
        <p:txBody>
          <a:bodyPr/>
          <a:lstStyle/>
          <a:p>
            <a:fld id="{6D337A43-3954-4BA9-9BE3-818F1BA2279A}" type="slidenum">
              <a:rPr lang="en-GB" smtClean="0"/>
              <a:pPr/>
              <a:t>20</a:t>
            </a:fld>
            <a:endParaRPr lang="en-GB"/>
          </a:p>
        </p:txBody>
      </p:sp>
      <p:sp>
        <p:nvSpPr>
          <p:cNvPr id="7" name="Slide Image Placeholder 6">
            <a:extLst>
              <a:ext uri="{FF2B5EF4-FFF2-40B4-BE49-F238E27FC236}">
                <a16:creationId xmlns:a16="http://schemas.microsoft.com/office/drawing/2014/main" id="{812481F3-C4C8-5DD8-640A-250036382C78}"/>
              </a:ext>
            </a:extLst>
          </p:cNvPr>
          <p:cNvSpPr>
            <a:spLocks noGrp="1" noRot="1" noChangeAspect="1"/>
          </p:cNvSpPr>
          <p:nvPr>
            <p:ph type="sldImg"/>
          </p:nvPr>
        </p:nvSpPr>
        <p:spPr/>
      </p:sp>
    </p:spTree>
    <p:extLst>
      <p:ext uri="{BB962C8B-B14F-4D97-AF65-F5344CB8AC3E}">
        <p14:creationId xmlns:p14="http://schemas.microsoft.com/office/powerpoint/2010/main" val="398080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The Yerkes–Dodson law is an empirical relationship between pressure and performance.</a:t>
            </a:r>
          </a:p>
          <a:p>
            <a:r>
              <a:rPr lang="en-GB" dirty="0"/>
              <a:t>Originally developed by psychologists Robert M. Yerkes and John Dillingham Dodson in 1908.</a:t>
            </a:r>
          </a:p>
          <a:p>
            <a:r>
              <a:rPr lang="en-GB" dirty="0"/>
              <a:t>The law dictates that performance increases with physiological or mental arousal, but only up to a point.</a:t>
            </a:r>
          </a:p>
          <a:p>
            <a:endParaRPr lang="en-GB" dirty="0"/>
          </a:p>
          <a:p>
            <a:r>
              <a:rPr lang="en-GB" dirty="0"/>
              <a:t>The positions of High Performance, Stress and Flip zone are animated to appear on 3 clicks as this curve is being explained.</a:t>
            </a:r>
          </a:p>
        </p:txBody>
      </p:sp>
      <p:sp>
        <p:nvSpPr>
          <p:cNvPr id="4" name="Slide Number Placeholder 3"/>
          <p:cNvSpPr>
            <a:spLocks noGrp="1"/>
          </p:cNvSpPr>
          <p:nvPr>
            <p:ph type="sldNum" sz="quarter" idx="5"/>
          </p:nvPr>
        </p:nvSpPr>
        <p:spPr/>
        <p:txBody>
          <a:bodyPr/>
          <a:lstStyle/>
          <a:p>
            <a:fld id="{24616945-A020-4BBC-96FF-FC4011206EB4}" type="slidenum">
              <a:rPr lang="en-GB" smtClean="0"/>
              <a:pPr/>
              <a:t>21</a:t>
            </a:fld>
            <a:endParaRPr lang="en-GB"/>
          </a:p>
        </p:txBody>
      </p:sp>
      <p:sp>
        <p:nvSpPr>
          <p:cNvPr id="7" name="Slide Image Placeholder 6">
            <a:extLst>
              <a:ext uri="{FF2B5EF4-FFF2-40B4-BE49-F238E27FC236}">
                <a16:creationId xmlns:a16="http://schemas.microsoft.com/office/drawing/2014/main" id="{0637FCC7-F92E-014D-34C3-A9C93012384B}"/>
              </a:ext>
            </a:extLst>
          </p:cNvPr>
          <p:cNvSpPr>
            <a:spLocks noGrp="1" noRot="1" noChangeAspect="1"/>
          </p:cNvSpPr>
          <p:nvPr>
            <p:ph type="sldImg"/>
          </p:nvPr>
        </p:nvSpPr>
        <p:spPr/>
      </p:sp>
    </p:spTree>
    <p:extLst>
      <p:ext uri="{BB962C8B-B14F-4D97-AF65-F5344CB8AC3E}">
        <p14:creationId xmlns:p14="http://schemas.microsoft.com/office/powerpoint/2010/main" val="248458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Mapping the Yerkes-Dodson Human Performance Curve onto the C-me Colour Wheel</a:t>
            </a:r>
          </a:p>
          <a:p>
            <a:endParaRPr lang="en-GB" dirty="0"/>
          </a:p>
          <a:p>
            <a:r>
              <a:rPr lang="en-GB" dirty="0"/>
              <a:t>1. High performance zone – playing to your resilient colour strengths</a:t>
            </a:r>
          </a:p>
          <a:p>
            <a:r>
              <a:rPr lang="en-GB" dirty="0"/>
              <a:t>2. Stress zone – beginning to stray beyond the bounds of your resilient strengths (stress is triggering ‘bad day’ behaviours)</a:t>
            </a:r>
          </a:p>
          <a:p>
            <a:r>
              <a:rPr lang="en-GB" dirty="0"/>
              <a:t>3. Flip zone – Bad day behaviours are being played out in an extreme (now a long way from operating in the High </a:t>
            </a:r>
            <a:r>
              <a:rPr lang="en-GB" dirty="0" err="1"/>
              <a:t>Perfomance</a:t>
            </a:r>
            <a:r>
              <a:rPr lang="en-GB" dirty="0"/>
              <a:t> Zone (best utilising resilient strengths)</a:t>
            </a:r>
          </a:p>
          <a:p>
            <a:endParaRPr lang="en-GB" dirty="0"/>
          </a:p>
          <a:p>
            <a:r>
              <a:rPr lang="en-GB" dirty="0"/>
              <a:t>Expanded in the next few slides</a:t>
            </a:r>
          </a:p>
          <a:p>
            <a:endParaRPr lang="en-GB" dirty="0"/>
          </a:p>
          <a:p>
            <a:r>
              <a:rPr lang="en-GB" dirty="0"/>
              <a:t>N.B. C-me wheel is a behavioural tool – looking at probable behaviours and behavioural styles (responses to stress are not ALWAYS predictable!) </a:t>
            </a:r>
          </a:p>
          <a:p>
            <a:endParaRPr lang="en-GB" dirty="0"/>
          </a:p>
        </p:txBody>
      </p:sp>
      <p:sp>
        <p:nvSpPr>
          <p:cNvPr id="4" name="Slide Number Placeholder 3"/>
          <p:cNvSpPr>
            <a:spLocks noGrp="1"/>
          </p:cNvSpPr>
          <p:nvPr>
            <p:ph type="sldNum" sz="quarter" idx="5"/>
          </p:nvPr>
        </p:nvSpPr>
        <p:spPr/>
        <p:txBody>
          <a:bodyPr/>
          <a:lstStyle/>
          <a:p>
            <a:fld id="{A84D1EE4-F3DF-4FAC-B26B-1B39488B1304}" type="slidenum">
              <a:rPr lang="en-GB" smtClean="0"/>
              <a:pPr/>
              <a:t>22</a:t>
            </a:fld>
            <a:endParaRPr lang="en-GB"/>
          </a:p>
        </p:txBody>
      </p:sp>
      <p:sp>
        <p:nvSpPr>
          <p:cNvPr id="7" name="Slide Image Placeholder 6">
            <a:extLst>
              <a:ext uri="{FF2B5EF4-FFF2-40B4-BE49-F238E27FC236}">
                <a16:creationId xmlns:a16="http://schemas.microsoft.com/office/drawing/2014/main" id="{6E2DCDBE-EDF8-C720-306C-AC08ACDA2C16}"/>
              </a:ext>
            </a:extLst>
          </p:cNvPr>
          <p:cNvSpPr>
            <a:spLocks noGrp="1" noRot="1" noChangeAspect="1"/>
          </p:cNvSpPr>
          <p:nvPr>
            <p:ph type="sldImg"/>
          </p:nvPr>
        </p:nvSpPr>
        <p:spPr/>
      </p:sp>
    </p:spTree>
    <p:extLst>
      <p:ext uri="{BB962C8B-B14F-4D97-AF65-F5344CB8AC3E}">
        <p14:creationId xmlns:p14="http://schemas.microsoft.com/office/powerpoint/2010/main" val="173301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Stretch zone. </a:t>
            </a:r>
          </a:p>
          <a:p>
            <a:endParaRPr lang="en-US" dirty="0"/>
          </a:p>
          <a:p>
            <a:r>
              <a:rPr lang="en-US" dirty="0"/>
              <a:t>Animated slide Red preference, Green preference, Blue preference, Yellow preference.</a:t>
            </a:r>
          </a:p>
        </p:txBody>
      </p:sp>
      <p:sp>
        <p:nvSpPr>
          <p:cNvPr id="4" name="Slide Number Placeholder 3"/>
          <p:cNvSpPr>
            <a:spLocks noGrp="1"/>
          </p:cNvSpPr>
          <p:nvPr>
            <p:ph type="sldNum" sz="quarter" idx="5"/>
          </p:nvPr>
        </p:nvSpPr>
        <p:spPr/>
        <p:txBody>
          <a:bodyPr/>
          <a:lstStyle/>
          <a:p>
            <a:fld id="{6D337A43-3954-4BA9-9BE3-818F1BA2279A}" type="slidenum">
              <a:rPr lang="en-GB" smtClean="0"/>
              <a:pPr/>
              <a:t>23</a:t>
            </a:fld>
            <a:endParaRPr lang="en-GB"/>
          </a:p>
        </p:txBody>
      </p:sp>
      <p:sp>
        <p:nvSpPr>
          <p:cNvPr id="7" name="Slide Image Placeholder 6">
            <a:extLst>
              <a:ext uri="{FF2B5EF4-FFF2-40B4-BE49-F238E27FC236}">
                <a16:creationId xmlns:a16="http://schemas.microsoft.com/office/drawing/2014/main" id="{021F0035-9415-9C53-AC67-53DA83ACD9F4}"/>
              </a:ext>
            </a:extLst>
          </p:cNvPr>
          <p:cNvSpPr>
            <a:spLocks noGrp="1" noRot="1" noChangeAspect="1"/>
          </p:cNvSpPr>
          <p:nvPr>
            <p:ph type="sldImg"/>
          </p:nvPr>
        </p:nvSpPr>
        <p:spPr/>
      </p:sp>
    </p:spTree>
    <p:extLst>
      <p:ext uri="{BB962C8B-B14F-4D97-AF65-F5344CB8AC3E}">
        <p14:creationId xmlns:p14="http://schemas.microsoft.com/office/powerpoint/2010/main" val="163535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Starting with those of us with high Blue preference, what triggers stress in you?  Yellow preference next, then Green preference, then Red preference.</a:t>
            </a:r>
            <a:endParaRPr lang="en-US" dirty="0"/>
          </a:p>
          <a:p>
            <a:endParaRPr lang="en-US" dirty="0"/>
          </a:p>
          <a:p>
            <a:r>
              <a:rPr lang="en-US" dirty="0"/>
              <a:t>The arrows signify leaving the High Performance Zone, into the Stress Zone.</a:t>
            </a:r>
            <a:endParaRPr lang="en-GB" dirty="0"/>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24</a:t>
            </a:fld>
            <a:endParaRPr lang="en-GB"/>
          </a:p>
        </p:txBody>
      </p:sp>
      <p:sp>
        <p:nvSpPr>
          <p:cNvPr id="7" name="Slide Image Placeholder 6">
            <a:extLst>
              <a:ext uri="{FF2B5EF4-FFF2-40B4-BE49-F238E27FC236}">
                <a16:creationId xmlns:a16="http://schemas.microsoft.com/office/drawing/2014/main" id="{AE4D45E8-D2F5-18D9-4C58-6F1BD0E7EBA9}"/>
              </a:ext>
            </a:extLst>
          </p:cNvPr>
          <p:cNvSpPr>
            <a:spLocks noGrp="1" noRot="1" noChangeAspect="1"/>
          </p:cNvSpPr>
          <p:nvPr>
            <p:ph type="sldImg"/>
          </p:nvPr>
        </p:nvSpPr>
        <p:spPr/>
      </p:sp>
    </p:spTree>
    <p:extLst>
      <p:ext uri="{BB962C8B-B14F-4D97-AF65-F5344CB8AC3E}">
        <p14:creationId xmlns:p14="http://schemas.microsoft.com/office/powerpoint/2010/main" val="2825071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Possible to discuss link with "bad day" behaviours.</a:t>
            </a:r>
          </a:p>
          <a:p>
            <a:endParaRPr lang="en-GB" dirty="0"/>
          </a:p>
          <a:p>
            <a:r>
              <a:rPr lang="en-GB" dirty="0"/>
              <a:t>Green preference, Yellow preference, Red preference, Blue preference.</a:t>
            </a:r>
          </a:p>
          <a:p>
            <a:endParaRPr lang="en-GB" dirty="0"/>
          </a:p>
          <a:p>
            <a:r>
              <a:rPr lang="en-GB" dirty="0"/>
              <a:t>Which do you recognise in yourself?  Other people you know well or work with?</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25</a:t>
            </a:fld>
            <a:endParaRPr lang="en-GB"/>
          </a:p>
        </p:txBody>
      </p:sp>
      <p:sp>
        <p:nvSpPr>
          <p:cNvPr id="7" name="Slide Image Placeholder 6">
            <a:extLst>
              <a:ext uri="{FF2B5EF4-FFF2-40B4-BE49-F238E27FC236}">
                <a16:creationId xmlns:a16="http://schemas.microsoft.com/office/drawing/2014/main" id="{944840D7-6CA7-A8AD-1193-6193DE2FCDF7}"/>
              </a:ext>
            </a:extLst>
          </p:cNvPr>
          <p:cNvSpPr>
            <a:spLocks noGrp="1" noRot="1" noChangeAspect="1"/>
          </p:cNvSpPr>
          <p:nvPr>
            <p:ph type="sldImg"/>
          </p:nvPr>
        </p:nvSpPr>
        <p:spPr/>
      </p:sp>
    </p:spTree>
    <p:extLst>
      <p:ext uri="{BB962C8B-B14F-4D97-AF65-F5344CB8AC3E}">
        <p14:creationId xmlns:p14="http://schemas.microsoft.com/office/powerpoint/2010/main" val="360584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Stress leads us to ‘revert to type’ – unfiltered / less conscious </a:t>
            </a:r>
            <a:r>
              <a:rPr lang="en-US" dirty="0" err="1"/>
              <a:t>behaviours</a:t>
            </a:r>
            <a:r>
              <a:rPr lang="en-US" dirty="0"/>
              <a:t>.  We see our natural graph </a:t>
            </a:r>
            <a:r>
              <a:rPr lang="en-US" dirty="0" err="1"/>
              <a:t>colours</a:t>
            </a:r>
            <a:r>
              <a:rPr lang="en-US" dirty="0"/>
              <a:t> exhibiting.</a:t>
            </a:r>
          </a:p>
          <a:p>
            <a:endParaRPr lang="en-US" dirty="0"/>
          </a:p>
          <a:p>
            <a:endParaRPr lang="en-US"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26</a:t>
            </a:fld>
            <a:endParaRPr lang="en-GB"/>
          </a:p>
        </p:txBody>
      </p:sp>
      <p:sp>
        <p:nvSpPr>
          <p:cNvPr id="7" name="Slide Image Placeholder 6">
            <a:extLst>
              <a:ext uri="{FF2B5EF4-FFF2-40B4-BE49-F238E27FC236}">
                <a16:creationId xmlns:a16="http://schemas.microsoft.com/office/drawing/2014/main" id="{63327800-C6EB-AECD-78CE-5A10F0A820FD}"/>
              </a:ext>
            </a:extLst>
          </p:cNvPr>
          <p:cNvSpPr>
            <a:spLocks noGrp="1" noRot="1" noChangeAspect="1"/>
          </p:cNvSpPr>
          <p:nvPr>
            <p:ph type="sldImg"/>
          </p:nvPr>
        </p:nvSpPr>
        <p:spPr/>
      </p:sp>
    </p:spTree>
    <p:extLst>
      <p:ext uri="{BB962C8B-B14F-4D97-AF65-F5344CB8AC3E}">
        <p14:creationId xmlns:p14="http://schemas.microsoft.com/office/powerpoint/2010/main" val="2199394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Animated slide where colour boxes and arrows appear – Blue preference, Green preference, Yellow preference, Red preference.</a:t>
            </a:r>
          </a:p>
          <a:p>
            <a:endParaRPr lang="en-GB"/>
          </a:p>
          <a:p>
            <a:r>
              <a:rPr lang="en-GB" dirty="0"/>
              <a:t>In panic mode, we enter the Flip Zone and our behaviours are perhaps surprisingly seen coming from the opposite side of the wheel.</a:t>
            </a:r>
            <a:endParaRPr lang="en-US" dirty="0"/>
          </a:p>
          <a:p>
            <a:endParaRPr lang="en-GB"/>
          </a:p>
          <a:p>
            <a:r>
              <a:rPr lang="en-GB" dirty="0"/>
              <a:t>Sometimes in this zone we exhibit the "bad day" behaviours of that opposite colour, which can surprise us and others!</a:t>
            </a:r>
          </a:p>
          <a:p>
            <a:endParaRPr lang="en-GB"/>
          </a:p>
          <a:p>
            <a:r>
              <a:rPr lang="en-GB" dirty="0"/>
              <a:t>Can you think of a situation where this has been true for you?</a:t>
            </a:r>
          </a:p>
        </p:txBody>
      </p:sp>
      <p:sp>
        <p:nvSpPr>
          <p:cNvPr id="4" name="Slide Number Placeholder 3"/>
          <p:cNvSpPr>
            <a:spLocks noGrp="1"/>
          </p:cNvSpPr>
          <p:nvPr>
            <p:ph type="sldNum" sz="quarter" idx="5"/>
          </p:nvPr>
        </p:nvSpPr>
        <p:spPr/>
        <p:txBody>
          <a:bodyPr/>
          <a:lstStyle/>
          <a:p>
            <a:fld id="{6D337A43-3954-4BA9-9BE3-818F1BA2279A}" type="slidenum">
              <a:rPr lang="en-GB" smtClean="0"/>
              <a:pPr/>
              <a:t>27</a:t>
            </a:fld>
            <a:endParaRPr lang="en-GB"/>
          </a:p>
        </p:txBody>
      </p:sp>
      <p:sp>
        <p:nvSpPr>
          <p:cNvPr id="7" name="Slide Image Placeholder 6">
            <a:extLst>
              <a:ext uri="{FF2B5EF4-FFF2-40B4-BE49-F238E27FC236}">
                <a16:creationId xmlns:a16="http://schemas.microsoft.com/office/drawing/2014/main" id="{2798618B-571E-D6DF-54B4-CEE08F48A1C0}"/>
              </a:ext>
            </a:extLst>
          </p:cNvPr>
          <p:cNvSpPr>
            <a:spLocks noGrp="1" noRot="1" noChangeAspect="1"/>
          </p:cNvSpPr>
          <p:nvPr>
            <p:ph type="sldImg"/>
          </p:nvPr>
        </p:nvSpPr>
        <p:spPr/>
      </p:sp>
    </p:spTree>
    <p:extLst>
      <p:ext uri="{BB962C8B-B14F-4D97-AF65-F5344CB8AC3E}">
        <p14:creationId xmlns:p14="http://schemas.microsoft.com/office/powerpoint/2010/main" val="79818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a:pPr/>
              <a:t>28</a:t>
            </a:fld>
            <a:endParaRPr lang="en-GB"/>
          </a:p>
        </p:txBody>
      </p:sp>
      <p:sp>
        <p:nvSpPr>
          <p:cNvPr id="6" name="Slide Image Placeholder 5">
            <a:extLst>
              <a:ext uri="{FF2B5EF4-FFF2-40B4-BE49-F238E27FC236}">
                <a16:creationId xmlns:a16="http://schemas.microsoft.com/office/drawing/2014/main" id="{01AE0BC8-D9AB-66DF-3615-41320910EF7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B1F1B6A-2AAD-17D4-13A5-3EE306E6F7A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4922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Group Discussion on how the second </a:t>
            </a:r>
            <a:r>
              <a:rPr lang="en-US" dirty="0" err="1"/>
              <a:t>colour</a:t>
            </a:r>
            <a:r>
              <a:rPr lang="en-US" dirty="0"/>
              <a:t> can impact stress triggers and responses.</a:t>
            </a:r>
          </a:p>
          <a:p>
            <a:endParaRPr lang="en-US" dirty="0"/>
          </a:p>
          <a:p>
            <a:r>
              <a:rPr lang="en-US" dirty="0"/>
              <a:t>NB. There is always more nuance than looking through the lens of 4 </a:t>
            </a:r>
            <a:r>
              <a:rPr lang="en-US" dirty="0" err="1"/>
              <a:t>colours</a:t>
            </a:r>
            <a:r>
              <a:rPr lang="en-US" dirty="0"/>
              <a:t> only.</a:t>
            </a:r>
          </a:p>
          <a:p>
            <a:endParaRPr lang="en-US" dirty="0"/>
          </a:p>
          <a:p>
            <a:r>
              <a:rPr lang="en-US"/>
              <a:t>1st </a:t>
            </a:r>
            <a:r>
              <a:rPr lang="en-US" dirty="0"/>
              <a:t>‘C’ = Reflective preference</a:t>
            </a:r>
          </a:p>
          <a:p>
            <a:r>
              <a:rPr lang="en-US" dirty="0"/>
              <a:t>2nd ‘C’ = Extrovert preference</a:t>
            </a:r>
          </a:p>
          <a:p>
            <a:r>
              <a:rPr lang="en-US" dirty="0"/>
              <a:t>3rd ‘C’ = Feelings driven preference </a:t>
            </a:r>
          </a:p>
          <a:p>
            <a:r>
              <a:rPr lang="en-US" dirty="0"/>
              <a:t>4th ‘C’ = Thinking driven preference</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29</a:t>
            </a:fld>
            <a:endParaRPr lang="en-GB"/>
          </a:p>
        </p:txBody>
      </p:sp>
      <p:sp>
        <p:nvSpPr>
          <p:cNvPr id="7" name="Slide Image Placeholder 6">
            <a:extLst>
              <a:ext uri="{FF2B5EF4-FFF2-40B4-BE49-F238E27FC236}">
                <a16:creationId xmlns:a16="http://schemas.microsoft.com/office/drawing/2014/main" id="{B655927C-1890-2FF7-838E-8EE283EBA124}"/>
              </a:ext>
            </a:extLst>
          </p:cNvPr>
          <p:cNvSpPr>
            <a:spLocks noGrp="1" noRot="1" noChangeAspect="1"/>
          </p:cNvSpPr>
          <p:nvPr>
            <p:ph type="sldImg"/>
          </p:nvPr>
        </p:nvSpPr>
        <p:spPr/>
      </p:sp>
    </p:spTree>
    <p:extLst>
      <p:ext uri="{BB962C8B-B14F-4D97-AF65-F5344CB8AC3E}">
        <p14:creationId xmlns:p14="http://schemas.microsoft.com/office/powerpoint/2010/main" val="34158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If delivering remotely: </a:t>
            </a:r>
          </a:p>
          <a:p>
            <a:r>
              <a:rPr lang="en-GB" dirty="0"/>
              <a:t>WELCOME everyone on grid view (share slides later).</a:t>
            </a:r>
          </a:p>
          <a:p>
            <a:endParaRPr lang="en-GB" dirty="0"/>
          </a:p>
          <a:p>
            <a:r>
              <a:rPr lang="en-GB" dirty="0"/>
              <a:t>Give a very brief personal introduction</a:t>
            </a:r>
          </a:p>
          <a:p>
            <a:r>
              <a:rPr lang="en-GB" dirty="0"/>
              <a:t>PURPOSE: The purpose of this workshop is ……</a:t>
            </a:r>
          </a:p>
          <a:p>
            <a:r>
              <a:rPr lang="en-GB" dirty="0"/>
              <a:t>PROGRAMME: The timeline for today is ….</a:t>
            </a:r>
          </a:p>
          <a:p>
            <a:endParaRPr lang="en-GB" dirty="0"/>
          </a:p>
          <a:p>
            <a:r>
              <a:rPr lang="en-GB" dirty="0"/>
              <a:t>If RECORDING SESSION: Let the clients know at the start. </a:t>
            </a:r>
          </a:p>
          <a:p>
            <a:endParaRPr lang="en-GB" dirty="0"/>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a:t>
            </a:fld>
            <a:endParaRPr lang="en-GB"/>
          </a:p>
        </p:txBody>
      </p:sp>
      <p:sp>
        <p:nvSpPr>
          <p:cNvPr id="7" name="Slide Image Placeholder 6">
            <a:extLst>
              <a:ext uri="{FF2B5EF4-FFF2-40B4-BE49-F238E27FC236}">
                <a16:creationId xmlns:a16="http://schemas.microsoft.com/office/drawing/2014/main" id="{C984BA33-C413-A1F2-B128-C336A834E2A4}"/>
              </a:ext>
            </a:extLst>
          </p:cNvPr>
          <p:cNvSpPr>
            <a:spLocks noGrp="1" noRot="1" noChangeAspect="1"/>
          </p:cNvSpPr>
          <p:nvPr>
            <p:ph type="sldImg"/>
          </p:nvPr>
        </p:nvSpPr>
        <p:spPr/>
      </p:sp>
    </p:spTree>
    <p:extLst>
      <p:ext uri="{BB962C8B-B14F-4D97-AF65-F5344CB8AC3E}">
        <p14:creationId xmlns:p14="http://schemas.microsoft.com/office/powerpoint/2010/main" val="25882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Each colour preference will respond well to managing or coaching back to high performance in different styles.</a:t>
            </a:r>
          </a:p>
          <a:p>
            <a:endParaRPr lang="en-GB" dirty="0"/>
          </a:p>
          <a:p>
            <a:r>
              <a:rPr lang="en-GB" dirty="0"/>
              <a:t>The fixed image in the HP+ Report on the Setbacks and Stress page has these suggested approaches too.</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30</a:t>
            </a:fld>
            <a:endParaRPr lang="en-GB"/>
          </a:p>
        </p:txBody>
      </p:sp>
      <p:sp>
        <p:nvSpPr>
          <p:cNvPr id="7" name="Slide Image Placeholder 6">
            <a:extLst>
              <a:ext uri="{FF2B5EF4-FFF2-40B4-BE49-F238E27FC236}">
                <a16:creationId xmlns:a16="http://schemas.microsoft.com/office/drawing/2014/main" id="{76276307-E549-EBC5-4305-AB6930B3B978}"/>
              </a:ext>
            </a:extLst>
          </p:cNvPr>
          <p:cNvSpPr>
            <a:spLocks noGrp="1" noRot="1" noChangeAspect="1"/>
          </p:cNvSpPr>
          <p:nvPr>
            <p:ph type="sldImg"/>
          </p:nvPr>
        </p:nvSpPr>
        <p:spPr/>
      </p:sp>
    </p:spTree>
    <p:extLst>
      <p:ext uri="{BB962C8B-B14F-4D97-AF65-F5344CB8AC3E}">
        <p14:creationId xmlns:p14="http://schemas.microsoft.com/office/powerpoint/2010/main" val="3504728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Work through the slide exercise questions.</a:t>
            </a:r>
            <a:endParaRPr lang="en-US" dirty="0"/>
          </a:p>
          <a:p>
            <a:endParaRPr lang="en-GB" dirty="0"/>
          </a:p>
          <a:p>
            <a:r>
              <a:rPr lang="en-GB" dirty="0"/>
              <a:t>In this example: </a:t>
            </a:r>
          </a:p>
          <a:p>
            <a:r>
              <a:rPr lang="en-GB" dirty="0"/>
              <a:t>N.B. Naturally high Red Preference – possible ‘bad day’ behaviours associated with red preference that are likely to be shown under stress</a:t>
            </a:r>
          </a:p>
          <a:p>
            <a:r>
              <a:rPr lang="en-GB" dirty="0"/>
              <a:t>N.B. Higher R/B preference in Natural suggests reverting to thinking/task type under pressure (people/team/feelings may get forgotten)</a:t>
            </a:r>
          </a:p>
          <a:p>
            <a:r>
              <a:rPr lang="en-GB" dirty="0"/>
              <a:t>N.B. Steadier behavioural ‘balance’ of Adapted profile is likely to become more pronounced and extreme under pressure.</a:t>
            </a:r>
          </a:p>
          <a:p>
            <a:endParaRPr lang="en-GB" dirty="0"/>
          </a:p>
          <a:p>
            <a:r>
              <a:rPr lang="en-GB" dirty="0"/>
              <a:t>N.B. Refer to behaviours to avoid (slide 34) for ideas on what to avoid doing.</a:t>
            </a:r>
          </a:p>
          <a:p>
            <a:endParaRPr lang="en-GB" dirty="0"/>
          </a:p>
          <a:p>
            <a:r>
              <a:rPr lang="en-GB" dirty="0"/>
              <a:t>COACHING: </a:t>
            </a:r>
          </a:p>
          <a:p>
            <a:r>
              <a:rPr lang="en-GB" dirty="0"/>
              <a:t>Initially give space/provide options/perspective</a:t>
            </a:r>
          </a:p>
          <a:p>
            <a:r>
              <a:rPr lang="en-GB" dirty="0"/>
              <a:t>Later encourage leaning into G/Y preference behaviours – valuing other perspectives.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84D1EE4-F3DF-4FAC-B26B-1B39488B1304}" type="slidenum">
              <a:rPr lang="en-GB" smtClean="0"/>
              <a:pPr/>
              <a:t>31</a:t>
            </a:fld>
            <a:endParaRPr lang="en-GB"/>
          </a:p>
        </p:txBody>
      </p:sp>
      <p:sp>
        <p:nvSpPr>
          <p:cNvPr id="7" name="Slide Image Placeholder 6">
            <a:extLst>
              <a:ext uri="{FF2B5EF4-FFF2-40B4-BE49-F238E27FC236}">
                <a16:creationId xmlns:a16="http://schemas.microsoft.com/office/drawing/2014/main" id="{60D90A47-97B4-9E3A-C8FB-B5D6EF55C24B}"/>
              </a:ext>
            </a:extLst>
          </p:cNvPr>
          <p:cNvSpPr>
            <a:spLocks noGrp="1" noRot="1" noChangeAspect="1"/>
          </p:cNvSpPr>
          <p:nvPr>
            <p:ph type="sldImg"/>
          </p:nvPr>
        </p:nvSpPr>
        <p:spPr/>
      </p:sp>
    </p:spTree>
    <p:extLst>
      <p:ext uri="{BB962C8B-B14F-4D97-AF65-F5344CB8AC3E}">
        <p14:creationId xmlns:p14="http://schemas.microsoft.com/office/powerpoint/2010/main" val="2966619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Illustrate how teams can be proactive in coaching one another out of Stress and back towards High Performance.  This is a similar grid to the Do's and Don'ts of communication.  Encourage Team to create their own grid.</a:t>
            </a:r>
          </a:p>
        </p:txBody>
      </p:sp>
      <p:sp>
        <p:nvSpPr>
          <p:cNvPr id="4" name="Slide Number Placeholder 3"/>
          <p:cNvSpPr>
            <a:spLocks noGrp="1"/>
          </p:cNvSpPr>
          <p:nvPr>
            <p:ph type="sldNum" sz="quarter" idx="5"/>
          </p:nvPr>
        </p:nvSpPr>
        <p:spPr/>
        <p:txBody>
          <a:bodyPr/>
          <a:lstStyle/>
          <a:p>
            <a:fld id="{6D337A43-3954-4BA9-9BE3-818F1BA2279A}" type="slidenum">
              <a:rPr lang="en-GB" smtClean="0"/>
              <a:pPr/>
              <a:t>32</a:t>
            </a:fld>
            <a:endParaRPr lang="en-GB"/>
          </a:p>
        </p:txBody>
      </p:sp>
      <p:sp>
        <p:nvSpPr>
          <p:cNvPr id="7" name="Slide Image Placeholder 6">
            <a:extLst>
              <a:ext uri="{FF2B5EF4-FFF2-40B4-BE49-F238E27FC236}">
                <a16:creationId xmlns:a16="http://schemas.microsoft.com/office/drawing/2014/main" id="{31F1955E-9537-4E89-1FC1-B7310692E476}"/>
              </a:ext>
            </a:extLst>
          </p:cNvPr>
          <p:cNvSpPr>
            <a:spLocks noGrp="1" noRot="1" noChangeAspect="1"/>
          </p:cNvSpPr>
          <p:nvPr>
            <p:ph type="sldImg"/>
          </p:nvPr>
        </p:nvSpPr>
        <p:spPr/>
      </p:sp>
    </p:spTree>
    <p:extLst>
      <p:ext uri="{BB962C8B-B14F-4D97-AF65-F5344CB8AC3E}">
        <p14:creationId xmlns:p14="http://schemas.microsoft.com/office/powerpoint/2010/main" val="3946997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Looking specifically at our verbal style</a:t>
            </a:r>
          </a:p>
          <a:p>
            <a:r>
              <a:rPr lang="en-US" dirty="0"/>
              <a:t>- How do we like to talk to people?</a:t>
            </a:r>
          </a:p>
          <a:p>
            <a:r>
              <a:rPr lang="en-US" dirty="0"/>
              <a:t>- How might other people prefer talking to us? </a:t>
            </a:r>
          </a:p>
          <a:p>
            <a:endParaRPr lang="en-US"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33</a:t>
            </a:fld>
            <a:endParaRPr lang="en-GB"/>
          </a:p>
        </p:txBody>
      </p:sp>
      <p:sp>
        <p:nvSpPr>
          <p:cNvPr id="7" name="Slide Image Placeholder 6">
            <a:extLst>
              <a:ext uri="{FF2B5EF4-FFF2-40B4-BE49-F238E27FC236}">
                <a16:creationId xmlns:a16="http://schemas.microsoft.com/office/drawing/2014/main" id="{34093987-6A42-E1EC-4079-33C727ADF481}"/>
              </a:ext>
            </a:extLst>
          </p:cNvPr>
          <p:cNvSpPr>
            <a:spLocks noGrp="1" noRot="1" noChangeAspect="1"/>
          </p:cNvSpPr>
          <p:nvPr>
            <p:ph type="sldImg"/>
          </p:nvPr>
        </p:nvSpPr>
        <p:spPr/>
      </p:sp>
    </p:spTree>
    <p:extLst>
      <p:ext uri="{BB962C8B-B14F-4D97-AF65-F5344CB8AC3E}">
        <p14:creationId xmlns:p14="http://schemas.microsoft.com/office/powerpoint/2010/main" val="3734672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How are setbacks different from stress?  What is a setback?</a:t>
            </a:r>
          </a:p>
          <a:p>
            <a:endParaRPr lang="en-GB" dirty="0"/>
          </a:p>
          <a:p>
            <a:r>
              <a:rPr lang="en-GB" dirty="0"/>
              <a:t>Refer to personal High Performance Reports P10 to complete the exercise.</a:t>
            </a:r>
          </a:p>
          <a:p>
            <a:endParaRPr lang="en-GB" dirty="0"/>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34</a:t>
            </a:fld>
            <a:endParaRPr lang="en-GB"/>
          </a:p>
        </p:txBody>
      </p:sp>
      <p:sp>
        <p:nvSpPr>
          <p:cNvPr id="7" name="Slide Image Placeholder 6">
            <a:extLst>
              <a:ext uri="{FF2B5EF4-FFF2-40B4-BE49-F238E27FC236}">
                <a16:creationId xmlns:a16="http://schemas.microsoft.com/office/drawing/2014/main" id="{01CF565C-C16F-12C7-6ED8-C493DF64C866}"/>
              </a:ext>
            </a:extLst>
          </p:cNvPr>
          <p:cNvSpPr>
            <a:spLocks noGrp="1" noRot="1" noChangeAspect="1"/>
          </p:cNvSpPr>
          <p:nvPr>
            <p:ph type="sldImg"/>
          </p:nvPr>
        </p:nvSpPr>
        <p:spPr/>
      </p:sp>
    </p:spTree>
    <p:extLst>
      <p:ext uri="{BB962C8B-B14F-4D97-AF65-F5344CB8AC3E}">
        <p14:creationId xmlns:p14="http://schemas.microsoft.com/office/powerpoint/2010/main" val="1704669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DISCUSS: What do you notice about the most effective ways of building resilience? </a:t>
            </a:r>
            <a:endParaRPr lang="en-US" dirty="0"/>
          </a:p>
          <a:p>
            <a:endParaRPr lang="en-GB" dirty="0"/>
          </a:p>
          <a:p>
            <a:r>
              <a:rPr lang="en-GB" dirty="0"/>
              <a:t>To build resilience, try to lean into your natural opposite colour preference. Consciously choosing to practice these skills that are less familiar to your colour preferences (flexing) will help you perform better and will also build resilience for when things are under more pressure.</a:t>
            </a:r>
            <a:endParaRPr lang="en-US" dirty="0"/>
          </a:p>
          <a:p>
            <a:endParaRPr lang="en-GB" dirty="0"/>
          </a:p>
        </p:txBody>
      </p:sp>
      <p:sp>
        <p:nvSpPr>
          <p:cNvPr id="4" name="Slide Number Placeholder 3"/>
          <p:cNvSpPr>
            <a:spLocks noGrp="1"/>
          </p:cNvSpPr>
          <p:nvPr>
            <p:ph type="sldNum" sz="quarter" idx="5"/>
          </p:nvPr>
        </p:nvSpPr>
        <p:spPr/>
        <p:txBody>
          <a:bodyPr/>
          <a:lstStyle/>
          <a:p>
            <a:fld id="{A84D1EE4-F3DF-4FAC-B26B-1B39488B1304}" type="slidenum">
              <a:rPr lang="en-GB" smtClean="0"/>
              <a:pPr/>
              <a:t>35</a:t>
            </a:fld>
            <a:endParaRPr lang="en-GB"/>
          </a:p>
        </p:txBody>
      </p:sp>
      <p:sp>
        <p:nvSpPr>
          <p:cNvPr id="7" name="Slide Image Placeholder 6">
            <a:extLst>
              <a:ext uri="{FF2B5EF4-FFF2-40B4-BE49-F238E27FC236}">
                <a16:creationId xmlns:a16="http://schemas.microsoft.com/office/drawing/2014/main" id="{CD77C82A-20BD-7AA3-AE5C-C863990FE697}"/>
              </a:ext>
            </a:extLst>
          </p:cNvPr>
          <p:cNvSpPr>
            <a:spLocks noGrp="1" noRot="1" noChangeAspect="1"/>
          </p:cNvSpPr>
          <p:nvPr>
            <p:ph type="sldImg"/>
          </p:nvPr>
        </p:nvSpPr>
        <p:spPr/>
      </p:sp>
    </p:spTree>
    <p:extLst>
      <p:ext uri="{BB962C8B-B14F-4D97-AF65-F5344CB8AC3E}">
        <p14:creationId xmlns:p14="http://schemas.microsoft.com/office/powerpoint/2010/main" val="2016532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 opportunity here to apply the learning of this workshop to the team collectively.</a:t>
            </a:r>
          </a:p>
        </p:txBody>
      </p:sp>
      <p:sp>
        <p:nvSpPr>
          <p:cNvPr id="4" name="Slide Number Placeholder 3"/>
          <p:cNvSpPr>
            <a:spLocks noGrp="1"/>
          </p:cNvSpPr>
          <p:nvPr>
            <p:ph type="sldNum" sz="quarter" idx="5"/>
          </p:nvPr>
        </p:nvSpPr>
        <p:spPr/>
        <p:txBody>
          <a:bodyPr/>
          <a:lstStyle/>
          <a:p>
            <a:fld id="{6D337A43-3954-4BA9-9BE3-818F1BA2279A}" type="slidenum">
              <a:rPr lang="en-GB" smtClean="0"/>
              <a:pPr/>
              <a:t>36</a:t>
            </a:fld>
            <a:endParaRPr lang="en-GB"/>
          </a:p>
        </p:txBody>
      </p:sp>
      <p:sp>
        <p:nvSpPr>
          <p:cNvPr id="7" name="Slide Image Placeholder 6">
            <a:extLst>
              <a:ext uri="{FF2B5EF4-FFF2-40B4-BE49-F238E27FC236}">
                <a16:creationId xmlns:a16="http://schemas.microsoft.com/office/drawing/2014/main" id="{492B8EF7-9A60-A734-FFFB-CFA3C01C84D7}"/>
              </a:ext>
            </a:extLst>
          </p:cNvPr>
          <p:cNvSpPr>
            <a:spLocks noGrp="1" noRot="1" noChangeAspect="1"/>
          </p:cNvSpPr>
          <p:nvPr>
            <p:ph type="sldImg"/>
          </p:nvPr>
        </p:nvSpPr>
        <p:spPr/>
      </p:sp>
    </p:spTree>
    <p:extLst>
      <p:ext uri="{BB962C8B-B14F-4D97-AF65-F5344CB8AC3E}">
        <p14:creationId xmlns:p14="http://schemas.microsoft.com/office/powerpoint/2010/main" val="1523435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team graphs could reveal resilient/high scoring </a:t>
            </a:r>
            <a:r>
              <a:rPr lang="en-US" dirty="0" err="1"/>
              <a:t>colour</a:t>
            </a:r>
            <a:r>
              <a:rPr lang="en-US" dirty="0"/>
              <a:t> strengths that are not necessarily being fully </a:t>
            </a:r>
            <a:r>
              <a:rPr lang="en-US" dirty="0" err="1"/>
              <a:t>utilised</a:t>
            </a:r>
            <a:r>
              <a:rPr lang="en-US" dirty="0"/>
              <a:t> currently.  Addressing this can impact resilience for overcoming stress as a team.</a:t>
            </a:r>
          </a:p>
        </p:txBody>
      </p:sp>
      <p:sp>
        <p:nvSpPr>
          <p:cNvPr id="4" name="Slide Number Placeholder 3"/>
          <p:cNvSpPr>
            <a:spLocks noGrp="1"/>
          </p:cNvSpPr>
          <p:nvPr>
            <p:ph type="sldNum" sz="quarter" idx="5"/>
          </p:nvPr>
        </p:nvSpPr>
        <p:spPr/>
        <p:txBody>
          <a:bodyPr/>
          <a:lstStyle/>
          <a:p>
            <a:fld id="{6D337A43-3954-4BA9-9BE3-818F1BA2279A}" type="slidenum">
              <a:rPr lang="en-GB" smtClean="0"/>
              <a:pPr/>
              <a:t>37</a:t>
            </a:fld>
            <a:endParaRPr lang="en-GB"/>
          </a:p>
        </p:txBody>
      </p:sp>
      <p:sp>
        <p:nvSpPr>
          <p:cNvPr id="7" name="Slide Image Placeholder 6">
            <a:extLst>
              <a:ext uri="{FF2B5EF4-FFF2-40B4-BE49-F238E27FC236}">
                <a16:creationId xmlns:a16="http://schemas.microsoft.com/office/drawing/2014/main" id="{893B19F5-D54E-0CAE-986A-56D43B268352}"/>
              </a:ext>
            </a:extLst>
          </p:cNvPr>
          <p:cNvSpPr>
            <a:spLocks noGrp="1" noRot="1" noChangeAspect="1"/>
          </p:cNvSpPr>
          <p:nvPr>
            <p:ph type="sldImg"/>
          </p:nvPr>
        </p:nvSpPr>
        <p:spPr/>
      </p:sp>
    </p:spTree>
    <p:extLst>
      <p:ext uri="{BB962C8B-B14F-4D97-AF65-F5344CB8AC3E}">
        <p14:creationId xmlns:p14="http://schemas.microsoft.com/office/powerpoint/2010/main" val="2348239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Opportunity for PERSONAL and TEAM Reflection – vital to help embed the learning from this workshop.</a:t>
            </a:r>
          </a:p>
          <a:p>
            <a:endParaRPr lang="en-GB" dirty="0"/>
          </a:p>
          <a:p>
            <a:r>
              <a:rPr lang="en-GB" dirty="0"/>
              <a:t>Encouragement to reflect on behaviours through the lens of all 4 colours (Whilst we have a behavioural preference, we are all a blend of all 4 colours) for Action Plans that are more thorough.</a:t>
            </a:r>
          </a:p>
          <a:p>
            <a:endParaRPr lang="en-GB" dirty="0"/>
          </a:p>
          <a:p>
            <a:r>
              <a:rPr lang="en-GB" dirty="0"/>
              <a:t>STOP/START/CONTINUE: a helpful structure for reflection.  What will you Start doing?  Stop doing?  Continue doing?</a:t>
            </a:r>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45012549-2B17-CC0D-14EF-F3A57FA72104}"/>
              </a:ext>
            </a:extLst>
          </p:cNvPr>
          <p:cNvSpPr>
            <a:spLocks noGrp="1" noRot="1" noChangeAspect="1"/>
          </p:cNvSpPr>
          <p:nvPr>
            <p:ph type="sldImg"/>
          </p:nvPr>
        </p:nvSpPr>
        <p:spPr/>
      </p:sp>
    </p:spTree>
    <p:extLst>
      <p:ext uri="{BB962C8B-B14F-4D97-AF65-F5344CB8AC3E}">
        <p14:creationId xmlns:p14="http://schemas.microsoft.com/office/powerpoint/2010/main" val="3003382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Opportunity to thank your guests.</a:t>
            </a:r>
          </a:p>
          <a:p>
            <a:endParaRPr lang="en-US" dirty="0"/>
          </a:p>
          <a:p>
            <a:r>
              <a:rPr lang="en-GB" dirty="0"/>
              <a:t>INSERT YOUR OWN LINKS HERE ON THIS SLIDE.</a:t>
            </a:r>
            <a:endParaRPr lang="en-US" dirty="0"/>
          </a:p>
          <a:p>
            <a:endParaRPr lang="en-US"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39</a:t>
            </a:fld>
            <a:endParaRPr lang="en-GB"/>
          </a:p>
        </p:txBody>
      </p:sp>
      <p:sp>
        <p:nvSpPr>
          <p:cNvPr id="7" name="Slide Image Placeholder 6">
            <a:extLst>
              <a:ext uri="{FF2B5EF4-FFF2-40B4-BE49-F238E27FC236}">
                <a16:creationId xmlns:a16="http://schemas.microsoft.com/office/drawing/2014/main" id="{1072B1A7-D60A-BD6F-C87A-CC1D0EB90C41}"/>
              </a:ext>
            </a:extLst>
          </p:cNvPr>
          <p:cNvSpPr>
            <a:spLocks noGrp="1" noRot="1" noChangeAspect="1"/>
          </p:cNvSpPr>
          <p:nvPr>
            <p:ph type="sldImg"/>
          </p:nvPr>
        </p:nvSpPr>
        <p:spPr/>
      </p:sp>
    </p:spTree>
    <p:extLst>
      <p:ext uri="{BB962C8B-B14F-4D97-AF65-F5344CB8AC3E}">
        <p14:creationId xmlns:p14="http://schemas.microsoft.com/office/powerpoint/2010/main" val="380007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Check these aims are appropriate for your clients and tailor if necessary.</a:t>
            </a:r>
          </a:p>
          <a:p>
            <a:endParaRPr lang="en-US" dirty="0"/>
          </a:p>
          <a:p>
            <a:r>
              <a:rPr lang="en-US" dirty="0"/>
              <a:t>Give space for participants to share their session aims in the chat/on flipchart. </a:t>
            </a:r>
          </a:p>
        </p:txBody>
      </p:sp>
      <p:sp>
        <p:nvSpPr>
          <p:cNvPr id="4" name="Slide Number Placeholder 3"/>
          <p:cNvSpPr>
            <a:spLocks noGrp="1"/>
          </p:cNvSpPr>
          <p:nvPr>
            <p:ph type="sldNum" sz="quarter" idx="5"/>
          </p:nvPr>
        </p:nvSpPr>
        <p:spPr/>
        <p:txBody>
          <a:bodyPr/>
          <a:lstStyle/>
          <a:p>
            <a:fld id="{24616945-A020-4BBC-96FF-FC4011206EB4}" type="slidenum">
              <a:rPr lang="en-GB" smtClean="0"/>
              <a:pPr/>
              <a:t>4</a:t>
            </a:fld>
            <a:endParaRPr lang="en-GB"/>
          </a:p>
        </p:txBody>
      </p:sp>
      <p:sp>
        <p:nvSpPr>
          <p:cNvPr id="7" name="Slide Image Placeholder 6">
            <a:extLst>
              <a:ext uri="{FF2B5EF4-FFF2-40B4-BE49-F238E27FC236}">
                <a16:creationId xmlns:a16="http://schemas.microsoft.com/office/drawing/2014/main" id="{6CD95185-6499-ABCC-A1AD-A822363248AB}"/>
              </a:ext>
            </a:extLst>
          </p:cNvPr>
          <p:cNvSpPr>
            <a:spLocks noGrp="1" noRot="1" noChangeAspect="1"/>
          </p:cNvSpPr>
          <p:nvPr>
            <p:ph type="sldImg"/>
          </p:nvPr>
        </p:nvSpPr>
        <p:spPr/>
      </p:sp>
    </p:spTree>
    <p:extLst>
      <p:ext uri="{BB962C8B-B14F-4D97-AF65-F5344CB8AC3E}">
        <p14:creationId xmlns:p14="http://schemas.microsoft.com/office/powerpoint/2010/main" val="15696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Emphasize that C-me focus on BEHAVIOURS, not personality. </a:t>
            </a:r>
          </a:p>
        </p:txBody>
      </p:sp>
      <p:sp>
        <p:nvSpPr>
          <p:cNvPr id="4" name="Slide Number Placeholder 3"/>
          <p:cNvSpPr>
            <a:spLocks noGrp="1"/>
          </p:cNvSpPr>
          <p:nvPr>
            <p:ph type="sldNum" sz="quarter" idx="5"/>
          </p:nvPr>
        </p:nvSpPr>
        <p:spPr/>
        <p:txBody>
          <a:bodyPr/>
          <a:lstStyle/>
          <a:p>
            <a:fld id="{24616945-A020-4BBC-96FF-FC4011206EB4}" type="slidenum">
              <a:rPr lang="en-GB" smtClean="0"/>
              <a:pPr/>
              <a:t>5</a:t>
            </a:fld>
            <a:endParaRPr lang="en-GB"/>
          </a:p>
        </p:txBody>
      </p:sp>
      <p:sp>
        <p:nvSpPr>
          <p:cNvPr id="7" name="Slide Image Placeholder 6">
            <a:extLst>
              <a:ext uri="{FF2B5EF4-FFF2-40B4-BE49-F238E27FC236}">
                <a16:creationId xmlns:a16="http://schemas.microsoft.com/office/drawing/2014/main" id="{36264502-820E-1D61-BC2B-AC9B9B5A0268}"/>
              </a:ext>
            </a:extLst>
          </p:cNvPr>
          <p:cNvSpPr>
            <a:spLocks noGrp="1" noRot="1" noChangeAspect="1"/>
          </p:cNvSpPr>
          <p:nvPr>
            <p:ph type="sldImg"/>
          </p:nvPr>
        </p:nvSpPr>
        <p:spPr/>
      </p:sp>
    </p:spTree>
    <p:extLst>
      <p:ext uri="{BB962C8B-B14F-4D97-AF65-F5344CB8AC3E}">
        <p14:creationId xmlns:p14="http://schemas.microsoft.com/office/powerpoint/2010/main" val="373877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What do you think Resilience is?</a:t>
            </a:r>
          </a:p>
          <a:p>
            <a:endParaRPr lang="en-US" dirty="0"/>
          </a:p>
          <a:p>
            <a:r>
              <a:rPr lang="en-US" dirty="0"/>
              <a:t>Why an elastic band?  When stretched it will not break and will rebound back to it's original size when the pressure is off.  If overstretched, will lose elasticity or even break!</a:t>
            </a:r>
          </a:p>
          <a:p>
            <a:endParaRPr lang="en-US" dirty="0"/>
          </a:p>
          <a:p>
            <a:r>
              <a:rPr lang="en-US" dirty="0"/>
              <a:t>These exercises can be done as individual reflection time or group discussion.</a:t>
            </a:r>
          </a:p>
          <a:p>
            <a:endParaRPr lang="en-US" dirty="0"/>
          </a:p>
        </p:txBody>
      </p:sp>
      <p:sp>
        <p:nvSpPr>
          <p:cNvPr id="4" name="Slide Number Placeholder 3"/>
          <p:cNvSpPr>
            <a:spLocks noGrp="1"/>
          </p:cNvSpPr>
          <p:nvPr>
            <p:ph type="sldNum" sz="quarter" idx="5"/>
          </p:nvPr>
        </p:nvSpPr>
        <p:spPr/>
        <p:txBody>
          <a:bodyPr/>
          <a:lstStyle/>
          <a:p>
            <a:fld id="{24616945-A020-4BBC-96FF-FC4011206EB4}" type="slidenum">
              <a:rPr lang="en-GB" smtClean="0"/>
              <a:pPr/>
              <a:t>6</a:t>
            </a:fld>
            <a:endParaRPr lang="en-GB"/>
          </a:p>
        </p:txBody>
      </p:sp>
      <p:sp>
        <p:nvSpPr>
          <p:cNvPr id="7" name="Slide Image Placeholder 6">
            <a:extLst>
              <a:ext uri="{FF2B5EF4-FFF2-40B4-BE49-F238E27FC236}">
                <a16:creationId xmlns:a16="http://schemas.microsoft.com/office/drawing/2014/main" id="{92C003BF-E10A-B8A6-C843-32FBD28BFE19}"/>
              </a:ext>
            </a:extLst>
          </p:cNvPr>
          <p:cNvSpPr>
            <a:spLocks noGrp="1" noRot="1" noChangeAspect="1"/>
          </p:cNvSpPr>
          <p:nvPr>
            <p:ph type="sldImg"/>
          </p:nvPr>
        </p:nvSpPr>
        <p:spPr/>
      </p:sp>
    </p:spTree>
    <p:extLst>
      <p:ext uri="{BB962C8B-B14F-4D97-AF65-F5344CB8AC3E}">
        <p14:creationId xmlns:p14="http://schemas.microsoft.com/office/powerpoint/2010/main" val="183925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 summary of resilient strengths and development areas of each colour.  Use after discussion as a summary and remember we’re looking at resilience not competence. </a:t>
            </a:r>
          </a:p>
          <a:p>
            <a:endParaRPr lang="en-GB" dirty="0"/>
          </a:p>
          <a:p>
            <a:r>
              <a:rPr lang="en-GB" dirty="0"/>
              <a:t>Resilience = where we perform at our best and for the longest time given any task. </a:t>
            </a:r>
          </a:p>
          <a:p>
            <a:r>
              <a:rPr lang="en-GB" dirty="0"/>
              <a:t>Not about what we’re good at but what gives us life and energy. </a:t>
            </a:r>
          </a:p>
          <a:p>
            <a:r>
              <a:rPr lang="en-GB" dirty="0"/>
              <a:t>You may be very good at things that are your lowest colour but it might drain you to do it. </a:t>
            </a:r>
          </a:p>
          <a:p>
            <a:r>
              <a:rPr lang="en-GB" dirty="0"/>
              <a:t>Example: Someone who is good at detailed, systematic administrative tasks but when their energy is low, planning goes out the window, details are missed and balls are dropped. Competence is high but resilience is low. </a:t>
            </a:r>
          </a:p>
          <a:p>
            <a:endParaRPr lang="en-GB" dirty="0"/>
          </a:p>
          <a:p>
            <a:pPr lvl="0"/>
            <a:r>
              <a:rPr lang="en-GB" dirty="0"/>
              <a:t>Colour does give us clues as to where we gather energy, so if we’re in a role that demands our lowest colour we need to look at how to structure our day in practical ways to work effectively for longer.</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7</a:t>
            </a:fld>
            <a:endParaRPr lang="en-GB"/>
          </a:p>
        </p:txBody>
      </p:sp>
      <p:sp>
        <p:nvSpPr>
          <p:cNvPr id="7" name="Slide Image Placeholder 6">
            <a:extLst>
              <a:ext uri="{FF2B5EF4-FFF2-40B4-BE49-F238E27FC236}">
                <a16:creationId xmlns:a16="http://schemas.microsoft.com/office/drawing/2014/main" id="{21D257F3-11CE-1883-31FA-9984119AEB4B}"/>
              </a:ext>
            </a:extLst>
          </p:cNvPr>
          <p:cNvSpPr>
            <a:spLocks noGrp="1" noRot="1" noChangeAspect="1"/>
          </p:cNvSpPr>
          <p:nvPr>
            <p:ph type="sldImg"/>
          </p:nvPr>
        </p:nvSpPr>
        <p:spPr/>
      </p:sp>
    </p:spTree>
    <p:extLst>
      <p:ext uri="{BB962C8B-B14F-4D97-AF65-F5344CB8AC3E}">
        <p14:creationId xmlns:p14="http://schemas.microsoft.com/office/powerpoint/2010/main" val="80590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The aim is to begin to explore how stress impacts us in different ways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84D1EE4-F3DF-4FAC-B26B-1B39488B1304}" type="slidenum">
              <a:rPr lang="en-GB" smtClean="0"/>
              <a:pPr/>
              <a:t>8</a:t>
            </a:fld>
            <a:endParaRPr lang="en-GB"/>
          </a:p>
        </p:txBody>
      </p:sp>
      <p:sp>
        <p:nvSpPr>
          <p:cNvPr id="7" name="Slide Image Placeholder 6">
            <a:extLst>
              <a:ext uri="{FF2B5EF4-FFF2-40B4-BE49-F238E27FC236}">
                <a16:creationId xmlns:a16="http://schemas.microsoft.com/office/drawing/2014/main" id="{A1E68FBA-B791-A345-8057-E62A01DEBB58}"/>
              </a:ext>
            </a:extLst>
          </p:cNvPr>
          <p:cNvSpPr>
            <a:spLocks noGrp="1" noRot="1" noChangeAspect="1"/>
          </p:cNvSpPr>
          <p:nvPr>
            <p:ph type="sldImg"/>
          </p:nvPr>
        </p:nvSpPr>
        <p:spPr/>
      </p:sp>
    </p:spTree>
    <p:extLst>
      <p:ext uri="{BB962C8B-B14F-4D97-AF65-F5344CB8AC3E}">
        <p14:creationId xmlns:p14="http://schemas.microsoft.com/office/powerpoint/2010/main" val="323686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ACTION: Please recreate this grid on your paper, drawing two columns, with the numbers 1-9 down the left-hand column.</a:t>
            </a:r>
          </a:p>
          <a:p>
            <a:endParaRPr lang="en-GB" dirty="0"/>
          </a:p>
          <a:p>
            <a:r>
              <a:rPr lang="en-GB" dirty="0"/>
              <a:t>N.B. Whilst your clients are drawing the grid, it’s helpful for you to draw the grid at the same time in order to get your pace right.</a:t>
            </a:r>
            <a:endParaRPr lang="en-US" dirty="0"/>
          </a:p>
          <a:p>
            <a:endParaRPr lang="en-GB" dirty="0"/>
          </a:p>
          <a:p>
            <a:r>
              <a:rPr lang="en-GB" dirty="0"/>
              <a:t>A series of statements (labelled A,B,C,D) will appear on the screen. Identify the statement that best describes your behaviour when under stress and write down that letter in the right hand column next to the corresponding number.</a:t>
            </a:r>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9</a:t>
            </a:fld>
            <a:endParaRPr lang="en-GB"/>
          </a:p>
        </p:txBody>
      </p:sp>
      <p:sp>
        <p:nvSpPr>
          <p:cNvPr id="7" name="Slide Image Placeholder 6">
            <a:extLst>
              <a:ext uri="{FF2B5EF4-FFF2-40B4-BE49-F238E27FC236}">
                <a16:creationId xmlns:a16="http://schemas.microsoft.com/office/drawing/2014/main" id="{528F3A9B-BE5B-3BAD-0745-BA008CFFB5C9}"/>
              </a:ext>
            </a:extLst>
          </p:cNvPr>
          <p:cNvSpPr>
            <a:spLocks noGrp="1" noRot="1" noChangeAspect="1"/>
          </p:cNvSpPr>
          <p:nvPr>
            <p:ph type="sldImg"/>
          </p:nvPr>
        </p:nvSpPr>
        <p:spPr/>
      </p:sp>
    </p:spTree>
    <p:extLst>
      <p:ext uri="{BB962C8B-B14F-4D97-AF65-F5344CB8AC3E}">
        <p14:creationId xmlns:p14="http://schemas.microsoft.com/office/powerpoint/2010/main" val="203732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42661770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139_FDA73BE9.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358993" y="384124"/>
            <a:ext cx="9761397" cy="1723549"/>
          </a:xfrm>
          <a:prstGeom prst="rect">
            <a:avLst/>
          </a:prstGeom>
          <a:noFill/>
        </p:spPr>
        <p:txBody>
          <a:bodyPr wrap="square" lIns="91440" tIns="45720" rIns="91440" bIns="45720" rtlCol="0" anchor="t">
            <a:spAutoFit/>
          </a:bodyPr>
          <a:lstStyle/>
          <a:p>
            <a:pPr algn="ctr"/>
            <a:r>
              <a:rPr lang="en-US" sz="3600" b="1" dirty="0">
                <a:solidFill>
                  <a:srgbClr val="0C3E56"/>
                </a:solidFill>
                <a:latin typeface="Poppins" panose="00000500000000000000" pitchFamily="2" charset="0"/>
                <a:ea typeface="+mn-lt"/>
                <a:cs typeface="Poppins" panose="00000500000000000000" pitchFamily="2" charset="0"/>
              </a:rPr>
              <a:t>Preparing for your C-me session</a:t>
            </a:r>
          </a:p>
          <a:p>
            <a:pPr algn="ctr"/>
            <a:endParaRPr lang="en-US" sz="1000" dirty="0">
              <a:solidFill>
                <a:srgbClr val="0C3E56"/>
              </a:solidFill>
              <a:latin typeface="Poppins" panose="00000500000000000000" pitchFamily="2" charset="0"/>
              <a:cs typeface="Poppins" panose="00000500000000000000" pitchFamily="2" charset="0"/>
            </a:endParaRPr>
          </a:p>
          <a:p>
            <a:pPr algn="ctr"/>
            <a:r>
              <a:rPr lang="en-US" sz="2000" dirty="0">
                <a:solidFill>
                  <a:srgbClr val="0C3E56"/>
                </a:solidFill>
                <a:latin typeface="Poppins"/>
                <a:cs typeface="Poppins"/>
              </a:rPr>
              <a:t>N.B. Certain slides can be hidden (right click ‘Hide Slide’) depending on session needs N.B. Certain slides will need editing for EVERY different delivery (see below)</a:t>
            </a:r>
          </a:p>
        </p:txBody>
      </p:sp>
      <p:sp>
        <p:nvSpPr>
          <p:cNvPr id="6" name="TextBox 10">
            <a:extLst>
              <a:ext uri="{FF2B5EF4-FFF2-40B4-BE49-F238E27FC236}">
                <a16:creationId xmlns:a16="http://schemas.microsoft.com/office/drawing/2014/main" id="{380A4799-6F2F-514E-BB3C-1068C385623F}"/>
              </a:ext>
            </a:extLst>
          </p:cNvPr>
          <p:cNvSpPr txBox="1"/>
          <p:nvPr/>
        </p:nvSpPr>
        <p:spPr>
          <a:xfrm>
            <a:off x="836024" y="2183960"/>
            <a:ext cx="11152776" cy="3542797"/>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2000" dirty="0">
                <a:solidFill>
                  <a:srgbClr val="0C3E56"/>
                </a:solidFill>
                <a:latin typeface="Poppins" panose="00000500000000000000" pitchFamily="2" charset="0"/>
                <a:cs typeface="Poppins" panose="00000500000000000000" pitchFamily="2" charset="0"/>
              </a:rPr>
              <a:t>CHECKLIST</a:t>
            </a:r>
          </a:p>
          <a:p>
            <a:endParaRPr lang="en-GB" sz="2000" dirty="0">
              <a:solidFill>
                <a:srgbClr val="0C3E56"/>
              </a:solidFill>
              <a:latin typeface="Poppins" panose="00000500000000000000" pitchFamily="2" charset="0"/>
              <a:cs typeface="Poppins" panose="00000500000000000000" pitchFamily="2" charset="0"/>
            </a:endParaRPr>
          </a:p>
          <a:p>
            <a:pPr marL="342900" indent="-342900">
              <a:buFont typeface="Arial"/>
              <a:buChar char="•"/>
            </a:pPr>
            <a:r>
              <a:rPr lang="en-GB" sz="1800" b="0" dirty="0">
                <a:solidFill>
                  <a:srgbClr val="0C3E56"/>
                </a:solidFill>
                <a:latin typeface="Poppins" panose="00000500000000000000" pitchFamily="2" charset="0"/>
                <a:cs typeface="Poppins" panose="00000500000000000000" pitchFamily="2" charset="0"/>
              </a:rPr>
              <a:t>You will need the </a:t>
            </a:r>
            <a:r>
              <a:rPr lang="en-GB" sz="1800" u="sng" dirty="0">
                <a:solidFill>
                  <a:srgbClr val="0C3E56"/>
                </a:solidFill>
                <a:latin typeface="Poppins" panose="00000500000000000000" pitchFamily="2" charset="0"/>
                <a:cs typeface="Poppins" panose="00000500000000000000" pitchFamily="2" charset="0"/>
              </a:rPr>
              <a:t>High Performance or Core report </a:t>
            </a:r>
            <a:r>
              <a:rPr lang="en-GB" sz="1800" b="0" dirty="0">
                <a:solidFill>
                  <a:srgbClr val="0C3E56"/>
                </a:solidFill>
                <a:latin typeface="Poppins" panose="00000500000000000000" pitchFamily="2" charset="0"/>
                <a:cs typeface="Poppins" panose="00000500000000000000" pitchFamily="2" charset="0"/>
              </a:rPr>
              <a:t>for this workshop.</a:t>
            </a:r>
          </a:p>
          <a:p>
            <a:pPr marL="342900" indent="-342900">
              <a:buFont typeface="Arial"/>
              <a:buChar char="•"/>
            </a:pPr>
            <a:endParaRPr lang="en-GB" sz="1800" u="sng" dirty="0">
              <a:solidFill>
                <a:srgbClr val="0C3E56"/>
              </a:solidFill>
              <a:latin typeface="Poppins" panose="00000500000000000000" pitchFamily="2" charset="0"/>
              <a:cs typeface="Poppins" panose="00000500000000000000" pitchFamily="2" charset="0"/>
            </a:endParaRPr>
          </a:p>
          <a:p>
            <a:pPr marL="342900" indent="-342900">
              <a:buFont typeface="Arial"/>
              <a:buChar char="•"/>
            </a:pPr>
            <a:r>
              <a:rPr lang="en-GB" sz="1800" u="sng" dirty="0">
                <a:solidFill>
                  <a:srgbClr val="0C3E56"/>
                </a:solidFill>
                <a:latin typeface="Poppins" panose="00000500000000000000" pitchFamily="2" charset="0"/>
                <a:cs typeface="Poppins" panose="00000500000000000000" pitchFamily="2" charset="0"/>
              </a:rPr>
              <a:t>Home Slide</a:t>
            </a:r>
            <a:r>
              <a:rPr lang="en-GB" sz="1800" b="0" dirty="0">
                <a:solidFill>
                  <a:srgbClr val="0C3E56"/>
                </a:solidFill>
                <a:latin typeface="Poppins" panose="00000500000000000000" pitchFamily="2" charset="0"/>
                <a:cs typeface="Poppins" panose="00000500000000000000" pitchFamily="2" charset="0"/>
              </a:rPr>
              <a:t>: Option to add Client’s / Team's logo/brand Slide 3</a:t>
            </a:r>
          </a:p>
          <a:p>
            <a:pPr marL="342900" indent="-342900">
              <a:buFont typeface="Arial"/>
              <a:buChar char="•"/>
            </a:pPr>
            <a:endParaRPr lang="en-GB" sz="1800" b="0" dirty="0">
              <a:solidFill>
                <a:srgbClr val="0C3E56"/>
              </a:solidFill>
              <a:latin typeface="Poppins" panose="00000500000000000000" pitchFamily="2" charset="0"/>
              <a:cs typeface="Poppins" panose="00000500000000000000" pitchFamily="2" charset="0"/>
            </a:endParaRPr>
          </a:p>
          <a:p>
            <a:pPr marL="342900" indent="-342900">
              <a:buFont typeface="Arial"/>
              <a:buChar char="•"/>
            </a:pPr>
            <a:r>
              <a:rPr lang="en-GB" sz="1800" b="0" dirty="0">
                <a:solidFill>
                  <a:srgbClr val="0C3E56"/>
                </a:solidFill>
                <a:latin typeface="Poppins" panose="00000500000000000000" pitchFamily="2" charset="0"/>
                <a:cs typeface="Poppins" panose="00000500000000000000" pitchFamily="2" charset="0"/>
              </a:rPr>
              <a:t>Insert correct </a:t>
            </a:r>
            <a:r>
              <a:rPr lang="en-GB" sz="1800" u="sng" dirty="0">
                <a:solidFill>
                  <a:srgbClr val="0C3E56"/>
                </a:solidFill>
                <a:latin typeface="Poppins" panose="00000500000000000000" pitchFamily="2" charset="0"/>
                <a:cs typeface="Poppins" panose="00000500000000000000" pitchFamily="2" charset="0"/>
              </a:rPr>
              <a:t>Report Page Number </a:t>
            </a:r>
            <a:r>
              <a:rPr lang="en-GB" sz="1800" b="0" dirty="0">
                <a:solidFill>
                  <a:srgbClr val="0C3E56"/>
                </a:solidFill>
                <a:latin typeface="Poppins" panose="00000500000000000000" pitchFamily="2" charset="0"/>
                <a:cs typeface="Poppins" panose="00000500000000000000" pitchFamily="2" charset="0"/>
              </a:rPr>
              <a:t>for Exercise 5 Slide 34</a:t>
            </a:r>
          </a:p>
          <a:p>
            <a:pPr marL="342900" indent="-342900">
              <a:buFont typeface="Arial"/>
              <a:buChar char="•"/>
            </a:pPr>
            <a:endParaRPr lang="en-GB" sz="1800" b="0" dirty="0">
              <a:solidFill>
                <a:srgbClr val="0C3E56"/>
              </a:solidFill>
              <a:latin typeface="Poppins" panose="00000500000000000000" pitchFamily="2" charset="0"/>
              <a:cs typeface="Poppins" panose="00000500000000000000" pitchFamily="2" charset="0"/>
            </a:endParaRPr>
          </a:p>
          <a:p>
            <a:pPr marL="342900" indent="-342900">
              <a:buFont typeface="Arial"/>
              <a:buChar char="•"/>
            </a:pPr>
            <a:r>
              <a:rPr lang="en-GB" sz="1800" b="0" dirty="0">
                <a:solidFill>
                  <a:srgbClr val="0C3E56"/>
                </a:solidFill>
                <a:latin typeface="Poppins" panose="00000500000000000000" pitchFamily="2" charset="0"/>
                <a:cs typeface="Poppins" panose="00000500000000000000" pitchFamily="2" charset="0"/>
              </a:rPr>
              <a:t>Insert bespoke </a:t>
            </a:r>
            <a:r>
              <a:rPr lang="en-GB" sz="1800" u="sng" dirty="0">
                <a:solidFill>
                  <a:srgbClr val="0C3E56"/>
                </a:solidFill>
                <a:latin typeface="Poppins" panose="00000500000000000000" pitchFamily="2" charset="0"/>
                <a:cs typeface="Poppins" panose="00000500000000000000" pitchFamily="2" charset="0"/>
              </a:rPr>
              <a:t>Team Wheel</a:t>
            </a:r>
            <a:r>
              <a:rPr lang="en-GB" sz="1800" dirty="0">
                <a:solidFill>
                  <a:srgbClr val="0C3E56"/>
                </a:solidFill>
                <a:latin typeface="Poppins" panose="00000500000000000000" pitchFamily="2" charset="0"/>
                <a:cs typeface="Poppins" panose="00000500000000000000" pitchFamily="2" charset="0"/>
              </a:rPr>
              <a:t> </a:t>
            </a:r>
            <a:r>
              <a:rPr lang="en-GB" sz="1800" b="0" dirty="0">
                <a:solidFill>
                  <a:srgbClr val="0C3E56"/>
                </a:solidFill>
                <a:latin typeface="Poppins" panose="00000500000000000000" pitchFamily="2" charset="0"/>
                <a:cs typeface="Poppins" panose="00000500000000000000" pitchFamily="2" charset="0"/>
              </a:rPr>
              <a:t>Slide 36</a:t>
            </a:r>
            <a:endParaRPr lang="en-GB" sz="2800" dirty="0">
              <a:solidFill>
                <a:srgbClr val="0C3E56"/>
              </a:solidFill>
              <a:latin typeface="Poppins" panose="00000500000000000000" pitchFamily="2" charset="0"/>
              <a:cs typeface="Poppins" panose="00000500000000000000" pitchFamily="2" charset="0"/>
            </a:endParaRPr>
          </a:p>
          <a:p>
            <a:pPr marL="342900" indent="-342900">
              <a:buFont typeface="Arial"/>
              <a:buChar char="•"/>
            </a:pPr>
            <a:endParaRPr lang="en-GB" sz="1800" b="0" dirty="0">
              <a:solidFill>
                <a:srgbClr val="0C3E56"/>
              </a:solidFill>
              <a:latin typeface="Poppins" panose="00000500000000000000" pitchFamily="2" charset="0"/>
              <a:cs typeface="Poppins" panose="00000500000000000000" pitchFamily="2" charset="0"/>
            </a:endParaRPr>
          </a:p>
          <a:p>
            <a:pPr marL="342900" indent="-342900">
              <a:buFont typeface="Arial"/>
              <a:buChar char="•"/>
            </a:pPr>
            <a:r>
              <a:rPr lang="en-GB" sz="1800" b="0" dirty="0">
                <a:solidFill>
                  <a:srgbClr val="0C3E56"/>
                </a:solidFill>
                <a:latin typeface="Poppins" panose="00000500000000000000" pitchFamily="2" charset="0"/>
                <a:cs typeface="Poppins" panose="00000500000000000000" pitchFamily="2" charset="0"/>
              </a:rPr>
              <a:t>Insert bespoke </a:t>
            </a:r>
            <a:r>
              <a:rPr lang="en-GB" sz="1800" u="sng" dirty="0">
                <a:solidFill>
                  <a:srgbClr val="0C3E56"/>
                </a:solidFill>
                <a:latin typeface="Poppins" panose="00000500000000000000" pitchFamily="2" charset="0"/>
                <a:cs typeface="Poppins" panose="00000500000000000000" pitchFamily="2" charset="0"/>
              </a:rPr>
              <a:t>Team graphs</a:t>
            </a:r>
            <a:r>
              <a:rPr lang="en-GB" sz="1800" b="0" dirty="0">
                <a:solidFill>
                  <a:srgbClr val="0C3E56"/>
                </a:solidFill>
                <a:latin typeface="Poppins" panose="00000500000000000000" pitchFamily="2" charset="0"/>
                <a:cs typeface="Poppins" panose="00000500000000000000" pitchFamily="2" charset="0"/>
              </a:rPr>
              <a:t> Slide 37</a:t>
            </a:r>
          </a:p>
          <a:p>
            <a:pPr marL="342900" indent="-342900">
              <a:buFont typeface="Arial"/>
              <a:buChar char="•"/>
            </a:pPr>
            <a:endParaRPr lang="en-GB" sz="2400" u="sng"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091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15604" y="1756476"/>
            <a:ext cx="9096293"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1 </a:t>
            </a:r>
            <a:r>
              <a:rPr lang="en-GB" sz="2400" dirty="0">
                <a:solidFill>
                  <a:srgbClr val="0C3E56"/>
                </a:solidFill>
                <a:latin typeface="Poppins" panose="00000500000000000000" pitchFamily="2" charset="0"/>
                <a:cs typeface="Poppins" panose="00000500000000000000" pitchFamily="2" charset="0"/>
              </a:rPr>
              <a:t>– When I am stressed, I …</a:t>
            </a:r>
          </a:p>
          <a:p>
            <a:pPr marL="457200" algn="ctr" fontAlgn="base" hangingPunct="0"/>
            <a:endParaRPr lang="en-GB" sz="2000" b="1"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hypersensitive to my own and others' emotions.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Blurt out harsh words and critical statements about others.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Feel disapproved of, disliked and rejected by others.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Make up “logical plots” and rationalisations to explain situations.</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sp>
        <p:nvSpPr>
          <p:cNvPr id="10" name="TextBox 5">
            <a:extLst>
              <a:ext uri="{FF2B5EF4-FFF2-40B4-BE49-F238E27FC236}">
                <a16:creationId xmlns:a16="http://schemas.microsoft.com/office/drawing/2014/main" id="{20A8132D-2418-DC43-B405-CD86B1849A4A}"/>
              </a:ext>
            </a:extLst>
          </p:cNvPr>
          <p:cNvSpPr txBox="1"/>
          <p:nvPr/>
        </p:nvSpPr>
        <p:spPr>
          <a:xfrm>
            <a:off x="3332801" y="756001"/>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4D7878CD-9C1A-E6F7-6CB3-0AAA1CF193D4}"/>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36919835-943C-3801-D8F5-6FAB18472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01694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68554" y="1967061"/>
            <a:ext cx="9096293"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2 </a:t>
            </a:r>
            <a:r>
              <a:rPr lang="en-GB" sz="2400" dirty="0">
                <a:solidFill>
                  <a:srgbClr val="0C3E56"/>
                </a:solidFill>
                <a:latin typeface="Poppins" panose="00000500000000000000" pitchFamily="2" charset="0"/>
                <a:cs typeface="Poppins" panose="00000500000000000000" pitchFamily="2" charset="0"/>
              </a:rPr>
              <a:t>– When I am stressed, I …</a:t>
            </a:r>
          </a:p>
          <a:p>
            <a:pPr marL="457200" algn="ctr" fontAlgn="base" hangingPunct="0"/>
            <a:endParaRPr lang="en-GB" sz="2000" b="1" dirty="0">
              <a:solidFill>
                <a:srgbClr val="0C3E56"/>
              </a:solidFill>
              <a:latin typeface="Poppins" panose="00000500000000000000" pitchFamily="2" charset="0"/>
              <a:cs typeface="Poppins" panose="00000500000000000000" pitchFamily="2" charset="0"/>
            </a:endParaRPr>
          </a:p>
          <a:p>
            <a:pPr marL="342900" lvl="0" indent="-34290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Misinterpret comments from others as personal criticism.</a:t>
            </a:r>
          </a:p>
          <a:p>
            <a:pPr marL="342900" lvl="0" indent="-34290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Put others down by pointing out their mistakes.</a:t>
            </a:r>
          </a:p>
          <a:p>
            <a:pPr marL="342900" lvl="0" indent="-34290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disorganised, chaotic and rush around.</a:t>
            </a:r>
          </a:p>
          <a:p>
            <a:pPr marL="342900" lvl="0" indent="-34290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compulsive in search of the “truth”.</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80218D07-6F58-EE65-CFBB-335B6B2DFD35}"/>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8B32FD06-8BB5-3B09-02AF-B56EFE904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4700992C-D6A9-C656-770B-62E4EF465531}"/>
              </a:ext>
            </a:extLst>
          </p:cNvPr>
          <p:cNvSpPr txBox="1"/>
          <p:nvPr/>
        </p:nvSpPr>
        <p:spPr>
          <a:xfrm>
            <a:off x="3332801" y="874837"/>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7403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613206" y="1846557"/>
            <a:ext cx="9591202" cy="2923877"/>
          </a:xfrm>
          <a:prstGeom prst="rect">
            <a:avLst/>
          </a:prstGeom>
        </p:spPr>
        <p:txBody>
          <a:bodyPr wrap="square">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3  </a:t>
            </a:r>
            <a:r>
              <a:rPr lang="en-GB" sz="2400" dirty="0">
                <a:solidFill>
                  <a:srgbClr val="0C3E56"/>
                </a:solidFill>
                <a:latin typeface="Poppins" panose="00000500000000000000" pitchFamily="2" charset="0"/>
                <a:cs typeface="Poppins" panose="00000500000000000000" pitchFamily="2" charset="0"/>
              </a:rPr>
              <a:t>– When I am stressed, I …</a:t>
            </a:r>
          </a:p>
          <a:p>
            <a:pPr marL="457200" algn="ctr" fontAlgn="base" hangingPunct="0"/>
            <a:endParaRPr lang="en-GB" sz="2000" b="1"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Feel like a victim, unappreciated and used.</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Make decisions too quickly and display knee jerk reactions.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forgetful and misplace things.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Turn to experts for advice, complaining if they don’t know everything.</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E4B47523-7D0E-5E8E-53D2-4BE7BF1CD263}"/>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4DC5AE16-1FE6-D138-3824-CB093AB43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DB7AA19E-D173-1391-1195-1AE3DA4A4627}"/>
              </a:ext>
            </a:extLst>
          </p:cNvPr>
          <p:cNvSpPr txBox="1"/>
          <p:nvPr/>
        </p:nvSpPr>
        <p:spPr>
          <a:xfrm>
            <a:off x="3332801" y="774928"/>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9617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68554" y="1858913"/>
            <a:ext cx="9591202"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4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defensive and feel threatened.</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increasingly impatient and irritable.</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fontAlgn="base" hangingPunct="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over-emotional and argumentative.</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fontAlgn="base" hangingPunct="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concerned about not appearing “professional”. </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06472B7D-B7ED-ADF1-5415-24BFF2A6D71C}"/>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5879DD02-4039-EFD0-4834-BB62A4F73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B2371100-6ECB-D98F-DD2C-2095E058CA04}"/>
              </a:ext>
            </a:extLst>
          </p:cNvPr>
          <p:cNvSpPr txBox="1"/>
          <p:nvPr/>
        </p:nvSpPr>
        <p:spPr>
          <a:xfrm>
            <a:off x="3332801" y="832372"/>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5978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32636" y="1813173"/>
            <a:ext cx="8726726" cy="3231654"/>
          </a:xfrm>
          <a:prstGeom prst="rect">
            <a:avLst/>
          </a:prstGeom>
        </p:spPr>
        <p:txBody>
          <a:bodyPr wrap="square">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5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overly concerned about the welfare of others.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impatient with people who are not as quick.</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fearful of other people’s disapproval.</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Withdraw and become pessimistic seeing only the downside in everything.</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7F075B99-CE16-EDAB-2CB4-46EB1EF13A48}"/>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0E08E911-FF5F-B6AE-3636-6486B6E5F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E9D4DC46-1798-7F1B-5562-623CB131B7C2}"/>
              </a:ext>
            </a:extLst>
          </p:cNvPr>
          <p:cNvSpPr txBox="1"/>
          <p:nvPr/>
        </p:nvSpPr>
        <p:spPr>
          <a:xfrm>
            <a:off x="3332801" y="800196"/>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1536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68554" y="1846557"/>
            <a:ext cx="9591202"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6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stubborn.</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fontAlgn="base" hangingPunct="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Start to micro-manage and seek to control all outcomes.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manipulative and coercive.</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indent="-342900" fontAlgn="base" hangingPunct="0">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excessively rigid and rule-bound.  </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508F8D21-9478-D152-0A86-6B199EE95614}"/>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12F6CF33-BDB5-BBD3-6383-759BDF4AC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8" name="TextBox 5">
            <a:extLst>
              <a:ext uri="{FF2B5EF4-FFF2-40B4-BE49-F238E27FC236}">
                <a16:creationId xmlns:a16="http://schemas.microsoft.com/office/drawing/2014/main" id="{0706E1BB-E306-96F0-6989-50FC0085DDBD}"/>
              </a:ext>
            </a:extLst>
          </p:cNvPr>
          <p:cNvSpPr txBox="1"/>
          <p:nvPr/>
        </p:nvSpPr>
        <p:spPr>
          <a:xfrm>
            <a:off x="3332801" y="874837"/>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2125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657343" y="1967061"/>
            <a:ext cx="9591202"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7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Shut down and worry excessively.</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inflexible in decision making (I am right).</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Lose focus and become easily distracted.</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Look for perfection rather than an 80/20 solution.</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0A7F6DFE-0744-4664-65B1-B8F77D4F645B}"/>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0C422D36-7C6B-984B-808B-F5E9C7C4B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323392D0-A9E6-4377-B31F-47A319987285}"/>
              </a:ext>
            </a:extLst>
          </p:cNvPr>
          <p:cNvSpPr txBox="1"/>
          <p:nvPr/>
        </p:nvSpPr>
        <p:spPr>
          <a:xfrm>
            <a:off x="3332801" y="874837"/>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059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891096" y="1834200"/>
            <a:ext cx="9591202" cy="2923877"/>
          </a:xfrm>
          <a:prstGeom prst="rect">
            <a:avLst/>
          </a:prstGeom>
        </p:spPr>
        <p:txBody>
          <a:bodyPr wrap="square" lIns="91440" tIns="45720" rIns="91440" bIns="45720" anchor="t">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8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Feel devalued as a human being.</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Make caustic remarks about others.</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Blame others for not appreciating me.</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Engage in excessive logic.</a:t>
            </a: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1093586C-9370-A6BC-F76A-5747DFAF7E6A}"/>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75C88863-5E75-3471-5A8A-039BAD8434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4F5BAE5F-D73B-9B4D-BA23-96A9DB2E50A2}"/>
              </a:ext>
            </a:extLst>
          </p:cNvPr>
          <p:cNvSpPr txBox="1"/>
          <p:nvPr/>
        </p:nvSpPr>
        <p:spPr>
          <a:xfrm>
            <a:off x="3332801" y="928596"/>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0331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2D6E85D1-D386-6D41-A3E6-CD361DFE155D}"/>
              </a:ext>
            </a:extLst>
          </p:cNvPr>
          <p:cNvSpPr/>
          <p:nvPr/>
        </p:nvSpPr>
        <p:spPr>
          <a:xfrm>
            <a:off x="1768554" y="1809487"/>
            <a:ext cx="9591202" cy="2923877"/>
          </a:xfrm>
          <a:prstGeom prst="rect">
            <a:avLst/>
          </a:prstGeom>
        </p:spPr>
        <p:txBody>
          <a:bodyPr wrap="square">
            <a:spAutoFit/>
          </a:bodyPr>
          <a:lstStyle/>
          <a:p>
            <a:pPr marL="12700" fontAlgn="base" hangingPunct="0"/>
            <a:r>
              <a:rPr lang="en-GB" sz="2400" b="1" dirty="0">
                <a:solidFill>
                  <a:srgbClr val="0C3E56"/>
                </a:solidFill>
                <a:latin typeface="Poppins" panose="00000500000000000000" pitchFamily="2" charset="0"/>
                <a:cs typeface="Poppins" panose="00000500000000000000" pitchFamily="2" charset="0"/>
              </a:rPr>
              <a:t>Question 9  </a:t>
            </a:r>
            <a:r>
              <a:rPr lang="en-GB" sz="2400" dirty="0">
                <a:solidFill>
                  <a:srgbClr val="0C3E56"/>
                </a:solidFill>
                <a:latin typeface="Poppins" panose="00000500000000000000" pitchFamily="2" charset="0"/>
                <a:cs typeface="Poppins" panose="00000500000000000000" pitchFamily="2" charset="0"/>
              </a:rPr>
              <a:t>– When I am stressed, I …</a:t>
            </a:r>
          </a:p>
          <a:p>
            <a:pPr marL="12700" fontAlgn="base" hangingPunct="0"/>
            <a:endParaRPr lang="en-GB" sz="2000" dirty="0">
              <a:solidFill>
                <a:srgbClr val="0C3E56"/>
              </a:solidFill>
              <a:latin typeface="Poppins" panose="00000500000000000000" pitchFamily="2"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Feel fragile and needy.</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Order people around.</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Start to chase my tail but get very little done.</a:t>
            </a:r>
          </a:p>
          <a:p>
            <a:pPr marL="342900" lvl="0" indent="-342900" fontAlgn="base" hangingPunct="0">
              <a:spcAft>
                <a:spcPts val="0"/>
              </a:spcAft>
              <a:buFont typeface="+mj-lt"/>
              <a:buAutoNum type="alphaLcPeriod"/>
            </a:pPr>
            <a:endParaRPr lang="en-GB" sz="2000" dirty="0">
              <a:solidFill>
                <a:srgbClr val="0C3E56"/>
              </a:solidFill>
              <a:latin typeface="Poppins" panose="00000500000000000000" pitchFamily="2" charset="0"/>
              <a:ea typeface="Calibri" panose="020F0502020204030204" pitchFamily="34" charset="0"/>
              <a:cs typeface="Poppins" panose="00000500000000000000" pitchFamily="2" charset="0"/>
            </a:endParaRPr>
          </a:p>
          <a:p>
            <a:pPr marL="342900" lvl="0" indent="-342900" fontAlgn="base" hangingPunct="0">
              <a:spcAft>
                <a:spcPts val="0"/>
              </a:spcAft>
              <a:buFont typeface="+mj-lt"/>
              <a:buAutoNum type="alphaLcPeriod"/>
            </a:pPr>
            <a:r>
              <a:rPr lang="en-GB" sz="2000" dirty="0">
                <a:solidFill>
                  <a:srgbClr val="0C3E56"/>
                </a:solidFill>
                <a:latin typeface="Poppins" panose="00000500000000000000" pitchFamily="2" charset="0"/>
                <a:ea typeface="Times New Roman" panose="02020603050405020304" pitchFamily="18" charset="0"/>
                <a:cs typeface="Poppins" panose="00000500000000000000" pitchFamily="2" charset="0"/>
              </a:rPr>
              <a:t>Become aloof and detached.  </a:t>
            </a:r>
            <a:endParaRPr lang="en-US" sz="2000" dirty="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B0F1A114-18E0-9B6F-5097-A87128054A95}"/>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030A767E-E82D-509D-8F61-A2AC93F3F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
        <p:nvSpPr>
          <p:cNvPr id="5" name="TextBox 5">
            <a:extLst>
              <a:ext uri="{FF2B5EF4-FFF2-40B4-BE49-F238E27FC236}">
                <a16:creationId xmlns:a16="http://schemas.microsoft.com/office/drawing/2014/main" id="{78B4F5A9-F4C1-7B2E-B540-FC2977FC4B86}"/>
              </a:ext>
            </a:extLst>
          </p:cNvPr>
          <p:cNvSpPr txBox="1"/>
          <p:nvPr/>
        </p:nvSpPr>
        <p:spPr>
          <a:xfrm>
            <a:off x="3332801" y="750214"/>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a:t>
            </a:r>
            <a:endParaRPr sz="3200" dirty="0">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9703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5">
            <a:extLst>
              <a:ext uri="{FF2B5EF4-FFF2-40B4-BE49-F238E27FC236}">
                <a16:creationId xmlns:a16="http://schemas.microsoft.com/office/drawing/2014/main" id="{F1026DD4-72F1-48ED-A8D8-CC545E353472}"/>
              </a:ext>
            </a:extLst>
          </p:cNvPr>
          <p:cNvSpPr txBox="1"/>
          <p:nvPr/>
        </p:nvSpPr>
        <p:spPr>
          <a:xfrm>
            <a:off x="3332801" y="666748"/>
            <a:ext cx="5526396"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200" dirty="0">
                <a:solidFill>
                  <a:srgbClr val="0C3E56"/>
                </a:solidFill>
                <a:latin typeface="Poppins" panose="00000500000000000000" pitchFamily="2" charset="0"/>
                <a:cs typeface="Poppins" panose="00000500000000000000" pitchFamily="2" charset="0"/>
              </a:rPr>
              <a:t>C-me</a:t>
            </a:r>
            <a:r>
              <a:rPr lang="en-GB" sz="3200" dirty="0">
                <a:solidFill>
                  <a:srgbClr val="0C3E56"/>
                </a:solidFill>
                <a:latin typeface="Poppins" panose="00000500000000000000" pitchFamily="2" charset="0"/>
                <a:cs typeface="Poppins" panose="00000500000000000000" pitchFamily="2" charset="0"/>
              </a:rPr>
              <a:t> Stress Test Results</a:t>
            </a:r>
            <a:endParaRPr sz="3200" dirty="0">
              <a:solidFill>
                <a:srgbClr val="0C3E56"/>
              </a:solidFill>
              <a:latin typeface="Poppins" panose="00000500000000000000" pitchFamily="2" charset="0"/>
              <a:cs typeface="Poppins" panose="00000500000000000000" pitchFamily="2" charset="0"/>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44265"/>
            <a:ext cx="6114043" cy="2875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400">
              <a:solidFill>
                <a:srgbClr val="0C3E56"/>
              </a:solidFill>
              <a:latin typeface="Poppins" panose="00000500000000000000" pitchFamily="2" charset="0"/>
              <a:cs typeface="Poppins" panose="00000500000000000000" pitchFamily="2" charset="0"/>
            </a:endParaRPr>
          </a:p>
        </p:txBody>
      </p:sp>
      <p:graphicFrame>
        <p:nvGraphicFramePr>
          <p:cNvPr id="6" name="Table 6">
            <a:extLst>
              <a:ext uri="{FF2B5EF4-FFF2-40B4-BE49-F238E27FC236}">
                <a16:creationId xmlns:a16="http://schemas.microsoft.com/office/drawing/2014/main" id="{9ECDA94B-7853-4D9C-900E-320CBBF54A7D}"/>
              </a:ext>
            </a:extLst>
          </p:cNvPr>
          <p:cNvGraphicFramePr>
            <a:graphicFrameLocks noGrp="1"/>
          </p:cNvGraphicFramePr>
          <p:nvPr>
            <p:extLst>
              <p:ext uri="{D42A27DB-BD31-4B8C-83A1-F6EECF244321}">
                <p14:modId xmlns:p14="http://schemas.microsoft.com/office/powerpoint/2010/main" val="1807908887"/>
              </p:ext>
            </p:extLst>
          </p:nvPr>
        </p:nvGraphicFramePr>
        <p:xfrm>
          <a:off x="632169" y="2044265"/>
          <a:ext cx="3183818" cy="2880360"/>
        </p:xfrm>
        <a:graphic>
          <a:graphicData uri="http://schemas.openxmlformats.org/drawingml/2006/table">
            <a:tbl>
              <a:tblPr bandRow="1">
                <a:tableStyleId>{2D5ABB26-0587-4C30-8999-92F81FD0307C}</a:tableStyleId>
              </a:tblPr>
              <a:tblGrid>
                <a:gridCol w="1591909">
                  <a:extLst>
                    <a:ext uri="{9D8B030D-6E8A-4147-A177-3AD203B41FA5}">
                      <a16:colId xmlns:a16="http://schemas.microsoft.com/office/drawing/2014/main" val="719161511"/>
                    </a:ext>
                  </a:extLst>
                </a:gridCol>
                <a:gridCol w="1591909">
                  <a:extLst>
                    <a:ext uri="{9D8B030D-6E8A-4147-A177-3AD203B41FA5}">
                      <a16:colId xmlns:a16="http://schemas.microsoft.com/office/drawing/2014/main" val="3812024331"/>
                    </a:ext>
                  </a:extLst>
                </a:gridCol>
              </a:tblGrid>
              <a:tr h="318031">
                <a:tc>
                  <a:txBody>
                    <a:bodyPr/>
                    <a:lstStyle/>
                    <a:p>
                      <a:pPr algn="ctr"/>
                      <a:r>
                        <a:rPr lang="en-GB" sz="2100">
                          <a:solidFill>
                            <a:srgbClr val="0E3D56"/>
                          </a:solidFil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18031">
                <a:tc>
                  <a:txBody>
                    <a:bodyPr/>
                    <a:lstStyle/>
                    <a:p>
                      <a:pPr algn="ctr"/>
                      <a:r>
                        <a:rPr lang="en-GB" sz="2100">
                          <a:solidFill>
                            <a:srgbClr val="0E3D56"/>
                          </a:solidFil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18031">
                <a:tc>
                  <a:txBody>
                    <a:bodyPr/>
                    <a:lstStyle/>
                    <a:p>
                      <a:pPr algn="ctr"/>
                      <a:r>
                        <a:rPr lang="en-GB" sz="2100">
                          <a:solidFill>
                            <a:srgbClr val="0E3D56"/>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18031">
                <a:tc>
                  <a:txBody>
                    <a:bodyPr/>
                    <a:lstStyle/>
                    <a:p>
                      <a:pPr algn="ctr"/>
                      <a:r>
                        <a:rPr lang="en-GB" sz="2100">
                          <a:solidFill>
                            <a:srgbClr val="0E3D56"/>
                          </a:solidFill>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18031">
                <a:tc>
                  <a:txBody>
                    <a:bodyPr/>
                    <a:lstStyle/>
                    <a:p>
                      <a:pPr algn="ctr"/>
                      <a:r>
                        <a:rPr lang="en-GB" sz="2100">
                          <a:solidFill>
                            <a:srgbClr val="0E3D56"/>
                          </a:solidFill>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18031">
                <a:tc>
                  <a:txBody>
                    <a:bodyPr/>
                    <a:lstStyle/>
                    <a:p>
                      <a:pPr algn="ctr"/>
                      <a:r>
                        <a:rPr lang="en-GB" sz="2100">
                          <a:solidFill>
                            <a:srgbClr val="0E3D56"/>
                          </a:solidFill>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18031">
                <a:tc>
                  <a:txBody>
                    <a:bodyPr/>
                    <a:lstStyle/>
                    <a:p>
                      <a:pPr algn="ctr"/>
                      <a:r>
                        <a:rPr lang="en-GB" sz="2100" dirty="0">
                          <a:solidFill>
                            <a:srgbClr val="0E3D56"/>
                          </a:solidFill>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18031">
                <a:tc>
                  <a:txBody>
                    <a:bodyPr/>
                    <a:lstStyle/>
                    <a:p>
                      <a:pPr algn="ctr"/>
                      <a:r>
                        <a:rPr lang="en-GB" sz="2100">
                          <a:solidFill>
                            <a:srgbClr val="0E3D56"/>
                          </a:solidFill>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0">
                <a:tc>
                  <a:txBody>
                    <a:bodyPr/>
                    <a:lstStyle/>
                    <a:p>
                      <a:pPr algn="ctr"/>
                      <a:r>
                        <a:rPr lang="en-GB" sz="2100">
                          <a:solidFill>
                            <a:srgbClr val="0E3D56"/>
                          </a:solidFill>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bl>
          </a:graphicData>
        </a:graphic>
      </p:graphicFrame>
      <p:sp>
        <p:nvSpPr>
          <p:cNvPr id="8" name="TextBox 7">
            <a:extLst>
              <a:ext uri="{FF2B5EF4-FFF2-40B4-BE49-F238E27FC236}">
                <a16:creationId xmlns:a16="http://schemas.microsoft.com/office/drawing/2014/main" id="{AB0DEDE0-C482-1641-AE18-F75E2D51CF63}"/>
              </a:ext>
            </a:extLst>
          </p:cNvPr>
          <p:cNvSpPr txBox="1"/>
          <p:nvPr/>
        </p:nvSpPr>
        <p:spPr>
          <a:xfrm>
            <a:off x="4445239" y="1738156"/>
            <a:ext cx="7480712" cy="2492990"/>
          </a:xfrm>
          <a:prstGeom prst="rect">
            <a:avLst/>
          </a:prstGeom>
          <a:noFill/>
          <a:effectLst/>
        </p:spPr>
        <p:txBody>
          <a:bodyPr wrap="square" lIns="91440" tIns="45720" rIns="91440" bIns="45720" rtlCol="0" anchor="t">
            <a:spAutoFit/>
          </a:bodyPr>
          <a:lstStyle/>
          <a:p>
            <a:endParaRPr lang="en-US" sz="1600" dirty="0">
              <a:solidFill>
                <a:srgbClr val="0C3E56"/>
              </a:solidFill>
              <a:latin typeface="Poppins" panose="00000500000000000000" pitchFamily="2" charset="0"/>
              <a:cs typeface="Poppins" panose="00000500000000000000" pitchFamily="2" charset="0"/>
            </a:endParaRPr>
          </a:p>
          <a:p>
            <a:r>
              <a:rPr lang="en-US" sz="2000" b="1" dirty="0">
                <a:solidFill>
                  <a:srgbClr val="0C3E56"/>
                </a:solidFill>
                <a:latin typeface="Poppins" panose="00000500000000000000" pitchFamily="2" charset="0"/>
                <a:cs typeface="Poppins" panose="00000500000000000000" pitchFamily="2" charset="0"/>
              </a:rPr>
              <a:t>A</a:t>
            </a:r>
            <a:r>
              <a:rPr lang="en-US" sz="2000" dirty="0">
                <a:solidFill>
                  <a:srgbClr val="0C3E56"/>
                </a:solidFill>
                <a:latin typeface="Poppins" panose="00000500000000000000" pitchFamily="2" charset="0"/>
                <a:cs typeface="Poppins" panose="00000500000000000000" pitchFamily="2" charset="0"/>
              </a:rPr>
              <a:t>:</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Operating with </a:t>
            </a:r>
            <a:r>
              <a:rPr lang="en-US" sz="2000" b="1" dirty="0">
                <a:solidFill>
                  <a:srgbClr val="00B050"/>
                </a:solidFill>
                <a:latin typeface="Poppins" panose="00000500000000000000" pitchFamily="2" charset="0"/>
                <a:cs typeface="Poppins" panose="00000500000000000000" pitchFamily="2" charset="0"/>
              </a:rPr>
              <a:t>Green</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preference under pressure </a:t>
            </a:r>
          </a:p>
          <a:p>
            <a:endParaRPr lang="en-US" sz="2000" dirty="0">
              <a:solidFill>
                <a:srgbClr val="0C3E56"/>
              </a:solidFill>
              <a:latin typeface="Poppins" panose="00000500000000000000" pitchFamily="2" charset="0"/>
              <a:cs typeface="Poppins" panose="00000500000000000000" pitchFamily="2" charset="0"/>
            </a:endParaRPr>
          </a:p>
          <a:p>
            <a:r>
              <a:rPr lang="en-US" sz="2000" b="1" dirty="0">
                <a:solidFill>
                  <a:srgbClr val="0C3E56"/>
                </a:solidFill>
                <a:latin typeface="Poppins" panose="00000500000000000000" pitchFamily="2" charset="0"/>
                <a:cs typeface="Poppins" panose="00000500000000000000" pitchFamily="2" charset="0"/>
              </a:rPr>
              <a:t>B</a:t>
            </a:r>
            <a:r>
              <a:rPr lang="en-US" sz="2000" dirty="0">
                <a:solidFill>
                  <a:srgbClr val="0C3E56"/>
                </a:solidFill>
                <a:latin typeface="Poppins" panose="00000500000000000000" pitchFamily="2" charset="0"/>
                <a:cs typeface="Poppins" panose="00000500000000000000" pitchFamily="2" charset="0"/>
              </a:rPr>
              <a:t>: Operating with </a:t>
            </a:r>
            <a:r>
              <a:rPr lang="en-US" sz="2000" b="1" dirty="0">
                <a:solidFill>
                  <a:srgbClr val="FF0000"/>
                </a:solidFill>
                <a:latin typeface="Poppins" panose="00000500000000000000" pitchFamily="2" charset="0"/>
                <a:cs typeface="Poppins" panose="00000500000000000000" pitchFamily="2" charset="0"/>
              </a:rPr>
              <a:t>Red</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preference</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under pressure</a:t>
            </a:r>
          </a:p>
          <a:p>
            <a:endParaRPr lang="en-US" sz="2000" dirty="0">
              <a:solidFill>
                <a:srgbClr val="0C3E56"/>
              </a:solidFill>
              <a:latin typeface="Poppins" panose="00000500000000000000" pitchFamily="2" charset="0"/>
              <a:cs typeface="Poppins" panose="00000500000000000000" pitchFamily="2" charset="0"/>
            </a:endParaRPr>
          </a:p>
          <a:p>
            <a:r>
              <a:rPr lang="en-US" sz="2000" b="1" dirty="0">
                <a:solidFill>
                  <a:srgbClr val="0C3E56"/>
                </a:solidFill>
                <a:latin typeface="Poppins" panose="00000500000000000000" pitchFamily="2" charset="0"/>
                <a:cs typeface="Poppins" panose="00000500000000000000" pitchFamily="2" charset="0"/>
              </a:rPr>
              <a:t>C</a:t>
            </a:r>
            <a:r>
              <a:rPr lang="en-US" sz="2000" dirty="0">
                <a:solidFill>
                  <a:srgbClr val="0C3E56"/>
                </a:solidFill>
                <a:latin typeface="Poppins" panose="00000500000000000000" pitchFamily="2" charset="0"/>
                <a:cs typeface="Poppins" panose="00000500000000000000" pitchFamily="2" charset="0"/>
              </a:rPr>
              <a:t>: Operating with </a:t>
            </a:r>
            <a:r>
              <a:rPr lang="en-US" sz="2000" b="1" dirty="0">
                <a:solidFill>
                  <a:srgbClr val="FFFF00"/>
                </a:solidFill>
                <a:highlight>
                  <a:srgbClr val="808080"/>
                </a:highlight>
                <a:latin typeface="Poppins" panose="00000500000000000000" pitchFamily="2" charset="0"/>
                <a:cs typeface="Poppins" panose="00000500000000000000" pitchFamily="2" charset="0"/>
              </a:rPr>
              <a:t>Yellow</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preference under pressure</a:t>
            </a:r>
          </a:p>
          <a:p>
            <a:endParaRPr lang="en-US" sz="2000" dirty="0">
              <a:solidFill>
                <a:srgbClr val="0C3E56"/>
              </a:solidFill>
              <a:latin typeface="Poppins" panose="00000500000000000000" pitchFamily="2" charset="0"/>
              <a:cs typeface="Poppins" panose="00000500000000000000" pitchFamily="2" charset="0"/>
            </a:endParaRPr>
          </a:p>
          <a:p>
            <a:r>
              <a:rPr lang="en-US" sz="2000" b="1" dirty="0">
                <a:solidFill>
                  <a:srgbClr val="0C3E56"/>
                </a:solidFill>
                <a:latin typeface="Poppins" panose="00000500000000000000" pitchFamily="2" charset="0"/>
                <a:cs typeface="Poppins" panose="00000500000000000000" pitchFamily="2" charset="0"/>
              </a:rPr>
              <a:t>D</a:t>
            </a:r>
            <a:r>
              <a:rPr lang="en-US" sz="2000" dirty="0">
                <a:solidFill>
                  <a:srgbClr val="0C3E56"/>
                </a:solidFill>
                <a:latin typeface="Poppins" panose="00000500000000000000" pitchFamily="2" charset="0"/>
                <a:cs typeface="Poppins" panose="00000500000000000000" pitchFamily="2" charset="0"/>
              </a:rPr>
              <a:t>: Operating with </a:t>
            </a:r>
            <a:r>
              <a:rPr lang="en-US" sz="2000" b="1" dirty="0">
                <a:solidFill>
                  <a:srgbClr val="00B0F0"/>
                </a:solidFill>
                <a:latin typeface="Poppins" panose="00000500000000000000" pitchFamily="2" charset="0"/>
                <a:cs typeface="Poppins" panose="00000500000000000000" pitchFamily="2" charset="0"/>
              </a:rPr>
              <a:t>Blue</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preference</a:t>
            </a:r>
            <a:r>
              <a:rPr lang="en-US" sz="2000" b="1" dirty="0">
                <a:solidFill>
                  <a:srgbClr val="0C3E56"/>
                </a:solidFill>
                <a:latin typeface="Poppins" panose="00000500000000000000" pitchFamily="2" charset="0"/>
                <a:cs typeface="Poppins" panose="00000500000000000000" pitchFamily="2" charset="0"/>
              </a:rPr>
              <a:t> </a:t>
            </a:r>
            <a:r>
              <a:rPr lang="en-US" sz="2000" dirty="0">
                <a:solidFill>
                  <a:srgbClr val="0C3E56"/>
                </a:solidFill>
                <a:latin typeface="Poppins" panose="00000500000000000000" pitchFamily="2" charset="0"/>
                <a:cs typeface="Poppins" panose="00000500000000000000" pitchFamily="2" charset="0"/>
              </a:rPr>
              <a:t>under pressure </a:t>
            </a:r>
          </a:p>
        </p:txBody>
      </p:sp>
      <p:sp>
        <p:nvSpPr>
          <p:cNvPr id="10" name="TextBox 9">
            <a:extLst>
              <a:ext uri="{FF2B5EF4-FFF2-40B4-BE49-F238E27FC236}">
                <a16:creationId xmlns:a16="http://schemas.microsoft.com/office/drawing/2014/main" id="{AE270384-2004-AF42-BC4F-BA96B80C704B}"/>
              </a:ext>
            </a:extLst>
          </p:cNvPr>
          <p:cNvSpPr txBox="1"/>
          <p:nvPr/>
        </p:nvSpPr>
        <p:spPr>
          <a:xfrm>
            <a:off x="4445239" y="5275121"/>
            <a:ext cx="5490275" cy="461665"/>
          </a:xfrm>
          <a:prstGeom prst="rect">
            <a:avLst/>
          </a:prstGeom>
          <a:noFill/>
        </p:spPr>
        <p:txBody>
          <a:bodyPr wrap="square" rtlCol="0">
            <a:spAutoFit/>
          </a:bodyPr>
          <a:lstStyle/>
          <a:p>
            <a:r>
              <a:rPr lang="en-GB" sz="2400" b="1">
                <a:solidFill>
                  <a:srgbClr val="0C3E56"/>
                </a:solidFill>
                <a:latin typeface="Poppins" panose="00000500000000000000" pitchFamily="2" charset="0"/>
                <a:cs typeface="Poppins" panose="00000500000000000000" pitchFamily="2" charset="0"/>
              </a:rPr>
              <a:t>Share what you have learned?</a:t>
            </a:r>
          </a:p>
        </p:txBody>
      </p:sp>
      <p:sp>
        <p:nvSpPr>
          <p:cNvPr id="7" name="TextBox 6">
            <a:extLst>
              <a:ext uri="{FF2B5EF4-FFF2-40B4-BE49-F238E27FC236}">
                <a16:creationId xmlns:a16="http://schemas.microsoft.com/office/drawing/2014/main" id="{F6EBFFD4-594F-498A-B2DA-C248014CB02D}"/>
              </a:ext>
            </a:extLst>
          </p:cNvPr>
          <p:cNvSpPr txBox="1"/>
          <p:nvPr/>
        </p:nvSpPr>
        <p:spPr>
          <a:xfrm>
            <a:off x="4445239" y="4522301"/>
            <a:ext cx="7418226" cy="461665"/>
          </a:xfrm>
          <a:prstGeom prst="rect">
            <a:avLst/>
          </a:prstGeom>
          <a:noFill/>
        </p:spPr>
        <p:txBody>
          <a:bodyPr wrap="square" lIns="91440" tIns="45720" rIns="91440" bIns="45720" rtlCol="0" anchor="t">
            <a:spAutoFit/>
          </a:bodyPr>
          <a:lstStyle/>
          <a:p>
            <a:r>
              <a:rPr lang="en-GB" sz="2400" b="1" dirty="0">
                <a:solidFill>
                  <a:srgbClr val="0C3E56"/>
                </a:solidFill>
                <a:latin typeface="Poppins" panose="00000500000000000000" pitchFamily="2" charset="0"/>
                <a:cs typeface="Poppins" panose="00000500000000000000" pitchFamily="2" charset="0"/>
              </a:rPr>
              <a:t>Which 2 colours do you have most of?</a:t>
            </a:r>
          </a:p>
        </p:txBody>
      </p:sp>
      <p:pic>
        <p:nvPicPr>
          <p:cNvPr id="2" name="Picture 1" descr="Graphical user interface, text, application, email&#10;&#10;Description automatically generated">
            <a:extLst>
              <a:ext uri="{FF2B5EF4-FFF2-40B4-BE49-F238E27FC236}">
                <a16:creationId xmlns:a16="http://schemas.microsoft.com/office/drawing/2014/main" id="{39D0A368-B437-C270-FA85-ACAD4F8B524D}"/>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C748D526-CF48-93CC-AC0F-BAA33026B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986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746584" y="466500"/>
            <a:ext cx="8698831" cy="646331"/>
          </a:xfrm>
          <a:prstGeom prst="rect">
            <a:avLst/>
          </a:prstGeom>
          <a:noFill/>
        </p:spPr>
        <p:txBody>
          <a:bodyPr wrap="square" rtlCol="0">
            <a:spAutoFit/>
          </a:bodyPr>
          <a:lstStyle/>
          <a:p>
            <a:pPr algn="ctr"/>
            <a:r>
              <a:rPr lang="en-US" sz="3600" b="1" dirty="0">
                <a:solidFill>
                  <a:srgbClr val="0C3E56"/>
                </a:solidFill>
                <a:latin typeface="Poppins" panose="00000500000000000000" pitchFamily="2" charset="0"/>
                <a:cs typeface="Poppins" panose="00000500000000000000" pitchFamily="2"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1271652" y="1989888"/>
            <a:ext cx="10565986" cy="2280913"/>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dirty="0">
                <a:solidFill>
                  <a:srgbClr val="0C3E56"/>
                </a:solidFill>
                <a:latin typeface="Poppins" panose="00000500000000000000" pitchFamily="2" charset="0"/>
                <a:cs typeface="Poppins" panose="00000500000000000000" pitchFamily="2" charset="0"/>
              </a:rPr>
              <a:t>We encourage you to </a:t>
            </a:r>
            <a:r>
              <a:rPr lang="en-GB" sz="2400" dirty="0">
                <a:solidFill>
                  <a:srgbClr val="0C3E56"/>
                </a:solidFill>
                <a:latin typeface="Poppins" panose="00000500000000000000" pitchFamily="2" charset="0"/>
                <a:cs typeface="Poppins" panose="00000500000000000000" pitchFamily="2" charset="0"/>
              </a:rPr>
              <a:t>run through </a:t>
            </a:r>
            <a:r>
              <a:rPr lang="en-GB" sz="2400" b="0" dirty="0">
                <a:solidFill>
                  <a:srgbClr val="0C3E56"/>
                </a:solidFill>
                <a:latin typeface="Poppins" panose="00000500000000000000" pitchFamily="2" charset="0"/>
                <a:cs typeface="Poppins" panose="00000500000000000000" pitchFamily="2" charset="0"/>
              </a:rPr>
              <a:t>all the slides ahead of delivering them in slideshow mode. Some slides are </a:t>
            </a:r>
            <a:r>
              <a:rPr lang="en-GB" sz="2400" dirty="0">
                <a:solidFill>
                  <a:srgbClr val="0C3E56"/>
                </a:solidFill>
                <a:latin typeface="Poppins" panose="00000500000000000000" pitchFamily="2" charset="0"/>
                <a:cs typeface="Poppins" panose="00000500000000000000" pitchFamily="2" charset="0"/>
              </a:rPr>
              <a:t>static</a:t>
            </a:r>
            <a:r>
              <a:rPr lang="en-GB" sz="2400" b="0" dirty="0">
                <a:solidFill>
                  <a:srgbClr val="0C3E56"/>
                </a:solidFill>
                <a:latin typeface="Poppins" panose="00000500000000000000" pitchFamily="2" charset="0"/>
                <a:cs typeface="Poppins" panose="00000500000000000000" pitchFamily="2" charset="0"/>
              </a:rPr>
              <a:t> and others include </a:t>
            </a:r>
            <a:r>
              <a:rPr lang="en-GB" sz="2400" dirty="0">
                <a:solidFill>
                  <a:srgbClr val="0C3E56"/>
                </a:solidFill>
                <a:latin typeface="Poppins" panose="00000500000000000000" pitchFamily="2" charset="0"/>
                <a:cs typeface="Poppins" panose="00000500000000000000" pitchFamily="2" charset="0"/>
              </a:rPr>
              <a:t>animations</a:t>
            </a:r>
            <a:r>
              <a:rPr lang="en-GB" sz="2400" b="0" dirty="0">
                <a:solidFill>
                  <a:srgbClr val="0C3E56"/>
                </a:solidFill>
                <a:latin typeface="Poppins" panose="00000500000000000000" pitchFamily="2" charset="0"/>
                <a:cs typeface="Poppins" panose="00000500000000000000" pitchFamily="2" charset="0"/>
              </a:rPr>
              <a:t>. Please check that these animations work and work as you are expecting. </a:t>
            </a:r>
            <a:endParaRPr lang="en-US" dirty="0">
              <a:solidFill>
                <a:srgbClr val="0C3E56"/>
              </a:solidFill>
              <a:latin typeface="Poppins" panose="00000500000000000000" pitchFamily="2" charset="0"/>
              <a:cs typeface="Poppins" panose="00000500000000000000" pitchFamily="2" charset="0"/>
            </a:endParaRPr>
          </a:p>
          <a:p>
            <a:endParaRPr lang="en-GB" sz="2400" b="0" dirty="0">
              <a:solidFill>
                <a:srgbClr val="0C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b="0" dirty="0">
                <a:solidFill>
                  <a:srgbClr val="0C3E56"/>
                </a:solidFill>
                <a:latin typeface="Poppins" panose="00000500000000000000" pitchFamily="2" charset="0"/>
                <a:cs typeface="Poppins" panose="00000500000000000000" pitchFamily="2" charset="0"/>
              </a:rPr>
              <a:t>Brief </a:t>
            </a:r>
            <a:r>
              <a:rPr lang="en-GB" sz="2400" dirty="0">
                <a:solidFill>
                  <a:srgbClr val="0C3E56"/>
                </a:solidFill>
                <a:latin typeface="Poppins" panose="00000500000000000000" pitchFamily="2" charset="0"/>
                <a:cs typeface="Poppins" panose="00000500000000000000" pitchFamily="2" charset="0"/>
              </a:rPr>
              <a:t>notes</a:t>
            </a:r>
            <a:r>
              <a:rPr lang="en-GB" sz="2400" b="0" dirty="0">
                <a:solidFill>
                  <a:srgbClr val="0C3E56"/>
                </a:solidFill>
                <a:latin typeface="Poppins" panose="00000500000000000000" pitchFamily="2" charset="0"/>
                <a:cs typeface="Poppins" panose="00000500000000000000" pitchFamily="2" charset="0"/>
              </a:rPr>
              <a:t> are provided below each slide for delivery guidance.</a:t>
            </a: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solidFill>
                <a:srgbClr val="0C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76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0"/>
          <p:cNvSpPr txBox="1"/>
          <p:nvPr/>
        </p:nvSpPr>
        <p:spPr>
          <a:xfrm>
            <a:off x="4179070" y="447892"/>
            <a:ext cx="3833655" cy="618918"/>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600" dirty="0">
                <a:solidFill>
                  <a:srgbClr val="0C3E56"/>
                </a:solidFill>
                <a:latin typeface="Poppins" panose="00000500000000000000" pitchFamily="2" charset="0"/>
                <a:cs typeface="Poppins" panose="00000500000000000000" pitchFamily="2" charset="0"/>
              </a:rPr>
              <a:t>Signs of stress</a:t>
            </a:r>
            <a:endParaRPr sz="3600" dirty="0">
              <a:solidFill>
                <a:srgbClr val="0C3E56"/>
              </a:solidFill>
              <a:latin typeface="Poppins" panose="00000500000000000000" pitchFamily="2" charset="0"/>
              <a:cs typeface="Poppins" panose="00000500000000000000" pitchFamily="2" charset="0"/>
            </a:endParaRPr>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solidFill>
                <a:srgbClr val="0C3E56"/>
              </a:solidFill>
              <a:latin typeface="Poppins" panose="00000500000000000000" pitchFamily="2" charset="0"/>
              <a:cs typeface="Poppins" panose="00000500000000000000" pitchFamily="2" charset="0"/>
            </a:endParaRPr>
          </a:p>
        </p:txBody>
      </p:sp>
      <p:pic>
        <p:nvPicPr>
          <p:cNvPr id="184" name="Picture 5" descr="Picture 5"/>
          <p:cNvPicPr>
            <a:picLocks noChangeAspect="1"/>
          </p:cNvPicPr>
          <p:nvPr/>
        </p:nvPicPr>
        <p:blipFill>
          <a:blip r:embed="rId3"/>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2" name="Rounded Rectangle"/>
          <p:cNvSpPr/>
          <p:nvPr/>
        </p:nvSpPr>
        <p:spPr>
          <a:xfrm>
            <a:off x="554746" y="4029447"/>
            <a:ext cx="4869659"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Internalises &amp; feels overwhelmed</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Gets anxious, withdraws, goes quiet</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Becomes less supportive</a:t>
            </a:r>
          </a:p>
        </p:txBody>
      </p:sp>
      <p:sp>
        <p:nvSpPr>
          <p:cNvPr id="180" name="Rounded Rectangle"/>
          <p:cNvSpPr/>
          <p:nvPr/>
        </p:nvSpPr>
        <p:spPr>
          <a:xfrm>
            <a:off x="6800846" y="1484562"/>
            <a:ext cx="4871046"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Gets frustrated &amp; hasty in decision-making</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Drives too hard &amp; is over-focused</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Gets discouraged &amp; negative</a:t>
            </a:r>
          </a:p>
        </p:txBody>
      </p:sp>
      <p:sp>
        <p:nvSpPr>
          <p:cNvPr id="181" name="Rounded Rectangle"/>
          <p:cNvSpPr/>
          <p:nvPr/>
        </p:nvSpPr>
        <p:spPr>
          <a:xfrm>
            <a:off x="6800846" y="4033547"/>
            <a:ext cx="4848440"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Becomes chaotic &amp; easily distracted</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 </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Struggles to say ‘no’</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Tends to over-communicate</a:t>
            </a:r>
          </a:p>
        </p:txBody>
      </p:sp>
      <p:sp>
        <p:nvSpPr>
          <p:cNvPr id="176" name="Rounded Rectangle"/>
          <p:cNvSpPr/>
          <p:nvPr/>
        </p:nvSpPr>
        <p:spPr>
          <a:xfrm>
            <a:off x="554747" y="1484562"/>
            <a:ext cx="4869659"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Becomes impatient and negative</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Gets stuck in analysis</a:t>
            </a:r>
          </a:p>
          <a:p>
            <a:pPr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solidFill>
                <a:srgbClr val="0C3E56"/>
              </a:solidFill>
              <a:latin typeface="Poppins" panose="00000500000000000000" pitchFamily="2" charset="0"/>
              <a:cs typeface="Poppins" panose="00000500000000000000" pitchFamily="2" charset="0"/>
            </a:endParaRPr>
          </a:p>
          <a:p>
            <a:pPr defTabSz="321468">
              <a:buSzPct val="100000"/>
              <a:defRPr sz="1400">
                <a:solidFill>
                  <a:srgbClr val="0D3E56"/>
                </a:solidFill>
                <a:latin typeface="Franklin Gothic Medium"/>
                <a:ea typeface="Franklin Gothic Medium"/>
                <a:cs typeface="Franklin Gothic Medium"/>
                <a:sym typeface="Franklin Gothic Medium"/>
              </a:defRPr>
            </a:pPr>
            <a:r>
              <a:rPr lang="en-GB" sz="2100" dirty="0">
                <a:solidFill>
                  <a:srgbClr val="0C3E56"/>
                </a:solidFill>
                <a:latin typeface="Poppins" panose="00000500000000000000" pitchFamily="2" charset="0"/>
                <a:cs typeface="Poppins" panose="00000500000000000000" pitchFamily="2" charset="0"/>
              </a:rPr>
              <a:t>Feels overloaded and becomes distant</a:t>
            </a:r>
          </a:p>
        </p:txBody>
      </p:sp>
      <p:pic>
        <p:nvPicPr>
          <p:cNvPr id="2" name="Picture 1" descr="Graphical user interface, text, application, email&#10;&#10;Description automatically generated">
            <a:extLst>
              <a:ext uri="{FF2B5EF4-FFF2-40B4-BE49-F238E27FC236}">
                <a16:creationId xmlns:a16="http://schemas.microsoft.com/office/drawing/2014/main" id="{37682DF1-7498-5EC2-E766-38682025393A}"/>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8D5D25DD-19F9-60E6-CC3A-8FBD1CA5C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82306538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1890723" y="567733"/>
            <a:ext cx="9246666"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Yerkes-Dodson Human Performance Curve</a:t>
            </a:r>
          </a:p>
        </p:txBody>
      </p:sp>
      <p:grpSp>
        <p:nvGrpSpPr>
          <p:cNvPr id="37" name="Group 36">
            <a:extLst>
              <a:ext uri="{FF2B5EF4-FFF2-40B4-BE49-F238E27FC236}">
                <a16:creationId xmlns:a16="http://schemas.microsoft.com/office/drawing/2014/main" id="{4F7ECCAA-932C-EC47-9D89-EAC36169714D}"/>
              </a:ext>
            </a:extLst>
          </p:cNvPr>
          <p:cNvGrpSpPr/>
          <p:nvPr/>
        </p:nvGrpSpPr>
        <p:grpSpPr>
          <a:xfrm>
            <a:off x="434008" y="1927458"/>
            <a:ext cx="10032115" cy="4245245"/>
            <a:chOff x="434008" y="1927458"/>
            <a:chExt cx="10032115" cy="4245245"/>
          </a:xfrm>
        </p:grpSpPr>
        <p:sp>
          <p:nvSpPr>
            <p:cNvPr id="7" name="TextBox 6">
              <a:extLst>
                <a:ext uri="{FF2B5EF4-FFF2-40B4-BE49-F238E27FC236}">
                  <a16:creationId xmlns:a16="http://schemas.microsoft.com/office/drawing/2014/main" id="{EE4EF8C4-92CE-E44F-AC3C-A3CD6568F8C0}"/>
                </a:ext>
              </a:extLst>
            </p:cNvPr>
            <p:cNvSpPr txBox="1"/>
            <p:nvPr/>
          </p:nvSpPr>
          <p:spPr>
            <a:xfrm rot="16200000">
              <a:off x="5408407" y="3956848"/>
              <a:ext cx="2833903" cy="400110"/>
            </a:xfrm>
            <a:prstGeom prst="rect">
              <a:avLst/>
            </a:prstGeom>
            <a:noFill/>
          </p:spPr>
          <p:txBody>
            <a:bodyPr wrap="square" rtlCol="0">
              <a:spAutoFit/>
            </a:bodyPr>
            <a:lstStyle/>
            <a:p>
              <a:r>
                <a:rPr lang="en-US" sz="2000" dirty="0">
                  <a:solidFill>
                    <a:srgbClr val="0C3E56"/>
                  </a:solidFill>
                  <a:latin typeface="Poppins" panose="00000500000000000000" pitchFamily="2" charset="0"/>
                  <a:cs typeface="Poppins" panose="00000500000000000000" pitchFamily="2" charset="0"/>
                </a:rPr>
                <a:t>High performance</a:t>
              </a:r>
            </a:p>
          </p:txBody>
        </p:sp>
        <p:sp>
          <p:nvSpPr>
            <p:cNvPr id="9" name="TextBox 8">
              <a:extLst>
                <a:ext uri="{FF2B5EF4-FFF2-40B4-BE49-F238E27FC236}">
                  <a16:creationId xmlns:a16="http://schemas.microsoft.com/office/drawing/2014/main" id="{6A431713-B557-F946-8057-06A7B2813233}"/>
                </a:ext>
              </a:extLst>
            </p:cNvPr>
            <p:cNvSpPr txBox="1"/>
            <p:nvPr/>
          </p:nvSpPr>
          <p:spPr>
            <a:xfrm rot="16200000">
              <a:off x="7439257" y="4349633"/>
              <a:ext cx="2048333" cy="400110"/>
            </a:xfrm>
            <a:prstGeom prst="rect">
              <a:avLst/>
            </a:prstGeom>
            <a:noFill/>
          </p:spPr>
          <p:txBody>
            <a:bodyPr wrap="square" rtlCol="0">
              <a:spAutoFit/>
            </a:bodyPr>
            <a:lstStyle/>
            <a:p>
              <a:r>
                <a:rPr lang="en-US" sz="2000" dirty="0">
                  <a:solidFill>
                    <a:srgbClr val="0C3E56"/>
                  </a:solidFill>
                  <a:latin typeface="Poppins" panose="00000500000000000000" pitchFamily="2" charset="0"/>
                  <a:cs typeface="Poppins" panose="00000500000000000000" pitchFamily="2" charset="0"/>
                </a:rPr>
                <a:t>Stress zone </a:t>
              </a:r>
            </a:p>
          </p:txBody>
        </p:sp>
        <p:sp>
          <p:nvSpPr>
            <p:cNvPr id="10" name="TextBox 9">
              <a:extLst>
                <a:ext uri="{FF2B5EF4-FFF2-40B4-BE49-F238E27FC236}">
                  <a16:creationId xmlns:a16="http://schemas.microsoft.com/office/drawing/2014/main" id="{F39F9133-588F-7843-A655-90D3FB8DFDA1}"/>
                </a:ext>
              </a:extLst>
            </p:cNvPr>
            <p:cNvSpPr txBox="1"/>
            <p:nvPr/>
          </p:nvSpPr>
          <p:spPr>
            <a:xfrm rot="16200000">
              <a:off x="9150718" y="4476905"/>
              <a:ext cx="1706571" cy="400110"/>
            </a:xfrm>
            <a:prstGeom prst="rect">
              <a:avLst/>
            </a:prstGeom>
            <a:noFill/>
          </p:spPr>
          <p:txBody>
            <a:bodyPr wrap="square" rtlCol="0">
              <a:spAutoFit/>
            </a:bodyPr>
            <a:lstStyle/>
            <a:p>
              <a:r>
                <a:rPr lang="en-US" sz="2000" dirty="0">
                  <a:solidFill>
                    <a:srgbClr val="0C3E56"/>
                  </a:solidFill>
                  <a:latin typeface="Poppins" panose="00000500000000000000" pitchFamily="2" charset="0"/>
                  <a:cs typeface="Poppins" panose="00000500000000000000" pitchFamily="2" charset="0"/>
                </a:rPr>
                <a:t>Flip zone </a:t>
              </a:r>
            </a:p>
          </p:txBody>
        </p:sp>
        <p:cxnSp>
          <p:nvCxnSpPr>
            <p:cNvPr id="4" name="Straight Connector 3">
              <a:extLst>
                <a:ext uri="{FF2B5EF4-FFF2-40B4-BE49-F238E27FC236}">
                  <a16:creationId xmlns:a16="http://schemas.microsoft.com/office/drawing/2014/main" id="{D801D7D1-1F93-7849-B2DD-FC6FBC69E0AA}"/>
                </a:ext>
              </a:extLst>
            </p:cNvPr>
            <p:cNvCxnSpPr/>
            <p:nvPr/>
          </p:nvCxnSpPr>
          <p:spPr>
            <a:xfrm>
              <a:off x="2420961" y="1927458"/>
              <a:ext cx="0" cy="3729038"/>
            </a:xfrm>
            <a:prstGeom prst="line">
              <a:avLst/>
            </a:prstGeom>
            <a:ln w="28575">
              <a:solidFill>
                <a:srgbClr val="0E3D5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CD10E7-0065-9C4B-9BA6-D77C044A8FFD}"/>
                </a:ext>
              </a:extLst>
            </p:cNvPr>
            <p:cNvCxnSpPr>
              <a:cxnSpLocks/>
            </p:cNvCxnSpPr>
            <p:nvPr/>
          </p:nvCxnSpPr>
          <p:spPr>
            <a:xfrm flipH="1">
              <a:off x="2420961" y="5660599"/>
              <a:ext cx="8045162" cy="0"/>
            </a:xfrm>
            <a:prstGeom prst="line">
              <a:avLst/>
            </a:prstGeom>
            <a:ln w="28575">
              <a:solidFill>
                <a:srgbClr val="0E3D5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9891DF-FFE9-024C-A08A-C4BE57024D4D}"/>
                </a:ext>
              </a:extLst>
            </p:cNvPr>
            <p:cNvCxnSpPr/>
            <p:nvPr/>
          </p:nvCxnSpPr>
          <p:spPr>
            <a:xfrm>
              <a:off x="3910012" y="1945154"/>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0AF608-FA99-B243-8993-722C7D388BAF}"/>
                </a:ext>
              </a:extLst>
            </p:cNvPr>
            <p:cNvCxnSpPr/>
            <p:nvPr/>
          </p:nvCxnSpPr>
          <p:spPr>
            <a:xfrm>
              <a:off x="5562600" y="1927458"/>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6C9731-AAB6-8F46-8D7F-5FCCE2358C07}"/>
                </a:ext>
              </a:extLst>
            </p:cNvPr>
            <p:cNvCxnSpPr/>
            <p:nvPr/>
          </p:nvCxnSpPr>
          <p:spPr>
            <a:xfrm>
              <a:off x="7119937" y="1927458"/>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781951-75D2-7F4C-AEFA-C17E5B141828}"/>
                </a:ext>
              </a:extLst>
            </p:cNvPr>
            <p:cNvCxnSpPr/>
            <p:nvPr/>
          </p:nvCxnSpPr>
          <p:spPr>
            <a:xfrm>
              <a:off x="8743950" y="1945154"/>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7F819BC-E1B7-A742-868C-1D88753D816C}"/>
                </a:ext>
              </a:extLst>
            </p:cNvPr>
            <p:cNvSpPr txBox="1"/>
            <p:nvPr/>
          </p:nvSpPr>
          <p:spPr>
            <a:xfrm>
              <a:off x="434008" y="3414801"/>
              <a:ext cx="2077318" cy="400110"/>
            </a:xfrm>
            <a:prstGeom prst="rect">
              <a:avLst/>
            </a:prstGeom>
            <a:noFill/>
          </p:spPr>
          <p:txBody>
            <a:bodyPr wrap="square" rtlCol="0">
              <a:spAutoFit/>
            </a:bodyPr>
            <a:lstStyle/>
            <a:p>
              <a:pPr algn="ctr"/>
              <a:r>
                <a:rPr lang="en-US" sz="2000" b="1">
                  <a:solidFill>
                    <a:srgbClr val="0C3E56"/>
                  </a:solidFill>
                  <a:latin typeface="Poppins" panose="00000500000000000000" pitchFamily="2" charset="0"/>
                  <a:cs typeface="Poppins" panose="00000500000000000000" pitchFamily="2" charset="0"/>
                </a:rPr>
                <a:t>Performance</a:t>
              </a:r>
            </a:p>
          </p:txBody>
        </p:sp>
        <p:sp>
          <p:nvSpPr>
            <p:cNvPr id="27" name="TextBox 26">
              <a:extLst>
                <a:ext uri="{FF2B5EF4-FFF2-40B4-BE49-F238E27FC236}">
                  <a16:creationId xmlns:a16="http://schemas.microsoft.com/office/drawing/2014/main" id="{50E1A190-9189-404A-99CF-86A7A30052F2}"/>
                </a:ext>
              </a:extLst>
            </p:cNvPr>
            <p:cNvSpPr txBox="1"/>
            <p:nvPr/>
          </p:nvSpPr>
          <p:spPr>
            <a:xfrm>
              <a:off x="5272259" y="5772593"/>
              <a:ext cx="2077318" cy="400110"/>
            </a:xfrm>
            <a:prstGeom prst="rect">
              <a:avLst/>
            </a:prstGeom>
            <a:noFill/>
          </p:spPr>
          <p:txBody>
            <a:bodyPr wrap="square" rtlCol="0">
              <a:spAutoFit/>
            </a:bodyPr>
            <a:lstStyle/>
            <a:p>
              <a:pPr algn="ctr"/>
              <a:r>
                <a:rPr lang="en-US" sz="2000" b="1">
                  <a:solidFill>
                    <a:srgbClr val="0C3E56"/>
                  </a:solidFill>
                  <a:latin typeface="Poppins" panose="00000500000000000000" pitchFamily="2" charset="0"/>
                  <a:cs typeface="Poppins" panose="00000500000000000000" pitchFamily="2" charset="0"/>
                </a:rPr>
                <a:t>Pressure</a:t>
              </a:r>
            </a:p>
          </p:txBody>
        </p:sp>
        <p:sp>
          <p:nvSpPr>
            <p:cNvPr id="31" name="Freeform 30">
              <a:extLst>
                <a:ext uri="{FF2B5EF4-FFF2-40B4-BE49-F238E27FC236}">
                  <a16:creationId xmlns:a16="http://schemas.microsoft.com/office/drawing/2014/main" id="{9AADDB50-0A78-2C4E-9581-B0442042D0D1}"/>
                </a:ext>
              </a:extLst>
            </p:cNvPr>
            <p:cNvSpPr/>
            <p:nvPr/>
          </p:nvSpPr>
          <p:spPr>
            <a:xfrm>
              <a:off x="2443397" y="2413421"/>
              <a:ext cx="7989757" cy="3252861"/>
            </a:xfrm>
            <a:custGeom>
              <a:avLst/>
              <a:gdLst>
                <a:gd name="connsiteX0" fmla="*/ 0 w 7989757"/>
                <a:gd name="connsiteY0" fmla="*/ 3702573 h 3717563"/>
                <a:gd name="connsiteX1" fmla="*/ 3897442 w 7989757"/>
                <a:gd name="connsiteY1" fmla="*/ 2 h 3717563"/>
                <a:gd name="connsiteX2" fmla="*/ 7989757 w 7989757"/>
                <a:gd name="connsiteY2" fmla="*/ 3717563 h 3717563"/>
              </a:gdLst>
              <a:ahLst/>
              <a:cxnLst>
                <a:cxn ang="0">
                  <a:pos x="connsiteX0" y="connsiteY0"/>
                </a:cxn>
                <a:cxn ang="0">
                  <a:pos x="connsiteX1" y="connsiteY1"/>
                </a:cxn>
                <a:cxn ang="0">
                  <a:pos x="connsiteX2" y="connsiteY2"/>
                </a:cxn>
              </a:cxnLst>
              <a:rect l="l" t="t" r="r" b="b"/>
              <a:pathLst>
                <a:path w="7989757" h="3717563">
                  <a:moveTo>
                    <a:pt x="0" y="3702573"/>
                  </a:moveTo>
                  <a:cubicBezTo>
                    <a:pt x="1282908" y="1850038"/>
                    <a:pt x="2565816" y="-2496"/>
                    <a:pt x="3897442" y="2"/>
                  </a:cubicBezTo>
                  <a:cubicBezTo>
                    <a:pt x="5229068" y="2500"/>
                    <a:pt x="6609412" y="1860031"/>
                    <a:pt x="7989757" y="3717563"/>
                  </a:cubicBezTo>
                </a:path>
              </a:pathLst>
            </a:custGeom>
            <a:noFill/>
            <a:ln w="38100">
              <a:solidFill>
                <a:srgbClr val="428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C3E56"/>
                </a:solidFill>
                <a:latin typeface="Poppins" panose="000005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24920BCE-9A8E-864C-9F9C-08583E2EF813}"/>
                </a:ext>
              </a:extLst>
            </p:cNvPr>
            <p:cNvSpPr txBox="1"/>
            <p:nvPr/>
          </p:nvSpPr>
          <p:spPr>
            <a:xfrm rot="16200000">
              <a:off x="5720172" y="4606009"/>
              <a:ext cx="1187658" cy="400110"/>
            </a:xfrm>
            <a:prstGeom prst="rect">
              <a:avLst/>
            </a:prstGeom>
            <a:noFill/>
          </p:spPr>
          <p:txBody>
            <a:bodyPr wrap="square" rtlCol="0">
              <a:spAutoFit/>
            </a:bodyPr>
            <a:lstStyle/>
            <a:p>
              <a:r>
                <a:rPr lang="en-US" sz="2000" b="1">
                  <a:solidFill>
                    <a:srgbClr val="0C3E56"/>
                  </a:solidFill>
                  <a:latin typeface="Poppins" panose="00000500000000000000" pitchFamily="2" charset="0"/>
                  <a:cs typeface="Poppins" panose="00000500000000000000" pitchFamily="2" charset="0"/>
                </a:rPr>
                <a:t>Stretch</a:t>
              </a:r>
            </a:p>
          </p:txBody>
        </p:sp>
        <p:sp>
          <p:nvSpPr>
            <p:cNvPr id="33" name="TextBox 32">
              <a:extLst>
                <a:ext uri="{FF2B5EF4-FFF2-40B4-BE49-F238E27FC236}">
                  <a16:creationId xmlns:a16="http://schemas.microsoft.com/office/drawing/2014/main" id="{B6863781-359A-774C-90CD-4EAC3B2EA545}"/>
                </a:ext>
              </a:extLst>
            </p:cNvPr>
            <p:cNvSpPr txBox="1"/>
            <p:nvPr/>
          </p:nvSpPr>
          <p:spPr>
            <a:xfrm rot="16200000">
              <a:off x="4007625" y="4546049"/>
              <a:ext cx="1307578" cy="400110"/>
            </a:xfrm>
            <a:prstGeom prst="rect">
              <a:avLst/>
            </a:prstGeom>
            <a:noFill/>
          </p:spPr>
          <p:txBody>
            <a:bodyPr wrap="square" rtlCol="0">
              <a:spAutoFit/>
            </a:bodyPr>
            <a:lstStyle/>
            <a:p>
              <a:r>
                <a:rPr lang="en-US" sz="2000" b="1">
                  <a:solidFill>
                    <a:srgbClr val="0C3E56"/>
                  </a:solidFill>
                  <a:latin typeface="Poppins" panose="00000500000000000000" pitchFamily="2" charset="0"/>
                  <a:cs typeface="Poppins" panose="00000500000000000000" pitchFamily="2" charset="0"/>
                </a:rPr>
                <a:t>Comfort</a:t>
              </a:r>
            </a:p>
          </p:txBody>
        </p:sp>
        <p:sp>
          <p:nvSpPr>
            <p:cNvPr id="34" name="TextBox 33">
              <a:extLst>
                <a:ext uri="{FF2B5EF4-FFF2-40B4-BE49-F238E27FC236}">
                  <a16:creationId xmlns:a16="http://schemas.microsoft.com/office/drawing/2014/main" id="{F3B6D455-9BCC-AA45-8957-A3328B31377B}"/>
                </a:ext>
              </a:extLst>
            </p:cNvPr>
            <p:cNvSpPr txBox="1"/>
            <p:nvPr/>
          </p:nvSpPr>
          <p:spPr>
            <a:xfrm rot="16200000">
              <a:off x="2376530" y="4438124"/>
              <a:ext cx="1523428" cy="400110"/>
            </a:xfrm>
            <a:prstGeom prst="rect">
              <a:avLst/>
            </a:prstGeom>
            <a:noFill/>
          </p:spPr>
          <p:txBody>
            <a:bodyPr wrap="square" rtlCol="0">
              <a:spAutoFit/>
            </a:bodyPr>
            <a:lstStyle/>
            <a:p>
              <a:r>
                <a:rPr lang="en-US" sz="2000" b="1">
                  <a:solidFill>
                    <a:srgbClr val="0C3E56"/>
                  </a:solidFill>
                  <a:latin typeface="Poppins" panose="00000500000000000000" pitchFamily="2" charset="0"/>
                  <a:cs typeface="Poppins" panose="00000500000000000000" pitchFamily="2" charset="0"/>
                </a:rPr>
                <a:t>Boredom</a:t>
              </a:r>
            </a:p>
          </p:txBody>
        </p:sp>
        <p:sp>
          <p:nvSpPr>
            <p:cNvPr id="35" name="TextBox 34">
              <a:extLst>
                <a:ext uri="{FF2B5EF4-FFF2-40B4-BE49-F238E27FC236}">
                  <a16:creationId xmlns:a16="http://schemas.microsoft.com/office/drawing/2014/main" id="{C5179282-6965-A04F-96C4-2A1C18EAFB6F}"/>
                </a:ext>
              </a:extLst>
            </p:cNvPr>
            <p:cNvSpPr txBox="1"/>
            <p:nvPr/>
          </p:nvSpPr>
          <p:spPr>
            <a:xfrm rot="16200000">
              <a:off x="7277886" y="4623734"/>
              <a:ext cx="1187658" cy="400110"/>
            </a:xfrm>
            <a:prstGeom prst="rect">
              <a:avLst/>
            </a:prstGeom>
            <a:noFill/>
          </p:spPr>
          <p:txBody>
            <a:bodyPr wrap="square" rtlCol="0">
              <a:spAutoFit/>
            </a:bodyPr>
            <a:lstStyle/>
            <a:p>
              <a:r>
                <a:rPr lang="en-US" sz="2000" b="1">
                  <a:solidFill>
                    <a:srgbClr val="0C3E56"/>
                  </a:solidFill>
                  <a:latin typeface="Poppins" panose="00000500000000000000" pitchFamily="2" charset="0"/>
                  <a:cs typeface="Poppins" panose="00000500000000000000" pitchFamily="2" charset="0"/>
                </a:rPr>
                <a:t>Strain</a:t>
              </a:r>
            </a:p>
          </p:txBody>
        </p:sp>
        <p:sp>
          <p:nvSpPr>
            <p:cNvPr id="36" name="TextBox 35">
              <a:extLst>
                <a:ext uri="{FF2B5EF4-FFF2-40B4-BE49-F238E27FC236}">
                  <a16:creationId xmlns:a16="http://schemas.microsoft.com/office/drawing/2014/main" id="{82D001F5-39D8-FD40-9ECB-AF6B78E43701}"/>
                </a:ext>
              </a:extLst>
            </p:cNvPr>
            <p:cNvSpPr txBox="1"/>
            <p:nvPr/>
          </p:nvSpPr>
          <p:spPr>
            <a:xfrm rot="16200000">
              <a:off x="8901521" y="4606009"/>
              <a:ext cx="1187658" cy="400110"/>
            </a:xfrm>
            <a:prstGeom prst="rect">
              <a:avLst/>
            </a:prstGeom>
            <a:noFill/>
          </p:spPr>
          <p:txBody>
            <a:bodyPr wrap="square" rtlCol="0">
              <a:spAutoFit/>
            </a:bodyPr>
            <a:lstStyle/>
            <a:p>
              <a:r>
                <a:rPr lang="en-US" sz="2000" b="1">
                  <a:solidFill>
                    <a:srgbClr val="0C3E56"/>
                  </a:solidFill>
                  <a:latin typeface="Poppins" panose="00000500000000000000" pitchFamily="2" charset="0"/>
                  <a:cs typeface="Poppins" panose="00000500000000000000" pitchFamily="2" charset="0"/>
                </a:rPr>
                <a:t>Flip</a:t>
              </a:r>
            </a:p>
          </p:txBody>
        </p:sp>
      </p:grpSp>
      <p:pic>
        <p:nvPicPr>
          <p:cNvPr id="2" name="Picture 1" descr="Graphical user interface, text, application, email&#10;&#10;Description automatically generated">
            <a:extLst>
              <a:ext uri="{FF2B5EF4-FFF2-40B4-BE49-F238E27FC236}">
                <a16:creationId xmlns:a16="http://schemas.microsoft.com/office/drawing/2014/main" id="{EB5F4376-FD3A-DD19-3A50-B316D641F86F}"/>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01A69061-56B9-55C1-F843-B97A86F0B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9003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79D6694-7AC2-FF43-A08C-7C8E9ECD973A}"/>
              </a:ext>
            </a:extLst>
          </p:cNvPr>
          <p:cNvSpPr txBox="1"/>
          <p:nvPr/>
        </p:nvSpPr>
        <p:spPr>
          <a:xfrm>
            <a:off x="3548182" y="2039996"/>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1</a:t>
            </a:r>
            <a:endParaRPr lang="en-GB" sz="2400" b="1">
              <a:solidFill>
                <a:srgbClr val="0C3E56"/>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D1C88CC-04F2-454D-8FF7-0C0D14F1CE7D}"/>
              </a:ext>
            </a:extLst>
          </p:cNvPr>
          <p:cNvSpPr txBox="1"/>
          <p:nvPr/>
        </p:nvSpPr>
        <p:spPr>
          <a:xfrm>
            <a:off x="4438360" y="2039996"/>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2</a:t>
            </a:r>
            <a:endParaRPr lang="en-GB" sz="2400" b="1">
              <a:solidFill>
                <a:srgbClr val="0C3E56"/>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6F5A36A6-3AAE-F244-A89B-AB97474E63B5}"/>
              </a:ext>
            </a:extLst>
          </p:cNvPr>
          <p:cNvSpPr txBox="1"/>
          <p:nvPr/>
        </p:nvSpPr>
        <p:spPr>
          <a:xfrm>
            <a:off x="5327619" y="2039996"/>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3</a:t>
            </a:r>
            <a:endParaRPr lang="en-GB" sz="2400" b="1">
              <a:solidFill>
                <a:srgbClr val="0C3E56"/>
              </a:solidFill>
              <a:latin typeface="Poppins" panose="00000500000000000000" pitchFamily="2" charset="0"/>
              <a:cs typeface="Poppins" panose="00000500000000000000" pitchFamily="2" charset="0"/>
            </a:endParaRPr>
          </a:p>
        </p:txBody>
      </p:sp>
      <p:pic>
        <p:nvPicPr>
          <p:cNvPr id="17" name="Picture 5" descr="Picture 5">
            <a:extLst>
              <a:ext uri="{FF2B5EF4-FFF2-40B4-BE49-F238E27FC236}">
                <a16:creationId xmlns:a16="http://schemas.microsoft.com/office/drawing/2014/main" id="{8EFCB4CA-CA23-A545-BEA2-B1849547D11E}"/>
              </a:ext>
            </a:extLst>
          </p:cNvPr>
          <p:cNvPicPr>
            <a:picLocks noChangeAspect="1"/>
          </p:cNvPicPr>
          <p:nvPr/>
        </p:nvPicPr>
        <p:blipFill>
          <a:blip r:embed="rId3"/>
          <a:srcRect l="994" t="999" r="952" b="999"/>
          <a:stretch>
            <a:fillRect/>
          </a:stretch>
        </p:blipFill>
        <p:spPr>
          <a:xfrm>
            <a:off x="7447813" y="1791381"/>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2" name="Oval 1"/>
          <p:cNvSpPr/>
          <p:nvPr/>
        </p:nvSpPr>
        <p:spPr>
          <a:xfrm>
            <a:off x="6755693" y="1130544"/>
            <a:ext cx="5120077" cy="4996271"/>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C3E56"/>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9BCCCA78-1F6E-0C45-A136-49E79850ED1D}"/>
              </a:ext>
            </a:extLst>
          </p:cNvPr>
          <p:cNvSpPr txBox="1"/>
          <p:nvPr/>
        </p:nvSpPr>
        <p:spPr>
          <a:xfrm>
            <a:off x="9865012" y="4155541"/>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1</a:t>
            </a:r>
            <a:endParaRPr lang="en-GB" sz="2400" b="1">
              <a:solidFill>
                <a:srgbClr val="0C3E56"/>
              </a:solidFill>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983721E0-D81F-C44B-94BB-C2E32A44ED92}"/>
              </a:ext>
            </a:extLst>
          </p:cNvPr>
          <p:cNvSpPr txBox="1"/>
          <p:nvPr/>
        </p:nvSpPr>
        <p:spPr>
          <a:xfrm>
            <a:off x="10605698" y="4698071"/>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2</a:t>
            </a:r>
            <a:endParaRPr lang="en-GB" sz="2400" b="1">
              <a:solidFill>
                <a:srgbClr val="0C3E56"/>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10A1A9C8-1068-D748-A19D-3E297D4C15C7}"/>
              </a:ext>
            </a:extLst>
          </p:cNvPr>
          <p:cNvSpPr txBox="1"/>
          <p:nvPr/>
        </p:nvSpPr>
        <p:spPr>
          <a:xfrm>
            <a:off x="11145506" y="5202041"/>
            <a:ext cx="717550" cy="584775"/>
          </a:xfrm>
          <a:prstGeom prst="rect">
            <a:avLst/>
          </a:prstGeom>
          <a:noFill/>
        </p:spPr>
        <p:txBody>
          <a:bodyPr wrap="square" rtlCol="0">
            <a:spAutoFit/>
          </a:bodyPr>
          <a:lstStyle/>
          <a:p>
            <a:pPr algn="ctr"/>
            <a:r>
              <a:rPr lang="en-GB" sz="3200" b="1">
                <a:solidFill>
                  <a:srgbClr val="0C3E56"/>
                </a:solidFill>
                <a:latin typeface="Poppins" panose="00000500000000000000" pitchFamily="2" charset="0"/>
                <a:cs typeface="Poppins" panose="00000500000000000000" pitchFamily="2" charset="0"/>
              </a:rPr>
              <a:t>3</a:t>
            </a:r>
            <a:endParaRPr lang="en-GB" sz="2400" b="1">
              <a:solidFill>
                <a:srgbClr val="0C3E56"/>
              </a:solidFill>
              <a:latin typeface="Poppins" panose="00000500000000000000" pitchFamily="2" charset="0"/>
              <a:cs typeface="Poppins" panose="00000500000000000000" pitchFamily="2" charset="0"/>
            </a:endParaRPr>
          </a:p>
        </p:txBody>
      </p:sp>
      <p:sp>
        <p:nvSpPr>
          <p:cNvPr id="29" name="TextBox 5">
            <a:extLst>
              <a:ext uri="{FF2B5EF4-FFF2-40B4-BE49-F238E27FC236}">
                <a16:creationId xmlns:a16="http://schemas.microsoft.com/office/drawing/2014/main" id="{C9BF9948-DE83-B94D-93F9-AC913E9924D4}"/>
              </a:ext>
            </a:extLst>
          </p:cNvPr>
          <p:cNvSpPr txBox="1"/>
          <p:nvPr/>
        </p:nvSpPr>
        <p:spPr>
          <a:xfrm>
            <a:off x="3053239" y="586646"/>
            <a:ext cx="6085519"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lang="en-GB" sz="3200" dirty="0">
                <a:solidFill>
                  <a:srgbClr val="0C3E56"/>
                </a:solidFill>
                <a:latin typeface="Poppins" panose="00000500000000000000" pitchFamily="2" charset="0"/>
                <a:cs typeface="Poppins" panose="00000500000000000000" pitchFamily="2" charset="0"/>
              </a:rPr>
              <a:t>Yerkes-Dodson and C-me</a:t>
            </a:r>
            <a:endParaRPr sz="3200" dirty="0">
              <a:solidFill>
                <a:srgbClr val="0C3E56"/>
              </a:solidFill>
              <a:latin typeface="Poppins" panose="00000500000000000000" pitchFamily="2" charset="0"/>
              <a:cs typeface="Poppins" panose="00000500000000000000" pitchFamily="2" charset="0"/>
            </a:endParaRPr>
          </a:p>
        </p:txBody>
      </p:sp>
      <p:pic>
        <p:nvPicPr>
          <p:cNvPr id="10" name="Picture 9" descr="Chart&#10;&#10;Description automatically generated">
            <a:extLst>
              <a:ext uri="{FF2B5EF4-FFF2-40B4-BE49-F238E27FC236}">
                <a16:creationId xmlns:a16="http://schemas.microsoft.com/office/drawing/2014/main" id="{7558A740-84D9-6640-9E7F-201678AA7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11" y="2686327"/>
            <a:ext cx="5526396" cy="2395679"/>
          </a:xfrm>
          <a:prstGeom prst="rect">
            <a:avLst/>
          </a:prstGeom>
          <a:ln>
            <a:solidFill>
              <a:srgbClr val="6CA5AF"/>
            </a:solidFill>
          </a:ln>
        </p:spPr>
      </p:pic>
      <p:pic>
        <p:nvPicPr>
          <p:cNvPr id="3" name="Picture 2" descr="Graphical user interface, text, application, email&#10;&#10;Description automatically generated">
            <a:extLst>
              <a:ext uri="{FF2B5EF4-FFF2-40B4-BE49-F238E27FC236}">
                <a16:creationId xmlns:a16="http://schemas.microsoft.com/office/drawing/2014/main" id="{621050ED-4C53-0295-2821-030E6619E518}"/>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EF74813D-9DB7-F709-4CE4-DD9405BC71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4535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66782" y="313300"/>
            <a:ext cx="10687049" cy="954107"/>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High Performance (Stretch Zone)</a:t>
            </a:r>
          </a:p>
          <a:p>
            <a:pPr algn="ctr"/>
            <a:r>
              <a:rPr lang="en-GB" sz="2400" b="1" dirty="0">
                <a:solidFill>
                  <a:srgbClr val="0C3E56"/>
                </a:solidFill>
                <a:latin typeface="Poppins" panose="00000500000000000000" pitchFamily="2" charset="0"/>
                <a:cs typeface="Poppins" panose="00000500000000000000" pitchFamily="2" charset="0"/>
              </a:rPr>
              <a:t>Playing to your colour strengths</a:t>
            </a:r>
          </a:p>
        </p:txBody>
      </p:sp>
      <p:pic>
        <p:nvPicPr>
          <p:cNvPr id="11" name="Picture 5" descr="Picture 5">
            <a:extLst>
              <a:ext uri="{FF2B5EF4-FFF2-40B4-BE49-F238E27FC236}">
                <a16:creationId xmlns:a16="http://schemas.microsoft.com/office/drawing/2014/main" id="{04B98557-AF0E-5844-A6A9-EAAF5985F799}"/>
              </a:ext>
            </a:extLst>
          </p:cNvPr>
          <p:cNvPicPr>
            <a:picLocks noChangeAspect="1"/>
          </p:cNvPicPr>
          <p:nvPr/>
        </p:nvPicPr>
        <p:blipFill>
          <a:blip r:embed="rId3"/>
          <a:srcRect l="994" t="999" r="952" b="999"/>
          <a:stretch>
            <a:fillRect/>
          </a:stretch>
        </p:blipFill>
        <p:spPr>
          <a:xfrm>
            <a:off x="4228082" y="198533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Text Box 29"/>
          <p:cNvSpPr txBox="1">
            <a:spLocks noChangeArrowheads="1"/>
          </p:cNvSpPr>
          <p:nvPr/>
        </p:nvSpPr>
        <p:spPr bwMode="auto">
          <a:xfrm>
            <a:off x="2683852" y="3969471"/>
            <a:ext cx="2577743" cy="2143472"/>
          </a:xfrm>
          <a:prstGeom prst="roundRect">
            <a:avLst/>
          </a:prstGeom>
          <a:solidFill>
            <a:srgbClr val="FFFFFF">
              <a:alpha val="70000"/>
            </a:srgbClr>
          </a:solidFill>
          <a:ln w="38100">
            <a:solidFill>
              <a:schemeClr val="accent6"/>
            </a:solidFill>
            <a:miter lim="800000"/>
            <a:headEnd/>
            <a:tailEnd/>
          </a:ln>
        </p:spPr>
        <p:txBody>
          <a:bodyPr rot="0" vert="horz" wrap="none" lIns="91440" tIns="180000" rIns="216000" bIns="45720" anchor="t" anchorCtr="0" upright="1">
            <a:noAutofit/>
          </a:bodyPr>
          <a:lstStyle/>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Supportive</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Values focused</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Intentional</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Considerate</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People orientated</a:t>
            </a:r>
          </a:p>
        </p:txBody>
      </p:sp>
      <p:sp>
        <p:nvSpPr>
          <p:cNvPr id="9" name="Text Box 30"/>
          <p:cNvSpPr txBox="1">
            <a:spLocks noChangeArrowheads="1"/>
          </p:cNvSpPr>
          <p:nvPr/>
        </p:nvSpPr>
        <p:spPr bwMode="auto">
          <a:xfrm>
            <a:off x="6911935" y="3969471"/>
            <a:ext cx="2596210" cy="2143472"/>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Creative</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Inspiring</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Motivated</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Visionary</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Positive</a:t>
            </a:r>
          </a:p>
        </p:txBody>
      </p:sp>
      <p:sp>
        <p:nvSpPr>
          <p:cNvPr id="12" name="Text Box 31"/>
          <p:cNvSpPr txBox="1">
            <a:spLocks noChangeArrowheads="1"/>
          </p:cNvSpPr>
          <p:nvPr/>
        </p:nvSpPr>
        <p:spPr bwMode="auto">
          <a:xfrm>
            <a:off x="2683853" y="1467238"/>
            <a:ext cx="2596211" cy="2240632"/>
          </a:xfrm>
          <a:prstGeom prst="roundRect">
            <a:avLst/>
          </a:prstGeom>
          <a:solidFill>
            <a:srgbClr val="FFFFFF">
              <a:alpha val="70000"/>
            </a:srgbClr>
          </a:solidFill>
          <a:ln w="38100">
            <a:solidFill>
              <a:srgbClr val="16AFE5"/>
            </a:solidFill>
            <a:miter lim="800000"/>
            <a:headEnd/>
            <a:tailEnd/>
          </a:ln>
        </p:spPr>
        <p:txBody>
          <a:bodyPr rot="0" vert="horz" wrap="square" lIns="91440" tIns="216000" rIns="91440" bIns="45720" anchor="t" anchorCtr="0" upright="1">
            <a:noAutofit/>
          </a:bodyPr>
          <a:lstStyle/>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Focused</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Detailed</a:t>
            </a:r>
          </a:p>
          <a:p>
            <a:pPr>
              <a:spcAft>
                <a:spcPts val="0"/>
              </a:spcAft>
            </a:pPr>
            <a:r>
              <a:rPr lang="en-US" sz="2000" dirty="0" err="1">
                <a:solidFill>
                  <a:srgbClr val="0C3E56"/>
                </a:solidFill>
                <a:latin typeface="Poppins" panose="00000500000000000000" pitchFamily="2" charset="0"/>
                <a:ea typeface="Times New Roman"/>
                <a:cs typeface="Poppins" panose="00000500000000000000" pitchFamily="2" charset="0"/>
              </a:rPr>
              <a:t>Organised</a:t>
            </a:r>
            <a:endParaRPr lang="en-US" sz="2000" dirty="0">
              <a:solidFill>
                <a:srgbClr val="0C3E56"/>
              </a:solidFill>
              <a:latin typeface="Poppins" panose="00000500000000000000" pitchFamily="2" charset="0"/>
              <a:ea typeface="Times New Roman"/>
              <a:cs typeface="Poppins" panose="00000500000000000000" pitchFamily="2" charset="0"/>
            </a:endParaRP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Reflective</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Critical thinker</a:t>
            </a:r>
          </a:p>
        </p:txBody>
      </p:sp>
      <p:sp>
        <p:nvSpPr>
          <p:cNvPr id="13" name="Text Box 28"/>
          <p:cNvSpPr txBox="1">
            <a:spLocks noChangeArrowheads="1"/>
          </p:cNvSpPr>
          <p:nvPr/>
        </p:nvSpPr>
        <p:spPr bwMode="auto">
          <a:xfrm>
            <a:off x="6911935" y="1467238"/>
            <a:ext cx="2596210" cy="2240632"/>
          </a:xfrm>
          <a:prstGeom prst="roundRect">
            <a:avLst/>
          </a:prstGeom>
          <a:solidFill>
            <a:srgbClr val="FFFFFF">
              <a:alpha val="70000"/>
            </a:srgbClr>
          </a:solidFill>
          <a:ln w="38100">
            <a:solidFill>
              <a:srgbClr val="FF0000"/>
            </a:solidFill>
            <a:miter lim="800000"/>
            <a:headEnd/>
            <a:tailEnd/>
          </a:ln>
        </p:spPr>
        <p:txBody>
          <a:bodyPr rot="0" vert="horz" wrap="square" lIns="91440" tIns="216000" rIns="91440" bIns="45720" anchor="t" anchorCtr="0" upright="1">
            <a:noAutofit/>
          </a:bodyPr>
          <a:lstStyle/>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Decisive</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Determined</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Action orientated</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Confident</a:t>
            </a:r>
          </a:p>
          <a:p>
            <a:pPr>
              <a:spcAft>
                <a:spcPts val="0"/>
              </a:spcAft>
            </a:pPr>
            <a:r>
              <a:rPr lang="en-US" sz="2000" dirty="0">
                <a:solidFill>
                  <a:srgbClr val="0C3E56"/>
                </a:solidFill>
                <a:latin typeface="Poppins" panose="00000500000000000000" pitchFamily="2" charset="0"/>
                <a:ea typeface="Times New Roman"/>
                <a:cs typeface="Poppins" panose="00000500000000000000" pitchFamily="2" charset="0"/>
              </a:rPr>
              <a:t>Assertive</a:t>
            </a:r>
          </a:p>
        </p:txBody>
      </p:sp>
      <p:pic>
        <p:nvPicPr>
          <p:cNvPr id="2" name="Picture 1" descr="Graphical user interface, text, application, email&#10;&#10;Description automatically generated">
            <a:extLst>
              <a:ext uri="{FF2B5EF4-FFF2-40B4-BE49-F238E27FC236}">
                <a16:creationId xmlns:a16="http://schemas.microsoft.com/office/drawing/2014/main" id="{60C7640D-7E12-8D2F-256C-56D6BE6C4D26}"/>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912A72B3-43F7-89AD-871D-FD79B4D04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5426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0"/>
          <p:cNvSpPr txBox="1"/>
          <p:nvPr/>
        </p:nvSpPr>
        <p:spPr>
          <a:xfrm>
            <a:off x="2022952" y="533882"/>
            <a:ext cx="8657920" cy="557362"/>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0C3E56"/>
                </a:solidFill>
                <a:latin typeface="Poppins" panose="00000500000000000000" pitchFamily="2" charset="0"/>
                <a:cs typeface="Poppins" panose="00000500000000000000" pitchFamily="2" charset="0"/>
              </a:rPr>
              <a:t>Triggers that take us into the stress zone</a:t>
            </a:r>
            <a:endParaRPr sz="3200" dirty="0">
              <a:solidFill>
                <a:srgbClr val="0C3E56"/>
              </a:solidFill>
              <a:latin typeface="Poppins" panose="00000500000000000000" pitchFamily="2" charset="0"/>
              <a:cs typeface="Poppins" panose="00000500000000000000" pitchFamily="2" charset="0"/>
            </a:endParaRPr>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600">
              <a:solidFill>
                <a:srgbClr val="0C3E56"/>
              </a:solidFill>
              <a:latin typeface="Poppins" panose="00000500000000000000" pitchFamily="2" charset="0"/>
              <a:cs typeface="Poppins" panose="00000500000000000000" pitchFamily="2" charset="0"/>
            </a:endParaRPr>
          </a:p>
        </p:txBody>
      </p:sp>
      <p:pic>
        <p:nvPicPr>
          <p:cNvPr id="184" name="Picture 5" descr="Picture 5"/>
          <p:cNvPicPr>
            <a:picLocks noChangeAspect="1"/>
          </p:cNvPicPr>
          <p:nvPr/>
        </p:nvPicPr>
        <p:blipFill>
          <a:blip r:embed="rId3"/>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1" name="Rounded Rectangle"/>
          <p:cNvSpPr/>
          <p:nvPr/>
        </p:nvSpPr>
        <p:spPr>
          <a:xfrm>
            <a:off x="8421325" y="4866261"/>
            <a:ext cx="3645524" cy="1475939"/>
          </a:xfrm>
          <a:prstGeom prst="roundRect">
            <a:avLst>
              <a:gd name="adj" fmla="val 14520"/>
            </a:avLst>
          </a:prstGeom>
          <a:solidFill>
            <a:schemeClr val="bg1">
              <a:alpha val="36000"/>
            </a:schemeClr>
          </a:solidFill>
          <a:ln w="38100">
            <a:solidFill>
              <a:srgbClr val="FFD3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Exclusion </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Disapproval or criticism</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Too much focus on detail</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Lack of collaboration or fun</a:t>
            </a:r>
          </a:p>
        </p:txBody>
      </p:sp>
      <p:sp>
        <p:nvSpPr>
          <p:cNvPr id="25" name="Right Arrow 24">
            <a:extLst>
              <a:ext uri="{FF2B5EF4-FFF2-40B4-BE49-F238E27FC236}">
                <a16:creationId xmlns:a16="http://schemas.microsoft.com/office/drawing/2014/main" id="{89CF10FF-66E2-0040-A52A-45C331E6678B}"/>
              </a:ext>
            </a:extLst>
          </p:cNvPr>
          <p:cNvSpPr/>
          <p:nvPr/>
        </p:nvSpPr>
        <p:spPr>
          <a:xfrm rot="2404986">
            <a:off x="7219307" y="4773993"/>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2000">
              <a:solidFill>
                <a:srgbClr val="0C3E56"/>
              </a:solidFill>
              <a:latin typeface="Poppins" panose="00000500000000000000" pitchFamily="2" charset="0"/>
              <a:cs typeface="Poppins" panose="00000500000000000000" pitchFamily="2" charset="0"/>
            </a:endParaRPr>
          </a:p>
        </p:txBody>
      </p:sp>
      <p:sp>
        <p:nvSpPr>
          <p:cNvPr id="180" name="Rounded Rectangle"/>
          <p:cNvSpPr/>
          <p:nvPr/>
        </p:nvSpPr>
        <p:spPr>
          <a:xfrm>
            <a:off x="8464913" y="1093820"/>
            <a:ext cx="3601936" cy="1475938"/>
          </a:xfrm>
          <a:prstGeom prst="roundRect">
            <a:avLst>
              <a:gd name="adj" fmla="val 14520"/>
            </a:avLst>
          </a:prstGeom>
          <a:solidFill>
            <a:schemeClr val="bg1">
              <a:alpha val="36000"/>
            </a:schemeClr>
          </a:solidFill>
          <a:ln w="38100">
            <a:solidFill>
              <a:srgbClr val="FF00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Loss of control</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Too slow a pace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Too much detail</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Endless discussion</a:t>
            </a:r>
          </a:p>
        </p:txBody>
      </p:sp>
      <p:sp>
        <p:nvSpPr>
          <p:cNvPr id="27" name="Right Arrow 26">
            <a:extLst>
              <a:ext uri="{FF2B5EF4-FFF2-40B4-BE49-F238E27FC236}">
                <a16:creationId xmlns:a16="http://schemas.microsoft.com/office/drawing/2014/main" id="{DFBEDFBE-6561-1D4D-8C48-23F5BD145C3D}"/>
              </a:ext>
            </a:extLst>
          </p:cNvPr>
          <p:cNvSpPr/>
          <p:nvPr/>
        </p:nvSpPr>
        <p:spPr>
          <a:xfrm rot="18925528">
            <a:off x="7183599" y="2311380"/>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2000">
              <a:solidFill>
                <a:srgbClr val="0C3E56"/>
              </a:solidFill>
              <a:latin typeface="Poppins" panose="00000500000000000000" pitchFamily="2" charset="0"/>
              <a:cs typeface="Poppins" panose="00000500000000000000" pitchFamily="2" charset="0"/>
            </a:endParaRPr>
          </a:p>
        </p:txBody>
      </p:sp>
      <p:sp>
        <p:nvSpPr>
          <p:cNvPr id="176" name="Rounded Rectangle"/>
          <p:cNvSpPr/>
          <p:nvPr/>
        </p:nvSpPr>
        <p:spPr>
          <a:xfrm>
            <a:off x="124651" y="1200207"/>
            <a:ext cx="3637422" cy="1475938"/>
          </a:xfrm>
          <a:prstGeom prst="roundRect">
            <a:avLst>
              <a:gd name="adj" fmla="val 14520"/>
            </a:avLst>
          </a:prstGeom>
          <a:solidFill>
            <a:schemeClr val="bg1">
              <a:alpha val="36000"/>
            </a:schemeClr>
          </a:solidFill>
          <a:ln w="38100">
            <a:solidFill>
              <a:srgbClr val="16AFE5"/>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Incoherent plans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Insufficient preparation time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Last minute changes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Too many ideas</a:t>
            </a:r>
            <a:endParaRPr sz="1900" dirty="0">
              <a:solidFill>
                <a:srgbClr val="0C3E56"/>
              </a:solidFill>
              <a:latin typeface="Poppins" panose="00000500000000000000" pitchFamily="2" charset="0"/>
              <a:cs typeface="Poppins" panose="00000500000000000000" pitchFamily="2" charset="0"/>
            </a:endParaRPr>
          </a:p>
        </p:txBody>
      </p:sp>
      <p:sp>
        <p:nvSpPr>
          <p:cNvPr id="28" name="Right Arrow 27">
            <a:extLst>
              <a:ext uri="{FF2B5EF4-FFF2-40B4-BE49-F238E27FC236}">
                <a16:creationId xmlns:a16="http://schemas.microsoft.com/office/drawing/2014/main" id="{74D2AD8D-A65B-B241-A4D6-919F29F9D8AC}"/>
              </a:ext>
            </a:extLst>
          </p:cNvPr>
          <p:cNvSpPr/>
          <p:nvPr/>
        </p:nvSpPr>
        <p:spPr>
          <a:xfrm rot="13271916">
            <a:off x="4247244" y="2285580"/>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2000">
              <a:solidFill>
                <a:srgbClr val="0C3E56"/>
              </a:solidFill>
              <a:latin typeface="Poppins" panose="00000500000000000000" pitchFamily="2" charset="0"/>
              <a:cs typeface="Poppins" panose="00000500000000000000" pitchFamily="2" charset="0"/>
            </a:endParaRPr>
          </a:p>
        </p:txBody>
      </p:sp>
      <p:sp>
        <p:nvSpPr>
          <p:cNvPr id="182" name="Rounded Rectangle"/>
          <p:cNvSpPr/>
          <p:nvPr/>
        </p:nvSpPr>
        <p:spPr>
          <a:xfrm>
            <a:off x="134613" y="4919823"/>
            <a:ext cx="3629669" cy="1475939"/>
          </a:xfrm>
          <a:prstGeom prst="roundRect">
            <a:avLst>
              <a:gd name="adj" fmla="val 14520"/>
            </a:avLst>
          </a:prstGeom>
          <a:solidFill>
            <a:schemeClr val="bg1">
              <a:alpha val="36000"/>
            </a:schemeClr>
          </a:solidFill>
          <a:ln w="38100">
            <a:solidFill>
              <a:srgbClr val="6AB05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Feeling rushed</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Devaluing of others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Conflict &amp; tension</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Undermining of values</a:t>
            </a:r>
          </a:p>
        </p:txBody>
      </p:sp>
      <p:sp>
        <p:nvSpPr>
          <p:cNvPr id="29" name="Right Arrow 28">
            <a:extLst>
              <a:ext uri="{FF2B5EF4-FFF2-40B4-BE49-F238E27FC236}">
                <a16:creationId xmlns:a16="http://schemas.microsoft.com/office/drawing/2014/main" id="{DABE7E10-70F3-8746-9912-8BBD391846C6}"/>
              </a:ext>
            </a:extLst>
          </p:cNvPr>
          <p:cNvSpPr/>
          <p:nvPr/>
        </p:nvSpPr>
        <p:spPr>
          <a:xfrm rot="8124173">
            <a:off x="4254697" y="4901812"/>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2000">
              <a:solidFill>
                <a:srgbClr val="0C3E56"/>
              </a:solidFill>
              <a:latin typeface="Poppins" panose="00000500000000000000" pitchFamily="2" charset="0"/>
              <a:cs typeface="Poppins" panose="00000500000000000000" pitchFamily="2" charset="0"/>
            </a:endParaRPr>
          </a:p>
        </p:txBody>
      </p:sp>
      <p:sp>
        <p:nvSpPr>
          <p:cNvPr id="30" name="Oval 29">
            <a:extLst>
              <a:ext uri="{FF2B5EF4-FFF2-40B4-BE49-F238E27FC236}">
                <a16:creationId xmlns:a16="http://schemas.microsoft.com/office/drawing/2014/main" id="{4F45C08D-B6C0-4982-BFF9-8CDCD98C880C}"/>
              </a:ext>
            </a:extLst>
          </p:cNvPr>
          <p:cNvSpPr/>
          <p:nvPr/>
        </p:nvSpPr>
        <p:spPr>
          <a:xfrm>
            <a:off x="3662107" y="1415611"/>
            <a:ext cx="4867786" cy="4873264"/>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0C3E56"/>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DA9F1DAD-9AC0-194F-A752-068564BA887C}"/>
              </a:ext>
            </a:extLst>
          </p:cNvPr>
          <p:cNvSpPr/>
          <p:nvPr/>
        </p:nvSpPr>
        <p:spPr>
          <a:xfrm>
            <a:off x="255912" y="3209562"/>
            <a:ext cx="6096000" cy="338554"/>
          </a:xfrm>
          <a:prstGeom prst="rect">
            <a:avLst/>
          </a:prstGeom>
        </p:spPr>
        <p:txBody>
          <a:bodyPr>
            <a:spAutoFit/>
          </a:bodyP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US" sz="160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22EDF08C-F2F1-959F-A1C9-9BB54AB150B5}"/>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8072466E-F78A-60F0-5DF0-155EE4E9E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1196151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0" grpId="0" animBg="1"/>
      <p:bldP spid="176" grpId="0" animBg="1"/>
      <p:bldP spid="1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ounded Rectangle"/>
          <p:cNvSpPr/>
          <p:nvPr/>
        </p:nvSpPr>
        <p:spPr>
          <a:xfrm>
            <a:off x="162732" y="5012504"/>
            <a:ext cx="3567405" cy="1435646"/>
          </a:xfrm>
          <a:prstGeom prst="roundRect">
            <a:avLst>
              <a:gd name="adj" fmla="val 14520"/>
            </a:avLst>
          </a:prstGeom>
          <a:ln w="38100">
            <a:solidFill>
              <a:srgbClr val="6AB05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Anxiety</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Being overwhelmed</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Internalising &amp; distancing</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Becoming less supportive</a:t>
            </a:r>
          </a:p>
        </p:txBody>
      </p:sp>
      <p:sp>
        <p:nvSpPr>
          <p:cNvPr id="180" name="Rounded Rectangle"/>
          <p:cNvSpPr/>
          <p:nvPr/>
        </p:nvSpPr>
        <p:spPr>
          <a:xfrm>
            <a:off x="8529690" y="1225327"/>
            <a:ext cx="3478109" cy="1435646"/>
          </a:xfrm>
          <a:prstGeom prst="roundRect">
            <a:avLst>
              <a:gd name="adj" fmla="val 14520"/>
            </a:avLst>
          </a:prstGeom>
          <a:ln w="38100">
            <a:solidFill>
              <a:srgbClr val="FF00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Frustration</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Rushed decisions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Overly zealous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Impatience</a:t>
            </a:r>
          </a:p>
        </p:txBody>
      </p:sp>
      <p:sp>
        <p:nvSpPr>
          <p:cNvPr id="181" name="Rounded Rectangle"/>
          <p:cNvSpPr/>
          <p:nvPr/>
        </p:nvSpPr>
        <p:spPr>
          <a:xfrm>
            <a:off x="8459235" y="5028812"/>
            <a:ext cx="3556368" cy="1419338"/>
          </a:xfrm>
          <a:prstGeom prst="roundRect">
            <a:avLst>
              <a:gd name="adj" fmla="val 14520"/>
            </a:avLst>
          </a:prstGeom>
          <a:ln w="38100">
            <a:solidFill>
              <a:srgbClr val="FFD3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Chaotic decision making</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Distraction</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Inability to say ‘no’</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Loss of creativity</a:t>
            </a:r>
          </a:p>
        </p:txBody>
      </p:sp>
      <p:sp>
        <p:nvSpPr>
          <p:cNvPr id="176" name="Rounded Rectangle"/>
          <p:cNvSpPr/>
          <p:nvPr/>
        </p:nvSpPr>
        <p:spPr>
          <a:xfrm>
            <a:off x="176396" y="1225327"/>
            <a:ext cx="3567406" cy="1435646"/>
          </a:xfrm>
          <a:prstGeom prst="roundRect">
            <a:avLst>
              <a:gd name="adj" fmla="val 14520"/>
            </a:avLst>
          </a:prstGeom>
          <a:ln w="38100">
            <a:solidFill>
              <a:srgbClr val="16AFE5"/>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Negativity</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Getting stuck in analysis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Overloaded</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900" dirty="0">
                <a:solidFill>
                  <a:srgbClr val="0C3E56"/>
                </a:solidFill>
                <a:latin typeface="Poppins" panose="00000500000000000000" pitchFamily="2" charset="0"/>
                <a:cs typeface="Poppins" panose="00000500000000000000" pitchFamily="2" charset="0"/>
              </a:rPr>
              <a:t>Unresponsive, distant</a:t>
            </a:r>
            <a:endParaRPr sz="1900" dirty="0">
              <a:solidFill>
                <a:srgbClr val="0C3E56"/>
              </a:solidFill>
              <a:latin typeface="Poppins" panose="00000500000000000000" pitchFamily="2" charset="0"/>
              <a:cs typeface="Poppins" panose="00000500000000000000" pitchFamily="2" charset="0"/>
            </a:endParaRPr>
          </a:p>
        </p:txBody>
      </p:sp>
      <p:pic>
        <p:nvPicPr>
          <p:cNvPr id="30" name="Picture 5" descr="Picture 5">
            <a:extLst>
              <a:ext uri="{FF2B5EF4-FFF2-40B4-BE49-F238E27FC236}">
                <a16:creationId xmlns:a16="http://schemas.microsoft.com/office/drawing/2014/main" id="{BD883B09-07F1-D34D-8531-5811417D88A0}"/>
              </a:ext>
            </a:extLst>
          </p:cNvPr>
          <p:cNvPicPr>
            <a:picLocks noChangeAspect="1"/>
          </p:cNvPicPr>
          <p:nvPr/>
        </p:nvPicPr>
        <p:blipFill>
          <a:blip r:embed="rId3"/>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0" name="Oval 39">
            <a:extLst>
              <a:ext uri="{FF2B5EF4-FFF2-40B4-BE49-F238E27FC236}">
                <a16:creationId xmlns:a16="http://schemas.microsoft.com/office/drawing/2014/main" id="{91578C46-4CBE-1240-AD7B-69ED409A364C}"/>
              </a:ext>
            </a:extLst>
          </p:cNvPr>
          <p:cNvSpPr/>
          <p:nvPr/>
        </p:nvSpPr>
        <p:spPr>
          <a:xfrm>
            <a:off x="3662107" y="1415611"/>
            <a:ext cx="4867786" cy="4873264"/>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C3E56"/>
              </a:solidFill>
              <a:latin typeface="Poppins" panose="00000500000000000000" pitchFamily="2" charset="0"/>
              <a:cs typeface="Poppins" panose="00000500000000000000" pitchFamily="2" charset="0"/>
            </a:endParaRPr>
          </a:p>
        </p:txBody>
      </p:sp>
      <p:sp>
        <p:nvSpPr>
          <p:cNvPr id="41" name="TextBox 10">
            <a:extLst>
              <a:ext uri="{FF2B5EF4-FFF2-40B4-BE49-F238E27FC236}">
                <a16:creationId xmlns:a16="http://schemas.microsoft.com/office/drawing/2014/main" id="{78CE4DE2-E8F3-3C45-870A-EDC15317A21C}"/>
              </a:ext>
            </a:extLst>
          </p:cNvPr>
          <p:cNvSpPr txBox="1"/>
          <p:nvPr/>
        </p:nvSpPr>
        <p:spPr>
          <a:xfrm>
            <a:off x="2104064" y="556115"/>
            <a:ext cx="8379838" cy="557362"/>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0C3E56"/>
                </a:solidFill>
                <a:latin typeface="Poppins" panose="00000500000000000000" pitchFamily="2" charset="0"/>
                <a:cs typeface="Poppins" panose="00000500000000000000" pitchFamily="2" charset="0"/>
              </a:rPr>
              <a:t>Observed behaviours in the stress zone</a:t>
            </a:r>
            <a:endParaRPr sz="3200" dirty="0">
              <a:solidFill>
                <a:srgbClr val="0C3E56"/>
              </a:solidFill>
              <a:latin typeface="Poppins" panose="00000500000000000000" pitchFamily="2" charset="0"/>
              <a:cs typeface="Poppins" panose="00000500000000000000" pitchFamily="2" charset="0"/>
            </a:endParaRPr>
          </a:p>
        </p:txBody>
      </p:sp>
      <p:sp>
        <p:nvSpPr>
          <p:cNvPr id="17" name="Right Arrow 16">
            <a:extLst>
              <a:ext uri="{FF2B5EF4-FFF2-40B4-BE49-F238E27FC236}">
                <a16:creationId xmlns:a16="http://schemas.microsoft.com/office/drawing/2014/main" id="{363765ED-532B-8445-9AB3-CCFAD7201639}"/>
              </a:ext>
            </a:extLst>
          </p:cNvPr>
          <p:cNvSpPr/>
          <p:nvPr/>
        </p:nvSpPr>
        <p:spPr>
          <a:xfrm rot="2576920">
            <a:off x="7180189" y="4772288"/>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18" name="Right Arrow 17">
            <a:extLst>
              <a:ext uri="{FF2B5EF4-FFF2-40B4-BE49-F238E27FC236}">
                <a16:creationId xmlns:a16="http://schemas.microsoft.com/office/drawing/2014/main" id="{E9A4CBDF-9F21-044B-ACA7-38171042041C}"/>
              </a:ext>
            </a:extLst>
          </p:cNvPr>
          <p:cNvSpPr/>
          <p:nvPr/>
        </p:nvSpPr>
        <p:spPr>
          <a:xfrm rot="19183776">
            <a:off x="7185129" y="2202538"/>
            <a:ext cx="769156" cy="62820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19" name="Right Arrow 18">
            <a:extLst>
              <a:ext uri="{FF2B5EF4-FFF2-40B4-BE49-F238E27FC236}">
                <a16:creationId xmlns:a16="http://schemas.microsoft.com/office/drawing/2014/main" id="{5E036241-0339-924F-8E88-3FFB4D1409A1}"/>
              </a:ext>
            </a:extLst>
          </p:cNvPr>
          <p:cNvSpPr/>
          <p:nvPr/>
        </p:nvSpPr>
        <p:spPr>
          <a:xfrm rot="13124147">
            <a:off x="4229262" y="2212759"/>
            <a:ext cx="828212" cy="625204"/>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20" name="Right Arrow 19">
            <a:extLst>
              <a:ext uri="{FF2B5EF4-FFF2-40B4-BE49-F238E27FC236}">
                <a16:creationId xmlns:a16="http://schemas.microsoft.com/office/drawing/2014/main" id="{5E19DEFB-0870-5640-98A9-B8F9D5FC6B33}"/>
              </a:ext>
            </a:extLst>
          </p:cNvPr>
          <p:cNvSpPr/>
          <p:nvPr/>
        </p:nvSpPr>
        <p:spPr>
          <a:xfrm rot="7959554">
            <a:off x="4275853" y="4898578"/>
            <a:ext cx="785312" cy="618454"/>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EB489B29-3654-56D4-6D31-EFC3D1672667}"/>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AF003065-8468-B6A6-775A-2BFC8C54A9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122065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0" grpId="0" animBg="1"/>
      <p:bldP spid="181" grpId="0" animBg="1"/>
      <p:bldP spid="1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BEFC95-F0D0-4E34-8F31-DC45EBA7754D}"/>
              </a:ext>
            </a:extLst>
          </p:cNvPr>
          <p:cNvSpPr txBox="1"/>
          <p:nvPr/>
        </p:nvSpPr>
        <p:spPr>
          <a:xfrm>
            <a:off x="3641388" y="540149"/>
            <a:ext cx="4276963"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Stress Zone </a:t>
            </a:r>
          </a:p>
        </p:txBody>
      </p:sp>
      <p:grpSp>
        <p:nvGrpSpPr>
          <p:cNvPr id="2" name="Group 1">
            <a:extLst>
              <a:ext uri="{FF2B5EF4-FFF2-40B4-BE49-F238E27FC236}">
                <a16:creationId xmlns:a16="http://schemas.microsoft.com/office/drawing/2014/main" id="{CA945DC5-6AD7-9140-9EF0-C0DF598ED4DD}"/>
              </a:ext>
            </a:extLst>
          </p:cNvPr>
          <p:cNvGrpSpPr/>
          <p:nvPr/>
        </p:nvGrpSpPr>
        <p:grpSpPr>
          <a:xfrm>
            <a:off x="2640315" y="1247183"/>
            <a:ext cx="8370569" cy="4363634"/>
            <a:chOff x="2894662" y="1713699"/>
            <a:chExt cx="8370569" cy="4363634"/>
          </a:xfrm>
        </p:grpSpPr>
        <p:pic>
          <p:nvPicPr>
            <p:cNvPr id="5" name="Picture 4">
              <a:extLst>
                <a:ext uri="{FF2B5EF4-FFF2-40B4-BE49-F238E27FC236}">
                  <a16:creationId xmlns:a16="http://schemas.microsoft.com/office/drawing/2014/main" id="{C46905B9-1D00-43B4-ADA2-C156BD5AB0E7}"/>
                </a:ext>
              </a:extLst>
            </p:cNvPr>
            <p:cNvPicPr>
              <a:picLocks noChangeAspect="1"/>
            </p:cNvPicPr>
            <p:nvPr/>
          </p:nvPicPr>
          <p:blipFill rotWithShape="1">
            <a:blip r:embed="rId3"/>
            <a:srcRect l="1343" t="20297" r="51791" b="33076"/>
            <a:stretch/>
          </p:blipFill>
          <p:spPr>
            <a:xfrm>
              <a:off x="2894662" y="2495970"/>
              <a:ext cx="6402677" cy="3581363"/>
            </a:xfrm>
            <a:prstGeom prst="rect">
              <a:avLst/>
            </a:prstGeom>
            <a:ln>
              <a:solidFill>
                <a:srgbClr val="6CA5AF"/>
              </a:solidFill>
            </a:ln>
          </p:spPr>
        </p:pic>
        <p:sp>
          <p:nvSpPr>
            <p:cNvPr id="8" name="TextBox 7">
              <a:extLst>
                <a:ext uri="{FF2B5EF4-FFF2-40B4-BE49-F238E27FC236}">
                  <a16:creationId xmlns:a16="http://schemas.microsoft.com/office/drawing/2014/main" id="{B0E639C7-6FD2-44FD-9937-697159445DA4}"/>
                </a:ext>
              </a:extLst>
            </p:cNvPr>
            <p:cNvSpPr txBox="1"/>
            <p:nvPr/>
          </p:nvSpPr>
          <p:spPr>
            <a:xfrm>
              <a:off x="4862554" y="1713699"/>
              <a:ext cx="6402677" cy="461665"/>
            </a:xfrm>
            <a:prstGeom prst="rect">
              <a:avLst/>
            </a:prstGeom>
            <a:noFill/>
          </p:spPr>
          <p:txBody>
            <a:bodyPr wrap="square" rtlCol="0">
              <a:spAutoFit/>
            </a:bodyPr>
            <a:lstStyle/>
            <a:p>
              <a:pPr algn="ctr"/>
              <a:r>
                <a:rPr lang="en-US" sz="2400" dirty="0">
                  <a:solidFill>
                    <a:srgbClr val="0C3E56"/>
                  </a:solidFill>
                  <a:latin typeface="Poppins" panose="00000500000000000000" pitchFamily="2" charset="0"/>
                  <a:cs typeface="Poppins" panose="00000500000000000000" pitchFamily="2" charset="0"/>
                </a:rPr>
                <a:t>N.B. Unfiltered, less-conscious graph</a:t>
              </a:r>
            </a:p>
          </p:txBody>
        </p:sp>
        <p:sp>
          <p:nvSpPr>
            <p:cNvPr id="13" name="Right Arrow 21">
              <a:extLst>
                <a:ext uri="{FF2B5EF4-FFF2-40B4-BE49-F238E27FC236}">
                  <a16:creationId xmlns:a16="http://schemas.microsoft.com/office/drawing/2014/main" id="{FC4F6FCC-AD34-47C2-82F1-75E38599D4FA}"/>
                </a:ext>
              </a:extLst>
            </p:cNvPr>
            <p:cNvSpPr/>
            <p:nvPr/>
          </p:nvSpPr>
          <p:spPr>
            <a:xfrm rot="8974792">
              <a:off x="8621166" y="2403976"/>
              <a:ext cx="822960" cy="568036"/>
            </a:xfrm>
            <a:prstGeom prst="rightArrow">
              <a:avLst>
                <a:gd name="adj1" fmla="val 28863"/>
                <a:gd name="adj2" fmla="val 46288"/>
              </a:avLst>
            </a:prstGeom>
            <a:solidFill>
              <a:srgbClr val="0F3D56"/>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15" name="Right Arrow 23">
              <a:extLst>
                <a:ext uri="{FF2B5EF4-FFF2-40B4-BE49-F238E27FC236}">
                  <a16:creationId xmlns:a16="http://schemas.microsoft.com/office/drawing/2014/main" id="{5E99F0EF-1329-430B-A7E7-3B62A84F145F}"/>
                </a:ext>
              </a:extLst>
            </p:cNvPr>
            <p:cNvSpPr/>
            <p:nvPr/>
          </p:nvSpPr>
          <p:spPr>
            <a:xfrm rot="1834807">
              <a:off x="6921931" y="2403387"/>
              <a:ext cx="822960" cy="568036"/>
            </a:xfrm>
            <a:prstGeom prst="rightArrow">
              <a:avLst>
                <a:gd name="adj1" fmla="val 28863"/>
                <a:gd name="adj2" fmla="val 46288"/>
              </a:avLst>
            </a:prstGeom>
            <a:solidFill>
              <a:srgbClr val="0F3D56"/>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grpSp>
      <p:pic>
        <p:nvPicPr>
          <p:cNvPr id="3" name="Picture 2" descr="Graphical user interface, text, application, email&#10;&#10;Description automatically generated">
            <a:extLst>
              <a:ext uri="{FF2B5EF4-FFF2-40B4-BE49-F238E27FC236}">
                <a16:creationId xmlns:a16="http://schemas.microsoft.com/office/drawing/2014/main" id="{44242BCD-92E6-1DB5-940E-3BA6ECD245F3}"/>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AF480CCF-317B-F993-EFC2-31D58412F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31263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200">
              <a:solidFill>
                <a:srgbClr val="0C3E56"/>
              </a:solidFill>
              <a:latin typeface="Poppins" panose="00000500000000000000" pitchFamily="2" charset="0"/>
              <a:cs typeface="Poppins" panose="00000500000000000000" pitchFamily="2" charset="0"/>
            </a:endParaRPr>
          </a:p>
        </p:txBody>
      </p:sp>
      <p:pic>
        <p:nvPicPr>
          <p:cNvPr id="184" name="Picture 5" descr="Picture 5"/>
          <p:cNvPicPr>
            <a:picLocks noChangeAspect="1"/>
          </p:cNvPicPr>
          <p:nvPr/>
        </p:nvPicPr>
        <p:blipFill>
          <a:blip r:embed="rId3"/>
          <a:srcRect l="994" t="999" r="952" b="999"/>
          <a:stretch>
            <a:fillRect/>
          </a:stretch>
        </p:blipFill>
        <p:spPr>
          <a:xfrm>
            <a:off x="4214680" y="1779666"/>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34" name="Group 33">
            <a:extLst>
              <a:ext uri="{FF2B5EF4-FFF2-40B4-BE49-F238E27FC236}">
                <a16:creationId xmlns:a16="http://schemas.microsoft.com/office/drawing/2014/main" id="{E25F267D-F087-1048-A752-7C2A96910545}"/>
              </a:ext>
            </a:extLst>
          </p:cNvPr>
          <p:cNvGrpSpPr/>
          <p:nvPr/>
        </p:nvGrpSpPr>
        <p:grpSpPr>
          <a:xfrm>
            <a:off x="7715576" y="4909006"/>
            <a:ext cx="4190480" cy="1296806"/>
            <a:chOff x="7602811" y="4829632"/>
            <a:chExt cx="4190480" cy="1296806"/>
          </a:xfrm>
        </p:grpSpPr>
        <p:sp>
          <p:nvSpPr>
            <p:cNvPr id="181" name="Rounded Rectangle"/>
            <p:cNvSpPr/>
            <p:nvPr/>
          </p:nvSpPr>
          <p:spPr>
            <a:xfrm>
              <a:off x="8691423" y="4829632"/>
              <a:ext cx="3101868" cy="1296806"/>
            </a:xfrm>
            <a:prstGeom prst="roundRect">
              <a:avLst>
                <a:gd name="adj" fmla="val 14520"/>
              </a:avLst>
            </a:prstGeom>
            <a:ln w="38100">
              <a:solidFill>
                <a:srgbClr val="FFD300"/>
              </a:solidFill>
              <a:miter lim="400000"/>
            </a:ln>
          </p:spPr>
          <p:txBody>
            <a:bodyPr lIns="35718" tIns="35718" rIns="35718" bIns="35718" anchor="ctr"/>
            <a:lstStyle/>
            <a:p>
              <a:r>
                <a:rPr lang="en-GB" sz="2000" dirty="0">
                  <a:solidFill>
                    <a:srgbClr val="0C3E56"/>
                  </a:solidFill>
                  <a:latin typeface="Poppins" panose="00000500000000000000" pitchFamily="2" charset="0"/>
                  <a:cs typeface="Poppins" panose="00000500000000000000" pitchFamily="2" charset="0"/>
                </a:rPr>
                <a:t>Becomes highly rigid</a:t>
              </a:r>
            </a:p>
            <a:p>
              <a:r>
                <a:rPr lang="en-GB" sz="2000" dirty="0">
                  <a:solidFill>
                    <a:srgbClr val="0C3E56"/>
                  </a:solidFill>
                  <a:latin typeface="Poppins" panose="00000500000000000000" pitchFamily="2" charset="0"/>
                  <a:cs typeface="Poppins" panose="00000500000000000000" pitchFamily="2" charset="0"/>
                </a:rPr>
                <a:t>Fixated by details</a:t>
              </a:r>
            </a:p>
            <a:p>
              <a:r>
                <a:rPr lang="en-GB" sz="2000" dirty="0">
                  <a:solidFill>
                    <a:srgbClr val="0C3E56"/>
                  </a:solidFill>
                  <a:latin typeface="Poppins" panose="00000500000000000000" pitchFamily="2" charset="0"/>
                  <a:cs typeface="Poppins" panose="00000500000000000000" pitchFamily="2" charset="0"/>
                </a:rPr>
                <a:t>Stops communicating</a:t>
              </a:r>
            </a:p>
          </p:txBody>
        </p:sp>
        <p:sp>
          <p:nvSpPr>
            <p:cNvPr id="35" name="Right Arrow 34">
              <a:extLst>
                <a:ext uri="{FF2B5EF4-FFF2-40B4-BE49-F238E27FC236}">
                  <a16:creationId xmlns:a16="http://schemas.microsoft.com/office/drawing/2014/main" id="{CC6CF599-F0B7-3D48-AD7D-4DB7ABE7435D}"/>
                </a:ext>
              </a:extLst>
            </p:cNvPr>
            <p:cNvSpPr/>
            <p:nvPr/>
          </p:nvSpPr>
          <p:spPr>
            <a:xfrm rot="2516090">
              <a:off x="7602811" y="520673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grpSp>
      <p:grpSp>
        <p:nvGrpSpPr>
          <p:cNvPr id="41" name="Group 40">
            <a:extLst>
              <a:ext uri="{FF2B5EF4-FFF2-40B4-BE49-F238E27FC236}">
                <a16:creationId xmlns:a16="http://schemas.microsoft.com/office/drawing/2014/main" id="{12E083FA-D033-9A45-B82D-4FC9A79C93A5}"/>
              </a:ext>
            </a:extLst>
          </p:cNvPr>
          <p:cNvGrpSpPr/>
          <p:nvPr/>
        </p:nvGrpSpPr>
        <p:grpSpPr>
          <a:xfrm>
            <a:off x="7693313" y="1170686"/>
            <a:ext cx="4212743" cy="1347499"/>
            <a:chOff x="7590337" y="1195963"/>
            <a:chExt cx="4212743" cy="1347499"/>
          </a:xfrm>
        </p:grpSpPr>
        <p:sp>
          <p:nvSpPr>
            <p:cNvPr id="180" name="Rounded Rectangle"/>
            <p:cNvSpPr/>
            <p:nvPr/>
          </p:nvSpPr>
          <p:spPr>
            <a:xfrm>
              <a:off x="8614846" y="1195963"/>
              <a:ext cx="3188234" cy="1347499"/>
            </a:xfrm>
            <a:prstGeom prst="roundRect">
              <a:avLst>
                <a:gd name="adj" fmla="val 14520"/>
              </a:avLst>
            </a:prstGeom>
            <a:ln w="38100">
              <a:solidFill>
                <a:srgbClr val="FF0000"/>
              </a:solidFill>
              <a:miter lim="400000"/>
            </a:ln>
          </p:spPr>
          <p:txBody>
            <a:bodyPr lIns="35718" tIns="35718" rIns="35718" bIns="35718" anchor="ctr"/>
            <a:lstStyle/>
            <a:p>
              <a:r>
                <a:rPr lang="en-GB" sz="2000" dirty="0">
                  <a:solidFill>
                    <a:srgbClr val="0C3E56"/>
                  </a:solidFill>
                  <a:latin typeface="Poppins" panose="00000500000000000000" pitchFamily="2" charset="0"/>
                  <a:cs typeface="Poppins" panose="00000500000000000000" pitchFamily="2" charset="0"/>
                </a:rPr>
                <a:t>Overly emotional</a:t>
              </a:r>
            </a:p>
            <a:p>
              <a:r>
                <a:rPr lang="en-GB" sz="2000" dirty="0">
                  <a:solidFill>
                    <a:srgbClr val="0C3E56"/>
                  </a:solidFill>
                  <a:latin typeface="Poppins" panose="00000500000000000000" pitchFamily="2" charset="0"/>
                  <a:cs typeface="Poppins" panose="00000500000000000000" pitchFamily="2" charset="0"/>
                </a:rPr>
                <a:t>Hyper-sensitive</a:t>
              </a:r>
            </a:p>
            <a:p>
              <a:r>
                <a:rPr lang="en-GB" sz="2000" dirty="0">
                  <a:solidFill>
                    <a:srgbClr val="0C3E56"/>
                  </a:solidFill>
                  <a:latin typeface="Poppins" panose="00000500000000000000" pitchFamily="2" charset="0"/>
                  <a:cs typeface="Poppins" panose="00000500000000000000" pitchFamily="2" charset="0"/>
                </a:rPr>
                <a:t>Indecisive</a:t>
              </a:r>
            </a:p>
          </p:txBody>
        </p:sp>
        <p:sp>
          <p:nvSpPr>
            <p:cNvPr id="36" name="Right Arrow 35">
              <a:extLst>
                <a:ext uri="{FF2B5EF4-FFF2-40B4-BE49-F238E27FC236}">
                  <a16:creationId xmlns:a16="http://schemas.microsoft.com/office/drawing/2014/main" id="{6A886005-56B4-FB45-9763-73320C66D512}"/>
                </a:ext>
              </a:extLst>
            </p:cNvPr>
            <p:cNvSpPr/>
            <p:nvPr/>
          </p:nvSpPr>
          <p:spPr>
            <a:xfrm rot="18979933">
              <a:off x="7590337" y="1494659"/>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grpSp>
      <p:grpSp>
        <p:nvGrpSpPr>
          <p:cNvPr id="32" name="Group 31">
            <a:extLst>
              <a:ext uri="{FF2B5EF4-FFF2-40B4-BE49-F238E27FC236}">
                <a16:creationId xmlns:a16="http://schemas.microsoft.com/office/drawing/2014/main" id="{1377E55D-FDD8-0C4E-A46F-AA6CB06E8D16}"/>
              </a:ext>
            </a:extLst>
          </p:cNvPr>
          <p:cNvGrpSpPr/>
          <p:nvPr/>
        </p:nvGrpSpPr>
        <p:grpSpPr>
          <a:xfrm>
            <a:off x="285944" y="1134201"/>
            <a:ext cx="4223365" cy="1318403"/>
            <a:chOff x="285944" y="1252127"/>
            <a:chExt cx="4223365" cy="1318403"/>
          </a:xfrm>
        </p:grpSpPr>
        <p:sp>
          <p:nvSpPr>
            <p:cNvPr id="176" name="Rounded Rectangle"/>
            <p:cNvSpPr/>
            <p:nvPr/>
          </p:nvSpPr>
          <p:spPr>
            <a:xfrm>
              <a:off x="285944" y="1252127"/>
              <a:ext cx="3188031" cy="1318403"/>
            </a:xfrm>
            <a:prstGeom prst="roundRect">
              <a:avLst>
                <a:gd name="adj" fmla="val 14520"/>
              </a:avLst>
            </a:prstGeom>
            <a:ln w="38100">
              <a:solidFill>
                <a:srgbClr val="16AFE5"/>
              </a:solidFill>
              <a:miter lim="400000"/>
            </a:ln>
          </p:spPr>
          <p:txBody>
            <a:bodyPr lIns="35718" tIns="35718" rIns="35718" bIns="35718" anchor="ctr"/>
            <a:lstStyle/>
            <a:p>
              <a:r>
                <a:rPr lang="en-GB" sz="2000" dirty="0">
                  <a:solidFill>
                    <a:srgbClr val="0C3E56"/>
                  </a:solidFill>
                  <a:latin typeface="Poppins" panose="00000500000000000000" pitchFamily="2" charset="0"/>
                  <a:cs typeface="Poppins" panose="00000500000000000000" pitchFamily="2" charset="0"/>
                </a:rPr>
                <a:t>Erratic</a:t>
              </a:r>
            </a:p>
            <a:p>
              <a:r>
                <a:rPr lang="en-GB" sz="2000" dirty="0">
                  <a:solidFill>
                    <a:srgbClr val="0C3E56"/>
                  </a:solidFill>
                  <a:latin typeface="Poppins" panose="00000500000000000000" pitchFamily="2" charset="0"/>
                  <a:cs typeface="Poppins" panose="00000500000000000000" pitchFamily="2" charset="0"/>
                </a:rPr>
                <a:t>Uncalculated risks</a:t>
              </a:r>
            </a:p>
            <a:p>
              <a:r>
                <a:rPr lang="en-GB" sz="2000" dirty="0">
                  <a:solidFill>
                    <a:srgbClr val="0C3E56"/>
                  </a:solidFill>
                  <a:latin typeface="Poppins" panose="00000500000000000000" pitchFamily="2" charset="0"/>
                  <a:cs typeface="Poppins" panose="00000500000000000000" pitchFamily="2" charset="0"/>
                </a:rPr>
                <a:t>Inability to prioritise</a:t>
              </a:r>
              <a:endParaRPr sz="2000" dirty="0">
                <a:solidFill>
                  <a:srgbClr val="0C3E56"/>
                </a:solidFill>
                <a:latin typeface="Poppins" panose="00000500000000000000" pitchFamily="2" charset="0"/>
                <a:cs typeface="Poppins" panose="00000500000000000000" pitchFamily="2" charset="0"/>
              </a:endParaRPr>
            </a:p>
          </p:txBody>
        </p:sp>
        <p:sp>
          <p:nvSpPr>
            <p:cNvPr id="37" name="Right Arrow 36">
              <a:extLst>
                <a:ext uri="{FF2B5EF4-FFF2-40B4-BE49-F238E27FC236}">
                  <a16:creationId xmlns:a16="http://schemas.microsoft.com/office/drawing/2014/main" id="{9E57A9ED-D72D-F74F-873D-D308286F3F8E}"/>
                </a:ext>
              </a:extLst>
            </p:cNvPr>
            <p:cNvSpPr/>
            <p:nvPr/>
          </p:nvSpPr>
          <p:spPr>
            <a:xfrm rot="13348966">
              <a:off x="3686349" y="1560418"/>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grpSp>
      <p:grpSp>
        <p:nvGrpSpPr>
          <p:cNvPr id="33" name="Group 32">
            <a:extLst>
              <a:ext uri="{FF2B5EF4-FFF2-40B4-BE49-F238E27FC236}">
                <a16:creationId xmlns:a16="http://schemas.microsoft.com/office/drawing/2014/main" id="{AC4AFB2C-ABCE-5A4B-B9C6-0DE2AC25A842}"/>
              </a:ext>
            </a:extLst>
          </p:cNvPr>
          <p:cNvGrpSpPr/>
          <p:nvPr/>
        </p:nvGrpSpPr>
        <p:grpSpPr>
          <a:xfrm>
            <a:off x="285944" y="4850189"/>
            <a:ext cx="4080335" cy="1295759"/>
            <a:chOff x="285944" y="4850189"/>
            <a:chExt cx="4080335" cy="1295759"/>
          </a:xfrm>
        </p:grpSpPr>
        <p:sp>
          <p:nvSpPr>
            <p:cNvPr id="182" name="Rounded Rectangle"/>
            <p:cNvSpPr/>
            <p:nvPr/>
          </p:nvSpPr>
          <p:spPr>
            <a:xfrm>
              <a:off x="285944" y="4850189"/>
              <a:ext cx="3172476" cy="1295759"/>
            </a:xfrm>
            <a:prstGeom prst="roundRect">
              <a:avLst>
                <a:gd name="adj" fmla="val 14520"/>
              </a:avLst>
            </a:prstGeom>
            <a:ln w="38100">
              <a:solidFill>
                <a:srgbClr val="6AB050"/>
              </a:solidFill>
              <a:miter lim="400000"/>
            </a:ln>
          </p:spPr>
          <p:txBody>
            <a:bodyPr lIns="35718" tIns="35718" rIns="35718" bIns="35718" anchor="ctr"/>
            <a:lstStyle/>
            <a:p>
              <a:r>
                <a:rPr lang="en-GB" sz="2000" dirty="0">
                  <a:solidFill>
                    <a:srgbClr val="0C3E56"/>
                  </a:solidFill>
                  <a:latin typeface="Poppins" panose="00000500000000000000" pitchFamily="2" charset="0"/>
                  <a:cs typeface="Poppins" panose="00000500000000000000" pitchFamily="2" charset="0"/>
                </a:rPr>
                <a:t>Overly ‘pushy’</a:t>
              </a:r>
            </a:p>
            <a:p>
              <a:r>
                <a:rPr lang="en-GB" sz="2000" dirty="0">
                  <a:solidFill>
                    <a:srgbClr val="0C3E56"/>
                  </a:solidFill>
                  <a:latin typeface="Poppins" panose="00000500000000000000" pitchFamily="2" charset="0"/>
                  <a:cs typeface="Poppins" panose="00000500000000000000" pitchFamily="2" charset="0"/>
                </a:rPr>
                <a:t>Impetuous</a:t>
              </a:r>
            </a:p>
            <a:p>
              <a:r>
                <a:rPr lang="en-GB" sz="2000" dirty="0">
                  <a:solidFill>
                    <a:srgbClr val="0C3E56"/>
                  </a:solidFill>
                  <a:latin typeface="Poppins" panose="00000500000000000000" pitchFamily="2" charset="0"/>
                  <a:cs typeface="Poppins" panose="00000500000000000000" pitchFamily="2" charset="0"/>
                </a:rPr>
                <a:t>Callous</a:t>
              </a:r>
            </a:p>
          </p:txBody>
        </p:sp>
        <p:sp>
          <p:nvSpPr>
            <p:cNvPr id="38" name="Right Arrow 37">
              <a:extLst>
                <a:ext uri="{FF2B5EF4-FFF2-40B4-BE49-F238E27FC236}">
                  <a16:creationId xmlns:a16="http://schemas.microsoft.com/office/drawing/2014/main" id="{A4EB115C-FE0D-6F45-864F-3C80741DAD8F}"/>
                </a:ext>
              </a:extLst>
            </p:cNvPr>
            <p:cNvSpPr/>
            <p:nvPr/>
          </p:nvSpPr>
          <p:spPr>
            <a:xfrm rot="8059819">
              <a:off x="3670781" y="527339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600">
                <a:solidFill>
                  <a:srgbClr val="0C3E56"/>
                </a:solidFill>
                <a:latin typeface="Poppins" panose="00000500000000000000" pitchFamily="2" charset="0"/>
                <a:cs typeface="Poppins" panose="00000500000000000000" pitchFamily="2" charset="0"/>
              </a:endParaRPr>
            </a:p>
          </p:txBody>
        </p:sp>
      </p:grpSp>
      <p:sp>
        <p:nvSpPr>
          <p:cNvPr id="39" name="Oval 38">
            <a:extLst>
              <a:ext uri="{FF2B5EF4-FFF2-40B4-BE49-F238E27FC236}">
                <a16:creationId xmlns:a16="http://schemas.microsoft.com/office/drawing/2014/main" id="{5C40C28C-5655-7641-849E-3D54569C648A}"/>
              </a:ext>
            </a:extLst>
          </p:cNvPr>
          <p:cNvSpPr/>
          <p:nvPr/>
        </p:nvSpPr>
        <p:spPr>
          <a:xfrm>
            <a:off x="3648806" y="1252127"/>
            <a:ext cx="4867786" cy="4873264"/>
          </a:xfrm>
          <a:prstGeom prst="ellipse">
            <a:avLst/>
          </a:prstGeom>
          <a:noFill/>
          <a:ln w="3175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C3E56"/>
              </a:solidFill>
              <a:latin typeface="Poppins" panose="00000500000000000000" pitchFamily="2" charset="0"/>
              <a:cs typeface="Poppins" panose="00000500000000000000" pitchFamily="2" charset="0"/>
            </a:endParaRPr>
          </a:p>
        </p:txBody>
      </p:sp>
      <p:sp>
        <p:nvSpPr>
          <p:cNvPr id="48" name="TextBox 10">
            <a:extLst>
              <a:ext uri="{FF2B5EF4-FFF2-40B4-BE49-F238E27FC236}">
                <a16:creationId xmlns:a16="http://schemas.microsoft.com/office/drawing/2014/main" id="{248E538A-BC2C-4B4E-8B6A-DB00F208C8E3}"/>
              </a:ext>
            </a:extLst>
          </p:cNvPr>
          <p:cNvSpPr txBox="1"/>
          <p:nvPr/>
        </p:nvSpPr>
        <p:spPr>
          <a:xfrm>
            <a:off x="1980236" y="336189"/>
            <a:ext cx="8204721" cy="557362"/>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0C3E56"/>
                </a:solidFill>
                <a:latin typeface="Poppins" panose="00000500000000000000" pitchFamily="2" charset="0"/>
                <a:cs typeface="Poppins" panose="00000500000000000000" pitchFamily="2" charset="0"/>
              </a:rPr>
              <a:t>Flip Zone – Moving from stress to panic</a:t>
            </a:r>
            <a:endParaRPr sz="3200" dirty="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AB1F3870-6A79-E5F0-4A13-295A151A095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3B594CB7-6030-5FBE-8F98-53BAFFFE91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553401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764C6-26E2-7744-B07A-F58044F5E6CC}"/>
              </a:ext>
            </a:extLst>
          </p:cNvPr>
          <p:cNvSpPr/>
          <p:nvPr/>
        </p:nvSpPr>
        <p:spPr>
          <a:xfrm rot="21270023">
            <a:off x="-193184" y="1880062"/>
            <a:ext cx="12569731" cy="2930035"/>
          </a:xfrm>
          <a:prstGeom prst="rect">
            <a:avLst/>
          </a:prstGeom>
          <a:gradFill>
            <a:gsLst>
              <a:gs pos="0">
                <a:srgbClr val="18AAE2"/>
              </a:gs>
              <a:gs pos="100000">
                <a:srgbClr val="92D050">
                  <a:alpha val="6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TextBox 10"/>
          <p:cNvSpPr txBox="1"/>
          <p:nvPr/>
        </p:nvSpPr>
        <p:spPr>
          <a:xfrm>
            <a:off x="4350891" y="2990895"/>
            <a:ext cx="3515330" cy="1433685"/>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0" marR="0" lvl="0" indent="0" algn="l" defTabSz="321468"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rPr>
              <a:t>Break Time</a:t>
            </a:r>
          </a:p>
          <a:p>
            <a:pPr marL="0" marR="0" lvl="0" indent="0" algn="l" defTabSz="321468" rtl="0" eaLnBrk="1" fontAlgn="auto" latinLnBrk="0" hangingPunct="1">
              <a:lnSpc>
                <a:spcPct val="100000"/>
              </a:lnSpc>
              <a:spcBef>
                <a:spcPts val="0"/>
              </a:spcBef>
              <a:spcAft>
                <a:spcPts val="0"/>
              </a:spcAft>
              <a:buClrTx/>
              <a:buSzTx/>
              <a:buFontTx/>
              <a:buNone/>
              <a:tabLst/>
              <a:defRPr/>
            </a:pPr>
            <a:endPar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endParaRPr>
          </a:p>
        </p:txBody>
      </p:sp>
      <p:pic>
        <p:nvPicPr>
          <p:cNvPr id="3" name="Picture 2" descr="Logo, icon&#10;&#10;Description automatically generated with medium confidence">
            <a:extLst>
              <a:ext uri="{FF2B5EF4-FFF2-40B4-BE49-F238E27FC236}">
                <a16:creationId xmlns:a16="http://schemas.microsoft.com/office/drawing/2014/main" id="{4C5519E4-D0E2-7BF6-656E-118D04868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29366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1616956" y="848147"/>
            <a:ext cx="9527845"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Exercise 4: Stress and Colour Combination</a:t>
            </a:r>
          </a:p>
        </p:txBody>
      </p:sp>
      <p:sp>
        <p:nvSpPr>
          <p:cNvPr id="2" name="TextBox 1">
            <a:extLst>
              <a:ext uri="{FF2B5EF4-FFF2-40B4-BE49-F238E27FC236}">
                <a16:creationId xmlns:a16="http://schemas.microsoft.com/office/drawing/2014/main" id="{921A9A3F-C8E8-43B7-9C03-C3803A9BD2F6}"/>
              </a:ext>
            </a:extLst>
          </p:cNvPr>
          <p:cNvSpPr txBox="1"/>
          <p:nvPr/>
        </p:nvSpPr>
        <p:spPr>
          <a:xfrm>
            <a:off x="1047199" y="1656774"/>
            <a:ext cx="10501745" cy="1015663"/>
          </a:xfrm>
          <a:prstGeom prst="rect">
            <a:avLst/>
          </a:prstGeom>
          <a:noFill/>
        </p:spPr>
        <p:txBody>
          <a:bodyPr wrap="square" lIns="91440" tIns="45720" rIns="91440" bIns="45720" rtlCol="0" anchor="t">
            <a:spAutoFit/>
          </a:bodyPr>
          <a:lstStyle/>
          <a:p>
            <a:endParaRPr lang="en-GB" sz="2000" dirty="0">
              <a:solidFill>
                <a:srgbClr val="0C3E56"/>
              </a:solidFill>
              <a:latin typeface="Poppins" panose="00000500000000000000" pitchFamily="2" charset="0"/>
              <a:cs typeface="Poppins" panose="00000500000000000000" pitchFamily="2" charset="0"/>
            </a:endParaRPr>
          </a:p>
          <a:p>
            <a:r>
              <a:rPr lang="en-GB" sz="2000" dirty="0">
                <a:solidFill>
                  <a:srgbClr val="0C3E56"/>
                </a:solidFill>
                <a:latin typeface="Poppins" panose="00000500000000000000" pitchFamily="2" charset="0"/>
                <a:cs typeface="Poppins" panose="00000500000000000000" pitchFamily="2" charset="0"/>
              </a:rPr>
              <a:t>How might stress play out for these </a:t>
            </a:r>
            <a:r>
              <a:rPr lang="en-GB" sz="2000" b="1" dirty="0">
                <a:solidFill>
                  <a:srgbClr val="0C3E56"/>
                </a:solidFill>
                <a:latin typeface="Poppins" panose="00000500000000000000" pitchFamily="2" charset="0"/>
                <a:cs typeface="Poppins" panose="00000500000000000000" pitchFamily="2" charset="0"/>
              </a:rPr>
              <a:t>colour combinations</a:t>
            </a:r>
            <a:r>
              <a:rPr lang="en-GB" sz="2000" dirty="0">
                <a:solidFill>
                  <a:srgbClr val="0C3E56"/>
                </a:solidFill>
                <a:latin typeface="Poppins" panose="00000500000000000000" pitchFamily="2" charset="0"/>
                <a:cs typeface="Poppins" panose="00000500000000000000" pitchFamily="2" charset="0"/>
              </a:rPr>
              <a:t>? </a:t>
            </a:r>
          </a:p>
          <a:p>
            <a:endParaRPr lang="en-GB" sz="2000" dirty="0">
              <a:solidFill>
                <a:srgbClr val="0C3E56"/>
              </a:solidFill>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E661AE49-7751-F344-B6E4-D6FDB2C63DE8}"/>
              </a:ext>
            </a:extLst>
          </p:cNvPr>
          <p:cNvGrpSpPr/>
          <p:nvPr/>
        </p:nvGrpSpPr>
        <p:grpSpPr>
          <a:xfrm>
            <a:off x="1249273" y="3040712"/>
            <a:ext cx="10097599" cy="2444875"/>
            <a:chOff x="1235419" y="3654257"/>
            <a:chExt cx="10097599" cy="2444875"/>
          </a:xfrm>
        </p:grpSpPr>
        <p:sp>
          <p:nvSpPr>
            <p:cNvPr id="15" name="TextBox 14">
              <a:extLst>
                <a:ext uri="{FF2B5EF4-FFF2-40B4-BE49-F238E27FC236}">
                  <a16:creationId xmlns:a16="http://schemas.microsoft.com/office/drawing/2014/main" id="{660B7B3E-4C8C-974D-9810-2B856B0F6EAB}"/>
                </a:ext>
              </a:extLst>
            </p:cNvPr>
            <p:cNvSpPr txBox="1"/>
            <p:nvPr/>
          </p:nvSpPr>
          <p:spPr>
            <a:xfrm>
              <a:off x="1235419" y="5637467"/>
              <a:ext cx="10097599" cy="461665"/>
            </a:xfrm>
            <a:prstGeom prst="rect">
              <a:avLst/>
            </a:prstGeom>
            <a:noFill/>
          </p:spPr>
          <p:txBody>
            <a:bodyPr wrap="square" rtlCol="0">
              <a:spAutoFit/>
            </a:bodyPr>
            <a:lstStyle/>
            <a:p>
              <a:r>
                <a:rPr lang="en-GB" sz="2400">
                  <a:solidFill>
                    <a:srgbClr val="0C3E56"/>
                  </a:solidFill>
                  <a:latin typeface="Poppins" panose="00000500000000000000" pitchFamily="2" charset="0"/>
                  <a:cs typeface="Poppins" panose="00000500000000000000" pitchFamily="2" charset="0"/>
                </a:rPr>
                <a:t> Person 1	           Person 2	          Person 3	          Person 4</a:t>
              </a:r>
            </a:p>
          </p:txBody>
        </p:sp>
        <p:pic>
          <p:nvPicPr>
            <p:cNvPr id="17" name="Picture 16" descr="A picture containing graphics, clock&#10;&#10;Description automatically generated">
              <a:extLst>
                <a:ext uri="{FF2B5EF4-FFF2-40B4-BE49-F238E27FC236}">
                  <a16:creationId xmlns:a16="http://schemas.microsoft.com/office/drawing/2014/main" id="{A4068450-2D6E-2444-B051-89D8DCC32885}"/>
                </a:ext>
              </a:extLst>
            </p:cNvPr>
            <p:cNvPicPr>
              <a:picLocks noChangeAspect="1"/>
            </p:cNvPicPr>
            <p:nvPr/>
          </p:nvPicPr>
          <p:blipFill>
            <a:blip r:embed="rId3"/>
            <a:stretch>
              <a:fillRect/>
            </a:stretch>
          </p:blipFill>
          <p:spPr>
            <a:xfrm>
              <a:off x="1235419" y="3744035"/>
              <a:ext cx="1575000" cy="1800000"/>
            </a:xfrm>
            <a:prstGeom prst="rect">
              <a:avLst/>
            </a:prstGeom>
            <a:ln>
              <a:solidFill>
                <a:srgbClr val="4186A2"/>
              </a:solidFill>
            </a:ln>
          </p:spPr>
        </p:pic>
        <p:pic>
          <p:nvPicPr>
            <p:cNvPr id="18" name="Picture 17" descr="A picture containing umbrella&#10;&#10;Description automatically generated">
              <a:extLst>
                <a:ext uri="{FF2B5EF4-FFF2-40B4-BE49-F238E27FC236}">
                  <a16:creationId xmlns:a16="http://schemas.microsoft.com/office/drawing/2014/main" id="{DDD73A6A-96D0-E643-BAD2-89C27CA492B4}"/>
                </a:ext>
              </a:extLst>
            </p:cNvPr>
            <p:cNvPicPr>
              <a:picLocks noChangeAspect="1"/>
            </p:cNvPicPr>
            <p:nvPr/>
          </p:nvPicPr>
          <p:blipFill>
            <a:blip r:embed="rId4"/>
            <a:stretch>
              <a:fillRect/>
            </a:stretch>
          </p:blipFill>
          <p:spPr>
            <a:xfrm>
              <a:off x="3863349" y="3699146"/>
              <a:ext cx="1602589" cy="1831530"/>
            </a:xfrm>
            <a:prstGeom prst="rect">
              <a:avLst/>
            </a:prstGeom>
            <a:ln>
              <a:solidFill>
                <a:srgbClr val="4186A2"/>
              </a:solidFill>
            </a:ln>
          </p:spPr>
        </p:pic>
        <p:pic>
          <p:nvPicPr>
            <p:cNvPr id="19" name="Picture 18" descr="A close up of graphics&#10;&#10;Description automatically generated">
              <a:extLst>
                <a:ext uri="{FF2B5EF4-FFF2-40B4-BE49-F238E27FC236}">
                  <a16:creationId xmlns:a16="http://schemas.microsoft.com/office/drawing/2014/main" id="{99926D1A-8F4C-3F42-9BAC-876F0C659FB1}"/>
                </a:ext>
              </a:extLst>
            </p:cNvPr>
            <p:cNvPicPr>
              <a:picLocks noChangeAspect="1"/>
            </p:cNvPicPr>
            <p:nvPr/>
          </p:nvPicPr>
          <p:blipFill>
            <a:blip r:embed="rId5"/>
            <a:stretch>
              <a:fillRect/>
            </a:stretch>
          </p:blipFill>
          <p:spPr>
            <a:xfrm>
              <a:off x="6518868" y="3699146"/>
              <a:ext cx="1602589" cy="1831530"/>
            </a:xfrm>
            <a:prstGeom prst="rect">
              <a:avLst/>
            </a:prstGeom>
            <a:ln>
              <a:solidFill>
                <a:srgbClr val="4186A2"/>
              </a:solidFill>
            </a:ln>
          </p:spPr>
        </p:pic>
        <p:pic>
          <p:nvPicPr>
            <p:cNvPr id="21" name="Picture 20" descr="A picture containing clock&#10;&#10;Description automatically generated">
              <a:extLst>
                <a:ext uri="{FF2B5EF4-FFF2-40B4-BE49-F238E27FC236}">
                  <a16:creationId xmlns:a16="http://schemas.microsoft.com/office/drawing/2014/main" id="{DBAC9C10-EDC3-144B-9C8F-FCEE1B751F55}"/>
                </a:ext>
              </a:extLst>
            </p:cNvPr>
            <p:cNvPicPr>
              <a:picLocks noChangeAspect="1"/>
            </p:cNvPicPr>
            <p:nvPr/>
          </p:nvPicPr>
          <p:blipFill>
            <a:blip r:embed="rId6"/>
            <a:stretch>
              <a:fillRect/>
            </a:stretch>
          </p:blipFill>
          <p:spPr>
            <a:xfrm>
              <a:off x="9174388" y="3654257"/>
              <a:ext cx="1653556" cy="1889778"/>
            </a:xfrm>
            <a:prstGeom prst="rect">
              <a:avLst/>
            </a:prstGeom>
            <a:ln>
              <a:solidFill>
                <a:srgbClr val="4186A2"/>
              </a:solidFill>
            </a:ln>
          </p:spPr>
        </p:pic>
      </p:grpSp>
      <p:pic>
        <p:nvPicPr>
          <p:cNvPr id="3" name="Picture 2" descr="Graphical user interface, text, application, email&#10;&#10;Description automatically generated">
            <a:extLst>
              <a:ext uri="{FF2B5EF4-FFF2-40B4-BE49-F238E27FC236}">
                <a16:creationId xmlns:a16="http://schemas.microsoft.com/office/drawing/2014/main" id="{47FBB2EE-7F2A-4DB7-54C8-FE3BE0D55E07}"/>
              </a:ext>
            </a:extLst>
          </p:cNvPr>
          <p:cNvPicPr>
            <a:picLocks noChangeAspect="1"/>
          </p:cNvPicPr>
          <p:nvPr/>
        </p:nvPicPr>
        <p:blipFill rotWithShape="1">
          <a:blip r:embed="rId7">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45AF08AE-4D38-936D-81A7-F274D753BA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69157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86B7-D4E7-604D-B06B-A19520E9B312}"/>
              </a:ext>
            </a:extLst>
          </p:cNvPr>
          <p:cNvSpPr txBox="1"/>
          <p:nvPr/>
        </p:nvSpPr>
        <p:spPr>
          <a:xfrm>
            <a:off x="865235" y="1205433"/>
            <a:ext cx="10461522" cy="809645"/>
          </a:xfrm>
          <a:prstGeom prst="rect">
            <a:avLst/>
          </a:prstGeom>
          <a:noFill/>
        </p:spPr>
        <p:txBody>
          <a:bodyPr wrap="square" lIns="91440" tIns="45720" rIns="91440" bIns="45720" rtlCol="0" anchor="t">
            <a:spAutoFit/>
          </a:bodyPr>
          <a:lstStyle/>
          <a:p>
            <a:pPr algn="ctr">
              <a:lnSpc>
                <a:spcPct val="107000"/>
              </a:lnSpc>
              <a:spcAft>
                <a:spcPts val="800"/>
              </a:spcAft>
            </a:pPr>
            <a:r>
              <a:rPr lang="en-GB" sz="4500" b="1" dirty="0">
                <a:solidFill>
                  <a:srgbClr val="28265B"/>
                </a:solidFill>
                <a:latin typeface="Poppins" panose="00000500000000000000" pitchFamily="2" charset="0"/>
                <a:ea typeface="Calibri" panose="020F0502020204030204" pitchFamily="34" charset="0"/>
                <a:cs typeface="Times New Roman" panose="02020603050405020304" pitchFamily="18" charset="0"/>
              </a:rPr>
              <a:t>Stress &amp; Resilience</a:t>
            </a:r>
            <a:endParaRPr lang="en-GB" sz="4500" b="1" dirty="0">
              <a:solidFill>
                <a:srgbClr val="28265B"/>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D499E50-05D4-9B45-9AB3-3DAEF99FC08E}"/>
              </a:ext>
            </a:extLst>
          </p:cNvPr>
          <p:cNvSpPr txBox="1"/>
          <p:nvPr/>
        </p:nvSpPr>
        <p:spPr>
          <a:xfrm>
            <a:off x="3242992" y="4971294"/>
            <a:ext cx="5706008" cy="378437"/>
          </a:xfrm>
          <a:prstGeom prst="rect">
            <a:avLst/>
          </a:prstGeom>
          <a:noFill/>
        </p:spPr>
        <p:txBody>
          <a:bodyPr wrap="square" rtlCol="0">
            <a:spAutoFit/>
          </a:bodyPr>
          <a:lstStyle/>
          <a:p>
            <a:pPr>
              <a:lnSpc>
                <a:spcPct val="107000"/>
              </a:lnSpc>
              <a:spcAft>
                <a:spcPts val="800"/>
              </a:spcAft>
            </a:pPr>
            <a:r>
              <a:rPr lang="en-GB" sz="1800" dirty="0">
                <a:solidFill>
                  <a:srgbClr val="28265B"/>
                </a:solidFill>
                <a:effectLst/>
                <a:latin typeface="Poppins" panose="00000500000000000000" pitchFamily="2" charset="0"/>
                <a:ea typeface="Calibri" panose="020F0502020204030204" pitchFamily="34" charset="0"/>
                <a:cs typeface="Times New Roman" panose="02020603050405020304" pitchFamily="18" charset="0"/>
              </a:rPr>
              <a:t>Building high performing </a:t>
            </a:r>
            <a:r>
              <a:rPr lang="en-GB" dirty="0">
                <a:solidFill>
                  <a:srgbClr val="28265B"/>
                </a:solidFill>
                <a:latin typeface="Poppins" panose="00000500000000000000" pitchFamily="2" charset="0"/>
                <a:ea typeface="Calibri" panose="020F0502020204030204" pitchFamily="34" charset="0"/>
                <a:cs typeface="Times New Roman" panose="02020603050405020304" pitchFamily="18" charset="0"/>
              </a:rPr>
              <a:t>individuals and teams</a:t>
            </a:r>
            <a:endParaRPr lang="en-GB" sz="1800" dirty="0">
              <a:solidFill>
                <a:srgbClr val="2826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00F7226-AEF9-B1C2-6509-BB72E6D0010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4" y="6609773"/>
            <a:ext cx="12192001" cy="265622"/>
          </a:xfrm>
          <a:prstGeom prst="rect">
            <a:avLst/>
          </a:prstGeom>
        </p:spPr>
      </p:pic>
      <p:sp>
        <p:nvSpPr>
          <p:cNvPr id="14" name="TextBox 13">
            <a:extLst>
              <a:ext uri="{FF2B5EF4-FFF2-40B4-BE49-F238E27FC236}">
                <a16:creationId xmlns:a16="http://schemas.microsoft.com/office/drawing/2014/main" id="{05DE575A-5893-4BCD-AC5A-0FBE406A5606}"/>
              </a:ext>
            </a:extLst>
          </p:cNvPr>
          <p:cNvSpPr txBox="1"/>
          <p:nvPr/>
        </p:nvSpPr>
        <p:spPr>
          <a:xfrm>
            <a:off x="1" y="6609773"/>
            <a:ext cx="12191999" cy="230832"/>
          </a:xfrm>
          <a:prstGeom prst="rect">
            <a:avLst/>
          </a:prstGeom>
          <a:noFill/>
        </p:spPr>
        <p:txBody>
          <a:bodyPr wrap="square" rtlCol="0">
            <a:spAutoFit/>
          </a:bodyPr>
          <a:lstStyle/>
          <a:p>
            <a:r>
              <a:rPr kumimoji="0" lang="en-GB" altLang="en-US" sz="9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C-me, 124 Wells Road, Bath, BA2 3AH </a:t>
            </a:r>
            <a:r>
              <a:rPr lang="en-GB" altLang="en-US" sz="900" dirty="0">
                <a:latin typeface="Poppins" panose="00000500000000000000" pitchFamily="2" charset="0"/>
                <a:ea typeface="Calibri" panose="020F0502020204030204" pitchFamily="34" charset="0"/>
                <a:cs typeface="Poppins" panose="00000500000000000000" pitchFamily="2" charset="0"/>
              </a:rPr>
              <a:t>							</a:t>
            </a:r>
            <a:r>
              <a:rPr kumimoji="0" lang="en-GB" altLang="en-US" sz="9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	e: contact@colour-profiling.com    t: 01225 721971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4" name="Picture 3" descr="A colorful circle with a black background&#10;&#10;Description automatically generated">
            <a:extLst>
              <a:ext uri="{FF2B5EF4-FFF2-40B4-BE49-F238E27FC236}">
                <a16:creationId xmlns:a16="http://schemas.microsoft.com/office/drawing/2014/main" id="{422B3DBE-47B7-99D1-B514-5CCF57709049}"/>
              </a:ext>
            </a:extLst>
          </p:cNvPr>
          <p:cNvPicPr>
            <a:picLocks noChangeAspect="1"/>
          </p:cNvPicPr>
          <p:nvPr/>
        </p:nvPicPr>
        <p:blipFill rotWithShape="1">
          <a:blip r:embed="rId4">
            <a:extLst>
              <a:ext uri="{28A0092B-C50C-407E-A947-70E740481C1C}">
                <a14:useLocalDpi xmlns:a14="http://schemas.microsoft.com/office/drawing/2010/main" val="0"/>
              </a:ext>
            </a:extLst>
          </a:blip>
          <a:srcRect t="13691" r="7941" b="16649"/>
          <a:stretch/>
        </p:blipFill>
        <p:spPr bwMode="auto">
          <a:xfrm>
            <a:off x="4386321" y="1946882"/>
            <a:ext cx="3777965" cy="285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1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100">
              <a:solidFill>
                <a:srgbClr val="0C3E56"/>
              </a:solidFill>
              <a:latin typeface="Poppins" panose="00000500000000000000" pitchFamily="2" charset="0"/>
              <a:cs typeface="Poppins" panose="00000500000000000000" pitchFamily="2" charset="0"/>
            </a:endParaRPr>
          </a:p>
        </p:txBody>
      </p:sp>
      <p:pic>
        <p:nvPicPr>
          <p:cNvPr id="184" name="Picture 5" descr="Picture 5"/>
          <p:cNvPicPr>
            <a:picLocks noChangeAspect="1"/>
          </p:cNvPicPr>
          <p:nvPr/>
        </p:nvPicPr>
        <p:blipFill>
          <a:blip r:embed="rId3"/>
          <a:srcRect l="994" t="999" r="952" b="999"/>
          <a:stretch>
            <a:fillRect/>
          </a:stretch>
        </p:blipFill>
        <p:spPr>
          <a:xfrm>
            <a:off x="4198842" y="2085615"/>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14" name="Group 13">
            <a:extLst>
              <a:ext uri="{FF2B5EF4-FFF2-40B4-BE49-F238E27FC236}">
                <a16:creationId xmlns:a16="http://schemas.microsoft.com/office/drawing/2014/main" id="{8A42E1EF-779B-0E42-B42C-1E48A9E47311}"/>
              </a:ext>
            </a:extLst>
          </p:cNvPr>
          <p:cNvGrpSpPr/>
          <p:nvPr/>
        </p:nvGrpSpPr>
        <p:grpSpPr>
          <a:xfrm>
            <a:off x="469536" y="1687007"/>
            <a:ext cx="4866466" cy="1519163"/>
            <a:chOff x="469536" y="1687007"/>
            <a:chExt cx="4866466" cy="1519163"/>
          </a:xfrm>
        </p:grpSpPr>
        <p:sp>
          <p:nvSpPr>
            <p:cNvPr id="176" name="Rounded Rectangle"/>
            <p:cNvSpPr/>
            <p:nvPr/>
          </p:nvSpPr>
          <p:spPr>
            <a:xfrm>
              <a:off x="469536" y="1687007"/>
              <a:ext cx="3461892" cy="1519163"/>
            </a:xfrm>
            <a:prstGeom prst="roundRect">
              <a:avLst>
                <a:gd name="adj" fmla="val 14520"/>
              </a:avLst>
            </a:prstGeom>
            <a:ln w="38100">
              <a:solidFill>
                <a:srgbClr val="16AFE5"/>
              </a:solidFill>
              <a:miter lim="400000"/>
            </a:ln>
          </p:spPr>
          <p:txBody>
            <a:bodyPr lIns="35718" tIns="35718" rIns="35718" bIns="35718" anchor="ctr"/>
            <a:lstStyle/>
            <a:p>
              <a:r>
                <a:rPr lang="en-GB" sz="1900" dirty="0">
                  <a:solidFill>
                    <a:srgbClr val="0C3E56"/>
                  </a:solidFill>
                  <a:latin typeface="Poppins" panose="00000500000000000000" pitchFamily="2" charset="0"/>
                  <a:cs typeface="Poppins" panose="00000500000000000000" pitchFamily="2" charset="0"/>
                </a:rPr>
                <a:t>Give them time &amp; space</a:t>
              </a:r>
            </a:p>
            <a:p>
              <a:r>
                <a:rPr lang="en-GB" sz="1900" dirty="0">
                  <a:solidFill>
                    <a:srgbClr val="0C3E56"/>
                  </a:solidFill>
                  <a:latin typeface="Poppins" panose="00000500000000000000" pitchFamily="2" charset="0"/>
                  <a:cs typeface="Poppins" panose="00000500000000000000" pitchFamily="2" charset="0"/>
                </a:rPr>
                <a:t>Answer questions fully</a:t>
              </a:r>
            </a:p>
            <a:p>
              <a:r>
                <a:rPr lang="en-GB" sz="1900" dirty="0">
                  <a:solidFill>
                    <a:srgbClr val="0C3E56"/>
                  </a:solidFill>
                  <a:latin typeface="Poppins" panose="00000500000000000000" pitchFamily="2" charset="0"/>
                  <a:cs typeface="Poppins" panose="00000500000000000000" pitchFamily="2" charset="0"/>
                </a:rPr>
                <a:t>Present the facts</a:t>
              </a:r>
            </a:p>
            <a:p>
              <a:r>
                <a:rPr lang="en-GB" sz="1900" dirty="0">
                  <a:solidFill>
                    <a:srgbClr val="0C3E56"/>
                  </a:solidFill>
                  <a:latin typeface="Poppins" panose="00000500000000000000" pitchFamily="2" charset="0"/>
                  <a:cs typeface="Poppins" panose="00000500000000000000" pitchFamily="2" charset="0"/>
                </a:rPr>
                <a:t>Avoid interrupting them</a:t>
              </a:r>
            </a:p>
          </p:txBody>
        </p:sp>
        <p:sp>
          <p:nvSpPr>
            <p:cNvPr id="35" name="Right Arrow 34">
              <a:extLst>
                <a:ext uri="{FF2B5EF4-FFF2-40B4-BE49-F238E27FC236}">
                  <a16:creationId xmlns:a16="http://schemas.microsoft.com/office/drawing/2014/main" id="{CC6CF599-F0B7-3D48-AD7D-4DB7ABE7435D}"/>
                </a:ext>
              </a:extLst>
            </p:cNvPr>
            <p:cNvSpPr/>
            <p:nvPr/>
          </p:nvSpPr>
          <p:spPr>
            <a:xfrm rot="2404986">
              <a:off x="4546147" y="2540051"/>
              <a:ext cx="789855" cy="603425"/>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rgbClr val="0C3E56"/>
                </a:solidFill>
                <a:latin typeface="Poppins" panose="00000500000000000000" pitchFamily="2" charset="0"/>
                <a:cs typeface="Poppins" panose="00000500000000000000" pitchFamily="2" charset="0"/>
              </a:endParaRPr>
            </a:p>
          </p:txBody>
        </p:sp>
      </p:grpSp>
      <p:grpSp>
        <p:nvGrpSpPr>
          <p:cNvPr id="15" name="Group 14">
            <a:extLst>
              <a:ext uri="{FF2B5EF4-FFF2-40B4-BE49-F238E27FC236}">
                <a16:creationId xmlns:a16="http://schemas.microsoft.com/office/drawing/2014/main" id="{077DE342-CC55-EC4E-A9ED-4EF6E7FB70D2}"/>
              </a:ext>
            </a:extLst>
          </p:cNvPr>
          <p:cNvGrpSpPr/>
          <p:nvPr/>
        </p:nvGrpSpPr>
        <p:grpSpPr>
          <a:xfrm>
            <a:off x="469536" y="4612086"/>
            <a:ext cx="4821959" cy="1519162"/>
            <a:chOff x="469536" y="4612086"/>
            <a:chExt cx="4821959" cy="1519162"/>
          </a:xfrm>
        </p:grpSpPr>
        <p:sp>
          <p:nvSpPr>
            <p:cNvPr id="182" name="Rounded Rectangle"/>
            <p:cNvSpPr/>
            <p:nvPr/>
          </p:nvSpPr>
          <p:spPr>
            <a:xfrm>
              <a:off x="469536" y="4612086"/>
              <a:ext cx="3461891" cy="1519162"/>
            </a:xfrm>
            <a:prstGeom prst="roundRect">
              <a:avLst>
                <a:gd name="adj" fmla="val 14520"/>
              </a:avLst>
            </a:prstGeom>
            <a:ln w="38100">
              <a:solidFill>
                <a:srgbClr val="6AB050"/>
              </a:solidFill>
              <a:miter lim="400000"/>
            </a:ln>
          </p:spPr>
          <p:txBody>
            <a:bodyPr lIns="35718" tIns="35718" rIns="35718" bIns="35718" anchor="ctr"/>
            <a:lstStyle/>
            <a:p>
              <a:r>
                <a:rPr lang="en-GB" sz="1900" dirty="0">
                  <a:solidFill>
                    <a:srgbClr val="0C3E56"/>
                  </a:solidFill>
                  <a:latin typeface="Poppins" panose="00000500000000000000" pitchFamily="2" charset="0"/>
                  <a:cs typeface="Poppins" panose="00000500000000000000" pitchFamily="2" charset="0"/>
                </a:rPr>
                <a:t>Listen don’t fix</a:t>
              </a:r>
            </a:p>
            <a:p>
              <a:r>
                <a:rPr lang="en-GB" sz="1900" dirty="0">
                  <a:solidFill>
                    <a:srgbClr val="0C3E56"/>
                  </a:solidFill>
                  <a:latin typeface="Poppins" panose="00000500000000000000" pitchFamily="2" charset="0"/>
                  <a:cs typeface="Poppins" panose="00000500000000000000" pitchFamily="2" charset="0"/>
                </a:rPr>
                <a:t>Re-visit the values</a:t>
              </a:r>
            </a:p>
            <a:p>
              <a:r>
                <a:rPr lang="en-GB" sz="1900" dirty="0">
                  <a:solidFill>
                    <a:srgbClr val="0C3E56"/>
                  </a:solidFill>
                  <a:latin typeface="Poppins" panose="00000500000000000000" pitchFamily="2" charset="0"/>
                  <a:cs typeface="Poppins" panose="00000500000000000000" pitchFamily="2" charset="0"/>
                </a:rPr>
                <a:t>Help them recognise issue</a:t>
              </a:r>
            </a:p>
            <a:p>
              <a:r>
                <a:rPr lang="en-GB" sz="1900" dirty="0">
                  <a:solidFill>
                    <a:srgbClr val="0C3E56"/>
                  </a:solidFill>
                  <a:latin typeface="Poppins" panose="00000500000000000000" pitchFamily="2" charset="0"/>
                  <a:cs typeface="Poppins" panose="00000500000000000000" pitchFamily="2" charset="0"/>
                </a:rPr>
                <a:t>Ask how to support them</a:t>
              </a:r>
            </a:p>
          </p:txBody>
        </p:sp>
        <p:sp>
          <p:nvSpPr>
            <p:cNvPr id="36" name="Right Arrow 35">
              <a:extLst>
                <a:ext uri="{FF2B5EF4-FFF2-40B4-BE49-F238E27FC236}">
                  <a16:creationId xmlns:a16="http://schemas.microsoft.com/office/drawing/2014/main" id="{6A886005-56B4-FB45-9763-73320C66D512}"/>
                </a:ext>
              </a:extLst>
            </p:cNvPr>
            <p:cNvSpPr/>
            <p:nvPr/>
          </p:nvSpPr>
          <p:spPr>
            <a:xfrm rot="19091683">
              <a:off x="4534196" y="4743401"/>
              <a:ext cx="757299" cy="607825"/>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rgbClr val="0C3E56"/>
                </a:solidFill>
                <a:latin typeface="Poppins" panose="00000500000000000000" pitchFamily="2" charset="0"/>
                <a:cs typeface="Poppins" panose="00000500000000000000" pitchFamily="2" charset="0"/>
              </a:endParaRPr>
            </a:p>
          </p:txBody>
        </p:sp>
      </p:grpSp>
      <p:grpSp>
        <p:nvGrpSpPr>
          <p:cNvPr id="13" name="Group 12">
            <a:extLst>
              <a:ext uri="{FF2B5EF4-FFF2-40B4-BE49-F238E27FC236}">
                <a16:creationId xmlns:a16="http://schemas.microsoft.com/office/drawing/2014/main" id="{30685829-EF75-6947-AC8D-7CFE15A29E91}"/>
              </a:ext>
            </a:extLst>
          </p:cNvPr>
          <p:cNvGrpSpPr/>
          <p:nvPr/>
        </p:nvGrpSpPr>
        <p:grpSpPr>
          <a:xfrm>
            <a:off x="6855521" y="4612086"/>
            <a:ext cx="4902264" cy="1519162"/>
            <a:chOff x="6855521" y="4612086"/>
            <a:chExt cx="4902264" cy="1519162"/>
          </a:xfrm>
        </p:grpSpPr>
        <p:sp>
          <p:nvSpPr>
            <p:cNvPr id="181" name="Rounded Rectangle"/>
            <p:cNvSpPr/>
            <p:nvPr/>
          </p:nvSpPr>
          <p:spPr>
            <a:xfrm>
              <a:off x="8218645" y="4612086"/>
              <a:ext cx="3539140" cy="1519162"/>
            </a:xfrm>
            <a:prstGeom prst="roundRect">
              <a:avLst>
                <a:gd name="adj" fmla="val 14520"/>
              </a:avLst>
            </a:prstGeom>
            <a:ln w="38100">
              <a:solidFill>
                <a:srgbClr val="FFD300"/>
              </a:solidFill>
              <a:miter lim="400000"/>
            </a:ln>
          </p:spPr>
          <p:txBody>
            <a:bodyPr lIns="35718" tIns="35718" rIns="35718" bIns="35718" anchor="ctr"/>
            <a:lstStyle/>
            <a:p>
              <a:r>
                <a:rPr lang="en-GB" sz="1900" dirty="0">
                  <a:solidFill>
                    <a:srgbClr val="0C3E56"/>
                  </a:solidFill>
                  <a:latin typeface="Poppins" panose="00000500000000000000" pitchFamily="2" charset="0"/>
                  <a:cs typeface="Poppins" panose="00000500000000000000" pitchFamily="2" charset="0"/>
                </a:rPr>
                <a:t>Compliment successes</a:t>
              </a:r>
            </a:p>
            <a:p>
              <a:r>
                <a:rPr lang="en-GB" sz="1900" dirty="0">
                  <a:solidFill>
                    <a:srgbClr val="0C3E56"/>
                  </a:solidFill>
                  <a:latin typeface="Poppins" panose="00000500000000000000" pitchFamily="2" charset="0"/>
                  <a:cs typeface="Poppins" panose="00000500000000000000" pitchFamily="2" charset="0"/>
                </a:rPr>
                <a:t>Involve them</a:t>
              </a:r>
            </a:p>
            <a:p>
              <a:r>
                <a:rPr lang="en-GB" sz="1900" dirty="0">
                  <a:solidFill>
                    <a:srgbClr val="0C3E56"/>
                  </a:solidFill>
                  <a:latin typeface="Poppins" panose="00000500000000000000" pitchFamily="2" charset="0"/>
                  <a:cs typeface="Poppins" panose="00000500000000000000" pitchFamily="2" charset="0"/>
                </a:rPr>
                <a:t>Listen to them</a:t>
              </a:r>
            </a:p>
            <a:p>
              <a:r>
                <a:rPr lang="en-GB" sz="1900" dirty="0">
                  <a:solidFill>
                    <a:srgbClr val="0C3E56"/>
                  </a:solidFill>
                  <a:latin typeface="Poppins" panose="00000500000000000000" pitchFamily="2" charset="0"/>
                  <a:cs typeface="Poppins" panose="00000500000000000000" pitchFamily="2" charset="0"/>
                </a:rPr>
                <a:t>Give them validation</a:t>
              </a:r>
            </a:p>
          </p:txBody>
        </p:sp>
        <p:sp>
          <p:nvSpPr>
            <p:cNvPr id="37" name="Right Arrow 36">
              <a:extLst>
                <a:ext uri="{FF2B5EF4-FFF2-40B4-BE49-F238E27FC236}">
                  <a16:creationId xmlns:a16="http://schemas.microsoft.com/office/drawing/2014/main" id="{9E57A9ED-D72D-F74F-873D-D308286F3F8E}"/>
                </a:ext>
              </a:extLst>
            </p:cNvPr>
            <p:cNvSpPr/>
            <p:nvPr/>
          </p:nvSpPr>
          <p:spPr>
            <a:xfrm rot="13122410">
              <a:off x="6855521" y="473734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rgbClr val="0C3E56"/>
                </a:solidFill>
                <a:latin typeface="Poppins" panose="00000500000000000000" pitchFamily="2" charset="0"/>
                <a:cs typeface="Poppins" panose="00000500000000000000" pitchFamily="2" charset="0"/>
              </a:endParaRPr>
            </a:p>
          </p:txBody>
        </p:sp>
      </p:grpSp>
      <p:grpSp>
        <p:nvGrpSpPr>
          <p:cNvPr id="17" name="Group 16">
            <a:extLst>
              <a:ext uri="{FF2B5EF4-FFF2-40B4-BE49-F238E27FC236}">
                <a16:creationId xmlns:a16="http://schemas.microsoft.com/office/drawing/2014/main" id="{82A20D57-85EF-074C-B192-62DEF6BC4E45}"/>
              </a:ext>
            </a:extLst>
          </p:cNvPr>
          <p:cNvGrpSpPr/>
          <p:nvPr/>
        </p:nvGrpSpPr>
        <p:grpSpPr>
          <a:xfrm>
            <a:off x="6885145" y="1765704"/>
            <a:ext cx="4872641" cy="1519163"/>
            <a:chOff x="6885145" y="1765704"/>
            <a:chExt cx="4872641" cy="1519163"/>
          </a:xfrm>
        </p:grpSpPr>
        <p:sp>
          <p:nvSpPr>
            <p:cNvPr id="180" name="Rounded Rectangle"/>
            <p:cNvSpPr/>
            <p:nvPr/>
          </p:nvSpPr>
          <p:spPr>
            <a:xfrm>
              <a:off x="8260573" y="1765704"/>
              <a:ext cx="3497213" cy="1519163"/>
            </a:xfrm>
            <a:prstGeom prst="roundRect">
              <a:avLst>
                <a:gd name="adj" fmla="val 14520"/>
              </a:avLst>
            </a:prstGeom>
            <a:ln w="38100">
              <a:solidFill>
                <a:srgbClr val="FF0000"/>
              </a:solidFill>
              <a:miter lim="400000"/>
            </a:ln>
          </p:spPr>
          <p:txBody>
            <a:bodyPr lIns="35718" tIns="35718" rIns="35718" bIns="35718" anchor="ctr"/>
            <a:lstStyle/>
            <a:p>
              <a:r>
                <a:rPr lang="en-GB" sz="1900" dirty="0">
                  <a:solidFill>
                    <a:srgbClr val="0C3E56"/>
                  </a:solidFill>
                  <a:latin typeface="Poppins" panose="00000500000000000000" pitchFamily="2" charset="0"/>
                  <a:cs typeface="Poppins" panose="00000500000000000000" pitchFamily="2" charset="0"/>
                </a:rPr>
                <a:t>Avoid mirroring behaviour</a:t>
              </a:r>
            </a:p>
            <a:p>
              <a:r>
                <a:rPr lang="en-GB" sz="1900" dirty="0">
                  <a:solidFill>
                    <a:srgbClr val="0C3E56"/>
                  </a:solidFill>
                  <a:latin typeface="Poppins" panose="00000500000000000000" pitchFamily="2" charset="0"/>
                  <a:cs typeface="Poppins" panose="00000500000000000000" pitchFamily="2" charset="0"/>
                </a:rPr>
                <a:t>Leave alone</a:t>
              </a:r>
            </a:p>
            <a:p>
              <a:r>
                <a:rPr lang="en-GB" sz="1900" dirty="0">
                  <a:solidFill>
                    <a:srgbClr val="0C3E56"/>
                  </a:solidFill>
                  <a:latin typeface="Poppins" panose="00000500000000000000" pitchFamily="2" charset="0"/>
                  <a:cs typeface="Poppins" panose="00000500000000000000" pitchFamily="2" charset="0"/>
                </a:rPr>
                <a:t>Give options</a:t>
              </a:r>
            </a:p>
            <a:p>
              <a:r>
                <a:rPr lang="en-GB" sz="1900" dirty="0">
                  <a:solidFill>
                    <a:srgbClr val="0C3E56"/>
                  </a:solidFill>
                  <a:latin typeface="Poppins" panose="00000500000000000000" pitchFamily="2" charset="0"/>
                  <a:cs typeface="Poppins" panose="00000500000000000000" pitchFamily="2" charset="0"/>
                </a:rPr>
                <a:t>Help them to prioritise</a:t>
              </a:r>
            </a:p>
          </p:txBody>
        </p:sp>
        <p:sp>
          <p:nvSpPr>
            <p:cNvPr id="38" name="Right Arrow 37">
              <a:extLst>
                <a:ext uri="{FF2B5EF4-FFF2-40B4-BE49-F238E27FC236}">
                  <a16:creationId xmlns:a16="http://schemas.microsoft.com/office/drawing/2014/main" id="{A4EB115C-FE0D-6F45-864F-3C80741DAD8F}"/>
                </a:ext>
              </a:extLst>
            </p:cNvPr>
            <p:cNvSpPr/>
            <p:nvPr/>
          </p:nvSpPr>
          <p:spPr>
            <a:xfrm rot="8316721">
              <a:off x="6885145" y="2588793"/>
              <a:ext cx="767926" cy="600041"/>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rgbClr val="0C3E56"/>
                </a:solidFill>
                <a:latin typeface="Poppins" panose="00000500000000000000" pitchFamily="2" charset="0"/>
                <a:cs typeface="Poppins" panose="00000500000000000000" pitchFamily="2" charset="0"/>
              </a:endParaRPr>
            </a:p>
          </p:txBody>
        </p:sp>
      </p:grpSp>
      <p:sp>
        <p:nvSpPr>
          <p:cNvPr id="25" name="TextBox 10">
            <a:extLst>
              <a:ext uri="{FF2B5EF4-FFF2-40B4-BE49-F238E27FC236}">
                <a16:creationId xmlns:a16="http://schemas.microsoft.com/office/drawing/2014/main" id="{B03F4532-92B2-1F44-9308-8E0FE26B2DFB}"/>
              </a:ext>
            </a:extLst>
          </p:cNvPr>
          <p:cNvSpPr txBox="1"/>
          <p:nvPr/>
        </p:nvSpPr>
        <p:spPr>
          <a:xfrm>
            <a:off x="2081896" y="444966"/>
            <a:ext cx="8028205" cy="1419137"/>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0C3E56"/>
                </a:solidFill>
                <a:latin typeface="Poppins" panose="00000500000000000000" pitchFamily="2" charset="0"/>
                <a:cs typeface="Poppins" panose="00000500000000000000" pitchFamily="2" charset="0"/>
              </a:rPr>
              <a:t>How do we manage/coach?</a:t>
            </a:r>
          </a:p>
          <a:p>
            <a:pPr algn="ctr"/>
            <a:r>
              <a:rPr lang="en-GB" dirty="0">
                <a:solidFill>
                  <a:srgbClr val="0C3E56"/>
                </a:solidFill>
                <a:latin typeface="Poppins" panose="00000500000000000000" pitchFamily="2" charset="0"/>
                <a:cs typeface="Poppins" panose="00000500000000000000" pitchFamily="2" charset="0"/>
              </a:rPr>
              <a:t>Returning to the High Performance Zone</a:t>
            </a:r>
          </a:p>
          <a:p>
            <a:pPr algn="ctr"/>
            <a:endParaRPr lang="en-US" sz="3200" dirty="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6266739C-5BFB-063E-A57B-3B5CB2712781}"/>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37BB5444-8856-40B6-8291-C3651E8B1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51708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D53EA0-8060-43D7-9A9C-44F940902491}"/>
              </a:ext>
            </a:extLst>
          </p:cNvPr>
          <p:cNvPicPr>
            <a:picLocks noChangeAspect="1"/>
          </p:cNvPicPr>
          <p:nvPr/>
        </p:nvPicPr>
        <p:blipFill rotWithShape="1">
          <a:blip r:embed="rId3"/>
          <a:srcRect b="4960"/>
          <a:stretch/>
        </p:blipFill>
        <p:spPr>
          <a:xfrm>
            <a:off x="5947794" y="2087177"/>
            <a:ext cx="5848791" cy="2829676"/>
          </a:xfrm>
          <a:prstGeom prst="rect">
            <a:avLst/>
          </a:prstGeom>
          <a:ln>
            <a:solidFill>
              <a:srgbClr val="6CA5AF"/>
            </a:solidFill>
          </a:ln>
        </p:spPr>
      </p:pic>
      <p:sp>
        <p:nvSpPr>
          <p:cNvPr id="16" name="TextBox 15">
            <a:extLst>
              <a:ext uri="{FF2B5EF4-FFF2-40B4-BE49-F238E27FC236}">
                <a16:creationId xmlns:a16="http://schemas.microsoft.com/office/drawing/2014/main" id="{AE0ECB2B-BFD7-4C21-9AC6-9ED227614891}"/>
              </a:ext>
            </a:extLst>
          </p:cNvPr>
          <p:cNvSpPr txBox="1"/>
          <p:nvPr/>
        </p:nvSpPr>
        <p:spPr>
          <a:xfrm>
            <a:off x="395415" y="1955118"/>
            <a:ext cx="5370477" cy="3323987"/>
          </a:xfrm>
          <a:prstGeom prst="rect">
            <a:avLst/>
          </a:prstGeom>
          <a:noFill/>
        </p:spPr>
        <p:txBody>
          <a:bodyPr wrap="square" rtlCol="0">
            <a:spAutoFit/>
          </a:bodyPr>
          <a:lstStyle/>
          <a:p>
            <a:pPr marL="457200" indent="-457200">
              <a:spcAft>
                <a:spcPts val="600"/>
              </a:spcAft>
              <a:buFont typeface="+mj-lt"/>
              <a:buAutoNum type="arabicPeriod"/>
            </a:pPr>
            <a:r>
              <a:rPr lang="en-US" sz="2000" dirty="0">
                <a:solidFill>
                  <a:srgbClr val="0C3E56"/>
                </a:solidFill>
                <a:latin typeface="Poppins" panose="00000500000000000000" pitchFamily="2" charset="0"/>
                <a:cs typeface="Poppins" panose="00000500000000000000" pitchFamily="2" charset="0"/>
              </a:rPr>
              <a:t>How might stress be triggered?</a:t>
            </a:r>
          </a:p>
          <a:p>
            <a:pPr marL="457200" indent="-457200">
              <a:spcAft>
                <a:spcPts val="600"/>
              </a:spcAft>
              <a:buFont typeface="+mj-lt"/>
              <a:buAutoNum type="arabicPeriod"/>
            </a:pPr>
            <a:endParaRPr lang="en-US" sz="2000" dirty="0">
              <a:solidFill>
                <a:srgbClr val="0C3E56"/>
              </a:solidFill>
              <a:latin typeface="Poppins" panose="00000500000000000000" pitchFamily="2" charset="0"/>
              <a:cs typeface="Poppins" panose="00000500000000000000" pitchFamily="2" charset="0"/>
            </a:endParaRPr>
          </a:p>
          <a:p>
            <a:pPr marL="457200" indent="-457200">
              <a:spcAft>
                <a:spcPts val="600"/>
              </a:spcAft>
              <a:buFont typeface="+mj-lt"/>
              <a:buAutoNum type="arabicPeriod"/>
            </a:pPr>
            <a:r>
              <a:rPr lang="en-US" sz="2000" dirty="0">
                <a:solidFill>
                  <a:srgbClr val="0C3E56"/>
                </a:solidFill>
                <a:latin typeface="Poppins" panose="00000500000000000000" pitchFamily="2" charset="0"/>
                <a:cs typeface="Poppins" panose="00000500000000000000" pitchFamily="2" charset="0"/>
              </a:rPr>
              <a:t>How will this stress be displayed?</a:t>
            </a:r>
          </a:p>
          <a:p>
            <a:pPr>
              <a:spcAft>
                <a:spcPts val="600"/>
              </a:spcAft>
            </a:pPr>
            <a:endParaRPr lang="en-US" sz="2000" dirty="0">
              <a:solidFill>
                <a:srgbClr val="0C3E56"/>
              </a:solidFill>
              <a:latin typeface="Poppins" panose="00000500000000000000" pitchFamily="2" charset="0"/>
              <a:cs typeface="Poppins" panose="00000500000000000000" pitchFamily="2" charset="0"/>
            </a:endParaRPr>
          </a:p>
          <a:p>
            <a:pPr marL="450850" indent="-450850">
              <a:spcAft>
                <a:spcPts val="600"/>
              </a:spcAft>
            </a:pPr>
            <a:r>
              <a:rPr lang="en-US" sz="2000" dirty="0">
                <a:solidFill>
                  <a:srgbClr val="0C3E56"/>
                </a:solidFill>
                <a:latin typeface="Poppins" panose="00000500000000000000" pitchFamily="2" charset="0"/>
                <a:cs typeface="Poppins" panose="00000500000000000000" pitchFamily="2" charset="0"/>
              </a:rPr>
              <a:t>3.   What behaviours should be avoided                         when supporting this person?</a:t>
            </a:r>
          </a:p>
          <a:p>
            <a:pPr>
              <a:spcAft>
                <a:spcPts val="600"/>
              </a:spcAft>
            </a:pPr>
            <a:endParaRPr lang="en-US" sz="2000" dirty="0">
              <a:solidFill>
                <a:srgbClr val="0C3E56"/>
              </a:solidFill>
              <a:latin typeface="Poppins" panose="00000500000000000000" pitchFamily="2" charset="0"/>
              <a:cs typeface="Poppins" panose="00000500000000000000" pitchFamily="2" charset="0"/>
            </a:endParaRPr>
          </a:p>
          <a:p>
            <a:pPr marL="450850" indent="-450850">
              <a:spcAft>
                <a:spcPts val="600"/>
              </a:spcAft>
            </a:pPr>
            <a:r>
              <a:rPr lang="en-US" sz="2000" dirty="0">
                <a:solidFill>
                  <a:srgbClr val="0C3E56"/>
                </a:solidFill>
                <a:latin typeface="Poppins" panose="00000500000000000000" pitchFamily="2" charset="0"/>
                <a:cs typeface="Poppins" panose="00000500000000000000" pitchFamily="2" charset="0"/>
              </a:rPr>
              <a:t>4.   How could this person be coached      back to High Performance?</a:t>
            </a:r>
          </a:p>
        </p:txBody>
      </p:sp>
      <p:sp>
        <p:nvSpPr>
          <p:cNvPr id="2" name="TextBox 1">
            <a:extLst>
              <a:ext uri="{FF2B5EF4-FFF2-40B4-BE49-F238E27FC236}">
                <a16:creationId xmlns:a16="http://schemas.microsoft.com/office/drawing/2014/main" id="{AEB181D5-E550-0B4C-8D69-5DF16EBC6924}"/>
              </a:ext>
            </a:extLst>
          </p:cNvPr>
          <p:cNvSpPr txBox="1"/>
          <p:nvPr/>
        </p:nvSpPr>
        <p:spPr>
          <a:xfrm>
            <a:off x="7244479" y="-4056185"/>
            <a:ext cx="184731" cy="338554"/>
          </a:xfrm>
          <a:prstGeom prst="rect">
            <a:avLst/>
          </a:prstGeom>
          <a:noFill/>
        </p:spPr>
        <p:txBody>
          <a:bodyPr wrap="none" rtlCol="0">
            <a:spAutoFit/>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050EE2FA-B657-8B4F-A3E4-62D210D8AC19}"/>
              </a:ext>
            </a:extLst>
          </p:cNvPr>
          <p:cNvSpPr txBox="1"/>
          <p:nvPr/>
        </p:nvSpPr>
        <p:spPr>
          <a:xfrm>
            <a:off x="-515815" y="-3048000"/>
            <a:ext cx="184731" cy="338554"/>
          </a:xfrm>
          <a:prstGeom prst="rect">
            <a:avLst/>
          </a:prstGeom>
          <a:noFill/>
          <a:ln>
            <a:solidFill>
              <a:srgbClr val="0D3E56"/>
            </a:solidFill>
          </a:ln>
        </p:spPr>
        <p:txBody>
          <a:bodyPr wrap="none" rtlCol="0">
            <a:spAutoFit/>
          </a:bodyPr>
          <a:lstStyle/>
          <a:p>
            <a:endParaRPr lang="en-US" sz="1600">
              <a:solidFill>
                <a:srgbClr val="0C3E56"/>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4B9F1CFB-BEA8-7049-AE7A-A8B1BEBC9DB2}"/>
              </a:ext>
            </a:extLst>
          </p:cNvPr>
          <p:cNvSpPr txBox="1"/>
          <p:nvPr/>
        </p:nvSpPr>
        <p:spPr>
          <a:xfrm>
            <a:off x="1174505" y="820322"/>
            <a:ext cx="10240947" cy="584775"/>
          </a:xfrm>
          <a:prstGeom prst="rect">
            <a:avLst/>
          </a:prstGeom>
          <a:noFill/>
        </p:spPr>
        <p:txBody>
          <a:bodyPr wrap="square" rtlCol="0">
            <a:spAutoFit/>
          </a:bodyPr>
          <a:lstStyle/>
          <a:p>
            <a:r>
              <a:rPr lang="en-GB" sz="3200" b="1" dirty="0">
                <a:solidFill>
                  <a:srgbClr val="0C3E56"/>
                </a:solidFill>
                <a:latin typeface="Poppins" panose="00000500000000000000" pitchFamily="2" charset="0"/>
                <a:cs typeface="Poppins" panose="00000500000000000000" pitchFamily="2" charset="0"/>
              </a:rPr>
              <a:t>Exercise 5: Coaching back to high performance</a:t>
            </a:r>
            <a:endParaRPr lang="en-GB" sz="2400" b="1" dirty="0">
              <a:solidFill>
                <a:srgbClr val="0C3E56"/>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CEC18D27-6D09-4C35-8557-B5B69E8CF8DA}"/>
              </a:ext>
            </a:extLst>
          </p:cNvPr>
          <p:cNvSpPr txBox="1"/>
          <p:nvPr/>
        </p:nvSpPr>
        <p:spPr>
          <a:xfrm>
            <a:off x="6426110" y="4917074"/>
            <a:ext cx="1900615" cy="261610"/>
          </a:xfrm>
          <a:prstGeom prst="rect">
            <a:avLst/>
          </a:prstGeom>
          <a:noFill/>
        </p:spPr>
        <p:txBody>
          <a:bodyPr wrap="square" lIns="91440" tIns="45720" rIns="91440" bIns="45720" rtlCol="0" anchor="t">
            <a:spAutoFit/>
          </a:bodyPr>
          <a:lstStyle/>
          <a:p>
            <a:pPr algn="ctr">
              <a:spcAft>
                <a:spcPts val="600"/>
              </a:spcAft>
            </a:pPr>
            <a:r>
              <a:rPr lang="en-US" sz="1100" b="1" dirty="0">
                <a:solidFill>
                  <a:srgbClr val="0C3E56"/>
                </a:solidFill>
                <a:latin typeface="Poppins" panose="00000500000000000000" pitchFamily="2" charset="0"/>
                <a:cs typeface="Poppins" panose="00000500000000000000" pitchFamily="2" charset="0"/>
              </a:rPr>
              <a:t>Adapted </a:t>
            </a:r>
            <a:r>
              <a:rPr lang="en-US" sz="1100" b="1" dirty="0" err="1">
                <a:solidFill>
                  <a:srgbClr val="0C3E56"/>
                </a:solidFill>
                <a:latin typeface="Poppins" panose="00000500000000000000" pitchFamily="2" charset="0"/>
                <a:cs typeface="Poppins" panose="00000500000000000000" pitchFamily="2" charset="0"/>
              </a:rPr>
              <a:t>Behaviour</a:t>
            </a:r>
          </a:p>
        </p:txBody>
      </p:sp>
      <p:sp>
        <p:nvSpPr>
          <p:cNvPr id="5" name="TextBox 4">
            <a:extLst>
              <a:ext uri="{FF2B5EF4-FFF2-40B4-BE49-F238E27FC236}">
                <a16:creationId xmlns:a16="http://schemas.microsoft.com/office/drawing/2014/main" id="{AB92EEAD-036D-4FD7-A467-480F5C1EC0A4}"/>
              </a:ext>
            </a:extLst>
          </p:cNvPr>
          <p:cNvSpPr txBox="1"/>
          <p:nvPr/>
        </p:nvSpPr>
        <p:spPr>
          <a:xfrm>
            <a:off x="9682187" y="4917074"/>
            <a:ext cx="1521448" cy="261610"/>
          </a:xfrm>
          <a:prstGeom prst="rect">
            <a:avLst/>
          </a:prstGeom>
          <a:noFill/>
        </p:spPr>
        <p:txBody>
          <a:bodyPr wrap="square" lIns="91440" tIns="45720" rIns="91440" bIns="45720" rtlCol="0" anchor="t">
            <a:spAutoFit/>
          </a:bodyPr>
          <a:lstStyle/>
          <a:p>
            <a:pPr algn="ctr">
              <a:spcAft>
                <a:spcPts val="600"/>
              </a:spcAft>
            </a:pPr>
            <a:r>
              <a:rPr lang="en-US" sz="1100" b="1" dirty="0">
                <a:solidFill>
                  <a:srgbClr val="0C3E56"/>
                </a:solidFill>
                <a:latin typeface="Poppins" panose="00000500000000000000" pitchFamily="2" charset="0"/>
                <a:cs typeface="Poppins" panose="00000500000000000000" pitchFamily="2" charset="0"/>
              </a:rPr>
              <a:t>Natural </a:t>
            </a:r>
            <a:r>
              <a:rPr lang="en-US" sz="1100" b="1" dirty="0" err="1">
                <a:solidFill>
                  <a:srgbClr val="0C3E56"/>
                </a:solidFill>
                <a:latin typeface="Poppins" panose="00000500000000000000" pitchFamily="2" charset="0"/>
                <a:cs typeface="Poppins" panose="00000500000000000000" pitchFamily="2" charset="0"/>
              </a:rPr>
              <a:t>Behaviour</a:t>
            </a:r>
          </a:p>
        </p:txBody>
      </p:sp>
      <p:pic>
        <p:nvPicPr>
          <p:cNvPr id="6" name="Picture 5" descr="Graphical user interface, text, application, email&#10;&#10;Description automatically generated">
            <a:extLst>
              <a:ext uri="{FF2B5EF4-FFF2-40B4-BE49-F238E27FC236}">
                <a16:creationId xmlns:a16="http://schemas.microsoft.com/office/drawing/2014/main" id="{57171AD0-A752-D215-2AFC-F4C5846F24E6}"/>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E01721B4-6A95-2AC6-5357-B9FDB13DE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5409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762AF-2110-C144-9483-0785D0210709}"/>
              </a:ext>
            </a:extLst>
          </p:cNvPr>
          <p:cNvSpPr/>
          <p:nvPr/>
        </p:nvSpPr>
        <p:spPr>
          <a:xfrm>
            <a:off x="2561126" y="2426538"/>
            <a:ext cx="1028268" cy="36093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solidFill>
                <a:srgbClr val="0C3E56"/>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4161FA3-200C-9C43-9281-796D20A64483}"/>
              </a:ext>
            </a:extLst>
          </p:cNvPr>
          <p:cNvSpPr txBox="1"/>
          <p:nvPr/>
        </p:nvSpPr>
        <p:spPr>
          <a:xfrm>
            <a:off x="3601533" y="822085"/>
            <a:ext cx="4988931"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Coaching out of stress</a:t>
            </a:r>
          </a:p>
        </p:txBody>
      </p:sp>
      <p:graphicFrame>
        <p:nvGraphicFramePr>
          <p:cNvPr id="3" name="Table 3">
            <a:extLst>
              <a:ext uri="{FF2B5EF4-FFF2-40B4-BE49-F238E27FC236}">
                <a16:creationId xmlns:a16="http://schemas.microsoft.com/office/drawing/2014/main" id="{8294F1E4-FDDD-48F2-BDA2-28A544BBAAF6}"/>
              </a:ext>
            </a:extLst>
          </p:cNvPr>
          <p:cNvGraphicFramePr>
            <a:graphicFrameLocks noGrp="1"/>
          </p:cNvGraphicFramePr>
          <p:nvPr>
            <p:extLst>
              <p:ext uri="{D42A27DB-BD31-4B8C-83A1-F6EECF244321}">
                <p14:modId xmlns:p14="http://schemas.microsoft.com/office/powerpoint/2010/main" val="4009852797"/>
              </p:ext>
            </p:extLst>
          </p:nvPr>
        </p:nvGraphicFramePr>
        <p:xfrm>
          <a:off x="1106421" y="1602823"/>
          <a:ext cx="9979158" cy="4433092"/>
        </p:xfrm>
        <a:graphic>
          <a:graphicData uri="http://schemas.openxmlformats.org/drawingml/2006/table">
            <a:tbl>
              <a:tblPr firstRow="1" bandRow="1">
                <a:tableStyleId>{F5AB1C69-6EDB-4FF4-983F-18BD219EF322}</a:tableStyleId>
              </a:tblPr>
              <a:tblGrid>
                <a:gridCol w="1471812">
                  <a:extLst>
                    <a:ext uri="{9D8B030D-6E8A-4147-A177-3AD203B41FA5}">
                      <a16:colId xmlns:a16="http://schemas.microsoft.com/office/drawing/2014/main" val="1198920294"/>
                    </a:ext>
                  </a:extLst>
                </a:gridCol>
                <a:gridCol w="1049948">
                  <a:extLst>
                    <a:ext uri="{9D8B030D-6E8A-4147-A177-3AD203B41FA5}">
                      <a16:colId xmlns:a16="http://schemas.microsoft.com/office/drawing/2014/main" val="2291753312"/>
                    </a:ext>
                  </a:extLst>
                </a:gridCol>
                <a:gridCol w="3389733">
                  <a:extLst>
                    <a:ext uri="{9D8B030D-6E8A-4147-A177-3AD203B41FA5}">
                      <a16:colId xmlns:a16="http://schemas.microsoft.com/office/drawing/2014/main" val="4044823302"/>
                    </a:ext>
                  </a:extLst>
                </a:gridCol>
                <a:gridCol w="4067665">
                  <a:extLst>
                    <a:ext uri="{9D8B030D-6E8A-4147-A177-3AD203B41FA5}">
                      <a16:colId xmlns:a16="http://schemas.microsoft.com/office/drawing/2014/main" val="1897417386"/>
                    </a:ext>
                  </a:extLst>
                </a:gridCol>
              </a:tblGrid>
              <a:tr h="823285">
                <a:tc>
                  <a:txBody>
                    <a:bodyPr/>
                    <a:lstStyle/>
                    <a:p>
                      <a:r>
                        <a:rPr lang="en-GB" sz="2400" dirty="0"/>
                        <a:t>Name</a:t>
                      </a:r>
                      <a:endParaRPr lang="en-GB" sz="2400" dirty="0">
                        <a:latin typeface="Poppins" panose="00000500000000000000" pitchFamily="2" charset="0"/>
                        <a:cs typeface="Poppins" panose="00000500000000000000" pitchFamily="2" charset="0"/>
                      </a:endParaRPr>
                    </a:p>
                  </a:txBody>
                  <a:tcPr marL="117872" marR="117872" marT="58936" marB="58936"/>
                </a:tc>
                <a:tc>
                  <a:txBody>
                    <a:bodyPr/>
                    <a:lstStyle/>
                    <a:p>
                      <a:pPr algn="ctr"/>
                      <a:r>
                        <a:rPr lang="en-GB" sz="2400"/>
                        <a:t>C’s</a:t>
                      </a:r>
                      <a:endParaRPr lang="en-GB" sz="2400">
                        <a:latin typeface="Poppins" panose="00000500000000000000" pitchFamily="2" charset="0"/>
                        <a:cs typeface="Poppins" panose="00000500000000000000" pitchFamily="2" charset="0"/>
                      </a:endParaRPr>
                    </a:p>
                  </a:txBody>
                  <a:tcPr marL="117872" marR="117872" marT="58936" marB="58936"/>
                </a:tc>
                <a:tc>
                  <a:txBody>
                    <a:bodyPr/>
                    <a:lstStyle/>
                    <a:p>
                      <a:pPr algn="ctr"/>
                      <a:r>
                        <a:rPr lang="en-GB" sz="2400"/>
                        <a:t>Do</a:t>
                      </a:r>
                      <a:endParaRPr lang="en-GB" sz="2400">
                        <a:latin typeface="Poppins" panose="00000500000000000000" pitchFamily="2" charset="0"/>
                        <a:cs typeface="Poppins" panose="00000500000000000000" pitchFamily="2" charset="0"/>
                      </a:endParaRPr>
                    </a:p>
                  </a:txBody>
                  <a:tcPr marL="117872" marR="117872" marT="58936" marB="58936"/>
                </a:tc>
                <a:tc>
                  <a:txBody>
                    <a:bodyPr/>
                    <a:lstStyle/>
                    <a:p>
                      <a:pPr algn="ctr"/>
                      <a:r>
                        <a:rPr lang="en-GB" sz="2400"/>
                        <a:t>Don’t</a:t>
                      </a:r>
                      <a:endParaRPr lang="en-GB" sz="2400">
                        <a:latin typeface="Poppins" panose="00000500000000000000" pitchFamily="2" charset="0"/>
                        <a:cs typeface="Poppins" panose="00000500000000000000" pitchFamily="2" charset="0"/>
                      </a:endParaRPr>
                    </a:p>
                  </a:txBody>
                  <a:tcPr marL="117872" marR="117872" marT="58936" marB="58936"/>
                </a:tc>
                <a:extLst>
                  <a:ext uri="{0D108BD9-81ED-4DB2-BD59-A6C34878D82A}">
                    <a16:rowId xmlns:a16="http://schemas.microsoft.com/office/drawing/2014/main" val="1159843846"/>
                  </a:ext>
                </a:extLst>
              </a:tr>
              <a:tr h="1203269">
                <a:tc>
                  <a:txBody>
                    <a:bodyPr/>
                    <a:lstStyle/>
                    <a:p>
                      <a:r>
                        <a:rPr lang="en-GB" sz="2400" dirty="0">
                          <a:solidFill>
                            <a:srgbClr val="0E3D56"/>
                          </a:solidFill>
                        </a:rPr>
                        <a:t>Jonny</a:t>
                      </a:r>
                      <a:endParaRPr lang="en-GB" sz="2400" dirty="0">
                        <a:solidFill>
                          <a:srgbClr val="0E3D56"/>
                        </a:solidFill>
                        <a:latin typeface="Poppins" panose="00000500000000000000" pitchFamily="2" charset="0"/>
                        <a:cs typeface="Poppins" panose="00000500000000000000" pitchFamily="2" charset="0"/>
                      </a:endParaRPr>
                    </a:p>
                  </a:txBody>
                  <a:tcPr marL="117872" marR="117872" marT="58936" marB="58936"/>
                </a:tc>
                <a:tc>
                  <a:txBody>
                    <a:bodyPr/>
                    <a:lstStyle/>
                    <a:p>
                      <a:endParaRPr lang="en-GB" sz="2400">
                        <a:latin typeface="Poppins" panose="00000500000000000000" pitchFamily="2" charset="0"/>
                        <a:cs typeface="Poppins" panose="00000500000000000000" pitchFamily="2" charset="0"/>
                      </a:endParaRPr>
                    </a:p>
                  </a:txBody>
                  <a:tcPr marL="117872" marR="117872" marT="58936" marB="58936"/>
                </a:tc>
                <a:tc>
                  <a:txBody>
                    <a:bodyPr/>
                    <a:lstStyle/>
                    <a:p>
                      <a:pPr marL="285750" indent="-28575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txBody>
                  <a:tcPr marL="117872" marR="117872" marT="58936" marB="58936"/>
                </a:tc>
                <a:tc>
                  <a:txBody>
                    <a:bodyPr/>
                    <a:lstStyle/>
                    <a:p>
                      <a:pPr marL="285750" indent="-285750">
                        <a:buFont typeface="Arial" panose="020B0604020202020204" pitchFamily="34" charset="0"/>
                        <a:buChar char="•"/>
                      </a:pPr>
                      <a:endParaRPr lang="en-GB" sz="2400">
                        <a:latin typeface="Poppins" panose="00000500000000000000" pitchFamily="2" charset="0"/>
                        <a:cs typeface="Poppins" panose="00000500000000000000" pitchFamily="2" charset="0"/>
                      </a:endParaRPr>
                    </a:p>
                  </a:txBody>
                  <a:tcPr marL="117872" marR="117872" marT="58936" marB="58936"/>
                </a:tc>
                <a:extLst>
                  <a:ext uri="{0D108BD9-81ED-4DB2-BD59-A6C34878D82A}">
                    <a16:rowId xmlns:a16="http://schemas.microsoft.com/office/drawing/2014/main" val="152205540"/>
                  </a:ext>
                </a:extLst>
              </a:tr>
              <a:tr h="1203269">
                <a:tc>
                  <a:txBody>
                    <a:bodyPr/>
                    <a:lstStyle/>
                    <a:p>
                      <a:r>
                        <a:rPr lang="en-GB" sz="2400">
                          <a:solidFill>
                            <a:srgbClr val="0E3D56"/>
                          </a:solidFill>
                        </a:rPr>
                        <a:t>Sally</a:t>
                      </a:r>
                      <a:endParaRPr lang="en-GB" sz="2400">
                        <a:solidFill>
                          <a:srgbClr val="0E3D56"/>
                        </a:solidFill>
                        <a:latin typeface="Poppins" panose="00000500000000000000" pitchFamily="2" charset="0"/>
                        <a:cs typeface="Poppins" panose="00000500000000000000" pitchFamily="2" charset="0"/>
                      </a:endParaRPr>
                    </a:p>
                  </a:txBody>
                  <a:tcPr marL="117872" marR="117872" marT="58936" marB="58936"/>
                </a:tc>
                <a:tc>
                  <a:txBody>
                    <a:bodyPr/>
                    <a:lstStyle/>
                    <a:p>
                      <a:endParaRPr lang="en-GB" sz="2400">
                        <a:latin typeface="Poppins" panose="00000500000000000000" pitchFamily="2" charset="0"/>
                        <a:cs typeface="Poppins" panose="00000500000000000000" pitchFamily="2" charset="0"/>
                      </a:endParaRPr>
                    </a:p>
                  </a:txBody>
                  <a:tcPr marL="117872" marR="117872" marT="58936" marB="58936"/>
                </a:tc>
                <a:tc>
                  <a:txBody>
                    <a:bodyPr/>
                    <a:lstStyle/>
                    <a:p>
                      <a:pPr marL="0" indent="0">
                        <a:buFont typeface="Arial" panose="020B0604020202020204" pitchFamily="34" charset="0"/>
                        <a:buNone/>
                      </a:pPr>
                      <a:endParaRPr lang="en-GB" sz="2400" dirty="0">
                        <a:latin typeface="Poppins" panose="00000500000000000000" pitchFamily="2" charset="0"/>
                        <a:cs typeface="Poppins" panose="00000500000000000000" pitchFamily="2" charset="0"/>
                      </a:endParaRPr>
                    </a:p>
                  </a:txBody>
                  <a:tcPr marL="117872" marR="117872" marT="58936" marB="58936"/>
                </a:tc>
                <a:tc>
                  <a:txBody>
                    <a:bodyPr/>
                    <a:lstStyle/>
                    <a:p>
                      <a:pPr marL="285750" indent="-285750">
                        <a:buFont typeface="Arial" panose="020B0604020202020204" pitchFamily="34" charset="0"/>
                        <a:buChar char="•"/>
                      </a:pPr>
                      <a:endParaRPr lang="en-GB" sz="2400">
                        <a:latin typeface="Poppins" panose="00000500000000000000" pitchFamily="2" charset="0"/>
                        <a:cs typeface="Poppins" panose="00000500000000000000" pitchFamily="2" charset="0"/>
                      </a:endParaRPr>
                    </a:p>
                  </a:txBody>
                  <a:tcPr marL="117872" marR="117872" marT="58936" marB="58936"/>
                </a:tc>
                <a:extLst>
                  <a:ext uri="{0D108BD9-81ED-4DB2-BD59-A6C34878D82A}">
                    <a16:rowId xmlns:a16="http://schemas.microsoft.com/office/drawing/2014/main" val="3321876531"/>
                  </a:ext>
                </a:extLst>
              </a:tr>
              <a:tr h="1203269">
                <a:tc>
                  <a:txBody>
                    <a:bodyPr/>
                    <a:lstStyle/>
                    <a:p>
                      <a:r>
                        <a:rPr lang="en-GB" sz="2400">
                          <a:solidFill>
                            <a:srgbClr val="0E3D56"/>
                          </a:solidFill>
                        </a:rPr>
                        <a:t>Fred</a:t>
                      </a:r>
                      <a:endParaRPr lang="en-GB" sz="2400">
                        <a:solidFill>
                          <a:srgbClr val="0E3D56"/>
                        </a:solidFill>
                        <a:latin typeface="Poppins" panose="00000500000000000000" pitchFamily="2" charset="0"/>
                        <a:cs typeface="Poppins" panose="00000500000000000000" pitchFamily="2" charset="0"/>
                      </a:endParaRPr>
                    </a:p>
                  </a:txBody>
                  <a:tcPr marL="117872" marR="117872" marT="58936" marB="58936"/>
                </a:tc>
                <a:tc>
                  <a:txBody>
                    <a:bodyPr/>
                    <a:lstStyle/>
                    <a:p>
                      <a:endParaRPr lang="en-GB" sz="2400">
                        <a:latin typeface="Poppins" panose="00000500000000000000" pitchFamily="2" charset="0"/>
                        <a:cs typeface="Poppins" panose="00000500000000000000" pitchFamily="2" charset="0"/>
                      </a:endParaRPr>
                    </a:p>
                  </a:txBody>
                  <a:tcPr marL="117872" marR="117872" marT="58936" marB="58936"/>
                </a:tc>
                <a:tc>
                  <a:txBody>
                    <a:bodyPr/>
                    <a:lstStyle/>
                    <a:p>
                      <a:pPr marL="0" indent="0">
                        <a:buFont typeface="Arial" panose="020B0604020202020204" pitchFamily="34" charset="0"/>
                        <a:buNone/>
                      </a:pPr>
                      <a:endParaRPr lang="en-GB" sz="2400" dirty="0">
                        <a:latin typeface="Poppins" panose="00000500000000000000" pitchFamily="2" charset="0"/>
                        <a:cs typeface="Poppins" panose="00000500000000000000" pitchFamily="2" charset="0"/>
                      </a:endParaRPr>
                    </a:p>
                  </a:txBody>
                  <a:tcPr marL="117872" marR="117872" marT="58936" marB="58936"/>
                </a:tc>
                <a:tc>
                  <a:txBody>
                    <a:bodyPr/>
                    <a:lstStyle/>
                    <a:p>
                      <a:pPr marL="285750" indent="-285750">
                        <a:buFont typeface="Arial" panose="020B0604020202020204" pitchFamily="34" charset="0"/>
                        <a:buChar char="•"/>
                      </a:pPr>
                      <a:endParaRPr lang="en-GB" sz="2400" dirty="0">
                        <a:latin typeface="Poppins" panose="00000500000000000000" pitchFamily="2" charset="0"/>
                        <a:cs typeface="Poppins" panose="00000500000000000000" pitchFamily="2" charset="0"/>
                      </a:endParaRPr>
                    </a:p>
                  </a:txBody>
                  <a:tcPr marL="117872" marR="117872" marT="58936" marB="58936"/>
                </a:tc>
                <a:extLst>
                  <a:ext uri="{0D108BD9-81ED-4DB2-BD59-A6C34878D82A}">
                    <a16:rowId xmlns:a16="http://schemas.microsoft.com/office/drawing/2014/main" val="2933724620"/>
                  </a:ext>
                </a:extLst>
              </a:tr>
            </a:tbl>
          </a:graphicData>
        </a:graphic>
      </p:graphicFrame>
      <p:pic>
        <p:nvPicPr>
          <p:cNvPr id="10" name="Picture 9" descr="Screen Shot 2017-11-30 at 15.49.09.png">
            <a:extLst>
              <a:ext uri="{FF2B5EF4-FFF2-40B4-BE49-F238E27FC236}">
                <a16:creationId xmlns:a16="http://schemas.microsoft.com/office/drawing/2014/main" id="{73F1AE0A-D71A-44D4-9EAD-596A22231A15}"/>
              </a:ext>
            </a:extLst>
          </p:cNvPr>
          <p:cNvPicPr>
            <a:picLocks noChangeAspect="1"/>
          </p:cNvPicPr>
          <p:nvPr/>
        </p:nvPicPr>
        <p:blipFill rotWithShape="1">
          <a:blip r:embed="rId3">
            <a:extLst>
              <a:ext uri="{28A0092B-C50C-407E-A947-70E740481C1C}">
                <a14:useLocalDpi xmlns:a14="http://schemas.microsoft.com/office/drawing/2010/main" val="0"/>
              </a:ext>
            </a:extLst>
          </a:blip>
          <a:srcRect l="15889" r="23995"/>
          <a:stretch/>
        </p:blipFill>
        <p:spPr>
          <a:xfrm>
            <a:off x="2725479" y="3711054"/>
            <a:ext cx="768946" cy="998507"/>
          </a:xfrm>
          <a:prstGeom prst="rect">
            <a:avLst/>
          </a:prstGeom>
        </p:spPr>
      </p:pic>
      <p:pic>
        <p:nvPicPr>
          <p:cNvPr id="14" name="Picture 13" descr="Screen Shot 2017-11-30 at 15.50.18.png">
            <a:extLst>
              <a:ext uri="{FF2B5EF4-FFF2-40B4-BE49-F238E27FC236}">
                <a16:creationId xmlns:a16="http://schemas.microsoft.com/office/drawing/2014/main" id="{0A0AABEB-7B18-4DDC-B9F6-8F10267EFC02}"/>
              </a:ext>
            </a:extLst>
          </p:cNvPr>
          <p:cNvPicPr>
            <a:picLocks noChangeAspect="1"/>
          </p:cNvPicPr>
          <p:nvPr/>
        </p:nvPicPr>
        <p:blipFill rotWithShape="1">
          <a:blip r:embed="rId4">
            <a:extLst>
              <a:ext uri="{28A0092B-C50C-407E-A947-70E740481C1C}">
                <a14:useLocalDpi xmlns:a14="http://schemas.microsoft.com/office/drawing/2010/main" val="0"/>
              </a:ext>
            </a:extLst>
          </a:blip>
          <a:srcRect l="8477" r="23995"/>
          <a:stretch/>
        </p:blipFill>
        <p:spPr>
          <a:xfrm>
            <a:off x="2725478" y="4973967"/>
            <a:ext cx="773141" cy="946345"/>
          </a:xfrm>
          <a:prstGeom prst="rect">
            <a:avLst/>
          </a:prstGeom>
        </p:spPr>
      </p:pic>
      <p:pic>
        <p:nvPicPr>
          <p:cNvPr id="15" name="Picture 14" descr="Screen Shot 2017-11-30 at 16.01.46.png">
            <a:extLst>
              <a:ext uri="{FF2B5EF4-FFF2-40B4-BE49-F238E27FC236}">
                <a16:creationId xmlns:a16="http://schemas.microsoft.com/office/drawing/2014/main" id="{57AC165B-1C64-4091-8C48-A0AEC5739C3F}"/>
              </a:ext>
            </a:extLst>
          </p:cNvPr>
          <p:cNvPicPr>
            <a:picLocks noChangeAspect="1"/>
          </p:cNvPicPr>
          <p:nvPr/>
        </p:nvPicPr>
        <p:blipFill rotWithShape="1">
          <a:blip r:embed="rId5">
            <a:extLst>
              <a:ext uri="{28A0092B-C50C-407E-A947-70E740481C1C}">
                <a14:useLocalDpi xmlns:a14="http://schemas.microsoft.com/office/drawing/2010/main" val="0"/>
              </a:ext>
            </a:extLst>
          </a:blip>
          <a:srcRect l="9007" r="27116"/>
          <a:stretch/>
        </p:blipFill>
        <p:spPr>
          <a:xfrm>
            <a:off x="2680133" y="2496038"/>
            <a:ext cx="768946" cy="95061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948350D7-F2EB-3985-D257-B9328A24AAC1}"/>
              </a:ext>
            </a:extLst>
          </p:cNvPr>
          <p:cNvPicPr>
            <a:picLocks noChangeAspect="1"/>
          </p:cNvPicPr>
          <p:nvPr/>
        </p:nvPicPr>
        <p:blipFill rotWithShape="1">
          <a:blip r:embed="rId6">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0E69AB3C-4BC5-563D-16BD-09CED21CE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78402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6630F6-9931-9E41-B84E-BFD54DF7E4E2}"/>
              </a:ext>
            </a:extLst>
          </p:cNvPr>
          <p:cNvGrpSpPr/>
          <p:nvPr/>
        </p:nvGrpSpPr>
        <p:grpSpPr>
          <a:xfrm>
            <a:off x="713604" y="2056230"/>
            <a:ext cx="10764791" cy="4062230"/>
            <a:chOff x="713604" y="2056230"/>
            <a:chExt cx="10764791" cy="4062230"/>
          </a:xfrm>
        </p:grpSpPr>
        <p:pic>
          <p:nvPicPr>
            <p:cNvPr id="10" name="Picture 5" descr="Picture 5">
              <a:extLst>
                <a:ext uri="{FF2B5EF4-FFF2-40B4-BE49-F238E27FC236}">
                  <a16:creationId xmlns:a16="http://schemas.microsoft.com/office/drawing/2014/main" id="{B98AA6C2-D372-4048-84BE-9EFE459A0F3C}"/>
                </a:ext>
              </a:extLst>
            </p:cNvPr>
            <p:cNvPicPr>
              <a:picLocks noChangeAspect="1"/>
            </p:cNvPicPr>
            <p:nvPr/>
          </p:nvPicPr>
          <p:blipFill>
            <a:blip r:embed="rId3"/>
            <a:srcRect l="994" t="999" r="952" b="999"/>
            <a:stretch>
              <a:fillRect/>
            </a:stretch>
          </p:blipFill>
          <p:spPr>
            <a:xfrm>
              <a:off x="4112461" y="2060891"/>
              <a:ext cx="3967077" cy="3964944"/>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Text Box 29"/>
            <p:cNvSpPr txBox="1">
              <a:spLocks noChangeArrowheads="1"/>
            </p:cNvSpPr>
            <p:nvPr/>
          </p:nvSpPr>
          <p:spPr bwMode="auto">
            <a:xfrm>
              <a:off x="713604" y="4704221"/>
              <a:ext cx="4291084" cy="1414239"/>
            </a:xfrm>
            <a:prstGeom prst="roundRect">
              <a:avLst/>
            </a:prstGeom>
            <a:solidFill>
              <a:srgbClr val="FFFFFF">
                <a:alpha val="70000"/>
              </a:srgbClr>
            </a:solidFill>
            <a:ln w="50800">
              <a:solidFill>
                <a:srgbClr val="92D050"/>
              </a:solidFill>
              <a:miter lim="800000"/>
              <a:headEnd/>
              <a:tailEnd/>
            </a:ln>
          </p:spPr>
          <p:txBody>
            <a:bodyPr rot="0" vert="horz" wrap="none" lIns="91440" tIns="324000" rIns="91440" bIns="45720" anchor="ctr" anchorCtr="0" upright="1">
              <a:noAutofit/>
            </a:bodyPr>
            <a:lstStyle/>
            <a:p>
              <a:pPr marL="285750" indent="-285750">
                <a:buFont typeface="Arial" panose="020B0604020202020204" pitchFamily="34" charset="0"/>
                <a:buChar char="•"/>
              </a:pPr>
              <a:endParaRPr lang="en-GB" sz="2000" dirty="0">
                <a:solidFill>
                  <a:srgbClr val="0C3E56"/>
                </a:solidFill>
                <a:latin typeface="Poppins" panose="00000500000000000000" pitchFamily="2" charset="0"/>
                <a:ea typeface="ＭＳ 明朝"/>
                <a:cs typeface="Poppins" panose="00000500000000000000" pitchFamily="2" charset="0"/>
              </a:endParaRPr>
            </a:p>
            <a:p>
              <a:r>
                <a:rPr lang="en-GB" sz="2000" dirty="0">
                  <a:solidFill>
                    <a:srgbClr val="0C3E56"/>
                  </a:solidFill>
                  <a:latin typeface="Poppins" panose="00000500000000000000" pitchFamily="2" charset="0"/>
                  <a:ea typeface="ＭＳ 明朝"/>
                  <a:cs typeface="Poppins" panose="00000500000000000000" pitchFamily="2" charset="0"/>
                </a:rPr>
                <a:t>Can feel overwhelmed</a:t>
              </a:r>
            </a:p>
            <a:p>
              <a:r>
                <a:rPr lang="en-GB" sz="2000" dirty="0">
                  <a:solidFill>
                    <a:srgbClr val="0C3E56"/>
                  </a:solidFill>
                  <a:latin typeface="Poppins" panose="00000500000000000000" pitchFamily="2" charset="0"/>
                  <a:ea typeface="ＭＳ 明朝"/>
                  <a:cs typeface="Poppins" panose="00000500000000000000" pitchFamily="2" charset="0"/>
                </a:rPr>
                <a:t>Concerned for others first</a:t>
              </a:r>
            </a:p>
            <a:p>
              <a:r>
                <a:rPr lang="en-GB" sz="2000" dirty="0">
                  <a:solidFill>
                    <a:srgbClr val="0C3E56"/>
                  </a:solidFill>
                  <a:latin typeface="Poppins" panose="00000500000000000000" pitchFamily="2" charset="0"/>
                  <a:ea typeface="ＭＳ 明朝"/>
                  <a:cs typeface="Poppins" panose="00000500000000000000" pitchFamily="2" charset="0"/>
                </a:rPr>
                <a:t>Reluctant to respond quickly  </a:t>
              </a:r>
            </a:p>
            <a:p>
              <a:endParaRPr lang="en-GB" sz="2000" dirty="0">
                <a:solidFill>
                  <a:srgbClr val="0C3E56"/>
                </a:solidFill>
                <a:latin typeface="Poppins" panose="00000500000000000000" pitchFamily="2" charset="0"/>
                <a:ea typeface="ＭＳ 明朝"/>
                <a:cs typeface="Poppins" panose="00000500000000000000" pitchFamily="2" charset="0"/>
              </a:endParaRPr>
            </a:p>
            <a:p>
              <a:pPr marL="285750" indent="-285750">
                <a:spcAft>
                  <a:spcPts val="0"/>
                </a:spcAft>
                <a:buFont typeface="Arial" panose="020B0604020202020204" pitchFamily="34" charset="0"/>
                <a:buChar char="•"/>
              </a:pPr>
              <a:endParaRPr lang="en-GB" sz="2000" dirty="0">
                <a:solidFill>
                  <a:srgbClr val="0C3E56"/>
                </a:solidFill>
                <a:effectLst/>
                <a:latin typeface="Poppins" panose="00000500000000000000" pitchFamily="2" charset="0"/>
                <a:ea typeface="Times New Roman"/>
                <a:cs typeface="Poppins" panose="00000500000000000000" pitchFamily="2" charset="0"/>
              </a:endParaRPr>
            </a:p>
          </p:txBody>
        </p:sp>
        <p:sp>
          <p:nvSpPr>
            <p:cNvPr id="9" name="Text Box 30"/>
            <p:cNvSpPr txBox="1">
              <a:spLocks noChangeArrowheads="1"/>
            </p:cNvSpPr>
            <p:nvPr/>
          </p:nvSpPr>
          <p:spPr bwMode="auto">
            <a:xfrm>
              <a:off x="7187311" y="4670337"/>
              <a:ext cx="4291084" cy="1414239"/>
            </a:xfrm>
            <a:prstGeom prst="roundRect">
              <a:avLst/>
            </a:prstGeom>
            <a:solidFill>
              <a:srgbClr val="FFFFFF">
                <a:alpha val="70000"/>
              </a:srgbClr>
            </a:solidFill>
            <a:ln w="50800">
              <a:solidFill>
                <a:srgbClr val="FFD30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endParaRPr lang="en-GB" sz="2000" dirty="0">
                <a:solidFill>
                  <a:srgbClr val="0C3E56"/>
                </a:solidFill>
                <a:latin typeface="Poppins" panose="00000500000000000000" pitchFamily="2" charset="0"/>
                <a:ea typeface="ＭＳ 明朝"/>
                <a:cs typeface="Poppins" panose="00000500000000000000" pitchFamily="2" charset="0"/>
              </a:endParaRPr>
            </a:p>
            <a:p>
              <a:pPr marL="285750" indent="-285750">
                <a:buFont typeface="Arial" panose="020B0604020202020204" pitchFamily="34" charset="0"/>
                <a:buChar char="•"/>
              </a:pPr>
              <a:endParaRPr lang="en-GB" sz="2000" dirty="0">
                <a:solidFill>
                  <a:srgbClr val="0C3E56"/>
                </a:solidFill>
                <a:latin typeface="Poppins" panose="00000500000000000000" pitchFamily="2" charset="0"/>
                <a:ea typeface="ＭＳ 明朝"/>
                <a:cs typeface="Poppins" panose="00000500000000000000" pitchFamily="2" charset="0"/>
              </a:endParaRPr>
            </a:p>
            <a:p>
              <a:r>
                <a:rPr lang="en-GB" sz="2000" dirty="0">
                  <a:solidFill>
                    <a:srgbClr val="0C3E56"/>
                  </a:solidFill>
                  <a:latin typeface="Poppins" panose="00000500000000000000" pitchFamily="2" charset="0"/>
                  <a:ea typeface="ＭＳ 明朝"/>
                  <a:cs typeface="Poppins" panose="00000500000000000000" pitchFamily="2" charset="0"/>
                </a:rPr>
                <a:t>Will see the opportunities </a:t>
              </a:r>
            </a:p>
            <a:p>
              <a:r>
                <a:rPr lang="en-GB" sz="2000" dirty="0">
                  <a:solidFill>
                    <a:srgbClr val="0C3E56"/>
                  </a:solidFill>
                  <a:latin typeface="Poppins" panose="00000500000000000000" pitchFamily="2" charset="0"/>
                  <a:ea typeface="ＭＳ 明朝"/>
                  <a:cs typeface="Poppins" panose="00000500000000000000" pitchFamily="2" charset="0"/>
                </a:rPr>
                <a:t>Keen to work collaboratively</a:t>
              </a:r>
            </a:p>
            <a:p>
              <a:r>
                <a:rPr lang="en-GB" sz="2000" dirty="0">
                  <a:solidFill>
                    <a:srgbClr val="0C3E56"/>
                  </a:solidFill>
                  <a:latin typeface="Poppins" panose="00000500000000000000" pitchFamily="2" charset="0"/>
                  <a:ea typeface="ＭＳ 明朝"/>
                  <a:cs typeface="Poppins" panose="00000500000000000000" pitchFamily="2" charset="0"/>
                </a:rPr>
                <a:t>Can miss details</a:t>
              </a:r>
            </a:p>
            <a:p>
              <a:pPr marL="285750" indent="-285750">
                <a:buFont typeface="Arial" panose="020B0604020202020204" pitchFamily="34" charset="0"/>
                <a:buChar char="•"/>
              </a:pPr>
              <a:endParaRPr lang="en-GB" sz="2000" dirty="0">
                <a:solidFill>
                  <a:srgbClr val="0C3E56"/>
                </a:solidFill>
                <a:latin typeface="Poppins" panose="00000500000000000000" pitchFamily="2" charset="0"/>
                <a:ea typeface="ＭＳ 明朝"/>
                <a:cs typeface="Poppins" panose="00000500000000000000" pitchFamily="2" charset="0"/>
              </a:endParaRPr>
            </a:p>
            <a:p>
              <a:pPr marL="285750" indent="-285750">
                <a:spcAft>
                  <a:spcPts val="0"/>
                </a:spcAft>
                <a:buFont typeface="Arial" panose="020B0604020202020204" pitchFamily="34" charset="0"/>
                <a:buChar char="•"/>
              </a:pPr>
              <a:endParaRPr lang="en-GB" sz="2000" dirty="0">
                <a:solidFill>
                  <a:srgbClr val="0C3E56"/>
                </a:solidFill>
                <a:effectLst/>
                <a:latin typeface="Poppins" panose="00000500000000000000" pitchFamily="2" charset="0"/>
                <a:ea typeface="Times New Roman"/>
                <a:cs typeface="Poppins" panose="00000500000000000000" pitchFamily="2" charset="0"/>
              </a:endParaRPr>
            </a:p>
          </p:txBody>
        </p:sp>
        <p:sp>
          <p:nvSpPr>
            <p:cNvPr id="12" name="Text Box 31"/>
            <p:cNvSpPr txBox="1">
              <a:spLocks noChangeArrowheads="1"/>
            </p:cNvSpPr>
            <p:nvPr/>
          </p:nvSpPr>
          <p:spPr bwMode="auto">
            <a:xfrm>
              <a:off x="788193" y="2056230"/>
              <a:ext cx="4291082" cy="1414239"/>
            </a:xfrm>
            <a:prstGeom prst="roundRect">
              <a:avLst/>
            </a:prstGeom>
            <a:solidFill>
              <a:srgbClr val="FFFFFF">
                <a:alpha val="81176"/>
              </a:srgbClr>
            </a:solidFill>
            <a:ln w="508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0" rIns="91440" bIns="45720" anchor="ctr" anchorCtr="0" upright="1">
              <a:noAutofit/>
            </a:bodyPr>
            <a:lstStyle/>
            <a:p>
              <a:pPr marL="285750" indent="-285750">
                <a:buFont typeface="Arial" panose="020B0604020202020204" pitchFamily="34" charset="0"/>
                <a:buChar char="•"/>
              </a:pPr>
              <a:endParaRPr lang="en-GB" sz="2000" dirty="0">
                <a:solidFill>
                  <a:srgbClr val="0C3E56"/>
                </a:solidFill>
                <a:latin typeface="Poppins" panose="00000500000000000000" pitchFamily="2" charset="0"/>
                <a:ea typeface="ＭＳ 明朝"/>
                <a:cs typeface="Poppins" panose="00000500000000000000" pitchFamily="2" charset="0"/>
              </a:endParaRPr>
            </a:p>
            <a:p>
              <a:r>
                <a:rPr lang="en-GB" sz="2000" dirty="0">
                  <a:solidFill>
                    <a:srgbClr val="0C3E56"/>
                  </a:solidFill>
                  <a:latin typeface="Poppins" panose="00000500000000000000" pitchFamily="2" charset="0"/>
                  <a:ea typeface="ＭＳ 明朝"/>
                  <a:cs typeface="Poppins" panose="00000500000000000000" pitchFamily="2" charset="0"/>
                </a:rPr>
                <a:t>Looks for facts</a:t>
              </a:r>
            </a:p>
            <a:p>
              <a:r>
                <a:rPr lang="en-GB" sz="2000" dirty="0">
                  <a:solidFill>
                    <a:srgbClr val="0C3E56"/>
                  </a:solidFill>
                  <a:latin typeface="Poppins" panose="00000500000000000000" pitchFamily="2" charset="0"/>
                  <a:ea typeface="ＭＳ 明朝"/>
                  <a:cs typeface="Poppins" panose="00000500000000000000" pitchFamily="2" charset="0"/>
                </a:rPr>
                <a:t>Will look for a logical solution</a:t>
              </a:r>
            </a:p>
            <a:p>
              <a:r>
                <a:rPr lang="en-GB" sz="2000" dirty="0">
                  <a:solidFill>
                    <a:srgbClr val="0C3E56"/>
                  </a:solidFill>
                  <a:latin typeface="Poppins" panose="00000500000000000000" pitchFamily="2" charset="0"/>
                  <a:ea typeface="ＭＳ 明朝"/>
                  <a:cs typeface="Poppins" panose="00000500000000000000" pitchFamily="2" charset="0"/>
                </a:rPr>
                <a:t>May see worst in a situation</a:t>
              </a:r>
            </a:p>
            <a:p>
              <a:pPr marL="285750" indent="-285750">
                <a:spcAft>
                  <a:spcPts val="0"/>
                </a:spcAft>
                <a:buFont typeface="Arial" panose="020B0604020202020204" pitchFamily="34" charset="0"/>
                <a:buChar char="•"/>
              </a:pPr>
              <a:endParaRPr lang="en-GB" sz="2000" dirty="0">
                <a:solidFill>
                  <a:srgbClr val="0C3E56"/>
                </a:solidFill>
                <a:effectLst/>
                <a:latin typeface="Poppins" panose="00000500000000000000" pitchFamily="2" charset="0"/>
                <a:ea typeface="Times New Roman"/>
                <a:cs typeface="Poppins" panose="00000500000000000000" pitchFamily="2" charset="0"/>
              </a:endParaRPr>
            </a:p>
          </p:txBody>
        </p:sp>
        <p:sp>
          <p:nvSpPr>
            <p:cNvPr id="13" name="Text Box 28"/>
            <p:cNvSpPr txBox="1">
              <a:spLocks noChangeArrowheads="1"/>
            </p:cNvSpPr>
            <p:nvPr/>
          </p:nvSpPr>
          <p:spPr bwMode="auto">
            <a:xfrm>
              <a:off x="7187311" y="2056231"/>
              <a:ext cx="4291082" cy="1414238"/>
            </a:xfrm>
            <a:prstGeom prst="roundRect">
              <a:avLst/>
            </a:prstGeom>
            <a:solidFill>
              <a:srgbClr val="FFFFFF">
                <a:alpha val="70000"/>
              </a:srgbClr>
            </a:solidFill>
            <a:ln w="50800">
              <a:solidFill>
                <a:srgbClr val="FF0000"/>
              </a:solidFill>
              <a:miter lim="800000"/>
              <a:headEnd/>
              <a:tailEnd/>
            </a:ln>
          </p:spPr>
          <p:txBody>
            <a:bodyPr rot="0" vert="horz" wrap="square" lIns="91440" tIns="360000" rIns="91440" bIns="45720" anchor="ctr" anchorCtr="0" upright="1">
              <a:noAutofit/>
            </a:bodyPr>
            <a:lstStyle/>
            <a:p>
              <a:r>
                <a:rPr lang="en-GB" sz="2000" dirty="0">
                  <a:solidFill>
                    <a:srgbClr val="0C3E56"/>
                  </a:solidFill>
                  <a:latin typeface="Poppins" panose="00000500000000000000" pitchFamily="2" charset="0"/>
                  <a:ea typeface="ＭＳ 明朝"/>
                  <a:cs typeface="Poppins" panose="00000500000000000000" pitchFamily="2" charset="0"/>
                </a:rPr>
                <a:t>Looks to sort it quickly </a:t>
              </a:r>
            </a:p>
            <a:p>
              <a:r>
                <a:rPr lang="en-GB" sz="2000" dirty="0">
                  <a:solidFill>
                    <a:srgbClr val="0C3E56"/>
                  </a:solidFill>
                  <a:latin typeface="Poppins" panose="00000500000000000000" pitchFamily="2" charset="0"/>
                  <a:ea typeface="ＭＳ 明朝"/>
                  <a:cs typeface="Poppins" panose="00000500000000000000" pitchFamily="2" charset="0"/>
                </a:rPr>
                <a:t>Decisive</a:t>
              </a:r>
            </a:p>
            <a:p>
              <a:r>
                <a:rPr lang="en-GB" sz="2000" dirty="0">
                  <a:solidFill>
                    <a:srgbClr val="0C3E56"/>
                  </a:solidFill>
                  <a:latin typeface="Poppins" panose="00000500000000000000" pitchFamily="2" charset="0"/>
                  <a:ea typeface="ＭＳ 明朝"/>
                  <a:cs typeface="Poppins" panose="00000500000000000000" pitchFamily="2" charset="0"/>
                </a:rPr>
                <a:t>Can appear rushed</a:t>
              </a:r>
            </a:p>
            <a:p>
              <a:endParaRPr lang="en-GB" sz="2000" dirty="0">
                <a:solidFill>
                  <a:srgbClr val="0C3E56"/>
                </a:solidFill>
                <a:latin typeface="Poppins" panose="00000500000000000000" pitchFamily="2" charset="0"/>
                <a:ea typeface="ＭＳ 明朝"/>
                <a:cs typeface="Poppins" panose="00000500000000000000" pitchFamily="2" charset="0"/>
              </a:endParaRPr>
            </a:p>
          </p:txBody>
        </p:sp>
      </p:grpSp>
      <p:sp>
        <p:nvSpPr>
          <p:cNvPr id="14" name="TextBox 13">
            <a:extLst>
              <a:ext uri="{FF2B5EF4-FFF2-40B4-BE49-F238E27FC236}">
                <a16:creationId xmlns:a16="http://schemas.microsoft.com/office/drawing/2014/main" id="{81C93BC1-3FA8-F745-81BF-93E36DCDDAC0}"/>
              </a:ext>
            </a:extLst>
          </p:cNvPr>
          <p:cNvSpPr txBox="1"/>
          <p:nvPr/>
        </p:nvSpPr>
        <p:spPr>
          <a:xfrm>
            <a:off x="788193" y="498727"/>
            <a:ext cx="10615612" cy="892552"/>
          </a:xfrm>
          <a:prstGeom prst="rect">
            <a:avLst/>
          </a:prstGeom>
          <a:noFill/>
        </p:spPr>
        <p:txBody>
          <a:bodyPr wrap="square" rtlCol="0">
            <a:spAutoFit/>
          </a:bodyPr>
          <a:lstStyle/>
          <a:p>
            <a:pPr algn="ctr"/>
            <a:r>
              <a:rPr lang="en-GB" sz="3200" b="1" dirty="0">
                <a:solidFill>
                  <a:srgbClr val="0C3E56"/>
                </a:solidFill>
                <a:latin typeface="Poppins" panose="00000500000000000000" pitchFamily="2" charset="0"/>
                <a:cs typeface="Poppins" panose="00000500000000000000" pitchFamily="2" charset="0"/>
              </a:rPr>
              <a:t>Response to setbacks </a:t>
            </a:r>
          </a:p>
          <a:p>
            <a:pPr algn="ctr"/>
            <a:r>
              <a:rPr lang="en-US" sz="2000" dirty="0">
                <a:solidFill>
                  <a:srgbClr val="0C3E56"/>
                </a:solidFill>
                <a:latin typeface="Poppins" panose="00000500000000000000" pitchFamily="2" charset="0"/>
                <a:cs typeface="Poppins" panose="00000500000000000000" pitchFamily="2" charset="0"/>
              </a:rPr>
              <a:t>How each colour preference is likely to respond</a:t>
            </a:r>
          </a:p>
        </p:txBody>
      </p:sp>
      <p:pic>
        <p:nvPicPr>
          <p:cNvPr id="2" name="Picture 1" descr="Graphical user interface, text, application, email&#10;&#10;Description automatically generated">
            <a:extLst>
              <a:ext uri="{FF2B5EF4-FFF2-40B4-BE49-F238E27FC236}">
                <a16:creationId xmlns:a16="http://schemas.microsoft.com/office/drawing/2014/main" id="{7694E865-01B4-0A9E-F096-B8C930C8BF8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B8866F21-005C-3E3E-E7BD-975FB93A3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3975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B1C0F-E199-4BBA-9E54-046630BD22B2}"/>
              </a:ext>
            </a:extLst>
          </p:cNvPr>
          <p:cNvSpPr txBox="1"/>
          <p:nvPr/>
        </p:nvSpPr>
        <p:spPr>
          <a:xfrm>
            <a:off x="3955142" y="685234"/>
            <a:ext cx="4281713" cy="584775"/>
          </a:xfrm>
          <a:prstGeom prst="rect">
            <a:avLst/>
          </a:prstGeom>
          <a:noFill/>
        </p:spPr>
        <p:txBody>
          <a:bodyPr wrap="square" rtlCol="0">
            <a:spAutoFit/>
          </a:bodyPr>
          <a:lstStyle/>
          <a:p>
            <a:pPr algn="ctr"/>
            <a:r>
              <a:rPr lang="en-GB" sz="3200" b="1" dirty="0">
                <a:solidFill>
                  <a:srgbClr val="0C3E56"/>
                </a:solidFill>
                <a:latin typeface="Poppins" panose="00000500000000000000" pitchFamily="2" charset="0"/>
                <a:cs typeface="Poppins" panose="00000500000000000000" pitchFamily="2" charset="0"/>
              </a:rPr>
              <a:t>Handling setbacks</a:t>
            </a:r>
          </a:p>
        </p:txBody>
      </p:sp>
      <p:sp>
        <p:nvSpPr>
          <p:cNvPr id="10" name="TextBox 9">
            <a:extLst>
              <a:ext uri="{FF2B5EF4-FFF2-40B4-BE49-F238E27FC236}">
                <a16:creationId xmlns:a16="http://schemas.microsoft.com/office/drawing/2014/main" id="{BA3FDBC8-31F3-2442-949C-4DDB4DFB9C8D}"/>
              </a:ext>
            </a:extLst>
          </p:cNvPr>
          <p:cNvSpPr txBox="1"/>
          <p:nvPr/>
        </p:nvSpPr>
        <p:spPr>
          <a:xfrm>
            <a:off x="632169" y="1462481"/>
            <a:ext cx="4793271" cy="4278094"/>
          </a:xfrm>
          <a:prstGeom prst="rect">
            <a:avLst/>
          </a:prstGeom>
          <a:noFill/>
        </p:spPr>
        <p:txBody>
          <a:bodyPr wrap="square" lIns="91440" tIns="45720" rIns="91440" bIns="45720" rtlCol="0" anchor="t">
            <a:spAutoFit/>
          </a:bodyPr>
          <a:lstStyle/>
          <a:p>
            <a:r>
              <a:rPr lang="en-US" sz="3200" b="1" dirty="0">
                <a:solidFill>
                  <a:srgbClr val="0C3E56"/>
                </a:solidFill>
                <a:latin typeface="Poppins" panose="00000500000000000000" pitchFamily="2" charset="0"/>
                <a:cs typeface="Poppins" panose="00000500000000000000" pitchFamily="2" charset="0"/>
              </a:rPr>
              <a:t>Exercise 5</a:t>
            </a:r>
          </a:p>
          <a:p>
            <a:pPr marL="457200" indent="-457200">
              <a:buFont typeface="Arial" panose="020B0604020202020204" pitchFamily="34" charset="0"/>
              <a:buChar char="•"/>
            </a:pPr>
            <a:endParaRPr lang="en-GB" sz="2000" dirty="0">
              <a:solidFill>
                <a:srgbClr val="0C3E56"/>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Look at the Handling Setbacks section of your report </a:t>
            </a:r>
            <a:r>
              <a:rPr lang="en-GB" sz="2000" dirty="0">
                <a:solidFill>
                  <a:srgbClr val="0C3E56"/>
                </a:solidFill>
                <a:highlight>
                  <a:srgbClr val="FFFF00"/>
                </a:highlight>
                <a:latin typeface="Poppins" panose="00000500000000000000" pitchFamily="2" charset="0"/>
                <a:cs typeface="Poppins" panose="00000500000000000000" pitchFamily="2" charset="0"/>
              </a:rPr>
              <a:t>– page ?</a:t>
            </a:r>
            <a:endParaRPr lang="en-GB" sz="1600" dirty="0">
              <a:solidFill>
                <a:srgbClr val="0C3E56"/>
              </a:solidFill>
              <a:highlight>
                <a:srgbClr val="FFFF00"/>
              </a:highlight>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endParaRPr lang="en-GB" sz="2000" dirty="0">
              <a:solidFill>
                <a:srgbClr val="0C3E56"/>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Pick two statements from each column that most resonate with you.</a:t>
            </a:r>
            <a:endParaRPr lang="en-GB" sz="1600" dirty="0">
              <a:solidFill>
                <a:srgbClr val="0C3E56"/>
              </a:solidFill>
              <a:latin typeface="Poppins" panose="00000500000000000000" pitchFamily="2" charset="0"/>
              <a:cs typeface="Poppins" panose="00000500000000000000" pitchFamily="2" charset="0"/>
            </a:endParaRPr>
          </a:p>
          <a:p>
            <a:endParaRPr lang="en-GB" sz="2000" dirty="0">
              <a:solidFill>
                <a:srgbClr val="0C3E56"/>
              </a:solidFill>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Share in pairs how an awareness of these things will help you better handle setbacks in the future.</a:t>
            </a:r>
          </a:p>
        </p:txBody>
      </p:sp>
      <p:pic>
        <p:nvPicPr>
          <p:cNvPr id="3" name="Picture 3" descr="Text&#10;&#10;Description automatically generated">
            <a:extLst>
              <a:ext uri="{FF2B5EF4-FFF2-40B4-BE49-F238E27FC236}">
                <a16:creationId xmlns:a16="http://schemas.microsoft.com/office/drawing/2014/main" id="{123D3474-00E7-4828-B40A-A4479594EB9A}"/>
              </a:ext>
            </a:extLst>
          </p:cNvPr>
          <p:cNvPicPr>
            <a:picLocks noChangeAspect="1"/>
          </p:cNvPicPr>
          <p:nvPr/>
        </p:nvPicPr>
        <p:blipFill>
          <a:blip r:embed="rId3"/>
          <a:stretch>
            <a:fillRect/>
          </a:stretch>
        </p:blipFill>
        <p:spPr>
          <a:xfrm>
            <a:off x="5761105" y="1844556"/>
            <a:ext cx="6078746" cy="3513944"/>
          </a:xfrm>
          <a:prstGeom prst="rect">
            <a:avLst/>
          </a:prstGeom>
          <a:ln>
            <a:solidFill>
              <a:srgbClr val="77B2C4"/>
            </a:solidFill>
          </a:ln>
        </p:spPr>
      </p:pic>
      <p:pic>
        <p:nvPicPr>
          <p:cNvPr id="4" name="Picture 3" descr="Graphical user interface, text, application, email&#10;&#10;Description automatically generated">
            <a:extLst>
              <a:ext uri="{FF2B5EF4-FFF2-40B4-BE49-F238E27FC236}">
                <a16:creationId xmlns:a16="http://schemas.microsoft.com/office/drawing/2014/main" id="{1A73F32B-B1B1-22EA-94E4-17F1EC261298}"/>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40CBB0B5-947E-69E8-9B9A-32D40263D2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3909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4749EFF-B3AC-3648-8756-29ACEEF6C00C}"/>
              </a:ext>
            </a:extLst>
          </p:cNvPr>
          <p:cNvGrpSpPr/>
          <p:nvPr/>
        </p:nvGrpSpPr>
        <p:grpSpPr>
          <a:xfrm>
            <a:off x="588851" y="983608"/>
            <a:ext cx="11104717" cy="5641973"/>
            <a:chOff x="43685" y="980845"/>
            <a:chExt cx="11192791" cy="5641973"/>
          </a:xfrm>
        </p:grpSpPr>
        <p:sp>
          <p:nvSpPr>
            <p:cNvPr id="3" name="TextBox 2"/>
            <p:cNvSpPr txBox="1"/>
            <p:nvPr/>
          </p:nvSpPr>
          <p:spPr>
            <a:xfrm>
              <a:off x="7244126" y="1538630"/>
              <a:ext cx="2996493" cy="707886"/>
            </a:xfrm>
            <a:prstGeom prst="rect">
              <a:avLst/>
            </a:prstGeom>
            <a:noFill/>
          </p:spPr>
          <p:txBody>
            <a:bodyPr wrap="square" rtlCol="0">
              <a:spAutoFit/>
            </a:bodyPr>
            <a:lstStyle/>
            <a:p>
              <a:pPr algn="ctr"/>
              <a:r>
                <a:rPr lang="en-US" sz="2000">
                  <a:solidFill>
                    <a:srgbClr val="0C3E56"/>
                  </a:solidFill>
                  <a:latin typeface="Poppins" panose="00000500000000000000" pitchFamily="2" charset="0"/>
                  <a:cs typeface="Poppins" panose="00000500000000000000" pitchFamily="2" charset="0"/>
                </a:rPr>
                <a:t>Value other perspectives</a:t>
              </a:r>
            </a:p>
          </p:txBody>
        </p:sp>
        <p:sp>
          <p:nvSpPr>
            <p:cNvPr id="13" name="TextBox 12"/>
            <p:cNvSpPr txBox="1"/>
            <p:nvPr/>
          </p:nvSpPr>
          <p:spPr>
            <a:xfrm>
              <a:off x="8239983" y="3234582"/>
              <a:ext cx="2996493" cy="707886"/>
            </a:xfrm>
            <a:prstGeom prst="rect">
              <a:avLst/>
            </a:prstGeom>
            <a:noFill/>
          </p:spPr>
          <p:txBody>
            <a:bodyPr wrap="square" rtlCol="0">
              <a:spAutoFit/>
            </a:bodyPr>
            <a:lstStyle/>
            <a:p>
              <a:pPr algn="ctr"/>
              <a:r>
                <a:rPr lang="en-US" sz="2000" dirty="0">
                  <a:solidFill>
                    <a:srgbClr val="0C3E56"/>
                  </a:solidFill>
                  <a:latin typeface="Poppins" panose="00000500000000000000" pitchFamily="2" charset="0"/>
                  <a:cs typeface="Poppins" panose="00000500000000000000" pitchFamily="2" charset="0"/>
                </a:rPr>
                <a:t>Take on tasks which </a:t>
              </a:r>
            </a:p>
            <a:p>
              <a:pPr algn="ctr"/>
              <a:r>
                <a:rPr lang="en-US" sz="2000" dirty="0">
                  <a:solidFill>
                    <a:srgbClr val="0C3E56"/>
                  </a:solidFill>
                  <a:latin typeface="Poppins" panose="00000500000000000000" pitchFamily="2" charset="0"/>
                  <a:cs typeface="Poppins" panose="00000500000000000000" pitchFamily="2" charset="0"/>
                </a:rPr>
                <a:t>require attention</a:t>
              </a:r>
            </a:p>
          </p:txBody>
        </p:sp>
        <p:sp>
          <p:nvSpPr>
            <p:cNvPr id="16" name="TextBox 15"/>
            <p:cNvSpPr txBox="1"/>
            <p:nvPr/>
          </p:nvSpPr>
          <p:spPr>
            <a:xfrm>
              <a:off x="869543" y="4826656"/>
              <a:ext cx="2996493" cy="707886"/>
            </a:xfrm>
            <a:prstGeom prst="rect">
              <a:avLst/>
            </a:prstGeom>
            <a:noFill/>
          </p:spPr>
          <p:txBody>
            <a:bodyPr wrap="square" rtlCol="0">
              <a:spAutoFit/>
            </a:bodyPr>
            <a:lstStyle/>
            <a:p>
              <a:pPr algn="ctr"/>
              <a:r>
                <a:rPr lang="en-US" sz="2000">
                  <a:solidFill>
                    <a:srgbClr val="0C3E56"/>
                  </a:solidFill>
                  <a:latin typeface="Poppins" panose="00000500000000000000" pitchFamily="2" charset="0"/>
                  <a:cs typeface="Poppins" panose="00000500000000000000" pitchFamily="2" charset="0"/>
                </a:rPr>
                <a:t>Commit to a task or decision</a:t>
              </a:r>
            </a:p>
          </p:txBody>
        </p:sp>
        <p:sp>
          <p:nvSpPr>
            <p:cNvPr id="17" name="TextBox 16"/>
            <p:cNvSpPr txBox="1"/>
            <p:nvPr/>
          </p:nvSpPr>
          <p:spPr>
            <a:xfrm>
              <a:off x="4005267" y="5914932"/>
              <a:ext cx="3698457" cy="707886"/>
            </a:xfrm>
            <a:prstGeom prst="rect">
              <a:avLst/>
            </a:prstGeom>
            <a:noFill/>
          </p:spPr>
          <p:txBody>
            <a:bodyPr wrap="square" lIns="91440" tIns="45720" rIns="91440" bIns="45720" rtlCol="0" anchor="t">
              <a:spAutoFit/>
            </a:bodyPr>
            <a:lstStyle/>
            <a:p>
              <a:pPr algn="ctr"/>
              <a:r>
                <a:rPr lang="en-US" sz="2000" dirty="0" err="1">
                  <a:solidFill>
                    <a:srgbClr val="0C3E56"/>
                  </a:solidFill>
                  <a:latin typeface="Poppins" panose="00000500000000000000" pitchFamily="2" charset="0"/>
                  <a:cs typeface="Poppins" panose="00000500000000000000" pitchFamily="2" charset="0"/>
                </a:rPr>
                <a:t>Utilise</a:t>
              </a:r>
              <a:r>
                <a:rPr lang="en-US" sz="2000" dirty="0">
                  <a:solidFill>
                    <a:srgbClr val="0C3E56"/>
                  </a:solidFill>
                  <a:latin typeface="Poppins" panose="00000500000000000000" pitchFamily="2" charset="0"/>
                  <a:cs typeface="Poppins" panose="00000500000000000000" pitchFamily="2" charset="0"/>
                </a:rPr>
                <a:t> analysis and attention to detail</a:t>
              </a:r>
            </a:p>
          </p:txBody>
        </p:sp>
        <p:sp>
          <p:nvSpPr>
            <p:cNvPr id="18" name="TextBox 17"/>
            <p:cNvSpPr txBox="1"/>
            <p:nvPr/>
          </p:nvSpPr>
          <p:spPr>
            <a:xfrm>
              <a:off x="7650835" y="4777544"/>
              <a:ext cx="3000408" cy="707886"/>
            </a:xfrm>
            <a:prstGeom prst="rect">
              <a:avLst/>
            </a:prstGeom>
            <a:noFill/>
          </p:spPr>
          <p:txBody>
            <a:bodyPr wrap="square" rtlCol="0">
              <a:spAutoFit/>
            </a:bodyPr>
            <a:lstStyle/>
            <a:p>
              <a:pPr algn="ctr"/>
              <a:r>
                <a:rPr lang="en-US" sz="2000" dirty="0">
                  <a:solidFill>
                    <a:srgbClr val="0C3E56"/>
                  </a:solidFill>
                  <a:latin typeface="Poppins" panose="00000500000000000000" pitchFamily="2" charset="0"/>
                  <a:cs typeface="Poppins" panose="00000500000000000000" pitchFamily="2" charset="0"/>
                </a:rPr>
                <a:t>Stick to deadlines</a:t>
              </a:r>
            </a:p>
            <a:p>
              <a:pPr algn="ctr"/>
              <a:r>
                <a:rPr lang="en-US" sz="2000" dirty="0">
                  <a:solidFill>
                    <a:srgbClr val="0C3E56"/>
                  </a:solidFill>
                  <a:latin typeface="Poppins" panose="00000500000000000000" pitchFamily="2" charset="0"/>
                  <a:cs typeface="Poppins" panose="00000500000000000000" pitchFamily="2" charset="0"/>
                </a:rPr>
                <a:t>and healthy routines</a:t>
              </a:r>
            </a:p>
          </p:txBody>
        </p:sp>
        <p:sp>
          <p:nvSpPr>
            <p:cNvPr id="19" name="TextBox 18"/>
            <p:cNvSpPr txBox="1"/>
            <p:nvPr/>
          </p:nvSpPr>
          <p:spPr>
            <a:xfrm>
              <a:off x="43685" y="3214497"/>
              <a:ext cx="3425322" cy="707886"/>
            </a:xfrm>
            <a:prstGeom prst="rect">
              <a:avLst/>
            </a:prstGeom>
            <a:noFill/>
          </p:spPr>
          <p:txBody>
            <a:bodyPr wrap="square" rtlCol="0">
              <a:spAutoFit/>
            </a:bodyPr>
            <a:lstStyle/>
            <a:p>
              <a:pPr algn="ctr"/>
              <a:r>
                <a:rPr lang="en-US" sz="2000">
                  <a:solidFill>
                    <a:srgbClr val="0C3E56"/>
                  </a:solidFill>
                  <a:latin typeface="Poppins" panose="00000500000000000000" pitchFamily="2" charset="0"/>
                  <a:cs typeface="Poppins" panose="00000500000000000000" pitchFamily="2" charset="0"/>
                </a:rPr>
                <a:t>Stay connected to </a:t>
              </a:r>
            </a:p>
            <a:p>
              <a:pPr algn="ctr"/>
              <a:r>
                <a:rPr lang="en-US" sz="2000">
                  <a:solidFill>
                    <a:srgbClr val="0C3E56"/>
                  </a:solidFill>
                  <a:latin typeface="Poppins" panose="00000500000000000000" pitchFamily="2" charset="0"/>
                  <a:cs typeface="Poppins" panose="00000500000000000000" pitchFamily="2" charset="0"/>
                </a:rPr>
                <a:t>purpose and life dreams</a:t>
              </a:r>
            </a:p>
          </p:txBody>
        </p:sp>
        <p:sp>
          <p:nvSpPr>
            <p:cNvPr id="20" name="TextBox 19"/>
            <p:cNvSpPr txBox="1"/>
            <p:nvPr/>
          </p:nvSpPr>
          <p:spPr>
            <a:xfrm>
              <a:off x="1468372" y="1538631"/>
              <a:ext cx="3074186" cy="707886"/>
            </a:xfrm>
            <a:prstGeom prst="rect">
              <a:avLst/>
            </a:prstGeom>
            <a:noFill/>
          </p:spPr>
          <p:txBody>
            <a:bodyPr wrap="square" rtlCol="0">
              <a:spAutoFit/>
            </a:bodyPr>
            <a:lstStyle/>
            <a:p>
              <a:pPr algn="ctr"/>
              <a:r>
                <a:rPr lang="en-US" sz="2000">
                  <a:solidFill>
                    <a:srgbClr val="0C3E56"/>
                  </a:solidFill>
                  <a:latin typeface="Poppins" panose="00000500000000000000" pitchFamily="2" charset="0"/>
                  <a:cs typeface="Poppins" panose="00000500000000000000" pitchFamily="2" charset="0"/>
                </a:rPr>
                <a:t>Find the fun in challenges</a:t>
              </a:r>
            </a:p>
          </p:txBody>
        </p:sp>
        <p:sp>
          <p:nvSpPr>
            <p:cNvPr id="21" name="TextBox 20"/>
            <p:cNvSpPr txBox="1"/>
            <p:nvPr/>
          </p:nvSpPr>
          <p:spPr>
            <a:xfrm>
              <a:off x="4356249" y="980845"/>
              <a:ext cx="2996493" cy="400110"/>
            </a:xfrm>
            <a:prstGeom prst="rect">
              <a:avLst/>
            </a:prstGeom>
            <a:noFill/>
          </p:spPr>
          <p:txBody>
            <a:bodyPr wrap="square" rtlCol="0">
              <a:spAutoFit/>
            </a:bodyPr>
            <a:lstStyle/>
            <a:p>
              <a:pPr algn="ctr"/>
              <a:r>
                <a:rPr lang="en-US" sz="2000">
                  <a:solidFill>
                    <a:srgbClr val="0C3E56"/>
                  </a:solidFill>
                  <a:latin typeface="Poppins" panose="00000500000000000000" pitchFamily="2" charset="0"/>
                  <a:cs typeface="Poppins" panose="00000500000000000000" pitchFamily="2" charset="0"/>
                </a:rPr>
                <a:t>Explore feelings</a:t>
              </a:r>
            </a:p>
          </p:txBody>
        </p:sp>
      </p:grpSp>
      <p:sp>
        <p:nvSpPr>
          <p:cNvPr id="35" name="TextBox 34">
            <a:extLst>
              <a:ext uri="{FF2B5EF4-FFF2-40B4-BE49-F238E27FC236}">
                <a16:creationId xmlns:a16="http://schemas.microsoft.com/office/drawing/2014/main" id="{6BA73D42-2AA8-0349-B158-06A3378ABD03}"/>
              </a:ext>
            </a:extLst>
          </p:cNvPr>
          <p:cNvSpPr txBox="1"/>
          <p:nvPr/>
        </p:nvSpPr>
        <p:spPr>
          <a:xfrm>
            <a:off x="2288035" y="394684"/>
            <a:ext cx="8272675"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Flexing behaviours to build resilience</a:t>
            </a:r>
          </a:p>
        </p:txBody>
      </p:sp>
      <p:pic>
        <p:nvPicPr>
          <p:cNvPr id="36" name="Picture 5" descr="Picture 5">
            <a:extLst>
              <a:ext uri="{FF2B5EF4-FFF2-40B4-BE49-F238E27FC236}">
                <a16:creationId xmlns:a16="http://schemas.microsoft.com/office/drawing/2014/main" id="{D4249FB8-1859-574F-832B-94500CB24F6C}"/>
              </a:ext>
            </a:extLst>
          </p:cNvPr>
          <p:cNvPicPr>
            <a:picLocks noChangeAspect="1"/>
          </p:cNvPicPr>
          <p:nvPr/>
        </p:nvPicPr>
        <p:blipFill>
          <a:blip r:embed="rId4"/>
          <a:srcRect l="994" t="999" r="952" b="999"/>
          <a:stretch>
            <a:fillRect/>
          </a:stretch>
        </p:blipFill>
        <p:spPr>
          <a:xfrm>
            <a:off x="4264046" y="1592345"/>
            <a:ext cx="4179782" cy="4177534"/>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pic>
        <p:nvPicPr>
          <p:cNvPr id="2" name="Picture 1" descr="Graphical user interface, text, application, email&#10;&#10;Description automatically generated">
            <a:extLst>
              <a:ext uri="{FF2B5EF4-FFF2-40B4-BE49-F238E27FC236}">
                <a16:creationId xmlns:a16="http://schemas.microsoft.com/office/drawing/2014/main" id="{6690DB18-520A-21BF-BC35-6A6F36CC4734}"/>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560FD2D0-ED1A-217A-A384-547A3FFBAF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255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AC6AA-9938-DC4E-AC69-CDB3EA455A8D}"/>
              </a:ext>
            </a:extLst>
          </p:cNvPr>
          <p:cNvSpPr/>
          <p:nvPr/>
        </p:nvSpPr>
        <p:spPr>
          <a:xfrm>
            <a:off x="1185848" y="1862044"/>
            <a:ext cx="4042742" cy="3785652"/>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Reviewing last year and key projects, what have the stress points been for you as a team?</a:t>
            </a:r>
          </a:p>
          <a:p>
            <a:endParaRPr lang="en-GB" sz="2000" dirty="0">
              <a:solidFill>
                <a:srgbClr val="0C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How does this relate to your team wheel?</a:t>
            </a:r>
          </a:p>
          <a:p>
            <a:pPr marL="342900" indent="-342900">
              <a:buFont typeface="Arial" panose="020B0604020202020204" pitchFamily="34" charset="0"/>
              <a:buChar char="•"/>
            </a:pPr>
            <a:endParaRPr lang="en-GB" sz="2000" dirty="0">
              <a:solidFill>
                <a:srgbClr val="0C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What changes could you make to handle these stress points better as a team in the future?</a:t>
            </a:r>
          </a:p>
        </p:txBody>
      </p:sp>
      <p:sp>
        <p:nvSpPr>
          <p:cNvPr id="5" name="Rectangle 4">
            <a:extLst>
              <a:ext uri="{FF2B5EF4-FFF2-40B4-BE49-F238E27FC236}">
                <a16:creationId xmlns:a16="http://schemas.microsoft.com/office/drawing/2014/main" id="{B5F5BC14-EA55-B14D-8257-65B7041EAD2E}"/>
              </a:ext>
            </a:extLst>
          </p:cNvPr>
          <p:cNvSpPr/>
          <p:nvPr/>
        </p:nvSpPr>
        <p:spPr>
          <a:xfrm>
            <a:off x="6656995" y="2644170"/>
            <a:ext cx="3577652" cy="400110"/>
          </a:xfrm>
          <a:prstGeom prst="rect">
            <a:avLst/>
          </a:prstGeom>
        </p:spPr>
        <p:txBody>
          <a:bodyPr wrap="square">
            <a:spAutoFit/>
          </a:bodyPr>
          <a:lstStyle/>
          <a:p>
            <a:pPr algn="ctr"/>
            <a:r>
              <a:rPr lang="en-GB" sz="2000">
                <a:solidFill>
                  <a:srgbClr val="0C3E56"/>
                </a:solidFill>
                <a:highlight>
                  <a:srgbClr val="FFFF00"/>
                </a:highlight>
                <a:latin typeface="Poppins" panose="00000500000000000000" pitchFamily="2" charset="0"/>
                <a:cs typeface="Poppins" panose="00000500000000000000" pitchFamily="2" charset="0"/>
              </a:rPr>
              <a:t>Insert team wheel</a:t>
            </a:r>
          </a:p>
        </p:txBody>
      </p:sp>
      <p:sp>
        <p:nvSpPr>
          <p:cNvPr id="8" name="TextBox 7">
            <a:extLst>
              <a:ext uri="{FF2B5EF4-FFF2-40B4-BE49-F238E27FC236}">
                <a16:creationId xmlns:a16="http://schemas.microsoft.com/office/drawing/2014/main" id="{BB2CAC46-3EA1-104E-A7B8-F6277A60105C}"/>
              </a:ext>
            </a:extLst>
          </p:cNvPr>
          <p:cNvSpPr txBox="1"/>
          <p:nvPr/>
        </p:nvSpPr>
        <p:spPr>
          <a:xfrm>
            <a:off x="2526131" y="620911"/>
            <a:ext cx="7139735" cy="954107"/>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Reflecting on stress as a team</a:t>
            </a:r>
          </a:p>
          <a:p>
            <a:pPr algn="ctr"/>
            <a:r>
              <a:rPr lang="en-US" sz="2400" b="1" dirty="0">
                <a:solidFill>
                  <a:srgbClr val="0C3E56"/>
                </a:solidFill>
                <a:latin typeface="Poppins" panose="00000500000000000000" pitchFamily="2" charset="0"/>
                <a:cs typeface="Poppins" panose="00000500000000000000" pitchFamily="2" charset="0"/>
              </a:rPr>
              <a:t>Team wheel</a:t>
            </a:r>
          </a:p>
        </p:txBody>
      </p:sp>
      <p:sp>
        <p:nvSpPr>
          <p:cNvPr id="10" name="TextBox 8">
            <a:extLst>
              <a:ext uri="{FF2B5EF4-FFF2-40B4-BE49-F238E27FC236}">
                <a16:creationId xmlns:a16="http://schemas.microsoft.com/office/drawing/2014/main" id="{CED12BC2-A776-4E96-9B1A-3A8C61CE48BF}"/>
              </a:ext>
            </a:extLst>
          </p:cNvPr>
          <p:cNvSpPr txBox="1"/>
          <p:nvPr/>
        </p:nvSpPr>
        <p:spPr>
          <a:xfrm>
            <a:off x="5356934" y="4149978"/>
            <a:ext cx="422133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0C3E56"/>
              </a:solidFill>
              <a:latin typeface="Poppins" panose="00000500000000000000" pitchFamily="2" charset="0"/>
              <a:cs typeface="Poppins" panose="00000500000000000000" pitchFamily="2" charset="0"/>
            </a:endParaRPr>
          </a:p>
          <a:p>
            <a:endParaRPr lang="en-GB" sz="1200">
              <a:solidFill>
                <a:srgbClr val="0C3E56"/>
              </a:solidFill>
              <a:latin typeface="Poppins" panose="00000500000000000000" pitchFamily="2" charset="0"/>
              <a:cs typeface="Poppins" panose="00000500000000000000" pitchFamily="2"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A3AEE66-2DB6-8064-052B-808B937E1866}"/>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54041C6E-53C6-C1BF-082B-69B2C9499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720957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2AB19A-38B8-854B-B076-B45C99BAF4CD}"/>
              </a:ext>
            </a:extLst>
          </p:cNvPr>
          <p:cNvSpPr/>
          <p:nvPr/>
        </p:nvSpPr>
        <p:spPr>
          <a:xfrm>
            <a:off x="6582407" y="2967335"/>
            <a:ext cx="3577652" cy="400110"/>
          </a:xfrm>
          <a:prstGeom prst="rect">
            <a:avLst/>
          </a:prstGeom>
        </p:spPr>
        <p:txBody>
          <a:bodyPr wrap="square">
            <a:spAutoFit/>
          </a:bodyPr>
          <a:lstStyle/>
          <a:p>
            <a:pPr algn="ctr"/>
            <a:r>
              <a:rPr lang="en-GB" sz="2000">
                <a:solidFill>
                  <a:srgbClr val="0C3E56"/>
                </a:solidFill>
                <a:highlight>
                  <a:srgbClr val="FFFF00"/>
                </a:highlight>
                <a:latin typeface="Poppins" panose="00000500000000000000" pitchFamily="2" charset="0"/>
                <a:cs typeface="Poppins" panose="00000500000000000000" pitchFamily="2" charset="0"/>
              </a:rPr>
              <a:t>Insert team graphs</a:t>
            </a:r>
          </a:p>
        </p:txBody>
      </p:sp>
      <p:sp>
        <p:nvSpPr>
          <p:cNvPr id="7" name="Rectangle 6">
            <a:extLst>
              <a:ext uri="{FF2B5EF4-FFF2-40B4-BE49-F238E27FC236}">
                <a16:creationId xmlns:a16="http://schemas.microsoft.com/office/drawing/2014/main" id="{1CAA1C82-6B7B-1542-8905-4D9BCF9D4854}"/>
              </a:ext>
            </a:extLst>
          </p:cNvPr>
          <p:cNvSpPr/>
          <p:nvPr/>
        </p:nvSpPr>
        <p:spPr>
          <a:xfrm>
            <a:off x="924780" y="2326560"/>
            <a:ext cx="3577652" cy="255454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What are the most likely triggers of stress for this team collectively?</a:t>
            </a:r>
          </a:p>
          <a:p>
            <a:pPr marL="342900" indent="-342900">
              <a:buFont typeface="Arial" panose="020B0604020202020204" pitchFamily="34" charset="0"/>
              <a:buChar char="•"/>
            </a:pPr>
            <a:endParaRPr lang="en-GB" sz="2000" dirty="0">
              <a:solidFill>
                <a:srgbClr val="0C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000" dirty="0">
                <a:solidFill>
                  <a:srgbClr val="0C3E56"/>
                </a:solidFill>
                <a:latin typeface="Poppins" panose="00000500000000000000" pitchFamily="2" charset="0"/>
                <a:cs typeface="Poppins" panose="00000500000000000000" pitchFamily="2" charset="0"/>
              </a:rPr>
              <a:t>What do you need to commit to intentionally as a team in order to overcome this?</a:t>
            </a:r>
          </a:p>
        </p:txBody>
      </p:sp>
      <p:sp>
        <p:nvSpPr>
          <p:cNvPr id="10" name="TextBox 9">
            <a:extLst>
              <a:ext uri="{FF2B5EF4-FFF2-40B4-BE49-F238E27FC236}">
                <a16:creationId xmlns:a16="http://schemas.microsoft.com/office/drawing/2014/main" id="{417F8A03-5E4E-46D2-A633-054C2375B817}"/>
              </a:ext>
            </a:extLst>
          </p:cNvPr>
          <p:cNvSpPr txBox="1"/>
          <p:nvPr/>
        </p:nvSpPr>
        <p:spPr>
          <a:xfrm>
            <a:off x="2526131" y="710359"/>
            <a:ext cx="7139735" cy="954107"/>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Reflecting on stress as a team</a:t>
            </a:r>
          </a:p>
          <a:p>
            <a:pPr algn="ctr"/>
            <a:r>
              <a:rPr lang="en-US" sz="2400" b="1" dirty="0">
                <a:solidFill>
                  <a:srgbClr val="0C3E56"/>
                </a:solidFill>
                <a:latin typeface="Poppins" panose="00000500000000000000" pitchFamily="2" charset="0"/>
                <a:cs typeface="Poppins" panose="00000500000000000000" pitchFamily="2" charset="0"/>
              </a:rPr>
              <a:t>Team graphs</a:t>
            </a:r>
          </a:p>
        </p:txBody>
      </p:sp>
      <p:pic>
        <p:nvPicPr>
          <p:cNvPr id="2" name="Picture 1" descr="Graphical user interface, text, application, email&#10;&#10;Description automatically generated">
            <a:extLst>
              <a:ext uri="{FF2B5EF4-FFF2-40B4-BE49-F238E27FC236}">
                <a16:creationId xmlns:a16="http://schemas.microsoft.com/office/drawing/2014/main" id="{D3B6838B-ED4E-A482-0992-98AA0660E9C9}"/>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258B9856-9F7C-F375-EBA0-B15D5FBCF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87046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687336" y="1209916"/>
            <a:ext cx="4833358" cy="584775"/>
          </a:xfrm>
          <a:prstGeom prst="rect">
            <a:avLst/>
          </a:prstGeom>
          <a:noFill/>
        </p:spPr>
        <p:txBody>
          <a:bodyPr wrap="square" lIns="91440" tIns="45720" rIns="91440" bIns="45720" rtlCol="0" anchor="t">
            <a:spAutoFit/>
          </a:bodyPr>
          <a:lstStyle/>
          <a:p>
            <a:r>
              <a:rPr lang="en-US" sz="3200" b="1" dirty="0">
                <a:solidFill>
                  <a:srgbClr val="0C3E56"/>
                </a:solidFill>
                <a:latin typeface="Poppins" panose="00000500000000000000" pitchFamily="2" charset="0"/>
                <a:cs typeface="Poppins" panose="00000500000000000000" pitchFamily="2" charset="0"/>
              </a:rPr>
              <a:t>Final Reflection</a:t>
            </a:r>
          </a:p>
        </p:txBody>
      </p:sp>
      <p:sp>
        <p:nvSpPr>
          <p:cNvPr id="17" name="Rectangle 16">
            <a:extLst>
              <a:ext uri="{FF2B5EF4-FFF2-40B4-BE49-F238E27FC236}">
                <a16:creationId xmlns:a16="http://schemas.microsoft.com/office/drawing/2014/main" id="{F2467BE8-1381-4CDC-A957-C28A30F96C33}"/>
              </a:ext>
            </a:extLst>
          </p:cNvPr>
          <p:cNvSpPr/>
          <p:nvPr/>
        </p:nvSpPr>
        <p:spPr>
          <a:xfrm>
            <a:off x="687336" y="2114869"/>
            <a:ext cx="4833358" cy="3477875"/>
          </a:xfrm>
          <a:prstGeom prst="rect">
            <a:avLst/>
          </a:prstGeom>
        </p:spPr>
        <p:txBody>
          <a:bodyPr wrap="square">
            <a:spAutoFit/>
          </a:bodyPr>
          <a:lstStyle/>
          <a:p>
            <a:r>
              <a:rPr lang="en-US" sz="2000" dirty="0">
                <a:solidFill>
                  <a:srgbClr val="0C3E56"/>
                </a:solidFill>
                <a:latin typeface="Poppins" panose="00000500000000000000" pitchFamily="2" charset="0"/>
                <a:cs typeface="Poppins" panose="00000500000000000000" pitchFamily="2" charset="0"/>
              </a:rPr>
              <a:t>Each colour has a different perspective on the focus for action. Consider all 4 colours to reflect on what you have learnt today. </a:t>
            </a:r>
          </a:p>
          <a:p>
            <a:endParaRPr lang="en-US" sz="2000" dirty="0">
              <a:solidFill>
                <a:srgbClr val="0C3E56"/>
              </a:solidFill>
              <a:latin typeface="Poppins" panose="00000500000000000000" pitchFamily="2" charset="0"/>
              <a:cs typeface="Poppins" panose="00000500000000000000" pitchFamily="2" charset="0"/>
            </a:endParaRPr>
          </a:p>
          <a:p>
            <a:r>
              <a:rPr lang="en-US" sz="2000" dirty="0">
                <a:solidFill>
                  <a:srgbClr val="0C3E56"/>
                </a:solidFill>
                <a:latin typeface="Poppins" panose="00000500000000000000" pitchFamily="2" charset="0"/>
                <a:cs typeface="Poppins" panose="00000500000000000000" pitchFamily="2" charset="0"/>
              </a:rPr>
              <a:t>What do you want to commit to Stop, Start and Continue</a:t>
            </a:r>
          </a:p>
          <a:p>
            <a:endParaRPr lang="en-US" sz="2000" dirty="0">
              <a:solidFill>
                <a:srgbClr val="0C3E56"/>
              </a:solidFill>
              <a:latin typeface="Poppins" panose="00000500000000000000" pitchFamily="2" charset="0"/>
              <a:cs typeface="Poppins" panose="00000500000000000000" pitchFamily="2" charset="0"/>
            </a:endParaRPr>
          </a:p>
          <a:p>
            <a:pPr marL="1085850" lvl="4" indent="-457200">
              <a:buFont typeface="Arial" panose="020B0604020202020204" pitchFamily="34" charset="0"/>
              <a:buChar char="•"/>
            </a:pPr>
            <a:r>
              <a:rPr lang="en-US" sz="2000" dirty="0">
                <a:solidFill>
                  <a:srgbClr val="0C3E56"/>
                </a:solidFill>
                <a:latin typeface="Poppins" panose="00000500000000000000" pitchFamily="2" charset="0"/>
                <a:cs typeface="Poppins" panose="00000500000000000000" pitchFamily="2" charset="0"/>
              </a:rPr>
              <a:t>Personally?</a:t>
            </a:r>
          </a:p>
          <a:p>
            <a:pPr marL="1085850" lvl="4" indent="-457200"/>
            <a:endParaRPr lang="en-US" sz="2000" dirty="0">
              <a:solidFill>
                <a:srgbClr val="0C3E56"/>
              </a:solidFill>
              <a:latin typeface="Poppins" panose="00000500000000000000" pitchFamily="2" charset="0"/>
              <a:cs typeface="Poppins" panose="00000500000000000000" pitchFamily="2" charset="0"/>
            </a:endParaRPr>
          </a:p>
          <a:p>
            <a:pPr marL="1085850" lvl="4" indent="-457200">
              <a:buFont typeface="Arial" panose="020B0604020202020204" pitchFamily="34" charset="0"/>
              <a:buChar char="•"/>
            </a:pPr>
            <a:r>
              <a:rPr lang="en-US" sz="2000" dirty="0">
                <a:solidFill>
                  <a:srgbClr val="0C3E56"/>
                </a:solidFill>
                <a:latin typeface="Poppins" panose="00000500000000000000" pitchFamily="2" charset="0"/>
                <a:cs typeface="Poppins" panose="00000500000000000000" pitchFamily="2" charset="0"/>
              </a:rPr>
              <a:t>As a Team?</a:t>
            </a:r>
            <a:endParaRPr lang="en-US" sz="3600" dirty="0">
              <a:solidFill>
                <a:srgbClr val="0C3E56"/>
              </a:solidFill>
              <a:latin typeface="Poppins" panose="00000500000000000000" pitchFamily="2" charset="0"/>
              <a:cs typeface="Poppins" panose="00000500000000000000" pitchFamily="2" charset="0"/>
            </a:endParaRPr>
          </a:p>
        </p:txBody>
      </p:sp>
      <p:pic>
        <p:nvPicPr>
          <p:cNvPr id="2" name="Picture 3" descr="Diagram&#10;&#10;Description automatically generated">
            <a:extLst>
              <a:ext uri="{FF2B5EF4-FFF2-40B4-BE49-F238E27FC236}">
                <a16:creationId xmlns:a16="http://schemas.microsoft.com/office/drawing/2014/main" id="{1A335CF9-2FF9-4CA7-AADF-D9B91AACB1F8}"/>
              </a:ext>
            </a:extLst>
          </p:cNvPr>
          <p:cNvPicPr>
            <a:picLocks noChangeAspect="1"/>
          </p:cNvPicPr>
          <p:nvPr/>
        </p:nvPicPr>
        <p:blipFill>
          <a:blip r:embed="rId3"/>
          <a:stretch>
            <a:fillRect/>
          </a:stretch>
        </p:blipFill>
        <p:spPr>
          <a:xfrm>
            <a:off x="5626711" y="782038"/>
            <a:ext cx="6107500" cy="5293924"/>
          </a:xfrm>
          <a:prstGeom prst="rect">
            <a:avLst/>
          </a:prstGeom>
          <a:ln>
            <a:solidFill>
              <a:srgbClr val="77B2C4"/>
            </a:solidFill>
          </a:ln>
        </p:spPr>
      </p:pic>
      <p:pic>
        <p:nvPicPr>
          <p:cNvPr id="3" name="Picture 2" descr="Graphical user interface, text, application, email&#10;&#10;Description automatically generated">
            <a:extLst>
              <a:ext uri="{FF2B5EF4-FFF2-40B4-BE49-F238E27FC236}">
                <a16:creationId xmlns:a16="http://schemas.microsoft.com/office/drawing/2014/main" id="{51310D82-24CD-8518-9FAE-FBB409BDD6F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65D60164-3E2A-C585-2359-B494C1B1A4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935639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77568" cy="3930342"/>
            <a:chOff x="4950894" y="1114660"/>
            <a:chExt cx="4377568"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53666"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Colour-profiling.com</a:t>
              </a:r>
              <a:endParaRPr lang="en-US" sz="2000">
                <a:solidFill>
                  <a:srgbClr val="28265B"/>
                </a:solidFill>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1012"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colourprofiling</a:t>
              </a:r>
              <a:endParaRPr lang="en-US" sz="2000">
                <a:solidFill>
                  <a:srgbClr val="28265B"/>
                </a:solidFill>
                <a:latin typeface="Poppins" panose="00000500000000000000" pitchFamily="2" charset="0"/>
                <a:cs typeface="Poppins" panose="00000500000000000000" pitchFamily="2"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64989"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cmeprofiling</a:t>
              </a:r>
              <a:endParaRPr lang="en-US" sz="2000">
                <a:solidFill>
                  <a:srgbClr val="28265B"/>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211135"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@C-me Colour Profiling</a:t>
              </a:r>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53290"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Cmecolourprofiling</a:t>
              </a:r>
              <a:endParaRPr lang="en-US" sz="2000">
                <a:solidFill>
                  <a:srgbClr val="28265B"/>
                </a:solidFill>
                <a:latin typeface="Poppins" panose="00000500000000000000" pitchFamily="2" charset="0"/>
                <a:cs typeface="Poppins" panose="00000500000000000000" pitchFamily="2"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855101" y="2249197"/>
            <a:ext cx="5077839" cy="1938992"/>
          </a:xfrm>
          <a:prstGeom prst="rect">
            <a:avLst/>
          </a:prstGeom>
          <a:noFill/>
        </p:spPr>
        <p:txBody>
          <a:bodyPr wrap="square" rtlCol="0">
            <a:spAutoFit/>
          </a:bodyPr>
          <a:lstStyle/>
          <a:p>
            <a:pPr algn="ctr"/>
            <a:r>
              <a:rPr lang="en-US" sz="4000" b="1" dirty="0">
                <a:solidFill>
                  <a:srgbClr val="28265B"/>
                </a:solidFill>
                <a:latin typeface="Poppins" panose="00000500000000000000" pitchFamily="2" charset="0"/>
                <a:cs typeface="Poppins" panose="00000500000000000000" pitchFamily="2" charset="0"/>
              </a:rPr>
              <a:t>Thank you and please stay in touch! </a:t>
            </a:r>
          </a:p>
        </p:txBody>
      </p:sp>
      <p:pic>
        <p:nvPicPr>
          <p:cNvPr id="2" name="Picture 1" descr="Graphical user interface, text, application, email&#10;&#10;Description automatically generated">
            <a:extLst>
              <a:ext uri="{FF2B5EF4-FFF2-40B4-BE49-F238E27FC236}">
                <a16:creationId xmlns:a16="http://schemas.microsoft.com/office/drawing/2014/main" id="{8C69929A-F253-404F-7A0F-D1652F431B6B}"/>
              </a:ext>
            </a:extLst>
          </p:cNvPr>
          <p:cNvPicPr>
            <a:picLocks noChangeAspect="1"/>
          </p:cNvPicPr>
          <p:nvPr/>
        </p:nvPicPr>
        <p:blipFill rotWithShape="1">
          <a:blip r:embed="rId8">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A colorful circle with a black background&#10;&#10;Description automatically generated">
            <a:extLst>
              <a:ext uri="{FF2B5EF4-FFF2-40B4-BE49-F238E27FC236}">
                <a16:creationId xmlns:a16="http://schemas.microsoft.com/office/drawing/2014/main" id="{1CC35673-F5EB-8124-8315-AEA00490C8FE}"/>
              </a:ext>
            </a:extLst>
          </p:cNvPr>
          <p:cNvPicPr>
            <a:picLocks noChangeAspect="1"/>
          </p:cNvPicPr>
          <p:nvPr/>
        </p:nvPicPr>
        <p:blipFill rotWithShape="1">
          <a:blip r:embed="rId9">
            <a:extLst>
              <a:ext uri="{28A0092B-C50C-407E-A947-70E740481C1C}">
                <a14:useLocalDpi xmlns:a14="http://schemas.microsoft.com/office/drawing/2010/main" val="0"/>
              </a:ext>
            </a:extLst>
          </a:blip>
          <a:srcRect t="13691" r="7941" b="16649"/>
          <a:stretch/>
        </p:blipFill>
        <p:spPr bwMode="auto">
          <a:xfrm>
            <a:off x="132682" y="139446"/>
            <a:ext cx="804545" cy="608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565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825894" y="642331"/>
            <a:ext cx="10624426" cy="3865120"/>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0C3E56"/>
                </a:solidFill>
                <a:latin typeface="Poppins" panose="00000500000000000000" pitchFamily="2" charset="0"/>
                <a:cs typeface="Poppins" panose="00000500000000000000" pitchFamily="2" charset="0"/>
              </a:rPr>
              <a:t>Session Aims</a:t>
            </a:r>
          </a:p>
          <a:p>
            <a:pPr algn="ctr"/>
            <a:endParaRPr lang="en-US" sz="3200" dirty="0">
              <a:solidFill>
                <a:srgbClr val="0C3E56"/>
              </a:solidFill>
              <a:latin typeface="Poppins" panose="00000500000000000000" pitchFamily="2" charset="0"/>
              <a:cs typeface="Poppins" panose="00000500000000000000" pitchFamily="2" charset="0"/>
            </a:endParaRPr>
          </a:p>
          <a:p>
            <a:endParaRPr lang="en-US" sz="2400" dirty="0">
              <a:solidFill>
                <a:srgbClr val="0C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0C3E56"/>
                </a:solidFill>
                <a:latin typeface="Poppins" panose="00000500000000000000" pitchFamily="2" charset="0"/>
                <a:cs typeface="Poppins" panose="00000500000000000000" pitchFamily="2" charset="0"/>
              </a:rPr>
              <a:t>Better understand </a:t>
            </a:r>
            <a:r>
              <a:rPr lang="en-US" sz="2000" dirty="0">
                <a:solidFill>
                  <a:srgbClr val="0C3E56"/>
                </a:solidFill>
                <a:latin typeface="Poppins" panose="00000500000000000000" pitchFamily="2" charset="0"/>
                <a:cs typeface="Poppins" panose="00000500000000000000" pitchFamily="2" charset="0"/>
              </a:rPr>
              <a:t>resilience</a:t>
            </a:r>
            <a:r>
              <a:rPr lang="en-US" sz="2000" b="0" dirty="0">
                <a:solidFill>
                  <a:srgbClr val="0C3E56"/>
                </a:solidFill>
                <a:latin typeface="Poppins" panose="00000500000000000000" pitchFamily="2" charset="0"/>
                <a:cs typeface="Poppins" panose="00000500000000000000" pitchFamily="2" charset="0"/>
              </a:rPr>
              <a:t> in the context of C-me</a:t>
            </a:r>
            <a:endParaRPr lang="en-US" sz="2000" dirty="0">
              <a:solidFill>
                <a:srgbClr val="0C3E56"/>
              </a:solidFill>
              <a:latin typeface="Poppins" panose="00000500000000000000" pitchFamily="2" charset="0"/>
              <a:cs typeface="Poppins" panose="00000500000000000000" pitchFamily="2" charset="0"/>
            </a:endParaRPr>
          </a:p>
          <a:p>
            <a:pPr marL="514350" indent="-514350">
              <a:buAutoNum type="arabicPeriod"/>
            </a:pPr>
            <a:endParaRPr lang="en-US" sz="2000" b="0" dirty="0">
              <a:solidFill>
                <a:srgbClr val="0C3E56"/>
              </a:solidFill>
              <a:latin typeface="Poppins" panose="00000500000000000000" pitchFamily="2" charset="0"/>
              <a:cs typeface="Poppins" panose="00000500000000000000" pitchFamily="2" charset="0"/>
            </a:endParaRPr>
          </a:p>
          <a:p>
            <a:pPr marL="514350" indent="-514350">
              <a:buFontTx/>
              <a:buAutoNum type="arabicPeriod"/>
            </a:pPr>
            <a:r>
              <a:rPr lang="en-US" sz="2000" b="0" dirty="0">
                <a:solidFill>
                  <a:srgbClr val="0C3E56"/>
                </a:solidFill>
                <a:latin typeface="Poppins" panose="00000500000000000000" pitchFamily="2" charset="0"/>
                <a:cs typeface="Poppins" panose="00000500000000000000" pitchFamily="2" charset="0"/>
              </a:rPr>
              <a:t>Learn how to spot the </a:t>
            </a:r>
            <a:r>
              <a:rPr lang="en-US" sz="2000" dirty="0">
                <a:solidFill>
                  <a:srgbClr val="0C3E56"/>
                </a:solidFill>
                <a:latin typeface="Poppins" panose="00000500000000000000" pitchFamily="2" charset="0"/>
                <a:cs typeface="Poppins" panose="00000500000000000000" pitchFamily="2" charset="0"/>
              </a:rPr>
              <a:t>signs of stress </a:t>
            </a:r>
            <a:r>
              <a:rPr lang="en-US" sz="2000" b="0" dirty="0">
                <a:solidFill>
                  <a:srgbClr val="0C3E56"/>
                </a:solidFill>
                <a:latin typeface="Poppins" panose="00000500000000000000" pitchFamily="2" charset="0"/>
                <a:cs typeface="Poppins" panose="00000500000000000000" pitchFamily="2" charset="0"/>
              </a:rPr>
              <a:t>in self and others</a:t>
            </a:r>
          </a:p>
          <a:p>
            <a:pPr marL="514350" indent="-514350">
              <a:buAutoNum type="arabicPeriod"/>
            </a:pPr>
            <a:endParaRPr lang="en-US" sz="2000" b="0" dirty="0">
              <a:solidFill>
                <a:srgbClr val="0C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0C3E56"/>
                </a:solidFill>
                <a:latin typeface="Poppins" panose="00000500000000000000" pitchFamily="2" charset="0"/>
                <a:cs typeface="Poppins" panose="00000500000000000000" pitchFamily="2" charset="0"/>
              </a:rPr>
              <a:t>Reflect on the </a:t>
            </a:r>
            <a:r>
              <a:rPr lang="en-US" sz="2000" dirty="0">
                <a:solidFill>
                  <a:srgbClr val="0C3E56"/>
                </a:solidFill>
                <a:latin typeface="Poppins" panose="00000500000000000000" pitchFamily="2" charset="0"/>
                <a:cs typeface="Poppins" panose="00000500000000000000" pitchFamily="2" charset="0"/>
              </a:rPr>
              <a:t>impact of stress </a:t>
            </a:r>
            <a:r>
              <a:rPr lang="en-US" sz="2000" b="0" dirty="0">
                <a:solidFill>
                  <a:srgbClr val="0C3E56"/>
                </a:solidFill>
                <a:latin typeface="Poppins" panose="00000500000000000000" pitchFamily="2" charset="0"/>
                <a:cs typeface="Poppins" panose="00000500000000000000" pitchFamily="2" charset="0"/>
              </a:rPr>
              <a:t>on our </a:t>
            </a:r>
            <a:r>
              <a:rPr lang="en-US" sz="2000" b="0" dirty="0" err="1">
                <a:solidFill>
                  <a:srgbClr val="0C3E56"/>
                </a:solidFill>
                <a:latin typeface="Poppins" panose="00000500000000000000" pitchFamily="2" charset="0"/>
                <a:cs typeface="Poppins" panose="00000500000000000000" pitchFamily="2" charset="0"/>
              </a:rPr>
              <a:t>behaviours</a:t>
            </a:r>
            <a:endParaRPr lang="en-US" sz="2000" b="0" dirty="0">
              <a:solidFill>
                <a:srgbClr val="0C3E56"/>
              </a:solidFill>
              <a:latin typeface="Poppins" panose="00000500000000000000" pitchFamily="2" charset="0"/>
              <a:cs typeface="Poppins" panose="00000500000000000000" pitchFamily="2" charset="0"/>
            </a:endParaRPr>
          </a:p>
          <a:p>
            <a:pPr marL="514350" indent="-514350">
              <a:buAutoNum type="arabicPeriod"/>
            </a:pPr>
            <a:endParaRPr lang="en-US" sz="2000" b="0" dirty="0">
              <a:solidFill>
                <a:srgbClr val="0C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0C3E56"/>
                </a:solidFill>
                <a:latin typeface="Poppins"/>
                <a:cs typeface="Poppins"/>
              </a:rPr>
              <a:t>Grow in our ability to adapt our behavior in order to </a:t>
            </a:r>
            <a:r>
              <a:rPr lang="en-US" sz="2000" dirty="0">
                <a:solidFill>
                  <a:srgbClr val="0C3E56"/>
                </a:solidFill>
                <a:latin typeface="Poppins"/>
                <a:cs typeface="Poppins"/>
              </a:rPr>
              <a:t>build resilience</a:t>
            </a:r>
          </a:p>
          <a:p>
            <a:endParaRPr lang="en-US" sz="2000" u="sng" dirty="0">
              <a:solidFill>
                <a:srgbClr val="0C3E56"/>
              </a:solidFill>
              <a:latin typeface="Poppins" panose="00000500000000000000" pitchFamily="2" charset="0"/>
              <a:cs typeface="Poppins" panose="00000500000000000000" pitchFamily="2" charset="0"/>
            </a:endParaRPr>
          </a:p>
        </p:txBody>
      </p:sp>
      <p:sp>
        <p:nvSpPr>
          <p:cNvPr id="7" name="TextBox 10">
            <a:extLst>
              <a:ext uri="{FF2B5EF4-FFF2-40B4-BE49-F238E27FC236}">
                <a16:creationId xmlns:a16="http://schemas.microsoft.com/office/drawing/2014/main" id="{5ED65A5C-E91F-CB49-A34D-417E99191428}"/>
              </a:ext>
            </a:extLst>
          </p:cNvPr>
          <p:cNvSpPr txBox="1"/>
          <p:nvPr/>
        </p:nvSpPr>
        <p:spPr>
          <a:xfrm>
            <a:off x="2639453" y="5084709"/>
            <a:ext cx="6997307" cy="72579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400" dirty="0">
                <a:solidFill>
                  <a:srgbClr val="0C3E56"/>
                </a:solidFill>
                <a:latin typeface="Poppins" panose="00000500000000000000" pitchFamily="2" charset="0"/>
                <a:cs typeface="Poppins" panose="00000500000000000000" pitchFamily="2" charset="0"/>
              </a:rPr>
              <a:t>What are your specific aims for this session? </a:t>
            </a:r>
            <a:endParaRPr lang="en-US" sz="2400" b="0" dirty="0">
              <a:solidFill>
                <a:srgbClr val="0C3E56"/>
              </a:solidFill>
              <a:latin typeface="Poppins" panose="00000500000000000000" pitchFamily="2" charset="0"/>
              <a:cs typeface="Poppins" panose="00000500000000000000" pitchFamily="2" charset="0"/>
            </a:endParaRPr>
          </a:p>
          <a:p>
            <a:endParaRPr lang="en-US" sz="2000" u="sng" dirty="0">
              <a:solidFill>
                <a:srgbClr val="0C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DF390DE6-EBBB-C47F-B92C-AAE8404A9C59}"/>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45D31661-2AB2-19F3-8EFD-6A8B721E9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707036" y="1616650"/>
            <a:ext cx="4470400" cy="43815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C3E56"/>
              </a:solidFill>
              <a:latin typeface="Poppins" panose="00000500000000000000" pitchFamily="2" charset="0"/>
              <a:cs typeface="Poppins" panose="00000500000000000000" pitchFamily="2" charset="0"/>
            </a:endParaRPr>
          </a:p>
        </p:txBody>
      </p:sp>
      <p:sp>
        <p:nvSpPr>
          <p:cNvPr id="12" name="Oval 11"/>
          <p:cNvSpPr/>
          <p:nvPr/>
        </p:nvSpPr>
        <p:spPr>
          <a:xfrm>
            <a:off x="4916711" y="2863298"/>
            <a:ext cx="2051050" cy="20320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C3E56"/>
              </a:solidFill>
              <a:latin typeface="Poppins" panose="00000500000000000000" pitchFamily="2" charset="0"/>
              <a:cs typeface="Poppins" panose="00000500000000000000" pitchFamily="2" charset="0"/>
            </a:endParaRPr>
          </a:p>
        </p:txBody>
      </p:sp>
      <p:sp>
        <p:nvSpPr>
          <p:cNvPr id="13" name="TextBox 12"/>
          <p:cNvSpPr txBox="1"/>
          <p:nvPr/>
        </p:nvSpPr>
        <p:spPr>
          <a:xfrm>
            <a:off x="4935312" y="1970260"/>
            <a:ext cx="2076450" cy="461665"/>
          </a:xfrm>
          <a:prstGeom prst="rect">
            <a:avLst/>
          </a:prstGeom>
          <a:noFill/>
        </p:spPr>
        <p:txBody>
          <a:bodyPr wrap="square" rtlCol="0">
            <a:spAutoFit/>
          </a:bodyPr>
          <a:lstStyle/>
          <a:p>
            <a:pPr algn="ctr"/>
            <a:r>
              <a:rPr lang="en-GB" sz="2400" b="1" dirty="0">
                <a:solidFill>
                  <a:srgbClr val="00B0F0"/>
                </a:solidFill>
                <a:latin typeface="Poppins" panose="00000500000000000000" pitchFamily="2" charset="0"/>
                <a:cs typeface="Poppins" panose="00000500000000000000" pitchFamily="2" charset="0"/>
              </a:rPr>
              <a:t>Behaviours</a:t>
            </a:r>
          </a:p>
        </p:txBody>
      </p:sp>
      <p:sp>
        <p:nvSpPr>
          <p:cNvPr id="14" name="TextBox 13"/>
          <p:cNvSpPr txBox="1"/>
          <p:nvPr/>
        </p:nvSpPr>
        <p:spPr>
          <a:xfrm>
            <a:off x="4881824" y="3391902"/>
            <a:ext cx="2114551" cy="738664"/>
          </a:xfrm>
          <a:prstGeom prst="rect">
            <a:avLst/>
          </a:prstGeom>
          <a:noFill/>
          <a:ln>
            <a:noFill/>
          </a:ln>
        </p:spPr>
        <p:txBody>
          <a:bodyPr wrap="square" rtlCol="0">
            <a:spAutoFit/>
          </a:bodyPr>
          <a:lstStyle/>
          <a:p>
            <a:pPr algn="ctr"/>
            <a:r>
              <a:rPr lang="en-GB" sz="2400" b="1">
                <a:solidFill>
                  <a:srgbClr val="0C3E56"/>
                </a:solidFill>
                <a:latin typeface="Poppins" panose="00000500000000000000" pitchFamily="2" charset="0"/>
                <a:cs typeface="Poppins" panose="00000500000000000000" pitchFamily="2" charset="0"/>
              </a:rPr>
              <a:t>Personality</a:t>
            </a:r>
          </a:p>
          <a:p>
            <a:pPr algn="ctr"/>
            <a:r>
              <a:rPr lang="en-GB">
                <a:solidFill>
                  <a:srgbClr val="0C3E56"/>
                </a:solidFill>
                <a:latin typeface="Poppins" panose="00000500000000000000" pitchFamily="2" charset="0"/>
                <a:cs typeface="Poppins" panose="00000500000000000000" pitchFamily="2" charset="0"/>
              </a:rPr>
              <a:t>(values, beliefs)</a:t>
            </a:r>
          </a:p>
        </p:txBody>
      </p:sp>
      <p:sp>
        <p:nvSpPr>
          <p:cNvPr id="15" name="TextBox 14"/>
          <p:cNvSpPr txBox="1"/>
          <p:nvPr/>
        </p:nvSpPr>
        <p:spPr>
          <a:xfrm>
            <a:off x="4567498" y="611326"/>
            <a:ext cx="3093142" cy="707886"/>
          </a:xfrm>
          <a:prstGeom prst="rect">
            <a:avLst/>
          </a:prstGeom>
          <a:noFill/>
        </p:spPr>
        <p:txBody>
          <a:bodyPr wrap="square" rtlCol="0">
            <a:spAutoFit/>
          </a:bodyPr>
          <a:lstStyle/>
          <a:p>
            <a:r>
              <a:rPr lang="en-GB" sz="2400" b="1" dirty="0">
                <a:solidFill>
                  <a:srgbClr val="0C3E56"/>
                </a:solidFill>
                <a:latin typeface="Poppins" panose="00000500000000000000" pitchFamily="2" charset="0"/>
                <a:cs typeface="Poppins" panose="00000500000000000000" pitchFamily="2" charset="0"/>
              </a:rPr>
              <a:t>Impact on others</a:t>
            </a:r>
          </a:p>
          <a:p>
            <a:endParaRPr lang="en-GB" sz="1600" dirty="0">
              <a:solidFill>
                <a:srgbClr val="0C3E56"/>
              </a:solidFill>
              <a:latin typeface="Poppins" panose="00000500000000000000" pitchFamily="2" charset="0"/>
              <a:cs typeface="Poppins" panose="00000500000000000000" pitchFamily="2" charset="0"/>
            </a:endParaRPr>
          </a:p>
        </p:txBody>
      </p:sp>
      <p:cxnSp>
        <p:nvCxnSpPr>
          <p:cNvPr id="17" name="Straight Arrow Connector 16"/>
          <p:cNvCxnSpPr/>
          <p:nvPr/>
        </p:nvCxnSpPr>
        <p:spPr>
          <a:xfrm flipH="1">
            <a:off x="7064552" y="2282993"/>
            <a:ext cx="1376129" cy="30584"/>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41080" y="2505895"/>
            <a:ext cx="1156" cy="74239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41080" y="1134482"/>
            <a:ext cx="1156" cy="74239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Graphical user interface, text, application, email&#10;&#10;Description automatically generated">
            <a:extLst>
              <a:ext uri="{FF2B5EF4-FFF2-40B4-BE49-F238E27FC236}">
                <a16:creationId xmlns:a16="http://schemas.microsoft.com/office/drawing/2014/main" id="{8DF2B1D1-891B-19D7-B74E-2E789022D7E0}"/>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6C66E8B1-777F-555A-8DA7-3AFC177A0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pic>
        <p:nvPicPr>
          <p:cNvPr id="5" name="Picture 4" descr="A colorful circle with a black background&#10;&#10;Description automatically generated">
            <a:extLst>
              <a:ext uri="{FF2B5EF4-FFF2-40B4-BE49-F238E27FC236}">
                <a16:creationId xmlns:a16="http://schemas.microsoft.com/office/drawing/2014/main" id="{BF8AA919-0F13-20ED-ECF4-85070C60AF31}"/>
              </a:ext>
            </a:extLst>
          </p:cNvPr>
          <p:cNvPicPr>
            <a:picLocks noChangeAspect="1"/>
          </p:cNvPicPr>
          <p:nvPr/>
        </p:nvPicPr>
        <p:blipFill rotWithShape="1">
          <a:blip r:embed="rId5">
            <a:extLst>
              <a:ext uri="{28A0092B-C50C-407E-A947-70E740481C1C}">
                <a14:useLocalDpi xmlns:a14="http://schemas.microsoft.com/office/drawing/2010/main" val="0"/>
              </a:ext>
            </a:extLst>
          </a:blip>
          <a:srcRect t="13691" r="7941" b="16649"/>
          <a:stretch/>
        </p:blipFill>
        <p:spPr bwMode="auto">
          <a:xfrm>
            <a:off x="8411338" y="1192796"/>
            <a:ext cx="2763482" cy="2091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908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41A4ACA-164D-1D45-BE9D-20D2D3F76C14}"/>
              </a:ext>
            </a:extLst>
          </p:cNvPr>
          <p:cNvSpPr txBox="1"/>
          <p:nvPr/>
        </p:nvSpPr>
        <p:spPr>
          <a:xfrm>
            <a:off x="3193130" y="390681"/>
            <a:ext cx="5805737"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Understanding Resilience</a:t>
            </a:r>
          </a:p>
        </p:txBody>
      </p:sp>
      <p:grpSp>
        <p:nvGrpSpPr>
          <p:cNvPr id="9" name="Group 8">
            <a:extLst>
              <a:ext uri="{FF2B5EF4-FFF2-40B4-BE49-F238E27FC236}">
                <a16:creationId xmlns:a16="http://schemas.microsoft.com/office/drawing/2014/main" id="{B55C0DA5-0956-8848-9BB6-AEC1732A6F81}"/>
              </a:ext>
            </a:extLst>
          </p:cNvPr>
          <p:cNvGrpSpPr/>
          <p:nvPr/>
        </p:nvGrpSpPr>
        <p:grpSpPr>
          <a:xfrm>
            <a:off x="731314" y="1534998"/>
            <a:ext cx="11095697" cy="2503639"/>
            <a:chOff x="777223" y="1609034"/>
            <a:chExt cx="11095697" cy="2503639"/>
          </a:xfrm>
        </p:grpSpPr>
        <p:pic>
          <p:nvPicPr>
            <p:cNvPr id="3" name="Picture 2"/>
            <p:cNvPicPr>
              <a:picLocks noChangeAspect="1"/>
            </p:cNvPicPr>
            <p:nvPr/>
          </p:nvPicPr>
          <p:blipFill rotWithShape="1">
            <a:blip r:embed="rId3"/>
            <a:srcRect l="14688" t="25267" r="10798" b="24862"/>
            <a:stretch/>
          </p:blipFill>
          <p:spPr>
            <a:xfrm>
              <a:off x="7673495" y="2316920"/>
              <a:ext cx="3577530" cy="1795753"/>
            </a:xfrm>
            <a:prstGeom prst="rect">
              <a:avLst/>
            </a:prstGeom>
          </p:spPr>
        </p:pic>
        <p:sp>
          <p:nvSpPr>
            <p:cNvPr id="15" name="TextBox 14">
              <a:extLst>
                <a:ext uri="{FF2B5EF4-FFF2-40B4-BE49-F238E27FC236}">
                  <a16:creationId xmlns:a16="http://schemas.microsoft.com/office/drawing/2014/main" id="{5609B307-DABB-A74C-8DE3-E14C43AD4D4F}"/>
                </a:ext>
              </a:extLst>
            </p:cNvPr>
            <p:cNvSpPr txBox="1"/>
            <p:nvPr/>
          </p:nvSpPr>
          <p:spPr>
            <a:xfrm>
              <a:off x="7558241" y="1609034"/>
              <a:ext cx="4314679" cy="707886"/>
            </a:xfrm>
            <a:prstGeom prst="rect">
              <a:avLst/>
            </a:prstGeom>
            <a:noFill/>
          </p:spPr>
          <p:txBody>
            <a:bodyPr wrap="square" rtlCol="0">
              <a:spAutoFit/>
            </a:bodyPr>
            <a:lstStyle/>
            <a:p>
              <a:r>
                <a:rPr lang="en-GB" sz="2000" dirty="0">
                  <a:solidFill>
                    <a:srgbClr val="0C3E56"/>
                  </a:solidFill>
                  <a:latin typeface="Poppins" panose="00000500000000000000" pitchFamily="2" charset="0"/>
                  <a:cs typeface="Poppins" panose="00000500000000000000" pitchFamily="2" charset="0"/>
                </a:rPr>
                <a:t>From the Latin ‘</a:t>
              </a:r>
              <a:r>
                <a:rPr lang="en-GB" sz="2000" i="1" dirty="0" err="1">
                  <a:solidFill>
                    <a:srgbClr val="0C3E56"/>
                  </a:solidFill>
                  <a:latin typeface="Poppins" panose="00000500000000000000" pitchFamily="2" charset="0"/>
                  <a:cs typeface="Poppins" panose="00000500000000000000" pitchFamily="2" charset="0"/>
                </a:rPr>
                <a:t>resiliens</a:t>
              </a:r>
              <a:r>
                <a:rPr lang="en-GB" sz="2000" i="1" dirty="0">
                  <a:solidFill>
                    <a:srgbClr val="0C3E56"/>
                  </a:solidFill>
                  <a:latin typeface="Poppins" panose="00000500000000000000" pitchFamily="2" charset="0"/>
                  <a:cs typeface="Poppins" panose="00000500000000000000" pitchFamily="2" charset="0"/>
                </a:rPr>
                <a:t>’</a:t>
              </a:r>
              <a:endParaRPr lang="en-GB" sz="2000" dirty="0">
                <a:solidFill>
                  <a:srgbClr val="0C3E56"/>
                </a:solidFill>
                <a:latin typeface="Poppins" panose="00000500000000000000" pitchFamily="2" charset="0"/>
                <a:cs typeface="Poppins" panose="00000500000000000000" pitchFamily="2" charset="0"/>
              </a:endParaRPr>
            </a:p>
            <a:p>
              <a:r>
                <a:rPr lang="en-GB" sz="2000" dirty="0">
                  <a:solidFill>
                    <a:srgbClr val="0C3E56"/>
                  </a:solidFill>
                  <a:latin typeface="Poppins" panose="00000500000000000000" pitchFamily="2" charset="0"/>
                  <a:cs typeface="Poppins" panose="00000500000000000000" pitchFamily="2" charset="0"/>
                </a:rPr>
                <a:t>- ‘to rebound’, to ‘bounce back’</a:t>
              </a:r>
              <a:endParaRPr lang="en-US" sz="2000" dirty="0">
                <a:solidFill>
                  <a:srgbClr val="0C3E56"/>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5609B307-DABB-A74C-8DE3-E14C43AD4D4F}"/>
                </a:ext>
              </a:extLst>
            </p:cNvPr>
            <p:cNvSpPr txBox="1"/>
            <p:nvPr/>
          </p:nvSpPr>
          <p:spPr>
            <a:xfrm>
              <a:off x="777223" y="1619881"/>
              <a:ext cx="6391020" cy="1323439"/>
            </a:xfrm>
            <a:prstGeom prst="rect">
              <a:avLst/>
            </a:prstGeom>
            <a:noFill/>
          </p:spPr>
          <p:txBody>
            <a:bodyPr wrap="square" rtlCol="0">
              <a:spAutoFit/>
            </a:bodyPr>
            <a:lstStyle/>
            <a:p>
              <a:r>
                <a:rPr lang="en-GB" sz="2000" dirty="0">
                  <a:solidFill>
                    <a:srgbClr val="0C3E56"/>
                  </a:solidFill>
                  <a:latin typeface="Poppins" panose="00000500000000000000" pitchFamily="2" charset="0"/>
                  <a:cs typeface="Poppins" panose="00000500000000000000" pitchFamily="2" charset="0"/>
                </a:rPr>
                <a:t>“</a:t>
              </a:r>
              <a:r>
                <a:rPr lang="en-GB" sz="2000" i="1" dirty="0">
                  <a:solidFill>
                    <a:srgbClr val="0C3E56"/>
                  </a:solidFill>
                  <a:latin typeface="Poppins" panose="00000500000000000000" pitchFamily="2" charset="0"/>
                  <a:cs typeface="Poppins" panose="00000500000000000000" pitchFamily="2" charset="0"/>
                </a:rPr>
                <a:t>The process of adapting well in the face of adversity, threats or significant stress</a:t>
              </a:r>
              <a:r>
                <a:rPr lang="en-GB" sz="2000" dirty="0">
                  <a:solidFill>
                    <a:srgbClr val="0C3E56"/>
                  </a:solidFill>
                  <a:latin typeface="Poppins" panose="00000500000000000000" pitchFamily="2" charset="0"/>
                  <a:cs typeface="Poppins" panose="00000500000000000000" pitchFamily="2" charset="0"/>
                </a:rPr>
                <a:t>”</a:t>
              </a:r>
            </a:p>
            <a:p>
              <a:endParaRPr lang="en-GB" sz="2000" dirty="0">
                <a:solidFill>
                  <a:srgbClr val="0C3E56"/>
                </a:solidFill>
                <a:latin typeface="Poppins" panose="00000500000000000000" pitchFamily="2" charset="0"/>
                <a:cs typeface="Poppins" panose="00000500000000000000" pitchFamily="2" charset="0"/>
              </a:endParaRPr>
            </a:p>
            <a:p>
              <a:r>
                <a:rPr lang="en-GB" i="1" dirty="0">
                  <a:solidFill>
                    <a:srgbClr val="0C3E56"/>
                  </a:solidFill>
                  <a:latin typeface="Poppins" panose="00000500000000000000" pitchFamily="2" charset="0"/>
                  <a:cs typeface="Poppins" panose="00000500000000000000" pitchFamily="2" charset="0"/>
                </a:rPr>
                <a:t>American Psychological Association</a:t>
              </a:r>
              <a:endParaRPr lang="en-US" i="1" dirty="0">
                <a:solidFill>
                  <a:srgbClr val="0C3E56"/>
                </a:solidFill>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EBDFE1F4-2228-2C40-A118-06EC002301A0}"/>
              </a:ext>
            </a:extLst>
          </p:cNvPr>
          <p:cNvGrpSpPr/>
          <p:nvPr/>
        </p:nvGrpSpPr>
        <p:grpSpPr>
          <a:xfrm>
            <a:off x="627387" y="3485603"/>
            <a:ext cx="10937221" cy="2846413"/>
            <a:chOff x="510267" y="2965468"/>
            <a:chExt cx="10937221" cy="2846413"/>
          </a:xfrm>
        </p:grpSpPr>
        <p:sp>
          <p:nvSpPr>
            <p:cNvPr id="7" name="TextBox 6">
              <a:extLst>
                <a:ext uri="{FF2B5EF4-FFF2-40B4-BE49-F238E27FC236}">
                  <a16:creationId xmlns:a16="http://schemas.microsoft.com/office/drawing/2014/main" id="{3B74EA84-C95D-44D9-9FEB-85E4962639E8}"/>
                </a:ext>
              </a:extLst>
            </p:cNvPr>
            <p:cNvSpPr txBox="1"/>
            <p:nvPr/>
          </p:nvSpPr>
          <p:spPr>
            <a:xfrm>
              <a:off x="744511" y="3780556"/>
              <a:ext cx="10702977" cy="2031325"/>
            </a:xfrm>
            <a:prstGeom prst="rect">
              <a:avLst/>
            </a:prstGeom>
            <a:noFill/>
          </p:spPr>
          <p:txBody>
            <a:bodyPr wrap="square" rtlCol="0">
              <a:spAutoFit/>
            </a:bodyPr>
            <a:lstStyle/>
            <a:p>
              <a:pPr marL="457200" indent="-457200">
                <a:buAutoNum type="arabicPeriod"/>
              </a:pPr>
              <a:r>
                <a:rPr lang="en-US" dirty="0">
                  <a:solidFill>
                    <a:srgbClr val="0C3E56"/>
                  </a:solidFill>
                  <a:latin typeface="Poppins" panose="00000500000000000000" pitchFamily="2" charset="0"/>
                  <a:cs typeface="Poppins" panose="00000500000000000000" pitchFamily="2" charset="0"/>
                </a:rPr>
                <a:t>How resilient do you feel you are as: </a:t>
              </a:r>
            </a:p>
            <a:p>
              <a:r>
                <a:rPr lang="en-US" dirty="0">
                  <a:solidFill>
                    <a:srgbClr val="0C3E56"/>
                  </a:solidFill>
                  <a:latin typeface="Poppins" panose="00000500000000000000" pitchFamily="2" charset="0"/>
                  <a:cs typeface="Poppins" panose="00000500000000000000" pitchFamily="2" charset="0"/>
                </a:rPr>
                <a:t>	</a:t>
              </a:r>
              <a:r>
                <a:rPr lang="en-US" dirty="0" err="1">
                  <a:solidFill>
                    <a:srgbClr val="0C3E56"/>
                  </a:solidFill>
                  <a:latin typeface="Poppins" panose="00000500000000000000" pitchFamily="2" charset="0"/>
                  <a:cs typeface="Poppins" panose="00000500000000000000" pitchFamily="2" charset="0"/>
                </a:rPr>
                <a:t>i</a:t>
              </a:r>
              <a:r>
                <a:rPr lang="en-US" dirty="0">
                  <a:solidFill>
                    <a:srgbClr val="0C3E56"/>
                  </a:solidFill>
                  <a:latin typeface="Poppins" panose="00000500000000000000" pitchFamily="2" charset="0"/>
                  <a:cs typeface="Poppins" panose="00000500000000000000" pitchFamily="2" charset="0"/>
                </a:rPr>
                <a:t>) an individual  ii) a team   iii) an organization? </a:t>
              </a:r>
            </a:p>
            <a:p>
              <a:endParaRPr lang="en-US" dirty="0">
                <a:solidFill>
                  <a:srgbClr val="0C3E56"/>
                </a:solidFill>
                <a:latin typeface="Poppins" panose="00000500000000000000" pitchFamily="2" charset="0"/>
                <a:cs typeface="Poppins" panose="00000500000000000000" pitchFamily="2" charset="0"/>
              </a:endParaRPr>
            </a:p>
            <a:p>
              <a:pPr marL="342900" indent="-342900">
                <a:buAutoNum type="arabicPeriod" startAt="2"/>
              </a:pPr>
              <a:r>
                <a:rPr lang="en-US" dirty="0">
                  <a:solidFill>
                    <a:srgbClr val="0C3E56"/>
                  </a:solidFill>
                  <a:latin typeface="Poppins" panose="00000500000000000000" pitchFamily="2" charset="0"/>
                  <a:cs typeface="Poppins" panose="00000500000000000000" pitchFamily="2" charset="0"/>
                </a:rPr>
                <a:t>What has happened recently that has tested your resilience?</a:t>
              </a:r>
            </a:p>
            <a:p>
              <a:pPr marL="342900" indent="-342900">
                <a:buAutoNum type="arabicPeriod" startAt="2"/>
              </a:pPr>
              <a:endParaRPr lang="en-US" dirty="0">
                <a:solidFill>
                  <a:srgbClr val="0C3E56"/>
                </a:solidFill>
                <a:latin typeface="Poppins" panose="00000500000000000000" pitchFamily="2" charset="0"/>
                <a:cs typeface="Poppins" panose="00000500000000000000" pitchFamily="2" charset="0"/>
              </a:endParaRPr>
            </a:p>
            <a:p>
              <a:pPr marL="342900" indent="-342900">
                <a:buFontTx/>
                <a:buAutoNum type="arabicPeriod" startAt="2"/>
              </a:pPr>
              <a:r>
                <a:rPr lang="en-US" dirty="0">
                  <a:solidFill>
                    <a:srgbClr val="0C3E56"/>
                  </a:solidFill>
                  <a:latin typeface="Poppins" panose="00000500000000000000" pitchFamily="2" charset="0"/>
                  <a:cs typeface="Poppins" panose="00000500000000000000" pitchFamily="2" charset="0"/>
                </a:rPr>
                <a:t>Where have you seen colleagues respond effectively? </a:t>
              </a:r>
            </a:p>
            <a:p>
              <a:endParaRPr lang="en-US" dirty="0">
                <a:solidFill>
                  <a:srgbClr val="0C3E56"/>
                </a:solidFill>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D8E168C9-39FF-214C-BCF7-77B46514B612}"/>
                </a:ext>
              </a:extLst>
            </p:cNvPr>
            <p:cNvSpPr/>
            <p:nvPr/>
          </p:nvSpPr>
          <p:spPr>
            <a:xfrm>
              <a:off x="510267" y="2965468"/>
              <a:ext cx="3833102" cy="584775"/>
            </a:xfrm>
            <a:prstGeom prst="rect">
              <a:avLst/>
            </a:prstGeom>
          </p:spPr>
          <p:txBody>
            <a:bodyPr wrap="none">
              <a:spAutoFit/>
            </a:bodyPr>
            <a:lstStyle/>
            <a:p>
              <a:pPr algn="ctr"/>
              <a:r>
                <a:rPr lang="en-US" sz="3200" b="1" dirty="0">
                  <a:solidFill>
                    <a:srgbClr val="0C3E56"/>
                  </a:solidFill>
                  <a:latin typeface="Poppins" panose="00000500000000000000" pitchFamily="2" charset="0"/>
                  <a:cs typeface="Poppins" panose="00000500000000000000" pitchFamily="2" charset="0"/>
                </a:rPr>
                <a:t>Exercise 1: Reflect</a:t>
              </a:r>
            </a:p>
          </p:txBody>
        </p:sp>
      </p:grpSp>
      <p:pic>
        <p:nvPicPr>
          <p:cNvPr id="8" name="Picture 7" descr="Graphical user interface, text, application, email&#10;&#10;Description automatically generated">
            <a:extLst>
              <a:ext uri="{FF2B5EF4-FFF2-40B4-BE49-F238E27FC236}">
                <a16:creationId xmlns:a16="http://schemas.microsoft.com/office/drawing/2014/main" id="{13F9AE1A-5086-3F84-F69E-3853DD80D47F}"/>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1" name="Picture 10" descr="Logo, icon&#10;&#10;Description automatically generated with medium confidence">
            <a:extLst>
              <a:ext uri="{FF2B5EF4-FFF2-40B4-BE49-F238E27FC236}">
                <a16:creationId xmlns:a16="http://schemas.microsoft.com/office/drawing/2014/main" id="{68B50BAE-63A3-619B-D218-80AB1702E5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430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0"/>
          <p:cNvSpPr txBox="1"/>
          <p:nvPr/>
        </p:nvSpPr>
        <p:spPr>
          <a:xfrm>
            <a:off x="4366140" y="346466"/>
            <a:ext cx="4142788" cy="557362"/>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r>
              <a:rPr lang="en-GB" sz="3200" dirty="0">
                <a:latin typeface="Poppins" panose="00000500000000000000" pitchFamily="2" charset="0"/>
                <a:cs typeface="Poppins" panose="00000500000000000000" pitchFamily="2" charset="0"/>
              </a:rPr>
              <a:t>Resilient</a:t>
            </a:r>
            <a:r>
              <a:rPr sz="3200" dirty="0">
                <a:latin typeface="Poppins" panose="00000500000000000000" pitchFamily="2" charset="0"/>
                <a:cs typeface="Poppins" panose="00000500000000000000" pitchFamily="2" charset="0"/>
              </a:rPr>
              <a:t> Strengths</a:t>
            </a:r>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200">
              <a:latin typeface="Poppins" panose="00000500000000000000" pitchFamily="2" charset="0"/>
              <a:cs typeface="Poppins" panose="00000500000000000000" pitchFamily="2" charset="0"/>
            </a:endParaRPr>
          </a:p>
        </p:txBody>
      </p:sp>
      <p:sp>
        <p:nvSpPr>
          <p:cNvPr id="189" name="TextBox 6"/>
          <p:cNvSpPr txBox="1"/>
          <p:nvPr/>
        </p:nvSpPr>
        <p:spPr>
          <a:xfrm>
            <a:off x="7812493" y="-407739"/>
            <a:ext cx="4542418" cy="372696"/>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spAutoFit/>
          </a:bodyP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000">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D227477D-6D36-0C1D-CA1D-9AF1916327CB}"/>
              </a:ext>
            </a:extLst>
          </p:cNvPr>
          <p:cNvGrpSpPr/>
          <p:nvPr/>
        </p:nvGrpSpPr>
        <p:grpSpPr>
          <a:xfrm>
            <a:off x="2571236" y="1240332"/>
            <a:ext cx="7738565" cy="4770914"/>
            <a:chOff x="2186030" y="1486498"/>
            <a:chExt cx="7825774" cy="4638893"/>
          </a:xfrm>
        </p:grpSpPr>
        <p:sp>
          <p:nvSpPr>
            <p:cNvPr id="3" name="Oval">
              <a:extLst>
                <a:ext uri="{FF2B5EF4-FFF2-40B4-BE49-F238E27FC236}">
                  <a16:creationId xmlns:a16="http://schemas.microsoft.com/office/drawing/2014/main" id="{EFBA5AAF-A3A7-EEB7-A553-CEC9330A41F9}"/>
                </a:ext>
              </a:extLst>
            </p:cNvPr>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200">
                <a:latin typeface="Poppins" panose="00000500000000000000" pitchFamily="2" charset="0"/>
                <a:cs typeface="Poppins" panose="00000500000000000000" pitchFamily="2" charset="0"/>
              </a:endParaRPr>
            </a:p>
          </p:txBody>
        </p:sp>
        <p:pic>
          <p:nvPicPr>
            <p:cNvPr id="4" name="Picture 5" descr="Picture 5">
              <a:extLst>
                <a:ext uri="{FF2B5EF4-FFF2-40B4-BE49-F238E27FC236}">
                  <a16:creationId xmlns:a16="http://schemas.microsoft.com/office/drawing/2014/main" id="{4F984D12-AFD5-3575-CADA-E9CDB2FA0656}"/>
                </a:ext>
              </a:extLst>
            </p:cNvPr>
            <p:cNvPicPr>
              <a:picLocks noChangeAspect="1"/>
            </p:cNvPicPr>
            <p:nvPr/>
          </p:nvPicPr>
          <p:blipFill>
            <a:blip r:embed="rId3"/>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5" name="Rounded Rectangle">
              <a:extLst>
                <a:ext uri="{FF2B5EF4-FFF2-40B4-BE49-F238E27FC236}">
                  <a16:creationId xmlns:a16="http://schemas.microsoft.com/office/drawing/2014/main" id="{9670F803-F69C-5AEA-C4C4-37DDCB078017}"/>
                </a:ext>
              </a:extLst>
            </p:cNvPr>
            <p:cNvSpPr/>
            <p:nvPr/>
          </p:nvSpPr>
          <p:spPr>
            <a:xfrm>
              <a:off x="2186030" y="1486498"/>
              <a:ext cx="3348647"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Realistic</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Focuses on details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Considers all the facts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Strong work ethic</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Logical and analytical</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Sets high standards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Brings clarity to complexity</a:t>
              </a:r>
            </a:p>
          </p:txBody>
        </p:sp>
        <p:sp>
          <p:nvSpPr>
            <p:cNvPr id="6" name="Rounded Rectangle">
              <a:extLst>
                <a:ext uri="{FF2B5EF4-FFF2-40B4-BE49-F238E27FC236}">
                  <a16:creationId xmlns:a16="http://schemas.microsoft.com/office/drawing/2014/main" id="{A35AFD7B-8A92-34E3-1BE7-641E185CD9B6}"/>
                </a:ext>
              </a:extLst>
            </p:cNvPr>
            <p:cNvSpPr/>
            <p:nvPr/>
          </p:nvSpPr>
          <p:spPr>
            <a:xfrm>
              <a:off x="6663156" y="4008204"/>
              <a:ext cx="3348648"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Energetic and enthusiastic</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Positive outlook</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Creative and innovative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Expressive and persuasive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Embraces change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Social and outgoing</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Inspiration and visionary</a:t>
              </a:r>
            </a:p>
          </p:txBody>
        </p:sp>
        <p:sp>
          <p:nvSpPr>
            <p:cNvPr id="7" name="Rounded Rectangle">
              <a:extLst>
                <a:ext uri="{FF2B5EF4-FFF2-40B4-BE49-F238E27FC236}">
                  <a16:creationId xmlns:a16="http://schemas.microsoft.com/office/drawing/2014/main" id="{8827CF99-7870-0997-188A-3110D246A88A}"/>
                </a:ext>
              </a:extLst>
            </p:cNvPr>
            <p:cNvSpPr/>
            <p:nvPr/>
          </p:nvSpPr>
          <p:spPr>
            <a:xfrm>
              <a:off x="2186030" y="4008204"/>
              <a:ext cx="3348647"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Tactful and diplomatic</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Builds consensus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Dedicated to the team</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Considerate and attentive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Reliable and dependable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Works until the job is done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Tolerant and open-minded</a:t>
              </a:r>
            </a:p>
          </p:txBody>
        </p:sp>
        <p:sp>
          <p:nvSpPr>
            <p:cNvPr id="8" name="Rounded Rectangle">
              <a:extLst>
                <a:ext uri="{FF2B5EF4-FFF2-40B4-BE49-F238E27FC236}">
                  <a16:creationId xmlns:a16="http://schemas.microsoft.com/office/drawing/2014/main" id="{D4747C68-4B22-12FF-D236-D67F32F99AAC}"/>
                </a:ext>
              </a:extLst>
            </p:cNvPr>
            <p:cNvSpPr/>
            <p:nvPr/>
          </p:nvSpPr>
          <p:spPr>
            <a:xfrm>
              <a:off x="6663156" y="1494735"/>
              <a:ext cx="3348647"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Bold and determined</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Drives hard for delivery</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Focuses on results</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Decisive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Brings clear direction</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Powerful advocate</a:t>
              </a:r>
            </a:p>
            <a:p>
              <a:pPr defTabSz="321468">
                <a:buSzPct val="100000"/>
                <a:defRPr sz="1400">
                  <a:solidFill>
                    <a:srgbClr val="0D3E56"/>
                  </a:solidFill>
                  <a:latin typeface="Franklin Gothic Medium"/>
                  <a:ea typeface="Franklin Gothic Medium"/>
                  <a:cs typeface="Franklin Gothic Medium"/>
                  <a:sym typeface="Franklin Gothic Medium"/>
                </a:defRPr>
              </a:pPr>
              <a:r>
                <a:rPr lang="en-GB" sz="1700" dirty="0">
                  <a:latin typeface="Poppins" panose="00000500000000000000" pitchFamily="2" charset="0"/>
                  <a:cs typeface="Poppins" panose="00000500000000000000" pitchFamily="2" charset="0"/>
                </a:rPr>
                <a:t>Enjoys a challenge</a:t>
              </a:r>
            </a:p>
          </p:txBody>
        </p:sp>
      </p:grpSp>
      <p:pic>
        <p:nvPicPr>
          <p:cNvPr id="9" name="Picture 8" descr="Graphical user interface, text, application, email&#10;&#10;Description automatically generated">
            <a:extLst>
              <a:ext uri="{FF2B5EF4-FFF2-40B4-BE49-F238E27FC236}">
                <a16:creationId xmlns:a16="http://schemas.microsoft.com/office/drawing/2014/main" id="{29CA4B1F-0801-EA8D-AAB9-3B259BDABF61}"/>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0" name="Picture 9" descr="Logo, icon&#10;&#10;Description automatically generated with medium confidence">
            <a:extLst>
              <a:ext uri="{FF2B5EF4-FFF2-40B4-BE49-F238E27FC236}">
                <a16:creationId xmlns:a16="http://schemas.microsoft.com/office/drawing/2014/main" id="{171A0218-402D-05A8-4CFA-B8B796D7A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7663173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93A68B6-C560-5B43-8B7B-6B0785FD4F1B}"/>
              </a:ext>
            </a:extLst>
          </p:cNvPr>
          <p:cNvSpPr txBox="1"/>
          <p:nvPr/>
        </p:nvSpPr>
        <p:spPr>
          <a:xfrm>
            <a:off x="3443283" y="646160"/>
            <a:ext cx="5305431" cy="584775"/>
          </a:xfrm>
          <a:prstGeom prst="rect">
            <a:avLst/>
          </a:prstGeom>
          <a:noFill/>
        </p:spPr>
        <p:txBody>
          <a:bodyPr wrap="square" rtlCol="0">
            <a:spAutoFit/>
          </a:bodyPr>
          <a:lstStyle/>
          <a:p>
            <a:pPr algn="ctr"/>
            <a:r>
              <a:rPr lang="en-US" sz="3200" b="1" dirty="0">
                <a:solidFill>
                  <a:srgbClr val="0C3E56"/>
                </a:solidFill>
                <a:latin typeface="Poppins" panose="00000500000000000000" pitchFamily="2" charset="0"/>
                <a:cs typeface="Poppins" panose="00000500000000000000" pitchFamily="2" charset="0"/>
              </a:rPr>
              <a:t>Understanding Stress</a:t>
            </a:r>
          </a:p>
        </p:txBody>
      </p:sp>
      <p:grpSp>
        <p:nvGrpSpPr>
          <p:cNvPr id="19" name="Group 18">
            <a:extLst>
              <a:ext uri="{FF2B5EF4-FFF2-40B4-BE49-F238E27FC236}">
                <a16:creationId xmlns:a16="http://schemas.microsoft.com/office/drawing/2014/main" id="{81E8E24C-D7C1-6C48-A223-164A27CF86FF}"/>
              </a:ext>
            </a:extLst>
          </p:cNvPr>
          <p:cNvGrpSpPr/>
          <p:nvPr/>
        </p:nvGrpSpPr>
        <p:grpSpPr>
          <a:xfrm>
            <a:off x="1141677" y="2982092"/>
            <a:ext cx="4101913" cy="2631314"/>
            <a:chOff x="723985" y="2420799"/>
            <a:chExt cx="4101913" cy="2631314"/>
          </a:xfrm>
        </p:grpSpPr>
        <p:sp>
          <p:nvSpPr>
            <p:cNvPr id="20" name="TextBox 19">
              <a:extLst>
                <a:ext uri="{FF2B5EF4-FFF2-40B4-BE49-F238E27FC236}">
                  <a16:creationId xmlns:a16="http://schemas.microsoft.com/office/drawing/2014/main" id="{DB7682D6-1891-CB47-91D6-2D9153BE1A7C}"/>
                </a:ext>
              </a:extLst>
            </p:cNvPr>
            <p:cNvSpPr txBox="1"/>
            <p:nvPr/>
          </p:nvSpPr>
          <p:spPr>
            <a:xfrm>
              <a:off x="723986" y="3113121"/>
              <a:ext cx="4101912" cy="1938992"/>
            </a:xfrm>
            <a:prstGeom prst="rect">
              <a:avLst/>
            </a:prstGeom>
            <a:noFill/>
          </p:spPr>
          <p:txBody>
            <a:bodyPr wrap="square" rtlCol="0">
              <a:spAutoFit/>
            </a:bodyPr>
            <a:lstStyle/>
            <a:p>
              <a:pPr marL="457200" indent="-457200">
                <a:buAutoNum type="arabicPeriod"/>
              </a:pPr>
              <a:endParaRPr lang="en-US" sz="2000" dirty="0">
                <a:solidFill>
                  <a:srgbClr val="0C3E56"/>
                </a:solidFill>
                <a:latin typeface="Poppins" panose="00000500000000000000" pitchFamily="2" charset="0"/>
                <a:cs typeface="Poppins" panose="00000500000000000000" pitchFamily="2" charset="0"/>
              </a:endParaRPr>
            </a:p>
            <a:p>
              <a:pPr marL="457200" indent="-457200">
                <a:buAutoNum type="arabicPeriod"/>
              </a:pPr>
              <a:r>
                <a:rPr lang="en-US" sz="2000" dirty="0">
                  <a:solidFill>
                    <a:srgbClr val="0C3E56"/>
                  </a:solidFill>
                  <a:latin typeface="Poppins" panose="00000500000000000000" pitchFamily="2" charset="0"/>
                  <a:cs typeface="Poppins" panose="00000500000000000000" pitchFamily="2" charset="0"/>
                </a:rPr>
                <a:t>How does stress impact</a:t>
              </a:r>
            </a:p>
            <a:p>
              <a:pPr lvl="1"/>
              <a:r>
                <a:rPr lang="en-US" sz="2000" dirty="0">
                  <a:solidFill>
                    <a:srgbClr val="0C3E56"/>
                  </a:solidFill>
                  <a:latin typeface="Poppins" panose="00000500000000000000" pitchFamily="2" charset="0"/>
                  <a:cs typeface="Poppins" panose="00000500000000000000" pitchFamily="2" charset="0"/>
                </a:rPr>
                <a:t>			</a:t>
              </a:r>
            </a:p>
            <a:p>
              <a:pPr lvl="1"/>
              <a:r>
                <a:rPr lang="en-US" sz="2000" dirty="0" err="1">
                  <a:solidFill>
                    <a:srgbClr val="0C3E56"/>
                  </a:solidFill>
                  <a:latin typeface="Poppins" panose="00000500000000000000" pitchFamily="2" charset="0"/>
                  <a:cs typeface="Poppins" panose="00000500000000000000" pitchFamily="2" charset="0"/>
                </a:rPr>
                <a:t>i</a:t>
              </a:r>
              <a:r>
                <a:rPr lang="en-US" sz="2000" dirty="0">
                  <a:solidFill>
                    <a:srgbClr val="0C3E56"/>
                  </a:solidFill>
                  <a:latin typeface="Poppins" panose="00000500000000000000" pitchFamily="2" charset="0"/>
                  <a:cs typeface="Poppins" panose="00000500000000000000" pitchFamily="2" charset="0"/>
                </a:rPr>
                <a:t>) you?	</a:t>
              </a:r>
            </a:p>
            <a:p>
              <a:pPr lvl="1"/>
              <a:r>
                <a:rPr lang="en-US" sz="2000" dirty="0">
                  <a:solidFill>
                    <a:srgbClr val="0C3E56"/>
                  </a:solidFill>
                  <a:latin typeface="Poppins" panose="00000500000000000000" pitchFamily="2" charset="0"/>
                  <a:cs typeface="Poppins" panose="00000500000000000000" pitchFamily="2" charset="0"/>
                </a:rPr>
                <a:t>ii) your team?</a:t>
              </a:r>
            </a:p>
            <a:p>
              <a:pPr lvl="1"/>
              <a:r>
                <a:rPr lang="en-US" sz="2000" dirty="0">
                  <a:solidFill>
                    <a:srgbClr val="0C3E56"/>
                  </a:solidFill>
                  <a:latin typeface="Poppins" panose="00000500000000000000" pitchFamily="2" charset="0"/>
                  <a:cs typeface="Poppins" panose="00000500000000000000" pitchFamily="2" charset="0"/>
                </a:rPr>
                <a:t>iii) your organisation?</a:t>
              </a:r>
            </a:p>
          </p:txBody>
        </p:sp>
        <p:sp>
          <p:nvSpPr>
            <p:cNvPr id="21" name="Rectangle 20">
              <a:extLst>
                <a:ext uri="{FF2B5EF4-FFF2-40B4-BE49-F238E27FC236}">
                  <a16:creationId xmlns:a16="http://schemas.microsoft.com/office/drawing/2014/main" id="{C74BD1FE-80BF-AD44-B3E3-3789353D3A6F}"/>
                </a:ext>
              </a:extLst>
            </p:cNvPr>
            <p:cNvSpPr/>
            <p:nvPr/>
          </p:nvSpPr>
          <p:spPr>
            <a:xfrm>
              <a:off x="723985" y="2420799"/>
              <a:ext cx="3913251" cy="584775"/>
            </a:xfrm>
            <a:prstGeom prst="rect">
              <a:avLst/>
            </a:prstGeom>
          </p:spPr>
          <p:txBody>
            <a:bodyPr wrap="none">
              <a:spAutoFit/>
            </a:bodyPr>
            <a:lstStyle/>
            <a:p>
              <a:pPr algn="ctr"/>
              <a:r>
                <a:rPr lang="en-US" sz="3200" b="1" dirty="0">
                  <a:solidFill>
                    <a:srgbClr val="0C3E56"/>
                  </a:solidFill>
                  <a:latin typeface="Poppins" panose="00000500000000000000" pitchFamily="2" charset="0"/>
                  <a:cs typeface="Poppins" panose="00000500000000000000" pitchFamily="2" charset="0"/>
                </a:rPr>
                <a:t>Exercise 2: Reflect</a:t>
              </a:r>
            </a:p>
          </p:txBody>
        </p:sp>
      </p:grpSp>
      <p:grpSp>
        <p:nvGrpSpPr>
          <p:cNvPr id="2" name="Group 1">
            <a:extLst>
              <a:ext uri="{FF2B5EF4-FFF2-40B4-BE49-F238E27FC236}">
                <a16:creationId xmlns:a16="http://schemas.microsoft.com/office/drawing/2014/main" id="{7D24800F-F37B-574A-8A2C-84A91115989E}"/>
              </a:ext>
            </a:extLst>
          </p:cNvPr>
          <p:cNvGrpSpPr/>
          <p:nvPr/>
        </p:nvGrpSpPr>
        <p:grpSpPr>
          <a:xfrm>
            <a:off x="754774" y="1541470"/>
            <a:ext cx="10847702" cy="3344615"/>
            <a:chOff x="754774" y="1541470"/>
            <a:chExt cx="10847702" cy="3344615"/>
          </a:xfrm>
        </p:grpSpPr>
        <p:pic>
          <p:nvPicPr>
            <p:cNvPr id="3" name="Picture 2">
              <a:extLst>
                <a:ext uri="{FF2B5EF4-FFF2-40B4-BE49-F238E27FC236}">
                  <a16:creationId xmlns:a16="http://schemas.microsoft.com/office/drawing/2014/main" id="{00703A01-9109-5C44-96A1-687F63E72A60}"/>
                </a:ext>
              </a:extLst>
            </p:cNvPr>
            <p:cNvPicPr>
              <a:picLocks noChangeAspect="1"/>
            </p:cNvPicPr>
            <p:nvPr/>
          </p:nvPicPr>
          <p:blipFill>
            <a:blip r:embed="rId3"/>
            <a:stretch>
              <a:fillRect/>
            </a:stretch>
          </p:blipFill>
          <p:spPr>
            <a:xfrm rot="16200000">
              <a:off x="7508565" y="936899"/>
              <a:ext cx="3152849" cy="4745524"/>
            </a:xfrm>
            <a:prstGeom prst="rect">
              <a:avLst/>
            </a:prstGeom>
            <a:ln>
              <a:noFill/>
            </a:ln>
          </p:spPr>
        </p:pic>
        <p:grpSp>
          <p:nvGrpSpPr>
            <p:cNvPr id="15" name="Group 14">
              <a:extLst>
                <a:ext uri="{FF2B5EF4-FFF2-40B4-BE49-F238E27FC236}">
                  <a16:creationId xmlns:a16="http://schemas.microsoft.com/office/drawing/2014/main" id="{3675C055-95A0-E446-9694-DE5E7AC4E353}"/>
                </a:ext>
              </a:extLst>
            </p:cNvPr>
            <p:cNvGrpSpPr/>
            <p:nvPr/>
          </p:nvGrpSpPr>
          <p:grpSpPr>
            <a:xfrm>
              <a:off x="754774" y="1541470"/>
              <a:ext cx="10847702" cy="1323439"/>
              <a:chOff x="1087862" y="1541470"/>
              <a:chExt cx="10505232" cy="1323439"/>
            </a:xfrm>
          </p:grpSpPr>
          <p:sp>
            <p:nvSpPr>
              <p:cNvPr id="17" name="TextBox 16">
                <a:extLst>
                  <a:ext uri="{FF2B5EF4-FFF2-40B4-BE49-F238E27FC236}">
                    <a16:creationId xmlns:a16="http://schemas.microsoft.com/office/drawing/2014/main" id="{EE7C2520-FE65-D449-9635-91AF1EC56627}"/>
                  </a:ext>
                </a:extLst>
              </p:cNvPr>
              <p:cNvSpPr txBox="1"/>
              <p:nvPr/>
            </p:nvSpPr>
            <p:spPr>
              <a:xfrm>
                <a:off x="7880626" y="1546318"/>
                <a:ext cx="3712468" cy="707886"/>
              </a:xfrm>
              <a:prstGeom prst="rect">
                <a:avLst/>
              </a:prstGeom>
              <a:noFill/>
            </p:spPr>
            <p:txBody>
              <a:bodyPr wrap="square" rtlCol="0">
                <a:spAutoFit/>
              </a:bodyPr>
              <a:lstStyle/>
              <a:p>
                <a:r>
                  <a:rPr lang="en-GB" sz="2000" dirty="0">
                    <a:solidFill>
                      <a:srgbClr val="0C3E56"/>
                    </a:solidFill>
                    <a:latin typeface="Poppins" panose="00000500000000000000" pitchFamily="2" charset="0"/>
                    <a:cs typeface="Poppins" panose="00000500000000000000" pitchFamily="2" charset="0"/>
                  </a:rPr>
                  <a:t>From the Latin ‘</a:t>
                </a:r>
                <a:r>
                  <a:rPr lang="en-GB" sz="2000" i="1" dirty="0" err="1">
                    <a:solidFill>
                      <a:srgbClr val="0C3E56"/>
                    </a:solidFill>
                    <a:latin typeface="Poppins" panose="00000500000000000000" pitchFamily="2" charset="0"/>
                    <a:cs typeface="Poppins" panose="00000500000000000000" pitchFamily="2" charset="0"/>
                  </a:rPr>
                  <a:t>stringere</a:t>
                </a:r>
                <a:r>
                  <a:rPr lang="en-GB" sz="2000" i="1" dirty="0">
                    <a:solidFill>
                      <a:srgbClr val="0C3E56"/>
                    </a:solidFill>
                    <a:latin typeface="Poppins" panose="00000500000000000000" pitchFamily="2" charset="0"/>
                    <a:cs typeface="Poppins" panose="00000500000000000000" pitchFamily="2" charset="0"/>
                  </a:rPr>
                  <a:t>’</a:t>
                </a:r>
                <a:endParaRPr lang="en-GB" sz="2000" dirty="0">
                  <a:solidFill>
                    <a:srgbClr val="0C3E56"/>
                  </a:solidFill>
                  <a:latin typeface="Poppins" panose="00000500000000000000" pitchFamily="2" charset="0"/>
                  <a:cs typeface="Poppins" panose="00000500000000000000" pitchFamily="2" charset="0"/>
                </a:endParaRPr>
              </a:p>
              <a:p>
                <a:r>
                  <a:rPr lang="en-GB" sz="2000" dirty="0">
                    <a:solidFill>
                      <a:srgbClr val="0C3E56"/>
                    </a:solidFill>
                    <a:latin typeface="Poppins" panose="00000500000000000000" pitchFamily="2" charset="0"/>
                    <a:cs typeface="Poppins" panose="00000500000000000000" pitchFamily="2" charset="0"/>
                  </a:rPr>
                  <a:t>- ‘to draw tight’</a:t>
                </a:r>
                <a:endParaRPr lang="en-US" sz="2000" dirty="0">
                  <a:solidFill>
                    <a:srgbClr val="0C3E56"/>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686738E7-50C9-B546-9BEB-0B7A66DA069E}"/>
                  </a:ext>
                </a:extLst>
              </p:cNvPr>
              <p:cNvSpPr txBox="1"/>
              <p:nvPr/>
            </p:nvSpPr>
            <p:spPr>
              <a:xfrm>
                <a:off x="1087862" y="1541470"/>
                <a:ext cx="6391020" cy="1323439"/>
              </a:xfrm>
              <a:prstGeom prst="rect">
                <a:avLst/>
              </a:prstGeom>
              <a:noFill/>
            </p:spPr>
            <p:txBody>
              <a:bodyPr wrap="square" rtlCol="0">
                <a:spAutoFit/>
              </a:bodyPr>
              <a:lstStyle/>
              <a:p>
                <a:r>
                  <a:rPr lang="en-GB" sz="2000" dirty="0">
                    <a:solidFill>
                      <a:srgbClr val="0C3E56"/>
                    </a:solidFill>
                    <a:latin typeface="Poppins" panose="00000500000000000000" pitchFamily="2" charset="0"/>
                    <a:cs typeface="Poppins" panose="00000500000000000000" pitchFamily="2" charset="0"/>
                  </a:rPr>
                  <a:t>‘</a:t>
                </a:r>
                <a:r>
                  <a:rPr lang="en-GB" sz="2000" i="1" dirty="0">
                    <a:solidFill>
                      <a:srgbClr val="0C3E56"/>
                    </a:solidFill>
                    <a:latin typeface="Poppins" panose="00000500000000000000" pitchFamily="2" charset="0"/>
                    <a:cs typeface="Poppins" panose="00000500000000000000" pitchFamily="2" charset="0"/>
                  </a:rPr>
                  <a:t>A state of mental or emotional strain or tension, resulting from adverse or demanding circumstances</a:t>
                </a:r>
                <a:r>
                  <a:rPr lang="en-US" sz="2000" dirty="0">
                    <a:solidFill>
                      <a:srgbClr val="0C3E56"/>
                    </a:solidFill>
                    <a:latin typeface="Poppins" panose="00000500000000000000" pitchFamily="2" charset="0"/>
                    <a:cs typeface="Poppins" panose="00000500000000000000" pitchFamily="2" charset="0"/>
                  </a:rPr>
                  <a:t>’ Oxford Dictionary 2016</a:t>
                </a:r>
                <a:endParaRPr lang="en-GB" sz="2000" dirty="0">
                  <a:solidFill>
                    <a:srgbClr val="0C3E56"/>
                  </a:solidFill>
                  <a:latin typeface="Poppins" panose="00000500000000000000" pitchFamily="2" charset="0"/>
                  <a:cs typeface="Poppins" panose="00000500000000000000" pitchFamily="2" charset="0"/>
                </a:endParaRPr>
              </a:p>
              <a:p>
                <a:r>
                  <a:rPr lang="en-GB" sz="2000" i="1" dirty="0">
                    <a:solidFill>
                      <a:srgbClr val="0C3E56"/>
                    </a:solidFill>
                    <a:latin typeface="Poppins" panose="00000500000000000000" pitchFamily="2" charset="0"/>
                    <a:cs typeface="Poppins" panose="00000500000000000000" pitchFamily="2" charset="0"/>
                  </a:rPr>
                  <a:t>		</a:t>
                </a:r>
                <a:endParaRPr lang="en-US" i="1" dirty="0">
                  <a:solidFill>
                    <a:srgbClr val="0C3E56"/>
                  </a:solidFill>
                  <a:latin typeface="Poppins" panose="00000500000000000000" pitchFamily="2" charset="0"/>
                  <a:cs typeface="Poppins" panose="00000500000000000000" pitchFamily="2" charset="0"/>
                </a:endParaRPr>
              </a:p>
            </p:txBody>
          </p:sp>
        </p:grpSp>
      </p:grpSp>
      <p:pic>
        <p:nvPicPr>
          <p:cNvPr id="4" name="Picture 3" descr="Graphical user interface, text, application, email&#10;&#10;Description automatically generated">
            <a:extLst>
              <a:ext uri="{FF2B5EF4-FFF2-40B4-BE49-F238E27FC236}">
                <a16:creationId xmlns:a16="http://schemas.microsoft.com/office/drawing/2014/main" id="{403B4051-5706-6BDB-DF8D-3932ACD1C59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177850A5-E4C4-0D23-3B0E-B4B5F11D5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7436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38C272D8-E41D-C94E-B019-C4496E1B1830}"/>
              </a:ext>
            </a:extLst>
          </p:cNvPr>
          <p:cNvGraphicFramePr>
            <a:graphicFrameLocks noGrp="1"/>
          </p:cNvGraphicFramePr>
          <p:nvPr>
            <p:extLst>
              <p:ext uri="{D42A27DB-BD31-4B8C-83A1-F6EECF244321}">
                <p14:modId xmlns:p14="http://schemas.microsoft.com/office/powerpoint/2010/main" val="668738370"/>
              </p:ext>
            </p:extLst>
          </p:nvPr>
        </p:nvGraphicFramePr>
        <p:xfrm>
          <a:off x="4155194" y="2520763"/>
          <a:ext cx="3183818" cy="2880360"/>
        </p:xfrm>
        <a:graphic>
          <a:graphicData uri="http://schemas.openxmlformats.org/drawingml/2006/table">
            <a:tbl>
              <a:tblPr bandRow="1">
                <a:tableStyleId>{2D5ABB26-0587-4C30-8999-92F81FD0307C}</a:tableStyleId>
              </a:tblPr>
              <a:tblGrid>
                <a:gridCol w="1591909">
                  <a:extLst>
                    <a:ext uri="{9D8B030D-6E8A-4147-A177-3AD203B41FA5}">
                      <a16:colId xmlns:a16="http://schemas.microsoft.com/office/drawing/2014/main" val="719161511"/>
                    </a:ext>
                  </a:extLst>
                </a:gridCol>
                <a:gridCol w="1591909">
                  <a:extLst>
                    <a:ext uri="{9D8B030D-6E8A-4147-A177-3AD203B41FA5}">
                      <a16:colId xmlns:a16="http://schemas.microsoft.com/office/drawing/2014/main" val="3812024331"/>
                    </a:ext>
                  </a:extLst>
                </a:gridCol>
              </a:tblGrid>
              <a:tr h="318031">
                <a:tc>
                  <a:txBody>
                    <a:bodyPr/>
                    <a:lstStyle/>
                    <a:p>
                      <a:pPr algn="ctr"/>
                      <a:r>
                        <a:rPr lang="en-GB" sz="2100">
                          <a:solidFill>
                            <a:srgbClr val="0E3D56"/>
                          </a:solidFil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18031">
                <a:tc>
                  <a:txBody>
                    <a:bodyPr/>
                    <a:lstStyle/>
                    <a:p>
                      <a:pPr algn="ctr"/>
                      <a:r>
                        <a:rPr lang="en-GB" sz="2100">
                          <a:solidFill>
                            <a:srgbClr val="0E3D56"/>
                          </a:solidFil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18031">
                <a:tc>
                  <a:txBody>
                    <a:bodyPr/>
                    <a:lstStyle/>
                    <a:p>
                      <a:pPr algn="ctr"/>
                      <a:r>
                        <a:rPr lang="en-GB" sz="2100">
                          <a:solidFill>
                            <a:srgbClr val="0E3D56"/>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18031">
                <a:tc>
                  <a:txBody>
                    <a:bodyPr/>
                    <a:lstStyle/>
                    <a:p>
                      <a:pPr algn="ctr"/>
                      <a:r>
                        <a:rPr lang="en-GB" sz="2100">
                          <a:solidFill>
                            <a:srgbClr val="0E3D56"/>
                          </a:solidFill>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18031">
                <a:tc>
                  <a:txBody>
                    <a:bodyPr/>
                    <a:lstStyle/>
                    <a:p>
                      <a:pPr algn="ctr"/>
                      <a:r>
                        <a:rPr lang="en-GB" sz="2100">
                          <a:solidFill>
                            <a:srgbClr val="0E3D56"/>
                          </a:solidFill>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18031">
                <a:tc>
                  <a:txBody>
                    <a:bodyPr/>
                    <a:lstStyle/>
                    <a:p>
                      <a:pPr algn="ctr"/>
                      <a:r>
                        <a:rPr lang="en-GB" sz="2100" dirty="0">
                          <a:solidFill>
                            <a:srgbClr val="0E3D56"/>
                          </a:solidFill>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18031">
                <a:tc>
                  <a:txBody>
                    <a:bodyPr/>
                    <a:lstStyle/>
                    <a:p>
                      <a:pPr algn="ctr"/>
                      <a:r>
                        <a:rPr lang="en-GB" sz="2100">
                          <a:solidFill>
                            <a:srgbClr val="0E3D56"/>
                          </a:solidFill>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18031">
                <a:tc>
                  <a:txBody>
                    <a:bodyPr/>
                    <a:lstStyle/>
                    <a:p>
                      <a:pPr algn="ctr"/>
                      <a:r>
                        <a:rPr lang="en-GB" sz="2100">
                          <a:solidFill>
                            <a:srgbClr val="0E3D56"/>
                          </a:solidFill>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318031">
                <a:tc>
                  <a:txBody>
                    <a:bodyPr/>
                    <a:lstStyle/>
                    <a:p>
                      <a:pPr algn="ctr"/>
                      <a:r>
                        <a:rPr lang="en-GB" sz="2100">
                          <a:solidFill>
                            <a:srgbClr val="0E3D56"/>
                          </a:solidFill>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bl>
          </a:graphicData>
        </a:graphic>
      </p:graphicFrame>
      <p:sp>
        <p:nvSpPr>
          <p:cNvPr id="24" name="TextBox 23">
            <a:extLst>
              <a:ext uri="{FF2B5EF4-FFF2-40B4-BE49-F238E27FC236}">
                <a16:creationId xmlns:a16="http://schemas.microsoft.com/office/drawing/2014/main" id="{F8412D18-B36D-4BD6-8FF6-830C71C9FC65}"/>
              </a:ext>
            </a:extLst>
          </p:cNvPr>
          <p:cNvSpPr txBox="1"/>
          <p:nvPr/>
        </p:nvSpPr>
        <p:spPr>
          <a:xfrm>
            <a:off x="1278240" y="1556256"/>
            <a:ext cx="9635516" cy="461665"/>
          </a:xfrm>
          <a:prstGeom prst="rect">
            <a:avLst/>
          </a:prstGeom>
          <a:noFill/>
        </p:spPr>
        <p:txBody>
          <a:bodyPr wrap="square" lIns="91440" tIns="45720" rIns="91440" bIns="45720" rtlCol="0" anchor="t">
            <a:spAutoFit/>
          </a:bodyPr>
          <a:lstStyle/>
          <a:p>
            <a:r>
              <a:rPr lang="en-US" sz="2400">
                <a:solidFill>
                  <a:srgbClr val="0C3E56"/>
                </a:solidFill>
                <a:latin typeface="Poppins" panose="00000500000000000000" pitchFamily="2" charset="0"/>
                <a:cs typeface="Poppins" panose="00000500000000000000" pitchFamily="2" charset="0"/>
              </a:rPr>
              <a:t>For each question, mark which statement best describes you</a:t>
            </a:r>
          </a:p>
        </p:txBody>
      </p:sp>
      <p:sp>
        <p:nvSpPr>
          <p:cNvPr id="27" name="Rectangle 26">
            <a:extLst>
              <a:ext uri="{FF2B5EF4-FFF2-40B4-BE49-F238E27FC236}">
                <a16:creationId xmlns:a16="http://schemas.microsoft.com/office/drawing/2014/main" id="{D989FE86-C0DB-4EE2-855D-8DA45A2228D8}"/>
              </a:ext>
            </a:extLst>
          </p:cNvPr>
          <p:cNvSpPr/>
          <p:nvPr/>
        </p:nvSpPr>
        <p:spPr>
          <a:xfrm>
            <a:off x="3088362" y="640653"/>
            <a:ext cx="5317481" cy="646331"/>
          </a:xfrm>
          <a:prstGeom prst="rect">
            <a:avLst/>
          </a:prstGeom>
        </p:spPr>
        <p:txBody>
          <a:bodyPr wrap="none">
            <a:spAutoFit/>
          </a:bodyPr>
          <a:lstStyle/>
          <a:p>
            <a:pPr algn="ctr"/>
            <a:r>
              <a:rPr lang="en-US" sz="3600" b="1" dirty="0">
                <a:solidFill>
                  <a:srgbClr val="0C3E56"/>
                </a:solidFill>
                <a:latin typeface="Poppins" panose="00000500000000000000" pitchFamily="2" charset="0"/>
                <a:cs typeface="Poppins" panose="00000500000000000000" pitchFamily="2" charset="0"/>
              </a:rPr>
              <a:t>Exercise 3: Stress Test</a:t>
            </a:r>
          </a:p>
        </p:txBody>
      </p:sp>
      <p:pic>
        <p:nvPicPr>
          <p:cNvPr id="2" name="Picture 1" descr="Graphical user interface, text, application, email&#10;&#10;Description automatically generated">
            <a:extLst>
              <a:ext uri="{FF2B5EF4-FFF2-40B4-BE49-F238E27FC236}">
                <a16:creationId xmlns:a16="http://schemas.microsoft.com/office/drawing/2014/main" id="{64FED29C-AAEB-498A-6FF9-F744D0ED76DC}"/>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7B106F28-A35B-1732-A03B-B214D18156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65474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6" ma:contentTypeDescription="Create a new document." ma:contentTypeScope="" ma:versionID="6aaf0d6a5374ceed3dfe20ea8352d033">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78c01b43f15ad4896de066a32e4b7564"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6a6910-d9b8-4bde-85e3-fc231a43f308">
      <UserInfo>
        <DisplayName>Mark Herbert</DisplayName>
        <AccountId>394</AccountId>
        <AccountType/>
      </UserInfo>
    </SharedWithUsers>
    <lcf76f155ced4ddcb4097134ff3c332f xmlns="07df4daf-58d6-45cc-bacb-221c7e4144a6">
      <Terms xmlns="http://schemas.microsoft.com/office/infopath/2007/PartnerControls"/>
    </lcf76f155ced4ddcb4097134ff3c332f>
    <TaxCatchAll xmlns="e56a6910-d9b8-4bde-85e3-fc231a43f3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948A86-C9F6-4DB7-BD18-8DD1195FE806}"/>
</file>

<file path=customXml/itemProps2.xml><?xml version="1.0" encoding="utf-8"?>
<ds:datastoreItem xmlns:ds="http://schemas.openxmlformats.org/officeDocument/2006/customXml" ds:itemID="{BF084F7A-71B0-4891-9E9C-323D20A2F241}">
  <ds:schemaRef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e56a6910-d9b8-4bde-85e3-fc231a43f308"/>
    <ds:schemaRef ds:uri="http://purl.org/dc/terms/"/>
    <ds:schemaRef ds:uri="http://schemas.microsoft.com/office/infopath/2007/PartnerControls"/>
    <ds:schemaRef ds:uri="07df4daf-58d6-45cc-bacb-221c7e4144a6"/>
    <ds:schemaRef ds:uri="http://schemas.microsoft.com/office/2006/metadata/properties"/>
  </ds:schemaRefs>
</ds:datastoreItem>
</file>

<file path=customXml/itemProps3.xml><?xml version="1.0" encoding="utf-8"?>
<ds:datastoreItem xmlns:ds="http://schemas.openxmlformats.org/officeDocument/2006/customXml" ds:itemID="{07024CF8-BD4A-4522-AA19-279E019FD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TotalTime>
  <Words>3208</Words>
  <Application>Microsoft Office PowerPoint</Application>
  <PresentationFormat>Widescreen</PresentationFormat>
  <Paragraphs>597</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Helvetica Neue Light</vt:lpstr>
      <vt:lpstr>Helvetica Neue Medium</vt: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Emma Marshall</cp:lastModifiedBy>
  <cp:revision>219</cp:revision>
  <dcterms:created xsi:type="dcterms:W3CDTF">2020-12-17T14:02:25Z</dcterms:created>
  <dcterms:modified xsi:type="dcterms:W3CDTF">2023-08-01T14:35:09Z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