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660" r:id="rId5"/>
    <p:sldId id="615" r:id="rId6"/>
    <p:sldId id="753" r:id="rId7"/>
    <p:sldId id="694" r:id="rId8"/>
    <p:sldId id="685" r:id="rId9"/>
    <p:sldId id="708" r:id="rId10"/>
    <p:sldId id="606" r:id="rId11"/>
    <p:sldId id="570" r:id="rId12"/>
    <p:sldId id="605" r:id="rId13"/>
    <p:sldId id="672" r:id="rId14"/>
    <p:sldId id="721" r:id="rId15"/>
    <p:sldId id="709" r:id="rId16"/>
    <p:sldId id="710" r:id="rId17"/>
    <p:sldId id="715" r:id="rId18"/>
    <p:sldId id="716" r:id="rId19"/>
    <p:sldId id="768" r:id="rId20"/>
    <p:sldId id="400" r:id="rId21"/>
    <p:sldId id="399" r:id="rId22"/>
    <p:sldId id="408" r:id="rId23"/>
    <p:sldId id="718" r:id="rId24"/>
    <p:sldId id="625" r:id="rId25"/>
    <p:sldId id="719" r:id="rId26"/>
    <p:sldId id="624" r:id="rId27"/>
    <p:sldId id="720" r:id="rId28"/>
    <p:sldId id="384" r:id="rId29"/>
    <p:sldId id="722" r:id="rId30"/>
    <p:sldId id="723" r:id="rId31"/>
    <p:sldId id="699" r:id="rId32"/>
    <p:sldId id="638" r:id="rId33"/>
    <p:sldId id="64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02DD60-D2AE-55B1-F992-AD17CDAF043F}" name="Grace Golf" initials="GG" userId="S::grace@colour-profiling.com::4dde5f68-09e9-4618-b964-3a36d85cd1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Herbert" initials="MH" lastIdx="2" clrIdx="0">
    <p:extLst>
      <p:ext uri="{19B8F6BF-5375-455C-9EA6-DF929625EA0E}">
        <p15:presenceInfo xmlns:p15="http://schemas.microsoft.com/office/powerpoint/2012/main" userId="S::mark.herbert@lcbc.org.uk::2018b251-adfe-4d54-a02d-dfee7d4f90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3E56"/>
    <a:srgbClr val="6CA5AF"/>
    <a:srgbClr val="4286A0"/>
    <a:srgbClr val="60C085"/>
    <a:srgbClr val="FAF0D9"/>
    <a:srgbClr val="F7E3EB"/>
    <a:srgbClr val="0E3D56"/>
    <a:srgbClr val="000000"/>
    <a:srgbClr val="4186A2"/>
    <a:srgbClr val="BCC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3E225-EF21-47D8-8223-01B9851D4E58}" v="2" dt="2023-08-01T14:30:13.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35" autoAdjust="0"/>
  </p:normalViewPr>
  <p:slideViewPr>
    <p:cSldViewPr snapToGrid="0">
      <p:cViewPr varScale="1">
        <p:scale>
          <a:sx n="56" d="100"/>
          <a:sy n="56" d="100"/>
        </p:scale>
        <p:origin x="1685" y="48"/>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n Dumas" userId="S::sian@colour-profiling.com::d0c18d62-381c-41a5-b8b8-aca3ffbb5dac" providerId="AD" clId="Web-{CDF47C4C-7EE3-4A45-37D1-83D7FBDDF61D}"/>
    <pc:docChg chg="addSld delSld modSld sldOrd">
      <pc:chgData name="Sian Dumas" userId="S::sian@colour-profiling.com::d0c18d62-381c-41a5-b8b8-aca3ffbb5dac" providerId="AD" clId="Web-{CDF47C4C-7EE3-4A45-37D1-83D7FBDDF61D}" dt="2021-06-03T12:02:55.120" v="4550" actId="20577"/>
      <pc:docMkLst>
        <pc:docMk/>
      </pc:docMkLst>
      <pc:sldChg chg="modNotes">
        <pc:chgData name="Sian Dumas" userId="S::sian@colour-profiling.com::d0c18d62-381c-41a5-b8b8-aca3ffbb5dac" providerId="AD" clId="Web-{CDF47C4C-7EE3-4A45-37D1-83D7FBDDF61D}" dt="2021-06-03T09:55:33.425" v="2001"/>
        <pc:sldMkLst>
          <pc:docMk/>
          <pc:sldMk cId="1937891169" sldId="323"/>
        </pc:sldMkLst>
      </pc:sldChg>
      <pc:sldChg chg="modNotes">
        <pc:chgData name="Sian Dumas" userId="S::sian@colour-profiling.com::d0c18d62-381c-41a5-b8b8-aca3ffbb5dac" providerId="AD" clId="Web-{CDF47C4C-7EE3-4A45-37D1-83D7FBDDF61D}" dt="2021-06-03T11:38:04.981" v="4051"/>
        <pc:sldMkLst>
          <pc:docMk/>
          <pc:sldMk cId="4026960805" sldId="384"/>
        </pc:sldMkLst>
      </pc:sldChg>
      <pc:sldChg chg="modNotes">
        <pc:chgData name="Sian Dumas" userId="S::sian@colour-profiling.com::d0c18d62-381c-41a5-b8b8-aca3ffbb5dac" providerId="AD" clId="Web-{CDF47C4C-7EE3-4A45-37D1-83D7FBDDF61D}" dt="2021-06-03T09:47:11.488" v="1097"/>
        <pc:sldMkLst>
          <pc:docMk/>
          <pc:sldMk cId="2196014967" sldId="394"/>
        </pc:sldMkLst>
      </pc:sldChg>
      <pc:sldChg chg="modNotes">
        <pc:chgData name="Sian Dumas" userId="S::sian@colour-profiling.com::d0c18d62-381c-41a5-b8b8-aca3ffbb5dac" providerId="AD" clId="Web-{CDF47C4C-7EE3-4A45-37D1-83D7FBDDF61D}" dt="2021-06-03T09:29:57.137" v="338"/>
        <pc:sldMkLst>
          <pc:docMk/>
          <pc:sldMk cId="3567697358" sldId="399"/>
        </pc:sldMkLst>
      </pc:sldChg>
      <pc:sldChg chg="modNotes">
        <pc:chgData name="Sian Dumas" userId="S::sian@colour-profiling.com::d0c18d62-381c-41a5-b8b8-aca3ffbb5dac" providerId="AD" clId="Web-{CDF47C4C-7EE3-4A45-37D1-83D7FBDDF61D}" dt="2021-06-03T09:30:03.824" v="348"/>
        <pc:sldMkLst>
          <pc:docMk/>
          <pc:sldMk cId="4221996391" sldId="400"/>
        </pc:sldMkLst>
      </pc:sldChg>
      <pc:sldChg chg="modNotes">
        <pc:chgData name="Sian Dumas" userId="S::sian@colour-profiling.com::d0c18d62-381c-41a5-b8b8-aca3ffbb5dac" providerId="AD" clId="Web-{CDF47C4C-7EE3-4A45-37D1-83D7FBDDF61D}" dt="2021-06-03T09:33:51.729" v="522"/>
        <pc:sldMkLst>
          <pc:docMk/>
          <pc:sldMk cId="3448162492" sldId="407"/>
        </pc:sldMkLst>
      </pc:sldChg>
      <pc:sldChg chg="modNotes">
        <pc:chgData name="Sian Dumas" userId="S::sian@colour-profiling.com::d0c18d62-381c-41a5-b8b8-aca3ffbb5dac" providerId="AD" clId="Web-{CDF47C4C-7EE3-4A45-37D1-83D7FBDDF61D}" dt="2021-06-03T09:33:58.292" v="523"/>
        <pc:sldMkLst>
          <pc:docMk/>
          <pc:sldMk cId="3555727024" sldId="408"/>
        </pc:sldMkLst>
      </pc:sldChg>
      <pc:sldChg chg="modSp del">
        <pc:chgData name="Sian Dumas" userId="S::sian@colour-profiling.com::d0c18d62-381c-41a5-b8b8-aca3ffbb5dac" providerId="AD" clId="Web-{CDF47C4C-7EE3-4A45-37D1-83D7FBDDF61D}" dt="2021-06-03T10:51:34.144" v="3440"/>
        <pc:sldMkLst>
          <pc:docMk/>
          <pc:sldMk cId="3800883946" sldId="509"/>
        </pc:sldMkLst>
        <pc:spChg chg="mod">
          <ac:chgData name="Sian Dumas" userId="S::sian@colour-profiling.com::d0c18d62-381c-41a5-b8b8-aca3ffbb5dac" providerId="AD" clId="Web-{CDF47C4C-7EE3-4A45-37D1-83D7FBDDF61D}" dt="2021-06-03T10:51:04.580" v="3435" actId="20577"/>
          <ac:spMkLst>
            <pc:docMk/>
            <pc:sldMk cId="3800883946" sldId="509"/>
            <ac:spMk id="2" creationId="{921A9A3F-C8E8-43B7-9C03-C3803A9BD2F6}"/>
          </ac:spMkLst>
        </pc:spChg>
      </pc:sldChg>
      <pc:sldChg chg="modNotes">
        <pc:chgData name="Sian Dumas" userId="S::sian@colour-profiling.com::d0c18d62-381c-41a5-b8b8-aca3ffbb5dac" providerId="AD" clId="Web-{CDF47C4C-7EE3-4A45-37D1-83D7FBDDF61D}" dt="2021-06-03T10:56:40.789" v="3460"/>
        <pc:sldMkLst>
          <pc:docMk/>
          <pc:sldMk cId="2169490730" sldId="624"/>
        </pc:sldMkLst>
      </pc:sldChg>
      <pc:sldChg chg="modNotes">
        <pc:chgData name="Sian Dumas" userId="S::sian@colour-profiling.com::d0c18d62-381c-41a5-b8b8-aca3ffbb5dac" providerId="AD" clId="Web-{CDF47C4C-7EE3-4A45-37D1-83D7FBDDF61D}" dt="2021-06-03T10:42:48.034" v="3356"/>
        <pc:sldMkLst>
          <pc:docMk/>
          <pc:sldMk cId="4229156817" sldId="625"/>
        </pc:sldMkLst>
      </pc:sldChg>
      <pc:sldChg chg="modNotes">
        <pc:chgData name="Sian Dumas" userId="S::sian@colour-profiling.com::d0c18d62-381c-41a5-b8b8-aca3ffbb5dac" providerId="AD" clId="Web-{CDF47C4C-7EE3-4A45-37D1-83D7FBDDF61D}" dt="2021-06-03T11:47:17.218" v="4286"/>
        <pc:sldMkLst>
          <pc:docMk/>
          <pc:sldMk cId="2013629273" sldId="630"/>
        </pc:sldMkLst>
      </pc:sldChg>
      <pc:sldChg chg="modNotes">
        <pc:chgData name="Sian Dumas" userId="S::sian@colour-profiling.com::d0c18d62-381c-41a5-b8b8-aca3ffbb5dac" providerId="AD" clId="Web-{CDF47C4C-7EE3-4A45-37D1-83D7FBDDF61D}" dt="2021-06-03T11:58:15.462" v="4521"/>
        <pc:sldMkLst>
          <pc:docMk/>
          <pc:sldMk cId="1258444455" sldId="638"/>
        </pc:sldMkLst>
      </pc:sldChg>
      <pc:sldChg chg="modSp">
        <pc:chgData name="Sian Dumas" userId="S::sian@colour-profiling.com::d0c18d62-381c-41a5-b8b8-aca3ffbb5dac" providerId="AD" clId="Web-{CDF47C4C-7EE3-4A45-37D1-83D7FBDDF61D}" dt="2021-06-03T12:02:55.120" v="4550" actId="20577"/>
        <pc:sldMkLst>
          <pc:docMk/>
          <pc:sldMk cId="4124798667" sldId="660"/>
        </pc:sldMkLst>
        <pc:spChg chg="mod">
          <ac:chgData name="Sian Dumas" userId="S::sian@colour-profiling.com::d0c18d62-381c-41a5-b8b8-aca3ffbb5dac" providerId="AD" clId="Web-{CDF47C4C-7EE3-4A45-37D1-83D7FBDDF61D}" dt="2021-06-03T12:02:55.120" v="4550" actId="20577"/>
          <ac:spMkLst>
            <pc:docMk/>
            <pc:sldMk cId="4124798667" sldId="660"/>
            <ac:spMk id="5" creationId="{540C2F52-C418-8542-85C4-838CC7624AE0}"/>
          </ac:spMkLst>
        </pc:spChg>
      </pc:sldChg>
      <pc:sldChg chg="modNotes">
        <pc:chgData name="Sian Dumas" userId="S::sian@colour-profiling.com::d0c18d62-381c-41a5-b8b8-aca3ffbb5dac" providerId="AD" clId="Web-{CDF47C4C-7EE3-4A45-37D1-83D7FBDDF61D}" dt="2021-06-03T10:05:46.041" v="2391"/>
        <pc:sldMkLst>
          <pc:docMk/>
          <pc:sldMk cId="3306464791" sldId="693"/>
        </pc:sldMkLst>
      </pc:sldChg>
      <pc:sldChg chg="modSp modNotes">
        <pc:chgData name="Sian Dumas" userId="S::sian@colour-profiling.com::d0c18d62-381c-41a5-b8b8-aca3ffbb5dac" providerId="AD" clId="Web-{CDF47C4C-7EE3-4A45-37D1-83D7FBDDF61D}" dt="2021-06-03T11:44:27.473" v="4091"/>
        <pc:sldMkLst>
          <pc:docMk/>
          <pc:sldMk cId="3314549293" sldId="699"/>
        </pc:sldMkLst>
        <pc:spChg chg="mod">
          <ac:chgData name="Sian Dumas" userId="S::sian@colour-profiling.com::d0c18d62-381c-41a5-b8b8-aca3ffbb5dac" providerId="AD" clId="Web-{CDF47C4C-7EE3-4A45-37D1-83D7FBDDF61D}" dt="2021-06-03T11:39:15.454" v="4054" actId="20577"/>
          <ac:spMkLst>
            <pc:docMk/>
            <pc:sldMk cId="3314549293" sldId="699"/>
            <ac:spMk id="5" creationId="{68B874F8-0F4D-9B49-83EF-7C53D7AEB95C}"/>
          </ac:spMkLst>
        </pc:spChg>
      </pc:sldChg>
      <pc:sldChg chg="modNotes">
        <pc:chgData name="Sian Dumas" userId="S::sian@colour-profiling.com::d0c18d62-381c-41a5-b8b8-aca3ffbb5dac" providerId="AD" clId="Web-{CDF47C4C-7EE3-4A45-37D1-83D7FBDDF61D}" dt="2021-06-03T11:35:44.675" v="4031"/>
        <pc:sldMkLst>
          <pc:docMk/>
          <pc:sldMk cId="254263855" sldId="700"/>
        </pc:sldMkLst>
      </pc:sldChg>
      <pc:sldChg chg="modNotes">
        <pc:chgData name="Sian Dumas" userId="S::sian@colour-profiling.com::d0c18d62-381c-41a5-b8b8-aca3ffbb5dac" providerId="AD" clId="Web-{CDF47C4C-7EE3-4A45-37D1-83D7FBDDF61D}" dt="2021-06-03T11:30:48.094" v="3842"/>
        <pc:sldMkLst>
          <pc:docMk/>
          <pc:sldMk cId="1346841757" sldId="701"/>
        </pc:sldMkLst>
      </pc:sldChg>
      <pc:sldChg chg="del">
        <pc:chgData name="Sian Dumas" userId="S::sian@colour-profiling.com::d0c18d62-381c-41a5-b8b8-aca3ffbb5dac" providerId="AD" clId="Web-{CDF47C4C-7EE3-4A45-37D1-83D7FBDDF61D}" dt="2021-06-03T12:02:02.820" v="4522"/>
        <pc:sldMkLst>
          <pc:docMk/>
          <pc:sldMk cId="3035895870" sldId="703"/>
        </pc:sldMkLst>
      </pc:sldChg>
      <pc:sldChg chg="modNotes">
        <pc:chgData name="Sian Dumas" userId="S::sian@colour-profiling.com::d0c18d62-381c-41a5-b8b8-aca3ffbb5dac" providerId="AD" clId="Web-{CDF47C4C-7EE3-4A45-37D1-83D7FBDDF61D}" dt="2021-06-03T10:05:52.964" v="2392"/>
        <pc:sldMkLst>
          <pc:docMk/>
          <pc:sldMk cId="2636318780" sldId="706"/>
        </pc:sldMkLst>
      </pc:sldChg>
      <pc:sldChg chg="modNotes">
        <pc:chgData name="Sian Dumas" userId="S::sian@colour-profiling.com::d0c18d62-381c-41a5-b8b8-aca3ffbb5dac" providerId="AD" clId="Web-{CDF47C4C-7EE3-4A45-37D1-83D7FBDDF61D}" dt="2021-06-03T09:24:31.351" v="68"/>
        <pc:sldMkLst>
          <pc:docMk/>
          <pc:sldMk cId="2217959324" sldId="712"/>
        </pc:sldMkLst>
      </pc:sldChg>
      <pc:sldChg chg="modNotes">
        <pc:chgData name="Sian Dumas" userId="S::sian@colour-profiling.com::d0c18d62-381c-41a5-b8b8-aca3ffbb5dac" providerId="AD" clId="Web-{CDF47C4C-7EE3-4A45-37D1-83D7FBDDF61D}" dt="2021-06-03T10:12:22.009" v="2394"/>
        <pc:sldMkLst>
          <pc:docMk/>
          <pc:sldMk cId="1349002846" sldId="718"/>
        </pc:sldMkLst>
      </pc:sldChg>
      <pc:sldChg chg="modNotes">
        <pc:chgData name="Sian Dumas" userId="S::sian@colour-profiling.com::d0c18d62-381c-41a5-b8b8-aca3ffbb5dac" providerId="AD" clId="Web-{CDF47C4C-7EE3-4A45-37D1-83D7FBDDF61D}" dt="2021-06-03T10:46:53.658" v="3433"/>
        <pc:sldMkLst>
          <pc:docMk/>
          <pc:sldMk cId="4073497977" sldId="719"/>
        </pc:sldMkLst>
      </pc:sldChg>
      <pc:sldChg chg="modSp add ord replId">
        <pc:chgData name="Sian Dumas" userId="S::sian@colour-profiling.com::d0c18d62-381c-41a5-b8b8-aca3ffbb5dac" providerId="AD" clId="Web-{CDF47C4C-7EE3-4A45-37D1-83D7FBDDF61D}" dt="2021-06-03T11:11:09.177" v="3669" actId="20577"/>
        <pc:sldMkLst>
          <pc:docMk/>
          <pc:sldMk cId="1640562605" sldId="720"/>
        </pc:sldMkLst>
        <pc:spChg chg="mod">
          <ac:chgData name="Sian Dumas" userId="S::sian@colour-profiling.com::d0c18d62-381c-41a5-b8b8-aca3ffbb5dac" providerId="AD" clId="Web-{CDF47C4C-7EE3-4A45-37D1-83D7FBDDF61D}" dt="2021-06-03T11:11:09.177" v="3669" actId="20577"/>
          <ac:spMkLst>
            <pc:docMk/>
            <pc:sldMk cId="1640562605" sldId="720"/>
            <ac:spMk id="3" creationId="{44A062DC-7656-404F-824B-BA5C9AD8C9D2}"/>
          </ac:spMkLst>
        </pc:spChg>
        <pc:spChg chg="mod">
          <ac:chgData name="Sian Dumas" userId="S::sian@colour-profiling.com::d0c18d62-381c-41a5-b8b8-aca3ffbb5dac" providerId="AD" clId="Web-{CDF47C4C-7EE3-4A45-37D1-83D7FBDDF61D}" dt="2021-06-03T11:11:02.036" v="3668" actId="20577"/>
          <ac:spMkLst>
            <pc:docMk/>
            <pc:sldMk cId="1640562605" sldId="720"/>
            <ac:spMk id="11" creationId="{CA139044-D54C-4F1B-A105-7489DF969628}"/>
          </ac:spMkLst>
        </pc:spChg>
      </pc:sldChg>
      <pc:sldChg chg="modNotes">
        <pc:chgData name="Sian Dumas" userId="S::sian@colour-profiling.com::d0c18d62-381c-41a5-b8b8-aca3ffbb5dac" providerId="AD" clId="Web-{CDF47C4C-7EE3-4A45-37D1-83D7FBDDF61D}" dt="2021-06-03T11:49:41.696" v="4507"/>
        <pc:sldMkLst>
          <pc:docMk/>
          <pc:sldMk cId="3825496145" sldId="721"/>
        </pc:sldMkLst>
      </pc:sldChg>
      <pc:sldChg chg="modSp add del ord replId">
        <pc:chgData name="Sian Dumas" userId="S::sian@colour-profiling.com::d0c18d62-381c-41a5-b8b8-aca3ffbb5dac" providerId="AD" clId="Web-{CDF47C4C-7EE3-4A45-37D1-83D7FBDDF61D}" dt="2021-06-03T11:56:24.690" v="4516"/>
        <pc:sldMkLst>
          <pc:docMk/>
          <pc:sldMk cId="3690468614" sldId="722"/>
        </pc:sldMkLst>
        <pc:spChg chg="mod">
          <ac:chgData name="Sian Dumas" userId="S::sian@colour-profiling.com::d0c18d62-381c-41a5-b8b8-aca3ffbb5dac" providerId="AD" clId="Web-{CDF47C4C-7EE3-4A45-37D1-83D7FBDDF61D}" dt="2021-06-03T11:50:58.185" v="4511" actId="20577"/>
          <ac:spMkLst>
            <pc:docMk/>
            <pc:sldMk cId="3690468614" sldId="722"/>
            <ac:spMk id="3" creationId="{44A062DC-7656-404F-824B-BA5C9AD8C9D2}"/>
          </ac:spMkLst>
        </pc:spChg>
        <pc:spChg chg="mod">
          <ac:chgData name="Sian Dumas" userId="S::sian@colour-profiling.com::d0c18d62-381c-41a5-b8b8-aca3ffbb5dac" providerId="AD" clId="Web-{CDF47C4C-7EE3-4A45-37D1-83D7FBDDF61D}" dt="2021-06-03T11:51:01.748" v="4513" actId="20577"/>
          <ac:spMkLst>
            <pc:docMk/>
            <pc:sldMk cId="3690468614" sldId="722"/>
            <ac:spMk id="11" creationId="{CA139044-D54C-4F1B-A105-7489DF969628}"/>
          </ac:spMkLst>
        </pc:spChg>
      </pc:sldChg>
    </pc:docChg>
  </pc:docChgLst>
  <pc:docChgLst>
    <pc:chgData name="Mark Herbert" userId="S::mark@colour-profiling.com::15902831-cc1d-4d1a-b05d-88318b84e529" providerId="AD" clId="Web-{35367301-5906-0CFE-CAE6-2B26F924600C}"/>
    <pc:docChg chg="modSld">
      <pc:chgData name="Mark Herbert" userId="S::mark@colour-profiling.com::15902831-cc1d-4d1a-b05d-88318b84e529" providerId="AD" clId="Web-{35367301-5906-0CFE-CAE6-2B26F924600C}" dt="2021-08-27T09:31:59.465" v="31" actId="20577"/>
      <pc:docMkLst>
        <pc:docMk/>
      </pc:docMkLst>
      <pc:sldChg chg="modSp">
        <pc:chgData name="Mark Herbert" userId="S::mark@colour-profiling.com::15902831-cc1d-4d1a-b05d-88318b84e529" providerId="AD" clId="Web-{35367301-5906-0CFE-CAE6-2B26F924600C}" dt="2021-08-27T09:17:59.928" v="15" actId="20577"/>
        <pc:sldMkLst>
          <pc:docMk/>
          <pc:sldMk cId="2169490730" sldId="624"/>
        </pc:sldMkLst>
        <pc:spChg chg="mod">
          <ac:chgData name="Mark Herbert" userId="S::mark@colour-profiling.com::15902831-cc1d-4d1a-b05d-88318b84e529" providerId="AD" clId="Web-{35367301-5906-0CFE-CAE6-2B26F924600C}" dt="2021-08-27T09:17:59.928" v="15" actId="20577"/>
          <ac:spMkLst>
            <pc:docMk/>
            <pc:sldMk cId="2169490730" sldId="624"/>
            <ac:spMk id="7" creationId="{FE7E0C58-2014-A94B-A49C-D2CDF2366BA3}"/>
          </ac:spMkLst>
        </pc:spChg>
      </pc:sldChg>
      <pc:sldChg chg="modSp">
        <pc:chgData name="Mark Herbert" userId="S::mark@colour-profiling.com::15902831-cc1d-4d1a-b05d-88318b84e529" providerId="AD" clId="Web-{35367301-5906-0CFE-CAE6-2B26F924600C}" dt="2021-08-27T09:31:59.465" v="31" actId="20577"/>
        <pc:sldMkLst>
          <pc:docMk/>
          <pc:sldMk cId="1982653537" sldId="661"/>
        </pc:sldMkLst>
        <pc:spChg chg="mod">
          <ac:chgData name="Mark Herbert" userId="S::mark@colour-profiling.com::15902831-cc1d-4d1a-b05d-88318b84e529" providerId="AD" clId="Web-{35367301-5906-0CFE-CAE6-2B26F924600C}" dt="2021-08-27T09:31:59.465" v="31" actId="20577"/>
          <ac:spMkLst>
            <pc:docMk/>
            <pc:sldMk cId="1982653537" sldId="661"/>
            <ac:spMk id="6" creationId="{C41A4ACA-164D-1D45-BE9D-20D2D3F76C14}"/>
          </ac:spMkLst>
        </pc:spChg>
      </pc:sldChg>
      <pc:sldChg chg="modSp">
        <pc:chgData name="Mark Herbert" userId="S::mark@colour-profiling.com::15902831-cc1d-4d1a-b05d-88318b84e529" providerId="AD" clId="Web-{35367301-5906-0CFE-CAE6-2B26F924600C}" dt="2021-08-27T09:19:35.352" v="17" actId="20577"/>
        <pc:sldMkLst>
          <pc:docMk/>
          <pc:sldMk cId="3314549293" sldId="699"/>
        </pc:sldMkLst>
        <pc:spChg chg="mod">
          <ac:chgData name="Mark Herbert" userId="S::mark@colour-profiling.com::15902831-cc1d-4d1a-b05d-88318b84e529" providerId="AD" clId="Web-{35367301-5906-0CFE-CAE6-2B26F924600C}" dt="2021-08-27T09:19:35.352" v="17" actId="20577"/>
          <ac:spMkLst>
            <pc:docMk/>
            <pc:sldMk cId="3314549293" sldId="699"/>
            <ac:spMk id="311" creationId="{00000000-0000-0000-0000-000000000000}"/>
          </ac:spMkLst>
        </pc:spChg>
      </pc:sldChg>
      <pc:sldChg chg="modSp">
        <pc:chgData name="Mark Herbert" userId="S::mark@colour-profiling.com::15902831-cc1d-4d1a-b05d-88318b84e529" providerId="AD" clId="Web-{35367301-5906-0CFE-CAE6-2B26F924600C}" dt="2021-08-27T09:16:29.800" v="13" actId="1076"/>
        <pc:sldMkLst>
          <pc:docMk/>
          <pc:sldMk cId="4073497977" sldId="719"/>
        </pc:sldMkLst>
        <pc:spChg chg="mod">
          <ac:chgData name="Mark Herbert" userId="S::mark@colour-profiling.com::15902831-cc1d-4d1a-b05d-88318b84e529" providerId="AD" clId="Web-{35367301-5906-0CFE-CAE6-2B26F924600C}" dt="2021-08-27T09:16:29.800" v="13" actId="1076"/>
          <ac:spMkLst>
            <pc:docMk/>
            <pc:sldMk cId="4073497977" sldId="719"/>
            <ac:spMk id="2" creationId="{0885976D-CD8B-4A2F-96F6-FBCCD5C62A0C}"/>
          </ac:spMkLst>
        </pc:spChg>
        <pc:spChg chg="mod">
          <ac:chgData name="Mark Herbert" userId="S::mark@colour-profiling.com::15902831-cc1d-4d1a-b05d-88318b84e529" providerId="AD" clId="Web-{35367301-5906-0CFE-CAE6-2B26F924600C}" dt="2021-08-27T09:16:25.613" v="12" actId="14100"/>
          <ac:spMkLst>
            <pc:docMk/>
            <pc:sldMk cId="4073497977" sldId="719"/>
            <ac:spMk id="7" creationId="{8A5FCCF2-EF45-2C4E-B631-211F6733B8E6}"/>
          </ac:spMkLst>
        </pc:spChg>
        <pc:spChg chg="mod">
          <ac:chgData name="Mark Herbert" userId="S::mark@colour-profiling.com::15902831-cc1d-4d1a-b05d-88318b84e529" providerId="AD" clId="Web-{35367301-5906-0CFE-CAE6-2B26F924600C}" dt="2021-08-27T09:15:02.220" v="0" actId="1076"/>
          <ac:spMkLst>
            <pc:docMk/>
            <pc:sldMk cId="4073497977" sldId="719"/>
            <ac:spMk id="12" creationId="{501B6C63-F934-4F81-8033-5AD6EECB163B}"/>
          </ac:spMkLst>
        </pc:spChg>
      </pc:sldChg>
    </pc:docChg>
  </pc:docChgLst>
  <pc:docChgLst>
    <pc:chgData name="Mark Herbert" userId="S::mark@colour-profiling.com::15902831-cc1d-4d1a-b05d-88318b84e529" providerId="AD" clId="Web-{BE62A5C2-993B-80E0-0764-E46A3B9B100B}"/>
    <pc:docChg chg="addSld delSld modSld sldOrd">
      <pc:chgData name="Mark Herbert" userId="S::mark@colour-profiling.com::15902831-cc1d-4d1a-b05d-88318b84e529" providerId="AD" clId="Web-{BE62A5C2-993B-80E0-0764-E46A3B9B100B}" dt="2021-06-01T15:07:27.775" v="1658" actId="14100"/>
      <pc:docMkLst>
        <pc:docMk/>
      </pc:docMkLst>
      <pc:sldChg chg="ord">
        <pc:chgData name="Mark Herbert" userId="S::mark@colour-profiling.com::15902831-cc1d-4d1a-b05d-88318b84e529" providerId="AD" clId="Web-{BE62A5C2-993B-80E0-0764-E46A3B9B100B}" dt="2021-06-01T14:49:51.602" v="990"/>
        <pc:sldMkLst>
          <pc:docMk/>
          <pc:sldMk cId="3567697358" sldId="399"/>
        </pc:sldMkLst>
      </pc:sldChg>
      <pc:sldChg chg="ord">
        <pc:chgData name="Mark Herbert" userId="S::mark@colour-profiling.com::15902831-cc1d-4d1a-b05d-88318b84e529" providerId="AD" clId="Web-{BE62A5C2-993B-80E0-0764-E46A3B9B100B}" dt="2021-06-01T14:49:51.602" v="991"/>
        <pc:sldMkLst>
          <pc:docMk/>
          <pc:sldMk cId="4221996391" sldId="400"/>
        </pc:sldMkLst>
      </pc:sldChg>
      <pc:sldChg chg="ord">
        <pc:chgData name="Mark Herbert" userId="S::mark@colour-profiling.com::15902831-cc1d-4d1a-b05d-88318b84e529" providerId="AD" clId="Web-{BE62A5C2-993B-80E0-0764-E46A3B9B100B}" dt="2021-06-01T14:49:51.602" v="988"/>
        <pc:sldMkLst>
          <pc:docMk/>
          <pc:sldMk cId="3448162492" sldId="407"/>
        </pc:sldMkLst>
      </pc:sldChg>
      <pc:sldChg chg="ord">
        <pc:chgData name="Mark Herbert" userId="S::mark@colour-profiling.com::15902831-cc1d-4d1a-b05d-88318b84e529" providerId="AD" clId="Web-{BE62A5C2-993B-80E0-0764-E46A3B9B100B}" dt="2021-06-01T14:49:51.602" v="989"/>
        <pc:sldMkLst>
          <pc:docMk/>
          <pc:sldMk cId="3555727024" sldId="408"/>
        </pc:sldMkLst>
      </pc:sldChg>
      <pc:sldChg chg="ord">
        <pc:chgData name="Mark Herbert" userId="S::mark@colour-profiling.com::15902831-cc1d-4d1a-b05d-88318b84e529" providerId="AD" clId="Web-{BE62A5C2-993B-80E0-0764-E46A3B9B100B}" dt="2021-06-01T14:44:35.661" v="611"/>
        <pc:sldMkLst>
          <pc:docMk/>
          <pc:sldMk cId="1945543480" sldId="585"/>
        </pc:sldMkLst>
      </pc:sldChg>
      <pc:sldChg chg="modNotes">
        <pc:chgData name="Mark Herbert" userId="S::mark@colour-profiling.com::15902831-cc1d-4d1a-b05d-88318b84e529" providerId="AD" clId="Web-{BE62A5C2-993B-80E0-0764-E46A3B9B100B}" dt="2021-06-01T14:00:47.189" v="2"/>
        <pc:sldMkLst>
          <pc:docMk/>
          <pc:sldMk cId="2638289908" sldId="605"/>
        </pc:sldMkLst>
      </pc:sldChg>
      <pc:sldChg chg="addSp delSp modSp addAnim delAnim modAnim">
        <pc:chgData name="Mark Herbert" userId="S::mark@colour-profiling.com::15902831-cc1d-4d1a-b05d-88318b84e529" providerId="AD" clId="Web-{BE62A5C2-993B-80E0-0764-E46A3B9B100B}" dt="2021-06-01T14:42:51.670" v="605"/>
        <pc:sldMkLst>
          <pc:docMk/>
          <pc:sldMk cId="974002424" sldId="608"/>
        </pc:sldMkLst>
        <pc:spChg chg="add mod">
          <ac:chgData name="Mark Herbert" userId="S::mark@colour-profiling.com::15902831-cc1d-4d1a-b05d-88318b84e529" providerId="AD" clId="Web-{BE62A5C2-993B-80E0-0764-E46A3B9B100B}" dt="2021-06-01T14:42:46.654" v="600" actId="20577"/>
          <ac:spMkLst>
            <pc:docMk/>
            <pc:sldMk cId="974002424" sldId="608"/>
            <ac:spMk id="3" creationId="{44A062DC-7656-404F-824B-BA5C9AD8C9D2}"/>
          </ac:spMkLst>
        </pc:spChg>
        <pc:spChg chg="mod">
          <ac:chgData name="Mark Herbert" userId="S::mark@colour-profiling.com::15902831-cc1d-4d1a-b05d-88318b84e529" providerId="AD" clId="Web-{BE62A5C2-993B-80E0-0764-E46A3B9B100B}" dt="2021-06-01T14:38:23.716" v="574" actId="1076"/>
          <ac:spMkLst>
            <pc:docMk/>
            <pc:sldMk cId="974002424" sldId="608"/>
            <ac:spMk id="7" creationId="{BCE48FAD-8FC2-1D49-AACF-61284D88E6BE}"/>
          </ac:spMkLst>
        </pc:spChg>
        <pc:spChg chg="del">
          <ac:chgData name="Mark Herbert" userId="S::mark@colour-profiling.com::15902831-cc1d-4d1a-b05d-88318b84e529" providerId="AD" clId="Web-{BE62A5C2-993B-80E0-0764-E46A3B9B100B}" dt="2021-06-01T14:41:24.758" v="579"/>
          <ac:spMkLst>
            <pc:docMk/>
            <pc:sldMk cId="974002424" sldId="608"/>
            <ac:spMk id="10" creationId="{E7089966-96AF-4195-BBB3-B41399C590FC}"/>
          </ac:spMkLst>
        </pc:spChg>
        <pc:spChg chg="add mod">
          <ac:chgData name="Mark Herbert" userId="S::mark@colour-profiling.com::15902831-cc1d-4d1a-b05d-88318b84e529" providerId="AD" clId="Web-{BE62A5C2-993B-80E0-0764-E46A3B9B100B}" dt="2021-06-01T14:42:48.357" v="603" actId="20577"/>
          <ac:spMkLst>
            <pc:docMk/>
            <pc:sldMk cId="974002424" sldId="608"/>
            <ac:spMk id="11" creationId="{CA139044-D54C-4F1B-A105-7489DF969628}"/>
          </ac:spMkLst>
        </pc:spChg>
        <pc:picChg chg="add mod">
          <ac:chgData name="Mark Herbert" userId="S::mark@colour-profiling.com::15902831-cc1d-4d1a-b05d-88318b84e529" providerId="AD" clId="Web-{BE62A5C2-993B-80E0-0764-E46A3B9B100B}" dt="2021-06-01T14:41:44.260" v="582" actId="1076"/>
          <ac:picMkLst>
            <pc:docMk/>
            <pc:sldMk cId="974002424" sldId="608"/>
            <ac:picMk id="2" creationId="{DD228510-C10E-4EAA-87B1-5E3383D2FE6A}"/>
          </ac:picMkLst>
        </pc:picChg>
      </pc:sldChg>
      <pc:sldChg chg="modSp addAnim modAnim">
        <pc:chgData name="Mark Herbert" userId="S::mark@colour-profiling.com::15902831-cc1d-4d1a-b05d-88318b84e529" providerId="AD" clId="Web-{BE62A5C2-993B-80E0-0764-E46A3B9B100B}" dt="2021-06-01T14:31:05.455" v="445"/>
        <pc:sldMkLst>
          <pc:docMk/>
          <pc:sldMk cId="2479319406" sldId="672"/>
        </pc:sldMkLst>
        <pc:spChg chg="mod">
          <ac:chgData name="Mark Herbert" userId="S::mark@colour-profiling.com::15902831-cc1d-4d1a-b05d-88318b84e529" providerId="AD" clId="Web-{BE62A5C2-993B-80E0-0764-E46A3B9B100B}" dt="2021-06-01T14:28:15.336" v="403" actId="20577"/>
          <ac:spMkLst>
            <pc:docMk/>
            <pc:sldMk cId="2479319406" sldId="672"/>
            <ac:spMk id="8" creationId="{00000000-0000-0000-0000-000000000000}"/>
          </ac:spMkLst>
        </pc:spChg>
        <pc:spChg chg="mod">
          <ac:chgData name="Mark Herbert" userId="S::mark@colour-profiling.com::15902831-cc1d-4d1a-b05d-88318b84e529" providerId="AD" clId="Web-{BE62A5C2-993B-80E0-0764-E46A3B9B100B}" dt="2021-06-01T14:20:28.214" v="286" actId="20577"/>
          <ac:spMkLst>
            <pc:docMk/>
            <pc:sldMk cId="2479319406" sldId="672"/>
            <ac:spMk id="14" creationId="{00000000-0000-0000-0000-000000000000}"/>
          </ac:spMkLst>
        </pc:spChg>
        <pc:spChg chg="mod">
          <ac:chgData name="Mark Herbert" userId="S::mark@colour-profiling.com::15902831-cc1d-4d1a-b05d-88318b84e529" providerId="AD" clId="Web-{BE62A5C2-993B-80E0-0764-E46A3B9B100B}" dt="2021-06-01T14:28:56.416" v="423" actId="20577"/>
          <ac:spMkLst>
            <pc:docMk/>
            <pc:sldMk cId="2479319406" sldId="672"/>
            <ac:spMk id="30" creationId="{00000000-0000-0000-0000-000000000000}"/>
          </ac:spMkLst>
        </pc:spChg>
        <pc:spChg chg="mod">
          <ac:chgData name="Mark Herbert" userId="S::mark@colour-profiling.com::15902831-cc1d-4d1a-b05d-88318b84e529" providerId="AD" clId="Web-{BE62A5C2-993B-80E0-0764-E46A3B9B100B}" dt="2021-06-01T14:22:47.910" v="293" actId="20577"/>
          <ac:spMkLst>
            <pc:docMk/>
            <pc:sldMk cId="2479319406" sldId="672"/>
            <ac:spMk id="38" creationId="{C158F6C0-FB0F-974C-9F86-7DC1BE23D813}"/>
          </ac:spMkLst>
        </pc:spChg>
        <pc:spChg chg="mod">
          <ac:chgData name="Mark Herbert" userId="S::mark@colour-profiling.com::15902831-cc1d-4d1a-b05d-88318b84e529" providerId="AD" clId="Web-{BE62A5C2-993B-80E0-0764-E46A3B9B100B}" dt="2021-06-01T14:24:29.275" v="352" actId="20577"/>
          <ac:spMkLst>
            <pc:docMk/>
            <pc:sldMk cId="2479319406" sldId="672"/>
            <ac:spMk id="40" creationId="{94F66662-413F-5D41-B7AC-682EB620A24C}"/>
          </ac:spMkLst>
        </pc:spChg>
        <pc:spChg chg="mod">
          <ac:chgData name="Mark Herbert" userId="S::mark@colour-profiling.com::15902831-cc1d-4d1a-b05d-88318b84e529" providerId="AD" clId="Web-{BE62A5C2-993B-80E0-0764-E46A3B9B100B}" dt="2021-06-01T14:29:14.214" v="429" actId="20577"/>
          <ac:spMkLst>
            <pc:docMk/>
            <pc:sldMk cId="2479319406" sldId="672"/>
            <ac:spMk id="43" creationId="{D23B38AA-1A4D-C146-90FB-641F52034EA7}"/>
          </ac:spMkLst>
        </pc:spChg>
        <pc:spChg chg="mod">
          <ac:chgData name="Mark Herbert" userId="S::mark@colour-profiling.com::15902831-cc1d-4d1a-b05d-88318b84e529" providerId="AD" clId="Web-{BE62A5C2-993B-80E0-0764-E46A3B9B100B}" dt="2021-06-01T14:27:36.005" v="399" actId="20577"/>
          <ac:spMkLst>
            <pc:docMk/>
            <pc:sldMk cId="2479319406" sldId="672"/>
            <ac:spMk id="46" creationId="{D4BDF54F-7D91-2943-A960-144348745804}"/>
          </ac:spMkLst>
        </pc:spChg>
      </pc:sldChg>
      <pc:sldChg chg="delSp modSp ord">
        <pc:chgData name="Mark Herbert" userId="S::mark@colour-profiling.com::15902831-cc1d-4d1a-b05d-88318b84e529" providerId="AD" clId="Web-{BE62A5C2-993B-80E0-0764-E46A3B9B100B}" dt="2021-06-01T14:44:08.050" v="610"/>
        <pc:sldMkLst>
          <pc:docMk/>
          <pc:sldMk cId="3642227757" sldId="695"/>
        </pc:sldMkLst>
        <pc:spChg chg="del">
          <ac:chgData name="Mark Herbert" userId="S::mark@colour-profiling.com::15902831-cc1d-4d1a-b05d-88318b84e529" providerId="AD" clId="Web-{BE62A5C2-993B-80E0-0764-E46A3B9B100B}" dt="2021-06-01T14:42:04.011" v="586"/>
          <ac:spMkLst>
            <pc:docMk/>
            <pc:sldMk cId="3642227757" sldId="695"/>
            <ac:spMk id="7" creationId="{DE965E69-D117-6047-8A17-F674569CC9C7}"/>
          </ac:spMkLst>
        </pc:spChg>
        <pc:spChg chg="del mod">
          <ac:chgData name="Mark Herbert" userId="S::mark@colour-profiling.com::15902831-cc1d-4d1a-b05d-88318b84e529" providerId="AD" clId="Web-{BE62A5C2-993B-80E0-0764-E46A3B9B100B}" dt="2021-06-01T14:42:06.073" v="587"/>
          <ac:spMkLst>
            <pc:docMk/>
            <pc:sldMk cId="3642227757" sldId="695"/>
            <ac:spMk id="12" creationId="{1E50217F-B27F-6547-9D1A-2F962701182D}"/>
          </ac:spMkLst>
        </pc:spChg>
        <pc:spChg chg="del">
          <ac:chgData name="Mark Herbert" userId="S::mark@colour-profiling.com::15902831-cc1d-4d1a-b05d-88318b84e529" providerId="AD" clId="Web-{BE62A5C2-993B-80E0-0764-E46A3B9B100B}" dt="2021-06-01T14:43:58.002" v="606"/>
          <ac:spMkLst>
            <pc:docMk/>
            <pc:sldMk cId="3642227757" sldId="695"/>
            <ac:spMk id="13" creationId="{C7B797F5-BE2D-D84E-A838-F4EC30FB31CE}"/>
          </ac:spMkLst>
        </pc:spChg>
        <pc:picChg chg="del">
          <ac:chgData name="Mark Herbert" userId="S::mark@colour-profiling.com::15902831-cc1d-4d1a-b05d-88318b84e529" providerId="AD" clId="Web-{BE62A5C2-993B-80E0-0764-E46A3B9B100B}" dt="2021-06-01T14:43:58.315" v="607"/>
          <ac:picMkLst>
            <pc:docMk/>
            <pc:sldMk cId="3642227757" sldId="695"/>
            <ac:picMk id="66" creationId="{8988D29A-71E4-44CB-A44C-17AD95BE10A3}"/>
          </ac:picMkLst>
        </pc:picChg>
      </pc:sldChg>
      <pc:sldChg chg="addSp delSp modSp del addAnim delAnim modAnim">
        <pc:chgData name="Mark Herbert" userId="S::mark@colour-profiling.com::15902831-cc1d-4d1a-b05d-88318b84e529" providerId="AD" clId="Web-{BE62A5C2-993B-80E0-0764-E46A3B9B100B}" dt="2021-06-01T14:14:30.223" v="183"/>
        <pc:sldMkLst>
          <pc:docMk/>
          <pc:sldMk cId="504258686" sldId="702"/>
        </pc:sldMkLst>
        <pc:spChg chg="mod topLvl">
          <ac:chgData name="Mark Herbert" userId="S::mark@colour-profiling.com::15902831-cc1d-4d1a-b05d-88318b84e529" providerId="AD" clId="Web-{BE62A5C2-993B-80E0-0764-E46A3B9B100B}" dt="2021-06-01T14:07:31.651" v="12"/>
          <ac:spMkLst>
            <pc:docMk/>
            <pc:sldMk cId="504258686" sldId="702"/>
            <ac:spMk id="9" creationId="{DBC1CAEF-F07B-7648-877B-3F8246FB5154}"/>
          </ac:spMkLst>
        </pc:spChg>
        <pc:spChg chg="topLvl">
          <ac:chgData name="Mark Herbert" userId="S::mark@colour-profiling.com::15902831-cc1d-4d1a-b05d-88318b84e529" providerId="AD" clId="Web-{BE62A5C2-993B-80E0-0764-E46A3B9B100B}" dt="2021-06-01T14:02:24.633" v="4"/>
          <ac:spMkLst>
            <pc:docMk/>
            <pc:sldMk cId="504258686" sldId="702"/>
            <ac:spMk id="13" creationId="{6F0A42BE-0960-0A4E-BE8E-2CBE15779318}"/>
          </ac:spMkLst>
        </pc:spChg>
        <pc:spChg chg="mod topLvl">
          <ac:chgData name="Mark Herbert" userId="S::mark@colour-profiling.com::15902831-cc1d-4d1a-b05d-88318b84e529" providerId="AD" clId="Web-{BE62A5C2-993B-80E0-0764-E46A3B9B100B}" dt="2021-06-01T14:02:29.336" v="5" actId="1076"/>
          <ac:spMkLst>
            <pc:docMk/>
            <pc:sldMk cId="504258686" sldId="702"/>
            <ac:spMk id="19" creationId="{A8AF6CB6-7B39-CF47-87CD-9CED30D71844}"/>
          </ac:spMkLst>
        </pc:spChg>
        <pc:spChg chg="topLvl">
          <ac:chgData name="Mark Herbert" userId="S::mark@colour-profiling.com::15902831-cc1d-4d1a-b05d-88318b84e529" providerId="AD" clId="Web-{BE62A5C2-993B-80E0-0764-E46A3B9B100B}" dt="2021-06-01T14:02:24.633" v="4"/>
          <ac:spMkLst>
            <pc:docMk/>
            <pc:sldMk cId="504258686" sldId="702"/>
            <ac:spMk id="22" creationId="{D8C3AE37-70A4-3D40-B53D-1AECD6A26AA7}"/>
          </ac:spMkLst>
        </pc:spChg>
        <pc:grpChg chg="del">
          <ac:chgData name="Mark Herbert" userId="S::mark@colour-profiling.com::15902831-cc1d-4d1a-b05d-88318b84e529" providerId="AD" clId="Web-{BE62A5C2-993B-80E0-0764-E46A3B9B100B}" dt="2021-06-01T14:07:31.651" v="12"/>
          <ac:grpSpMkLst>
            <pc:docMk/>
            <pc:sldMk cId="504258686" sldId="702"/>
            <ac:grpSpMk id="2" creationId="{0739DE22-C65D-A642-B565-DEAA9D262E5D}"/>
          </ac:grpSpMkLst>
        </pc:grpChg>
        <pc:grpChg chg="mod topLvl">
          <ac:chgData name="Mark Herbert" userId="S::mark@colour-profiling.com::15902831-cc1d-4d1a-b05d-88318b84e529" providerId="AD" clId="Web-{BE62A5C2-993B-80E0-0764-E46A3B9B100B}" dt="2021-06-01T14:11:54.933" v="53"/>
          <ac:grpSpMkLst>
            <pc:docMk/>
            <pc:sldMk cId="504258686" sldId="702"/>
            <ac:grpSpMk id="5" creationId="{AD1AB7B3-2A4E-194F-AD12-645C70203390}"/>
          </ac:grpSpMkLst>
        </pc:grpChg>
        <pc:grpChg chg="mod topLvl">
          <ac:chgData name="Mark Herbert" userId="S::mark@colour-profiling.com::15902831-cc1d-4d1a-b05d-88318b84e529" providerId="AD" clId="Web-{BE62A5C2-993B-80E0-0764-E46A3B9B100B}" dt="2021-06-01T14:11:54.933" v="53"/>
          <ac:grpSpMkLst>
            <pc:docMk/>
            <pc:sldMk cId="504258686" sldId="702"/>
            <ac:grpSpMk id="6" creationId="{CF49D5B6-DFF8-A54D-BEB5-80DC0944E27B}"/>
          </ac:grpSpMkLst>
        </pc:grpChg>
        <pc:grpChg chg="add">
          <ac:chgData name="Mark Herbert" userId="S::mark@colour-profiling.com::15902831-cc1d-4d1a-b05d-88318b84e529" providerId="AD" clId="Web-{BE62A5C2-993B-80E0-0764-E46A3B9B100B}" dt="2021-06-01T14:02:38.055" v="6"/>
          <ac:grpSpMkLst>
            <pc:docMk/>
            <pc:sldMk cId="504258686" sldId="702"/>
            <ac:grpSpMk id="10" creationId="{762F6EA8-F1A8-4D91-97BF-92AFB43FCA13}"/>
          </ac:grpSpMkLst>
        </pc:grpChg>
        <pc:grpChg chg="add mod topLvl">
          <ac:chgData name="Mark Herbert" userId="S::mark@colour-profiling.com::15902831-cc1d-4d1a-b05d-88318b84e529" providerId="AD" clId="Web-{BE62A5C2-993B-80E0-0764-E46A3B9B100B}" dt="2021-06-01T14:12:04.730" v="54" actId="1076"/>
          <ac:grpSpMkLst>
            <pc:docMk/>
            <pc:sldMk cId="504258686" sldId="702"/>
            <ac:grpSpMk id="11" creationId="{FA57BA5B-32A8-4624-9915-387C63D23464}"/>
          </ac:grpSpMkLst>
        </pc:grpChg>
        <pc:grpChg chg="del mod">
          <ac:chgData name="Mark Herbert" userId="S::mark@colour-profiling.com::15902831-cc1d-4d1a-b05d-88318b84e529" providerId="AD" clId="Web-{BE62A5C2-993B-80E0-0764-E46A3B9B100B}" dt="2021-06-01T14:02:24.633" v="4"/>
          <ac:grpSpMkLst>
            <pc:docMk/>
            <pc:sldMk cId="504258686" sldId="702"/>
            <ac:grpSpMk id="15" creationId="{CC210CE8-ECF2-5246-B165-5E505DD4B4F8}"/>
          </ac:grpSpMkLst>
        </pc:grpChg>
        <pc:grpChg chg="mod topLvl">
          <ac:chgData name="Mark Herbert" userId="S::mark@colour-profiling.com::15902831-cc1d-4d1a-b05d-88318b84e529" providerId="AD" clId="Web-{BE62A5C2-993B-80E0-0764-E46A3B9B100B}" dt="2021-06-01T14:12:04.730" v="55" actId="1076"/>
          <ac:grpSpMkLst>
            <pc:docMk/>
            <pc:sldMk cId="504258686" sldId="702"/>
            <ac:grpSpMk id="24" creationId="{A60F72E0-5523-7548-8B97-730B0301F527}"/>
          </ac:grpSpMkLst>
        </pc:grpChg>
        <pc:grpChg chg="add del mod">
          <ac:chgData name="Mark Herbert" userId="S::mark@colour-profiling.com::15902831-cc1d-4d1a-b05d-88318b84e529" providerId="AD" clId="Web-{BE62A5C2-993B-80E0-0764-E46A3B9B100B}" dt="2021-06-01T14:11:54.933" v="53"/>
          <ac:grpSpMkLst>
            <pc:docMk/>
            <pc:sldMk cId="504258686" sldId="702"/>
            <ac:grpSpMk id="26" creationId="{C1D63026-7A79-4014-B11D-07A984F11CDF}"/>
          </ac:grpSpMkLst>
        </pc:grpChg>
        <pc:picChg chg="mod topLvl">
          <ac:chgData name="Mark Herbert" userId="S::mark@colour-profiling.com::15902831-cc1d-4d1a-b05d-88318b84e529" providerId="AD" clId="Web-{BE62A5C2-993B-80E0-0764-E46A3B9B100B}" dt="2021-06-01T14:12:36.654" v="60" actId="1076"/>
          <ac:picMkLst>
            <pc:docMk/>
            <pc:sldMk cId="504258686" sldId="702"/>
            <ac:picMk id="7" creationId="{C8C1641D-4B81-8342-A0B9-18EA0C19C146}"/>
          </ac:picMkLst>
        </pc:picChg>
      </pc:sldChg>
      <pc:sldChg chg="delSp modSp add ord replId">
        <pc:chgData name="Mark Herbert" userId="S::mark@colour-profiling.com::15902831-cc1d-4d1a-b05d-88318b84e529" providerId="AD" clId="Web-{BE62A5C2-993B-80E0-0764-E46A3B9B100B}" dt="2021-06-01T14:19:10.131" v="283" actId="1076"/>
        <pc:sldMkLst>
          <pc:docMk/>
          <pc:sldMk cId="3022580677" sldId="709"/>
        </pc:sldMkLst>
        <pc:spChg chg="del">
          <ac:chgData name="Mark Herbert" userId="S::mark@colour-profiling.com::15902831-cc1d-4d1a-b05d-88318b84e529" providerId="AD" clId="Web-{BE62A5C2-993B-80E0-0764-E46A3B9B100B}" dt="2021-06-01T14:07:53.403" v="15"/>
          <ac:spMkLst>
            <pc:docMk/>
            <pc:sldMk cId="3022580677" sldId="709"/>
            <ac:spMk id="9" creationId="{DBC1CAEF-F07B-7648-877B-3F8246FB5154}"/>
          </ac:spMkLst>
        </pc:spChg>
        <pc:spChg chg="mod">
          <ac:chgData name="Mark Herbert" userId="S::mark@colour-profiling.com::15902831-cc1d-4d1a-b05d-88318b84e529" providerId="AD" clId="Web-{BE62A5C2-993B-80E0-0764-E46A3B9B100B}" dt="2021-06-01T14:19:10.131" v="283" actId="1076"/>
          <ac:spMkLst>
            <pc:docMk/>
            <pc:sldMk cId="3022580677" sldId="709"/>
            <ac:spMk id="311" creationId="{00000000-0000-0000-0000-000000000000}"/>
          </ac:spMkLst>
        </pc:spChg>
        <pc:grpChg chg="mod">
          <ac:chgData name="Mark Herbert" userId="S::mark@colour-profiling.com::15902831-cc1d-4d1a-b05d-88318b84e529" providerId="AD" clId="Web-{BE62A5C2-993B-80E0-0764-E46A3B9B100B}" dt="2021-06-01T14:09:37.909" v="39" actId="1076"/>
          <ac:grpSpMkLst>
            <pc:docMk/>
            <pc:sldMk cId="3022580677" sldId="709"/>
            <ac:grpSpMk id="5" creationId="{AD1AB7B3-2A4E-194F-AD12-645C70203390}"/>
          </ac:grpSpMkLst>
        </pc:grpChg>
        <pc:grpChg chg="mod">
          <ac:chgData name="Mark Herbert" userId="S::mark@colour-profiling.com::15902831-cc1d-4d1a-b05d-88318b84e529" providerId="AD" clId="Web-{BE62A5C2-993B-80E0-0764-E46A3B9B100B}" dt="2021-06-01T14:09:40.456" v="40" actId="1076"/>
          <ac:grpSpMkLst>
            <pc:docMk/>
            <pc:sldMk cId="3022580677" sldId="709"/>
            <ac:grpSpMk id="6" creationId="{CF49D5B6-DFF8-A54D-BEB5-80DC0944E27B}"/>
          </ac:grpSpMkLst>
        </pc:grpChg>
        <pc:grpChg chg="mod">
          <ac:chgData name="Mark Herbert" userId="S::mark@colour-profiling.com::15902831-cc1d-4d1a-b05d-88318b84e529" providerId="AD" clId="Web-{BE62A5C2-993B-80E0-0764-E46A3B9B100B}" dt="2021-06-01T14:09:45.284" v="41" actId="1076"/>
          <ac:grpSpMkLst>
            <pc:docMk/>
            <pc:sldMk cId="3022580677" sldId="709"/>
            <ac:grpSpMk id="11" creationId="{FA57BA5B-32A8-4624-9915-387C63D23464}"/>
          </ac:grpSpMkLst>
        </pc:grpChg>
        <pc:grpChg chg="mod">
          <ac:chgData name="Mark Herbert" userId="S::mark@colour-profiling.com::15902831-cc1d-4d1a-b05d-88318b84e529" providerId="AD" clId="Web-{BE62A5C2-993B-80E0-0764-E46A3B9B100B}" dt="2021-06-01T14:09:57.660" v="42" actId="1076"/>
          <ac:grpSpMkLst>
            <pc:docMk/>
            <pc:sldMk cId="3022580677" sldId="709"/>
            <ac:grpSpMk id="24" creationId="{A60F72E0-5523-7548-8B97-730B0301F527}"/>
          </ac:grpSpMkLst>
        </pc:grpChg>
        <pc:picChg chg="del">
          <ac:chgData name="Mark Herbert" userId="S::mark@colour-profiling.com::15902831-cc1d-4d1a-b05d-88318b84e529" providerId="AD" clId="Web-{BE62A5C2-993B-80E0-0764-E46A3B9B100B}" dt="2021-06-01T14:07:51.231" v="14"/>
          <ac:picMkLst>
            <pc:docMk/>
            <pc:sldMk cId="3022580677" sldId="709"/>
            <ac:picMk id="7" creationId="{C8C1641D-4B81-8342-A0B9-18EA0C19C146}"/>
          </ac:picMkLst>
        </pc:picChg>
      </pc:sldChg>
      <pc:sldChg chg="addSp modSp add replId addAnim modAnim">
        <pc:chgData name="Mark Herbert" userId="S::mark@colour-profiling.com::15902831-cc1d-4d1a-b05d-88318b84e529" providerId="AD" clId="Web-{BE62A5C2-993B-80E0-0764-E46A3B9B100B}" dt="2021-06-01T14:19:32.804" v="285" actId="1076"/>
        <pc:sldMkLst>
          <pc:docMk/>
          <pc:sldMk cId="1284589685" sldId="710"/>
        </pc:sldMkLst>
        <pc:spChg chg="mod">
          <ac:chgData name="Mark Herbert" userId="S::mark@colour-profiling.com::15902831-cc1d-4d1a-b05d-88318b84e529" providerId="AD" clId="Web-{BE62A5C2-993B-80E0-0764-E46A3B9B100B}" dt="2021-06-01T14:17:24.578" v="281" actId="1076"/>
          <ac:spMkLst>
            <pc:docMk/>
            <pc:sldMk cId="1284589685" sldId="710"/>
            <ac:spMk id="9" creationId="{DBC1CAEF-F07B-7648-877B-3F8246FB5154}"/>
          </ac:spMkLst>
        </pc:spChg>
        <pc:spChg chg="add mod">
          <ac:chgData name="Mark Herbert" userId="S::mark@colour-profiling.com::15902831-cc1d-4d1a-b05d-88318b84e529" providerId="AD" clId="Web-{BE62A5C2-993B-80E0-0764-E46A3B9B100B}" dt="2021-06-01T14:17:24.625" v="282" actId="1076"/>
          <ac:spMkLst>
            <pc:docMk/>
            <pc:sldMk cId="1284589685" sldId="710"/>
            <ac:spMk id="26" creationId="{C0E70C90-C3F9-4BB1-9984-C253065575F2}"/>
          </ac:spMkLst>
        </pc:spChg>
        <pc:spChg chg="mod">
          <ac:chgData name="Mark Herbert" userId="S::mark@colour-profiling.com::15902831-cc1d-4d1a-b05d-88318b84e529" providerId="AD" clId="Web-{BE62A5C2-993B-80E0-0764-E46A3B9B100B}" dt="2021-06-01T14:19:32.804" v="285" actId="1076"/>
          <ac:spMkLst>
            <pc:docMk/>
            <pc:sldMk cId="1284589685" sldId="710"/>
            <ac:spMk id="311" creationId="{00000000-0000-0000-0000-000000000000}"/>
          </ac:spMkLst>
        </pc:spChg>
      </pc:sldChg>
      <pc:sldChg chg="delSp modSp add ord replId">
        <pc:chgData name="Mark Herbert" userId="S::mark@colour-profiling.com::15902831-cc1d-4d1a-b05d-88318b84e529" providerId="AD" clId="Web-{BE62A5C2-993B-80E0-0764-E46A3B9B100B}" dt="2021-06-01T14:35:24.409" v="534" actId="20577"/>
        <pc:sldMkLst>
          <pc:docMk/>
          <pc:sldMk cId="1663820527" sldId="711"/>
        </pc:sldMkLst>
        <pc:spChg chg="mod">
          <ac:chgData name="Mark Herbert" userId="S::mark@colour-profiling.com::15902831-cc1d-4d1a-b05d-88318b84e529" providerId="AD" clId="Web-{BE62A5C2-993B-80E0-0764-E46A3B9B100B}" dt="2021-06-01T14:35:24.409" v="534" actId="20577"/>
          <ac:spMkLst>
            <pc:docMk/>
            <pc:sldMk cId="1663820527" sldId="711"/>
            <ac:spMk id="11" creationId="{D4161FA3-200C-9C43-9281-796D20A64483}"/>
          </ac:spMkLst>
        </pc:spChg>
        <pc:spChg chg="del">
          <ac:chgData name="Mark Herbert" userId="S::mark@colour-profiling.com::15902831-cc1d-4d1a-b05d-88318b84e529" providerId="AD" clId="Web-{BE62A5C2-993B-80E0-0764-E46A3B9B100B}" dt="2021-06-01T14:34:09.529" v="459"/>
          <ac:spMkLst>
            <pc:docMk/>
            <pc:sldMk cId="1663820527" sldId="711"/>
            <ac:spMk id="21" creationId="{BAD16476-6368-044F-9CE4-00918357AACB}"/>
          </ac:spMkLst>
        </pc:spChg>
      </pc:sldChg>
      <pc:sldChg chg="modSp add ord replId">
        <pc:chgData name="Mark Herbert" userId="S::mark@colour-profiling.com::15902831-cc1d-4d1a-b05d-88318b84e529" providerId="AD" clId="Web-{BE62A5C2-993B-80E0-0764-E46A3B9B100B}" dt="2021-06-01T15:07:27.775" v="1658" actId="14100"/>
        <pc:sldMkLst>
          <pc:docMk/>
          <pc:sldMk cId="2217959324" sldId="712"/>
        </pc:sldMkLst>
        <pc:spChg chg="mod">
          <ac:chgData name="Mark Herbert" userId="S::mark@colour-profiling.com::15902831-cc1d-4d1a-b05d-88318b84e529" providerId="AD" clId="Web-{BE62A5C2-993B-80E0-0764-E46A3B9B100B}" dt="2021-06-01T15:07:27.775" v="1658" actId="14100"/>
          <ac:spMkLst>
            <pc:docMk/>
            <pc:sldMk cId="2217959324" sldId="712"/>
            <ac:spMk id="11" creationId="{D4161FA3-200C-9C43-9281-796D20A64483}"/>
          </ac:spMkLst>
        </pc:spChg>
      </pc:sldChg>
      <pc:sldChg chg="modSp add ord replId">
        <pc:chgData name="Mark Herbert" userId="S::mark@colour-profiling.com::15902831-cc1d-4d1a-b05d-88318b84e529" providerId="AD" clId="Web-{BE62A5C2-993B-80E0-0764-E46A3B9B100B}" dt="2021-06-01T14:36:41.788" v="544" actId="20577"/>
        <pc:sldMkLst>
          <pc:docMk/>
          <pc:sldMk cId="1713510777" sldId="713"/>
        </pc:sldMkLst>
        <pc:spChg chg="mod">
          <ac:chgData name="Mark Herbert" userId="S::mark@colour-profiling.com::15902831-cc1d-4d1a-b05d-88318b84e529" providerId="AD" clId="Web-{BE62A5C2-993B-80E0-0764-E46A3B9B100B}" dt="2021-06-01T14:36:41.788" v="544" actId="20577"/>
          <ac:spMkLst>
            <pc:docMk/>
            <pc:sldMk cId="1713510777" sldId="713"/>
            <ac:spMk id="11" creationId="{D4161FA3-200C-9C43-9281-796D20A64483}"/>
          </ac:spMkLst>
        </pc:spChg>
      </pc:sldChg>
      <pc:sldChg chg="modSp add ord replId">
        <pc:chgData name="Mark Herbert" userId="S::mark@colour-profiling.com::15902831-cc1d-4d1a-b05d-88318b84e529" providerId="AD" clId="Web-{BE62A5C2-993B-80E0-0764-E46A3B9B100B}" dt="2021-06-01T14:49:51.586" v="987"/>
        <pc:sldMkLst>
          <pc:docMk/>
          <pc:sldMk cId="1983288441" sldId="714"/>
        </pc:sldMkLst>
        <pc:spChg chg="mod">
          <ac:chgData name="Mark Herbert" userId="S::mark@colour-profiling.com::15902831-cc1d-4d1a-b05d-88318b84e529" providerId="AD" clId="Web-{BE62A5C2-993B-80E0-0764-E46A3B9B100B}" dt="2021-06-01T14:44:58.568" v="615" actId="20577"/>
          <ac:spMkLst>
            <pc:docMk/>
            <pc:sldMk cId="1983288441" sldId="714"/>
            <ac:spMk id="10" creationId="{E7089966-96AF-4195-BBB3-B41399C590FC}"/>
          </ac:spMkLst>
        </pc:spChg>
      </pc:sldChg>
      <pc:sldChg chg="delSp modSp add replId delAnim">
        <pc:chgData name="Mark Herbert" userId="S::mark@colour-profiling.com::15902831-cc1d-4d1a-b05d-88318b84e529" providerId="AD" clId="Web-{BE62A5C2-993B-80E0-0764-E46A3B9B100B}" dt="2021-06-01T14:59:11.901" v="1288" actId="20577"/>
        <pc:sldMkLst>
          <pc:docMk/>
          <pc:sldMk cId="2852752851" sldId="715"/>
        </pc:sldMkLst>
        <pc:spChg chg="mod">
          <ac:chgData name="Mark Herbert" userId="S::mark@colour-profiling.com::15902831-cc1d-4d1a-b05d-88318b84e529" providerId="AD" clId="Web-{BE62A5C2-993B-80E0-0764-E46A3B9B100B}" dt="2021-06-01T14:56:32.032" v="1097" actId="1076"/>
          <ac:spMkLst>
            <pc:docMk/>
            <pc:sldMk cId="2852752851" sldId="715"/>
            <ac:spMk id="3" creationId="{44A062DC-7656-404F-824B-BA5C9AD8C9D2}"/>
          </ac:spMkLst>
        </pc:spChg>
        <pc:spChg chg="mod">
          <ac:chgData name="Mark Herbert" userId="S::mark@colour-profiling.com::15902831-cc1d-4d1a-b05d-88318b84e529" providerId="AD" clId="Web-{BE62A5C2-993B-80E0-0764-E46A3B9B100B}" dt="2021-06-01T14:59:11.901" v="1288" actId="20577"/>
          <ac:spMkLst>
            <pc:docMk/>
            <pc:sldMk cId="2852752851" sldId="715"/>
            <ac:spMk id="7" creationId="{BCE48FAD-8FC2-1D49-AACF-61284D88E6BE}"/>
          </ac:spMkLst>
        </pc:spChg>
        <pc:spChg chg="del mod">
          <ac:chgData name="Mark Herbert" userId="S::mark@colour-profiling.com::15902831-cc1d-4d1a-b05d-88318b84e529" providerId="AD" clId="Web-{BE62A5C2-993B-80E0-0764-E46A3B9B100B}" dt="2021-06-01T14:49:14.724" v="979"/>
          <ac:spMkLst>
            <pc:docMk/>
            <pc:sldMk cId="2852752851" sldId="715"/>
            <ac:spMk id="11" creationId="{CA139044-D54C-4F1B-A105-7489DF969628}"/>
          </ac:spMkLst>
        </pc:spChg>
        <pc:picChg chg="mod">
          <ac:chgData name="Mark Herbert" userId="S::mark@colour-profiling.com::15902831-cc1d-4d1a-b05d-88318b84e529" providerId="AD" clId="Web-{BE62A5C2-993B-80E0-0764-E46A3B9B100B}" dt="2021-06-01T14:56:39.798" v="1098" actId="1076"/>
          <ac:picMkLst>
            <pc:docMk/>
            <pc:sldMk cId="2852752851" sldId="715"/>
            <ac:picMk id="2" creationId="{DD228510-C10E-4EAA-87B1-5E3383D2FE6A}"/>
          </ac:picMkLst>
        </pc:picChg>
      </pc:sldChg>
      <pc:sldChg chg="modSp add replId">
        <pc:chgData name="Mark Herbert" userId="S::mark@colour-profiling.com::15902831-cc1d-4d1a-b05d-88318b84e529" providerId="AD" clId="Web-{BE62A5C2-993B-80E0-0764-E46A3B9B100B}" dt="2021-06-01T15:01:06.830" v="1406" actId="20577"/>
        <pc:sldMkLst>
          <pc:docMk/>
          <pc:sldMk cId="1542618609" sldId="716"/>
        </pc:sldMkLst>
        <pc:spChg chg="mod">
          <ac:chgData name="Mark Herbert" userId="S::mark@colour-profiling.com::15902831-cc1d-4d1a-b05d-88318b84e529" providerId="AD" clId="Web-{BE62A5C2-993B-80E0-0764-E46A3B9B100B}" dt="2021-06-01T15:01:06.830" v="1406" actId="20577"/>
          <ac:spMkLst>
            <pc:docMk/>
            <pc:sldMk cId="1542618609" sldId="716"/>
            <ac:spMk id="3" creationId="{44A062DC-7656-404F-824B-BA5C9AD8C9D2}"/>
          </ac:spMkLst>
        </pc:spChg>
        <pc:spChg chg="mod">
          <ac:chgData name="Mark Herbert" userId="S::mark@colour-profiling.com::15902831-cc1d-4d1a-b05d-88318b84e529" providerId="AD" clId="Web-{BE62A5C2-993B-80E0-0764-E46A3B9B100B}" dt="2021-06-01T14:58:59.400" v="1279" actId="20577"/>
          <ac:spMkLst>
            <pc:docMk/>
            <pc:sldMk cId="1542618609" sldId="716"/>
            <ac:spMk id="7" creationId="{BCE48FAD-8FC2-1D49-AACF-61284D88E6BE}"/>
          </ac:spMkLst>
        </pc:spChg>
        <pc:picChg chg="mod">
          <ac:chgData name="Mark Herbert" userId="S::mark@colour-profiling.com::15902831-cc1d-4d1a-b05d-88318b84e529" providerId="AD" clId="Web-{BE62A5C2-993B-80E0-0764-E46A3B9B100B}" dt="2021-06-01T14:58:36.946" v="1268" actId="1076"/>
          <ac:picMkLst>
            <pc:docMk/>
            <pc:sldMk cId="1542618609" sldId="716"/>
            <ac:picMk id="2" creationId="{DD228510-C10E-4EAA-87B1-5E3383D2FE6A}"/>
          </ac:picMkLst>
        </pc:picChg>
      </pc:sldChg>
      <pc:sldChg chg="modSp add replId">
        <pc:chgData name="Mark Herbert" userId="S::mark@colour-profiling.com::15902831-cc1d-4d1a-b05d-88318b84e529" providerId="AD" clId="Web-{BE62A5C2-993B-80E0-0764-E46A3B9B100B}" dt="2021-06-01T15:05:34.393" v="1642" actId="20577"/>
        <pc:sldMkLst>
          <pc:docMk/>
          <pc:sldMk cId="3050318504" sldId="717"/>
        </pc:sldMkLst>
        <pc:spChg chg="mod">
          <ac:chgData name="Mark Herbert" userId="S::mark@colour-profiling.com::15902831-cc1d-4d1a-b05d-88318b84e529" providerId="AD" clId="Web-{BE62A5C2-993B-80E0-0764-E46A3B9B100B}" dt="2021-06-01T15:05:34.393" v="1642" actId="20577"/>
          <ac:spMkLst>
            <pc:docMk/>
            <pc:sldMk cId="3050318504" sldId="717"/>
            <ac:spMk id="3" creationId="{44A062DC-7656-404F-824B-BA5C9AD8C9D2}"/>
          </ac:spMkLst>
        </pc:spChg>
        <pc:spChg chg="mod">
          <ac:chgData name="Mark Herbert" userId="S::mark@colour-profiling.com::15902831-cc1d-4d1a-b05d-88318b84e529" providerId="AD" clId="Web-{BE62A5C2-993B-80E0-0764-E46A3B9B100B}" dt="2021-06-01T15:01:33.535" v="1418" actId="20577"/>
          <ac:spMkLst>
            <pc:docMk/>
            <pc:sldMk cId="3050318504" sldId="717"/>
            <ac:spMk id="7" creationId="{BCE48FAD-8FC2-1D49-AACF-61284D88E6BE}"/>
          </ac:spMkLst>
        </pc:spChg>
      </pc:sldChg>
    </pc:docChg>
  </pc:docChgLst>
  <pc:docChgLst>
    <pc:chgData name="Mark Herbert" userId="S::mark@colour-profiling.com::15902831-cc1d-4d1a-b05d-88318b84e529" providerId="AD" clId="Web-{67F71137-954B-CE93-2631-AC19A026F4A7}"/>
    <pc:docChg chg="addSld delSld modSld sldOrd">
      <pc:chgData name="Mark Herbert" userId="S::mark@colour-profiling.com::15902831-cc1d-4d1a-b05d-88318b84e529" providerId="AD" clId="Web-{67F71137-954B-CE93-2631-AC19A026F4A7}" dt="2021-06-01T13:58:12.674" v="160"/>
      <pc:docMkLst>
        <pc:docMk/>
      </pc:docMkLst>
      <pc:sldChg chg="ord">
        <pc:chgData name="Mark Herbert" userId="S::mark@colour-profiling.com::15902831-cc1d-4d1a-b05d-88318b84e529" providerId="AD" clId="Web-{67F71137-954B-CE93-2631-AC19A026F4A7}" dt="2021-06-01T13:45:40.084" v="78"/>
        <pc:sldMkLst>
          <pc:docMk/>
          <pc:sldMk cId="549598823" sldId="262"/>
        </pc:sldMkLst>
      </pc:sldChg>
      <pc:sldChg chg="del">
        <pc:chgData name="Mark Herbert" userId="S::mark@colour-profiling.com::15902831-cc1d-4d1a-b05d-88318b84e529" providerId="AD" clId="Web-{67F71137-954B-CE93-2631-AC19A026F4A7}" dt="2021-06-01T13:39:06.921" v="41"/>
        <pc:sldMkLst>
          <pc:docMk/>
          <pc:sldMk cId="487046051" sldId="372"/>
        </pc:sldMkLst>
      </pc:sldChg>
      <pc:sldChg chg="ord">
        <pc:chgData name="Mark Herbert" userId="S::mark@colour-profiling.com::15902831-cc1d-4d1a-b05d-88318b84e529" providerId="AD" clId="Web-{67F71137-954B-CE93-2631-AC19A026F4A7}" dt="2021-06-01T13:33:13.962" v="2"/>
        <pc:sldMkLst>
          <pc:docMk/>
          <pc:sldMk cId="3555727024" sldId="408"/>
        </pc:sldMkLst>
      </pc:sldChg>
      <pc:sldChg chg="mod ord modShow">
        <pc:chgData name="Mark Herbert" userId="S::mark@colour-profiling.com::15902831-cc1d-4d1a-b05d-88318b84e529" providerId="AD" clId="Web-{67F71137-954B-CE93-2631-AC19A026F4A7}" dt="2021-06-01T13:35:57.184" v="8"/>
        <pc:sldMkLst>
          <pc:docMk/>
          <pc:sldMk cId="3869050625" sldId="532"/>
        </pc:sldMkLst>
      </pc:sldChg>
      <pc:sldChg chg="ord modNotes">
        <pc:chgData name="Mark Herbert" userId="S::mark@colour-profiling.com::15902831-cc1d-4d1a-b05d-88318b84e529" providerId="AD" clId="Web-{67F71137-954B-CE93-2631-AC19A026F4A7}" dt="2021-06-01T13:58:12.674" v="160"/>
        <pc:sldMkLst>
          <pc:docMk/>
          <pc:sldMk cId="2657552560" sldId="570"/>
        </pc:sldMkLst>
      </pc:sldChg>
      <pc:sldChg chg="ord">
        <pc:chgData name="Mark Herbert" userId="S::mark@colour-profiling.com::15902831-cc1d-4d1a-b05d-88318b84e529" providerId="AD" clId="Web-{67F71137-954B-CE93-2631-AC19A026F4A7}" dt="2021-06-01T13:46:01.787" v="82"/>
        <pc:sldMkLst>
          <pc:docMk/>
          <pc:sldMk cId="4250285359" sldId="571"/>
        </pc:sldMkLst>
      </pc:sldChg>
      <pc:sldChg chg="addSp delSp modSp">
        <pc:chgData name="Mark Herbert" userId="S::mark@colour-profiling.com::15902831-cc1d-4d1a-b05d-88318b84e529" providerId="AD" clId="Web-{67F71137-954B-CE93-2631-AC19A026F4A7}" dt="2021-06-01T13:46:19.116" v="87"/>
        <pc:sldMkLst>
          <pc:docMk/>
          <pc:sldMk cId="2638289908" sldId="605"/>
        </pc:sldMkLst>
        <pc:spChg chg="add del mod">
          <ac:chgData name="Mark Herbert" userId="S::mark@colour-profiling.com::15902831-cc1d-4d1a-b05d-88318b84e529" providerId="AD" clId="Web-{67F71137-954B-CE93-2631-AC19A026F4A7}" dt="2021-06-01T13:46:15.444" v="85"/>
          <ac:spMkLst>
            <pc:docMk/>
            <pc:sldMk cId="2638289908" sldId="605"/>
            <ac:spMk id="9" creationId="{ABDBE527-30CB-4628-8A45-D8CD46B29262}"/>
          </ac:spMkLst>
        </pc:spChg>
        <pc:spChg chg="add del mod">
          <ac:chgData name="Mark Herbert" userId="S::mark@colour-profiling.com::15902831-cc1d-4d1a-b05d-88318b84e529" providerId="AD" clId="Web-{67F71137-954B-CE93-2631-AC19A026F4A7}" dt="2021-06-01T13:46:19.116" v="87"/>
          <ac:spMkLst>
            <pc:docMk/>
            <pc:sldMk cId="2638289908" sldId="605"/>
            <ac:spMk id="10" creationId="{AA66B327-B8A0-4457-A7D3-5BBA418BC1B4}"/>
          </ac:spMkLst>
        </pc:spChg>
        <pc:spChg chg="mod">
          <ac:chgData name="Mark Herbert" userId="S::mark@colour-profiling.com::15902831-cc1d-4d1a-b05d-88318b84e529" providerId="AD" clId="Web-{67F71137-954B-CE93-2631-AC19A026F4A7}" dt="2021-06-01T13:42:14.627" v="47" actId="1076"/>
          <ac:spMkLst>
            <pc:docMk/>
            <pc:sldMk cId="2638289908" sldId="605"/>
            <ac:spMk id="11" creationId="{D4161FA3-200C-9C43-9281-796D20A64483}"/>
          </ac:spMkLst>
        </pc:spChg>
        <pc:spChg chg="add del mod">
          <ac:chgData name="Mark Herbert" userId="S::mark@colour-profiling.com::15902831-cc1d-4d1a-b05d-88318b84e529" providerId="AD" clId="Web-{67F71137-954B-CE93-2631-AC19A026F4A7}" dt="2021-06-01T13:46:13.428" v="84"/>
          <ac:spMkLst>
            <pc:docMk/>
            <pc:sldMk cId="2638289908" sldId="605"/>
            <ac:spMk id="12" creationId="{F3E7FED7-2ED5-4072-B46E-523CA9679C35}"/>
          </ac:spMkLst>
        </pc:spChg>
        <pc:spChg chg="add del mod">
          <ac:chgData name="Mark Herbert" userId="S::mark@colour-profiling.com::15902831-cc1d-4d1a-b05d-88318b84e529" providerId="AD" clId="Web-{67F71137-954B-CE93-2631-AC19A026F4A7}" dt="2021-06-01T13:46:17.178" v="86"/>
          <ac:spMkLst>
            <pc:docMk/>
            <pc:sldMk cId="2638289908" sldId="605"/>
            <ac:spMk id="13" creationId="{BFDBF1F2-3FBF-4636-96F0-41E0851BB501}"/>
          </ac:spMkLst>
        </pc:spChg>
        <pc:spChg chg="mod">
          <ac:chgData name="Mark Herbert" userId="S::mark@colour-profiling.com::15902831-cc1d-4d1a-b05d-88318b84e529" providerId="AD" clId="Web-{67F71137-954B-CE93-2631-AC19A026F4A7}" dt="2021-06-01T13:44:56.083" v="67" actId="1076"/>
          <ac:spMkLst>
            <pc:docMk/>
            <pc:sldMk cId="2638289908" sldId="605"/>
            <ac:spMk id="21" creationId="{BAD16476-6368-044F-9CE4-00918357AACB}"/>
          </ac:spMkLst>
        </pc:spChg>
        <pc:cxnChg chg="add del mod">
          <ac:chgData name="Mark Herbert" userId="S::mark@colour-profiling.com::15902831-cc1d-4d1a-b05d-88318b84e529" providerId="AD" clId="Web-{67F71137-954B-CE93-2631-AC19A026F4A7}" dt="2021-06-01T13:45:09.943" v="75"/>
          <ac:cxnSpMkLst>
            <pc:docMk/>
            <pc:sldMk cId="2638289908" sldId="605"/>
            <ac:cxnSpMk id="7" creationId="{DE512D4D-2396-46D1-9352-2075E379F0CB}"/>
          </ac:cxnSpMkLst>
        </pc:cxnChg>
        <pc:cxnChg chg="add del mod">
          <ac:chgData name="Mark Herbert" userId="S::mark@colour-profiling.com::15902831-cc1d-4d1a-b05d-88318b84e529" providerId="AD" clId="Web-{67F71137-954B-CE93-2631-AC19A026F4A7}" dt="2021-06-01T13:45:11.724" v="76"/>
          <ac:cxnSpMkLst>
            <pc:docMk/>
            <pc:sldMk cId="2638289908" sldId="605"/>
            <ac:cxnSpMk id="8" creationId="{CAB10FFE-D852-403D-94F9-CE1813FF95D6}"/>
          </ac:cxnSpMkLst>
        </pc:cxnChg>
      </pc:sldChg>
      <pc:sldChg chg="ord modNotes">
        <pc:chgData name="Mark Herbert" userId="S::mark@colour-profiling.com::15902831-cc1d-4d1a-b05d-88318b84e529" providerId="AD" clId="Web-{67F71137-954B-CE93-2631-AC19A026F4A7}" dt="2021-06-01T13:55:05.765" v="158"/>
        <pc:sldMkLst>
          <pc:docMk/>
          <pc:sldMk cId="3572796199" sldId="606"/>
        </pc:sldMkLst>
      </pc:sldChg>
      <pc:sldChg chg="ord">
        <pc:chgData name="Mark Herbert" userId="S::mark@colour-profiling.com::15902831-cc1d-4d1a-b05d-88318b84e529" providerId="AD" clId="Web-{67F71137-954B-CE93-2631-AC19A026F4A7}" dt="2021-06-01T13:39:23.218" v="44"/>
        <pc:sldMkLst>
          <pc:docMk/>
          <pc:sldMk cId="3301908370" sldId="610"/>
        </pc:sldMkLst>
      </pc:sldChg>
      <pc:sldChg chg="ord">
        <pc:chgData name="Mark Herbert" userId="S::mark@colour-profiling.com::15902831-cc1d-4d1a-b05d-88318b84e529" providerId="AD" clId="Web-{67F71137-954B-CE93-2631-AC19A026F4A7}" dt="2021-06-01T13:40:15.063" v="46"/>
        <pc:sldMkLst>
          <pc:docMk/>
          <pc:sldMk cId="2169490730" sldId="624"/>
        </pc:sldMkLst>
      </pc:sldChg>
      <pc:sldChg chg="ord">
        <pc:chgData name="Mark Herbert" userId="S::mark@colour-profiling.com::15902831-cc1d-4d1a-b05d-88318b84e529" providerId="AD" clId="Web-{67F71137-954B-CE93-2631-AC19A026F4A7}" dt="2021-06-01T13:39:13.124" v="43"/>
        <pc:sldMkLst>
          <pc:docMk/>
          <pc:sldMk cId="1258444455" sldId="638"/>
        </pc:sldMkLst>
      </pc:sldChg>
      <pc:sldChg chg="modSp">
        <pc:chgData name="Mark Herbert" userId="S::mark@colour-profiling.com::15902831-cc1d-4d1a-b05d-88318b84e529" providerId="AD" clId="Web-{67F71137-954B-CE93-2631-AC19A026F4A7}" dt="2021-06-01T13:50:11.447" v="148" actId="20577"/>
        <pc:sldMkLst>
          <pc:docMk/>
          <pc:sldMk cId="4124798667" sldId="660"/>
        </pc:sldMkLst>
        <pc:spChg chg="mod">
          <ac:chgData name="Mark Herbert" userId="S::mark@colour-profiling.com::15902831-cc1d-4d1a-b05d-88318b84e529" providerId="AD" clId="Web-{67F71137-954B-CE93-2631-AC19A026F4A7}" dt="2021-06-01T13:50:11.447" v="148" actId="20577"/>
          <ac:spMkLst>
            <pc:docMk/>
            <pc:sldMk cId="4124798667" sldId="660"/>
            <ac:spMk id="5" creationId="{540C2F52-C418-8542-85C4-838CC7624AE0}"/>
          </ac:spMkLst>
        </pc:spChg>
      </pc:sldChg>
      <pc:sldChg chg="del">
        <pc:chgData name="Mark Herbert" userId="S::mark@colour-profiling.com::15902831-cc1d-4d1a-b05d-88318b84e529" providerId="AD" clId="Web-{67F71137-954B-CE93-2631-AC19A026F4A7}" dt="2021-06-01T13:39:37.062" v="45"/>
        <pc:sldMkLst>
          <pc:docMk/>
          <pc:sldMk cId="363581858" sldId="666"/>
        </pc:sldMkLst>
      </pc:sldChg>
      <pc:sldChg chg="del">
        <pc:chgData name="Mark Herbert" userId="S::mark@colour-profiling.com::15902831-cc1d-4d1a-b05d-88318b84e529" providerId="AD" clId="Web-{67F71137-954B-CE93-2631-AC19A026F4A7}" dt="2021-06-01T13:39:05.749" v="40"/>
        <pc:sldMkLst>
          <pc:docMk/>
          <pc:sldMk cId="1979774533" sldId="696"/>
        </pc:sldMkLst>
      </pc:sldChg>
      <pc:sldChg chg="del">
        <pc:chgData name="Mark Herbert" userId="S::mark@colour-profiling.com::15902831-cc1d-4d1a-b05d-88318b84e529" providerId="AD" clId="Web-{67F71137-954B-CE93-2631-AC19A026F4A7}" dt="2021-06-01T13:39:09.421" v="42"/>
        <pc:sldMkLst>
          <pc:docMk/>
          <pc:sldMk cId="47794785" sldId="697"/>
        </pc:sldMkLst>
      </pc:sldChg>
      <pc:sldChg chg="modSp ord">
        <pc:chgData name="Mark Herbert" userId="S::mark@colour-profiling.com::15902831-cc1d-4d1a-b05d-88318b84e529" providerId="AD" clId="Web-{67F71137-954B-CE93-2631-AC19A026F4A7}" dt="2021-06-01T13:47:14.116" v="99" actId="1076"/>
        <pc:sldMkLst>
          <pc:docMk/>
          <pc:sldMk cId="504258686" sldId="702"/>
        </pc:sldMkLst>
        <pc:spChg chg="mod">
          <ac:chgData name="Mark Herbert" userId="S::mark@colour-profiling.com::15902831-cc1d-4d1a-b05d-88318b84e529" providerId="AD" clId="Web-{67F71137-954B-CE93-2631-AC19A026F4A7}" dt="2021-06-01T13:47:03.788" v="97" actId="1076"/>
          <ac:spMkLst>
            <pc:docMk/>
            <pc:sldMk cId="504258686" sldId="702"/>
            <ac:spMk id="3" creationId="{F2CD1729-4FB4-EC4F-8701-30F7976C7B78}"/>
          </ac:spMkLst>
        </pc:spChg>
        <pc:spChg chg="mod">
          <ac:chgData name="Mark Herbert" userId="S::mark@colour-profiling.com::15902831-cc1d-4d1a-b05d-88318b84e529" providerId="AD" clId="Web-{67F71137-954B-CE93-2631-AC19A026F4A7}" dt="2021-06-01T13:47:03.804" v="98" actId="1076"/>
          <ac:spMkLst>
            <pc:docMk/>
            <pc:sldMk cId="504258686" sldId="702"/>
            <ac:spMk id="16" creationId="{15CB6F47-D3CD-9D4D-8909-BBF12D6291FE}"/>
          </ac:spMkLst>
        </pc:spChg>
        <pc:spChg chg="mod">
          <ac:chgData name="Mark Herbert" userId="S::mark@colour-profiling.com::15902831-cc1d-4d1a-b05d-88318b84e529" providerId="AD" clId="Web-{67F71137-954B-CE93-2631-AC19A026F4A7}" dt="2021-06-01T13:47:14.116" v="99" actId="1076"/>
          <ac:spMkLst>
            <pc:docMk/>
            <pc:sldMk cId="504258686" sldId="702"/>
            <ac:spMk id="23" creationId="{D83F9262-86FA-8C41-8DD7-B37833C3F931}"/>
          </ac:spMkLst>
        </pc:spChg>
      </pc:sldChg>
      <pc:sldChg chg="mod ord modShow">
        <pc:chgData name="Mark Herbert" userId="S::mark@colour-profiling.com::15902831-cc1d-4d1a-b05d-88318b84e529" providerId="AD" clId="Web-{67F71137-954B-CE93-2631-AC19A026F4A7}" dt="2021-06-01T13:35:55.512" v="7"/>
        <pc:sldMkLst>
          <pc:docMk/>
          <pc:sldMk cId="3035895870" sldId="703"/>
        </pc:sldMkLst>
      </pc:sldChg>
      <pc:sldChg chg="delSp del">
        <pc:chgData name="Mark Herbert" userId="S::mark@colour-profiling.com::15902831-cc1d-4d1a-b05d-88318b84e529" providerId="AD" clId="Web-{67F71137-954B-CE93-2631-AC19A026F4A7}" dt="2021-06-01T13:46:46.616" v="96"/>
        <pc:sldMkLst>
          <pc:docMk/>
          <pc:sldMk cId="476134725" sldId="704"/>
        </pc:sldMkLst>
        <pc:spChg chg="del">
          <ac:chgData name="Mark Herbert" userId="S::mark@colour-profiling.com::15902831-cc1d-4d1a-b05d-88318b84e529" providerId="AD" clId="Web-{67F71137-954B-CE93-2631-AC19A026F4A7}" dt="2021-06-01T13:46:26.116" v="89"/>
          <ac:spMkLst>
            <pc:docMk/>
            <pc:sldMk cId="476134725" sldId="704"/>
            <ac:spMk id="16" creationId="{D4161FA3-200C-9C43-9281-796D20A64483}"/>
          </ac:spMkLst>
        </pc:spChg>
        <pc:spChg chg="del">
          <ac:chgData name="Mark Herbert" userId="S::mark@colour-profiling.com::15902831-cc1d-4d1a-b05d-88318b84e529" providerId="AD" clId="Web-{67F71137-954B-CE93-2631-AC19A026F4A7}" dt="2021-06-01T13:44:19.348" v="61"/>
          <ac:spMkLst>
            <pc:docMk/>
            <pc:sldMk cId="476134725" sldId="704"/>
            <ac:spMk id="17" creationId="{FEBF7809-7562-E442-A4DD-1552CAEEEC33}"/>
          </ac:spMkLst>
        </pc:spChg>
        <pc:spChg chg="del">
          <ac:chgData name="Mark Herbert" userId="S::mark@colour-profiling.com::15902831-cc1d-4d1a-b05d-88318b84e529" providerId="AD" clId="Web-{67F71137-954B-CE93-2631-AC19A026F4A7}" dt="2021-06-01T13:44:33.833" v="64"/>
          <ac:spMkLst>
            <pc:docMk/>
            <pc:sldMk cId="476134725" sldId="704"/>
            <ac:spMk id="19" creationId="{E6E8AD70-459D-4F43-B591-604DC86630CC}"/>
          </ac:spMkLst>
        </pc:spChg>
        <pc:spChg chg="del">
          <ac:chgData name="Mark Herbert" userId="S::mark@colour-profiling.com::15902831-cc1d-4d1a-b05d-88318b84e529" providerId="AD" clId="Web-{67F71137-954B-CE93-2631-AC19A026F4A7}" dt="2021-06-01T13:44:07.160" v="58"/>
          <ac:spMkLst>
            <pc:docMk/>
            <pc:sldMk cId="476134725" sldId="704"/>
            <ac:spMk id="32" creationId="{D217967E-5FDE-E54A-A8B0-40626FBFC21C}"/>
          </ac:spMkLst>
        </pc:spChg>
        <pc:spChg chg="del">
          <ac:chgData name="Mark Herbert" userId="S::mark@colour-profiling.com::15902831-cc1d-4d1a-b05d-88318b84e529" providerId="AD" clId="Web-{67F71137-954B-CE93-2631-AC19A026F4A7}" dt="2021-06-01T13:43:52.457" v="51"/>
          <ac:spMkLst>
            <pc:docMk/>
            <pc:sldMk cId="476134725" sldId="704"/>
            <ac:spMk id="33" creationId="{4E087691-2B6F-4B47-86AE-A7AF3BFAA653}"/>
          </ac:spMkLst>
        </pc:spChg>
        <pc:cxnChg chg="del">
          <ac:chgData name="Mark Herbert" userId="S::mark@colour-profiling.com::15902831-cc1d-4d1a-b05d-88318b84e529" providerId="AD" clId="Web-{67F71137-954B-CE93-2631-AC19A026F4A7}" dt="2021-06-01T13:43:52.457" v="53"/>
          <ac:cxnSpMkLst>
            <pc:docMk/>
            <pc:sldMk cId="476134725" sldId="704"/>
            <ac:cxnSpMk id="20" creationId="{9B55901F-7542-2140-BA04-4E74D7CB2016}"/>
          </ac:cxnSpMkLst>
        </pc:cxnChg>
        <pc:cxnChg chg="del">
          <ac:chgData name="Mark Herbert" userId="S::mark@colour-profiling.com::15902831-cc1d-4d1a-b05d-88318b84e529" providerId="AD" clId="Web-{67F71137-954B-CE93-2631-AC19A026F4A7}" dt="2021-06-01T13:43:52.457" v="52"/>
          <ac:cxnSpMkLst>
            <pc:docMk/>
            <pc:sldMk cId="476134725" sldId="704"/>
            <ac:cxnSpMk id="22" creationId="{F6E4D207-B4BE-6347-B084-2F64DD293B4E}"/>
          </ac:cxnSpMkLst>
        </pc:cxnChg>
      </pc:sldChg>
      <pc:sldChg chg="delSp modSp add replId">
        <pc:chgData name="Mark Herbert" userId="S::mark@colour-profiling.com::15902831-cc1d-4d1a-b05d-88318b84e529" providerId="AD" clId="Web-{67F71137-954B-CE93-2631-AC19A026F4A7}" dt="2021-06-01T13:37:53.014" v="29"/>
        <pc:sldMkLst>
          <pc:docMk/>
          <pc:sldMk cId="1003936594" sldId="705"/>
        </pc:sldMkLst>
        <pc:spChg chg="del">
          <ac:chgData name="Mark Herbert" userId="S::mark@colour-profiling.com::15902831-cc1d-4d1a-b05d-88318b84e529" providerId="AD" clId="Web-{67F71137-954B-CE93-2631-AC19A026F4A7}" dt="2021-06-01T13:37:53.014" v="29"/>
          <ac:spMkLst>
            <pc:docMk/>
            <pc:sldMk cId="1003936594" sldId="705"/>
            <ac:spMk id="6" creationId="{1B6CB725-DB85-0F47-AC83-25DD9437EB19}"/>
          </ac:spMkLst>
        </pc:spChg>
        <pc:spChg chg="mod">
          <ac:chgData name="Mark Herbert" userId="S::mark@colour-profiling.com::15902831-cc1d-4d1a-b05d-88318b84e529" providerId="AD" clId="Web-{67F71137-954B-CE93-2631-AC19A026F4A7}" dt="2021-06-01T13:37:51.483" v="28" actId="20577"/>
          <ac:spMkLst>
            <pc:docMk/>
            <pc:sldMk cId="1003936594" sldId="705"/>
            <ac:spMk id="7" creationId="{A98972E2-E167-E349-8B65-ABD08C196DEA}"/>
          </ac:spMkLst>
        </pc:spChg>
      </pc:sldChg>
      <pc:sldChg chg="delSp modSp add replId">
        <pc:chgData name="Mark Herbert" userId="S::mark@colour-profiling.com::15902831-cc1d-4d1a-b05d-88318b84e529" providerId="AD" clId="Web-{67F71137-954B-CE93-2631-AC19A026F4A7}" dt="2021-06-01T13:38:26.561" v="39"/>
        <pc:sldMkLst>
          <pc:docMk/>
          <pc:sldMk cId="2636318780" sldId="706"/>
        </pc:sldMkLst>
        <pc:spChg chg="mod">
          <ac:chgData name="Mark Herbert" userId="S::mark@colour-profiling.com::15902831-cc1d-4d1a-b05d-88318b84e529" providerId="AD" clId="Web-{67F71137-954B-CE93-2631-AC19A026F4A7}" dt="2021-06-01T13:38:24.905" v="38" actId="20577"/>
          <ac:spMkLst>
            <pc:docMk/>
            <pc:sldMk cId="2636318780" sldId="706"/>
            <ac:spMk id="7" creationId="{A98972E2-E167-E349-8B65-ABD08C196DEA}"/>
          </ac:spMkLst>
        </pc:spChg>
        <pc:picChg chg="del">
          <ac:chgData name="Mark Herbert" userId="S::mark@colour-profiling.com::15902831-cc1d-4d1a-b05d-88318b84e529" providerId="AD" clId="Web-{67F71137-954B-CE93-2631-AC19A026F4A7}" dt="2021-06-01T13:38:26.561" v="39"/>
          <ac:picMkLst>
            <pc:docMk/>
            <pc:sldMk cId="2636318780" sldId="706"/>
            <ac:picMk id="3" creationId="{A0CBC2EB-EC8B-4890-B304-3C45E752B748}"/>
          </ac:picMkLst>
        </pc:picChg>
      </pc:sldChg>
      <pc:sldChg chg="add del ord replId">
        <pc:chgData name="Mark Herbert" userId="S::mark@colour-profiling.com::15902831-cc1d-4d1a-b05d-88318b84e529" providerId="AD" clId="Web-{67F71137-954B-CE93-2631-AC19A026F4A7}" dt="2021-06-01T13:46:22.553" v="88"/>
        <pc:sldMkLst>
          <pc:docMk/>
          <pc:sldMk cId="3649296738" sldId="707"/>
        </pc:sldMkLst>
      </pc:sldChg>
      <pc:sldChg chg="addSp delSp modSp add replId modNotes">
        <pc:chgData name="Mark Herbert" userId="S::mark@colour-profiling.com::15902831-cc1d-4d1a-b05d-88318b84e529" providerId="AD" clId="Web-{67F71137-954B-CE93-2631-AC19A026F4A7}" dt="2021-06-01T13:46:45.991" v="95"/>
        <pc:sldMkLst>
          <pc:docMk/>
          <pc:sldMk cId="3464039308" sldId="708"/>
        </pc:sldMkLst>
        <pc:spChg chg="add del mod">
          <ac:chgData name="Mark Herbert" userId="S::mark@colour-profiling.com::15902831-cc1d-4d1a-b05d-88318b84e529" providerId="AD" clId="Web-{67F71137-954B-CE93-2631-AC19A026F4A7}" dt="2021-06-01T13:46:40.053" v="93"/>
          <ac:spMkLst>
            <pc:docMk/>
            <pc:sldMk cId="3464039308" sldId="708"/>
            <ac:spMk id="14" creationId="{21F3F34D-2F03-4EBE-86BD-B793F266AC39}"/>
          </ac:spMkLst>
        </pc:spChg>
      </pc:sldChg>
    </pc:docChg>
  </pc:docChgLst>
  <pc:docChgLst>
    <pc:chgData name="Mark Herbert" userId="S::mark@colour-profiling.com::15902831-cc1d-4d1a-b05d-88318b84e529" providerId="AD" clId="Web-{A8A81136-7843-738B-8771-DDDA0BF52CF2}"/>
    <pc:docChg chg="addSld delSld modSld sldOrd">
      <pc:chgData name="Mark Herbert" userId="S::mark@colour-profiling.com::15902831-cc1d-4d1a-b05d-88318b84e529" providerId="AD" clId="Web-{A8A81136-7843-738B-8771-DDDA0BF52CF2}" dt="2021-06-03T11:25:06.060" v="913" actId="20577"/>
      <pc:docMkLst>
        <pc:docMk/>
      </pc:docMkLst>
      <pc:sldChg chg="del">
        <pc:chgData name="Mark Herbert" userId="S::mark@colour-profiling.com::15902831-cc1d-4d1a-b05d-88318b84e529" providerId="AD" clId="Web-{A8A81136-7843-738B-8771-DDDA0BF52CF2}" dt="2021-06-03T10:50:47.883" v="385"/>
        <pc:sldMkLst>
          <pc:docMk/>
          <pc:sldMk cId="2121092460" sldId="280"/>
        </pc:sldMkLst>
      </pc:sldChg>
      <pc:sldChg chg="addSp delSp modSp addAnim delAnim">
        <pc:chgData name="Mark Herbert" userId="S::mark@colour-profiling.com::15902831-cc1d-4d1a-b05d-88318b84e529" providerId="AD" clId="Web-{A8A81136-7843-738B-8771-DDDA0BF52CF2}" dt="2021-06-03T11:22:08.665" v="881" actId="20577"/>
        <pc:sldMkLst>
          <pc:docMk/>
          <pc:sldMk cId="4026960805" sldId="384"/>
        </pc:sldMkLst>
        <pc:spChg chg="add del mod">
          <ac:chgData name="Mark Herbert" userId="S::mark@colour-profiling.com::15902831-cc1d-4d1a-b05d-88318b84e529" providerId="AD" clId="Web-{A8A81136-7843-738B-8771-DDDA0BF52CF2}" dt="2021-06-03T11:13:47.465" v="767"/>
          <ac:spMkLst>
            <pc:docMk/>
            <pc:sldMk cId="4026960805" sldId="384"/>
            <ac:spMk id="2" creationId="{9E33538F-A008-475D-A8BD-720020633F73}"/>
          </ac:spMkLst>
        </pc:spChg>
        <pc:spChg chg="add del mod">
          <ac:chgData name="Mark Herbert" userId="S::mark@colour-profiling.com::15902831-cc1d-4d1a-b05d-88318b84e529" providerId="AD" clId="Web-{A8A81136-7843-738B-8771-DDDA0BF52CF2}" dt="2021-06-03T11:14:12.873" v="779"/>
          <ac:spMkLst>
            <pc:docMk/>
            <pc:sldMk cId="4026960805" sldId="384"/>
            <ac:spMk id="3" creationId="{2A48A665-CEFB-42EF-9714-A183285861FC}"/>
          </ac:spMkLst>
        </pc:spChg>
        <pc:spChg chg="add del">
          <ac:chgData name="Mark Herbert" userId="S::mark@colour-profiling.com::15902831-cc1d-4d1a-b05d-88318b84e529" providerId="AD" clId="Web-{A8A81136-7843-738B-8771-DDDA0BF52CF2}" dt="2021-06-03T11:08:48.942" v="648"/>
          <ac:spMkLst>
            <pc:docMk/>
            <pc:sldMk cId="4026960805" sldId="384"/>
            <ac:spMk id="4" creationId="{939B8075-E78F-4D16-8738-137639EA9C3A}"/>
          </ac:spMkLst>
        </pc:spChg>
        <pc:spChg chg="add del mod">
          <ac:chgData name="Mark Herbert" userId="S::mark@colour-profiling.com::15902831-cc1d-4d1a-b05d-88318b84e529" providerId="AD" clId="Web-{A8A81136-7843-738B-8771-DDDA0BF52CF2}" dt="2021-06-03T11:14:00.637" v="772"/>
          <ac:spMkLst>
            <pc:docMk/>
            <pc:sldMk cId="4026960805" sldId="384"/>
            <ac:spMk id="5" creationId="{F7194573-B6A9-4036-BCFC-88FCEE913FC2}"/>
          </ac:spMkLst>
        </pc:spChg>
        <pc:spChg chg="add del mod">
          <ac:chgData name="Mark Herbert" userId="S::mark@colour-profiling.com::15902831-cc1d-4d1a-b05d-88318b84e529" providerId="AD" clId="Web-{A8A81136-7843-738B-8771-DDDA0BF52CF2}" dt="2021-06-03T11:14:22.825" v="785"/>
          <ac:spMkLst>
            <pc:docMk/>
            <pc:sldMk cId="4026960805" sldId="384"/>
            <ac:spMk id="6" creationId="{A00BCB4C-819C-4C86-A425-308C204CA7FE}"/>
          </ac:spMkLst>
        </pc:spChg>
        <pc:spChg chg="add del">
          <ac:chgData name="Mark Herbert" userId="S::mark@colour-profiling.com::15902831-cc1d-4d1a-b05d-88318b84e529" providerId="AD" clId="Web-{A8A81136-7843-738B-8771-DDDA0BF52CF2}" dt="2021-06-03T11:06:59.611" v="631"/>
          <ac:spMkLst>
            <pc:docMk/>
            <pc:sldMk cId="4026960805" sldId="384"/>
            <ac:spMk id="7" creationId="{E764E14C-D447-412A-8AF2-B778AAF54E91}"/>
          </ac:spMkLst>
        </pc:spChg>
        <pc:spChg chg="add del">
          <ac:chgData name="Mark Herbert" userId="S::mark@colour-profiling.com::15902831-cc1d-4d1a-b05d-88318b84e529" providerId="AD" clId="Web-{A8A81136-7843-738B-8771-DDDA0BF52CF2}" dt="2021-06-03T11:07:16.127" v="633"/>
          <ac:spMkLst>
            <pc:docMk/>
            <pc:sldMk cId="4026960805" sldId="384"/>
            <ac:spMk id="8" creationId="{A18EE6A2-0D67-45C8-9D18-BA8F3781F2EA}"/>
          </ac:spMkLst>
        </pc:spChg>
        <pc:spChg chg="add del">
          <ac:chgData name="Mark Herbert" userId="S::mark@colour-profiling.com::15902831-cc1d-4d1a-b05d-88318b84e529" providerId="AD" clId="Web-{A8A81136-7843-738B-8771-DDDA0BF52CF2}" dt="2021-06-03T11:07:33.300" v="635"/>
          <ac:spMkLst>
            <pc:docMk/>
            <pc:sldMk cId="4026960805" sldId="384"/>
            <ac:spMk id="9" creationId="{8533A50E-428F-43C7-800A-F6E6A17311B0}"/>
          </ac:spMkLst>
        </pc:spChg>
        <pc:spChg chg="add del">
          <ac:chgData name="Mark Herbert" userId="S::mark@colour-profiling.com::15902831-cc1d-4d1a-b05d-88318b84e529" providerId="AD" clId="Web-{A8A81136-7843-738B-8771-DDDA0BF52CF2}" dt="2021-06-03T11:07:43.409" v="637"/>
          <ac:spMkLst>
            <pc:docMk/>
            <pc:sldMk cId="4026960805" sldId="384"/>
            <ac:spMk id="11" creationId="{D4A18C4C-1881-4D36-A417-61ADE53E1A01}"/>
          </ac:spMkLst>
        </pc:spChg>
        <pc:spChg chg="add del">
          <ac:chgData name="Mark Herbert" userId="S::mark@colour-profiling.com::15902831-cc1d-4d1a-b05d-88318b84e529" providerId="AD" clId="Web-{A8A81136-7843-738B-8771-DDDA0BF52CF2}" dt="2021-06-03T11:08:11.847" v="639"/>
          <ac:spMkLst>
            <pc:docMk/>
            <pc:sldMk cId="4026960805" sldId="384"/>
            <ac:spMk id="12" creationId="{2E68C5C7-3C3A-4604-9209-1C45652EC290}"/>
          </ac:spMkLst>
        </pc:spChg>
        <pc:spChg chg="mod">
          <ac:chgData name="Mark Herbert" userId="S::mark@colour-profiling.com::15902831-cc1d-4d1a-b05d-88318b84e529" providerId="AD" clId="Web-{A8A81136-7843-738B-8771-DDDA0BF52CF2}" dt="2021-06-03T11:13:13.402" v="750" actId="1076"/>
          <ac:spMkLst>
            <pc:docMk/>
            <pc:sldMk cId="4026960805" sldId="384"/>
            <ac:spMk id="13" creationId="{8594C67D-E4FF-204D-ABDE-38A87A39AB48}"/>
          </ac:spMkLst>
        </pc:spChg>
        <pc:spChg chg="mod">
          <ac:chgData name="Mark Herbert" userId="S::mark@colour-profiling.com::15902831-cc1d-4d1a-b05d-88318b84e529" providerId="AD" clId="Web-{A8A81136-7843-738B-8771-DDDA0BF52CF2}" dt="2021-06-03T11:13:13.420" v="751" actId="1076"/>
          <ac:spMkLst>
            <pc:docMk/>
            <pc:sldMk cId="4026960805" sldId="384"/>
            <ac:spMk id="14" creationId="{454C9158-2433-0C41-814E-139990E95C9D}"/>
          </ac:spMkLst>
        </pc:spChg>
        <pc:spChg chg="mod">
          <ac:chgData name="Mark Herbert" userId="S::mark@colour-profiling.com::15902831-cc1d-4d1a-b05d-88318b84e529" providerId="AD" clId="Web-{A8A81136-7843-738B-8771-DDDA0BF52CF2}" dt="2021-06-03T11:13:13.434" v="752" actId="1076"/>
          <ac:spMkLst>
            <pc:docMk/>
            <pc:sldMk cId="4026960805" sldId="384"/>
            <ac:spMk id="15" creationId="{EFF7FADA-8A08-FA4F-AB9B-E315165D14D8}"/>
          </ac:spMkLst>
        </pc:spChg>
        <pc:spChg chg="mod">
          <ac:chgData name="Mark Herbert" userId="S::mark@colour-profiling.com::15902831-cc1d-4d1a-b05d-88318b84e529" providerId="AD" clId="Web-{A8A81136-7843-738B-8771-DDDA0BF52CF2}" dt="2021-06-03T11:13:13.448" v="753" actId="1076"/>
          <ac:spMkLst>
            <pc:docMk/>
            <pc:sldMk cId="4026960805" sldId="384"/>
            <ac:spMk id="16" creationId="{93643F13-B3A4-2245-917B-378E265EC9C3}"/>
          </ac:spMkLst>
        </pc:spChg>
        <pc:spChg chg="del">
          <ac:chgData name="Mark Herbert" userId="S::mark@colour-profiling.com::15902831-cc1d-4d1a-b05d-88318b84e529" providerId="AD" clId="Web-{A8A81136-7843-738B-8771-DDDA0BF52CF2}" dt="2021-06-03T11:11:04.555" v="725"/>
          <ac:spMkLst>
            <pc:docMk/>
            <pc:sldMk cId="4026960805" sldId="384"/>
            <ac:spMk id="17" creationId="{3D4535BB-07A9-6849-9869-6336DCADD425}"/>
          </ac:spMkLst>
        </pc:spChg>
        <pc:spChg chg="del mod">
          <ac:chgData name="Mark Herbert" userId="S::mark@colour-profiling.com::15902831-cc1d-4d1a-b05d-88318b84e529" providerId="AD" clId="Web-{A8A81136-7843-738B-8771-DDDA0BF52CF2}" dt="2021-06-03T11:08:57.161" v="651"/>
          <ac:spMkLst>
            <pc:docMk/>
            <pc:sldMk cId="4026960805" sldId="384"/>
            <ac:spMk id="18" creationId="{632E8141-166B-7847-9FCA-021F09AAA1F2}"/>
          </ac:spMkLst>
        </pc:spChg>
        <pc:spChg chg="del mod">
          <ac:chgData name="Mark Herbert" userId="S::mark@colour-profiling.com::15902831-cc1d-4d1a-b05d-88318b84e529" providerId="AD" clId="Web-{A8A81136-7843-738B-8771-DDDA0BF52CF2}" dt="2021-06-03T11:05:23.905" v="625"/>
          <ac:spMkLst>
            <pc:docMk/>
            <pc:sldMk cId="4026960805" sldId="384"/>
            <ac:spMk id="19" creationId="{5E1ADC04-FDBB-7B41-935B-F7B2403F1210}"/>
          </ac:spMkLst>
        </pc:spChg>
        <pc:spChg chg="del mod">
          <ac:chgData name="Mark Herbert" userId="S::mark@colour-profiling.com::15902831-cc1d-4d1a-b05d-88318b84e529" providerId="AD" clId="Web-{A8A81136-7843-738B-8771-DDDA0BF52CF2}" dt="2021-06-03T11:11:12.148" v="730"/>
          <ac:spMkLst>
            <pc:docMk/>
            <pc:sldMk cId="4026960805" sldId="384"/>
            <ac:spMk id="20" creationId="{A114FE73-7617-B641-88B8-29F13F7FE517}"/>
          </ac:spMkLst>
        </pc:spChg>
        <pc:spChg chg="mod">
          <ac:chgData name="Mark Herbert" userId="S::mark@colour-profiling.com::15902831-cc1d-4d1a-b05d-88318b84e529" providerId="AD" clId="Web-{A8A81136-7843-738B-8771-DDDA0BF52CF2}" dt="2021-06-03T11:13:13.464" v="754" actId="1076"/>
          <ac:spMkLst>
            <pc:docMk/>
            <pc:sldMk cId="4026960805" sldId="384"/>
            <ac:spMk id="21" creationId="{B21C3127-493C-404C-9BF2-7DBE4AFA5D09}"/>
          </ac:spMkLst>
        </pc:spChg>
        <pc:spChg chg="del mod">
          <ac:chgData name="Mark Herbert" userId="S::mark@colour-profiling.com::15902831-cc1d-4d1a-b05d-88318b84e529" providerId="AD" clId="Web-{A8A81136-7843-738B-8771-DDDA0BF52CF2}" dt="2021-06-03T11:09:28.036" v="666"/>
          <ac:spMkLst>
            <pc:docMk/>
            <pc:sldMk cId="4026960805" sldId="384"/>
            <ac:spMk id="23" creationId="{FD91762B-60E8-5F40-8CD7-DD35D61B680F}"/>
          </ac:spMkLst>
        </pc:spChg>
        <pc:spChg chg="del mod">
          <ac:chgData name="Mark Herbert" userId="S::mark@colour-profiling.com::15902831-cc1d-4d1a-b05d-88318b84e529" providerId="AD" clId="Web-{A8A81136-7843-738B-8771-DDDA0BF52CF2}" dt="2021-06-03T11:10:52.601" v="717"/>
          <ac:spMkLst>
            <pc:docMk/>
            <pc:sldMk cId="4026960805" sldId="384"/>
            <ac:spMk id="24" creationId="{64C330CE-FE1F-6649-911C-40316E40A213}"/>
          </ac:spMkLst>
        </pc:spChg>
        <pc:spChg chg="mod">
          <ac:chgData name="Mark Herbert" userId="S::mark@colour-profiling.com::15902831-cc1d-4d1a-b05d-88318b84e529" providerId="AD" clId="Web-{A8A81136-7843-738B-8771-DDDA0BF52CF2}" dt="2021-06-03T11:13:13.480" v="755" actId="1076"/>
          <ac:spMkLst>
            <pc:docMk/>
            <pc:sldMk cId="4026960805" sldId="384"/>
            <ac:spMk id="27" creationId="{501B6C63-F934-4F81-8033-5AD6EECB163B}"/>
          </ac:spMkLst>
        </pc:spChg>
        <pc:spChg chg="add del">
          <ac:chgData name="Mark Herbert" userId="S::mark@colour-profiling.com::15902831-cc1d-4d1a-b05d-88318b84e529" providerId="AD" clId="Web-{A8A81136-7843-738B-8771-DDDA0BF52CF2}" dt="2021-06-03T11:08:28.722" v="641"/>
          <ac:spMkLst>
            <pc:docMk/>
            <pc:sldMk cId="4026960805" sldId="384"/>
            <ac:spMk id="33" creationId="{495BB4AC-BC47-47EB-9611-A71594D82775}"/>
          </ac:spMkLst>
        </pc:spChg>
        <pc:spChg chg="add del">
          <ac:chgData name="Mark Herbert" userId="S::mark@colour-profiling.com::15902831-cc1d-4d1a-b05d-88318b84e529" providerId="AD" clId="Web-{A8A81136-7843-738B-8771-DDDA0BF52CF2}" dt="2021-06-03T11:12:34.151" v="746"/>
          <ac:spMkLst>
            <pc:docMk/>
            <pc:sldMk cId="4026960805" sldId="384"/>
            <ac:spMk id="34" creationId="{BB01B139-52CD-4979-85E4-84B7A44E9F5B}"/>
          </ac:spMkLst>
        </pc:spChg>
        <pc:spChg chg="add del">
          <ac:chgData name="Mark Herbert" userId="S::mark@colour-profiling.com::15902831-cc1d-4d1a-b05d-88318b84e529" providerId="AD" clId="Web-{A8A81136-7843-738B-8771-DDDA0BF52CF2}" dt="2021-06-03T11:12:58.812" v="748"/>
          <ac:spMkLst>
            <pc:docMk/>
            <pc:sldMk cId="4026960805" sldId="384"/>
            <ac:spMk id="35" creationId="{A735EB5B-FC9F-46F0-9A71-27625EBB37A2}"/>
          </ac:spMkLst>
        </pc:spChg>
        <pc:spChg chg="add mod">
          <ac:chgData name="Mark Herbert" userId="S::mark@colour-profiling.com::15902831-cc1d-4d1a-b05d-88318b84e529" providerId="AD" clId="Web-{A8A81136-7843-738B-8771-DDDA0BF52CF2}" dt="2021-06-03T11:22:08.665" v="881" actId="20577"/>
          <ac:spMkLst>
            <pc:docMk/>
            <pc:sldMk cId="4026960805" sldId="384"/>
            <ac:spMk id="37" creationId="{13F824F6-5561-44D0-8CEC-4CF2EEA9EA4E}"/>
          </ac:spMkLst>
        </pc:spChg>
        <pc:spChg chg="add mod">
          <ac:chgData name="Mark Herbert" userId="S::mark@colour-profiling.com::15902831-cc1d-4d1a-b05d-88318b84e529" providerId="AD" clId="Web-{A8A81136-7843-738B-8771-DDDA0BF52CF2}" dt="2021-06-03T11:22:08.368" v="880" actId="1076"/>
          <ac:spMkLst>
            <pc:docMk/>
            <pc:sldMk cId="4026960805" sldId="384"/>
            <ac:spMk id="39" creationId="{697A5373-703B-4EFB-B0EC-ED9AAEBB88A3}"/>
          </ac:spMkLst>
        </pc:spChg>
        <pc:spChg chg="add mod">
          <ac:chgData name="Mark Herbert" userId="S::mark@colour-profiling.com::15902831-cc1d-4d1a-b05d-88318b84e529" providerId="AD" clId="Web-{A8A81136-7843-738B-8771-DDDA0BF52CF2}" dt="2021-06-03T11:20:42.850" v="871" actId="1076"/>
          <ac:spMkLst>
            <pc:docMk/>
            <pc:sldMk cId="4026960805" sldId="384"/>
            <ac:spMk id="41" creationId="{948FC2CD-F2AE-4346-86A7-96A3B7E11EF8}"/>
          </ac:spMkLst>
        </pc:spChg>
        <pc:spChg chg="add mod">
          <ac:chgData name="Mark Herbert" userId="S::mark@colour-profiling.com::15902831-cc1d-4d1a-b05d-88318b84e529" providerId="AD" clId="Web-{A8A81136-7843-738B-8771-DDDA0BF52CF2}" dt="2021-06-03T11:22:08.231" v="879" actId="1076"/>
          <ac:spMkLst>
            <pc:docMk/>
            <pc:sldMk cId="4026960805" sldId="384"/>
            <ac:spMk id="43" creationId="{7EE8D0AF-431B-44DC-A9B4-709DA0D4C21C}"/>
          </ac:spMkLst>
        </pc:spChg>
        <pc:spChg chg="add del mod">
          <ac:chgData name="Mark Herbert" userId="S::mark@colour-profiling.com::15902831-cc1d-4d1a-b05d-88318b84e529" providerId="AD" clId="Web-{A8A81136-7843-738B-8771-DDDA0BF52CF2}" dt="2021-06-03T11:15:43.562" v="820"/>
          <ac:spMkLst>
            <pc:docMk/>
            <pc:sldMk cId="4026960805" sldId="384"/>
            <ac:spMk id="44" creationId="{2B8FB12B-4A9C-4E91-BB44-EFC9589B661E}"/>
          </ac:spMkLst>
        </pc:spChg>
        <pc:spChg chg="add del mod">
          <ac:chgData name="Mark Herbert" userId="S::mark@colour-profiling.com::15902831-cc1d-4d1a-b05d-88318b84e529" providerId="AD" clId="Web-{A8A81136-7843-738B-8771-DDDA0BF52CF2}" dt="2021-06-03T11:18:36.207" v="833"/>
          <ac:spMkLst>
            <pc:docMk/>
            <pc:sldMk cId="4026960805" sldId="384"/>
            <ac:spMk id="45" creationId="{12A37FDD-EB36-4782-986F-08E9B5921164}"/>
          </ac:spMkLst>
        </pc:spChg>
        <pc:picChg chg="mod">
          <ac:chgData name="Mark Herbert" userId="S::mark@colour-profiling.com::15902831-cc1d-4d1a-b05d-88318b84e529" providerId="AD" clId="Web-{A8A81136-7843-738B-8771-DDDA0BF52CF2}" dt="2021-06-03T11:13:13.386" v="749" actId="1076"/>
          <ac:picMkLst>
            <pc:docMk/>
            <pc:sldMk cId="4026960805" sldId="384"/>
            <ac:picMk id="10" creationId="{5B4334EA-615F-0144-85B4-55C45E1F285B}"/>
          </ac:picMkLst>
        </pc:picChg>
      </pc:sldChg>
      <pc:sldChg chg="modSp">
        <pc:chgData name="Mark Herbert" userId="S::mark@colour-profiling.com::15902831-cc1d-4d1a-b05d-88318b84e529" providerId="AD" clId="Web-{A8A81136-7843-738B-8771-DDDA0BF52CF2}" dt="2021-06-03T10:52:27.292" v="419" actId="20577"/>
        <pc:sldMkLst>
          <pc:docMk/>
          <pc:sldMk cId="2196014967" sldId="394"/>
        </pc:sldMkLst>
        <pc:spChg chg="mod">
          <ac:chgData name="Mark Herbert" userId="S::mark@colour-profiling.com::15902831-cc1d-4d1a-b05d-88318b84e529" providerId="AD" clId="Web-{A8A81136-7843-738B-8771-DDDA0BF52CF2}" dt="2021-06-03T10:52:27.292" v="419" actId="20577"/>
          <ac:spMkLst>
            <pc:docMk/>
            <pc:sldMk cId="2196014967" sldId="394"/>
            <ac:spMk id="7" creationId="{A98972E2-E167-E349-8B65-ABD08C196DEA}"/>
          </ac:spMkLst>
        </pc:spChg>
      </pc:sldChg>
      <pc:sldChg chg="addSp modSp">
        <pc:chgData name="Mark Herbert" userId="S::mark@colour-profiling.com::15902831-cc1d-4d1a-b05d-88318b84e529" providerId="AD" clId="Web-{A8A81136-7843-738B-8771-DDDA0BF52CF2}" dt="2021-06-03T10:56:02.287" v="478" actId="1076"/>
        <pc:sldMkLst>
          <pc:docMk/>
          <pc:sldMk cId="2169490730" sldId="624"/>
        </pc:sldMkLst>
        <pc:spChg chg="add mod">
          <ac:chgData name="Mark Herbert" userId="S::mark@colour-profiling.com::15902831-cc1d-4d1a-b05d-88318b84e529" providerId="AD" clId="Web-{A8A81136-7843-738B-8771-DDDA0BF52CF2}" dt="2021-06-03T10:54:39.530" v="435" actId="1076"/>
          <ac:spMkLst>
            <pc:docMk/>
            <pc:sldMk cId="2169490730" sldId="624"/>
            <ac:spMk id="2" creationId="{D28DC005-EF0C-4D6A-8247-22E85CF9FF77}"/>
          </ac:spMkLst>
        </pc:spChg>
        <pc:spChg chg="add mod">
          <ac:chgData name="Mark Herbert" userId="S::mark@colour-profiling.com::15902831-cc1d-4d1a-b05d-88318b84e529" providerId="AD" clId="Web-{A8A81136-7843-738B-8771-DDDA0BF52CF2}" dt="2021-06-03T10:55:02.561" v="439" actId="1076"/>
          <ac:spMkLst>
            <pc:docMk/>
            <pc:sldMk cId="2169490730" sldId="624"/>
            <ac:spMk id="4" creationId="{B924ABC1-27CF-4965-B8E6-1684E9CBBF9D}"/>
          </ac:spMkLst>
        </pc:spChg>
        <pc:spChg chg="add mod">
          <ac:chgData name="Mark Herbert" userId="S::mark@colour-profiling.com::15902831-cc1d-4d1a-b05d-88318b84e529" providerId="AD" clId="Web-{A8A81136-7843-738B-8771-DDDA0BF52CF2}" dt="2021-06-03T10:55:02.577" v="440" actId="1076"/>
          <ac:spMkLst>
            <pc:docMk/>
            <pc:sldMk cId="2169490730" sldId="624"/>
            <ac:spMk id="5" creationId="{DCC38CBD-CB70-45E6-B1F7-7A4A634E0989}"/>
          </ac:spMkLst>
        </pc:spChg>
        <pc:spChg chg="mod">
          <ac:chgData name="Mark Herbert" userId="S::mark@colour-profiling.com::15902831-cc1d-4d1a-b05d-88318b84e529" providerId="AD" clId="Web-{A8A81136-7843-738B-8771-DDDA0BF52CF2}" dt="2021-06-03T10:56:02.287" v="478" actId="1076"/>
          <ac:spMkLst>
            <pc:docMk/>
            <pc:sldMk cId="2169490730" sldId="624"/>
            <ac:spMk id="7" creationId="{FE7E0C58-2014-A94B-A49C-D2CDF2366BA3}"/>
          </ac:spMkLst>
        </pc:spChg>
        <pc:spChg chg="add mod">
          <ac:chgData name="Mark Herbert" userId="S::mark@colour-profiling.com::15902831-cc1d-4d1a-b05d-88318b84e529" providerId="AD" clId="Web-{A8A81136-7843-738B-8771-DDDA0BF52CF2}" dt="2021-06-03T10:55:02.577" v="441" actId="1076"/>
          <ac:spMkLst>
            <pc:docMk/>
            <pc:sldMk cId="2169490730" sldId="624"/>
            <ac:spMk id="8" creationId="{B218F014-EEA8-42B6-8431-A15380E51DDC}"/>
          </ac:spMkLst>
        </pc:spChg>
        <pc:spChg chg="add mod">
          <ac:chgData name="Mark Herbert" userId="S::mark@colour-profiling.com::15902831-cc1d-4d1a-b05d-88318b84e529" providerId="AD" clId="Web-{A8A81136-7843-738B-8771-DDDA0BF52CF2}" dt="2021-06-03T10:55:02.593" v="442" actId="1076"/>
          <ac:spMkLst>
            <pc:docMk/>
            <pc:sldMk cId="2169490730" sldId="624"/>
            <ac:spMk id="9" creationId="{5E82092D-D648-429B-A5D7-9620EC544A1D}"/>
          </ac:spMkLst>
        </pc:spChg>
        <pc:spChg chg="add mod">
          <ac:chgData name="Mark Herbert" userId="S::mark@colour-profiling.com::15902831-cc1d-4d1a-b05d-88318b84e529" providerId="AD" clId="Web-{A8A81136-7843-738B-8771-DDDA0BF52CF2}" dt="2021-06-03T10:54:45.514" v="436" actId="1076"/>
          <ac:spMkLst>
            <pc:docMk/>
            <pc:sldMk cId="2169490730" sldId="624"/>
            <ac:spMk id="16" creationId="{6525220B-FF02-451C-9087-170C823FA021}"/>
          </ac:spMkLst>
        </pc:spChg>
        <pc:spChg chg="add mod">
          <ac:chgData name="Mark Herbert" userId="S::mark@colour-profiling.com::15902831-cc1d-4d1a-b05d-88318b84e529" providerId="AD" clId="Web-{A8A81136-7843-738B-8771-DDDA0BF52CF2}" dt="2021-06-03T10:55:02.624" v="443" actId="1076"/>
          <ac:spMkLst>
            <pc:docMk/>
            <pc:sldMk cId="2169490730" sldId="624"/>
            <ac:spMk id="22" creationId="{6A216E9D-429F-46A5-9EFF-B4D981AF6C33}"/>
          </ac:spMkLst>
        </pc:spChg>
        <pc:grpChg chg="mod">
          <ac:chgData name="Mark Herbert" userId="S::mark@colour-profiling.com::15902831-cc1d-4d1a-b05d-88318b84e529" providerId="AD" clId="Web-{A8A81136-7843-738B-8771-DDDA0BF52CF2}" dt="2021-06-03T10:55:07.687" v="444" actId="14100"/>
          <ac:grpSpMkLst>
            <pc:docMk/>
            <pc:sldMk cId="2169490730" sldId="624"/>
            <ac:grpSpMk id="14" creationId="{16D125B7-1A1B-844E-A819-EDC4C30132EF}"/>
          </ac:grpSpMkLst>
        </pc:grpChg>
      </pc:sldChg>
      <pc:sldChg chg="addSp delSp modSp delAnim modNotes">
        <pc:chgData name="Mark Herbert" userId="S::mark@colour-profiling.com::15902831-cc1d-4d1a-b05d-88318b84e529" providerId="AD" clId="Web-{A8A81136-7843-738B-8771-DDDA0BF52CF2}" dt="2021-06-03T11:24:19.543" v="904" actId="20577"/>
        <pc:sldMkLst>
          <pc:docMk/>
          <pc:sldMk cId="4229156817" sldId="625"/>
        </pc:sldMkLst>
        <pc:spChg chg="add mod">
          <ac:chgData name="Mark Herbert" userId="S::mark@colour-profiling.com::15902831-cc1d-4d1a-b05d-88318b84e529" providerId="AD" clId="Web-{A8A81136-7843-738B-8771-DDDA0BF52CF2}" dt="2021-06-03T11:24:04.121" v="900" actId="1076"/>
          <ac:spMkLst>
            <pc:docMk/>
            <pc:sldMk cId="4229156817" sldId="625"/>
            <ac:spMk id="2" creationId="{51A850B4-2795-4DE3-8431-56E7218E43E4}"/>
          </ac:spMkLst>
        </pc:spChg>
        <pc:spChg chg="add mod">
          <ac:chgData name="Mark Herbert" userId="S::mark@colour-profiling.com::15902831-cc1d-4d1a-b05d-88318b84e529" providerId="AD" clId="Web-{A8A81136-7843-738B-8771-DDDA0BF52CF2}" dt="2021-06-03T11:24:17.418" v="902" actId="1076"/>
          <ac:spMkLst>
            <pc:docMk/>
            <pc:sldMk cId="4229156817" sldId="625"/>
            <ac:spMk id="3" creationId="{132DB581-5256-4E4A-805A-421B36D1E7D6}"/>
          </ac:spMkLst>
        </pc:spChg>
        <pc:spChg chg="mod">
          <ac:chgData name="Mark Herbert" userId="S::mark@colour-profiling.com::15902831-cc1d-4d1a-b05d-88318b84e529" providerId="AD" clId="Web-{A8A81136-7843-738B-8771-DDDA0BF52CF2}" dt="2021-06-03T10:37:37.457" v="75" actId="20577"/>
          <ac:spMkLst>
            <pc:docMk/>
            <pc:sldMk cId="4229156817" sldId="625"/>
            <ac:spMk id="17" creationId="{1569D22D-2E21-154C-A5E5-31EC16A5F062}"/>
          </ac:spMkLst>
        </pc:spChg>
        <pc:spChg chg="del mod">
          <ac:chgData name="Mark Herbert" userId="S::mark@colour-profiling.com::15902831-cc1d-4d1a-b05d-88318b84e529" providerId="AD" clId="Web-{A8A81136-7843-738B-8771-DDDA0BF52CF2}" dt="2021-06-03T11:24:01.496" v="899"/>
          <ac:spMkLst>
            <pc:docMk/>
            <pc:sldMk cId="4229156817" sldId="625"/>
            <ac:spMk id="19" creationId="{945C495B-2647-0A42-AE58-ABFC01A7FC2E}"/>
          </ac:spMkLst>
        </pc:spChg>
        <pc:spChg chg="mod">
          <ac:chgData name="Mark Herbert" userId="S::mark@colour-profiling.com::15902831-cc1d-4d1a-b05d-88318b84e529" providerId="AD" clId="Web-{A8A81136-7843-738B-8771-DDDA0BF52CF2}" dt="2021-06-03T11:24:19.543" v="904" actId="20577"/>
          <ac:spMkLst>
            <pc:docMk/>
            <pc:sldMk cId="4229156817" sldId="625"/>
            <ac:spMk id="26" creationId="{D3F45168-87AB-DA4B-B492-4C97903F0F61}"/>
          </ac:spMkLst>
        </pc:spChg>
      </pc:sldChg>
      <pc:sldChg chg="modSp">
        <pc:chgData name="Mark Herbert" userId="S::mark@colour-profiling.com::15902831-cc1d-4d1a-b05d-88318b84e529" providerId="AD" clId="Web-{A8A81136-7843-738B-8771-DDDA0BF52CF2}" dt="2021-06-03T10:58:09.316" v="505" actId="20577"/>
        <pc:sldMkLst>
          <pc:docMk/>
          <pc:sldMk cId="3097262691" sldId="694"/>
        </pc:sldMkLst>
        <pc:spChg chg="mod">
          <ac:chgData name="Mark Herbert" userId="S::mark@colour-profiling.com::15902831-cc1d-4d1a-b05d-88318b84e529" providerId="AD" clId="Web-{A8A81136-7843-738B-8771-DDDA0BF52CF2}" dt="2021-06-03T10:58:09.316" v="505" actId="20577"/>
          <ac:spMkLst>
            <pc:docMk/>
            <pc:sldMk cId="3097262691" sldId="694"/>
            <ac:spMk id="3" creationId="{E992A3F3-D8E7-6D49-AACA-EDE230592294}"/>
          </ac:spMkLst>
        </pc:spChg>
      </pc:sldChg>
      <pc:sldChg chg="ord">
        <pc:chgData name="Mark Herbert" userId="S::mark@colour-profiling.com::15902831-cc1d-4d1a-b05d-88318b84e529" providerId="AD" clId="Web-{A8A81136-7843-738B-8771-DDDA0BF52CF2}" dt="2021-06-03T11:03:56.497" v="611"/>
        <pc:sldMkLst>
          <pc:docMk/>
          <pc:sldMk cId="3642227757" sldId="695"/>
        </pc:sldMkLst>
      </pc:sldChg>
      <pc:sldChg chg="modSp">
        <pc:chgData name="Mark Herbert" userId="S::mark@colour-profiling.com::15902831-cc1d-4d1a-b05d-88318b84e529" providerId="AD" clId="Web-{A8A81136-7843-738B-8771-DDDA0BF52CF2}" dt="2021-06-03T11:25:06.060" v="913" actId="20577"/>
        <pc:sldMkLst>
          <pc:docMk/>
          <pc:sldMk cId="254263855" sldId="700"/>
        </pc:sldMkLst>
        <pc:spChg chg="mod">
          <ac:chgData name="Mark Herbert" userId="S::mark@colour-profiling.com::15902831-cc1d-4d1a-b05d-88318b84e529" providerId="AD" clId="Web-{A8A81136-7843-738B-8771-DDDA0BF52CF2}" dt="2021-06-03T11:25:06.060" v="913" actId="20577"/>
          <ac:spMkLst>
            <pc:docMk/>
            <pc:sldMk cId="254263855" sldId="700"/>
            <ac:spMk id="9" creationId="{DBC1CAEF-F07B-7648-877B-3F8246FB5154}"/>
          </ac:spMkLst>
        </pc:spChg>
      </pc:sldChg>
      <pc:sldChg chg="addSp delSp modSp">
        <pc:chgData name="Mark Herbert" userId="S::mark@colour-profiling.com::15902831-cc1d-4d1a-b05d-88318b84e529" providerId="AD" clId="Web-{A8A81136-7843-738B-8771-DDDA0BF52CF2}" dt="2021-06-03T11:01:33.509" v="609" actId="20577"/>
        <pc:sldMkLst>
          <pc:docMk/>
          <pc:sldMk cId="2217959324" sldId="712"/>
        </pc:sldMkLst>
        <pc:spChg chg="add del">
          <ac:chgData name="Mark Herbert" userId="S::mark@colour-profiling.com::15902831-cc1d-4d1a-b05d-88318b84e529" providerId="AD" clId="Web-{A8A81136-7843-738B-8771-DDDA0BF52CF2}" dt="2021-06-03T10:58:26.785" v="518"/>
          <ac:spMkLst>
            <pc:docMk/>
            <pc:sldMk cId="2217959324" sldId="712"/>
            <ac:spMk id="2" creationId="{493DA37A-43D6-419C-BC5C-44602ECCF720}"/>
          </ac:spMkLst>
        </pc:spChg>
        <pc:spChg chg="add del">
          <ac:chgData name="Mark Herbert" userId="S::mark@colour-profiling.com::15902831-cc1d-4d1a-b05d-88318b84e529" providerId="AD" clId="Web-{A8A81136-7843-738B-8771-DDDA0BF52CF2}" dt="2021-06-03T10:58:26.785" v="517"/>
          <ac:spMkLst>
            <pc:docMk/>
            <pc:sldMk cId="2217959324" sldId="712"/>
            <ac:spMk id="3" creationId="{DDAE0C4D-8005-40E9-9454-58DD4CCBA604}"/>
          </ac:spMkLst>
        </pc:spChg>
        <pc:spChg chg="add del">
          <ac:chgData name="Mark Herbert" userId="S::mark@colour-profiling.com::15902831-cc1d-4d1a-b05d-88318b84e529" providerId="AD" clId="Web-{A8A81136-7843-738B-8771-DDDA0BF52CF2}" dt="2021-06-03T10:58:26.785" v="516"/>
          <ac:spMkLst>
            <pc:docMk/>
            <pc:sldMk cId="2217959324" sldId="712"/>
            <ac:spMk id="4" creationId="{7162546A-3DD9-43D7-A3E0-68C8ABA233A0}"/>
          </ac:spMkLst>
        </pc:spChg>
        <pc:spChg chg="add del">
          <ac:chgData name="Mark Herbert" userId="S::mark@colour-profiling.com::15902831-cc1d-4d1a-b05d-88318b84e529" providerId="AD" clId="Web-{A8A81136-7843-738B-8771-DDDA0BF52CF2}" dt="2021-06-03T10:58:26.785" v="515"/>
          <ac:spMkLst>
            <pc:docMk/>
            <pc:sldMk cId="2217959324" sldId="712"/>
            <ac:spMk id="9" creationId="{D3911517-5B65-4FD0-A05C-1732FC403C6F}"/>
          </ac:spMkLst>
        </pc:spChg>
        <pc:spChg chg="mod">
          <ac:chgData name="Mark Herbert" userId="S::mark@colour-profiling.com::15902831-cc1d-4d1a-b05d-88318b84e529" providerId="AD" clId="Web-{A8A81136-7843-738B-8771-DDDA0BF52CF2}" dt="2021-06-03T11:01:33.509" v="609" actId="20577"/>
          <ac:spMkLst>
            <pc:docMk/>
            <pc:sldMk cId="2217959324" sldId="712"/>
            <ac:spMk id="11" creationId="{D4161FA3-200C-9C43-9281-796D20A64483}"/>
          </ac:spMkLst>
        </pc:spChg>
        <pc:spChg chg="add del">
          <ac:chgData name="Mark Herbert" userId="S::mark@colour-profiling.com::15902831-cc1d-4d1a-b05d-88318b84e529" providerId="AD" clId="Web-{A8A81136-7843-738B-8771-DDDA0BF52CF2}" dt="2021-06-03T10:58:26.785" v="514"/>
          <ac:spMkLst>
            <pc:docMk/>
            <pc:sldMk cId="2217959324" sldId="712"/>
            <ac:spMk id="13" creationId="{EA05982B-027F-4AE5-B19B-09E888ABF498}"/>
          </ac:spMkLst>
        </pc:spChg>
        <pc:spChg chg="add del mod">
          <ac:chgData name="Mark Herbert" userId="S::mark@colour-profiling.com::15902831-cc1d-4d1a-b05d-88318b84e529" providerId="AD" clId="Web-{A8A81136-7843-738B-8771-DDDA0BF52CF2}" dt="2021-06-03T10:58:54.942" v="530"/>
          <ac:spMkLst>
            <pc:docMk/>
            <pc:sldMk cId="2217959324" sldId="712"/>
            <ac:spMk id="15" creationId="{10CB09D5-9F87-45A5-974A-7DC63F984D0C}"/>
          </ac:spMkLst>
        </pc:spChg>
      </pc:sldChg>
      <pc:sldChg chg="ord">
        <pc:chgData name="Mark Herbert" userId="S::mark@colour-profiling.com::15902831-cc1d-4d1a-b05d-88318b84e529" providerId="AD" clId="Web-{A8A81136-7843-738B-8771-DDDA0BF52CF2}" dt="2021-06-03T11:03:41.325" v="610"/>
        <pc:sldMkLst>
          <pc:docMk/>
          <pc:sldMk cId="1983288441" sldId="714"/>
        </pc:sldMkLst>
      </pc:sldChg>
      <pc:sldChg chg="modSp">
        <pc:chgData name="Mark Herbert" userId="S::mark@colour-profiling.com::15902831-cc1d-4d1a-b05d-88318b84e529" providerId="AD" clId="Web-{A8A81136-7843-738B-8771-DDDA0BF52CF2}" dt="2021-06-03T10:52:31.355" v="420" actId="20577"/>
        <pc:sldMkLst>
          <pc:docMk/>
          <pc:sldMk cId="1349002846" sldId="718"/>
        </pc:sldMkLst>
        <pc:spChg chg="mod">
          <ac:chgData name="Mark Herbert" userId="S::mark@colour-profiling.com::15902831-cc1d-4d1a-b05d-88318b84e529" providerId="AD" clId="Web-{A8A81136-7843-738B-8771-DDDA0BF52CF2}" dt="2021-06-03T10:52:31.355" v="420" actId="20577"/>
          <ac:spMkLst>
            <pc:docMk/>
            <pc:sldMk cId="1349002846" sldId="718"/>
            <ac:spMk id="7" creationId="{BCE48FAD-8FC2-1D49-AACF-61284D88E6BE}"/>
          </ac:spMkLst>
        </pc:spChg>
      </pc:sldChg>
      <pc:sldChg chg="addSp delSp modSp add replId addAnim delAnim modAnim">
        <pc:chgData name="Mark Herbert" userId="S::mark@colour-profiling.com::15902831-cc1d-4d1a-b05d-88318b84e529" providerId="AD" clId="Web-{A8A81136-7843-738B-8771-DDDA0BF52CF2}" dt="2021-06-03T10:49:10.396" v="380" actId="20577"/>
        <pc:sldMkLst>
          <pc:docMk/>
          <pc:sldMk cId="4073497977" sldId="719"/>
        </pc:sldMkLst>
        <pc:spChg chg="add mod">
          <ac:chgData name="Mark Herbert" userId="S::mark@colour-profiling.com::15902831-cc1d-4d1a-b05d-88318b84e529" providerId="AD" clId="Web-{A8A81136-7843-738B-8771-DDDA0BF52CF2}" dt="2021-06-03T10:42:19.558" v="212" actId="20577"/>
          <ac:spMkLst>
            <pc:docMk/>
            <pc:sldMk cId="4073497977" sldId="719"/>
            <ac:spMk id="2" creationId="{0885976D-CD8B-4A2F-96F6-FBCCD5C62A0C}"/>
          </ac:spMkLst>
        </pc:spChg>
        <pc:spChg chg="add mod">
          <ac:chgData name="Mark Herbert" userId="S::mark@colour-profiling.com::15902831-cc1d-4d1a-b05d-88318b84e529" providerId="AD" clId="Web-{A8A81136-7843-738B-8771-DDDA0BF52CF2}" dt="2021-06-03T10:49:10.396" v="380" actId="20577"/>
          <ac:spMkLst>
            <pc:docMk/>
            <pc:sldMk cId="4073497977" sldId="719"/>
            <ac:spMk id="3" creationId="{B4E66F4C-AC08-4FC3-B813-3A266296F469}"/>
          </ac:spMkLst>
        </pc:spChg>
        <pc:spChg chg="mod">
          <ac:chgData name="Mark Herbert" userId="S::mark@colour-profiling.com::15902831-cc1d-4d1a-b05d-88318b84e529" providerId="AD" clId="Web-{A8A81136-7843-738B-8771-DDDA0BF52CF2}" dt="2021-06-03T10:36:44.675" v="33" actId="1076"/>
          <ac:spMkLst>
            <pc:docMk/>
            <pc:sldMk cId="4073497977" sldId="719"/>
            <ac:spMk id="12" creationId="{501B6C63-F934-4F81-8033-5AD6EECB163B}"/>
          </ac:spMkLst>
        </pc:spChg>
        <pc:spChg chg="mod">
          <ac:chgData name="Mark Herbert" userId="S::mark@colour-profiling.com::15902831-cc1d-4d1a-b05d-88318b84e529" providerId="AD" clId="Web-{A8A81136-7843-738B-8771-DDDA0BF52CF2}" dt="2021-06-03T10:38:13.770" v="90" actId="1076"/>
          <ac:spMkLst>
            <pc:docMk/>
            <pc:sldMk cId="4073497977" sldId="719"/>
            <ac:spMk id="15" creationId="{9B3856FE-0406-BB47-B118-F6A85227400F}"/>
          </ac:spMkLst>
        </pc:spChg>
        <pc:spChg chg="mod">
          <ac:chgData name="Mark Herbert" userId="S::mark@colour-profiling.com::15902831-cc1d-4d1a-b05d-88318b84e529" providerId="AD" clId="Web-{A8A81136-7843-738B-8771-DDDA0BF52CF2}" dt="2021-06-03T10:38:13.786" v="92" actId="1076"/>
          <ac:spMkLst>
            <pc:docMk/>
            <pc:sldMk cId="4073497977" sldId="719"/>
            <ac:spMk id="17" creationId="{1569D22D-2E21-154C-A5E5-31EC16A5F062}"/>
          </ac:spMkLst>
        </pc:spChg>
        <pc:spChg chg="mod">
          <ac:chgData name="Mark Herbert" userId="S::mark@colour-profiling.com::15902831-cc1d-4d1a-b05d-88318b84e529" providerId="AD" clId="Web-{A8A81136-7843-738B-8771-DDDA0BF52CF2}" dt="2021-06-03T10:38:13.770" v="91" actId="1076"/>
          <ac:spMkLst>
            <pc:docMk/>
            <pc:sldMk cId="4073497977" sldId="719"/>
            <ac:spMk id="18" creationId="{354A8A0E-FA94-0F4B-87A7-23385D816270}"/>
          </ac:spMkLst>
        </pc:spChg>
        <pc:spChg chg="mod">
          <ac:chgData name="Mark Herbert" userId="S::mark@colour-profiling.com::15902831-cc1d-4d1a-b05d-88318b84e529" providerId="AD" clId="Web-{A8A81136-7843-738B-8771-DDDA0BF52CF2}" dt="2021-06-03T10:38:13.786" v="93" actId="1076"/>
          <ac:spMkLst>
            <pc:docMk/>
            <pc:sldMk cId="4073497977" sldId="719"/>
            <ac:spMk id="19" creationId="{945C495B-2647-0A42-AE58-ABFC01A7FC2E}"/>
          </ac:spMkLst>
        </pc:spChg>
        <pc:spChg chg="mod">
          <ac:chgData name="Mark Herbert" userId="S::mark@colour-profiling.com::15902831-cc1d-4d1a-b05d-88318b84e529" providerId="AD" clId="Web-{A8A81136-7843-738B-8771-DDDA0BF52CF2}" dt="2021-06-03T10:38:13.755" v="89" actId="1076"/>
          <ac:spMkLst>
            <pc:docMk/>
            <pc:sldMk cId="4073497977" sldId="719"/>
            <ac:spMk id="26" creationId="{D3F45168-87AB-DA4B-B492-4C97903F0F61}"/>
          </ac:spMkLst>
        </pc:spChg>
        <pc:picChg chg="del">
          <ac:chgData name="Mark Herbert" userId="S::mark@colour-profiling.com::15902831-cc1d-4d1a-b05d-88318b84e529" providerId="AD" clId="Web-{A8A81136-7843-738B-8771-DDDA0BF52CF2}" dt="2021-06-03T10:36:04.986" v="26"/>
          <ac:picMkLst>
            <pc:docMk/>
            <pc:sldMk cId="4073497977" sldId="719"/>
            <ac:picMk id="14" creationId="{42535606-D786-E04E-9DD1-F749557DB08B}"/>
          </ac:picMkLst>
        </pc:picChg>
      </pc:sldChg>
      <pc:sldChg chg="modSp addAnim delAnim modAnim">
        <pc:chgData name="Mark Herbert" userId="S::mark@colour-profiling.com::15902831-cc1d-4d1a-b05d-88318b84e529" providerId="AD" clId="Web-{A8A81136-7843-738B-8771-DDDA0BF52CF2}" dt="2021-06-03T11:23:45.261" v="893"/>
        <pc:sldMkLst>
          <pc:docMk/>
          <pc:sldMk cId="1640562605" sldId="720"/>
        </pc:sldMkLst>
        <pc:spChg chg="mod">
          <ac:chgData name="Mark Herbert" userId="S::mark@colour-profiling.com::15902831-cc1d-4d1a-b05d-88318b84e529" providerId="AD" clId="Web-{A8A81136-7843-738B-8771-DDDA0BF52CF2}" dt="2021-06-03T11:23:34.105" v="887" actId="20577"/>
          <ac:spMkLst>
            <pc:docMk/>
            <pc:sldMk cId="1640562605" sldId="720"/>
            <ac:spMk id="3" creationId="{44A062DC-7656-404F-824B-BA5C9AD8C9D2}"/>
          </ac:spMkLst>
        </pc:spChg>
        <pc:spChg chg="mod">
          <ac:chgData name="Mark Herbert" userId="S::mark@colour-profiling.com::15902831-cc1d-4d1a-b05d-88318b84e529" providerId="AD" clId="Web-{A8A81136-7843-738B-8771-DDDA0BF52CF2}" dt="2021-06-03T11:23:40.980" v="890" actId="1076"/>
          <ac:spMkLst>
            <pc:docMk/>
            <pc:sldMk cId="1640562605" sldId="720"/>
            <ac:spMk id="11" creationId="{CA139044-D54C-4F1B-A105-7489DF969628}"/>
          </ac:spMkLst>
        </pc:spChg>
      </pc:sldChg>
    </pc:docChg>
  </pc:docChgLst>
  <pc:docChgLst>
    <pc:chgData name="Daniel Brooks" userId="ff9cde6f-c1b3-47fc-ac58-e71bedd0b91c" providerId="ADAL" clId="{0A3AC332-D894-4803-8E3A-2B3F652CA02A}"/>
    <pc:docChg chg="addSld delSld modSld">
      <pc:chgData name="Daniel Brooks" userId="ff9cde6f-c1b3-47fc-ac58-e71bedd0b91c" providerId="ADAL" clId="{0A3AC332-D894-4803-8E3A-2B3F652CA02A}" dt="2020-12-17T14:17:52.840" v="29" actId="20577"/>
      <pc:docMkLst>
        <pc:docMk/>
      </pc:docMkLst>
      <pc:sldChg chg="del">
        <pc:chgData name="Daniel Brooks" userId="ff9cde6f-c1b3-47fc-ac58-e71bedd0b91c" providerId="ADAL" clId="{0A3AC332-D894-4803-8E3A-2B3F652CA02A}" dt="2020-12-17T14:16:21.766" v="1" actId="47"/>
        <pc:sldMkLst>
          <pc:docMk/>
          <pc:sldMk cId="3762246532" sldId="256"/>
        </pc:sldMkLst>
      </pc:sldChg>
      <pc:sldChg chg="modSp add mod">
        <pc:chgData name="Daniel Brooks" userId="ff9cde6f-c1b3-47fc-ac58-e71bedd0b91c" providerId="ADAL" clId="{0A3AC332-D894-4803-8E3A-2B3F652CA02A}" dt="2020-12-17T14:17:52.840" v="29" actId="20577"/>
        <pc:sldMkLst>
          <pc:docMk/>
          <pc:sldMk cId="3281789462" sldId="257"/>
        </pc:sldMkLst>
        <pc:spChg chg="mod">
          <ac:chgData name="Daniel Brooks" userId="ff9cde6f-c1b3-47fc-ac58-e71bedd0b91c" providerId="ADAL" clId="{0A3AC332-D894-4803-8E3A-2B3F652CA02A}" dt="2020-12-17T14:17:50.771" v="28" actId="1076"/>
          <ac:spMkLst>
            <pc:docMk/>
            <pc:sldMk cId="3281789462" sldId="257"/>
            <ac:spMk id="3" creationId="{6F36D061-AE11-46BC-BA24-4EDD59F0CF18}"/>
          </ac:spMkLst>
        </pc:spChg>
        <pc:spChg chg="mod">
          <ac:chgData name="Daniel Brooks" userId="ff9cde6f-c1b3-47fc-ac58-e71bedd0b91c" providerId="ADAL" clId="{0A3AC332-D894-4803-8E3A-2B3F652CA02A}" dt="2020-12-17T14:17:52.840" v="29" actId="20577"/>
          <ac:spMkLst>
            <pc:docMk/>
            <pc:sldMk cId="3281789462" sldId="257"/>
            <ac:spMk id="6" creationId="{C41A4ACA-164D-1D45-BE9D-20D2D3F76C14}"/>
          </ac:spMkLst>
        </pc:spChg>
      </pc:sldChg>
      <pc:sldChg chg="add">
        <pc:chgData name="Daniel Brooks" userId="ff9cde6f-c1b3-47fc-ac58-e71bedd0b91c" providerId="ADAL" clId="{0A3AC332-D894-4803-8E3A-2B3F652CA02A}" dt="2020-12-17T14:16:19.983" v="0"/>
        <pc:sldMkLst>
          <pc:docMk/>
          <pc:sldMk cId="3063337831" sldId="551"/>
        </pc:sldMkLst>
      </pc:sldChg>
      <pc:sldChg chg="add">
        <pc:chgData name="Daniel Brooks" userId="ff9cde6f-c1b3-47fc-ac58-e71bedd0b91c" providerId="ADAL" clId="{0A3AC332-D894-4803-8E3A-2B3F652CA02A}" dt="2020-12-17T14:16:19.983" v="0"/>
        <pc:sldMkLst>
          <pc:docMk/>
          <pc:sldMk cId="270941148" sldId="579"/>
        </pc:sldMkLst>
      </pc:sldChg>
    </pc:docChg>
  </pc:docChgLst>
  <pc:docChgLst>
    <pc:chgData name="Sian Dumas" userId="S::sian@colour-profiling.com::d0c18d62-381c-41a5-b8b8-aca3ffbb5dac" providerId="AD" clId="Web-{AD60E436-CFB8-67B3-92B7-8346B4CBC993}"/>
    <pc:docChg chg="modSld">
      <pc:chgData name="Sian Dumas" userId="S::sian@colour-profiling.com::d0c18d62-381c-41a5-b8b8-aca3ffbb5dac" providerId="AD" clId="Web-{AD60E436-CFB8-67B3-92B7-8346B4CBC993}" dt="2021-06-29T09:52:52.971" v="2001"/>
      <pc:docMkLst>
        <pc:docMk/>
      </pc:docMkLst>
      <pc:sldChg chg="modNotes">
        <pc:chgData name="Sian Dumas" userId="S::sian@colour-profiling.com::d0c18d62-381c-41a5-b8b8-aca3ffbb5dac" providerId="AD" clId="Web-{AD60E436-CFB8-67B3-92B7-8346B4CBC993}" dt="2021-06-29T09:42:47.560" v="1622"/>
        <pc:sldMkLst>
          <pc:docMk/>
          <pc:sldMk cId="4026960805" sldId="384"/>
        </pc:sldMkLst>
      </pc:sldChg>
      <pc:sldChg chg="modNotes">
        <pc:chgData name="Sian Dumas" userId="S::sian@colour-profiling.com::d0c18d62-381c-41a5-b8b8-aca3ffbb5dac" providerId="AD" clId="Web-{AD60E436-CFB8-67B3-92B7-8346B4CBC993}" dt="2021-06-29T08:51:49.795" v="130"/>
        <pc:sldMkLst>
          <pc:docMk/>
          <pc:sldMk cId="4221996391" sldId="400"/>
        </pc:sldMkLst>
      </pc:sldChg>
      <pc:sldChg chg="modNotes">
        <pc:chgData name="Sian Dumas" userId="S::sian@colour-profiling.com::d0c18d62-381c-41a5-b8b8-aca3ffbb5dac" providerId="AD" clId="Web-{AD60E436-CFB8-67B3-92B7-8346B4CBC993}" dt="2021-06-29T08:41:05.693" v="51"/>
        <pc:sldMkLst>
          <pc:docMk/>
          <pc:sldMk cId="3572796199" sldId="606"/>
        </pc:sldMkLst>
      </pc:sldChg>
      <pc:sldChg chg="modNotes">
        <pc:chgData name="Sian Dumas" userId="S::sian@colour-profiling.com::d0c18d62-381c-41a5-b8b8-aca3ffbb5dac" providerId="AD" clId="Web-{AD60E436-CFB8-67B3-92B7-8346B4CBC993}" dt="2021-06-29T09:36:56.523" v="1244"/>
        <pc:sldMkLst>
          <pc:docMk/>
          <pc:sldMk cId="2169490730" sldId="624"/>
        </pc:sldMkLst>
      </pc:sldChg>
      <pc:sldChg chg="modNotes">
        <pc:chgData name="Sian Dumas" userId="S::sian@colour-profiling.com::d0c18d62-381c-41a5-b8b8-aca3ffbb5dac" providerId="AD" clId="Web-{AD60E436-CFB8-67B3-92B7-8346B4CBC993}" dt="2021-06-29T09:33:12.665" v="1232"/>
        <pc:sldMkLst>
          <pc:docMk/>
          <pc:sldMk cId="4229156817" sldId="625"/>
        </pc:sldMkLst>
      </pc:sldChg>
      <pc:sldChg chg="modNotes">
        <pc:chgData name="Sian Dumas" userId="S::sian@colour-profiling.com::d0c18d62-381c-41a5-b8b8-aca3ffbb5dac" providerId="AD" clId="Web-{AD60E436-CFB8-67B3-92B7-8346B4CBC993}" dt="2021-06-29T09:52:52.971" v="2001"/>
        <pc:sldMkLst>
          <pc:docMk/>
          <pc:sldMk cId="3314549293" sldId="699"/>
        </pc:sldMkLst>
      </pc:sldChg>
      <pc:sldChg chg="modNotes">
        <pc:chgData name="Sian Dumas" userId="S::sian@colour-profiling.com::d0c18d62-381c-41a5-b8b8-aca3ffbb5dac" providerId="AD" clId="Web-{AD60E436-CFB8-67B3-92B7-8346B4CBC993}" dt="2021-06-29T09:45:43.398" v="1733"/>
        <pc:sldMkLst>
          <pc:docMk/>
          <pc:sldMk cId="2782266552" sldId="722"/>
        </pc:sldMkLst>
      </pc:sldChg>
      <pc:sldChg chg="modNotes">
        <pc:chgData name="Sian Dumas" userId="S::sian@colour-profiling.com::d0c18d62-381c-41a5-b8b8-aca3ffbb5dac" providerId="AD" clId="Web-{AD60E436-CFB8-67B3-92B7-8346B4CBC993}" dt="2021-06-29T09:50:29.088" v="1993"/>
        <pc:sldMkLst>
          <pc:docMk/>
          <pc:sldMk cId="2871069387" sldId="723"/>
        </pc:sldMkLst>
      </pc:sldChg>
    </pc:docChg>
  </pc:docChgLst>
  <pc:docChgLst>
    <pc:chgData name="Emma Marshall" userId="a2b35d5f-839b-45d7-8609-6fea0563397b" providerId="ADAL" clId="{8CCF5DAB-CC65-4115-8D21-88E388E3856D}"/>
    <pc:docChg chg="undo custSel addSld delSld modSld modNotesMaster">
      <pc:chgData name="Emma Marshall" userId="a2b35d5f-839b-45d7-8609-6fea0563397b" providerId="ADAL" clId="{8CCF5DAB-CC65-4115-8D21-88E388E3856D}" dt="2023-06-23T12:55:58.973" v="334" actId="20577"/>
      <pc:docMkLst>
        <pc:docMk/>
      </pc:docMkLst>
      <pc:sldChg chg="addSp delSp modSp mod">
        <pc:chgData name="Emma Marshall" userId="a2b35d5f-839b-45d7-8609-6fea0563397b" providerId="ADAL" clId="{8CCF5DAB-CC65-4115-8D21-88E388E3856D}" dt="2023-06-20T15:18:29.015" v="211" actId="404"/>
        <pc:sldMkLst>
          <pc:docMk/>
          <pc:sldMk cId="1937891169" sldId="323"/>
        </pc:sldMkLst>
        <pc:spChg chg="mod">
          <ac:chgData name="Emma Marshall" userId="a2b35d5f-839b-45d7-8609-6fea0563397b" providerId="ADAL" clId="{8CCF5DAB-CC65-4115-8D21-88E388E3856D}" dt="2023-06-20T15:18:29.015" v="211" actId="404"/>
          <ac:spMkLst>
            <pc:docMk/>
            <pc:sldMk cId="1937891169" sldId="323"/>
            <ac:spMk id="2" creationId="{921A9A3F-C8E8-43B7-9C03-C3803A9BD2F6}"/>
          </ac:spMkLst>
        </pc:spChg>
        <pc:spChg chg="mod">
          <ac:chgData name="Emma Marshall" userId="a2b35d5f-839b-45d7-8609-6fea0563397b" providerId="ADAL" clId="{8CCF5DAB-CC65-4115-8D21-88E388E3856D}" dt="2023-06-20T15:18:29.015" v="211" actId="404"/>
          <ac:spMkLst>
            <pc:docMk/>
            <pc:sldMk cId="1937891169" sldId="323"/>
            <ac:spMk id="3" creationId="{2EBA2EDE-EA95-4AAF-ADCF-CDF667F5CBE0}"/>
          </ac:spMkLst>
        </pc:spChg>
        <pc:spChg chg="del">
          <ac:chgData name="Emma Marshall" userId="a2b35d5f-839b-45d7-8609-6fea0563397b" providerId="ADAL" clId="{8CCF5DAB-CC65-4115-8D21-88E388E3856D}" dt="2023-06-20T15:13:39.227" v="46" actId="478"/>
          <ac:spMkLst>
            <pc:docMk/>
            <pc:sldMk cId="1937891169" sldId="323"/>
            <ac:spMk id="10" creationId="{C776D957-436E-1E4E-9189-F6AA14F1A7E0}"/>
          </ac:spMkLst>
        </pc:spChg>
        <pc:spChg chg="mod">
          <ac:chgData name="Emma Marshall" userId="a2b35d5f-839b-45d7-8609-6fea0563397b" providerId="ADAL" clId="{8CCF5DAB-CC65-4115-8D21-88E388E3856D}" dt="2023-06-20T15:18:29.015" v="211" actId="404"/>
          <ac:spMkLst>
            <pc:docMk/>
            <pc:sldMk cId="1937891169" sldId="323"/>
            <ac:spMk id="11" creationId="{D4161FA3-200C-9C43-9281-796D20A64483}"/>
          </ac:spMkLst>
        </pc:spChg>
        <pc:picChg chg="add mod">
          <ac:chgData name="Emma Marshall" userId="a2b35d5f-839b-45d7-8609-6fea0563397b" providerId="ADAL" clId="{8CCF5DAB-CC65-4115-8D21-88E388E3856D}" dt="2023-06-20T15:18:29.015" v="211" actId="404"/>
          <ac:picMkLst>
            <pc:docMk/>
            <pc:sldMk cId="1937891169" sldId="323"/>
            <ac:picMk id="4" creationId="{2DE8EDEB-EEF3-7B4E-104C-75F98EB37F31}"/>
          </ac:picMkLst>
        </pc:picChg>
        <pc:picChg chg="mod">
          <ac:chgData name="Emma Marshall" userId="a2b35d5f-839b-45d7-8609-6fea0563397b" providerId="ADAL" clId="{8CCF5DAB-CC65-4115-8D21-88E388E3856D}" dt="2023-06-20T15:18:29.015" v="211" actId="404"/>
          <ac:picMkLst>
            <pc:docMk/>
            <pc:sldMk cId="1937891169" sldId="323"/>
            <ac:picMk id="5" creationId="{99479183-F02C-324F-A6FA-72297EEFD939}"/>
          </ac:picMkLst>
        </pc:picChg>
        <pc:picChg chg="add mod">
          <ac:chgData name="Emma Marshall" userId="a2b35d5f-839b-45d7-8609-6fea0563397b" providerId="ADAL" clId="{8CCF5DAB-CC65-4115-8D21-88E388E3856D}" dt="2023-06-20T15:18:29.015" v="211" actId="404"/>
          <ac:picMkLst>
            <pc:docMk/>
            <pc:sldMk cId="1937891169" sldId="323"/>
            <ac:picMk id="6" creationId="{8989AB26-5F2F-E8E0-07EB-0FF775DFE054}"/>
          </ac:picMkLst>
        </pc:picChg>
        <pc:picChg chg="mod">
          <ac:chgData name="Emma Marshall" userId="a2b35d5f-839b-45d7-8609-6fea0563397b" providerId="ADAL" clId="{8CCF5DAB-CC65-4115-8D21-88E388E3856D}" dt="2023-06-20T15:18:29.015" v="211" actId="404"/>
          <ac:picMkLst>
            <pc:docMk/>
            <pc:sldMk cId="1937891169" sldId="323"/>
            <ac:picMk id="7" creationId="{06569D67-F149-1642-929C-2374988CA761}"/>
          </ac:picMkLst>
        </pc:picChg>
        <pc:picChg chg="del">
          <ac:chgData name="Emma Marshall" userId="a2b35d5f-839b-45d7-8609-6fea0563397b" providerId="ADAL" clId="{8CCF5DAB-CC65-4115-8D21-88E388E3856D}" dt="2023-06-20T15:13:35.834" v="45" actId="478"/>
          <ac:picMkLst>
            <pc:docMk/>
            <pc:sldMk cId="1937891169" sldId="323"/>
            <ac:picMk id="9" creationId="{BA1807E0-40FC-5B4E-BEF9-822E61029483}"/>
          </ac:picMkLst>
        </pc:picChg>
        <pc:picChg chg="del">
          <ac:chgData name="Emma Marshall" userId="a2b35d5f-839b-45d7-8609-6fea0563397b" providerId="ADAL" clId="{8CCF5DAB-CC65-4115-8D21-88E388E3856D}" dt="2023-06-20T15:13:35.458" v="44" actId="478"/>
          <ac:picMkLst>
            <pc:docMk/>
            <pc:sldMk cId="1937891169" sldId="323"/>
            <ac:picMk id="12" creationId="{6F8AF738-FE11-EE42-AECC-ECD457DCBB26}"/>
          </ac:picMkLst>
        </pc:picChg>
      </pc:sldChg>
      <pc:sldChg chg="addSp delSp modSp mod modNotes">
        <pc:chgData name="Emma Marshall" userId="a2b35d5f-839b-45d7-8609-6fea0563397b" providerId="ADAL" clId="{8CCF5DAB-CC65-4115-8D21-88E388E3856D}" dt="2023-06-21T13:10:11.725" v="324"/>
        <pc:sldMkLst>
          <pc:docMk/>
          <pc:sldMk cId="4026960805" sldId="384"/>
        </pc:sldMkLst>
        <pc:spChg chg="mod">
          <ac:chgData name="Emma Marshall" userId="a2b35d5f-839b-45d7-8609-6fea0563397b" providerId="ADAL" clId="{8CCF5DAB-CC65-4115-8D21-88E388E3856D}" dt="2023-06-20T15:20:00.901" v="255" actId="404"/>
          <ac:spMkLst>
            <pc:docMk/>
            <pc:sldMk cId="4026960805" sldId="384"/>
            <ac:spMk id="13" creationId="{8594C67D-E4FF-204D-ABDE-38A87A39AB48}"/>
          </ac:spMkLst>
        </pc:spChg>
        <pc:spChg chg="mod">
          <ac:chgData name="Emma Marshall" userId="a2b35d5f-839b-45d7-8609-6fea0563397b" providerId="ADAL" clId="{8CCF5DAB-CC65-4115-8D21-88E388E3856D}" dt="2023-06-20T15:20:00.901" v="255" actId="404"/>
          <ac:spMkLst>
            <pc:docMk/>
            <pc:sldMk cId="4026960805" sldId="384"/>
            <ac:spMk id="14" creationId="{454C9158-2433-0C41-814E-139990E95C9D}"/>
          </ac:spMkLst>
        </pc:spChg>
        <pc:spChg chg="mod">
          <ac:chgData name="Emma Marshall" userId="a2b35d5f-839b-45d7-8609-6fea0563397b" providerId="ADAL" clId="{8CCF5DAB-CC65-4115-8D21-88E388E3856D}" dt="2023-06-20T15:20:00.901" v="255" actId="404"/>
          <ac:spMkLst>
            <pc:docMk/>
            <pc:sldMk cId="4026960805" sldId="384"/>
            <ac:spMk id="15" creationId="{EFF7FADA-8A08-FA4F-AB9B-E315165D14D8}"/>
          </ac:spMkLst>
        </pc:spChg>
        <pc:spChg chg="mod">
          <ac:chgData name="Emma Marshall" userId="a2b35d5f-839b-45d7-8609-6fea0563397b" providerId="ADAL" clId="{8CCF5DAB-CC65-4115-8D21-88E388E3856D}" dt="2023-06-20T15:20:00.901" v="255" actId="404"/>
          <ac:spMkLst>
            <pc:docMk/>
            <pc:sldMk cId="4026960805" sldId="384"/>
            <ac:spMk id="16" creationId="{93643F13-B3A4-2245-917B-378E265EC9C3}"/>
          </ac:spMkLst>
        </pc:spChg>
        <pc:spChg chg="del">
          <ac:chgData name="Emma Marshall" userId="a2b35d5f-839b-45d7-8609-6fea0563397b" providerId="ADAL" clId="{8CCF5DAB-CC65-4115-8D21-88E388E3856D}" dt="2023-06-20T15:14:20.050" v="83" actId="478"/>
          <ac:spMkLst>
            <pc:docMk/>
            <pc:sldMk cId="4026960805" sldId="384"/>
            <ac:spMk id="18" creationId="{E979CCBE-66E5-7645-9DBC-50850ECE2FDB}"/>
          </ac:spMkLst>
        </pc:spChg>
        <pc:spChg chg="mod">
          <ac:chgData name="Emma Marshall" userId="a2b35d5f-839b-45d7-8609-6fea0563397b" providerId="ADAL" clId="{8CCF5DAB-CC65-4115-8D21-88E388E3856D}" dt="2023-06-20T15:20:00.901" v="255" actId="404"/>
          <ac:spMkLst>
            <pc:docMk/>
            <pc:sldMk cId="4026960805" sldId="384"/>
            <ac:spMk id="21" creationId="{B21C3127-493C-404C-9BF2-7DBE4AFA5D09}"/>
          </ac:spMkLst>
        </pc:spChg>
        <pc:spChg chg="mod">
          <ac:chgData name="Emma Marshall" userId="a2b35d5f-839b-45d7-8609-6fea0563397b" providerId="ADAL" clId="{8CCF5DAB-CC65-4115-8D21-88E388E3856D}" dt="2023-06-20T15:24:17.868" v="313" actId="1076"/>
          <ac:spMkLst>
            <pc:docMk/>
            <pc:sldMk cId="4026960805" sldId="384"/>
            <ac:spMk id="26" creationId="{8EFA0BBC-0510-7F44-B1AE-58E5FACD7622}"/>
          </ac:spMkLst>
        </pc:spChg>
        <pc:spChg chg="mod">
          <ac:chgData name="Emma Marshall" userId="a2b35d5f-839b-45d7-8609-6fea0563397b" providerId="ADAL" clId="{8CCF5DAB-CC65-4115-8D21-88E388E3856D}" dt="2023-06-20T15:20:00.901" v="255" actId="404"/>
          <ac:spMkLst>
            <pc:docMk/>
            <pc:sldMk cId="4026960805" sldId="384"/>
            <ac:spMk id="37" creationId="{13F824F6-5561-44D0-8CEC-4CF2EEA9EA4E}"/>
          </ac:spMkLst>
        </pc:spChg>
        <pc:spChg chg="mod">
          <ac:chgData name="Emma Marshall" userId="a2b35d5f-839b-45d7-8609-6fea0563397b" providerId="ADAL" clId="{8CCF5DAB-CC65-4115-8D21-88E388E3856D}" dt="2023-06-20T15:20:00.901" v="255" actId="404"/>
          <ac:spMkLst>
            <pc:docMk/>
            <pc:sldMk cId="4026960805" sldId="384"/>
            <ac:spMk id="39" creationId="{697A5373-703B-4EFB-B0EC-ED9AAEBB88A3}"/>
          </ac:spMkLst>
        </pc:spChg>
        <pc:spChg chg="mod">
          <ac:chgData name="Emma Marshall" userId="a2b35d5f-839b-45d7-8609-6fea0563397b" providerId="ADAL" clId="{8CCF5DAB-CC65-4115-8D21-88E388E3856D}" dt="2023-06-20T15:20:00.901" v="255" actId="404"/>
          <ac:spMkLst>
            <pc:docMk/>
            <pc:sldMk cId="4026960805" sldId="384"/>
            <ac:spMk id="41" creationId="{948FC2CD-F2AE-4346-86A7-96A3B7E11EF8}"/>
          </ac:spMkLst>
        </pc:spChg>
        <pc:spChg chg="mod">
          <ac:chgData name="Emma Marshall" userId="a2b35d5f-839b-45d7-8609-6fea0563397b" providerId="ADAL" clId="{8CCF5DAB-CC65-4115-8D21-88E388E3856D}" dt="2023-06-20T15:20:00.901" v="255" actId="404"/>
          <ac:spMkLst>
            <pc:docMk/>
            <pc:sldMk cId="4026960805" sldId="384"/>
            <ac:spMk id="43" creationId="{7EE8D0AF-431B-44DC-A9B4-709DA0D4C21C}"/>
          </ac:spMkLst>
        </pc:spChg>
        <pc:picChg chg="add mod">
          <ac:chgData name="Emma Marshall" userId="a2b35d5f-839b-45d7-8609-6fea0563397b" providerId="ADAL" clId="{8CCF5DAB-CC65-4115-8D21-88E388E3856D}" dt="2023-06-20T15:15:05.199" v="103"/>
          <ac:picMkLst>
            <pc:docMk/>
            <pc:sldMk cId="4026960805" sldId="384"/>
            <ac:picMk id="2" creationId="{C55244B8-1A27-B732-312E-A0533AB56234}"/>
          </ac:picMkLst>
        </pc:picChg>
        <pc:picChg chg="add mod">
          <ac:chgData name="Emma Marshall" userId="a2b35d5f-839b-45d7-8609-6fea0563397b" providerId="ADAL" clId="{8CCF5DAB-CC65-4115-8D21-88E388E3856D}" dt="2023-06-20T15:15:05.199" v="103"/>
          <ac:picMkLst>
            <pc:docMk/>
            <pc:sldMk cId="4026960805" sldId="384"/>
            <ac:picMk id="3" creationId="{B3727E72-B317-A52D-7157-2C19BE2493E0}"/>
          </ac:picMkLst>
        </pc:picChg>
        <pc:picChg chg="del">
          <ac:chgData name="Emma Marshall" userId="a2b35d5f-839b-45d7-8609-6fea0563397b" providerId="ADAL" clId="{8CCF5DAB-CC65-4115-8D21-88E388E3856D}" dt="2023-06-20T15:14:15.122" v="79" actId="478"/>
          <ac:picMkLst>
            <pc:docMk/>
            <pc:sldMk cId="4026960805" sldId="384"/>
            <ac:picMk id="17" creationId="{442821F4-0497-0744-9AE6-C55FD4CC2A15}"/>
          </ac:picMkLst>
        </pc:picChg>
        <pc:picChg chg="del">
          <ac:chgData name="Emma Marshall" userId="a2b35d5f-839b-45d7-8609-6fea0563397b" providerId="ADAL" clId="{8CCF5DAB-CC65-4115-8D21-88E388E3856D}" dt="2023-06-20T15:14:18.361" v="82" actId="478"/>
          <ac:picMkLst>
            <pc:docMk/>
            <pc:sldMk cId="4026960805" sldId="384"/>
            <ac:picMk id="22" creationId="{5E4D8E02-DE9A-094D-8C40-239EBA3A8545}"/>
          </ac:picMkLst>
        </pc:picChg>
      </pc:sldChg>
      <pc:sldChg chg="addSp delSp modSp mod modNotes">
        <pc:chgData name="Emma Marshall" userId="a2b35d5f-839b-45d7-8609-6fea0563397b" providerId="ADAL" clId="{8CCF5DAB-CC65-4115-8D21-88E388E3856D}" dt="2023-06-21T13:10:10.453" v="321"/>
        <pc:sldMkLst>
          <pc:docMk/>
          <pc:sldMk cId="3567697358" sldId="399"/>
        </pc:sldMkLst>
        <pc:spChg chg="mod">
          <ac:chgData name="Emma Marshall" userId="a2b35d5f-839b-45d7-8609-6fea0563397b" providerId="ADAL" clId="{8CCF5DAB-CC65-4115-8D21-88E388E3856D}" dt="2023-06-20T15:22:52.549" v="298" actId="1076"/>
          <ac:spMkLst>
            <pc:docMk/>
            <pc:sldMk cId="3567697358" sldId="399"/>
            <ac:spMk id="2" creationId="{01C8A99F-C61E-4DA8-88C6-14CA28AF1502}"/>
          </ac:spMkLst>
        </pc:spChg>
        <pc:spChg chg="del">
          <ac:chgData name="Emma Marshall" userId="a2b35d5f-839b-45d7-8609-6fea0563397b" providerId="ADAL" clId="{8CCF5DAB-CC65-4115-8D21-88E388E3856D}" dt="2023-06-20T15:13:55.505" v="59" actId="478"/>
          <ac:spMkLst>
            <pc:docMk/>
            <pc:sldMk cId="3567697358" sldId="399"/>
            <ac:spMk id="11" creationId="{591BE0C0-A3A4-AB47-814E-46B66A440698}"/>
          </ac:spMkLst>
        </pc:spChg>
        <pc:spChg chg="mod">
          <ac:chgData name="Emma Marshall" userId="a2b35d5f-839b-45d7-8609-6fea0563397b" providerId="ADAL" clId="{8CCF5DAB-CC65-4115-8D21-88E388E3856D}" dt="2023-06-20T15:18:58.981" v="225" actId="404"/>
          <ac:spMkLst>
            <pc:docMk/>
            <pc:sldMk cId="3567697358" sldId="399"/>
            <ac:spMk id="313" creationId="{00000000-0000-0000-0000-000000000000}"/>
          </ac:spMkLst>
        </pc:spChg>
        <pc:spChg chg="mod">
          <ac:chgData name="Emma Marshall" userId="a2b35d5f-839b-45d7-8609-6fea0563397b" providerId="ADAL" clId="{8CCF5DAB-CC65-4115-8D21-88E388E3856D}" dt="2023-06-20T15:18:58.981" v="225" actId="404"/>
          <ac:spMkLst>
            <pc:docMk/>
            <pc:sldMk cId="3567697358" sldId="399"/>
            <ac:spMk id="315" creationId="{00000000-0000-0000-0000-000000000000}"/>
          </ac:spMkLst>
        </pc:spChg>
        <pc:spChg chg="mod">
          <ac:chgData name="Emma Marshall" userId="a2b35d5f-839b-45d7-8609-6fea0563397b" providerId="ADAL" clId="{8CCF5DAB-CC65-4115-8D21-88E388E3856D}" dt="2023-06-20T15:18:58.981" v="225" actId="404"/>
          <ac:spMkLst>
            <pc:docMk/>
            <pc:sldMk cId="3567697358" sldId="399"/>
            <ac:spMk id="317" creationId="{00000000-0000-0000-0000-000000000000}"/>
          </ac:spMkLst>
        </pc:spChg>
        <pc:spChg chg="mod">
          <ac:chgData name="Emma Marshall" userId="a2b35d5f-839b-45d7-8609-6fea0563397b" providerId="ADAL" clId="{8CCF5DAB-CC65-4115-8D21-88E388E3856D}" dt="2023-06-20T15:18:58.981" v="225" actId="404"/>
          <ac:spMkLst>
            <pc:docMk/>
            <pc:sldMk cId="3567697358" sldId="399"/>
            <ac:spMk id="319" creationId="{00000000-0000-0000-0000-000000000000}"/>
          </ac:spMkLst>
        </pc:spChg>
        <pc:picChg chg="add mod">
          <ac:chgData name="Emma Marshall" userId="a2b35d5f-839b-45d7-8609-6fea0563397b" providerId="ADAL" clId="{8CCF5DAB-CC65-4115-8D21-88E388E3856D}" dt="2023-06-20T15:15:16.517" v="110"/>
          <ac:picMkLst>
            <pc:docMk/>
            <pc:sldMk cId="3567697358" sldId="399"/>
            <ac:picMk id="3" creationId="{7D6652CE-9752-11AC-8CE5-B9975A811FB7}"/>
          </ac:picMkLst>
        </pc:picChg>
        <pc:picChg chg="add mod">
          <ac:chgData name="Emma Marshall" userId="a2b35d5f-839b-45d7-8609-6fea0563397b" providerId="ADAL" clId="{8CCF5DAB-CC65-4115-8D21-88E388E3856D}" dt="2023-06-20T15:15:16.517" v="110"/>
          <ac:picMkLst>
            <pc:docMk/>
            <pc:sldMk cId="3567697358" sldId="399"/>
            <ac:picMk id="4" creationId="{2CA6730E-9C42-2FAE-031B-EBF45AD7832F}"/>
          </ac:picMkLst>
        </pc:picChg>
        <pc:picChg chg="del">
          <ac:chgData name="Emma Marshall" userId="a2b35d5f-839b-45d7-8609-6fea0563397b" providerId="ADAL" clId="{8CCF5DAB-CC65-4115-8D21-88E388E3856D}" dt="2023-06-20T15:13:53.306" v="56" actId="478"/>
          <ac:picMkLst>
            <pc:docMk/>
            <pc:sldMk cId="3567697358" sldId="399"/>
            <ac:picMk id="10" creationId="{F56F6280-EEB3-E44E-9D1A-76F20E097915}"/>
          </ac:picMkLst>
        </pc:picChg>
        <pc:picChg chg="del mod">
          <ac:chgData name="Emma Marshall" userId="a2b35d5f-839b-45d7-8609-6fea0563397b" providerId="ADAL" clId="{8CCF5DAB-CC65-4115-8D21-88E388E3856D}" dt="2023-06-20T15:13:54.242" v="58" actId="478"/>
          <ac:picMkLst>
            <pc:docMk/>
            <pc:sldMk cId="3567697358" sldId="399"/>
            <ac:picMk id="18" creationId="{2E813EE8-AF4A-4D4D-A1DC-9D0F53BA7260}"/>
          </ac:picMkLst>
        </pc:picChg>
      </pc:sldChg>
      <pc:sldChg chg="addSp delSp modSp mod modNotes">
        <pc:chgData name="Emma Marshall" userId="a2b35d5f-839b-45d7-8609-6fea0563397b" providerId="ADAL" clId="{8CCF5DAB-CC65-4115-8D21-88E388E3856D}" dt="2023-06-21T13:10:10.453" v="321"/>
        <pc:sldMkLst>
          <pc:docMk/>
          <pc:sldMk cId="4221996391" sldId="400"/>
        </pc:sldMkLst>
        <pc:spChg chg="del">
          <ac:chgData name="Emma Marshall" userId="a2b35d5f-839b-45d7-8609-6fea0563397b" providerId="ADAL" clId="{8CCF5DAB-CC65-4115-8D21-88E388E3856D}" dt="2023-06-20T15:13:51.642" v="55" actId="478"/>
          <ac:spMkLst>
            <pc:docMk/>
            <pc:sldMk cId="4221996391" sldId="400"/>
            <ac:spMk id="11" creationId="{7175442C-2BDB-694D-8545-EA5F860C6ED9}"/>
          </ac:spMkLst>
        </pc:spChg>
        <pc:spChg chg="mod">
          <ac:chgData name="Emma Marshall" userId="a2b35d5f-839b-45d7-8609-6fea0563397b" providerId="ADAL" clId="{8CCF5DAB-CC65-4115-8D21-88E388E3856D}" dt="2023-06-20T15:22:49.789" v="297" actId="1076"/>
          <ac:spMkLst>
            <pc:docMk/>
            <pc:sldMk cId="4221996391" sldId="400"/>
            <ac:spMk id="298" creationId="{00000000-0000-0000-0000-000000000000}"/>
          </ac:spMkLst>
        </pc:spChg>
        <pc:spChg chg="mod">
          <ac:chgData name="Emma Marshall" userId="a2b35d5f-839b-45d7-8609-6fea0563397b" providerId="ADAL" clId="{8CCF5DAB-CC65-4115-8D21-88E388E3856D}" dt="2023-06-20T15:18:47.228" v="220" actId="14100"/>
          <ac:spMkLst>
            <pc:docMk/>
            <pc:sldMk cId="4221996391" sldId="400"/>
            <ac:spMk id="300" creationId="{00000000-0000-0000-0000-000000000000}"/>
          </ac:spMkLst>
        </pc:spChg>
        <pc:spChg chg="mod">
          <ac:chgData name="Emma Marshall" userId="a2b35d5f-839b-45d7-8609-6fea0563397b" providerId="ADAL" clId="{8CCF5DAB-CC65-4115-8D21-88E388E3856D}" dt="2023-06-20T15:18:47.228" v="220" actId="14100"/>
          <ac:spMkLst>
            <pc:docMk/>
            <pc:sldMk cId="4221996391" sldId="400"/>
            <ac:spMk id="302" creationId="{00000000-0000-0000-0000-000000000000}"/>
          </ac:spMkLst>
        </pc:spChg>
        <pc:spChg chg="mod">
          <ac:chgData name="Emma Marshall" userId="a2b35d5f-839b-45d7-8609-6fea0563397b" providerId="ADAL" clId="{8CCF5DAB-CC65-4115-8D21-88E388E3856D}" dt="2023-06-20T15:18:47.228" v="220" actId="14100"/>
          <ac:spMkLst>
            <pc:docMk/>
            <pc:sldMk cId="4221996391" sldId="400"/>
            <ac:spMk id="304" creationId="{00000000-0000-0000-0000-000000000000}"/>
          </ac:spMkLst>
        </pc:spChg>
        <pc:spChg chg="mod">
          <ac:chgData name="Emma Marshall" userId="a2b35d5f-839b-45d7-8609-6fea0563397b" providerId="ADAL" clId="{8CCF5DAB-CC65-4115-8D21-88E388E3856D}" dt="2023-06-20T15:18:47.228" v="220" actId="14100"/>
          <ac:spMkLst>
            <pc:docMk/>
            <pc:sldMk cId="4221996391" sldId="400"/>
            <ac:spMk id="306" creationId="{00000000-0000-0000-0000-000000000000}"/>
          </ac:spMkLst>
        </pc:spChg>
        <pc:picChg chg="add mod">
          <ac:chgData name="Emma Marshall" userId="a2b35d5f-839b-45d7-8609-6fea0563397b" providerId="ADAL" clId="{8CCF5DAB-CC65-4115-8D21-88E388E3856D}" dt="2023-06-20T15:18:47.228" v="220" actId="14100"/>
          <ac:picMkLst>
            <pc:docMk/>
            <pc:sldMk cId="4221996391" sldId="400"/>
            <ac:picMk id="2" creationId="{8842CC2F-22CC-6A49-A5B0-9D68E5A78369}"/>
          </ac:picMkLst>
        </pc:picChg>
        <pc:picChg chg="add mod">
          <ac:chgData name="Emma Marshall" userId="a2b35d5f-839b-45d7-8609-6fea0563397b" providerId="ADAL" clId="{8CCF5DAB-CC65-4115-8D21-88E388E3856D}" dt="2023-06-20T15:18:47.228" v="220" actId="14100"/>
          <ac:picMkLst>
            <pc:docMk/>
            <pc:sldMk cId="4221996391" sldId="400"/>
            <ac:picMk id="3" creationId="{75EE7A93-E713-4444-9C98-D73A5FC78379}"/>
          </ac:picMkLst>
        </pc:picChg>
        <pc:picChg chg="del">
          <ac:chgData name="Emma Marshall" userId="a2b35d5f-839b-45d7-8609-6fea0563397b" providerId="ADAL" clId="{8CCF5DAB-CC65-4115-8D21-88E388E3856D}" dt="2023-06-20T15:13:49.962" v="53" actId="478"/>
          <ac:picMkLst>
            <pc:docMk/>
            <pc:sldMk cId="4221996391" sldId="400"/>
            <ac:picMk id="10" creationId="{AB5ACC8E-47CE-0F4C-A502-DAD72330CEA1}"/>
          </ac:picMkLst>
        </pc:picChg>
        <pc:picChg chg="del">
          <ac:chgData name="Emma Marshall" userId="a2b35d5f-839b-45d7-8609-6fea0563397b" providerId="ADAL" clId="{8CCF5DAB-CC65-4115-8D21-88E388E3856D}" dt="2023-06-20T15:13:50.249" v="54" actId="478"/>
          <ac:picMkLst>
            <pc:docMk/>
            <pc:sldMk cId="4221996391" sldId="400"/>
            <ac:picMk id="18" creationId="{00B9B7E7-2BB1-634A-95A8-26EFB1B98156}"/>
          </ac:picMkLst>
        </pc:picChg>
      </pc:sldChg>
      <pc:sldChg chg="addSp delSp modSp mod modNotes">
        <pc:chgData name="Emma Marshall" userId="a2b35d5f-839b-45d7-8609-6fea0563397b" providerId="ADAL" clId="{8CCF5DAB-CC65-4115-8D21-88E388E3856D}" dt="2023-06-21T13:10:10.453" v="321"/>
        <pc:sldMkLst>
          <pc:docMk/>
          <pc:sldMk cId="3555727024" sldId="408"/>
        </pc:sldMkLst>
        <pc:spChg chg="mod">
          <ac:chgData name="Emma Marshall" userId="a2b35d5f-839b-45d7-8609-6fea0563397b" providerId="ADAL" clId="{8CCF5DAB-CC65-4115-8D21-88E388E3856D}" dt="2023-06-20T15:19:11.378" v="230" actId="404"/>
          <ac:spMkLst>
            <pc:docMk/>
            <pc:sldMk cId="3555727024" sldId="408"/>
            <ac:spMk id="4" creationId="{86666F66-CFEC-9B60-E984-816874A8F99A}"/>
          </ac:spMkLst>
        </pc:spChg>
        <pc:spChg chg="mod">
          <ac:chgData name="Emma Marshall" userId="a2b35d5f-839b-45d7-8609-6fea0563397b" providerId="ADAL" clId="{8CCF5DAB-CC65-4115-8D21-88E388E3856D}" dt="2023-06-20T15:19:11.378" v="230" actId="404"/>
          <ac:spMkLst>
            <pc:docMk/>
            <pc:sldMk cId="3555727024" sldId="408"/>
            <ac:spMk id="5" creationId="{C632F67C-DDCD-C472-3B07-2E7951DEE305}"/>
          </ac:spMkLst>
        </pc:spChg>
        <pc:spChg chg="mod">
          <ac:chgData name="Emma Marshall" userId="a2b35d5f-839b-45d7-8609-6fea0563397b" providerId="ADAL" clId="{8CCF5DAB-CC65-4115-8D21-88E388E3856D}" dt="2023-06-20T15:19:11.378" v="230" actId="404"/>
          <ac:spMkLst>
            <pc:docMk/>
            <pc:sldMk cId="3555727024" sldId="408"/>
            <ac:spMk id="6" creationId="{D45BC839-BC68-2882-FA97-EA07C9DB161B}"/>
          </ac:spMkLst>
        </pc:spChg>
        <pc:spChg chg="mod">
          <ac:chgData name="Emma Marshall" userId="a2b35d5f-839b-45d7-8609-6fea0563397b" providerId="ADAL" clId="{8CCF5DAB-CC65-4115-8D21-88E388E3856D}" dt="2023-06-20T15:19:11.378" v="230" actId="404"/>
          <ac:spMkLst>
            <pc:docMk/>
            <pc:sldMk cId="3555727024" sldId="408"/>
            <ac:spMk id="8" creationId="{9C614D1A-746D-6F6E-E28E-417FDD284C1A}"/>
          </ac:spMkLst>
        </pc:spChg>
        <pc:spChg chg="del">
          <ac:chgData name="Emma Marshall" userId="a2b35d5f-839b-45d7-8609-6fea0563397b" providerId="ADAL" clId="{8CCF5DAB-CC65-4115-8D21-88E388E3856D}" dt="2023-06-20T15:13:57.493" v="60" actId="478"/>
          <ac:spMkLst>
            <pc:docMk/>
            <pc:sldMk cId="3555727024" sldId="408"/>
            <ac:spMk id="14" creationId="{5DA9E9A1-3828-6047-A755-D9B79917C3DB}"/>
          </ac:spMkLst>
        </pc:spChg>
        <pc:spChg chg="mod">
          <ac:chgData name="Emma Marshall" userId="a2b35d5f-839b-45d7-8609-6fea0563397b" providerId="ADAL" clId="{8CCF5DAB-CC65-4115-8D21-88E388E3856D}" dt="2023-06-20T15:19:11.378" v="230" actId="404"/>
          <ac:spMkLst>
            <pc:docMk/>
            <pc:sldMk cId="3555727024" sldId="408"/>
            <ac:spMk id="15" creationId="{9C9B71BE-8E9F-A142-BAAA-0A0C5461B38D}"/>
          </ac:spMkLst>
        </pc:spChg>
        <pc:picChg chg="add mod">
          <ac:chgData name="Emma Marshall" userId="a2b35d5f-839b-45d7-8609-6fea0563397b" providerId="ADAL" clId="{8CCF5DAB-CC65-4115-8D21-88E388E3856D}" dt="2023-06-20T15:15:15.413" v="109"/>
          <ac:picMkLst>
            <pc:docMk/>
            <pc:sldMk cId="3555727024" sldId="408"/>
            <ac:picMk id="7" creationId="{CAEE93F9-17C1-2F1C-BCB2-1252FDA07116}"/>
          </ac:picMkLst>
        </pc:picChg>
        <pc:picChg chg="add mod">
          <ac:chgData name="Emma Marshall" userId="a2b35d5f-839b-45d7-8609-6fea0563397b" providerId="ADAL" clId="{8CCF5DAB-CC65-4115-8D21-88E388E3856D}" dt="2023-06-20T15:15:15.413" v="109"/>
          <ac:picMkLst>
            <pc:docMk/>
            <pc:sldMk cId="3555727024" sldId="408"/>
            <ac:picMk id="9" creationId="{65DDF55B-0363-1D7C-D7F9-4A6876B59B74}"/>
          </ac:picMkLst>
        </pc:picChg>
        <pc:picChg chg="del">
          <ac:chgData name="Emma Marshall" userId="a2b35d5f-839b-45d7-8609-6fea0563397b" providerId="ADAL" clId="{8CCF5DAB-CC65-4115-8D21-88E388E3856D}" dt="2023-06-20T15:13:57.754" v="61" actId="478"/>
          <ac:picMkLst>
            <pc:docMk/>
            <pc:sldMk cId="3555727024" sldId="408"/>
            <ac:picMk id="11" creationId="{91B9ED0B-9EA1-2B40-BF04-4A26BD848659}"/>
          </ac:picMkLst>
        </pc:picChg>
        <pc:picChg chg="del">
          <ac:chgData name="Emma Marshall" userId="a2b35d5f-839b-45d7-8609-6fea0563397b" providerId="ADAL" clId="{8CCF5DAB-CC65-4115-8D21-88E388E3856D}" dt="2023-06-20T15:13:58.515" v="62" actId="478"/>
          <ac:picMkLst>
            <pc:docMk/>
            <pc:sldMk cId="3555727024" sldId="408"/>
            <ac:picMk id="17" creationId="{DDF1E1CC-B0FC-BF4E-8A00-A0C30CACDADB}"/>
          </ac:picMkLst>
        </pc:picChg>
      </pc:sldChg>
      <pc:sldChg chg="addSp delSp modSp mod modNotes">
        <pc:chgData name="Emma Marshall" userId="a2b35d5f-839b-45d7-8609-6fea0563397b" providerId="ADAL" clId="{8CCF5DAB-CC65-4115-8D21-88E388E3856D}" dt="2023-06-21T13:10:10.453" v="321"/>
        <pc:sldMkLst>
          <pc:docMk/>
          <pc:sldMk cId="2657552560" sldId="570"/>
        </pc:sldMkLst>
        <pc:spChg chg="del mod">
          <ac:chgData name="Emma Marshall" userId="a2b35d5f-839b-45d7-8609-6fea0563397b" providerId="ADAL" clId="{8CCF5DAB-CC65-4115-8D21-88E388E3856D}" dt="2023-06-20T15:13:11.458" v="19" actId="478"/>
          <ac:spMkLst>
            <pc:docMk/>
            <pc:sldMk cId="2657552560" sldId="570"/>
            <ac:spMk id="36" creationId="{0ED363E7-6AA5-3A43-86CC-C1D20C20D653}"/>
          </ac:spMkLst>
        </pc:spChg>
        <pc:picChg chg="add mod">
          <ac:chgData name="Emma Marshall" userId="a2b35d5f-839b-45d7-8609-6fea0563397b" providerId="ADAL" clId="{8CCF5DAB-CC65-4115-8D21-88E388E3856D}" dt="2023-06-20T15:15:51.246" v="127"/>
          <ac:picMkLst>
            <pc:docMk/>
            <pc:sldMk cId="2657552560" sldId="570"/>
            <ac:picMk id="4" creationId="{BF333BF0-9D37-4516-AEC8-081FB0FB887C}"/>
          </ac:picMkLst>
        </pc:picChg>
        <pc:picChg chg="add mod">
          <ac:chgData name="Emma Marshall" userId="a2b35d5f-839b-45d7-8609-6fea0563397b" providerId="ADAL" clId="{8CCF5DAB-CC65-4115-8D21-88E388E3856D}" dt="2023-06-20T15:15:51.246" v="127"/>
          <ac:picMkLst>
            <pc:docMk/>
            <pc:sldMk cId="2657552560" sldId="570"/>
            <ac:picMk id="5" creationId="{D44CCBFE-A59F-91A3-010D-2A936291B3E7}"/>
          </ac:picMkLst>
        </pc:picChg>
        <pc:picChg chg="del">
          <ac:chgData name="Emma Marshall" userId="a2b35d5f-839b-45d7-8609-6fea0563397b" providerId="ADAL" clId="{8CCF5DAB-CC65-4115-8D21-88E388E3856D}" dt="2023-06-20T15:13:11.778" v="20" actId="478"/>
          <ac:picMkLst>
            <pc:docMk/>
            <pc:sldMk cId="2657552560" sldId="570"/>
            <ac:picMk id="30" creationId="{0A90D922-EED3-2343-8C21-C93343B57CFB}"/>
          </ac:picMkLst>
        </pc:picChg>
        <pc:picChg chg="del">
          <ac:chgData name="Emma Marshall" userId="a2b35d5f-839b-45d7-8609-6fea0563397b" providerId="ADAL" clId="{8CCF5DAB-CC65-4115-8D21-88E388E3856D}" dt="2023-06-20T15:13:12.392" v="21" actId="478"/>
          <ac:picMkLst>
            <pc:docMk/>
            <pc:sldMk cId="2657552560" sldId="570"/>
            <ac:picMk id="34" creationId="{18B81FC6-DA6D-6A4B-BF75-745B6E3471B6}"/>
          </ac:picMkLst>
        </pc:picChg>
      </pc:sldChg>
      <pc:sldChg chg="addSp delSp modSp mod">
        <pc:chgData name="Emma Marshall" userId="a2b35d5f-839b-45d7-8609-6fea0563397b" providerId="ADAL" clId="{8CCF5DAB-CC65-4115-8D21-88E388E3856D}" dt="2023-06-20T15:15:55.399" v="131"/>
        <pc:sldMkLst>
          <pc:docMk/>
          <pc:sldMk cId="4250285359" sldId="571"/>
        </pc:sldMkLst>
        <pc:spChg chg="del">
          <ac:chgData name="Emma Marshall" userId="a2b35d5f-839b-45d7-8609-6fea0563397b" providerId="ADAL" clId="{8CCF5DAB-CC65-4115-8D21-88E388E3856D}" dt="2023-06-20T15:13:03.795" v="10" actId="478"/>
          <ac:spMkLst>
            <pc:docMk/>
            <pc:sldMk cId="4250285359" sldId="571"/>
            <ac:spMk id="69" creationId="{9FDA8E20-CC97-DD4F-9B36-C02BC827B10C}"/>
          </ac:spMkLst>
        </pc:spChg>
        <pc:picChg chg="add mod">
          <ac:chgData name="Emma Marshall" userId="a2b35d5f-839b-45d7-8609-6fea0563397b" providerId="ADAL" clId="{8CCF5DAB-CC65-4115-8D21-88E388E3856D}" dt="2023-06-20T15:15:55.399" v="131"/>
          <ac:picMkLst>
            <pc:docMk/>
            <pc:sldMk cId="4250285359" sldId="571"/>
            <ac:picMk id="4" creationId="{65A11327-8741-78C5-9E3A-1AA5CF4DB4DD}"/>
          </ac:picMkLst>
        </pc:picChg>
        <pc:picChg chg="add mod">
          <ac:chgData name="Emma Marshall" userId="a2b35d5f-839b-45d7-8609-6fea0563397b" providerId="ADAL" clId="{8CCF5DAB-CC65-4115-8D21-88E388E3856D}" dt="2023-06-20T15:15:55.399" v="131"/>
          <ac:picMkLst>
            <pc:docMk/>
            <pc:sldMk cId="4250285359" sldId="571"/>
            <ac:picMk id="5" creationId="{F6C485AC-0039-43FB-E5F2-6495B8F8D0DC}"/>
          </ac:picMkLst>
        </pc:picChg>
        <pc:picChg chg="del">
          <ac:chgData name="Emma Marshall" userId="a2b35d5f-839b-45d7-8609-6fea0563397b" providerId="ADAL" clId="{8CCF5DAB-CC65-4115-8D21-88E388E3856D}" dt="2023-06-20T15:13:02.162" v="8" actId="478"/>
          <ac:picMkLst>
            <pc:docMk/>
            <pc:sldMk cId="4250285359" sldId="571"/>
            <ac:picMk id="67" creationId="{FF1679D4-A9D0-104E-A8A7-5CA3611C35EA}"/>
          </ac:picMkLst>
        </pc:picChg>
        <pc:picChg chg="del">
          <ac:chgData name="Emma Marshall" userId="a2b35d5f-839b-45d7-8609-6fea0563397b" providerId="ADAL" clId="{8CCF5DAB-CC65-4115-8D21-88E388E3856D}" dt="2023-06-20T15:13:02.512" v="9" actId="478"/>
          <ac:picMkLst>
            <pc:docMk/>
            <pc:sldMk cId="4250285359" sldId="571"/>
            <ac:picMk id="68" creationId="{A8E9FEA2-6C09-6644-A0DE-5A55B265AC65}"/>
          </ac:picMkLst>
        </pc:picChg>
      </pc:sldChg>
      <pc:sldChg chg="addSp delSp modSp mod modNotes">
        <pc:chgData name="Emma Marshall" userId="a2b35d5f-839b-45d7-8609-6fea0563397b" providerId="ADAL" clId="{8CCF5DAB-CC65-4115-8D21-88E388E3856D}" dt="2023-06-21T13:10:11.725" v="324"/>
        <pc:sldMkLst>
          <pc:docMk/>
          <pc:sldMk cId="2638289908" sldId="605"/>
        </pc:sldMkLst>
        <pc:spChg chg="del">
          <ac:chgData name="Emma Marshall" userId="a2b35d5f-839b-45d7-8609-6fea0563397b" providerId="ADAL" clId="{8CCF5DAB-CC65-4115-8D21-88E388E3856D}" dt="2023-06-20T15:13:14.770" v="24" actId="478"/>
          <ac:spMkLst>
            <pc:docMk/>
            <pc:sldMk cId="2638289908" sldId="605"/>
            <ac:spMk id="9" creationId="{68355303-E4E5-6042-9C87-B02CC20E93C5}"/>
          </ac:spMkLst>
        </pc:spChg>
        <pc:spChg chg="mod">
          <ac:chgData name="Emma Marshall" userId="a2b35d5f-839b-45d7-8609-6fea0563397b" providerId="ADAL" clId="{8CCF5DAB-CC65-4115-8D21-88E388E3856D}" dt="2023-06-20T15:21:30.643" v="284" actId="1076"/>
          <ac:spMkLst>
            <pc:docMk/>
            <pc:sldMk cId="2638289908" sldId="605"/>
            <ac:spMk id="11" creationId="{D4161FA3-200C-9C43-9281-796D20A64483}"/>
          </ac:spMkLst>
        </pc:spChg>
        <pc:spChg chg="mod">
          <ac:chgData name="Emma Marshall" userId="a2b35d5f-839b-45d7-8609-6fea0563397b" providerId="ADAL" clId="{8CCF5DAB-CC65-4115-8D21-88E388E3856D}" dt="2023-06-20T15:17:39.022" v="190" actId="404"/>
          <ac:spMkLst>
            <pc:docMk/>
            <pc:sldMk cId="2638289908" sldId="605"/>
            <ac:spMk id="21" creationId="{BAD16476-6368-044F-9CE4-00918357AACB}"/>
          </ac:spMkLst>
        </pc:spChg>
        <pc:picChg chg="add mod">
          <ac:chgData name="Emma Marshall" userId="a2b35d5f-839b-45d7-8609-6fea0563397b" providerId="ADAL" clId="{8CCF5DAB-CC65-4115-8D21-88E388E3856D}" dt="2023-06-20T15:15:50.151" v="126"/>
          <ac:picMkLst>
            <pc:docMk/>
            <pc:sldMk cId="2638289908" sldId="605"/>
            <ac:picMk id="2" creationId="{0DC9ED64-E71B-4E2B-2302-F7BCC6B0CD10}"/>
          </ac:picMkLst>
        </pc:picChg>
        <pc:picChg chg="add mod">
          <ac:chgData name="Emma Marshall" userId="a2b35d5f-839b-45d7-8609-6fea0563397b" providerId="ADAL" clId="{8CCF5DAB-CC65-4115-8D21-88E388E3856D}" dt="2023-06-20T15:15:50.151" v="126"/>
          <ac:picMkLst>
            <pc:docMk/>
            <pc:sldMk cId="2638289908" sldId="605"/>
            <ac:picMk id="3" creationId="{B6AD3680-9D0A-C5C2-435F-75442BD98EEE}"/>
          </ac:picMkLst>
        </pc:picChg>
        <pc:picChg chg="del">
          <ac:chgData name="Emma Marshall" userId="a2b35d5f-839b-45d7-8609-6fea0563397b" providerId="ADAL" clId="{8CCF5DAB-CC65-4115-8D21-88E388E3856D}" dt="2023-06-20T15:13:13.593" v="23" actId="478"/>
          <ac:picMkLst>
            <pc:docMk/>
            <pc:sldMk cId="2638289908" sldId="605"/>
            <ac:picMk id="6" creationId="{386D6252-218D-D74B-A033-2CD43A83E800}"/>
          </ac:picMkLst>
        </pc:picChg>
        <pc:picChg chg="del">
          <ac:chgData name="Emma Marshall" userId="a2b35d5f-839b-45d7-8609-6fea0563397b" providerId="ADAL" clId="{8CCF5DAB-CC65-4115-8D21-88E388E3856D}" dt="2023-06-20T15:13:13.330" v="22" actId="478"/>
          <ac:picMkLst>
            <pc:docMk/>
            <pc:sldMk cId="2638289908" sldId="605"/>
            <ac:picMk id="8" creationId="{CEEFA53B-C777-DA40-AA83-DA8AF93B491B}"/>
          </ac:picMkLst>
        </pc:picChg>
      </pc:sldChg>
      <pc:sldChg chg="addSp delSp modSp mod modNotes">
        <pc:chgData name="Emma Marshall" userId="a2b35d5f-839b-45d7-8609-6fea0563397b" providerId="ADAL" clId="{8CCF5DAB-CC65-4115-8D21-88E388E3856D}" dt="2023-06-21T13:10:11.725" v="324"/>
        <pc:sldMkLst>
          <pc:docMk/>
          <pc:sldMk cId="3572796199" sldId="606"/>
        </pc:sldMkLst>
        <pc:spChg chg="mod">
          <ac:chgData name="Emma Marshall" userId="a2b35d5f-839b-45d7-8609-6fea0563397b" providerId="ADAL" clId="{8CCF5DAB-CC65-4115-8D21-88E388E3856D}" dt="2023-06-20T15:21:25.588" v="283" actId="1076"/>
          <ac:spMkLst>
            <pc:docMk/>
            <pc:sldMk cId="3572796199" sldId="606"/>
            <ac:spMk id="5" creationId="{B5B48A77-5B4E-3647-9736-5A906A408837}"/>
          </ac:spMkLst>
        </pc:spChg>
        <pc:spChg chg="mod">
          <ac:chgData name="Emma Marshall" userId="a2b35d5f-839b-45d7-8609-6fea0563397b" providerId="ADAL" clId="{8CCF5DAB-CC65-4115-8D21-88E388E3856D}" dt="2023-06-20T15:17:30.909" v="187" actId="404"/>
          <ac:spMkLst>
            <pc:docMk/>
            <pc:sldMk cId="3572796199" sldId="606"/>
            <ac:spMk id="22" creationId="{CB61A94E-EE98-4FB2-B4BE-39CC973C4CB2}"/>
          </ac:spMkLst>
        </pc:spChg>
        <pc:spChg chg="mod">
          <ac:chgData name="Emma Marshall" userId="a2b35d5f-839b-45d7-8609-6fea0563397b" providerId="ADAL" clId="{8CCF5DAB-CC65-4115-8D21-88E388E3856D}" dt="2023-06-20T15:17:30.909" v="187" actId="404"/>
          <ac:spMkLst>
            <pc:docMk/>
            <pc:sldMk cId="3572796199" sldId="606"/>
            <ac:spMk id="23" creationId="{C50D37DD-2137-406B-BE04-924555A9BBD7}"/>
          </ac:spMkLst>
        </pc:spChg>
        <pc:spChg chg="mod">
          <ac:chgData name="Emma Marshall" userId="a2b35d5f-839b-45d7-8609-6fea0563397b" providerId="ADAL" clId="{8CCF5DAB-CC65-4115-8D21-88E388E3856D}" dt="2023-06-20T15:17:30.909" v="187" actId="404"/>
          <ac:spMkLst>
            <pc:docMk/>
            <pc:sldMk cId="3572796199" sldId="606"/>
            <ac:spMk id="24" creationId="{F29D5D67-83B2-45BB-A8C1-0CBCF20EE9E9}"/>
          </ac:spMkLst>
        </pc:spChg>
        <pc:spChg chg="mod">
          <ac:chgData name="Emma Marshall" userId="a2b35d5f-839b-45d7-8609-6fea0563397b" providerId="ADAL" clId="{8CCF5DAB-CC65-4115-8D21-88E388E3856D}" dt="2023-06-20T15:17:30.909" v="187" actId="404"/>
          <ac:spMkLst>
            <pc:docMk/>
            <pc:sldMk cId="3572796199" sldId="606"/>
            <ac:spMk id="25" creationId="{C1401012-04C5-4670-A02A-732B8F7114A1}"/>
          </ac:spMkLst>
        </pc:spChg>
        <pc:spChg chg="mod">
          <ac:chgData name="Emma Marshall" userId="a2b35d5f-839b-45d7-8609-6fea0563397b" providerId="ADAL" clId="{8CCF5DAB-CC65-4115-8D21-88E388E3856D}" dt="2023-06-20T15:17:30.909" v="187" actId="404"/>
          <ac:spMkLst>
            <pc:docMk/>
            <pc:sldMk cId="3572796199" sldId="606"/>
            <ac:spMk id="26" creationId="{F1C7604D-6131-42F2-A4EB-9BC62825179F}"/>
          </ac:spMkLst>
        </pc:spChg>
        <pc:spChg chg="mod">
          <ac:chgData name="Emma Marshall" userId="a2b35d5f-839b-45d7-8609-6fea0563397b" providerId="ADAL" clId="{8CCF5DAB-CC65-4115-8D21-88E388E3856D}" dt="2023-06-20T15:17:30.909" v="187" actId="404"/>
          <ac:spMkLst>
            <pc:docMk/>
            <pc:sldMk cId="3572796199" sldId="606"/>
            <ac:spMk id="27" creationId="{2B070A82-3F27-46D6-8208-7C3829E4A36A}"/>
          </ac:spMkLst>
        </pc:spChg>
        <pc:spChg chg="mod">
          <ac:chgData name="Emma Marshall" userId="a2b35d5f-839b-45d7-8609-6fea0563397b" providerId="ADAL" clId="{8CCF5DAB-CC65-4115-8D21-88E388E3856D}" dt="2023-06-20T15:17:30.909" v="187" actId="404"/>
          <ac:spMkLst>
            <pc:docMk/>
            <pc:sldMk cId="3572796199" sldId="606"/>
            <ac:spMk id="28" creationId="{ABEEB129-FA31-4564-B9FD-009C162A29D7}"/>
          </ac:spMkLst>
        </pc:spChg>
        <pc:spChg chg="mod">
          <ac:chgData name="Emma Marshall" userId="a2b35d5f-839b-45d7-8609-6fea0563397b" providerId="ADAL" clId="{8CCF5DAB-CC65-4115-8D21-88E388E3856D}" dt="2023-06-20T15:17:30.909" v="187" actId="404"/>
          <ac:spMkLst>
            <pc:docMk/>
            <pc:sldMk cId="3572796199" sldId="606"/>
            <ac:spMk id="29" creationId="{C11F2878-C8CD-4C3A-AB3B-2B67974DC6CC}"/>
          </ac:spMkLst>
        </pc:spChg>
        <pc:spChg chg="mod">
          <ac:chgData name="Emma Marshall" userId="a2b35d5f-839b-45d7-8609-6fea0563397b" providerId="ADAL" clId="{8CCF5DAB-CC65-4115-8D21-88E388E3856D}" dt="2023-06-20T15:17:30.909" v="187" actId="404"/>
          <ac:spMkLst>
            <pc:docMk/>
            <pc:sldMk cId="3572796199" sldId="606"/>
            <ac:spMk id="42" creationId="{09BA8801-60A2-4114-B4A3-A6B612E0C940}"/>
          </ac:spMkLst>
        </pc:spChg>
        <pc:spChg chg="mod">
          <ac:chgData name="Emma Marshall" userId="a2b35d5f-839b-45d7-8609-6fea0563397b" providerId="ADAL" clId="{8CCF5DAB-CC65-4115-8D21-88E388E3856D}" dt="2023-06-20T15:17:30.909" v="187" actId="404"/>
          <ac:spMkLst>
            <pc:docMk/>
            <pc:sldMk cId="3572796199" sldId="606"/>
            <ac:spMk id="45" creationId="{E2EC9DD3-F6EB-4B05-BB98-EA77A9BAC163}"/>
          </ac:spMkLst>
        </pc:spChg>
        <pc:spChg chg="mod">
          <ac:chgData name="Emma Marshall" userId="a2b35d5f-839b-45d7-8609-6fea0563397b" providerId="ADAL" clId="{8CCF5DAB-CC65-4115-8D21-88E388E3856D}" dt="2023-06-20T15:17:30.909" v="187" actId="404"/>
          <ac:spMkLst>
            <pc:docMk/>
            <pc:sldMk cId="3572796199" sldId="606"/>
            <ac:spMk id="48" creationId="{ED0C0ADD-306F-49F7-96AF-2FF0423E6484}"/>
          </ac:spMkLst>
        </pc:spChg>
        <pc:spChg chg="mod">
          <ac:chgData name="Emma Marshall" userId="a2b35d5f-839b-45d7-8609-6fea0563397b" providerId="ADAL" clId="{8CCF5DAB-CC65-4115-8D21-88E388E3856D}" dt="2023-06-20T15:17:30.909" v="187" actId="404"/>
          <ac:spMkLst>
            <pc:docMk/>
            <pc:sldMk cId="3572796199" sldId="606"/>
            <ac:spMk id="51" creationId="{16B278BB-9989-48FF-A651-5271431F4F78}"/>
          </ac:spMkLst>
        </pc:spChg>
        <pc:spChg chg="mod">
          <ac:chgData name="Emma Marshall" userId="a2b35d5f-839b-45d7-8609-6fea0563397b" providerId="ADAL" clId="{8CCF5DAB-CC65-4115-8D21-88E388E3856D}" dt="2023-06-20T15:17:30.909" v="187" actId="404"/>
          <ac:spMkLst>
            <pc:docMk/>
            <pc:sldMk cId="3572796199" sldId="606"/>
            <ac:spMk id="54" creationId="{3AD1D6A1-611A-47AA-9B48-2798A724E219}"/>
          </ac:spMkLst>
        </pc:spChg>
        <pc:spChg chg="mod">
          <ac:chgData name="Emma Marshall" userId="a2b35d5f-839b-45d7-8609-6fea0563397b" providerId="ADAL" clId="{8CCF5DAB-CC65-4115-8D21-88E388E3856D}" dt="2023-06-20T15:17:30.909" v="187" actId="404"/>
          <ac:spMkLst>
            <pc:docMk/>
            <pc:sldMk cId="3572796199" sldId="606"/>
            <ac:spMk id="57" creationId="{AA1BF231-2BDE-4B47-9C8E-92E480596FFC}"/>
          </ac:spMkLst>
        </pc:spChg>
        <pc:spChg chg="mod">
          <ac:chgData name="Emma Marshall" userId="a2b35d5f-839b-45d7-8609-6fea0563397b" providerId="ADAL" clId="{8CCF5DAB-CC65-4115-8D21-88E388E3856D}" dt="2023-06-20T15:17:30.909" v="187" actId="404"/>
          <ac:spMkLst>
            <pc:docMk/>
            <pc:sldMk cId="3572796199" sldId="606"/>
            <ac:spMk id="60" creationId="{BC70E248-507C-4C3F-A511-F712DD75170E}"/>
          </ac:spMkLst>
        </pc:spChg>
        <pc:spChg chg="mod">
          <ac:chgData name="Emma Marshall" userId="a2b35d5f-839b-45d7-8609-6fea0563397b" providerId="ADAL" clId="{8CCF5DAB-CC65-4115-8D21-88E388E3856D}" dt="2023-06-20T15:17:30.909" v="187" actId="404"/>
          <ac:spMkLst>
            <pc:docMk/>
            <pc:sldMk cId="3572796199" sldId="606"/>
            <ac:spMk id="63" creationId="{C7378BAE-E3F1-454E-B911-FCD2E98BB42A}"/>
          </ac:spMkLst>
        </pc:spChg>
        <pc:spChg chg="del">
          <ac:chgData name="Emma Marshall" userId="a2b35d5f-839b-45d7-8609-6fea0563397b" providerId="ADAL" clId="{8CCF5DAB-CC65-4115-8D21-88E388E3856D}" dt="2023-06-20T15:13:09.506" v="17" actId="478"/>
          <ac:spMkLst>
            <pc:docMk/>
            <pc:sldMk cId="3572796199" sldId="606"/>
            <ac:spMk id="67" creationId="{D4DF88D5-813B-894C-A225-DFDCD7F7460A}"/>
          </ac:spMkLst>
        </pc:spChg>
        <pc:picChg chg="add mod">
          <ac:chgData name="Emma Marshall" userId="a2b35d5f-839b-45d7-8609-6fea0563397b" providerId="ADAL" clId="{8CCF5DAB-CC65-4115-8D21-88E388E3856D}" dt="2023-06-20T15:15:52.318" v="128"/>
          <ac:picMkLst>
            <pc:docMk/>
            <pc:sldMk cId="3572796199" sldId="606"/>
            <ac:picMk id="4" creationId="{F53F9A48-47D0-EFB6-05F3-36FF343C1A36}"/>
          </ac:picMkLst>
        </pc:picChg>
        <pc:picChg chg="add mod">
          <ac:chgData name="Emma Marshall" userId="a2b35d5f-839b-45d7-8609-6fea0563397b" providerId="ADAL" clId="{8CCF5DAB-CC65-4115-8D21-88E388E3856D}" dt="2023-06-20T15:15:52.318" v="128"/>
          <ac:picMkLst>
            <pc:docMk/>
            <pc:sldMk cId="3572796199" sldId="606"/>
            <ac:picMk id="17" creationId="{A17EFF26-7499-0954-AF42-5447EA1A9A60}"/>
          </ac:picMkLst>
        </pc:picChg>
        <pc:picChg chg="del">
          <ac:chgData name="Emma Marshall" userId="a2b35d5f-839b-45d7-8609-6fea0563397b" providerId="ADAL" clId="{8CCF5DAB-CC65-4115-8D21-88E388E3856D}" dt="2023-06-20T15:13:08.209" v="16" actId="478"/>
          <ac:picMkLst>
            <pc:docMk/>
            <pc:sldMk cId="3572796199" sldId="606"/>
            <ac:picMk id="68" creationId="{CBE8B3F7-03D7-7B42-ACBF-11EC572CC009}"/>
          </ac:picMkLst>
        </pc:picChg>
        <pc:picChg chg="del">
          <ac:chgData name="Emma Marshall" userId="a2b35d5f-839b-45d7-8609-6fea0563397b" providerId="ADAL" clId="{8CCF5DAB-CC65-4115-8D21-88E388E3856D}" dt="2023-06-20T15:13:07.858" v="15" actId="478"/>
          <ac:picMkLst>
            <pc:docMk/>
            <pc:sldMk cId="3572796199" sldId="606"/>
            <ac:picMk id="70" creationId="{E26C639C-1DF1-0D4C-B5FC-E2FAA6BCDD34}"/>
          </ac:picMkLst>
        </pc:picChg>
      </pc:sldChg>
      <pc:sldChg chg="delSp del mod">
        <pc:chgData name="Emma Marshall" userId="a2b35d5f-839b-45d7-8609-6fea0563397b" providerId="ADAL" clId="{8CCF5DAB-CC65-4115-8D21-88E388E3856D}" dt="2023-06-20T15:14:50.380" v="98" actId="47"/>
        <pc:sldMkLst>
          <pc:docMk/>
          <pc:sldMk cId="3301908370" sldId="610"/>
        </pc:sldMkLst>
        <pc:picChg chg="del">
          <ac:chgData name="Emma Marshall" userId="a2b35d5f-839b-45d7-8609-6fea0563397b" providerId="ADAL" clId="{8CCF5DAB-CC65-4115-8D21-88E388E3856D}" dt="2023-06-20T15:14:37.123" v="96" actId="478"/>
          <ac:picMkLst>
            <pc:docMk/>
            <pc:sldMk cId="3301908370" sldId="610"/>
            <ac:picMk id="19" creationId="{A7FABC7A-B462-0245-A6DB-E3904AD89F7E}"/>
          </ac:picMkLst>
        </pc:picChg>
      </pc:sldChg>
      <pc:sldChg chg="delSp modSp mod modNotes">
        <pc:chgData name="Emma Marshall" userId="a2b35d5f-839b-45d7-8609-6fea0563397b" providerId="ADAL" clId="{8CCF5DAB-CC65-4115-8D21-88E388E3856D}" dt="2023-06-23T12:55:58.973" v="334" actId="20577"/>
        <pc:sldMkLst>
          <pc:docMk/>
          <pc:sldMk cId="2557649422" sldId="615"/>
        </pc:sldMkLst>
        <pc:spChg chg="mod">
          <ac:chgData name="Emma Marshall" userId="a2b35d5f-839b-45d7-8609-6fea0563397b" providerId="ADAL" clId="{8CCF5DAB-CC65-4115-8D21-88E388E3856D}" dt="2023-06-20T15:16:46.101" v="169" actId="207"/>
          <ac:spMkLst>
            <pc:docMk/>
            <pc:sldMk cId="2557649422" sldId="615"/>
            <ac:spMk id="2" creationId="{933B3D97-8044-1346-995A-88CE8E945D4B}"/>
          </ac:spMkLst>
        </pc:spChg>
        <pc:spChg chg="mod">
          <ac:chgData name="Emma Marshall" userId="a2b35d5f-839b-45d7-8609-6fea0563397b" providerId="ADAL" clId="{8CCF5DAB-CC65-4115-8D21-88E388E3856D}" dt="2023-06-20T15:16:58.898" v="175" actId="1076"/>
          <ac:spMkLst>
            <pc:docMk/>
            <pc:sldMk cId="2557649422" sldId="615"/>
            <ac:spMk id="4" creationId="{5323FFED-6210-7543-9B9C-63892E9D1470}"/>
          </ac:spMkLst>
        </pc:spChg>
        <pc:spChg chg="mod">
          <ac:chgData name="Emma Marshall" userId="a2b35d5f-839b-45d7-8609-6fea0563397b" providerId="ADAL" clId="{8CCF5DAB-CC65-4115-8D21-88E388E3856D}" dt="2023-06-23T12:55:58.973" v="334" actId="20577"/>
          <ac:spMkLst>
            <pc:docMk/>
            <pc:sldMk cId="2557649422" sldId="615"/>
            <ac:spMk id="5" creationId="{540C2F52-C418-8542-85C4-838CC7624AE0}"/>
          </ac:spMkLst>
        </pc:spChg>
        <pc:spChg chg="del mod">
          <ac:chgData name="Emma Marshall" userId="a2b35d5f-839b-45d7-8609-6fea0563397b" providerId="ADAL" clId="{8CCF5DAB-CC65-4115-8D21-88E388E3856D}" dt="2023-06-20T15:16:48.332" v="170" actId="478"/>
          <ac:spMkLst>
            <pc:docMk/>
            <pc:sldMk cId="2557649422" sldId="615"/>
            <ac:spMk id="6" creationId="{501B6C63-F934-4F81-8033-5AD6EECB163B}"/>
          </ac:spMkLst>
        </pc:spChg>
      </pc:sldChg>
      <pc:sldChg chg="addSp delSp modSp mod modNotes">
        <pc:chgData name="Emma Marshall" userId="a2b35d5f-839b-45d7-8609-6fea0563397b" providerId="ADAL" clId="{8CCF5DAB-CC65-4115-8D21-88E388E3856D}" dt="2023-06-21T13:10:11.725" v="324"/>
        <pc:sldMkLst>
          <pc:docMk/>
          <pc:sldMk cId="2169490730" sldId="624"/>
        </pc:sldMkLst>
        <pc:spChg chg="mod">
          <ac:chgData name="Emma Marshall" userId="a2b35d5f-839b-45d7-8609-6fea0563397b" providerId="ADAL" clId="{8CCF5DAB-CC65-4115-8D21-88E388E3856D}" dt="2023-06-20T15:19:46.175" v="247" actId="404"/>
          <ac:spMkLst>
            <pc:docMk/>
            <pc:sldMk cId="2169490730" sldId="624"/>
            <ac:spMk id="2" creationId="{D28DC005-EF0C-4D6A-8247-22E85CF9FF77}"/>
          </ac:spMkLst>
        </pc:spChg>
        <pc:spChg chg="mod">
          <ac:chgData name="Emma Marshall" userId="a2b35d5f-839b-45d7-8609-6fea0563397b" providerId="ADAL" clId="{8CCF5DAB-CC65-4115-8D21-88E388E3856D}" dt="2023-06-20T15:19:46.175" v="247" actId="404"/>
          <ac:spMkLst>
            <pc:docMk/>
            <pc:sldMk cId="2169490730" sldId="624"/>
            <ac:spMk id="4" creationId="{2C71FDD4-C1DB-451D-BA3B-38EE38E38C0F}"/>
          </ac:spMkLst>
        </pc:spChg>
        <pc:spChg chg="mod">
          <ac:chgData name="Emma Marshall" userId="a2b35d5f-839b-45d7-8609-6fea0563397b" providerId="ADAL" clId="{8CCF5DAB-CC65-4115-8D21-88E388E3856D}" dt="2023-06-20T15:19:46.175" v="247" actId="404"/>
          <ac:spMkLst>
            <pc:docMk/>
            <pc:sldMk cId="2169490730" sldId="624"/>
            <ac:spMk id="5" creationId="{95AC9E59-4073-4A5D-8E7B-9BC2E4D36124}"/>
          </ac:spMkLst>
        </pc:spChg>
        <pc:spChg chg="mod">
          <ac:chgData name="Emma Marshall" userId="a2b35d5f-839b-45d7-8609-6fea0563397b" providerId="ADAL" clId="{8CCF5DAB-CC65-4115-8D21-88E388E3856D}" dt="2023-06-20T15:19:46.175" v="247" actId="404"/>
          <ac:spMkLst>
            <pc:docMk/>
            <pc:sldMk cId="2169490730" sldId="624"/>
            <ac:spMk id="6" creationId="{6AC88BA2-3846-4FC9-A828-126FF977A3D6}"/>
          </ac:spMkLst>
        </pc:spChg>
        <pc:spChg chg="mod">
          <ac:chgData name="Emma Marshall" userId="a2b35d5f-839b-45d7-8609-6fea0563397b" providerId="ADAL" clId="{8CCF5DAB-CC65-4115-8D21-88E388E3856D}" dt="2023-06-20T15:19:46.175" v="247" actId="404"/>
          <ac:spMkLst>
            <pc:docMk/>
            <pc:sldMk cId="2169490730" sldId="624"/>
            <ac:spMk id="8" creationId="{A64CB041-3C05-48CC-B6E8-3836279D559A}"/>
          </ac:spMkLst>
        </pc:spChg>
        <pc:spChg chg="mod">
          <ac:chgData name="Emma Marshall" userId="a2b35d5f-839b-45d7-8609-6fea0563397b" providerId="ADAL" clId="{8CCF5DAB-CC65-4115-8D21-88E388E3856D}" dt="2023-06-20T15:19:46.175" v="247" actId="404"/>
          <ac:spMkLst>
            <pc:docMk/>
            <pc:sldMk cId="2169490730" sldId="624"/>
            <ac:spMk id="9" creationId="{A9CFBFF9-93C6-4E15-A898-FF1CDA00197E}"/>
          </ac:spMkLst>
        </pc:spChg>
        <pc:spChg chg="mod">
          <ac:chgData name="Emma Marshall" userId="a2b35d5f-839b-45d7-8609-6fea0563397b" providerId="ADAL" clId="{8CCF5DAB-CC65-4115-8D21-88E388E3856D}" dt="2023-06-20T15:19:46.175" v="247" actId="404"/>
          <ac:spMkLst>
            <pc:docMk/>
            <pc:sldMk cId="2169490730" sldId="624"/>
            <ac:spMk id="12" creationId="{0D3BD434-C301-1F4D-BB81-C928902E07B7}"/>
          </ac:spMkLst>
        </pc:spChg>
        <pc:spChg chg="mod">
          <ac:chgData name="Emma Marshall" userId="a2b35d5f-839b-45d7-8609-6fea0563397b" providerId="ADAL" clId="{8CCF5DAB-CC65-4115-8D21-88E388E3856D}" dt="2023-06-20T15:19:46.175" v="247" actId="404"/>
          <ac:spMkLst>
            <pc:docMk/>
            <pc:sldMk cId="2169490730" sldId="624"/>
            <ac:spMk id="16" creationId="{6525220B-FF02-451C-9087-170C823FA021}"/>
          </ac:spMkLst>
        </pc:spChg>
        <pc:spChg chg="mod">
          <ac:chgData name="Emma Marshall" userId="a2b35d5f-839b-45d7-8609-6fea0563397b" providerId="ADAL" clId="{8CCF5DAB-CC65-4115-8D21-88E388E3856D}" dt="2023-06-20T15:19:46.175" v="247" actId="404"/>
          <ac:spMkLst>
            <pc:docMk/>
            <pc:sldMk cId="2169490730" sldId="624"/>
            <ac:spMk id="17" creationId="{1867EB92-CC48-3442-9708-13BFE6C37465}"/>
          </ac:spMkLst>
        </pc:spChg>
        <pc:spChg chg="del">
          <ac:chgData name="Emma Marshall" userId="a2b35d5f-839b-45d7-8609-6fea0563397b" providerId="ADAL" clId="{8CCF5DAB-CC65-4115-8D21-88E388E3856D}" dt="2023-06-20T15:14:11.345" v="75" actId="478"/>
          <ac:spMkLst>
            <pc:docMk/>
            <pc:sldMk cId="2169490730" sldId="624"/>
            <ac:spMk id="18" creationId="{3955932A-938E-EF49-852B-0748D1C1CE81}"/>
          </ac:spMkLst>
        </pc:spChg>
        <pc:spChg chg="mod">
          <ac:chgData name="Emma Marshall" userId="a2b35d5f-839b-45d7-8609-6fea0563397b" providerId="ADAL" clId="{8CCF5DAB-CC65-4115-8D21-88E388E3856D}" dt="2023-06-20T15:19:46.175" v="247" actId="404"/>
          <ac:spMkLst>
            <pc:docMk/>
            <pc:sldMk cId="2169490730" sldId="624"/>
            <ac:spMk id="28" creationId="{E9C18960-A254-479F-BD49-6425E83D9B33}"/>
          </ac:spMkLst>
        </pc:spChg>
        <pc:picChg chg="add mod">
          <ac:chgData name="Emma Marshall" userId="a2b35d5f-839b-45d7-8609-6fea0563397b" providerId="ADAL" clId="{8CCF5DAB-CC65-4115-8D21-88E388E3856D}" dt="2023-06-20T15:15:07.728" v="105"/>
          <ac:picMkLst>
            <pc:docMk/>
            <pc:sldMk cId="2169490730" sldId="624"/>
            <ac:picMk id="7" creationId="{E2E696CD-7B55-D81D-4F29-03473C59AEE7}"/>
          </ac:picMkLst>
        </pc:picChg>
        <pc:picChg chg="del">
          <ac:chgData name="Emma Marshall" userId="a2b35d5f-839b-45d7-8609-6fea0563397b" providerId="ADAL" clId="{8CCF5DAB-CC65-4115-8D21-88E388E3856D}" dt="2023-06-20T15:14:09.706" v="74" actId="478"/>
          <ac:picMkLst>
            <pc:docMk/>
            <pc:sldMk cId="2169490730" sldId="624"/>
            <ac:picMk id="10" creationId="{9A6DCE7C-17BA-4043-A26E-8856BF78B7B5}"/>
          </ac:picMkLst>
        </pc:picChg>
        <pc:picChg chg="add mod">
          <ac:chgData name="Emma Marshall" userId="a2b35d5f-839b-45d7-8609-6fea0563397b" providerId="ADAL" clId="{8CCF5DAB-CC65-4115-8D21-88E388E3856D}" dt="2023-06-20T15:15:07.728" v="105"/>
          <ac:picMkLst>
            <pc:docMk/>
            <pc:sldMk cId="2169490730" sldId="624"/>
            <ac:picMk id="13" creationId="{3FB5740C-C7D6-3660-BA95-E348A7F06776}"/>
          </ac:picMkLst>
        </pc:picChg>
        <pc:picChg chg="del">
          <ac:chgData name="Emma Marshall" userId="a2b35d5f-839b-45d7-8609-6fea0563397b" providerId="ADAL" clId="{8CCF5DAB-CC65-4115-8D21-88E388E3856D}" dt="2023-06-20T15:14:08.793" v="73" actId="478"/>
          <ac:picMkLst>
            <pc:docMk/>
            <pc:sldMk cId="2169490730" sldId="624"/>
            <ac:picMk id="22" creationId="{5CFE557F-FE77-AD4F-93E6-7DA5E8D2D87C}"/>
          </ac:picMkLst>
        </pc:picChg>
      </pc:sldChg>
      <pc:sldChg chg="addSp delSp modSp mod modNotes">
        <pc:chgData name="Emma Marshall" userId="a2b35d5f-839b-45d7-8609-6fea0563397b" providerId="ADAL" clId="{8CCF5DAB-CC65-4115-8D21-88E388E3856D}" dt="2023-06-21T13:10:11.725" v="324"/>
        <pc:sldMkLst>
          <pc:docMk/>
          <pc:sldMk cId="4229156817" sldId="625"/>
        </pc:sldMkLst>
        <pc:spChg chg="mod">
          <ac:chgData name="Emma Marshall" userId="a2b35d5f-839b-45d7-8609-6fea0563397b" providerId="ADAL" clId="{8CCF5DAB-CC65-4115-8D21-88E388E3856D}" dt="2023-06-20T15:19:24.315" v="236" actId="404"/>
          <ac:spMkLst>
            <pc:docMk/>
            <pc:sldMk cId="4229156817" sldId="625"/>
            <ac:spMk id="2" creationId="{51A850B4-2795-4DE3-8431-56E7218E43E4}"/>
          </ac:spMkLst>
        </pc:spChg>
        <pc:spChg chg="mod">
          <ac:chgData name="Emma Marshall" userId="a2b35d5f-839b-45d7-8609-6fea0563397b" providerId="ADAL" clId="{8CCF5DAB-CC65-4115-8D21-88E388E3856D}" dt="2023-06-20T15:19:24.315" v="236" actId="404"/>
          <ac:spMkLst>
            <pc:docMk/>
            <pc:sldMk cId="4229156817" sldId="625"/>
            <ac:spMk id="4" creationId="{286E5F55-CF79-45F9-B6F3-CDE3B6D71ECA}"/>
          </ac:spMkLst>
        </pc:spChg>
        <pc:spChg chg="mod">
          <ac:chgData name="Emma Marshall" userId="a2b35d5f-839b-45d7-8609-6fea0563397b" providerId="ADAL" clId="{8CCF5DAB-CC65-4115-8D21-88E388E3856D}" dt="2023-06-20T15:19:24.315" v="236" actId="404"/>
          <ac:spMkLst>
            <pc:docMk/>
            <pc:sldMk cId="4229156817" sldId="625"/>
            <ac:spMk id="6" creationId="{3751732A-5776-40B4-857C-F9124C4D77F7}"/>
          </ac:spMkLst>
        </pc:spChg>
        <pc:spChg chg="mod">
          <ac:chgData name="Emma Marshall" userId="a2b35d5f-839b-45d7-8609-6fea0563397b" providerId="ADAL" clId="{8CCF5DAB-CC65-4115-8D21-88E388E3856D}" dt="2023-06-20T15:23:08.501" v="300" actId="1076"/>
          <ac:spMkLst>
            <pc:docMk/>
            <pc:sldMk cId="4229156817" sldId="625"/>
            <ac:spMk id="7" creationId="{8A5FCCF2-EF45-2C4E-B631-211F6733B8E6}"/>
          </ac:spMkLst>
        </pc:spChg>
        <pc:spChg chg="mod">
          <ac:chgData name="Emma Marshall" userId="a2b35d5f-839b-45d7-8609-6fea0563397b" providerId="ADAL" clId="{8CCF5DAB-CC65-4115-8D21-88E388E3856D}" dt="2023-06-20T15:19:24.315" v="236" actId="404"/>
          <ac:spMkLst>
            <pc:docMk/>
            <pc:sldMk cId="4229156817" sldId="625"/>
            <ac:spMk id="8" creationId="{2F868334-5618-4DF0-A7DC-70E233F32134}"/>
          </ac:spMkLst>
        </pc:spChg>
        <pc:spChg chg="del">
          <ac:chgData name="Emma Marshall" userId="a2b35d5f-839b-45d7-8609-6fea0563397b" providerId="ADAL" clId="{8CCF5DAB-CC65-4115-8D21-88E388E3856D}" dt="2023-06-20T15:14:04.115" v="68" actId="478"/>
          <ac:spMkLst>
            <pc:docMk/>
            <pc:sldMk cId="4229156817" sldId="625"/>
            <ac:spMk id="15" creationId="{556910FC-76C7-DA4C-84F4-86588D924CA4}"/>
          </ac:spMkLst>
        </pc:spChg>
        <pc:spChg chg="mod">
          <ac:chgData name="Emma Marshall" userId="a2b35d5f-839b-45d7-8609-6fea0563397b" providerId="ADAL" clId="{8CCF5DAB-CC65-4115-8D21-88E388E3856D}" dt="2023-06-20T15:19:24.315" v="236" actId="404"/>
          <ac:spMkLst>
            <pc:docMk/>
            <pc:sldMk cId="4229156817" sldId="625"/>
            <ac:spMk id="21" creationId="{4904AE22-D3BA-45D0-80B0-10ADEEE642D4}"/>
          </ac:spMkLst>
        </pc:spChg>
        <pc:picChg chg="add mod">
          <ac:chgData name="Emma Marshall" userId="a2b35d5f-839b-45d7-8609-6fea0563397b" providerId="ADAL" clId="{8CCF5DAB-CC65-4115-8D21-88E388E3856D}" dt="2023-06-20T15:15:12.273" v="107"/>
          <ac:picMkLst>
            <pc:docMk/>
            <pc:sldMk cId="4229156817" sldId="625"/>
            <ac:picMk id="3" creationId="{0E63FB97-78AA-311C-BEB3-712F315B5A52}"/>
          </ac:picMkLst>
        </pc:picChg>
        <pc:picChg chg="add mod">
          <ac:chgData name="Emma Marshall" userId="a2b35d5f-839b-45d7-8609-6fea0563397b" providerId="ADAL" clId="{8CCF5DAB-CC65-4115-8D21-88E388E3856D}" dt="2023-06-20T15:15:12.273" v="107"/>
          <ac:picMkLst>
            <pc:docMk/>
            <pc:sldMk cId="4229156817" sldId="625"/>
            <ac:picMk id="5" creationId="{050A1496-0056-9044-D024-E2B47DE0B2C8}"/>
          </ac:picMkLst>
        </pc:picChg>
        <pc:picChg chg="del">
          <ac:chgData name="Emma Marshall" userId="a2b35d5f-839b-45d7-8609-6fea0563397b" providerId="ADAL" clId="{8CCF5DAB-CC65-4115-8D21-88E388E3856D}" dt="2023-06-20T15:13:59.906" v="64" actId="478"/>
          <ac:picMkLst>
            <pc:docMk/>
            <pc:sldMk cId="4229156817" sldId="625"/>
            <ac:picMk id="11" creationId="{5937BBAB-D801-0746-91A0-E32E243D068E}"/>
          </ac:picMkLst>
        </pc:picChg>
        <pc:picChg chg="del">
          <ac:chgData name="Emma Marshall" userId="a2b35d5f-839b-45d7-8609-6fea0563397b" providerId="ADAL" clId="{8CCF5DAB-CC65-4115-8D21-88E388E3856D}" dt="2023-06-20T15:13:59.354" v="63" actId="478"/>
          <ac:picMkLst>
            <pc:docMk/>
            <pc:sldMk cId="4229156817" sldId="625"/>
            <ac:picMk id="13" creationId="{98120ED7-9F07-DF4C-A3E4-1C61341C0D28}"/>
          </ac:picMkLst>
        </pc:picChg>
      </pc:sldChg>
      <pc:sldChg chg="addSp delSp modSp mod modNotes">
        <pc:chgData name="Emma Marshall" userId="a2b35d5f-839b-45d7-8609-6fea0563397b" providerId="ADAL" clId="{8CCF5DAB-CC65-4115-8D21-88E388E3856D}" dt="2023-06-21T13:10:11.306" v="323"/>
        <pc:sldMkLst>
          <pc:docMk/>
          <pc:sldMk cId="1258444455" sldId="638"/>
        </pc:sldMkLst>
        <pc:spChg chg="mod">
          <ac:chgData name="Emma Marshall" userId="a2b35d5f-839b-45d7-8609-6fea0563397b" providerId="ADAL" clId="{8CCF5DAB-CC65-4115-8D21-88E388E3856D}" dt="2023-06-20T15:20:28.088" v="271" actId="404"/>
          <ac:spMkLst>
            <pc:docMk/>
            <pc:sldMk cId="1258444455" sldId="638"/>
            <ac:spMk id="4" creationId="{2FC7FA61-0D89-403F-B050-48A28B17AECD}"/>
          </ac:spMkLst>
        </pc:spChg>
        <pc:spChg chg="mod">
          <ac:chgData name="Emma Marshall" userId="a2b35d5f-839b-45d7-8609-6fea0563397b" providerId="ADAL" clId="{8CCF5DAB-CC65-4115-8D21-88E388E3856D}" dt="2023-06-20T15:20:28.088" v="271" actId="404"/>
          <ac:spMkLst>
            <pc:docMk/>
            <pc:sldMk cId="1258444455" sldId="638"/>
            <ac:spMk id="6" creationId="{06BAE009-F049-4464-A8F5-ABAE8208CB5E}"/>
          </ac:spMkLst>
        </pc:spChg>
        <pc:spChg chg="mod">
          <ac:chgData name="Emma Marshall" userId="a2b35d5f-839b-45d7-8609-6fea0563397b" providerId="ADAL" clId="{8CCF5DAB-CC65-4115-8D21-88E388E3856D}" dt="2023-06-20T15:24:50.814" v="319" actId="14100"/>
          <ac:spMkLst>
            <pc:docMk/>
            <pc:sldMk cId="1258444455" sldId="638"/>
            <ac:spMk id="9" creationId="{EB1EB8EE-1BEA-4B1C-ABBA-44E8F2294121}"/>
          </ac:spMkLst>
        </pc:spChg>
        <pc:spChg chg="del">
          <ac:chgData name="Emma Marshall" userId="a2b35d5f-839b-45d7-8609-6fea0563397b" providerId="ADAL" clId="{8CCF5DAB-CC65-4115-8D21-88E388E3856D}" dt="2023-06-20T15:14:34.834" v="95" actId="478"/>
          <ac:spMkLst>
            <pc:docMk/>
            <pc:sldMk cId="1258444455" sldId="638"/>
            <ac:spMk id="12" creationId="{82CE82A1-6183-534B-9CEE-F23F853E4014}"/>
          </ac:spMkLst>
        </pc:spChg>
        <pc:spChg chg="mod">
          <ac:chgData name="Emma Marshall" userId="a2b35d5f-839b-45d7-8609-6fea0563397b" providerId="ADAL" clId="{8CCF5DAB-CC65-4115-8D21-88E388E3856D}" dt="2023-06-20T15:20:28.088" v="271" actId="404"/>
          <ac:spMkLst>
            <pc:docMk/>
            <pc:sldMk cId="1258444455" sldId="638"/>
            <ac:spMk id="24" creationId="{82C1A0C8-11C1-4940-A73D-3B3537091F33}"/>
          </ac:spMkLst>
        </pc:spChg>
        <pc:picChg chg="mod">
          <ac:chgData name="Emma Marshall" userId="a2b35d5f-839b-45d7-8609-6fea0563397b" providerId="ADAL" clId="{8CCF5DAB-CC65-4115-8D21-88E388E3856D}" dt="2023-06-20T15:20:28.088" v="271" actId="404"/>
          <ac:picMkLst>
            <pc:docMk/>
            <pc:sldMk cId="1258444455" sldId="638"/>
            <ac:picMk id="2" creationId="{1EECC867-0BAF-4BDD-B377-026598903C78}"/>
          </ac:picMkLst>
        </pc:picChg>
        <pc:picChg chg="add mod">
          <ac:chgData name="Emma Marshall" userId="a2b35d5f-839b-45d7-8609-6fea0563397b" providerId="ADAL" clId="{8CCF5DAB-CC65-4115-8D21-88E388E3856D}" dt="2023-06-20T15:20:28.088" v="271" actId="404"/>
          <ac:picMkLst>
            <pc:docMk/>
            <pc:sldMk cId="1258444455" sldId="638"/>
            <ac:picMk id="3" creationId="{3A992277-05E0-9D23-C1A1-A3A6B173F069}"/>
          </ac:picMkLst>
        </pc:picChg>
        <pc:picChg chg="add mod">
          <ac:chgData name="Emma Marshall" userId="a2b35d5f-839b-45d7-8609-6fea0563397b" providerId="ADAL" clId="{8CCF5DAB-CC65-4115-8D21-88E388E3856D}" dt="2023-06-20T15:20:28.088" v="271" actId="404"/>
          <ac:picMkLst>
            <pc:docMk/>
            <pc:sldMk cId="1258444455" sldId="638"/>
            <ac:picMk id="5" creationId="{B525D5BB-B0A8-4F5D-55B6-11DA578FEFF7}"/>
          </ac:picMkLst>
        </pc:picChg>
        <pc:picChg chg="del">
          <ac:chgData name="Emma Marshall" userId="a2b35d5f-839b-45d7-8609-6fea0563397b" providerId="ADAL" clId="{8CCF5DAB-CC65-4115-8D21-88E388E3856D}" dt="2023-06-20T15:14:32.778" v="93" actId="478"/>
          <ac:picMkLst>
            <pc:docMk/>
            <pc:sldMk cId="1258444455" sldId="638"/>
            <ac:picMk id="10" creationId="{A7DCC83C-4818-2E45-91DB-1E0B16E1E89C}"/>
          </ac:picMkLst>
        </pc:picChg>
        <pc:picChg chg="del">
          <ac:chgData name="Emma Marshall" userId="a2b35d5f-839b-45d7-8609-6fea0563397b" providerId="ADAL" clId="{8CCF5DAB-CC65-4115-8D21-88E388E3856D}" dt="2023-06-20T15:14:33.353" v="94" actId="478"/>
          <ac:picMkLst>
            <pc:docMk/>
            <pc:sldMk cId="1258444455" sldId="638"/>
            <ac:picMk id="11" creationId="{842B3262-3224-C54A-9208-B71E25D90595}"/>
          </ac:picMkLst>
        </pc:picChg>
      </pc:sldChg>
      <pc:sldChg chg="add modNotes">
        <pc:chgData name="Emma Marshall" userId="a2b35d5f-839b-45d7-8609-6fea0563397b" providerId="ADAL" clId="{8CCF5DAB-CC65-4115-8D21-88E388E3856D}" dt="2023-06-21T13:10:10.453" v="321"/>
        <pc:sldMkLst>
          <pc:docMk/>
          <pc:sldMk cId="455650252" sldId="647"/>
        </pc:sldMkLst>
      </pc:sldChg>
      <pc:sldChg chg="del">
        <pc:chgData name="Emma Marshall" userId="a2b35d5f-839b-45d7-8609-6fea0563397b" providerId="ADAL" clId="{8CCF5DAB-CC65-4115-8D21-88E388E3856D}" dt="2023-06-20T15:12:52.282" v="0" actId="47"/>
        <pc:sldMkLst>
          <pc:docMk/>
          <pc:sldMk cId="3945082076" sldId="659"/>
        </pc:sldMkLst>
      </pc:sldChg>
      <pc:sldChg chg="delSp modSp mod modNotes">
        <pc:chgData name="Emma Marshall" userId="a2b35d5f-839b-45d7-8609-6fea0563397b" providerId="ADAL" clId="{8CCF5DAB-CC65-4115-8D21-88E388E3856D}" dt="2023-06-21T13:10:10.453" v="321"/>
        <pc:sldMkLst>
          <pc:docMk/>
          <pc:sldMk cId="4124798667" sldId="660"/>
        </pc:sldMkLst>
        <pc:spChg chg="mod">
          <ac:chgData name="Emma Marshall" userId="a2b35d5f-839b-45d7-8609-6fea0563397b" providerId="ADAL" clId="{8CCF5DAB-CC65-4115-8D21-88E388E3856D}" dt="2023-06-20T15:16:41.153" v="167" actId="1076"/>
          <ac:spMkLst>
            <pc:docMk/>
            <pc:sldMk cId="4124798667" sldId="660"/>
            <ac:spMk id="4" creationId="{5323FFED-6210-7543-9B9C-63892E9D1470}"/>
          </ac:spMkLst>
        </pc:spChg>
        <pc:spChg chg="mod">
          <ac:chgData name="Emma Marshall" userId="a2b35d5f-839b-45d7-8609-6fea0563397b" providerId="ADAL" clId="{8CCF5DAB-CC65-4115-8D21-88E388E3856D}" dt="2023-06-20T15:16:39.106" v="166" actId="1076"/>
          <ac:spMkLst>
            <pc:docMk/>
            <pc:sldMk cId="4124798667" sldId="660"/>
            <ac:spMk id="5" creationId="{540C2F52-C418-8542-85C4-838CC7624AE0}"/>
          </ac:spMkLst>
        </pc:spChg>
        <pc:spChg chg="del mod">
          <ac:chgData name="Emma Marshall" userId="a2b35d5f-839b-45d7-8609-6fea0563397b" providerId="ADAL" clId="{8CCF5DAB-CC65-4115-8D21-88E388E3856D}" dt="2023-06-20T15:16:33.900" v="163" actId="478"/>
          <ac:spMkLst>
            <pc:docMk/>
            <pc:sldMk cId="4124798667" sldId="660"/>
            <ac:spMk id="6" creationId="{501B6C63-F934-4F81-8033-5AD6EECB163B}"/>
          </ac:spMkLst>
        </pc:spChg>
      </pc:sldChg>
      <pc:sldChg chg="addSp delSp modSp del mod">
        <pc:chgData name="Emma Marshall" userId="a2b35d5f-839b-45d7-8609-6fea0563397b" providerId="ADAL" clId="{8CCF5DAB-CC65-4115-8D21-88E388E3856D}" dt="2023-06-20T15:16:12.377" v="134" actId="47"/>
        <pc:sldMkLst>
          <pc:docMk/>
          <pc:sldMk cId="1982653537" sldId="661"/>
        </pc:sldMkLst>
        <pc:spChg chg="del">
          <ac:chgData name="Emma Marshall" userId="a2b35d5f-839b-45d7-8609-6fea0563397b" providerId="ADAL" clId="{8CCF5DAB-CC65-4115-8D21-88E388E3856D}" dt="2023-06-20T15:12:57.154" v="3" actId="478"/>
          <ac:spMkLst>
            <pc:docMk/>
            <pc:sldMk cId="1982653537" sldId="661"/>
            <ac:spMk id="8" creationId="{501B6C63-F934-4F81-8033-5AD6EECB163B}"/>
          </ac:spMkLst>
        </pc:spChg>
        <pc:picChg chg="del">
          <ac:chgData name="Emma Marshall" userId="a2b35d5f-839b-45d7-8609-6fea0563397b" providerId="ADAL" clId="{8CCF5DAB-CC65-4115-8D21-88E388E3856D}" dt="2023-06-20T15:12:55.728" v="2" actId="478"/>
          <ac:picMkLst>
            <pc:docMk/>
            <pc:sldMk cId="1982653537" sldId="661"/>
            <ac:picMk id="2" creationId="{CAD53889-0B2E-4267-A263-A4149F362625}"/>
          </ac:picMkLst>
        </pc:picChg>
        <pc:picChg chg="del">
          <ac:chgData name="Emma Marshall" userId="a2b35d5f-839b-45d7-8609-6fea0563397b" providerId="ADAL" clId="{8CCF5DAB-CC65-4115-8D21-88E388E3856D}" dt="2023-06-20T15:12:57.921" v="4" actId="478"/>
          <ac:picMkLst>
            <pc:docMk/>
            <pc:sldMk cId="1982653537" sldId="661"/>
            <ac:picMk id="4" creationId="{BF1DF9B8-7380-41F0-B080-6E792260F24B}"/>
          </ac:picMkLst>
        </pc:picChg>
        <pc:picChg chg="add mod">
          <ac:chgData name="Emma Marshall" userId="a2b35d5f-839b-45d7-8609-6fea0563397b" providerId="ADAL" clId="{8CCF5DAB-CC65-4115-8D21-88E388E3856D}" dt="2023-06-20T15:15:57.295" v="132"/>
          <ac:picMkLst>
            <pc:docMk/>
            <pc:sldMk cId="1982653537" sldId="661"/>
            <ac:picMk id="7" creationId="{A1E72915-2DF9-B5E9-C8BC-ABB3C047CD1E}"/>
          </ac:picMkLst>
        </pc:picChg>
        <pc:picChg chg="add mod">
          <ac:chgData name="Emma Marshall" userId="a2b35d5f-839b-45d7-8609-6fea0563397b" providerId="ADAL" clId="{8CCF5DAB-CC65-4115-8D21-88E388E3856D}" dt="2023-06-20T15:15:57.295" v="132"/>
          <ac:picMkLst>
            <pc:docMk/>
            <pc:sldMk cId="1982653537" sldId="661"/>
            <ac:picMk id="9" creationId="{5F5EA562-41F2-C6C8-36C1-161E8FF24686}"/>
          </ac:picMkLst>
        </pc:picChg>
        <pc:picChg chg="del">
          <ac:chgData name="Emma Marshall" userId="a2b35d5f-839b-45d7-8609-6fea0563397b" providerId="ADAL" clId="{8CCF5DAB-CC65-4115-8D21-88E388E3856D}" dt="2023-06-20T15:12:55.408" v="1" actId="478"/>
          <ac:picMkLst>
            <pc:docMk/>
            <pc:sldMk cId="1982653537" sldId="661"/>
            <ac:picMk id="10" creationId="{E7A7CEC1-F32A-E744-B603-605155EAEEC8}"/>
          </ac:picMkLst>
        </pc:picChg>
      </pc:sldChg>
      <pc:sldChg chg="addSp delSp modSp mod modNotes">
        <pc:chgData name="Emma Marshall" userId="a2b35d5f-839b-45d7-8609-6fea0563397b" providerId="ADAL" clId="{8CCF5DAB-CC65-4115-8D21-88E388E3856D}" dt="2023-06-21T13:10:11.725" v="324"/>
        <pc:sldMkLst>
          <pc:docMk/>
          <pc:sldMk cId="2479319406" sldId="672"/>
        </pc:sldMkLst>
        <pc:spChg chg="mod">
          <ac:chgData name="Emma Marshall" userId="a2b35d5f-839b-45d7-8609-6fea0563397b" providerId="ADAL" clId="{8CCF5DAB-CC65-4115-8D21-88E388E3856D}" dt="2023-06-20T15:21:35.812" v="285" actId="14100"/>
          <ac:spMkLst>
            <pc:docMk/>
            <pc:sldMk cId="2479319406" sldId="672"/>
            <ac:spMk id="5" creationId="{00000000-0000-0000-0000-000000000000}"/>
          </ac:spMkLst>
        </pc:spChg>
        <pc:spChg chg="mod">
          <ac:chgData name="Emma Marshall" userId="a2b35d5f-839b-45d7-8609-6fea0563397b" providerId="ADAL" clId="{8CCF5DAB-CC65-4115-8D21-88E388E3856D}" dt="2023-06-20T15:17:46.157" v="193" actId="404"/>
          <ac:spMkLst>
            <pc:docMk/>
            <pc:sldMk cId="2479319406" sldId="672"/>
            <ac:spMk id="8" creationId="{00000000-0000-0000-0000-000000000000}"/>
          </ac:spMkLst>
        </pc:spChg>
        <pc:spChg chg="mod">
          <ac:chgData name="Emma Marshall" userId="a2b35d5f-839b-45d7-8609-6fea0563397b" providerId="ADAL" clId="{8CCF5DAB-CC65-4115-8D21-88E388E3856D}" dt="2023-06-20T15:17:46.157" v="193" actId="404"/>
          <ac:spMkLst>
            <pc:docMk/>
            <pc:sldMk cId="2479319406" sldId="672"/>
            <ac:spMk id="14" creationId="{00000000-0000-0000-0000-000000000000}"/>
          </ac:spMkLst>
        </pc:spChg>
        <pc:spChg chg="del">
          <ac:chgData name="Emma Marshall" userId="a2b35d5f-839b-45d7-8609-6fea0563397b" providerId="ADAL" clId="{8CCF5DAB-CC65-4115-8D21-88E388E3856D}" dt="2023-06-20T15:13:18.603" v="27" actId="478"/>
          <ac:spMkLst>
            <pc:docMk/>
            <pc:sldMk cId="2479319406" sldId="672"/>
            <ac:spMk id="17" creationId="{3BD8AF5D-6482-7F48-86C0-ACE248702C51}"/>
          </ac:spMkLst>
        </pc:spChg>
        <pc:spChg chg="mod">
          <ac:chgData name="Emma Marshall" userId="a2b35d5f-839b-45d7-8609-6fea0563397b" providerId="ADAL" clId="{8CCF5DAB-CC65-4115-8D21-88E388E3856D}" dt="2023-06-20T15:17:46.157" v="193" actId="404"/>
          <ac:spMkLst>
            <pc:docMk/>
            <pc:sldMk cId="2479319406" sldId="672"/>
            <ac:spMk id="19" creationId="{00000000-0000-0000-0000-000000000000}"/>
          </ac:spMkLst>
        </pc:spChg>
        <pc:spChg chg="mod">
          <ac:chgData name="Emma Marshall" userId="a2b35d5f-839b-45d7-8609-6fea0563397b" providerId="ADAL" clId="{8CCF5DAB-CC65-4115-8D21-88E388E3856D}" dt="2023-06-20T15:17:46.157" v="193" actId="404"/>
          <ac:spMkLst>
            <pc:docMk/>
            <pc:sldMk cId="2479319406" sldId="672"/>
            <ac:spMk id="30" creationId="{00000000-0000-0000-0000-000000000000}"/>
          </ac:spMkLst>
        </pc:spChg>
        <pc:spChg chg="mod">
          <ac:chgData name="Emma Marshall" userId="a2b35d5f-839b-45d7-8609-6fea0563397b" providerId="ADAL" clId="{8CCF5DAB-CC65-4115-8D21-88E388E3856D}" dt="2023-06-20T15:17:46.157" v="193" actId="404"/>
          <ac:spMkLst>
            <pc:docMk/>
            <pc:sldMk cId="2479319406" sldId="672"/>
            <ac:spMk id="32" creationId="{86871956-C17A-0F46-8252-A4C29685FD7A}"/>
          </ac:spMkLst>
        </pc:spChg>
        <pc:spChg chg="mod">
          <ac:chgData name="Emma Marshall" userId="a2b35d5f-839b-45d7-8609-6fea0563397b" providerId="ADAL" clId="{8CCF5DAB-CC65-4115-8D21-88E388E3856D}" dt="2023-06-20T15:17:46.157" v="193" actId="404"/>
          <ac:spMkLst>
            <pc:docMk/>
            <pc:sldMk cId="2479319406" sldId="672"/>
            <ac:spMk id="36" creationId="{9EA244C3-EBE5-494B-A84A-92B88D4CE7BF}"/>
          </ac:spMkLst>
        </pc:spChg>
        <pc:spChg chg="mod">
          <ac:chgData name="Emma Marshall" userId="a2b35d5f-839b-45d7-8609-6fea0563397b" providerId="ADAL" clId="{8CCF5DAB-CC65-4115-8D21-88E388E3856D}" dt="2023-06-20T15:17:46.157" v="193" actId="404"/>
          <ac:spMkLst>
            <pc:docMk/>
            <pc:sldMk cId="2479319406" sldId="672"/>
            <ac:spMk id="38" creationId="{C158F6C0-FB0F-974C-9F86-7DC1BE23D813}"/>
          </ac:spMkLst>
        </pc:spChg>
        <pc:spChg chg="mod">
          <ac:chgData name="Emma Marshall" userId="a2b35d5f-839b-45d7-8609-6fea0563397b" providerId="ADAL" clId="{8CCF5DAB-CC65-4115-8D21-88E388E3856D}" dt="2023-06-20T15:17:46.157" v="193" actId="404"/>
          <ac:spMkLst>
            <pc:docMk/>
            <pc:sldMk cId="2479319406" sldId="672"/>
            <ac:spMk id="40" creationId="{94F66662-413F-5D41-B7AC-682EB620A24C}"/>
          </ac:spMkLst>
        </pc:spChg>
        <pc:spChg chg="mod">
          <ac:chgData name="Emma Marshall" userId="a2b35d5f-839b-45d7-8609-6fea0563397b" providerId="ADAL" clId="{8CCF5DAB-CC65-4115-8D21-88E388E3856D}" dt="2023-06-20T15:17:46.157" v="193" actId="404"/>
          <ac:spMkLst>
            <pc:docMk/>
            <pc:sldMk cId="2479319406" sldId="672"/>
            <ac:spMk id="43" creationId="{D23B38AA-1A4D-C146-90FB-641F52034EA7}"/>
          </ac:spMkLst>
        </pc:spChg>
        <pc:spChg chg="mod">
          <ac:chgData name="Emma Marshall" userId="a2b35d5f-839b-45d7-8609-6fea0563397b" providerId="ADAL" clId="{8CCF5DAB-CC65-4115-8D21-88E388E3856D}" dt="2023-06-20T15:17:46.157" v="193" actId="404"/>
          <ac:spMkLst>
            <pc:docMk/>
            <pc:sldMk cId="2479319406" sldId="672"/>
            <ac:spMk id="46" creationId="{D4BDF54F-7D91-2943-A960-144348745804}"/>
          </ac:spMkLst>
        </pc:spChg>
        <pc:picChg chg="add mod">
          <ac:chgData name="Emma Marshall" userId="a2b35d5f-839b-45d7-8609-6fea0563397b" providerId="ADAL" clId="{8CCF5DAB-CC65-4115-8D21-88E388E3856D}" dt="2023-06-20T15:17:46.157" v="193" actId="404"/>
          <ac:picMkLst>
            <pc:docMk/>
            <pc:sldMk cId="2479319406" sldId="672"/>
            <ac:picMk id="2" creationId="{9C41E1A5-CA91-CF10-5542-75AB986DEF09}"/>
          </ac:picMkLst>
        </pc:picChg>
        <pc:picChg chg="add mod">
          <ac:chgData name="Emma Marshall" userId="a2b35d5f-839b-45d7-8609-6fea0563397b" providerId="ADAL" clId="{8CCF5DAB-CC65-4115-8D21-88E388E3856D}" dt="2023-06-20T15:17:46.157" v="193" actId="404"/>
          <ac:picMkLst>
            <pc:docMk/>
            <pc:sldMk cId="2479319406" sldId="672"/>
            <ac:picMk id="3" creationId="{9EC81C43-3F5B-B951-490F-601959F0392F}"/>
          </ac:picMkLst>
        </pc:picChg>
        <pc:picChg chg="del">
          <ac:chgData name="Emma Marshall" userId="a2b35d5f-839b-45d7-8609-6fea0563397b" providerId="ADAL" clId="{8CCF5DAB-CC65-4115-8D21-88E388E3856D}" dt="2023-06-20T15:13:16.731" v="25" actId="478"/>
          <ac:picMkLst>
            <pc:docMk/>
            <pc:sldMk cId="2479319406" sldId="672"/>
            <ac:picMk id="16" creationId="{1CA13B87-8EB8-2146-B8F1-AC7F4DE46AA5}"/>
          </ac:picMkLst>
        </pc:picChg>
        <pc:picChg chg="del">
          <ac:chgData name="Emma Marshall" userId="a2b35d5f-839b-45d7-8609-6fea0563397b" providerId="ADAL" clId="{8CCF5DAB-CC65-4115-8D21-88E388E3856D}" dt="2023-06-20T15:13:17.058" v="26" actId="478"/>
          <ac:picMkLst>
            <pc:docMk/>
            <pc:sldMk cId="2479319406" sldId="672"/>
            <ac:picMk id="23" creationId="{00A4E002-5E2C-BF43-AF2C-513B7975F29B}"/>
          </ac:picMkLst>
        </pc:picChg>
      </pc:sldChg>
      <pc:sldChg chg="modNotes">
        <pc:chgData name="Emma Marshall" userId="a2b35d5f-839b-45d7-8609-6fea0563397b" providerId="ADAL" clId="{8CCF5DAB-CC65-4115-8D21-88E388E3856D}" dt="2023-06-21T13:10:10.453" v="321"/>
        <pc:sldMkLst>
          <pc:docMk/>
          <pc:sldMk cId="3404555476" sldId="685"/>
        </pc:sldMkLst>
      </pc:sldChg>
      <pc:sldChg chg="addSp delSp modSp mod">
        <pc:chgData name="Emma Marshall" userId="a2b35d5f-839b-45d7-8609-6fea0563397b" providerId="ADAL" clId="{8CCF5DAB-CC65-4115-8D21-88E388E3856D}" dt="2023-06-20T15:22:43.598" v="296" actId="1076"/>
        <pc:sldMkLst>
          <pc:docMk/>
          <pc:sldMk cId="3306464791" sldId="693"/>
        </pc:sldMkLst>
        <pc:spChg chg="del mod">
          <ac:chgData name="Emma Marshall" userId="a2b35d5f-839b-45d7-8609-6fea0563397b" providerId="ADAL" clId="{8CCF5DAB-CC65-4115-8D21-88E388E3856D}" dt="2023-06-20T15:18:37.180" v="215" actId="478"/>
          <ac:spMkLst>
            <pc:docMk/>
            <pc:sldMk cId="3306464791" sldId="693"/>
            <ac:spMk id="2" creationId="{921A9A3F-C8E8-43B7-9C03-C3803A9BD2F6}"/>
          </ac:spMkLst>
        </pc:spChg>
        <pc:spChg chg="del">
          <ac:chgData name="Emma Marshall" userId="a2b35d5f-839b-45d7-8609-6fea0563397b" providerId="ADAL" clId="{8CCF5DAB-CC65-4115-8D21-88E388E3856D}" dt="2023-06-20T15:13:41.250" v="47" actId="478"/>
          <ac:spMkLst>
            <pc:docMk/>
            <pc:sldMk cId="3306464791" sldId="693"/>
            <ac:spMk id="10" creationId="{A43347BE-B88B-304C-B00A-27CB50E0B6DF}"/>
          </ac:spMkLst>
        </pc:spChg>
        <pc:spChg chg="mod">
          <ac:chgData name="Emma Marshall" userId="a2b35d5f-839b-45d7-8609-6fea0563397b" providerId="ADAL" clId="{8CCF5DAB-CC65-4115-8D21-88E388E3856D}" dt="2023-06-20T15:22:43.598" v="296" actId="1076"/>
          <ac:spMkLst>
            <pc:docMk/>
            <pc:sldMk cId="3306464791" sldId="693"/>
            <ac:spMk id="11" creationId="{D4161FA3-200C-9C43-9281-796D20A64483}"/>
          </ac:spMkLst>
        </pc:spChg>
        <pc:picChg chg="add mod">
          <ac:chgData name="Emma Marshall" userId="a2b35d5f-839b-45d7-8609-6fea0563397b" providerId="ADAL" clId="{8CCF5DAB-CC65-4115-8D21-88E388E3856D}" dt="2023-06-20T15:15:39.824" v="118"/>
          <ac:picMkLst>
            <pc:docMk/>
            <pc:sldMk cId="3306464791" sldId="693"/>
            <ac:picMk id="3" creationId="{BE37E92E-1615-3F89-1B4E-697C147D17FA}"/>
          </ac:picMkLst>
        </pc:picChg>
        <pc:picChg chg="add mod">
          <ac:chgData name="Emma Marshall" userId="a2b35d5f-839b-45d7-8609-6fea0563397b" providerId="ADAL" clId="{8CCF5DAB-CC65-4115-8D21-88E388E3856D}" dt="2023-06-20T15:15:39.824" v="118"/>
          <ac:picMkLst>
            <pc:docMk/>
            <pc:sldMk cId="3306464791" sldId="693"/>
            <ac:picMk id="5" creationId="{055F9C7E-72D6-4FF5-CD78-7BBF52D251D2}"/>
          </ac:picMkLst>
        </pc:picChg>
        <pc:picChg chg="del">
          <ac:chgData name="Emma Marshall" userId="a2b35d5f-839b-45d7-8609-6fea0563397b" providerId="ADAL" clId="{8CCF5DAB-CC65-4115-8D21-88E388E3856D}" dt="2023-06-20T15:13:41.540" v="48" actId="478"/>
          <ac:picMkLst>
            <pc:docMk/>
            <pc:sldMk cId="3306464791" sldId="693"/>
            <ac:picMk id="7" creationId="{7D30DD4D-8E4E-3540-98D1-7E6C2FF4C674}"/>
          </ac:picMkLst>
        </pc:picChg>
        <pc:picChg chg="del">
          <ac:chgData name="Emma Marshall" userId="a2b35d5f-839b-45d7-8609-6fea0563397b" providerId="ADAL" clId="{8CCF5DAB-CC65-4115-8D21-88E388E3856D}" dt="2023-06-20T15:13:42.263" v="49" actId="478"/>
          <ac:picMkLst>
            <pc:docMk/>
            <pc:sldMk cId="3306464791" sldId="693"/>
            <ac:picMk id="9" creationId="{517A6CB1-91D2-6D42-98F5-412DC58F2959}"/>
          </ac:picMkLst>
        </pc:picChg>
      </pc:sldChg>
      <pc:sldChg chg="addSp delSp modSp mod modNotes">
        <pc:chgData name="Emma Marshall" userId="a2b35d5f-839b-45d7-8609-6fea0563397b" providerId="ADAL" clId="{8CCF5DAB-CC65-4115-8D21-88E388E3856D}" dt="2023-06-21T13:10:11.725" v="324"/>
        <pc:sldMkLst>
          <pc:docMk/>
          <pc:sldMk cId="3097262691" sldId="694"/>
        </pc:sldMkLst>
        <pc:spChg chg="mod">
          <ac:chgData name="Emma Marshall" userId="a2b35d5f-839b-45d7-8609-6fea0563397b" providerId="ADAL" clId="{8CCF5DAB-CC65-4115-8D21-88E388E3856D}" dt="2023-06-20T15:21:13.015" v="282" actId="20577"/>
          <ac:spMkLst>
            <pc:docMk/>
            <pc:sldMk cId="3097262691" sldId="694"/>
            <ac:spMk id="3" creationId="{E992A3F3-D8E7-6D49-AACA-EDE230592294}"/>
          </ac:spMkLst>
        </pc:spChg>
        <pc:spChg chg="del">
          <ac:chgData name="Emma Marshall" userId="a2b35d5f-839b-45d7-8609-6fea0563397b" providerId="ADAL" clId="{8CCF5DAB-CC65-4115-8D21-88E388E3856D}" dt="2023-06-20T15:12:59.794" v="5" actId="478"/>
          <ac:spMkLst>
            <pc:docMk/>
            <pc:sldMk cId="3097262691" sldId="694"/>
            <ac:spMk id="8" creationId="{D8D6338E-2EE4-184C-BFF9-F77F49E4ED0E}"/>
          </ac:spMkLst>
        </pc:spChg>
        <pc:spChg chg="mod">
          <ac:chgData name="Emma Marshall" userId="a2b35d5f-839b-45d7-8609-6fea0563397b" providerId="ADAL" clId="{8CCF5DAB-CC65-4115-8D21-88E388E3856D}" dt="2023-06-20T15:21:02.435" v="280" actId="1076"/>
          <ac:spMkLst>
            <pc:docMk/>
            <pc:sldMk cId="3097262691" sldId="694"/>
            <ac:spMk id="9" creationId="{9F1F08A3-EC29-7542-AB8F-B49F059A954A}"/>
          </ac:spMkLst>
        </pc:spChg>
        <pc:picChg chg="add mod">
          <ac:chgData name="Emma Marshall" userId="a2b35d5f-839b-45d7-8609-6fea0563397b" providerId="ADAL" clId="{8CCF5DAB-CC65-4115-8D21-88E388E3856D}" dt="2023-06-20T15:15:54.178" v="130"/>
          <ac:picMkLst>
            <pc:docMk/>
            <pc:sldMk cId="3097262691" sldId="694"/>
            <ac:picMk id="2" creationId="{481369C8-1ACF-5519-476F-E4DFF61C2A07}"/>
          </ac:picMkLst>
        </pc:picChg>
        <pc:picChg chg="add mod">
          <ac:chgData name="Emma Marshall" userId="a2b35d5f-839b-45d7-8609-6fea0563397b" providerId="ADAL" clId="{8CCF5DAB-CC65-4115-8D21-88E388E3856D}" dt="2023-06-20T15:15:54.178" v="130"/>
          <ac:picMkLst>
            <pc:docMk/>
            <pc:sldMk cId="3097262691" sldId="694"/>
            <ac:picMk id="4" creationId="{88840019-76E5-002C-F34E-9D0BDB1F8E66}"/>
          </ac:picMkLst>
        </pc:picChg>
        <pc:picChg chg="del">
          <ac:chgData name="Emma Marshall" userId="a2b35d5f-839b-45d7-8609-6fea0563397b" providerId="ADAL" clId="{8CCF5DAB-CC65-4115-8D21-88E388E3856D}" dt="2023-06-20T15:13:00.313" v="6" actId="478"/>
          <ac:picMkLst>
            <pc:docMk/>
            <pc:sldMk cId="3097262691" sldId="694"/>
            <ac:picMk id="5" creationId="{06D7F1AE-21ED-BD40-B3F2-2D00FEFA05A8}"/>
          </ac:picMkLst>
        </pc:picChg>
        <pc:picChg chg="del">
          <ac:chgData name="Emma Marshall" userId="a2b35d5f-839b-45d7-8609-6fea0563397b" providerId="ADAL" clId="{8CCF5DAB-CC65-4115-8D21-88E388E3856D}" dt="2023-06-20T15:20:50.916" v="276" actId="478"/>
          <ac:picMkLst>
            <pc:docMk/>
            <pc:sldMk cId="3097262691" sldId="694"/>
            <ac:picMk id="6" creationId="{BE6E837A-E523-CF45-9169-5512C37E7693}"/>
          </ac:picMkLst>
        </pc:picChg>
        <pc:picChg chg="del">
          <ac:chgData name="Emma Marshall" userId="a2b35d5f-839b-45d7-8609-6fea0563397b" providerId="ADAL" clId="{8CCF5DAB-CC65-4115-8D21-88E388E3856D}" dt="2023-06-20T15:13:01.138" v="7" actId="478"/>
          <ac:picMkLst>
            <pc:docMk/>
            <pc:sldMk cId="3097262691" sldId="694"/>
            <ac:picMk id="7" creationId="{B23BBE69-61D7-D04B-948C-DA159D6BCD7D}"/>
          </ac:picMkLst>
        </pc:picChg>
      </pc:sldChg>
      <pc:sldChg chg="addSp delSp modSp mod modNotes">
        <pc:chgData name="Emma Marshall" userId="a2b35d5f-839b-45d7-8609-6fea0563397b" providerId="ADAL" clId="{8CCF5DAB-CC65-4115-8D21-88E388E3856D}" dt="2023-06-21T13:10:10.453" v="321"/>
        <pc:sldMkLst>
          <pc:docMk/>
          <pc:sldMk cId="3314549293" sldId="699"/>
        </pc:sldMkLst>
        <pc:spChg chg="mod">
          <ac:chgData name="Emma Marshall" userId="a2b35d5f-839b-45d7-8609-6fea0563397b" providerId="ADAL" clId="{8CCF5DAB-CC65-4115-8D21-88E388E3856D}" dt="2023-06-20T15:24:44.493" v="318" actId="1076"/>
          <ac:spMkLst>
            <pc:docMk/>
            <pc:sldMk cId="3314549293" sldId="699"/>
            <ac:spMk id="2" creationId="{54C75185-EE1B-4D78-A117-30D3F4A19664}"/>
          </ac:spMkLst>
        </pc:spChg>
        <pc:spChg chg="mod">
          <ac:chgData name="Emma Marshall" userId="a2b35d5f-839b-45d7-8609-6fea0563397b" providerId="ADAL" clId="{8CCF5DAB-CC65-4115-8D21-88E388E3856D}" dt="2023-06-20T15:24:44.493" v="318" actId="1076"/>
          <ac:spMkLst>
            <pc:docMk/>
            <pc:sldMk cId="3314549293" sldId="699"/>
            <ac:spMk id="4" creationId="{28CFA6BB-3D3F-4A5D-A653-173FB2F0016F}"/>
          </ac:spMkLst>
        </pc:spChg>
        <pc:spChg chg="mod">
          <ac:chgData name="Emma Marshall" userId="a2b35d5f-839b-45d7-8609-6fea0563397b" providerId="ADAL" clId="{8CCF5DAB-CC65-4115-8D21-88E388E3856D}" dt="2023-06-20T15:24:44.493" v="318" actId="1076"/>
          <ac:spMkLst>
            <pc:docMk/>
            <pc:sldMk cId="3314549293" sldId="699"/>
            <ac:spMk id="5" creationId="{68B874F8-0F4D-9B49-83EF-7C53D7AEB95C}"/>
          </ac:spMkLst>
        </pc:spChg>
        <pc:spChg chg="mod">
          <ac:chgData name="Emma Marshall" userId="a2b35d5f-839b-45d7-8609-6fea0563397b" providerId="ADAL" clId="{8CCF5DAB-CC65-4115-8D21-88E388E3856D}" dt="2023-06-20T15:24:44.493" v="318" actId="1076"/>
          <ac:spMkLst>
            <pc:docMk/>
            <pc:sldMk cId="3314549293" sldId="699"/>
            <ac:spMk id="6" creationId="{4CB8AD86-4EC3-F24D-9B27-BA2F6B4E8B2D}"/>
          </ac:spMkLst>
        </pc:spChg>
        <pc:spChg chg="del">
          <ac:chgData name="Emma Marshall" userId="a2b35d5f-839b-45d7-8609-6fea0563397b" providerId="ADAL" clId="{8CCF5DAB-CC65-4115-8D21-88E388E3856D}" dt="2023-06-20T15:14:30.978" v="92" actId="478"/>
          <ac:spMkLst>
            <pc:docMk/>
            <pc:sldMk cId="3314549293" sldId="699"/>
            <ac:spMk id="12" creationId="{460348F4-4431-1144-B6BF-C60F34DE88E8}"/>
          </ac:spMkLst>
        </pc:spChg>
        <pc:spChg chg="mod">
          <ac:chgData name="Emma Marshall" userId="a2b35d5f-839b-45d7-8609-6fea0563397b" providerId="ADAL" clId="{8CCF5DAB-CC65-4115-8D21-88E388E3856D}" dt="2023-06-20T15:24:29.707" v="315" actId="1076"/>
          <ac:spMkLst>
            <pc:docMk/>
            <pc:sldMk cId="3314549293" sldId="699"/>
            <ac:spMk id="311" creationId="{00000000-0000-0000-0000-000000000000}"/>
          </ac:spMkLst>
        </pc:spChg>
        <pc:picChg chg="add mod">
          <ac:chgData name="Emma Marshall" userId="a2b35d5f-839b-45d7-8609-6fea0563397b" providerId="ADAL" clId="{8CCF5DAB-CC65-4115-8D21-88E388E3856D}" dt="2023-06-20T15:20:19.416" v="267" actId="404"/>
          <ac:picMkLst>
            <pc:docMk/>
            <pc:sldMk cId="3314549293" sldId="699"/>
            <ac:picMk id="3" creationId="{EF9CDCFC-DD1A-857E-A9E9-7073AA8CEF2B}"/>
          </ac:picMkLst>
        </pc:picChg>
        <pc:picChg chg="add mod">
          <ac:chgData name="Emma Marshall" userId="a2b35d5f-839b-45d7-8609-6fea0563397b" providerId="ADAL" clId="{8CCF5DAB-CC65-4115-8D21-88E388E3856D}" dt="2023-06-20T15:20:19.416" v="267" actId="404"/>
          <ac:picMkLst>
            <pc:docMk/>
            <pc:sldMk cId="3314549293" sldId="699"/>
            <ac:picMk id="7" creationId="{5F41E28C-6C47-5EE3-363B-CDCB050DEEC8}"/>
          </ac:picMkLst>
        </pc:picChg>
        <pc:picChg chg="del">
          <ac:chgData name="Emma Marshall" userId="a2b35d5f-839b-45d7-8609-6fea0563397b" providerId="ADAL" clId="{8CCF5DAB-CC65-4115-8D21-88E388E3856D}" dt="2023-06-20T15:14:29.889" v="91" actId="478"/>
          <ac:picMkLst>
            <pc:docMk/>
            <pc:sldMk cId="3314549293" sldId="699"/>
            <ac:picMk id="9" creationId="{6888782F-988E-A74D-A19F-74A91CD1A3C4}"/>
          </ac:picMkLst>
        </pc:picChg>
        <pc:picChg chg="del">
          <ac:chgData name="Emma Marshall" userId="a2b35d5f-839b-45d7-8609-6fea0563397b" providerId="ADAL" clId="{8CCF5DAB-CC65-4115-8D21-88E388E3856D}" dt="2023-06-20T15:14:29.242" v="90" actId="478"/>
          <ac:picMkLst>
            <pc:docMk/>
            <pc:sldMk cId="3314549293" sldId="699"/>
            <ac:picMk id="11" creationId="{7B2CE77D-3B58-2B4E-A507-D2204F1AE8C0}"/>
          </ac:picMkLst>
        </pc:picChg>
      </pc:sldChg>
      <pc:sldChg chg="addSp delSp modSp mod modNotes">
        <pc:chgData name="Emma Marshall" userId="a2b35d5f-839b-45d7-8609-6fea0563397b" providerId="ADAL" clId="{8CCF5DAB-CC65-4115-8D21-88E388E3856D}" dt="2023-06-21T13:10:11.725" v="324"/>
        <pc:sldMkLst>
          <pc:docMk/>
          <pc:sldMk cId="3464039308" sldId="708"/>
        </pc:sldMkLst>
        <pc:spChg chg="mod">
          <ac:chgData name="Emma Marshall" userId="a2b35d5f-839b-45d7-8609-6fea0563397b" providerId="ADAL" clId="{8CCF5DAB-CC65-4115-8D21-88E388E3856D}" dt="2023-06-20T15:17:22.326" v="184" actId="404"/>
          <ac:spMkLst>
            <pc:docMk/>
            <pc:sldMk cId="3464039308" sldId="708"/>
            <ac:spMk id="9" creationId="{ABDBE527-30CB-4628-8A45-D8CD46B29262}"/>
          </ac:spMkLst>
        </pc:spChg>
        <pc:spChg chg="mod">
          <ac:chgData name="Emma Marshall" userId="a2b35d5f-839b-45d7-8609-6fea0563397b" providerId="ADAL" clId="{8CCF5DAB-CC65-4115-8D21-88E388E3856D}" dt="2023-06-20T15:17:22.326" v="184" actId="404"/>
          <ac:spMkLst>
            <pc:docMk/>
            <pc:sldMk cId="3464039308" sldId="708"/>
            <ac:spMk id="10" creationId="{AA66B327-B8A0-4457-A7D3-5BBA418BC1B4}"/>
          </ac:spMkLst>
        </pc:spChg>
        <pc:spChg chg="mod">
          <ac:chgData name="Emma Marshall" userId="a2b35d5f-839b-45d7-8609-6fea0563397b" providerId="ADAL" clId="{8CCF5DAB-CC65-4115-8D21-88E388E3856D}" dt="2023-06-20T15:17:22.326" v="184" actId="404"/>
          <ac:spMkLst>
            <pc:docMk/>
            <pc:sldMk cId="3464039308" sldId="708"/>
            <ac:spMk id="12" creationId="{F3E7FED7-2ED5-4072-B46E-523CA9679C35}"/>
          </ac:spMkLst>
        </pc:spChg>
        <pc:spChg chg="mod">
          <ac:chgData name="Emma Marshall" userId="a2b35d5f-839b-45d7-8609-6fea0563397b" providerId="ADAL" clId="{8CCF5DAB-CC65-4115-8D21-88E388E3856D}" dt="2023-06-20T15:17:22.326" v="184" actId="404"/>
          <ac:spMkLst>
            <pc:docMk/>
            <pc:sldMk cId="3464039308" sldId="708"/>
            <ac:spMk id="13" creationId="{BFDBF1F2-3FBF-4636-96F0-41E0851BB501}"/>
          </ac:spMkLst>
        </pc:spChg>
        <pc:spChg chg="del mod">
          <ac:chgData name="Emma Marshall" userId="a2b35d5f-839b-45d7-8609-6fea0563397b" providerId="ADAL" clId="{8CCF5DAB-CC65-4115-8D21-88E388E3856D}" dt="2023-06-20T15:13:05.762" v="12" actId="478"/>
          <ac:spMkLst>
            <pc:docMk/>
            <pc:sldMk cId="3464039308" sldId="708"/>
            <ac:spMk id="16" creationId="{2CDE9D9C-71D0-0F46-B644-745FF6261B59}"/>
          </ac:spMkLst>
        </pc:spChg>
        <pc:spChg chg="mod">
          <ac:chgData name="Emma Marshall" userId="a2b35d5f-839b-45d7-8609-6fea0563397b" providerId="ADAL" clId="{8CCF5DAB-CC65-4115-8D21-88E388E3856D}" dt="2023-06-20T15:17:22.326" v="184" actId="404"/>
          <ac:spMkLst>
            <pc:docMk/>
            <pc:sldMk cId="3464039308" sldId="708"/>
            <ac:spMk id="21" creationId="{BAD16476-6368-044F-9CE4-00918357AACB}"/>
          </ac:spMkLst>
        </pc:spChg>
        <pc:picChg chg="add mod">
          <ac:chgData name="Emma Marshall" userId="a2b35d5f-839b-45d7-8609-6fea0563397b" providerId="ADAL" clId="{8CCF5DAB-CC65-4115-8D21-88E388E3856D}" dt="2023-06-20T15:15:53.255" v="129"/>
          <ac:picMkLst>
            <pc:docMk/>
            <pc:sldMk cId="3464039308" sldId="708"/>
            <ac:picMk id="2" creationId="{3FE65137-AE09-549C-7DD2-33B76DAA106F}"/>
          </ac:picMkLst>
        </pc:picChg>
        <pc:picChg chg="add mod">
          <ac:chgData name="Emma Marshall" userId="a2b35d5f-839b-45d7-8609-6fea0563397b" providerId="ADAL" clId="{8CCF5DAB-CC65-4115-8D21-88E388E3856D}" dt="2023-06-20T15:15:53.255" v="129"/>
          <ac:picMkLst>
            <pc:docMk/>
            <pc:sldMk cId="3464039308" sldId="708"/>
            <ac:picMk id="3" creationId="{8BFC4949-D6C0-1FE8-2F70-25C80D86C6C7}"/>
          </ac:picMkLst>
        </pc:picChg>
        <pc:picChg chg="del">
          <ac:chgData name="Emma Marshall" userId="a2b35d5f-839b-45d7-8609-6fea0563397b" providerId="ADAL" clId="{8CCF5DAB-CC65-4115-8D21-88E388E3856D}" dt="2023-06-20T15:13:06.153" v="13" actId="478"/>
          <ac:picMkLst>
            <pc:docMk/>
            <pc:sldMk cId="3464039308" sldId="708"/>
            <ac:picMk id="6" creationId="{386D6252-218D-D74B-A033-2CD43A83E800}"/>
          </ac:picMkLst>
        </pc:picChg>
        <pc:picChg chg="del">
          <ac:chgData name="Emma Marshall" userId="a2b35d5f-839b-45d7-8609-6fea0563397b" providerId="ADAL" clId="{8CCF5DAB-CC65-4115-8D21-88E388E3856D}" dt="2023-06-20T15:13:06.858" v="14" actId="478"/>
          <ac:picMkLst>
            <pc:docMk/>
            <pc:sldMk cId="3464039308" sldId="708"/>
            <ac:picMk id="15" creationId="{20BDDC50-3A61-8348-A1B2-7F63F8409D5A}"/>
          </ac:picMkLst>
        </pc:picChg>
      </pc:sldChg>
      <pc:sldChg chg="addSp delSp modSp mod modNotes">
        <pc:chgData name="Emma Marshall" userId="a2b35d5f-839b-45d7-8609-6fea0563397b" providerId="ADAL" clId="{8CCF5DAB-CC65-4115-8D21-88E388E3856D}" dt="2023-06-21T13:10:10.453" v="321"/>
        <pc:sldMkLst>
          <pc:docMk/>
          <pc:sldMk cId="3022580677" sldId="709"/>
        </pc:sldMkLst>
        <pc:spChg chg="mod">
          <ac:chgData name="Emma Marshall" userId="a2b35d5f-839b-45d7-8609-6fea0563397b" providerId="ADAL" clId="{8CCF5DAB-CC65-4115-8D21-88E388E3856D}" dt="2023-06-20T15:18:02.478" v="199" actId="404"/>
          <ac:spMkLst>
            <pc:docMk/>
            <pc:sldMk cId="3022580677" sldId="709"/>
            <ac:spMk id="3" creationId="{F2CD1729-4FB4-EC4F-8701-30F7976C7B78}"/>
          </ac:spMkLst>
        </pc:spChg>
        <pc:spChg chg="mod">
          <ac:chgData name="Emma Marshall" userId="a2b35d5f-839b-45d7-8609-6fea0563397b" providerId="ADAL" clId="{8CCF5DAB-CC65-4115-8D21-88E388E3856D}" dt="2023-06-20T15:18:02.478" v="199" actId="404"/>
          <ac:spMkLst>
            <pc:docMk/>
            <pc:sldMk cId="3022580677" sldId="709"/>
            <ac:spMk id="4" creationId="{8AB70AEC-0464-1A4C-9E5E-3A5DE2D5082D}"/>
          </ac:spMkLst>
        </pc:spChg>
        <pc:spChg chg="mod">
          <ac:chgData name="Emma Marshall" userId="a2b35d5f-839b-45d7-8609-6fea0563397b" providerId="ADAL" clId="{8CCF5DAB-CC65-4115-8D21-88E388E3856D}" dt="2023-06-20T15:18:02.478" v="199" actId="404"/>
          <ac:spMkLst>
            <pc:docMk/>
            <pc:sldMk cId="3022580677" sldId="709"/>
            <ac:spMk id="12" creationId="{ED3DE6E6-7D7E-E34E-A231-282FF64868F9}"/>
          </ac:spMkLst>
        </pc:spChg>
        <pc:spChg chg="mod">
          <ac:chgData name="Emma Marshall" userId="a2b35d5f-839b-45d7-8609-6fea0563397b" providerId="ADAL" clId="{8CCF5DAB-CC65-4115-8D21-88E388E3856D}" dt="2023-06-20T15:18:02.478" v="199" actId="404"/>
          <ac:spMkLst>
            <pc:docMk/>
            <pc:sldMk cId="3022580677" sldId="709"/>
            <ac:spMk id="13" creationId="{6F0A42BE-0960-0A4E-BE8E-2CBE15779318}"/>
          </ac:spMkLst>
        </pc:spChg>
        <pc:spChg chg="mod">
          <ac:chgData name="Emma Marshall" userId="a2b35d5f-839b-45d7-8609-6fea0563397b" providerId="ADAL" clId="{8CCF5DAB-CC65-4115-8D21-88E388E3856D}" dt="2023-06-20T15:18:02.478" v="199" actId="404"/>
          <ac:spMkLst>
            <pc:docMk/>
            <pc:sldMk cId="3022580677" sldId="709"/>
            <ac:spMk id="14" creationId="{14782E43-3DAC-8D4D-85B6-2FA0632D3EAF}"/>
          </ac:spMkLst>
        </pc:spChg>
        <pc:spChg chg="mod">
          <ac:chgData name="Emma Marshall" userId="a2b35d5f-839b-45d7-8609-6fea0563397b" providerId="ADAL" clId="{8CCF5DAB-CC65-4115-8D21-88E388E3856D}" dt="2023-06-20T15:18:02.478" v="199" actId="404"/>
          <ac:spMkLst>
            <pc:docMk/>
            <pc:sldMk cId="3022580677" sldId="709"/>
            <ac:spMk id="16" creationId="{15CB6F47-D3CD-9D4D-8909-BBF12D6291FE}"/>
          </ac:spMkLst>
        </pc:spChg>
        <pc:spChg chg="mod">
          <ac:chgData name="Emma Marshall" userId="a2b35d5f-839b-45d7-8609-6fea0563397b" providerId="ADAL" clId="{8CCF5DAB-CC65-4115-8D21-88E388E3856D}" dt="2023-06-20T15:18:02.478" v="199" actId="404"/>
          <ac:spMkLst>
            <pc:docMk/>
            <pc:sldMk cId="3022580677" sldId="709"/>
            <ac:spMk id="18" creationId="{0BAC6D41-DC36-1E41-9B13-7B42239A6E8F}"/>
          </ac:spMkLst>
        </pc:spChg>
        <pc:spChg chg="mod">
          <ac:chgData name="Emma Marshall" userId="a2b35d5f-839b-45d7-8609-6fea0563397b" providerId="ADAL" clId="{8CCF5DAB-CC65-4115-8D21-88E388E3856D}" dt="2023-06-20T15:18:02.478" v="199" actId="404"/>
          <ac:spMkLst>
            <pc:docMk/>
            <pc:sldMk cId="3022580677" sldId="709"/>
            <ac:spMk id="19" creationId="{A8AF6CB6-7B39-CF47-87CD-9CED30D71844}"/>
          </ac:spMkLst>
        </pc:spChg>
        <pc:spChg chg="mod">
          <ac:chgData name="Emma Marshall" userId="a2b35d5f-839b-45d7-8609-6fea0563397b" providerId="ADAL" clId="{8CCF5DAB-CC65-4115-8D21-88E388E3856D}" dt="2023-06-20T15:18:02.478" v="199" actId="404"/>
          <ac:spMkLst>
            <pc:docMk/>
            <pc:sldMk cId="3022580677" sldId="709"/>
            <ac:spMk id="20" creationId="{C8E8D6C4-BE50-3A42-9137-B9AD4CE414CB}"/>
          </ac:spMkLst>
        </pc:spChg>
        <pc:spChg chg="mod">
          <ac:chgData name="Emma Marshall" userId="a2b35d5f-839b-45d7-8609-6fea0563397b" providerId="ADAL" clId="{8CCF5DAB-CC65-4115-8D21-88E388E3856D}" dt="2023-06-20T15:18:02.478" v="199" actId="404"/>
          <ac:spMkLst>
            <pc:docMk/>
            <pc:sldMk cId="3022580677" sldId="709"/>
            <ac:spMk id="21" creationId="{B2BE6945-2512-A844-88F9-0C2E50CBD293}"/>
          </ac:spMkLst>
        </pc:spChg>
        <pc:spChg chg="mod">
          <ac:chgData name="Emma Marshall" userId="a2b35d5f-839b-45d7-8609-6fea0563397b" providerId="ADAL" clId="{8CCF5DAB-CC65-4115-8D21-88E388E3856D}" dt="2023-06-20T15:18:02.478" v="199" actId="404"/>
          <ac:spMkLst>
            <pc:docMk/>
            <pc:sldMk cId="3022580677" sldId="709"/>
            <ac:spMk id="22" creationId="{D8C3AE37-70A4-3D40-B53D-1AECD6A26AA7}"/>
          </ac:spMkLst>
        </pc:spChg>
        <pc:spChg chg="mod">
          <ac:chgData name="Emma Marshall" userId="a2b35d5f-839b-45d7-8609-6fea0563397b" providerId="ADAL" clId="{8CCF5DAB-CC65-4115-8D21-88E388E3856D}" dt="2023-06-20T15:18:02.478" v="199" actId="404"/>
          <ac:spMkLst>
            <pc:docMk/>
            <pc:sldMk cId="3022580677" sldId="709"/>
            <ac:spMk id="23" creationId="{D83F9262-86FA-8C41-8DD7-B37833C3F931}"/>
          </ac:spMkLst>
        </pc:spChg>
        <pc:spChg chg="del">
          <ac:chgData name="Emma Marshall" userId="a2b35d5f-839b-45d7-8609-6fea0563397b" providerId="ADAL" clId="{8CCF5DAB-CC65-4115-8D21-88E388E3856D}" dt="2023-06-20T15:13:24.490" v="33" actId="478"/>
          <ac:spMkLst>
            <pc:docMk/>
            <pc:sldMk cId="3022580677" sldId="709"/>
            <ac:spMk id="28" creationId="{755C7771-C4B1-C041-9DF2-DCC2FF0C27A4}"/>
          </ac:spMkLst>
        </pc:spChg>
        <pc:spChg chg="mod">
          <ac:chgData name="Emma Marshall" userId="a2b35d5f-839b-45d7-8609-6fea0563397b" providerId="ADAL" clId="{8CCF5DAB-CC65-4115-8D21-88E388E3856D}" dt="2023-06-20T15:21:47.309" v="287" actId="1076"/>
          <ac:spMkLst>
            <pc:docMk/>
            <pc:sldMk cId="3022580677" sldId="709"/>
            <ac:spMk id="311" creationId="{00000000-0000-0000-0000-000000000000}"/>
          </ac:spMkLst>
        </pc:spChg>
        <pc:picChg chg="add mod">
          <ac:chgData name="Emma Marshall" userId="a2b35d5f-839b-45d7-8609-6fea0563397b" providerId="ADAL" clId="{8CCF5DAB-CC65-4115-8D21-88E388E3856D}" dt="2023-06-20T15:15:46.813" v="123"/>
          <ac:picMkLst>
            <pc:docMk/>
            <pc:sldMk cId="3022580677" sldId="709"/>
            <ac:picMk id="2" creationId="{69A07AC3-6AC4-CF4C-E340-F487E1F32A20}"/>
          </ac:picMkLst>
        </pc:picChg>
        <pc:picChg chg="add mod">
          <ac:chgData name="Emma Marshall" userId="a2b35d5f-839b-45d7-8609-6fea0563397b" providerId="ADAL" clId="{8CCF5DAB-CC65-4115-8D21-88E388E3856D}" dt="2023-06-20T15:15:46.813" v="123"/>
          <ac:picMkLst>
            <pc:docMk/>
            <pc:sldMk cId="3022580677" sldId="709"/>
            <ac:picMk id="7" creationId="{44094D3C-3B69-DBAB-0A32-8324190A4C2E}"/>
          </ac:picMkLst>
        </pc:picChg>
        <pc:picChg chg="del">
          <ac:chgData name="Emma Marshall" userId="a2b35d5f-839b-45d7-8609-6fea0563397b" providerId="ADAL" clId="{8CCF5DAB-CC65-4115-8D21-88E388E3856D}" dt="2023-06-20T15:13:22.841" v="32" actId="478"/>
          <ac:picMkLst>
            <pc:docMk/>
            <pc:sldMk cId="3022580677" sldId="709"/>
            <ac:picMk id="25" creationId="{8C75E09D-5B99-3C4A-9040-D3CB616C83E7}"/>
          </ac:picMkLst>
        </pc:picChg>
        <pc:picChg chg="del">
          <ac:chgData name="Emma Marshall" userId="a2b35d5f-839b-45d7-8609-6fea0563397b" providerId="ADAL" clId="{8CCF5DAB-CC65-4115-8D21-88E388E3856D}" dt="2023-06-20T15:13:22.538" v="31" actId="478"/>
          <ac:picMkLst>
            <pc:docMk/>
            <pc:sldMk cId="3022580677" sldId="709"/>
            <ac:picMk id="27" creationId="{DD1E8A67-3E09-1D45-AD54-AEFFD25C0AD1}"/>
          </ac:picMkLst>
        </pc:picChg>
      </pc:sldChg>
      <pc:sldChg chg="addSp delSp modSp mod modNotes">
        <pc:chgData name="Emma Marshall" userId="a2b35d5f-839b-45d7-8609-6fea0563397b" providerId="ADAL" clId="{8CCF5DAB-CC65-4115-8D21-88E388E3856D}" dt="2023-06-21T13:10:10.453" v="321"/>
        <pc:sldMkLst>
          <pc:docMk/>
          <pc:sldMk cId="1284589685" sldId="710"/>
        </pc:sldMkLst>
        <pc:spChg chg="mod">
          <ac:chgData name="Emma Marshall" userId="a2b35d5f-839b-45d7-8609-6fea0563397b" providerId="ADAL" clId="{8CCF5DAB-CC65-4115-8D21-88E388E3856D}" dt="2023-06-20T15:18:07.830" v="202" actId="404"/>
          <ac:spMkLst>
            <pc:docMk/>
            <pc:sldMk cId="1284589685" sldId="710"/>
            <ac:spMk id="3" creationId="{F2CD1729-4FB4-EC4F-8701-30F7976C7B78}"/>
          </ac:spMkLst>
        </pc:spChg>
        <pc:spChg chg="mod">
          <ac:chgData name="Emma Marshall" userId="a2b35d5f-839b-45d7-8609-6fea0563397b" providerId="ADAL" clId="{8CCF5DAB-CC65-4115-8D21-88E388E3856D}" dt="2023-06-20T15:18:07.830" v="202" actId="404"/>
          <ac:spMkLst>
            <pc:docMk/>
            <pc:sldMk cId="1284589685" sldId="710"/>
            <ac:spMk id="4" creationId="{8AB70AEC-0464-1A4C-9E5E-3A5DE2D5082D}"/>
          </ac:spMkLst>
        </pc:spChg>
        <pc:spChg chg="mod">
          <ac:chgData name="Emma Marshall" userId="a2b35d5f-839b-45d7-8609-6fea0563397b" providerId="ADAL" clId="{8CCF5DAB-CC65-4115-8D21-88E388E3856D}" dt="2023-06-20T15:18:07.830" v="202" actId="404"/>
          <ac:spMkLst>
            <pc:docMk/>
            <pc:sldMk cId="1284589685" sldId="710"/>
            <ac:spMk id="12" creationId="{ED3DE6E6-7D7E-E34E-A231-282FF64868F9}"/>
          </ac:spMkLst>
        </pc:spChg>
        <pc:spChg chg="mod">
          <ac:chgData name="Emma Marshall" userId="a2b35d5f-839b-45d7-8609-6fea0563397b" providerId="ADAL" clId="{8CCF5DAB-CC65-4115-8D21-88E388E3856D}" dt="2023-06-20T15:18:07.830" v="202" actId="404"/>
          <ac:spMkLst>
            <pc:docMk/>
            <pc:sldMk cId="1284589685" sldId="710"/>
            <ac:spMk id="13" creationId="{6F0A42BE-0960-0A4E-BE8E-2CBE15779318}"/>
          </ac:spMkLst>
        </pc:spChg>
        <pc:spChg chg="mod">
          <ac:chgData name="Emma Marshall" userId="a2b35d5f-839b-45d7-8609-6fea0563397b" providerId="ADAL" clId="{8CCF5DAB-CC65-4115-8D21-88E388E3856D}" dt="2023-06-20T15:18:07.830" v="202" actId="404"/>
          <ac:spMkLst>
            <pc:docMk/>
            <pc:sldMk cId="1284589685" sldId="710"/>
            <ac:spMk id="14" creationId="{14782E43-3DAC-8D4D-85B6-2FA0632D3EAF}"/>
          </ac:spMkLst>
        </pc:spChg>
        <pc:spChg chg="mod">
          <ac:chgData name="Emma Marshall" userId="a2b35d5f-839b-45d7-8609-6fea0563397b" providerId="ADAL" clId="{8CCF5DAB-CC65-4115-8D21-88E388E3856D}" dt="2023-06-20T15:18:07.830" v="202" actId="404"/>
          <ac:spMkLst>
            <pc:docMk/>
            <pc:sldMk cId="1284589685" sldId="710"/>
            <ac:spMk id="16" creationId="{15CB6F47-D3CD-9D4D-8909-BBF12D6291FE}"/>
          </ac:spMkLst>
        </pc:spChg>
        <pc:spChg chg="mod">
          <ac:chgData name="Emma Marshall" userId="a2b35d5f-839b-45d7-8609-6fea0563397b" providerId="ADAL" clId="{8CCF5DAB-CC65-4115-8D21-88E388E3856D}" dt="2023-06-20T15:18:07.830" v="202" actId="404"/>
          <ac:spMkLst>
            <pc:docMk/>
            <pc:sldMk cId="1284589685" sldId="710"/>
            <ac:spMk id="18" creationId="{0BAC6D41-DC36-1E41-9B13-7B42239A6E8F}"/>
          </ac:spMkLst>
        </pc:spChg>
        <pc:spChg chg="mod">
          <ac:chgData name="Emma Marshall" userId="a2b35d5f-839b-45d7-8609-6fea0563397b" providerId="ADAL" clId="{8CCF5DAB-CC65-4115-8D21-88E388E3856D}" dt="2023-06-20T15:18:07.830" v="202" actId="404"/>
          <ac:spMkLst>
            <pc:docMk/>
            <pc:sldMk cId="1284589685" sldId="710"/>
            <ac:spMk id="19" creationId="{A8AF6CB6-7B39-CF47-87CD-9CED30D71844}"/>
          </ac:spMkLst>
        </pc:spChg>
        <pc:spChg chg="mod">
          <ac:chgData name="Emma Marshall" userId="a2b35d5f-839b-45d7-8609-6fea0563397b" providerId="ADAL" clId="{8CCF5DAB-CC65-4115-8D21-88E388E3856D}" dt="2023-06-20T15:18:07.830" v="202" actId="404"/>
          <ac:spMkLst>
            <pc:docMk/>
            <pc:sldMk cId="1284589685" sldId="710"/>
            <ac:spMk id="20" creationId="{C8E8D6C4-BE50-3A42-9137-B9AD4CE414CB}"/>
          </ac:spMkLst>
        </pc:spChg>
        <pc:spChg chg="mod">
          <ac:chgData name="Emma Marshall" userId="a2b35d5f-839b-45d7-8609-6fea0563397b" providerId="ADAL" clId="{8CCF5DAB-CC65-4115-8D21-88E388E3856D}" dt="2023-06-20T15:18:07.830" v="202" actId="404"/>
          <ac:spMkLst>
            <pc:docMk/>
            <pc:sldMk cId="1284589685" sldId="710"/>
            <ac:spMk id="21" creationId="{B2BE6945-2512-A844-88F9-0C2E50CBD293}"/>
          </ac:spMkLst>
        </pc:spChg>
        <pc:spChg chg="mod">
          <ac:chgData name="Emma Marshall" userId="a2b35d5f-839b-45d7-8609-6fea0563397b" providerId="ADAL" clId="{8CCF5DAB-CC65-4115-8D21-88E388E3856D}" dt="2023-06-20T15:18:07.830" v="202" actId="404"/>
          <ac:spMkLst>
            <pc:docMk/>
            <pc:sldMk cId="1284589685" sldId="710"/>
            <ac:spMk id="22" creationId="{D8C3AE37-70A4-3D40-B53D-1AECD6A26AA7}"/>
          </ac:spMkLst>
        </pc:spChg>
        <pc:spChg chg="mod">
          <ac:chgData name="Emma Marshall" userId="a2b35d5f-839b-45d7-8609-6fea0563397b" providerId="ADAL" clId="{8CCF5DAB-CC65-4115-8D21-88E388E3856D}" dt="2023-06-20T15:18:07.830" v="202" actId="404"/>
          <ac:spMkLst>
            <pc:docMk/>
            <pc:sldMk cId="1284589685" sldId="710"/>
            <ac:spMk id="23" creationId="{D83F9262-86FA-8C41-8DD7-B37833C3F931}"/>
          </ac:spMkLst>
        </pc:spChg>
        <pc:spChg chg="mod">
          <ac:chgData name="Emma Marshall" userId="a2b35d5f-839b-45d7-8609-6fea0563397b" providerId="ADAL" clId="{8CCF5DAB-CC65-4115-8D21-88E388E3856D}" dt="2023-06-20T15:22:15.661" v="292" actId="1076"/>
          <ac:spMkLst>
            <pc:docMk/>
            <pc:sldMk cId="1284589685" sldId="710"/>
            <ac:spMk id="26" creationId="{C0E70C90-C3F9-4BB1-9984-C253065575F2}"/>
          </ac:spMkLst>
        </pc:spChg>
        <pc:spChg chg="del mod">
          <ac:chgData name="Emma Marshall" userId="a2b35d5f-839b-45d7-8609-6fea0563397b" providerId="ADAL" clId="{8CCF5DAB-CC65-4115-8D21-88E388E3856D}" dt="2023-06-20T15:13:26.506" v="35" actId="478"/>
          <ac:spMkLst>
            <pc:docMk/>
            <pc:sldMk cId="1284589685" sldId="710"/>
            <ac:spMk id="29" creationId="{D81C6746-EF7E-0B4F-8CFC-EB2B8B7881FE}"/>
          </ac:spMkLst>
        </pc:spChg>
        <pc:spChg chg="mod">
          <ac:chgData name="Emma Marshall" userId="a2b35d5f-839b-45d7-8609-6fea0563397b" providerId="ADAL" clId="{8CCF5DAB-CC65-4115-8D21-88E388E3856D}" dt="2023-06-20T15:21:53.364" v="289" actId="1076"/>
          <ac:spMkLst>
            <pc:docMk/>
            <pc:sldMk cId="1284589685" sldId="710"/>
            <ac:spMk id="311" creationId="{00000000-0000-0000-0000-000000000000}"/>
          </ac:spMkLst>
        </pc:spChg>
        <pc:grpChg chg="mod">
          <ac:chgData name="Emma Marshall" userId="a2b35d5f-839b-45d7-8609-6fea0563397b" providerId="ADAL" clId="{8CCF5DAB-CC65-4115-8D21-88E388E3856D}" dt="2023-06-20T15:22:10.869" v="291" actId="1076"/>
          <ac:grpSpMkLst>
            <pc:docMk/>
            <pc:sldMk cId="1284589685" sldId="710"/>
            <ac:grpSpMk id="5" creationId="{AD1AB7B3-2A4E-194F-AD12-645C70203390}"/>
          </ac:grpSpMkLst>
        </pc:grpChg>
        <pc:grpChg chg="mod">
          <ac:chgData name="Emma Marshall" userId="a2b35d5f-839b-45d7-8609-6fea0563397b" providerId="ADAL" clId="{8CCF5DAB-CC65-4115-8D21-88E388E3856D}" dt="2023-06-20T15:22:01.485" v="290" actId="1076"/>
          <ac:grpSpMkLst>
            <pc:docMk/>
            <pc:sldMk cId="1284589685" sldId="710"/>
            <ac:grpSpMk id="6" creationId="{CF49D5B6-DFF8-A54D-BEB5-80DC0944E27B}"/>
          </ac:grpSpMkLst>
        </pc:grpChg>
        <pc:grpChg chg="mod">
          <ac:chgData name="Emma Marshall" userId="a2b35d5f-839b-45d7-8609-6fea0563397b" providerId="ADAL" clId="{8CCF5DAB-CC65-4115-8D21-88E388E3856D}" dt="2023-06-20T15:18:07.830" v="202" actId="404"/>
          <ac:grpSpMkLst>
            <pc:docMk/>
            <pc:sldMk cId="1284589685" sldId="710"/>
            <ac:grpSpMk id="10" creationId="{762F6EA8-F1A8-4D91-97BF-92AFB43FCA13}"/>
          </ac:grpSpMkLst>
        </pc:grpChg>
        <pc:grpChg chg="mod">
          <ac:chgData name="Emma Marshall" userId="a2b35d5f-839b-45d7-8609-6fea0563397b" providerId="ADAL" clId="{8CCF5DAB-CC65-4115-8D21-88E388E3856D}" dt="2023-06-20T15:22:10.869" v="291" actId="1076"/>
          <ac:grpSpMkLst>
            <pc:docMk/>
            <pc:sldMk cId="1284589685" sldId="710"/>
            <ac:grpSpMk id="11" creationId="{FA57BA5B-32A8-4624-9915-387C63D23464}"/>
          </ac:grpSpMkLst>
        </pc:grpChg>
        <pc:grpChg chg="mod">
          <ac:chgData name="Emma Marshall" userId="a2b35d5f-839b-45d7-8609-6fea0563397b" providerId="ADAL" clId="{8CCF5DAB-CC65-4115-8D21-88E388E3856D}" dt="2023-06-20T15:22:01.485" v="290" actId="1076"/>
          <ac:grpSpMkLst>
            <pc:docMk/>
            <pc:sldMk cId="1284589685" sldId="710"/>
            <ac:grpSpMk id="24" creationId="{A60F72E0-5523-7548-8B97-730B0301F527}"/>
          </ac:grpSpMkLst>
        </pc:grpChg>
        <pc:picChg chg="add mod">
          <ac:chgData name="Emma Marshall" userId="a2b35d5f-839b-45d7-8609-6fea0563397b" providerId="ADAL" clId="{8CCF5DAB-CC65-4115-8D21-88E388E3856D}" dt="2023-06-20T15:18:07.830" v="202" actId="404"/>
          <ac:picMkLst>
            <pc:docMk/>
            <pc:sldMk cId="1284589685" sldId="710"/>
            <ac:picMk id="2" creationId="{634D8086-A8DD-E780-3345-B0FD307DA48B}"/>
          </ac:picMkLst>
        </pc:picChg>
        <pc:picChg chg="mod">
          <ac:chgData name="Emma Marshall" userId="a2b35d5f-839b-45d7-8609-6fea0563397b" providerId="ADAL" clId="{8CCF5DAB-CC65-4115-8D21-88E388E3856D}" dt="2023-06-20T15:22:01.485" v="290" actId="1076"/>
          <ac:picMkLst>
            <pc:docMk/>
            <pc:sldMk cId="1284589685" sldId="710"/>
            <ac:picMk id="7" creationId="{C8C1641D-4B81-8342-A0B9-18EA0C19C146}"/>
          </ac:picMkLst>
        </pc:picChg>
        <pc:picChg chg="add mod">
          <ac:chgData name="Emma Marshall" userId="a2b35d5f-839b-45d7-8609-6fea0563397b" providerId="ADAL" clId="{8CCF5DAB-CC65-4115-8D21-88E388E3856D}" dt="2023-06-20T15:18:07.830" v="202" actId="404"/>
          <ac:picMkLst>
            <pc:docMk/>
            <pc:sldMk cId="1284589685" sldId="710"/>
            <ac:picMk id="8" creationId="{B9458BFB-99FA-9F6A-607E-4236173B80C7}"/>
          </ac:picMkLst>
        </pc:picChg>
        <pc:picChg chg="del">
          <ac:chgData name="Emma Marshall" userId="a2b35d5f-839b-45d7-8609-6fea0563397b" providerId="ADAL" clId="{8CCF5DAB-CC65-4115-8D21-88E388E3856D}" dt="2023-06-20T15:13:26.938" v="36" actId="478"/>
          <ac:picMkLst>
            <pc:docMk/>
            <pc:sldMk cId="1284589685" sldId="710"/>
            <ac:picMk id="25" creationId="{8C75E09D-5B99-3C4A-9040-D3CB616C83E7}"/>
          </ac:picMkLst>
        </pc:picChg>
        <pc:picChg chg="del">
          <ac:chgData name="Emma Marshall" userId="a2b35d5f-839b-45d7-8609-6fea0563397b" providerId="ADAL" clId="{8CCF5DAB-CC65-4115-8D21-88E388E3856D}" dt="2023-06-20T15:13:27.617" v="37" actId="478"/>
          <ac:picMkLst>
            <pc:docMk/>
            <pc:sldMk cId="1284589685" sldId="710"/>
            <ac:picMk id="28" creationId="{7F7551EB-359A-3E4F-84C9-037F2A52A54C}"/>
          </ac:picMkLst>
        </pc:picChg>
      </pc:sldChg>
      <pc:sldChg chg="addSp delSp modSp mod modNotes">
        <pc:chgData name="Emma Marshall" userId="a2b35d5f-839b-45d7-8609-6fea0563397b" providerId="ADAL" clId="{8CCF5DAB-CC65-4115-8D21-88E388E3856D}" dt="2023-06-21T13:10:11.725" v="324"/>
        <pc:sldMkLst>
          <pc:docMk/>
          <pc:sldMk cId="2852752851" sldId="715"/>
        </pc:sldMkLst>
        <pc:spChg chg="mod">
          <ac:chgData name="Emma Marshall" userId="a2b35d5f-839b-45d7-8609-6fea0563397b" providerId="ADAL" clId="{8CCF5DAB-CC65-4115-8D21-88E388E3856D}" dt="2023-06-20T15:18:15.626" v="205" actId="207"/>
          <ac:spMkLst>
            <pc:docMk/>
            <pc:sldMk cId="2852752851" sldId="715"/>
            <ac:spMk id="3" creationId="{44A062DC-7656-404F-824B-BA5C9AD8C9D2}"/>
          </ac:spMkLst>
        </pc:spChg>
        <pc:spChg chg="mod">
          <ac:chgData name="Emma Marshall" userId="a2b35d5f-839b-45d7-8609-6fea0563397b" providerId="ADAL" clId="{8CCF5DAB-CC65-4115-8D21-88E388E3856D}" dt="2023-06-20T15:22:22.212" v="293" actId="1076"/>
          <ac:spMkLst>
            <pc:docMk/>
            <pc:sldMk cId="2852752851" sldId="715"/>
            <ac:spMk id="7" creationId="{BCE48FAD-8FC2-1D49-AACF-61284D88E6BE}"/>
          </ac:spMkLst>
        </pc:spChg>
        <pc:spChg chg="del">
          <ac:chgData name="Emma Marshall" userId="a2b35d5f-839b-45d7-8609-6fea0563397b" providerId="ADAL" clId="{8CCF5DAB-CC65-4115-8D21-88E388E3856D}" dt="2023-06-20T15:13:31.466" v="40" actId="478"/>
          <ac:spMkLst>
            <pc:docMk/>
            <pc:sldMk cId="2852752851" sldId="715"/>
            <ac:spMk id="10" creationId="{2EF06828-12C7-F14D-B565-5A44C4DE3CB1}"/>
          </ac:spMkLst>
        </pc:spChg>
        <pc:picChg chg="add mod">
          <ac:chgData name="Emma Marshall" userId="a2b35d5f-839b-45d7-8609-6fea0563397b" providerId="ADAL" clId="{8CCF5DAB-CC65-4115-8D21-88E388E3856D}" dt="2023-06-20T15:15:44.409" v="121"/>
          <ac:picMkLst>
            <pc:docMk/>
            <pc:sldMk cId="2852752851" sldId="715"/>
            <ac:picMk id="4" creationId="{BAC573CD-E20F-7694-9E9E-04F932BAC390}"/>
          </ac:picMkLst>
        </pc:picChg>
        <pc:picChg chg="add mod">
          <ac:chgData name="Emma Marshall" userId="a2b35d5f-839b-45d7-8609-6fea0563397b" providerId="ADAL" clId="{8CCF5DAB-CC65-4115-8D21-88E388E3856D}" dt="2023-06-20T15:15:44.409" v="121"/>
          <ac:picMkLst>
            <pc:docMk/>
            <pc:sldMk cId="2852752851" sldId="715"/>
            <ac:picMk id="5" creationId="{92EC959A-32F3-000D-3EF3-FC04F8779217}"/>
          </ac:picMkLst>
        </pc:picChg>
        <pc:picChg chg="del">
          <ac:chgData name="Emma Marshall" userId="a2b35d5f-839b-45d7-8609-6fea0563397b" providerId="ADAL" clId="{8CCF5DAB-CC65-4115-8D21-88E388E3856D}" dt="2023-06-20T15:13:29.914" v="39" actId="478"/>
          <ac:picMkLst>
            <pc:docMk/>
            <pc:sldMk cId="2852752851" sldId="715"/>
            <ac:picMk id="6" creationId="{0EC47066-1F15-6E47-86C5-408FE50574DD}"/>
          </ac:picMkLst>
        </pc:picChg>
        <pc:picChg chg="del">
          <ac:chgData name="Emma Marshall" userId="a2b35d5f-839b-45d7-8609-6fea0563397b" providerId="ADAL" clId="{8CCF5DAB-CC65-4115-8D21-88E388E3856D}" dt="2023-06-20T15:13:28.586" v="38" actId="478"/>
          <ac:picMkLst>
            <pc:docMk/>
            <pc:sldMk cId="2852752851" sldId="715"/>
            <ac:picMk id="9" creationId="{4DAF765E-693E-5B48-8548-C1CFE5C0A5C1}"/>
          </ac:picMkLst>
        </pc:picChg>
      </pc:sldChg>
      <pc:sldChg chg="addSp delSp modSp mod modNotes">
        <pc:chgData name="Emma Marshall" userId="a2b35d5f-839b-45d7-8609-6fea0563397b" providerId="ADAL" clId="{8CCF5DAB-CC65-4115-8D21-88E388E3856D}" dt="2023-06-21T13:10:11.725" v="324"/>
        <pc:sldMkLst>
          <pc:docMk/>
          <pc:sldMk cId="1542618609" sldId="716"/>
        </pc:sldMkLst>
        <pc:spChg chg="mod">
          <ac:chgData name="Emma Marshall" userId="a2b35d5f-839b-45d7-8609-6fea0563397b" providerId="ADAL" clId="{8CCF5DAB-CC65-4115-8D21-88E388E3856D}" dt="2023-06-20T15:18:21.752" v="208" actId="404"/>
          <ac:spMkLst>
            <pc:docMk/>
            <pc:sldMk cId="1542618609" sldId="716"/>
            <ac:spMk id="3" creationId="{44A062DC-7656-404F-824B-BA5C9AD8C9D2}"/>
          </ac:spMkLst>
        </pc:spChg>
        <pc:spChg chg="mod">
          <ac:chgData name="Emma Marshall" userId="a2b35d5f-839b-45d7-8609-6fea0563397b" providerId="ADAL" clId="{8CCF5DAB-CC65-4115-8D21-88E388E3856D}" dt="2023-06-20T15:22:30.701" v="294" actId="1076"/>
          <ac:spMkLst>
            <pc:docMk/>
            <pc:sldMk cId="1542618609" sldId="716"/>
            <ac:spMk id="7" creationId="{BCE48FAD-8FC2-1D49-AACF-61284D88E6BE}"/>
          </ac:spMkLst>
        </pc:spChg>
        <pc:spChg chg="del">
          <ac:chgData name="Emma Marshall" userId="a2b35d5f-839b-45d7-8609-6fea0563397b" providerId="ADAL" clId="{8CCF5DAB-CC65-4115-8D21-88E388E3856D}" dt="2023-06-20T15:13:33.394" v="41" actId="478"/>
          <ac:spMkLst>
            <pc:docMk/>
            <pc:sldMk cId="1542618609" sldId="716"/>
            <ac:spMk id="10" creationId="{D046F0D1-7255-7F49-A334-7418793A4221}"/>
          </ac:spMkLst>
        </pc:spChg>
        <pc:picChg chg="mod">
          <ac:chgData name="Emma Marshall" userId="a2b35d5f-839b-45d7-8609-6fea0563397b" providerId="ADAL" clId="{8CCF5DAB-CC65-4115-8D21-88E388E3856D}" dt="2023-06-20T15:22:33.973" v="295" actId="1076"/>
          <ac:picMkLst>
            <pc:docMk/>
            <pc:sldMk cId="1542618609" sldId="716"/>
            <ac:picMk id="2" creationId="{37220718-934B-4A2E-B597-FBCE44419C0D}"/>
          </ac:picMkLst>
        </pc:picChg>
        <pc:picChg chg="add mod">
          <ac:chgData name="Emma Marshall" userId="a2b35d5f-839b-45d7-8609-6fea0563397b" providerId="ADAL" clId="{8CCF5DAB-CC65-4115-8D21-88E388E3856D}" dt="2023-06-20T15:15:43.442" v="120"/>
          <ac:picMkLst>
            <pc:docMk/>
            <pc:sldMk cId="1542618609" sldId="716"/>
            <ac:picMk id="4" creationId="{0706E089-7F0A-47B4-FE1D-0B70890C672C}"/>
          </ac:picMkLst>
        </pc:picChg>
        <pc:picChg chg="add mod">
          <ac:chgData name="Emma Marshall" userId="a2b35d5f-839b-45d7-8609-6fea0563397b" providerId="ADAL" clId="{8CCF5DAB-CC65-4115-8D21-88E388E3856D}" dt="2023-06-20T15:15:43.442" v="120"/>
          <ac:picMkLst>
            <pc:docMk/>
            <pc:sldMk cId="1542618609" sldId="716"/>
            <ac:picMk id="5" creationId="{7FACA1EF-6696-B961-46D7-B0401C2DC2F5}"/>
          </ac:picMkLst>
        </pc:picChg>
        <pc:picChg chg="del">
          <ac:chgData name="Emma Marshall" userId="a2b35d5f-839b-45d7-8609-6fea0563397b" providerId="ADAL" clId="{8CCF5DAB-CC65-4115-8D21-88E388E3856D}" dt="2023-06-20T15:13:33.649" v="42" actId="478"/>
          <ac:picMkLst>
            <pc:docMk/>
            <pc:sldMk cId="1542618609" sldId="716"/>
            <ac:picMk id="6" creationId="{0EC47066-1F15-6E47-86C5-408FE50574DD}"/>
          </ac:picMkLst>
        </pc:picChg>
        <pc:picChg chg="del">
          <ac:chgData name="Emma Marshall" userId="a2b35d5f-839b-45d7-8609-6fea0563397b" providerId="ADAL" clId="{8CCF5DAB-CC65-4115-8D21-88E388E3856D}" dt="2023-06-20T15:13:34.305" v="43" actId="478"/>
          <ac:picMkLst>
            <pc:docMk/>
            <pc:sldMk cId="1542618609" sldId="716"/>
            <ac:picMk id="9" creationId="{92E6253D-E2DE-C44C-80F8-E7B9E6DE1C23}"/>
          </ac:picMkLst>
        </pc:picChg>
      </pc:sldChg>
      <pc:sldChg chg="addSp delSp modSp mod modNotes">
        <pc:chgData name="Emma Marshall" userId="a2b35d5f-839b-45d7-8609-6fea0563397b" providerId="ADAL" clId="{8CCF5DAB-CC65-4115-8D21-88E388E3856D}" dt="2023-06-21T13:10:11.725" v="324"/>
        <pc:sldMkLst>
          <pc:docMk/>
          <pc:sldMk cId="1349002846" sldId="718"/>
        </pc:sldMkLst>
        <pc:spChg chg="mod">
          <ac:chgData name="Emma Marshall" userId="a2b35d5f-839b-45d7-8609-6fea0563397b" providerId="ADAL" clId="{8CCF5DAB-CC65-4115-8D21-88E388E3856D}" dt="2023-06-20T15:19:17.451" v="233" actId="404"/>
          <ac:spMkLst>
            <pc:docMk/>
            <pc:sldMk cId="1349002846" sldId="718"/>
            <ac:spMk id="3" creationId="{44A062DC-7656-404F-824B-BA5C9AD8C9D2}"/>
          </ac:spMkLst>
        </pc:spChg>
        <pc:spChg chg="mod">
          <ac:chgData name="Emma Marshall" userId="a2b35d5f-839b-45d7-8609-6fea0563397b" providerId="ADAL" clId="{8CCF5DAB-CC65-4115-8D21-88E388E3856D}" dt="2023-06-20T15:22:58.668" v="299" actId="1076"/>
          <ac:spMkLst>
            <pc:docMk/>
            <pc:sldMk cId="1349002846" sldId="718"/>
            <ac:spMk id="7" creationId="{BCE48FAD-8FC2-1D49-AACF-61284D88E6BE}"/>
          </ac:spMkLst>
        </pc:spChg>
        <pc:spChg chg="del">
          <ac:chgData name="Emma Marshall" userId="a2b35d5f-839b-45d7-8609-6fea0563397b" providerId="ADAL" clId="{8CCF5DAB-CC65-4115-8D21-88E388E3856D}" dt="2023-06-20T15:14:02.555" v="67" actId="478"/>
          <ac:spMkLst>
            <pc:docMk/>
            <pc:sldMk cId="1349002846" sldId="718"/>
            <ac:spMk id="10" creationId="{D193A266-646D-AB44-9A70-022D79189F9E}"/>
          </ac:spMkLst>
        </pc:spChg>
        <pc:picChg chg="add mod">
          <ac:chgData name="Emma Marshall" userId="a2b35d5f-839b-45d7-8609-6fea0563397b" providerId="ADAL" clId="{8CCF5DAB-CC65-4115-8D21-88E388E3856D}" dt="2023-06-20T15:15:13.541" v="108"/>
          <ac:picMkLst>
            <pc:docMk/>
            <pc:sldMk cId="1349002846" sldId="718"/>
            <ac:picMk id="4" creationId="{3E062158-48DA-3834-AE99-3FF6D7E8E90F}"/>
          </ac:picMkLst>
        </pc:picChg>
        <pc:picChg chg="add mod">
          <ac:chgData name="Emma Marshall" userId="a2b35d5f-839b-45d7-8609-6fea0563397b" providerId="ADAL" clId="{8CCF5DAB-CC65-4115-8D21-88E388E3856D}" dt="2023-06-20T15:15:13.541" v="108"/>
          <ac:picMkLst>
            <pc:docMk/>
            <pc:sldMk cId="1349002846" sldId="718"/>
            <ac:picMk id="5" creationId="{AE084187-CA3B-55BD-6CB8-538BEA22C91F}"/>
          </ac:picMkLst>
        </pc:picChg>
        <pc:picChg chg="del">
          <ac:chgData name="Emma Marshall" userId="a2b35d5f-839b-45d7-8609-6fea0563397b" providerId="ADAL" clId="{8CCF5DAB-CC65-4115-8D21-88E388E3856D}" dt="2023-06-20T15:14:01.242" v="66" actId="478"/>
          <ac:picMkLst>
            <pc:docMk/>
            <pc:sldMk cId="1349002846" sldId="718"/>
            <ac:picMk id="6" creationId="{0EC47066-1F15-6E47-86C5-408FE50574DD}"/>
          </ac:picMkLst>
        </pc:picChg>
        <pc:picChg chg="del">
          <ac:chgData name="Emma Marshall" userId="a2b35d5f-839b-45d7-8609-6fea0563397b" providerId="ADAL" clId="{8CCF5DAB-CC65-4115-8D21-88E388E3856D}" dt="2023-06-20T15:14:00.985" v="65" actId="478"/>
          <ac:picMkLst>
            <pc:docMk/>
            <pc:sldMk cId="1349002846" sldId="718"/>
            <ac:picMk id="9" creationId="{9BA7E5B7-FA83-0545-9484-EDBCB5B7EC06}"/>
          </ac:picMkLst>
        </pc:picChg>
      </pc:sldChg>
      <pc:sldChg chg="addSp delSp modSp mod modNotes">
        <pc:chgData name="Emma Marshall" userId="a2b35d5f-839b-45d7-8609-6fea0563397b" providerId="ADAL" clId="{8CCF5DAB-CC65-4115-8D21-88E388E3856D}" dt="2023-06-21T13:10:11.725" v="324"/>
        <pc:sldMkLst>
          <pc:docMk/>
          <pc:sldMk cId="4073497977" sldId="719"/>
        </pc:sldMkLst>
        <pc:spChg chg="mod">
          <ac:chgData name="Emma Marshall" userId="a2b35d5f-839b-45d7-8609-6fea0563397b" providerId="ADAL" clId="{8CCF5DAB-CC65-4115-8D21-88E388E3856D}" dt="2023-06-20T15:23:24.726" v="303" actId="14100"/>
          <ac:spMkLst>
            <pc:docMk/>
            <pc:sldMk cId="4073497977" sldId="719"/>
            <ac:spMk id="2" creationId="{0885976D-CD8B-4A2F-96F6-FBCCD5C62A0C}"/>
          </ac:spMkLst>
        </pc:spChg>
        <pc:spChg chg="mod">
          <ac:chgData name="Emma Marshall" userId="a2b35d5f-839b-45d7-8609-6fea0563397b" providerId="ADAL" clId="{8CCF5DAB-CC65-4115-8D21-88E388E3856D}" dt="2023-06-20T15:23:30.764" v="305" actId="1076"/>
          <ac:spMkLst>
            <pc:docMk/>
            <pc:sldMk cId="4073497977" sldId="719"/>
            <ac:spMk id="3" creationId="{B4E66F4C-AC08-4FC3-B813-3A266296F469}"/>
          </ac:spMkLst>
        </pc:spChg>
        <pc:spChg chg="mod">
          <ac:chgData name="Emma Marshall" userId="a2b35d5f-839b-45d7-8609-6fea0563397b" providerId="ADAL" clId="{8CCF5DAB-CC65-4115-8D21-88E388E3856D}" dt="2023-06-20T15:23:18.125" v="301" actId="1076"/>
          <ac:spMkLst>
            <pc:docMk/>
            <pc:sldMk cId="4073497977" sldId="719"/>
            <ac:spMk id="7" creationId="{8A5FCCF2-EF45-2C4E-B631-211F6733B8E6}"/>
          </ac:spMkLst>
        </pc:spChg>
        <pc:spChg chg="del mod">
          <ac:chgData name="Emma Marshall" userId="a2b35d5f-839b-45d7-8609-6fea0563397b" providerId="ADAL" clId="{8CCF5DAB-CC65-4115-8D21-88E388E3856D}" dt="2023-06-20T15:14:05.977" v="70" actId="478"/>
          <ac:spMkLst>
            <pc:docMk/>
            <pc:sldMk cId="4073497977" sldId="719"/>
            <ac:spMk id="17" creationId="{BC58FF3A-A454-AB4A-9852-12C8388E1A10}"/>
          </ac:spMkLst>
        </pc:spChg>
        <pc:spChg chg="mod">
          <ac:chgData name="Emma Marshall" userId="a2b35d5f-839b-45d7-8609-6fea0563397b" providerId="ADAL" clId="{8CCF5DAB-CC65-4115-8D21-88E388E3856D}" dt="2023-06-20T15:19:32.119" v="240" actId="404"/>
          <ac:spMkLst>
            <pc:docMk/>
            <pc:sldMk cId="4073497977" sldId="719"/>
            <ac:spMk id="18" creationId="{16F60B8E-6D17-A542-A553-FF9F64E06CB6}"/>
          </ac:spMkLst>
        </pc:spChg>
        <pc:spChg chg="mod">
          <ac:chgData name="Emma Marshall" userId="a2b35d5f-839b-45d7-8609-6fea0563397b" providerId="ADAL" clId="{8CCF5DAB-CC65-4115-8D21-88E388E3856D}" dt="2023-06-20T15:19:32.119" v="240" actId="404"/>
          <ac:spMkLst>
            <pc:docMk/>
            <pc:sldMk cId="4073497977" sldId="719"/>
            <ac:spMk id="19" creationId="{84AC625C-C45E-0448-B2B3-1A87A4836B02}"/>
          </ac:spMkLst>
        </pc:spChg>
        <pc:spChg chg="mod">
          <ac:chgData name="Emma Marshall" userId="a2b35d5f-839b-45d7-8609-6fea0563397b" providerId="ADAL" clId="{8CCF5DAB-CC65-4115-8D21-88E388E3856D}" dt="2023-06-20T15:19:32.119" v="240" actId="404"/>
          <ac:spMkLst>
            <pc:docMk/>
            <pc:sldMk cId="4073497977" sldId="719"/>
            <ac:spMk id="22" creationId="{1DF4FEBE-2FA8-8B40-8326-8BEE4CEFB878}"/>
          </ac:spMkLst>
        </pc:spChg>
        <pc:spChg chg="mod">
          <ac:chgData name="Emma Marshall" userId="a2b35d5f-839b-45d7-8609-6fea0563397b" providerId="ADAL" clId="{8CCF5DAB-CC65-4115-8D21-88E388E3856D}" dt="2023-06-20T15:19:32.119" v="240" actId="404"/>
          <ac:spMkLst>
            <pc:docMk/>
            <pc:sldMk cId="4073497977" sldId="719"/>
            <ac:spMk id="23" creationId="{90BE3341-4614-FA4F-B475-C5E594AE2C2A}"/>
          </ac:spMkLst>
        </pc:spChg>
        <pc:spChg chg="mod">
          <ac:chgData name="Emma Marshall" userId="a2b35d5f-839b-45d7-8609-6fea0563397b" providerId="ADAL" clId="{8CCF5DAB-CC65-4115-8D21-88E388E3856D}" dt="2023-06-20T15:19:32.119" v="240" actId="404"/>
          <ac:spMkLst>
            <pc:docMk/>
            <pc:sldMk cId="4073497977" sldId="719"/>
            <ac:spMk id="24" creationId="{C3ABC7CB-69A5-2949-AF36-A62633D9371C}"/>
          </ac:spMkLst>
        </pc:spChg>
        <pc:picChg chg="add mod">
          <ac:chgData name="Emma Marshall" userId="a2b35d5f-839b-45d7-8609-6fea0563397b" providerId="ADAL" clId="{8CCF5DAB-CC65-4115-8D21-88E388E3856D}" dt="2023-06-20T15:15:10.614" v="106"/>
          <ac:picMkLst>
            <pc:docMk/>
            <pc:sldMk cId="4073497977" sldId="719"/>
            <ac:picMk id="4" creationId="{1E06A18D-E488-7FDA-B9E4-FFE98E3BB607}"/>
          </ac:picMkLst>
        </pc:picChg>
        <pc:picChg chg="add mod">
          <ac:chgData name="Emma Marshall" userId="a2b35d5f-839b-45d7-8609-6fea0563397b" providerId="ADAL" clId="{8CCF5DAB-CC65-4115-8D21-88E388E3856D}" dt="2023-06-20T15:15:10.614" v="106"/>
          <ac:picMkLst>
            <pc:docMk/>
            <pc:sldMk cId="4073497977" sldId="719"/>
            <ac:picMk id="5" creationId="{E6E05542-5B1F-333D-6D72-693A5148FFDE}"/>
          </ac:picMkLst>
        </pc:picChg>
        <pc:picChg chg="del">
          <ac:chgData name="Emma Marshall" userId="a2b35d5f-839b-45d7-8609-6fea0563397b" providerId="ADAL" clId="{8CCF5DAB-CC65-4115-8D21-88E388E3856D}" dt="2023-06-20T15:14:07.753" v="72" actId="478"/>
          <ac:picMkLst>
            <pc:docMk/>
            <pc:sldMk cId="4073497977" sldId="719"/>
            <ac:picMk id="11" creationId="{5937BBAB-D801-0746-91A0-E32E243D068E}"/>
          </ac:picMkLst>
        </pc:picChg>
        <pc:picChg chg="del">
          <ac:chgData name="Emma Marshall" userId="a2b35d5f-839b-45d7-8609-6fea0563397b" providerId="ADAL" clId="{8CCF5DAB-CC65-4115-8D21-88E388E3856D}" dt="2023-06-20T15:14:07.386" v="71" actId="478"/>
          <ac:picMkLst>
            <pc:docMk/>
            <pc:sldMk cId="4073497977" sldId="719"/>
            <ac:picMk id="15" creationId="{A3183ECC-8AE7-AE46-A005-805D2FD5273B}"/>
          </ac:picMkLst>
        </pc:picChg>
      </pc:sldChg>
      <pc:sldChg chg="addSp delSp modSp mod modNotes">
        <pc:chgData name="Emma Marshall" userId="a2b35d5f-839b-45d7-8609-6fea0563397b" providerId="ADAL" clId="{8CCF5DAB-CC65-4115-8D21-88E388E3856D}" dt="2023-06-21T13:10:11.725" v="324"/>
        <pc:sldMkLst>
          <pc:docMk/>
          <pc:sldMk cId="1640562605" sldId="720"/>
        </pc:sldMkLst>
        <pc:spChg chg="mod">
          <ac:chgData name="Emma Marshall" userId="a2b35d5f-839b-45d7-8609-6fea0563397b" providerId="ADAL" clId="{8CCF5DAB-CC65-4115-8D21-88E388E3856D}" dt="2023-06-20T15:23:49.126" v="308" actId="1076"/>
          <ac:spMkLst>
            <pc:docMk/>
            <pc:sldMk cId="1640562605" sldId="720"/>
            <ac:spMk id="3" creationId="{44A062DC-7656-404F-824B-BA5C9AD8C9D2}"/>
          </ac:spMkLst>
        </pc:spChg>
        <pc:spChg chg="mod">
          <ac:chgData name="Emma Marshall" userId="a2b35d5f-839b-45d7-8609-6fea0563397b" providerId="ADAL" clId="{8CCF5DAB-CC65-4115-8D21-88E388E3856D}" dt="2023-06-20T15:19:52.443" v="251" actId="404"/>
          <ac:spMkLst>
            <pc:docMk/>
            <pc:sldMk cId="1640562605" sldId="720"/>
            <ac:spMk id="7" creationId="{BCE48FAD-8FC2-1D49-AACF-61284D88E6BE}"/>
          </ac:spMkLst>
        </pc:spChg>
        <pc:spChg chg="del">
          <ac:chgData name="Emma Marshall" userId="a2b35d5f-839b-45d7-8609-6fea0563397b" providerId="ADAL" clId="{8CCF5DAB-CC65-4115-8D21-88E388E3856D}" dt="2023-06-20T15:14:12.883" v="76" actId="478"/>
          <ac:spMkLst>
            <pc:docMk/>
            <pc:sldMk cId="1640562605" sldId="720"/>
            <ac:spMk id="10" creationId="{36CF8AAB-019B-4140-8344-1956137A9551}"/>
          </ac:spMkLst>
        </pc:spChg>
        <pc:spChg chg="mod">
          <ac:chgData name="Emma Marshall" userId="a2b35d5f-839b-45d7-8609-6fea0563397b" providerId="ADAL" clId="{8CCF5DAB-CC65-4115-8D21-88E388E3856D}" dt="2023-06-20T15:19:52.443" v="251" actId="404"/>
          <ac:spMkLst>
            <pc:docMk/>
            <pc:sldMk cId="1640562605" sldId="720"/>
            <ac:spMk id="11" creationId="{CA139044-D54C-4F1B-A105-7489DF969628}"/>
          </ac:spMkLst>
        </pc:spChg>
        <pc:picChg chg="mod">
          <ac:chgData name="Emma Marshall" userId="a2b35d5f-839b-45d7-8609-6fea0563397b" providerId="ADAL" clId="{8CCF5DAB-CC65-4115-8D21-88E388E3856D}" dt="2023-06-20T15:23:51.237" v="309" actId="1076"/>
          <ac:picMkLst>
            <pc:docMk/>
            <pc:sldMk cId="1640562605" sldId="720"/>
            <ac:picMk id="2" creationId="{DD228510-C10E-4EAA-87B1-5E3383D2FE6A}"/>
          </ac:picMkLst>
        </pc:picChg>
        <pc:picChg chg="add mod">
          <ac:chgData name="Emma Marshall" userId="a2b35d5f-839b-45d7-8609-6fea0563397b" providerId="ADAL" clId="{8CCF5DAB-CC65-4115-8D21-88E388E3856D}" dt="2023-06-20T15:19:52.443" v="251" actId="404"/>
          <ac:picMkLst>
            <pc:docMk/>
            <pc:sldMk cId="1640562605" sldId="720"/>
            <ac:picMk id="4" creationId="{17004D72-34C9-9570-0EEE-F3E82F801462}"/>
          </ac:picMkLst>
        </pc:picChg>
        <pc:picChg chg="add mod">
          <ac:chgData name="Emma Marshall" userId="a2b35d5f-839b-45d7-8609-6fea0563397b" providerId="ADAL" clId="{8CCF5DAB-CC65-4115-8D21-88E388E3856D}" dt="2023-06-20T15:19:52.443" v="251" actId="404"/>
          <ac:picMkLst>
            <pc:docMk/>
            <pc:sldMk cId="1640562605" sldId="720"/>
            <ac:picMk id="5" creationId="{7C27A299-9D18-0834-D723-29107955B69F}"/>
          </ac:picMkLst>
        </pc:picChg>
        <pc:picChg chg="del">
          <ac:chgData name="Emma Marshall" userId="a2b35d5f-839b-45d7-8609-6fea0563397b" providerId="ADAL" clId="{8CCF5DAB-CC65-4115-8D21-88E388E3856D}" dt="2023-06-20T15:14:13.226" v="77" actId="478"/>
          <ac:picMkLst>
            <pc:docMk/>
            <pc:sldMk cId="1640562605" sldId="720"/>
            <ac:picMk id="6" creationId="{0EC47066-1F15-6E47-86C5-408FE50574DD}"/>
          </ac:picMkLst>
        </pc:picChg>
        <pc:picChg chg="del">
          <ac:chgData name="Emma Marshall" userId="a2b35d5f-839b-45d7-8609-6fea0563397b" providerId="ADAL" clId="{8CCF5DAB-CC65-4115-8D21-88E388E3856D}" dt="2023-06-20T15:14:14.106" v="78" actId="478"/>
          <ac:picMkLst>
            <pc:docMk/>
            <pc:sldMk cId="1640562605" sldId="720"/>
            <ac:picMk id="9" creationId="{93436ABD-A3CD-C747-B592-528E63E8D650}"/>
          </ac:picMkLst>
        </pc:picChg>
      </pc:sldChg>
      <pc:sldChg chg="addSp delSp modSp mod modNotes">
        <pc:chgData name="Emma Marshall" userId="a2b35d5f-839b-45d7-8609-6fea0563397b" providerId="ADAL" clId="{8CCF5DAB-CC65-4115-8D21-88E388E3856D}" dt="2023-06-21T13:10:11.725" v="324"/>
        <pc:sldMkLst>
          <pc:docMk/>
          <pc:sldMk cId="3825496145" sldId="721"/>
        </pc:sldMkLst>
        <pc:spChg chg="mod">
          <ac:chgData name="Emma Marshall" userId="a2b35d5f-839b-45d7-8609-6fea0563397b" providerId="ADAL" clId="{8CCF5DAB-CC65-4115-8D21-88E388E3856D}" dt="2023-06-20T15:21:42.654" v="286" actId="1076"/>
          <ac:spMkLst>
            <pc:docMk/>
            <pc:sldMk cId="3825496145" sldId="721"/>
            <ac:spMk id="4" creationId="{EB3311F6-DE34-F24C-A881-1D68E1A0C5BB}"/>
          </ac:spMkLst>
        </pc:spChg>
        <pc:spChg chg="del">
          <ac:chgData name="Emma Marshall" userId="a2b35d5f-839b-45d7-8609-6fea0563397b" providerId="ADAL" clId="{8CCF5DAB-CC65-4115-8D21-88E388E3856D}" dt="2023-06-20T15:13:20.546" v="28" actId="478"/>
          <ac:spMkLst>
            <pc:docMk/>
            <pc:sldMk cId="3825496145" sldId="721"/>
            <ac:spMk id="14" creationId="{29193A9D-7079-D44C-98C4-A9DE2C404327}"/>
          </ac:spMkLst>
        </pc:spChg>
        <pc:spChg chg="mod">
          <ac:chgData name="Emma Marshall" userId="a2b35d5f-839b-45d7-8609-6fea0563397b" providerId="ADAL" clId="{8CCF5DAB-CC65-4115-8D21-88E388E3856D}" dt="2023-06-20T15:17:55.351" v="196" actId="404"/>
          <ac:spMkLst>
            <pc:docMk/>
            <pc:sldMk cId="3825496145" sldId="721"/>
            <ac:spMk id="19" creationId="{A66D3A8A-C1B4-1044-8A20-E9DB694E8F2F}"/>
          </ac:spMkLst>
        </pc:spChg>
        <pc:spChg chg="mod">
          <ac:chgData name="Emma Marshall" userId="a2b35d5f-839b-45d7-8609-6fea0563397b" providerId="ADAL" clId="{8CCF5DAB-CC65-4115-8D21-88E388E3856D}" dt="2023-06-20T15:17:55.351" v="196" actId="404"/>
          <ac:spMkLst>
            <pc:docMk/>
            <pc:sldMk cId="3825496145" sldId="721"/>
            <ac:spMk id="20" creationId="{B29C2788-2CD6-FD41-8E79-01DDA718B1BE}"/>
          </ac:spMkLst>
        </pc:spChg>
        <pc:spChg chg="mod">
          <ac:chgData name="Emma Marshall" userId="a2b35d5f-839b-45d7-8609-6fea0563397b" providerId="ADAL" clId="{8CCF5DAB-CC65-4115-8D21-88E388E3856D}" dt="2023-06-20T15:17:55.351" v="196" actId="404"/>
          <ac:spMkLst>
            <pc:docMk/>
            <pc:sldMk cId="3825496145" sldId="721"/>
            <ac:spMk id="21" creationId="{33B93EBC-462B-D046-92AA-12F30246F77E}"/>
          </ac:spMkLst>
        </pc:spChg>
        <pc:spChg chg="mod">
          <ac:chgData name="Emma Marshall" userId="a2b35d5f-839b-45d7-8609-6fea0563397b" providerId="ADAL" clId="{8CCF5DAB-CC65-4115-8D21-88E388E3856D}" dt="2023-06-20T15:17:55.351" v="196" actId="404"/>
          <ac:spMkLst>
            <pc:docMk/>
            <pc:sldMk cId="3825496145" sldId="721"/>
            <ac:spMk id="22" creationId="{78D30D7B-A8D5-E14C-BEF2-6F45686718D2}"/>
          </ac:spMkLst>
        </pc:spChg>
        <pc:spChg chg="mod">
          <ac:chgData name="Emma Marshall" userId="a2b35d5f-839b-45d7-8609-6fea0563397b" providerId="ADAL" clId="{8CCF5DAB-CC65-4115-8D21-88E388E3856D}" dt="2023-06-20T15:17:55.351" v="196" actId="404"/>
          <ac:spMkLst>
            <pc:docMk/>
            <pc:sldMk cId="3825496145" sldId="721"/>
            <ac:spMk id="23" creationId="{8FCFC6AC-F77C-CD48-A8D4-34374A88486B}"/>
          </ac:spMkLst>
        </pc:spChg>
        <pc:spChg chg="mod">
          <ac:chgData name="Emma Marshall" userId="a2b35d5f-839b-45d7-8609-6fea0563397b" providerId="ADAL" clId="{8CCF5DAB-CC65-4115-8D21-88E388E3856D}" dt="2023-06-20T15:17:55.351" v="196" actId="404"/>
          <ac:spMkLst>
            <pc:docMk/>
            <pc:sldMk cId="3825496145" sldId="721"/>
            <ac:spMk id="32" creationId="{6CB9CDC4-6A2E-EB43-9BB1-FC8689229B88}"/>
          </ac:spMkLst>
        </pc:spChg>
        <pc:spChg chg="mod">
          <ac:chgData name="Emma Marshall" userId="a2b35d5f-839b-45d7-8609-6fea0563397b" providerId="ADAL" clId="{8CCF5DAB-CC65-4115-8D21-88E388E3856D}" dt="2023-06-20T15:17:55.351" v="196" actId="404"/>
          <ac:spMkLst>
            <pc:docMk/>
            <pc:sldMk cId="3825496145" sldId="721"/>
            <ac:spMk id="37" creationId="{DF83FC5C-7448-3D46-9AC0-E52198DF7F25}"/>
          </ac:spMkLst>
        </pc:spChg>
        <pc:spChg chg="mod">
          <ac:chgData name="Emma Marshall" userId="a2b35d5f-839b-45d7-8609-6fea0563397b" providerId="ADAL" clId="{8CCF5DAB-CC65-4115-8D21-88E388E3856D}" dt="2023-06-20T15:17:55.351" v="196" actId="404"/>
          <ac:spMkLst>
            <pc:docMk/>
            <pc:sldMk cId="3825496145" sldId="721"/>
            <ac:spMk id="38" creationId="{F7908615-7450-E945-9AA9-2EC37A7D04A7}"/>
          </ac:spMkLst>
        </pc:spChg>
        <pc:picChg chg="del">
          <ac:chgData name="Emma Marshall" userId="a2b35d5f-839b-45d7-8609-6fea0563397b" providerId="ADAL" clId="{8CCF5DAB-CC65-4115-8D21-88E388E3856D}" dt="2023-06-20T15:13:21.401" v="30" actId="478"/>
          <ac:picMkLst>
            <pc:docMk/>
            <pc:sldMk cId="3825496145" sldId="721"/>
            <ac:picMk id="2" creationId="{E9F1F9BD-4C8E-45F5-B523-1CAF28CE4191}"/>
          </ac:picMkLst>
        </pc:picChg>
        <pc:picChg chg="add mod">
          <ac:chgData name="Emma Marshall" userId="a2b35d5f-839b-45d7-8609-6fea0563397b" providerId="ADAL" clId="{8CCF5DAB-CC65-4115-8D21-88E388E3856D}" dt="2023-06-20T15:15:47.982" v="124"/>
          <ac:picMkLst>
            <pc:docMk/>
            <pc:sldMk cId="3825496145" sldId="721"/>
            <ac:picMk id="3" creationId="{CECE411E-2BB2-1CDA-2ABA-7769416BC739}"/>
          </ac:picMkLst>
        </pc:picChg>
        <pc:picChg chg="add mod">
          <ac:chgData name="Emma Marshall" userId="a2b35d5f-839b-45d7-8609-6fea0563397b" providerId="ADAL" clId="{8CCF5DAB-CC65-4115-8D21-88E388E3856D}" dt="2023-06-20T15:15:47.982" v="124"/>
          <ac:picMkLst>
            <pc:docMk/>
            <pc:sldMk cId="3825496145" sldId="721"/>
            <ac:picMk id="5" creationId="{DABA4E9D-125F-1E72-24DF-D90E3E2B37A5}"/>
          </ac:picMkLst>
        </pc:picChg>
        <pc:picChg chg="del">
          <ac:chgData name="Emma Marshall" userId="a2b35d5f-839b-45d7-8609-6fea0563397b" providerId="ADAL" clId="{8CCF5DAB-CC65-4115-8D21-88E388E3856D}" dt="2023-06-20T15:13:20.817" v="29" actId="478"/>
          <ac:picMkLst>
            <pc:docMk/>
            <pc:sldMk cId="3825496145" sldId="721"/>
            <ac:picMk id="16" creationId="{D619566E-D1BF-9842-A235-594AD462FAAD}"/>
          </ac:picMkLst>
        </pc:picChg>
      </pc:sldChg>
      <pc:sldChg chg="addSp delSp modSp mod modNotes">
        <pc:chgData name="Emma Marshall" userId="a2b35d5f-839b-45d7-8609-6fea0563397b" providerId="ADAL" clId="{8CCF5DAB-CC65-4115-8D21-88E388E3856D}" dt="2023-06-21T13:10:11.725" v="324"/>
        <pc:sldMkLst>
          <pc:docMk/>
          <pc:sldMk cId="2782266552" sldId="722"/>
        </pc:sldMkLst>
        <pc:spChg chg="del">
          <ac:chgData name="Emma Marshall" userId="a2b35d5f-839b-45d7-8609-6fea0563397b" providerId="ADAL" clId="{8CCF5DAB-CC65-4115-8D21-88E388E3856D}" dt="2023-06-20T15:14:24.051" v="86" actId="478"/>
          <ac:spMkLst>
            <pc:docMk/>
            <pc:sldMk cId="2782266552" sldId="722"/>
            <ac:spMk id="13" creationId="{68980902-F6F3-3149-8929-85360D8B9798}"/>
          </ac:spMkLst>
        </pc:spChg>
        <pc:spChg chg="mod">
          <ac:chgData name="Emma Marshall" userId="a2b35d5f-839b-45d7-8609-6fea0563397b" providerId="ADAL" clId="{8CCF5DAB-CC65-4115-8D21-88E388E3856D}" dt="2023-06-20T15:20:07.951" v="259" actId="404"/>
          <ac:spMkLst>
            <pc:docMk/>
            <pc:sldMk cId="2782266552" sldId="722"/>
            <ac:spMk id="21" creationId="{B21C3127-493C-404C-9BF2-7DBE4AFA5D09}"/>
          </ac:spMkLst>
        </pc:spChg>
        <pc:spChg chg="mod">
          <ac:chgData name="Emma Marshall" userId="a2b35d5f-839b-45d7-8609-6fea0563397b" providerId="ADAL" clId="{8CCF5DAB-CC65-4115-8D21-88E388E3856D}" dt="2023-06-20T15:20:07.951" v="259" actId="404"/>
          <ac:spMkLst>
            <pc:docMk/>
            <pc:sldMk cId="2782266552" sldId="722"/>
            <ac:spMk id="26" creationId="{8EFA0BBC-0510-7F44-B1AE-58E5FACD7622}"/>
          </ac:spMkLst>
        </pc:spChg>
        <pc:spChg chg="mod">
          <ac:chgData name="Emma Marshall" userId="a2b35d5f-839b-45d7-8609-6fea0563397b" providerId="ADAL" clId="{8CCF5DAB-CC65-4115-8D21-88E388E3856D}" dt="2023-06-20T15:20:07.951" v="259" actId="404"/>
          <ac:spMkLst>
            <pc:docMk/>
            <pc:sldMk cId="2782266552" sldId="722"/>
            <ac:spMk id="37" creationId="{13F824F6-5561-44D0-8CEC-4CF2EEA9EA4E}"/>
          </ac:spMkLst>
        </pc:spChg>
        <pc:spChg chg="mod">
          <ac:chgData name="Emma Marshall" userId="a2b35d5f-839b-45d7-8609-6fea0563397b" providerId="ADAL" clId="{8CCF5DAB-CC65-4115-8D21-88E388E3856D}" dt="2023-06-20T15:20:07.951" v="259" actId="404"/>
          <ac:spMkLst>
            <pc:docMk/>
            <pc:sldMk cId="2782266552" sldId="722"/>
            <ac:spMk id="39" creationId="{697A5373-703B-4EFB-B0EC-ED9AAEBB88A3}"/>
          </ac:spMkLst>
        </pc:spChg>
        <pc:spChg chg="mod">
          <ac:chgData name="Emma Marshall" userId="a2b35d5f-839b-45d7-8609-6fea0563397b" providerId="ADAL" clId="{8CCF5DAB-CC65-4115-8D21-88E388E3856D}" dt="2023-06-20T15:20:07.951" v="259" actId="404"/>
          <ac:spMkLst>
            <pc:docMk/>
            <pc:sldMk cId="2782266552" sldId="722"/>
            <ac:spMk id="41" creationId="{948FC2CD-F2AE-4346-86A7-96A3B7E11EF8}"/>
          </ac:spMkLst>
        </pc:spChg>
        <pc:spChg chg="mod">
          <ac:chgData name="Emma Marshall" userId="a2b35d5f-839b-45d7-8609-6fea0563397b" providerId="ADAL" clId="{8CCF5DAB-CC65-4115-8D21-88E388E3856D}" dt="2023-06-20T15:20:07.951" v="259" actId="404"/>
          <ac:spMkLst>
            <pc:docMk/>
            <pc:sldMk cId="2782266552" sldId="722"/>
            <ac:spMk id="43" creationId="{7EE8D0AF-431B-44DC-A9B4-709DA0D4C21C}"/>
          </ac:spMkLst>
        </pc:spChg>
        <pc:picChg chg="add mod">
          <ac:chgData name="Emma Marshall" userId="a2b35d5f-839b-45d7-8609-6fea0563397b" providerId="ADAL" clId="{8CCF5DAB-CC65-4115-8D21-88E388E3856D}" dt="2023-06-20T15:15:03.718" v="102"/>
          <ac:picMkLst>
            <pc:docMk/>
            <pc:sldMk cId="2782266552" sldId="722"/>
            <ac:picMk id="2" creationId="{E9A5F534-5C08-399D-D2C7-4B0F88B58E19}"/>
          </ac:picMkLst>
        </pc:picChg>
        <pc:picChg chg="add mod">
          <ac:chgData name="Emma Marshall" userId="a2b35d5f-839b-45d7-8609-6fea0563397b" providerId="ADAL" clId="{8CCF5DAB-CC65-4115-8D21-88E388E3856D}" dt="2023-06-20T15:15:03.718" v="102"/>
          <ac:picMkLst>
            <pc:docMk/>
            <pc:sldMk cId="2782266552" sldId="722"/>
            <ac:picMk id="3" creationId="{B60ED18D-4EA0-3F75-B015-1524ED3761C3}"/>
          </ac:picMkLst>
        </pc:picChg>
        <pc:picChg chg="del">
          <ac:chgData name="Emma Marshall" userId="a2b35d5f-839b-45d7-8609-6fea0563397b" providerId="ADAL" clId="{8CCF5DAB-CC65-4115-8D21-88E388E3856D}" dt="2023-06-20T15:14:22.347" v="84" actId="478"/>
          <ac:picMkLst>
            <pc:docMk/>
            <pc:sldMk cId="2782266552" sldId="722"/>
            <ac:picMk id="12" creationId="{B28F3FE1-563A-E54D-9858-5906F8111B81}"/>
          </ac:picMkLst>
        </pc:picChg>
        <pc:picChg chg="del">
          <ac:chgData name="Emma Marshall" userId="a2b35d5f-839b-45d7-8609-6fea0563397b" providerId="ADAL" clId="{8CCF5DAB-CC65-4115-8D21-88E388E3856D}" dt="2023-06-20T15:14:22.633" v="85" actId="478"/>
          <ac:picMkLst>
            <pc:docMk/>
            <pc:sldMk cId="2782266552" sldId="722"/>
            <ac:picMk id="22" creationId="{5E4D8E02-DE9A-094D-8C40-239EBA3A8545}"/>
          </ac:picMkLst>
        </pc:picChg>
      </pc:sldChg>
      <pc:sldChg chg="addSp delSp modSp mod modNotes">
        <pc:chgData name="Emma Marshall" userId="a2b35d5f-839b-45d7-8609-6fea0563397b" providerId="ADAL" clId="{8CCF5DAB-CC65-4115-8D21-88E388E3856D}" dt="2023-06-21T13:10:11.725" v="324"/>
        <pc:sldMkLst>
          <pc:docMk/>
          <pc:sldMk cId="2871069387" sldId="723"/>
        </pc:sldMkLst>
        <pc:spChg chg="mod">
          <ac:chgData name="Emma Marshall" userId="a2b35d5f-839b-45d7-8609-6fea0563397b" providerId="ADAL" clId="{8CCF5DAB-CC65-4115-8D21-88E388E3856D}" dt="2023-06-20T15:24:24.205" v="314" actId="1076"/>
          <ac:spMkLst>
            <pc:docMk/>
            <pc:sldMk cId="2871069387" sldId="723"/>
            <ac:spMk id="4" creationId="{48309EE0-2AAF-417B-8282-2747DD265FFC}"/>
          </ac:spMkLst>
        </pc:spChg>
        <pc:spChg chg="del">
          <ac:chgData name="Emma Marshall" userId="a2b35d5f-839b-45d7-8609-6fea0563397b" providerId="ADAL" clId="{8CCF5DAB-CC65-4115-8D21-88E388E3856D}" dt="2023-06-20T15:14:27.962" v="89" actId="478"/>
          <ac:spMkLst>
            <pc:docMk/>
            <pc:sldMk cId="2871069387" sldId="723"/>
            <ac:spMk id="13" creationId="{BC20E730-811D-E843-97CF-CFB25E954ADC}"/>
          </ac:spMkLst>
        </pc:spChg>
        <pc:spChg chg="mod">
          <ac:chgData name="Emma Marshall" userId="a2b35d5f-839b-45d7-8609-6fea0563397b" providerId="ADAL" clId="{8CCF5DAB-CC65-4115-8D21-88E388E3856D}" dt="2023-06-20T15:20:13.919" v="263" actId="404"/>
          <ac:spMkLst>
            <pc:docMk/>
            <pc:sldMk cId="2871069387" sldId="723"/>
            <ac:spMk id="21" creationId="{B21C3127-493C-404C-9BF2-7DBE4AFA5D09}"/>
          </ac:spMkLst>
        </pc:spChg>
        <pc:spChg chg="mod">
          <ac:chgData name="Emma Marshall" userId="a2b35d5f-839b-45d7-8609-6fea0563397b" providerId="ADAL" clId="{8CCF5DAB-CC65-4115-8D21-88E388E3856D}" dt="2023-06-20T15:20:13.919" v="263" actId="404"/>
          <ac:spMkLst>
            <pc:docMk/>
            <pc:sldMk cId="2871069387" sldId="723"/>
            <ac:spMk id="37" creationId="{13F824F6-5561-44D0-8CEC-4CF2EEA9EA4E}"/>
          </ac:spMkLst>
        </pc:spChg>
        <pc:spChg chg="mod">
          <ac:chgData name="Emma Marshall" userId="a2b35d5f-839b-45d7-8609-6fea0563397b" providerId="ADAL" clId="{8CCF5DAB-CC65-4115-8D21-88E388E3856D}" dt="2023-06-20T15:20:13.919" v="263" actId="404"/>
          <ac:spMkLst>
            <pc:docMk/>
            <pc:sldMk cId="2871069387" sldId="723"/>
            <ac:spMk id="39" creationId="{697A5373-703B-4EFB-B0EC-ED9AAEBB88A3}"/>
          </ac:spMkLst>
        </pc:spChg>
        <pc:spChg chg="mod">
          <ac:chgData name="Emma Marshall" userId="a2b35d5f-839b-45d7-8609-6fea0563397b" providerId="ADAL" clId="{8CCF5DAB-CC65-4115-8D21-88E388E3856D}" dt="2023-06-20T15:20:13.919" v="263" actId="404"/>
          <ac:spMkLst>
            <pc:docMk/>
            <pc:sldMk cId="2871069387" sldId="723"/>
            <ac:spMk id="41" creationId="{948FC2CD-F2AE-4346-86A7-96A3B7E11EF8}"/>
          </ac:spMkLst>
        </pc:spChg>
        <pc:spChg chg="mod">
          <ac:chgData name="Emma Marshall" userId="a2b35d5f-839b-45d7-8609-6fea0563397b" providerId="ADAL" clId="{8CCF5DAB-CC65-4115-8D21-88E388E3856D}" dt="2023-06-20T15:20:13.919" v="263" actId="404"/>
          <ac:spMkLst>
            <pc:docMk/>
            <pc:sldMk cId="2871069387" sldId="723"/>
            <ac:spMk id="43" creationId="{7EE8D0AF-431B-44DC-A9B4-709DA0D4C21C}"/>
          </ac:spMkLst>
        </pc:spChg>
        <pc:picChg chg="add mod">
          <ac:chgData name="Emma Marshall" userId="a2b35d5f-839b-45d7-8609-6fea0563397b" providerId="ADAL" clId="{8CCF5DAB-CC65-4115-8D21-88E388E3856D}" dt="2023-06-20T15:15:02.487" v="101"/>
          <ac:picMkLst>
            <pc:docMk/>
            <pc:sldMk cId="2871069387" sldId="723"/>
            <ac:picMk id="2" creationId="{11886A8C-F6FC-748A-5D7A-CFA06A4800EC}"/>
          </ac:picMkLst>
        </pc:picChg>
        <pc:picChg chg="add mod">
          <ac:chgData name="Emma Marshall" userId="a2b35d5f-839b-45d7-8609-6fea0563397b" providerId="ADAL" clId="{8CCF5DAB-CC65-4115-8D21-88E388E3856D}" dt="2023-06-20T15:15:02.487" v="101"/>
          <ac:picMkLst>
            <pc:docMk/>
            <pc:sldMk cId="2871069387" sldId="723"/>
            <ac:picMk id="3" creationId="{27E60A31-2672-5E30-F82A-2554C8538BEE}"/>
          </ac:picMkLst>
        </pc:picChg>
        <pc:picChg chg="del">
          <ac:chgData name="Emma Marshall" userId="a2b35d5f-839b-45d7-8609-6fea0563397b" providerId="ADAL" clId="{8CCF5DAB-CC65-4115-8D21-88E388E3856D}" dt="2023-06-20T15:14:25.858" v="87" actId="478"/>
          <ac:picMkLst>
            <pc:docMk/>
            <pc:sldMk cId="2871069387" sldId="723"/>
            <ac:picMk id="12" creationId="{5AB98E3F-B59F-0C44-8CB9-7CA9EAA0C75A}"/>
          </ac:picMkLst>
        </pc:picChg>
        <pc:picChg chg="del">
          <ac:chgData name="Emma Marshall" userId="a2b35d5f-839b-45d7-8609-6fea0563397b" providerId="ADAL" clId="{8CCF5DAB-CC65-4115-8D21-88E388E3856D}" dt="2023-06-20T15:14:26.690" v="88" actId="478"/>
          <ac:picMkLst>
            <pc:docMk/>
            <pc:sldMk cId="2871069387" sldId="723"/>
            <ac:picMk id="22" creationId="{5E4D8E02-DE9A-094D-8C40-239EBA3A8545}"/>
          </ac:picMkLst>
        </pc:picChg>
      </pc:sldChg>
      <pc:sldChg chg="addSp delSp modSp del mod">
        <pc:chgData name="Emma Marshall" userId="a2b35d5f-839b-45d7-8609-6fea0563397b" providerId="ADAL" clId="{8CCF5DAB-CC65-4115-8D21-88E388E3856D}" dt="2023-06-20T15:15:27.576" v="114" actId="47"/>
        <pc:sldMkLst>
          <pc:docMk/>
          <pc:sldMk cId="3317868633" sldId="724"/>
        </pc:sldMkLst>
        <pc:spChg chg="del">
          <ac:chgData name="Emma Marshall" userId="a2b35d5f-839b-45d7-8609-6fea0563397b" providerId="ADAL" clId="{8CCF5DAB-CC65-4115-8D21-88E388E3856D}" dt="2023-06-20T15:13:45.163" v="52" actId="478"/>
          <ac:spMkLst>
            <pc:docMk/>
            <pc:sldMk cId="3317868633" sldId="724"/>
            <ac:spMk id="6" creationId="{051553A6-950B-7743-BA5B-88D6AC814A9C}"/>
          </ac:spMkLst>
        </pc:spChg>
        <pc:picChg chg="add mod">
          <ac:chgData name="Emma Marshall" userId="a2b35d5f-839b-45d7-8609-6fea0563397b" providerId="ADAL" clId="{8CCF5DAB-CC65-4115-8D21-88E388E3856D}" dt="2023-06-20T15:15:19.414" v="112"/>
          <ac:picMkLst>
            <pc:docMk/>
            <pc:sldMk cId="3317868633" sldId="724"/>
            <ac:picMk id="2" creationId="{297C5730-6333-E070-83AA-93A9FB77D3BD}"/>
          </ac:picMkLst>
        </pc:picChg>
        <pc:picChg chg="add mod">
          <ac:chgData name="Emma Marshall" userId="a2b35d5f-839b-45d7-8609-6fea0563397b" providerId="ADAL" clId="{8CCF5DAB-CC65-4115-8D21-88E388E3856D}" dt="2023-06-20T15:15:19.414" v="112"/>
          <ac:picMkLst>
            <pc:docMk/>
            <pc:sldMk cId="3317868633" sldId="724"/>
            <ac:picMk id="4" creationId="{9D57B98D-6FE3-197B-0FF4-49F53FE58744}"/>
          </ac:picMkLst>
        </pc:picChg>
        <pc:picChg chg="del">
          <ac:chgData name="Emma Marshall" userId="a2b35d5f-839b-45d7-8609-6fea0563397b" providerId="ADAL" clId="{8CCF5DAB-CC65-4115-8D21-88E388E3856D}" dt="2023-06-20T15:13:43.890" v="51" actId="478"/>
          <ac:picMkLst>
            <pc:docMk/>
            <pc:sldMk cId="3317868633" sldId="724"/>
            <ac:picMk id="5" creationId="{06D7F1AE-21ED-BD40-B3F2-2D00FEFA05A8}"/>
          </ac:picMkLst>
        </pc:picChg>
        <pc:picChg chg="del">
          <ac:chgData name="Emma Marshall" userId="a2b35d5f-839b-45d7-8609-6fea0563397b" providerId="ADAL" clId="{8CCF5DAB-CC65-4115-8D21-88E388E3856D}" dt="2023-06-20T15:13:43.570" v="50" actId="478"/>
          <ac:picMkLst>
            <pc:docMk/>
            <pc:sldMk cId="3317868633" sldId="724"/>
            <ac:picMk id="7" creationId="{B23BBE69-61D7-D04B-948C-DA159D6BCD7D}"/>
          </ac:picMkLst>
        </pc:picChg>
      </pc:sldChg>
      <pc:sldChg chg="modSp add mod modNotes">
        <pc:chgData name="Emma Marshall" userId="a2b35d5f-839b-45d7-8609-6fea0563397b" providerId="ADAL" clId="{8CCF5DAB-CC65-4115-8D21-88E388E3856D}" dt="2023-06-21T13:10:10.453" v="321"/>
        <pc:sldMkLst>
          <pc:docMk/>
          <pc:sldMk cId="2929111742" sldId="753"/>
        </pc:sldMkLst>
        <pc:spChg chg="mod">
          <ac:chgData name="Emma Marshall" userId="a2b35d5f-839b-45d7-8609-6fea0563397b" providerId="ADAL" clId="{8CCF5DAB-CC65-4115-8D21-88E388E3856D}" dt="2023-06-20T15:16:18.099" v="158" actId="20577"/>
          <ac:spMkLst>
            <pc:docMk/>
            <pc:sldMk cId="2929111742" sldId="753"/>
            <ac:spMk id="7" creationId="{879986B7-D4E7-604D-B06B-A19520E9B312}"/>
          </ac:spMkLst>
        </pc:spChg>
      </pc:sldChg>
      <pc:sldChg chg="delSp add mod modNotes">
        <pc:chgData name="Emma Marshall" userId="a2b35d5f-839b-45d7-8609-6fea0563397b" providerId="ADAL" clId="{8CCF5DAB-CC65-4115-8D21-88E388E3856D}" dt="2023-06-21T13:10:10.453" v="321"/>
        <pc:sldMkLst>
          <pc:docMk/>
          <pc:sldMk cId="4029366483" sldId="768"/>
        </pc:sldMkLst>
        <pc:picChg chg="del">
          <ac:chgData name="Emma Marshall" userId="a2b35d5f-839b-45d7-8609-6fea0563397b" providerId="ADAL" clId="{8CCF5DAB-CC65-4115-8D21-88E388E3856D}" dt="2023-06-20T15:15:35.363" v="117" actId="478"/>
          <ac:picMkLst>
            <pc:docMk/>
            <pc:sldMk cId="4029366483" sldId="768"/>
            <ac:picMk id="3" creationId="{4C5519E4-D0E2-7BF6-656E-118D0486837B}"/>
          </ac:picMkLst>
        </pc:picChg>
      </pc:sldChg>
      <pc:sldChg chg="add del">
        <pc:chgData name="Emma Marshall" userId="a2b35d5f-839b-45d7-8609-6fea0563397b" providerId="ADAL" clId="{8CCF5DAB-CC65-4115-8D21-88E388E3856D}" dt="2023-06-20T15:15:31.492" v="116"/>
        <pc:sldMkLst>
          <pc:docMk/>
          <pc:sldMk cId="1968864374" sldId="769"/>
        </pc:sldMkLst>
      </pc:sldChg>
    </pc:docChg>
  </pc:docChgLst>
  <pc:docChgLst>
    <pc:chgData name="Mark Herbert" userId="S::mark@colour-profiling.com::15902831-cc1d-4d1a-b05d-88318b84e529" providerId="AD" clId="Web-{CFB8FF54-4050-48C5-431B-8BE1F3285931}"/>
    <pc:docChg chg="modSld">
      <pc:chgData name="Mark Herbert" userId="S::mark@colour-profiling.com::15902831-cc1d-4d1a-b05d-88318b84e529" providerId="AD" clId="Web-{CFB8FF54-4050-48C5-431B-8BE1F3285931}" dt="2021-06-02T11:29:39.839" v="45"/>
      <pc:docMkLst>
        <pc:docMk/>
      </pc:docMkLst>
      <pc:sldChg chg="addSp">
        <pc:chgData name="Mark Herbert" userId="S::mark@colour-profiling.com::15902831-cc1d-4d1a-b05d-88318b84e529" providerId="AD" clId="Web-{CFB8FF54-4050-48C5-431B-8BE1F3285931}" dt="2021-06-02T11:28:30.338" v="10"/>
        <pc:sldMkLst>
          <pc:docMk/>
          <pc:sldMk cId="549598823" sldId="262"/>
        </pc:sldMkLst>
        <pc:spChg chg="add">
          <ac:chgData name="Mark Herbert" userId="S::mark@colour-profiling.com::15902831-cc1d-4d1a-b05d-88318b84e529" providerId="AD" clId="Web-{CFB8FF54-4050-48C5-431B-8BE1F3285931}" dt="2021-06-02T11:28:30.338" v="10"/>
          <ac:spMkLst>
            <pc:docMk/>
            <pc:sldMk cId="549598823" sldId="262"/>
            <ac:spMk id="24" creationId="{501B6C63-F934-4F81-8033-5AD6EECB163B}"/>
          </ac:spMkLst>
        </pc:spChg>
      </pc:sldChg>
      <pc:sldChg chg="addSp">
        <pc:chgData name="Mark Herbert" userId="S::mark@colour-profiling.com::15902831-cc1d-4d1a-b05d-88318b84e529" providerId="AD" clId="Web-{CFB8FF54-4050-48C5-431B-8BE1F3285931}" dt="2021-06-02T11:29:20.073" v="35"/>
        <pc:sldMkLst>
          <pc:docMk/>
          <pc:sldMk cId="2121092460" sldId="280"/>
        </pc:sldMkLst>
        <pc:spChg chg="add">
          <ac:chgData name="Mark Herbert" userId="S::mark@colour-profiling.com::15902831-cc1d-4d1a-b05d-88318b84e529" providerId="AD" clId="Web-{CFB8FF54-4050-48C5-431B-8BE1F3285931}" dt="2021-06-02T11:29:20.073" v="35"/>
          <ac:spMkLst>
            <pc:docMk/>
            <pc:sldMk cId="2121092460" sldId="280"/>
            <ac:spMk id="11" creationId="{501B6C63-F934-4F81-8033-5AD6EECB163B}"/>
          </ac:spMkLst>
        </pc:spChg>
      </pc:sldChg>
      <pc:sldChg chg="addSp">
        <pc:chgData name="Mark Herbert" userId="S::mark@colour-profiling.com::15902831-cc1d-4d1a-b05d-88318b84e529" providerId="AD" clId="Web-{CFB8FF54-4050-48C5-431B-8BE1F3285931}" dt="2021-06-02T11:29:13.667" v="31"/>
        <pc:sldMkLst>
          <pc:docMk/>
          <pc:sldMk cId="1937891169" sldId="323"/>
        </pc:sldMkLst>
        <pc:spChg chg="add">
          <ac:chgData name="Mark Herbert" userId="S::mark@colour-profiling.com::15902831-cc1d-4d1a-b05d-88318b84e529" providerId="AD" clId="Web-{CFB8FF54-4050-48C5-431B-8BE1F3285931}" dt="2021-06-02T11:29:13.667" v="31"/>
          <ac:spMkLst>
            <pc:docMk/>
            <pc:sldMk cId="1937891169" sldId="323"/>
            <ac:spMk id="8" creationId="{501B6C63-F934-4F81-8033-5AD6EECB163B}"/>
          </ac:spMkLst>
        </pc:spChg>
      </pc:sldChg>
      <pc:sldChg chg="addSp">
        <pc:chgData name="Mark Herbert" userId="S::mark@colour-profiling.com::15902831-cc1d-4d1a-b05d-88318b84e529" providerId="AD" clId="Web-{CFB8FF54-4050-48C5-431B-8BE1F3285931}" dt="2021-06-02T11:29:28.402" v="39"/>
        <pc:sldMkLst>
          <pc:docMk/>
          <pc:sldMk cId="4026960805" sldId="384"/>
        </pc:sldMkLst>
        <pc:spChg chg="add">
          <ac:chgData name="Mark Herbert" userId="S::mark@colour-profiling.com::15902831-cc1d-4d1a-b05d-88318b84e529" providerId="AD" clId="Web-{CFB8FF54-4050-48C5-431B-8BE1F3285931}" dt="2021-06-02T11:29:28.402" v="39"/>
          <ac:spMkLst>
            <pc:docMk/>
            <pc:sldMk cId="4026960805" sldId="384"/>
            <ac:spMk id="27" creationId="{501B6C63-F934-4F81-8033-5AD6EECB163B}"/>
          </ac:spMkLst>
        </pc:spChg>
      </pc:sldChg>
      <pc:sldChg chg="addSp">
        <pc:chgData name="Mark Herbert" userId="S::mark@colour-profiling.com::15902831-cc1d-4d1a-b05d-88318b84e529" providerId="AD" clId="Web-{CFB8FF54-4050-48C5-431B-8BE1F3285931}" dt="2021-06-02T11:29:10.682" v="29"/>
        <pc:sldMkLst>
          <pc:docMk/>
          <pc:sldMk cId="2196014967" sldId="394"/>
        </pc:sldMkLst>
        <pc:spChg chg="add">
          <ac:chgData name="Mark Herbert" userId="S::mark@colour-profiling.com::15902831-cc1d-4d1a-b05d-88318b84e529" providerId="AD" clId="Web-{CFB8FF54-4050-48C5-431B-8BE1F3285931}" dt="2021-06-02T11:29:10.682" v="29"/>
          <ac:spMkLst>
            <pc:docMk/>
            <pc:sldMk cId="2196014967" sldId="394"/>
            <ac:spMk id="8" creationId="{501B6C63-F934-4F81-8033-5AD6EECB163B}"/>
          </ac:spMkLst>
        </pc:spChg>
      </pc:sldChg>
      <pc:sldChg chg="addSp">
        <pc:chgData name="Mark Herbert" userId="S::mark@colour-profiling.com::15902831-cc1d-4d1a-b05d-88318b84e529" providerId="AD" clId="Web-{CFB8FF54-4050-48C5-431B-8BE1F3285931}" dt="2021-06-02T11:29:00.104" v="24"/>
        <pc:sldMkLst>
          <pc:docMk/>
          <pc:sldMk cId="3567697358" sldId="399"/>
        </pc:sldMkLst>
        <pc:spChg chg="add">
          <ac:chgData name="Mark Herbert" userId="S::mark@colour-profiling.com::15902831-cc1d-4d1a-b05d-88318b84e529" providerId="AD" clId="Web-{CFB8FF54-4050-48C5-431B-8BE1F3285931}" dt="2021-06-02T11:29:00.104" v="24"/>
          <ac:spMkLst>
            <pc:docMk/>
            <pc:sldMk cId="3567697358" sldId="399"/>
            <ac:spMk id="9" creationId="{501B6C63-F934-4F81-8033-5AD6EECB163B}"/>
          </ac:spMkLst>
        </pc:spChg>
      </pc:sldChg>
      <pc:sldChg chg="addSp">
        <pc:chgData name="Mark Herbert" userId="S::mark@colour-profiling.com::15902831-cc1d-4d1a-b05d-88318b84e529" providerId="AD" clId="Web-{CFB8FF54-4050-48C5-431B-8BE1F3285931}" dt="2021-06-02T11:28:58.526" v="23"/>
        <pc:sldMkLst>
          <pc:docMk/>
          <pc:sldMk cId="4221996391" sldId="400"/>
        </pc:sldMkLst>
        <pc:spChg chg="add">
          <ac:chgData name="Mark Herbert" userId="S::mark@colour-profiling.com::15902831-cc1d-4d1a-b05d-88318b84e529" providerId="AD" clId="Web-{CFB8FF54-4050-48C5-431B-8BE1F3285931}" dt="2021-06-02T11:28:58.526" v="23"/>
          <ac:spMkLst>
            <pc:docMk/>
            <pc:sldMk cId="4221996391" sldId="400"/>
            <ac:spMk id="9" creationId="{501B6C63-F934-4F81-8033-5AD6EECB163B}"/>
          </ac:spMkLst>
        </pc:spChg>
      </pc:sldChg>
      <pc:sldChg chg="addSp">
        <pc:chgData name="Mark Herbert" userId="S::mark@colour-profiling.com::15902831-cc1d-4d1a-b05d-88318b84e529" providerId="AD" clId="Web-{CFB8FF54-4050-48C5-431B-8BE1F3285931}" dt="2021-06-02T11:29:02.604" v="25"/>
        <pc:sldMkLst>
          <pc:docMk/>
          <pc:sldMk cId="3555727024" sldId="408"/>
        </pc:sldMkLst>
        <pc:spChg chg="add">
          <ac:chgData name="Mark Herbert" userId="S::mark@colour-profiling.com::15902831-cc1d-4d1a-b05d-88318b84e529" providerId="AD" clId="Web-{CFB8FF54-4050-48C5-431B-8BE1F3285931}" dt="2021-06-02T11:29:02.604" v="25"/>
          <ac:spMkLst>
            <pc:docMk/>
            <pc:sldMk cId="3555727024" sldId="408"/>
            <ac:spMk id="15" creationId="{501B6C63-F934-4F81-8033-5AD6EECB163B}"/>
          </ac:spMkLst>
        </pc:spChg>
      </pc:sldChg>
      <pc:sldChg chg="addSp">
        <pc:chgData name="Mark Herbert" userId="S::mark@colour-profiling.com::15902831-cc1d-4d1a-b05d-88318b84e529" providerId="AD" clId="Web-{CFB8FF54-4050-48C5-431B-8BE1F3285931}" dt="2021-06-02T11:29:18.808" v="34"/>
        <pc:sldMkLst>
          <pc:docMk/>
          <pc:sldMk cId="3800883946" sldId="509"/>
        </pc:sldMkLst>
        <pc:spChg chg="add">
          <ac:chgData name="Mark Herbert" userId="S::mark@colour-profiling.com::15902831-cc1d-4d1a-b05d-88318b84e529" providerId="AD" clId="Web-{CFB8FF54-4050-48C5-431B-8BE1F3285931}" dt="2021-06-02T11:29:18.808" v="34"/>
          <ac:spMkLst>
            <pc:docMk/>
            <pc:sldMk cId="3800883946" sldId="509"/>
            <ac:spMk id="16" creationId="{501B6C63-F934-4F81-8033-5AD6EECB163B}"/>
          </ac:spMkLst>
        </pc:spChg>
      </pc:sldChg>
      <pc:sldChg chg="addSp">
        <pc:chgData name="Mark Herbert" userId="S::mark@colour-profiling.com::15902831-cc1d-4d1a-b05d-88318b84e529" providerId="AD" clId="Web-{CFB8FF54-4050-48C5-431B-8BE1F3285931}" dt="2021-06-02T11:28:32.494" v="11"/>
        <pc:sldMkLst>
          <pc:docMk/>
          <pc:sldMk cId="2657552560" sldId="570"/>
        </pc:sldMkLst>
        <pc:spChg chg="add">
          <ac:chgData name="Mark Herbert" userId="S::mark@colour-profiling.com::15902831-cc1d-4d1a-b05d-88318b84e529" providerId="AD" clId="Web-{CFB8FF54-4050-48C5-431B-8BE1F3285931}" dt="2021-06-02T11:28:32.494" v="11"/>
          <ac:spMkLst>
            <pc:docMk/>
            <pc:sldMk cId="2657552560" sldId="570"/>
            <ac:spMk id="32" creationId="{501B6C63-F934-4F81-8033-5AD6EECB163B}"/>
          </ac:spMkLst>
        </pc:spChg>
      </pc:sldChg>
      <pc:sldChg chg="addSp">
        <pc:chgData name="Mark Herbert" userId="S::mark@colour-profiling.com::15902831-cc1d-4d1a-b05d-88318b84e529" providerId="AD" clId="Web-{CFB8FF54-4050-48C5-431B-8BE1F3285931}" dt="2021-06-02T11:29:06.807" v="27"/>
        <pc:sldMkLst>
          <pc:docMk/>
          <pc:sldMk cId="1945543480" sldId="585"/>
        </pc:sldMkLst>
        <pc:spChg chg="add">
          <ac:chgData name="Mark Herbert" userId="S::mark@colour-profiling.com::15902831-cc1d-4d1a-b05d-88318b84e529" providerId="AD" clId="Web-{CFB8FF54-4050-48C5-431B-8BE1F3285931}" dt="2021-06-02T11:29:06.807" v="27"/>
          <ac:spMkLst>
            <pc:docMk/>
            <pc:sldMk cId="1945543480" sldId="585"/>
            <ac:spMk id="7" creationId="{501B6C63-F934-4F81-8033-5AD6EECB163B}"/>
          </ac:spMkLst>
        </pc:spChg>
      </pc:sldChg>
      <pc:sldChg chg="addSp">
        <pc:chgData name="Mark Herbert" userId="S::mark@colour-profiling.com::15902831-cc1d-4d1a-b05d-88318b84e529" providerId="AD" clId="Web-{CFB8FF54-4050-48C5-431B-8BE1F3285931}" dt="2021-06-02T11:28:33.682" v="12"/>
        <pc:sldMkLst>
          <pc:docMk/>
          <pc:sldMk cId="2638289908" sldId="605"/>
        </pc:sldMkLst>
        <pc:spChg chg="add">
          <ac:chgData name="Mark Herbert" userId="S::mark@colour-profiling.com::15902831-cc1d-4d1a-b05d-88318b84e529" providerId="AD" clId="Web-{CFB8FF54-4050-48C5-431B-8BE1F3285931}" dt="2021-06-02T11:28:33.682" v="12"/>
          <ac:spMkLst>
            <pc:docMk/>
            <pc:sldMk cId="2638289908" sldId="605"/>
            <ac:spMk id="7" creationId="{501B6C63-F934-4F81-8033-5AD6EECB163B}"/>
          </ac:spMkLst>
        </pc:spChg>
      </pc:sldChg>
      <pc:sldChg chg="addSp">
        <pc:chgData name="Mark Herbert" userId="S::mark@colour-profiling.com::15902831-cc1d-4d1a-b05d-88318b84e529" providerId="AD" clId="Web-{CFB8FF54-4050-48C5-431B-8BE1F3285931}" dt="2021-06-02T11:28:29.182" v="9"/>
        <pc:sldMkLst>
          <pc:docMk/>
          <pc:sldMk cId="3572796199" sldId="606"/>
        </pc:sldMkLst>
        <pc:spChg chg="add">
          <ac:chgData name="Mark Herbert" userId="S::mark@colour-profiling.com::15902831-cc1d-4d1a-b05d-88318b84e529" providerId="AD" clId="Web-{CFB8FF54-4050-48C5-431B-8BE1F3285931}" dt="2021-06-02T11:28:29.182" v="9"/>
          <ac:spMkLst>
            <pc:docMk/>
            <pc:sldMk cId="3572796199" sldId="606"/>
            <ac:spMk id="69" creationId="{501B6C63-F934-4F81-8033-5AD6EECB163B}"/>
          </ac:spMkLst>
        </pc:spChg>
      </pc:sldChg>
      <pc:sldChg chg="addSp">
        <pc:chgData name="Mark Herbert" userId="S::mark@colour-profiling.com::15902831-cc1d-4d1a-b05d-88318b84e529" providerId="AD" clId="Web-{CFB8FF54-4050-48C5-431B-8BE1F3285931}" dt="2021-06-02T11:28:44.073" v="18"/>
        <pc:sldMkLst>
          <pc:docMk/>
          <pc:sldMk cId="974002424" sldId="608"/>
        </pc:sldMkLst>
        <pc:spChg chg="add">
          <ac:chgData name="Mark Herbert" userId="S::mark@colour-profiling.com::15902831-cc1d-4d1a-b05d-88318b84e529" providerId="AD" clId="Web-{CFB8FF54-4050-48C5-431B-8BE1F3285931}" dt="2021-06-02T11:28:44.073" v="18"/>
          <ac:spMkLst>
            <pc:docMk/>
            <pc:sldMk cId="974002424" sldId="608"/>
            <ac:spMk id="8" creationId="{501B6C63-F934-4F81-8033-5AD6EECB163B}"/>
          </ac:spMkLst>
        </pc:spChg>
      </pc:sldChg>
      <pc:sldChg chg="addSp modSp">
        <pc:chgData name="Mark Herbert" userId="S::mark@colour-profiling.com::15902831-cc1d-4d1a-b05d-88318b84e529" providerId="AD" clId="Web-{CFB8FF54-4050-48C5-431B-8BE1F3285931}" dt="2021-06-02T11:28:13.994" v="5" actId="20577"/>
        <pc:sldMkLst>
          <pc:docMk/>
          <pc:sldMk cId="2557649422" sldId="615"/>
        </pc:sldMkLst>
        <pc:spChg chg="add mod">
          <ac:chgData name="Mark Herbert" userId="S::mark@colour-profiling.com::15902831-cc1d-4d1a-b05d-88318b84e529" providerId="AD" clId="Web-{CFB8FF54-4050-48C5-431B-8BE1F3285931}" dt="2021-06-02T11:28:13.994" v="5" actId="20577"/>
          <ac:spMkLst>
            <pc:docMk/>
            <pc:sldMk cId="2557649422" sldId="615"/>
            <ac:spMk id="6" creationId="{501B6C63-F934-4F81-8033-5AD6EECB163B}"/>
          </ac:spMkLst>
        </pc:spChg>
      </pc:sldChg>
      <pc:sldChg chg="addSp">
        <pc:chgData name="Mark Herbert" userId="S::mark@colour-profiling.com::15902831-cc1d-4d1a-b05d-88318b84e529" providerId="AD" clId="Web-{CFB8FF54-4050-48C5-431B-8BE1F3285931}" dt="2021-06-02T11:29:23.261" v="37"/>
        <pc:sldMkLst>
          <pc:docMk/>
          <pc:sldMk cId="2169490730" sldId="624"/>
        </pc:sldMkLst>
        <pc:spChg chg="add">
          <ac:chgData name="Mark Herbert" userId="S::mark@colour-profiling.com::15902831-cc1d-4d1a-b05d-88318b84e529" providerId="AD" clId="Web-{CFB8FF54-4050-48C5-431B-8BE1F3285931}" dt="2021-06-02T11:29:23.261" v="37"/>
          <ac:spMkLst>
            <pc:docMk/>
            <pc:sldMk cId="2169490730" sldId="624"/>
            <ac:spMk id="15" creationId="{501B6C63-F934-4F81-8033-5AD6EECB163B}"/>
          </ac:spMkLst>
        </pc:spChg>
      </pc:sldChg>
      <pc:sldChg chg="addSp">
        <pc:chgData name="Mark Herbert" userId="S::mark@colour-profiling.com::15902831-cc1d-4d1a-b05d-88318b84e529" providerId="AD" clId="Web-{CFB8FF54-4050-48C5-431B-8BE1F3285931}" dt="2021-06-02T11:29:22.230" v="36"/>
        <pc:sldMkLst>
          <pc:docMk/>
          <pc:sldMk cId="4229156817" sldId="625"/>
        </pc:sldMkLst>
        <pc:spChg chg="add">
          <ac:chgData name="Mark Herbert" userId="S::mark@colour-profiling.com::15902831-cc1d-4d1a-b05d-88318b84e529" providerId="AD" clId="Web-{CFB8FF54-4050-48C5-431B-8BE1F3285931}" dt="2021-06-02T11:29:22.230" v="36"/>
          <ac:spMkLst>
            <pc:docMk/>
            <pc:sldMk cId="4229156817" sldId="625"/>
            <ac:spMk id="12" creationId="{501B6C63-F934-4F81-8033-5AD6EECB163B}"/>
          </ac:spMkLst>
        </pc:spChg>
      </pc:sldChg>
      <pc:sldChg chg="addSp">
        <pc:chgData name="Mark Herbert" userId="S::mark@colour-profiling.com::15902831-cc1d-4d1a-b05d-88318b84e529" providerId="AD" clId="Web-{CFB8FF54-4050-48C5-431B-8BE1F3285931}" dt="2021-06-02T11:29:32.824" v="43"/>
        <pc:sldMkLst>
          <pc:docMk/>
          <pc:sldMk cId="2013629273" sldId="630"/>
        </pc:sldMkLst>
        <pc:spChg chg="add">
          <ac:chgData name="Mark Herbert" userId="S::mark@colour-profiling.com::15902831-cc1d-4d1a-b05d-88318b84e529" providerId="AD" clId="Web-{CFB8FF54-4050-48C5-431B-8BE1F3285931}" dt="2021-06-02T11:29:32.824" v="43"/>
          <ac:spMkLst>
            <pc:docMk/>
            <pc:sldMk cId="2013629273" sldId="630"/>
            <ac:spMk id="14" creationId="{501B6C63-F934-4F81-8033-5AD6EECB163B}"/>
          </ac:spMkLst>
        </pc:spChg>
      </pc:sldChg>
      <pc:sldChg chg="addSp">
        <pc:chgData name="Mark Herbert" userId="S::mark@colour-profiling.com::15902831-cc1d-4d1a-b05d-88318b84e529" providerId="AD" clId="Web-{CFB8FF54-4050-48C5-431B-8BE1F3285931}" dt="2021-06-02T11:28:15.400" v="6"/>
        <pc:sldMkLst>
          <pc:docMk/>
          <pc:sldMk cId="2436521290" sldId="634"/>
        </pc:sldMkLst>
        <pc:spChg chg="add">
          <ac:chgData name="Mark Herbert" userId="S::mark@colour-profiling.com::15902831-cc1d-4d1a-b05d-88318b84e529" providerId="AD" clId="Web-{CFB8FF54-4050-48C5-431B-8BE1F3285931}" dt="2021-06-02T11:28:15.400" v="6"/>
          <ac:spMkLst>
            <pc:docMk/>
            <pc:sldMk cId="2436521290" sldId="634"/>
            <ac:spMk id="5" creationId="{501B6C63-F934-4F81-8033-5AD6EECB163B}"/>
          </ac:spMkLst>
        </pc:spChg>
      </pc:sldChg>
      <pc:sldChg chg="addSp">
        <pc:chgData name="Mark Herbert" userId="S::mark@colour-profiling.com::15902831-cc1d-4d1a-b05d-88318b84e529" providerId="AD" clId="Web-{CFB8FF54-4050-48C5-431B-8BE1F3285931}" dt="2021-06-02T11:28:22.432" v="7"/>
        <pc:sldMkLst>
          <pc:docMk/>
          <pc:sldMk cId="730845481" sldId="635"/>
        </pc:sldMkLst>
        <pc:spChg chg="add">
          <ac:chgData name="Mark Herbert" userId="S::mark@colour-profiling.com::15902831-cc1d-4d1a-b05d-88318b84e529" providerId="AD" clId="Web-{CFB8FF54-4050-48C5-431B-8BE1F3285931}" dt="2021-06-02T11:28:22.432" v="7"/>
          <ac:spMkLst>
            <pc:docMk/>
            <pc:sldMk cId="730845481" sldId="635"/>
            <ac:spMk id="6" creationId="{501B6C63-F934-4F81-8033-5AD6EECB163B}"/>
          </ac:spMkLst>
        </pc:spChg>
      </pc:sldChg>
      <pc:sldChg chg="addSp">
        <pc:chgData name="Mark Herbert" userId="S::mark@colour-profiling.com::15902831-cc1d-4d1a-b05d-88318b84e529" providerId="AD" clId="Web-{CFB8FF54-4050-48C5-431B-8BE1F3285931}" dt="2021-06-02T11:29:37.777" v="44"/>
        <pc:sldMkLst>
          <pc:docMk/>
          <pc:sldMk cId="1258444455" sldId="638"/>
        </pc:sldMkLst>
        <pc:spChg chg="add">
          <ac:chgData name="Mark Herbert" userId="S::mark@colour-profiling.com::15902831-cc1d-4d1a-b05d-88318b84e529" providerId="AD" clId="Web-{CFB8FF54-4050-48C5-431B-8BE1F3285931}" dt="2021-06-02T11:29:37.777" v="44"/>
          <ac:spMkLst>
            <pc:docMk/>
            <pc:sldMk cId="1258444455" sldId="638"/>
            <ac:spMk id="7" creationId="{501B6C63-F934-4F81-8033-5AD6EECB163B}"/>
          </ac:spMkLst>
        </pc:spChg>
      </pc:sldChg>
      <pc:sldChg chg="addSp modSp">
        <pc:chgData name="Mark Herbert" userId="S::mark@colour-profiling.com::15902831-cc1d-4d1a-b05d-88318b84e529" providerId="AD" clId="Web-{CFB8FF54-4050-48C5-431B-8BE1F3285931}" dt="2021-06-02T11:28:07.791" v="1" actId="20577"/>
        <pc:sldMkLst>
          <pc:docMk/>
          <pc:sldMk cId="3945082076" sldId="659"/>
        </pc:sldMkLst>
        <pc:spChg chg="add mod">
          <ac:chgData name="Mark Herbert" userId="S::mark@colour-profiling.com::15902831-cc1d-4d1a-b05d-88318b84e529" providerId="AD" clId="Web-{CFB8FF54-4050-48C5-431B-8BE1F3285931}" dt="2021-06-02T11:28:07.791" v="1" actId="20577"/>
          <ac:spMkLst>
            <pc:docMk/>
            <pc:sldMk cId="3945082076" sldId="659"/>
            <ac:spMk id="25" creationId="{501B6C63-F934-4F81-8033-5AD6EECB163B}"/>
          </ac:spMkLst>
        </pc:spChg>
      </pc:sldChg>
      <pc:sldChg chg="addSp modSp">
        <pc:chgData name="Mark Herbert" userId="S::mark@colour-profiling.com::15902831-cc1d-4d1a-b05d-88318b84e529" providerId="AD" clId="Web-{CFB8FF54-4050-48C5-431B-8BE1F3285931}" dt="2021-06-02T11:28:10.775" v="3" actId="20577"/>
        <pc:sldMkLst>
          <pc:docMk/>
          <pc:sldMk cId="4124798667" sldId="660"/>
        </pc:sldMkLst>
        <pc:spChg chg="add mod">
          <ac:chgData name="Mark Herbert" userId="S::mark@colour-profiling.com::15902831-cc1d-4d1a-b05d-88318b84e529" providerId="AD" clId="Web-{CFB8FF54-4050-48C5-431B-8BE1F3285931}" dt="2021-06-02T11:28:10.775" v="3" actId="20577"/>
          <ac:spMkLst>
            <pc:docMk/>
            <pc:sldMk cId="4124798667" sldId="660"/>
            <ac:spMk id="6" creationId="{501B6C63-F934-4F81-8033-5AD6EECB163B}"/>
          </ac:spMkLst>
        </pc:spChg>
      </pc:sldChg>
      <pc:sldChg chg="addSp">
        <pc:chgData name="Mark Herbert" userId="S::mark@colour-profiling.com::15902831-cc1d-4d1a-b05d-88318b84e529" providerId="AD" clId="Web-{CFB8FF54-4050-48C5-431B-8BE1F3285931}" dt="2021-06-02T11:28:27.213" v="8"/>
        <pc:sldMkLst>
          <pc:docMk/>
          <pc:sldMk cId="1982653537" sldId="661"/>
        </pc:sldMkLst>
        <pc:spChg chg="add">
          <ac:chgData name="Mark Herbert" userId="S::mark@colour-profiling.com::15902831-cc1d-4d1a-b05d-88318b84e529" providerId="AD" clId="Web-{CFB8FF54-4050-48C5-431B-8BE1F3285931}" dt="2021-06-02T11:28:27.213" v="8"/>
          <ac:spMkLst>
            <pc:docMk/>
            <pc:sldMk cId="1982653537" sldId="661"/>
            <ac:spMk id="8" creationId="{501B6C63-F934-4F81-8033-5AD6EECB163B}"/>
          </ac:spMkLst>
        </pc:spChg>
      </pc:sldChg>
      <pc:sldChg chg="addSp">
        <pc:chgData name="Mark Herbert" userId="S::mark@colour-profiling.com::15902831-cc1d-4d1a-b05d-88318b84e529" providerId="AD" clId="Web-{CFB8FF54-4050-48C5-431B-8BE1F3285931}" dt="2021-06-02T11:28:40.010" v="16"/>
        <pc:sldMkLst>
          <pc:docMk/>
          <pc:sldMk cId="2479319406" sldId="672"/>
        </pc:sldMkLst>
        <pc:spChg chg="add">
          <ac:chgData name="Mark Herbert" userId="S::mark@colour-profiling.com::15902831-cc1d-4d1a-b05d-88318b84e529" providerId="AD" clId="Web-{CFB8FF54-4050-48C5-431B-8BE1F3285931}" dt="2021-06-02T11:28:40.010" v="16"/>
          <ac:spMkLst>
            <pc:docMk/>
            <pc:sldMk cId="2479319406" sldId="672"/>
            <ac:spMk id="15" creationId="{501B6C63-F934-4F81-8033-5AD6EECB163B}"/>
          </ac:spMkLst>
        </pc:spChg>
      </pc:sldChg>
      <pc:sldChg chg="addSp">
        <pc:chgData name="Mark Herbert" userId="S::mark@colour-profiling.com::15902831-cc1d-4d1a-b05d-88318b84e529" providerId="AD" clId="Web-{CFB8FF54-4050-48C5-431B-8BE1F3285931}" dt="2021-06-02T11:29:15.495" v="32"/>
        <pc:sldMkLst>
          <pc:docMk/>
          <pc:sldMk cId="3306464791" sldId="693"/>
        </pc:sldMkLst>
        <pc:spChg chg="add">
          <ac:chgData name="Mark Herbert" userId="S::mark@colour-profiling.com::15902831-cc1d-4d1a-b05d-88318b84e529" providerId="AD" clId="Web-{CFB8FF54-4050-48C5-431B-8BE1F3285931}" dt="2021-06-02T11:29:15.495" v="32"/>
          <ac:spMkLst>
            <pc:docMk/>
            <pc:sldMk cId="3306464791" sldId="693"/>
            <ac:spMk id="8" creationId="{501B6C63-F934-4F81-8033-5AD6EECB163B}"/>
          </ac:spMkLst>
        </pc:spChg>
      </pc:sldChg>
      <pc:sldChg chg="addSp">
        <pc:chgData name="Mark Herbert" userId="S::mark@colour-profiling.com::15902831-cc1d-4d1a-b05d-88318b84e529" providerId="AD" clId="Web-{CFB8FF54-4050-48C5-431B-8BE1F3285931}" dt="2021-06-02T11:29:09.495" v="28"/>
        <pc:sldMkLst>
          <pc:docMk/>
          <pc:sldMk cId="3642227757" sldId="695"/>
        </pc:sldMkLst>
        <pc:spChg chg="add">
          <ac:chgData name="Mark Herbert" userId="S::mark@colour-profiling.com::15902831-cc1d-4d1a-b05d-88318b84e529" providerId="AD" clId="Web-{CFB8FF54-4050-48C5-431B-8BE1F3285931}" dt="2021-06-02T11:29:09.495" v="28"/>
          <ac:spMkLst>
            <pc:docMk/>
            <pc:sldMk cId="3642227757" sldId="695"/>
            <ac:spMk id="12" creationId="{501B6C63-F934-4F81-8033-5AD6EECB163B}"/>
          </ac:spMkLst>
        </pc:spChg>
      </pc:sldChg>
      <pc:sldChg chg="addSp">
        <pc:chgData name="Mark Herbert" userId="S::mark@colour-profiling.com::15902831-cc1d-4d1a-b05d-88318b84e529" providerId="AD" clId="Web-{CFB8FF54-4050-48C5-431B-8BE1F3285931}" dt="2021-06-02T11:29:31.527" v="42"/>
        <pc:sldMkLst>
          <pc:docMk/>
          <pc:sldMk cId="3314549293" sldId="699"/>
        </pc:sldMkLst>
        <pc:spChg chg="add">
          <ac:chgData name="Mark Herbert" userId="S::mark@colour-profiling.com::15902831-cc1d-4d1a-b05d-88318b84e529" providerId="AD" clId="Web-{CFB8FF54-4050-48C5-431B-8BE1F3285931}" dt="2021-06-02T11:29:31.527" v="42"/>
          <ac:spMkLst>
            <pc:docMk/>
            <pc:sldMk cId="3314549293" sldId="699"/>
            <ac:spMk id="10" creationId="{501B6C63-F934-4F81-8033-5AD6EECB163B}"/>
          </ac:spMkLst>
        </pc:spChg>
      </pc:sldChg>
      <pc:sldChg chg="addSp">
        <pc:chgData name="Mark Herbert" userId="S::mark@colour-profiling.com::15902831-cc1d-4d1a-b05d-88318b84e529" providerId="AD" clId="Web-{CFB8FF54-4050-48C5-431B-8BE1F3285931}" dt="2021-06-02T11:29:29.464" v="40"/>
        <pc:sldMkLst>
          <pc:docMk/>
          <pc:sldMk cId="254263855" sldId="700"/>
        </pc:sldMkLst>
        <pc:spChg chg="add">
          <ac:chgData name="Mark Herbert" userId="S::mark@colour-profiling.com::15902831-cc1d-4d1a-b05d-88318b84e529" providerId="AD" clId="Web-{CFB8FF54-4050-48C5-431B-8BE1F3285931}" dt="2021-06-02T11:29:29.464" v="40"/>
          <ac:spMkLst>
            <pc:docMk/>
            <pc:sldMk cId="254263855" sldId="700"/>
            <ac:spMk id="13" creationId="{501B6C63-F934-4F81-8033-5AD6EECB163B}"/>
          </ac:spMkLst>
        </pc:spChg>
      </pc:sldChg>
      <pc:sldChg chg="addSp">
        <pc:chgData name="Mark Herbert" userId="S::mark@colour-profiling.com::15902831-cc1d-4d1a-b05d-88318b84e529" providerId="AD" clId="Web-{CFB8FF54-4050-48C5-431B-8BE1F3285931}" dt="2021-06-02T11:29:30.495" v="41"/>
        <pc:sldMkLst>
          <pc:docMk/>
          <pc:sldMk cId="1346841757" sldId="701"/>
        </pc:sldMkLst>
        <pc:spChg chg="add">
          <ac:chgData name="Mark Herbert" userId="S::mark@colour-profiling.com::15902831-cc1d-4d1a-b05d-88318b84e529" providerId="AD" clId="Web-{CFB8FF54-4050-48C5-431B-8BE1F3285931}" dt="2021-06-02T11:29:30.495" v="41"/>
          <ac:spMkLst>
            <pc:docMk/>
            <pc:sldMk cId="1346841757" sldId="701"/>
            <ac:spMk id="14" creationId="{501B6C63-F934-4F81-8033-5AD6EECB163B}"/>
          </ac:spMkLst>
        </pc:spChg>
      </pc:sldChg>
      <pc:sldChg chg="addSp">
        <pc:chgData name="Mark Herbert" userId="S::mark@colour-profiling.com::15902831-cc1d-4d1a-b05d-88318b84e529" providerId="AD" clId="Web-{CFB8FF54-4050-48C5-431B-8BE1F3285931}" dt="2021-06-02T11:29:39.839" v="45"/>
        <pc:sldMkLst>
          <pc:docMk/>
          <pc:sldMk cId="3035895870" sldId="703"/>
        </pc:sldMkLst>
        <pc:spChg chg="add">
          <ac:chgData name="Mark Herbert" userId="S::mark@colour-profiling.com::15902831-cc1d-4d1a-b05d-88318b84e529" providerId="AD" clId="Web-{CFB8FF54-4050-48C5-431B-8BE1F3285931}" dt="2021-06-02T11:29:39.839" v="45"/>
          <ac:spMkLst>
            <pc:docMk/>
            <pc:sldMk cId="3035895870" sldId="703"/>
            <ac:spMk id="23" creationId="{501B6C63-F934-4F81-8033-5AD6EECB163B}"/>
          </ac:spMkLst>
        </pc:spChg>
      </pc:sldChg>
      <pc:sldChg chg="addSp">
        <pc:chgData name="Mark Herbert" userId="S::mark@colour-profiling.com::15902831-cc1d-4d1a-b05d-88318b84e529" providerId="AD" clId="Web-{CFB8FF54-4050-48C5-431B-8BE1F3285931}" dt="2021-06-02T11:29:12.573" v="30"/>
        <pc:sldMkLst>
          <pc:docMk/>
          <pc:sldMk cId="1003936594" sldId="705"/>
        </pc:sldMkLst>
        <pc:spChg chg="add">
          <ac:chgData name="Mark Herbert" userId="S::mark@colour-profiling.com::15902831-cc1d-4d1a-b05d-88318b84e529" providerId="AD" clId="Web-{CFB8FF54-4050-48C5-431B-8BE1F3285931}" dt="2021-06-02T11:29:12.573" v="30"/>
          <ac:spMkLst>
            <pc:docMk/>
            <pc:sldMk cId="1003936594" sldId="705"/>
            <ac:spMk id="6" creationId="{501B6C63-F934-4F81-8033-5AD6EECB163B}"/>
          </ac:spMkLst>
        </pc:spChg>
      </pc:sldChg>
      <pc:sldChg chg="addSp">
        <pc:chgData name="Mark Herbert" userId="S::mark@colour-profiling.com::15902831-cc1d-4d1a-b05d-88318b84e529" providerId="AD" clId="Web-{CFB8FF54-4050-48C5-431B-8BE1F3285931}" dt="2021-06-02T11:29:16.729" v="33"/>
        <pc:sldMkLst>
          <pc:docMk/>
          <pc:sldMk cId="2636318780" sldId="706"/>
        </pc:sldMkLst>
        <pc:spChg chg="add">
          <ac:chgData name="Mark Herbert" userId="S::mark@colour-profiling.com::15902831-cc1d-4d1a-b05d-88318b84e529" providerId="AD" clId="Web-{CFB8FF54-4050-48C5-431B-8BE1F3285931}" dt="2021-06-02T11:29:16.729" v="33"/>
          <ac:spMkLst>
            <pc:docMk/>
            <pc:sldMk cId="2636318780" sldId="706"/>
            <ac:spMk id="6" creationId="{501B6C63-F934-4F81-8033-5AD6EECB163B}"/>
          </ac:spMkLst>
        </pc:spChg>
      </pc:sldChg>
      <pc:sldChg chg="addSp">
        <pc:chgData name="Mark Herbert" userId="S::mark@colour-profiling.com::15902831-cc1d-4d1a-b05d-88318b84e529" providerId="AD" clId="Web-{CFB8FF54-4050-48C5-431B-8BE1F3285931}" dt="2021-06-02T11:28:34.744" v="13"/>
        <pc:sldMkLst>
          <pc:docMk/>
          <pc:sldMk cId="3464039308" sldId="708"/>
        </pc:sldMkLst>
        <pc:spChg chg="add">
          <ac:chgData name="Mark Herbert" userId="S::mark@colour-profiling.com::15902831-cc1d-4d1a-b05d-88318b84e529" providerId="AD" clId="Web-{CFB8FF54-4050-48C5-431B-8BE1F3285931}" dt="2021-06-02T11:28:34.744" v="13"/>
          <ac:spMkLst>
            <pc:docMk/>
            <pc:sldMk cId="3464039308" sldId="708"/>
            <ac:spMk id="14" creationId="{501B6C63-F934-4F81-8033-5AD6EECB163B}"/>
          </ac:spMkLst>
        </pc:spChg>
      </pc:sldChg>
      <pc:sldChg chg="addSp">
        <pc:chgData name="Mark Herbert" userId="S::mark@colour-profiling.com::15902831-cc1d-4d1a-b05d-88318b84e529" providerId="AD" clId="Web-{CFB8FF54-4050-48C5-431B-8BE1F3285931}" dt="2021-06-02T11:28:37.307" v="14"/>
        <pc:sldMkLst>
          <pc:docMk/>
          <pc:sldMk cId="3022580677" sldId="709"/>
        </pc:sldMkLst>
        <pc:spChg chg="add">
          <ac:chgData name="Mark Herbert" userId="S::mark@colour-profiling.com::15902831-cc1d-4d1a-b05d-88318b84e529" providerId="AD" clId="Web-{CFB8FF54-4050-48C5-431B-8BE1F3285931}" dt="2021-06-02T11:28:37.307" v="14"/>
          <ac:spMkLst>
            <pc:docMk/>
            <pc:sldMk cId="3022580677" sldId="709"/>
            <ac:spMk id="26" creationId="{501B6C63-F934-4F81-8033-5AD6EECB163B}"/>
          </ac:spMkLst>
        </pc:spChg>
      </pc:sldChg>
      <pc:sldChg chg="addSp">
        <pc:chgData name="Mark Herbert" userId="S::mark@colour-profiling.com::15902831-cc1d-4d1a-b05d-88318b84e529" providerId="AD" clId="Web-{CFB8FF54-4050-48C5-431B-8BE1F3285931}" dt="2021-06-02T11:28:38.698" v="15"/>
        <pc:sldMkLst>
          <pc:docMk/>
          <pc:sldMk cId="1284589685" sldId="710"/>
        </pc:sldMkLst>
        <pc:spChg chg="add">
          <ac:chgData name="Mark Herbert" userId="S::mark@colour-profiling.com::15902831-cc1d-4d1a-b05d-88318b84e529" providerId="AD" clId="Web-{CFB8FF54-4050-48C5-431B-8BE1F3285931}" dt="2021-06-02T11:28:38.698" v="15"/>
          <ac:spMkLst>
            <pc:docMk/>
            <pc:sldMk cId="1284589685" sldId="710"/>
            <ac:spMk id="27" creationId="{501B6C63-F934-4F81-8033-5AD6EECB163B}"/>
          </ac:spMkLst>
        </pc:spChg>
      </pc:sldChg>
      <pc:sldChg chg="addSp">
        <pc:chgData name="Mark Herbert" userId="S::mark@colour-profiling.com::15902831-cc1d-4d1a-b05d-88318b84e529" providerId="AD" clId="Web-{CFB8FF54-4050-48C5-431B-8BE1F3285931}" dt="2021-06-02T11:28:42.323" v="17"/>
        <pc:sldMkLst>
          <pc:docMk/>
          <pc:sldMk cId="1663820527" sldId="711"/>
        </pc:sldMkLst>
        <pc:spChg chg="add">
          <ac:chgData name="Mark Herbert" userId="S::mark@colour-profiling.com::15902831-cc1d-4d1a-b05d-88318b84e529" providerId="AD" clId="Web-{CFB8FF54-4050-48C5-431B-8BE1F3285931}" dt="2021-06-02T11:28:42.323" v="17"/>
          <ac:spMkLst>
            <pc:docMk/>
            <pc:sldMk cId="1663820527" sldId="711"/>
            <ac:spMk id="5" creationId="{501B6C63-F934-4F81-8033-5AD6EECB163B}"/>
          </ac:spMkLst>
        </pc:spChg>
      </pc:sldChg>
      <pc:sldChg chg="addSp">
        <pc:chgData name="Mark Herbert" userId="S::mark@colour-profiling.com::15902831-cc1d-4d1a-b05d-88318b84e529" providerId="AD" clId="Web-{CFB8FF54-4050-48C5-431B-8BE1F3285931}" dt="2021-06-02T11:28:57.135" v="22"/>
        <pc:sldMkLst>
          <pc:docMk/>
          <pc:sldMk cId="2217959324" sldId="712"/>
        </pc:sldMkLst>
        <pc:spChg chg="add">
          <ac:chgData name="Mark Herbert" userId="S::mark@colour-profiling.com::15902831-cc1d-4d1a-b05d-88318b84e529" providerId="AD" clId="Web-{CFB8FF54-4050-48C5-431B-8BE1F3285931}" dt="2021-06-02T11:28:57.135" v="22"/>
          <ac:spMkLst>
            <pc:docMk/>
            <pc:sldMk cId="2217959324" sldId="712"/>
            <ac:spMk id="5" creationId="{501B6C63-F934-4F81-8033-5AD6EECB163B}"/>
          </ac:spMkLst>
        </pc:spChg>
      </pc:sldChg>
      <pc:sldChg chg="addSp">
        <pc:chgData name="Mark Herbert" userId="S::mark@colour-profiling.com::15902831-cc1d-4d1a-b05d-88318b84e529" providerId="AD" clId="Web-{CFB8FF54-4050-48C5-431B-8BE1F3285931}" dt="2021-06-02T11:29:24.464" v="38"/>
        <pc:sldMkLst>
          <pc:docMk/>
          <pc:sldMk cId="1713510777" sldId="713"/>
        </pc:sldMkLst>
        <pc:spChg chg="add">
          <ac:chgData name="Mark Herbert" userId="S::mark@colour-profiling.com::15902831-cc1d-4d1a-b05d-88318b84e529" providerId="AD" clId="Web-{CFB8FF54-4050-48C5-431B-8BE1F3285931}" dt="2021-06-02T11:29:24.464" v="38"/>
          <ac:spMkLst>
            <pc:docMk/>
            <pc:sldMk cId="1713510777" sldId="713"/>
            <ac:spMk id="5" creationId="{501B6C63-F934-4F81-8033-5AD6EECB163B}"/>
          </ac:spMkLst>
        </pc:spChg>
      </pc:sldChg>
      <pc:sldChg chg="addSp">
        <pc:chgData name="Mark Herbert" userId="S::mark@colour-profiling.com::15902831-cc1d-4d1a-b05d-88318b84e529" providerId="AD" clId="Web-{CFB8FF54-4050-48C5-431B-8BE1F3285931}" dt="2021-06-02T11:29:04.323" v="26"/>
        <pc:sldMkLst>
          <pc:docMk/>
          <pc:sldMk cId="1983288441" sldId="714"/>
        </pc:sldMkLst>
        <pc:spChg chg="add">
          <ac:chgData name="Mark Herbert" userId="S::mark@colour-profiling.com::15902831-cc1d-4d1a-b05d-88318b84e529" providerId="AD" clId="Web-{CFB8FF54-4050-48C5-431B-8BE1F3285931}" dt="2021-06-02T11:29:04.323" v="26"/>
          <ac:spMkLst>
            <pc:docMk/>
            <pc:sldMk cId="1983288441" sldId="714"/>
            <ac:spMk id="8" creationId="{501B6C63-F934-4F81-8033-5AD6EECB163B}"/>
          </ac:spMkLst>
        </pc:spChg>
      </pc:sldChg>
      <pc:sldChg chg="addSp">
        <pc:chgData name="Mark Herbert" userId="S::mark@colour-profiling.com::15902831-cc1d-4d1a-b05d-88318b84e529" providerId="AD" clId="Web-{CFB8FF54-4050-48C5-431B-8BE1F3285931}" dt="2021-06-02T11:28:45.370" v="19"/>
        <pc:sldMkLst>
          <pc:docMk/>
          <pc:sldMk cId="2852752851" sldId="715"/>
        </pc:sldMkLst>
        <pc:spChg chg="add">
          <ac:chgData name="Mark Herbert" userId="S::mark@colour-profiling.com::15902831-cc1d-4d1a-b05d-88318b84e529" providerId="AD" clId="Web-{CFB8FF54-4050-48C5-431B-8BE1F3285931}" dt="2021-06-02T11:28:45.370" v="19"/>
          <ac:spMkLst>
            <pc:docMk/>
            <pc:sldMk cId="2852752851" sldId="715"/>
            <ac:spMk id="8" creationId="{501B6C63-F934-4F81-8033-5AD6EECB163B}"/>
          </ac:spMkLst>
        </pc:spChg>
      </pc:sldChg>
      <pc:sldChg chg="addSp">
        <pc:chgData name="Mark Herbert" userId="S::mark@colour-profiling.com::15902831-cc1d-4d1a-b05d-88318b84e529" providerId="AD" clId="Web-{CFB8FF54-4050-48C5-431B-8BE1F3285931}" dt="2021-06-02T11:28:53.276" v="20"/>
        <pc:sldMkLst>
          <pc:docMk/>
          <pc:sldMk cId="1542618609" sldId="716"/>
        </pc:sldMkLst>
        <pc:spChg chg="add">
          <ac:chgData name="Mark Herbert" userId="S::mark@colour-profiling.com::15902831-cc1d-4d1a-b05d-88318b84e529" providerId="AD" clId="Web-{CFB8FF54-4050-48C5-431B-8BE1F3285931}" dt="2021-06-02T11:28:53.276" v="20"/>
          <ac:spMkLst>
            <pc:docMk/>
            <pc:sldMk cId="1542618609" sldId="716"/>
            <ac:spMk id="8" creationId="{501B6C63-F934-4F81-8033-5AD6EECB163B}"/>
          </ac:spMkLst>
        </pc:spChg>
      </pc:sldChg>
      <pc:sldChg chg="addSp">
        <pc:chgData name="Mark Herbert" userId="S::mark@colour-profiling.com::15902831-cc1d-4d1a-b05d-88318b84e529" providerId="AD" clId="Web-{CFB8FF54-4050-48C5-431B-8BE1F3285931}" dt="2021-06-02T11:28:55.745" v="21"/>
        <pc:sldMkLst>
          <pc:docMk/>
          <pc:sldMk cId="3050318504" sldId="717"/>
        </pc:sldMkLst>
        <pc:spChg chg="add">
          <ac:chgData name="Mark Herbert" userId="S::mark@colour-profiling.com::15902831-cc1d-4d1a-b05d-88318b84e529" providerId="AD" clId="Web-{CFB8FF54-4050-48C5-431B-8BE1F3285931}" dt="2021-06-02T11:28:55.745" v="21"/>
          <ac:spMkLst>
            <pc:docMk/>
            <pc:sldMk cId="3050318504" sldId="717"/>
            <ac:spMk id="8" creationId="{501B6C63-F934-4F81-8033-5AD6EECB163B}"/>
          </ac:spMkLst>
        </pc:spChg>
      </pc:sldChg>
    </pc:docChg>
  </pc:docChgLst>
  <pc:docChgLst>
    <pc:chgData name="Mark Herbert" userId="S::mark@colour-profiling.com::15902831-cc1d-4d1a-b05d-88318b84e529" providerId="AD" clId="Web-{F134B7DD-4402-DEBA-372E-B86C89CE4CFC}"/>
    <pc:docChg chg="delSld modSld">
      <pc:chgData name="Mark Herbert" userId="S::mark@colour-profiling.com::15902831-cc1d-4d1a-b05d-88318b84e529" providerId="AD" clId="Web-{F134B7DD-4402-DEBA-372E-B86C89CE4CFC}" dt="2021-06-17T14:25:45.303" v="34"/>
      <pc:docMkLst>
        <pc:docMk/>
      </pc:docMkLst>
      <pc:sldChg chg="del">
        <pc:chgData name="Mark Herbert" userId="S::mark@colour-profiling.com::15902831-cc1d-4d1a-b05d-88318b84e529" providerId="AD" clId="Web-{F134B7DD-4402-DEBA-372E-B86C89CE4CFC}" dt="2021-06-17T14:25:29.850" v="32"/>
        <pc:sldMkLst>
          <pc:docMk/>
          <pc:sldMk cId="974002424" sldId="608"/>
        </pc:sldMkLst>
      </pc:sldChg>
      <pc:sldChg chg="modSp">
        <pc:chgData name="Mark Herbert" userId="S::mark@colour-profiling.com::15902831-cc1d-4d1a-b05d-88318b84e529" providerId="AD" clId="Web-{F134B7DD-4402-DEBA-372E-B86C89CE4CFC}" dt="2021-06-17T14:25:21.428" v="31" actId="20577"/>
        <pc:sldMkLst>
          <pc:docMk/>
          <pc:sldMk cId="2852752851" sldId="715"/>
        </pc:sldMkLst>
        <pc:spChg chg="mod">
          <ac:chgData name="Mark Herbert" userId="S::mark@colour-profiling.com::15902831-cc1d-4d1a-b05d-88318b84e529" providerId="AD" clId="Web-{F134B7DD-4402-DEBA-372E-B86C89CE4CFC}" dt="2021-06-17T14:25:21.428" v="31" actId="20577"/>
          <ac:spMkLst>
            <pc:docMk/>
            <pc:sldMk cId="2852752851" sldId="715"/>
            <ac:spMk id="3" creationId="{44A062DC-7656-404F-824B-BA5C9AD8C9D2}"/>
          </ac:spMkLst>
        </pc:spChg>
      </pc:sldChg>
      <pc:sldChg chg="addSp delSp">
        <pc:chgData name="Mark Herbert" userId="S::mark@colour-profiling.com::15902831-cc1d-4d1a-b05d-88318b84e529" providerId="AD" clId="Web-{F134B7DD-4402-DEBA-372E-B86C89CE4CFC}" dt="2021-06-17T14:25:45.303" v="34"/>
        <pc:sldMkLst>
          <pc:docMk/>
          <pc:sldMk cId="1542618609" sldId="716"/>
        </pc:sldMkLst>
        <pc:picChg chg="del">
          <ac:chgData name="Mark Herbert" userId="S::mark@colour-profiling.com::15902831-cc1d-4d1a-b05d-88318b84e529" providerId="AD" clId="Web-{F134B7DD-4402-DEBA-372E-B86C89CE4CFC}" dt="2021-06-17T14:25:40.975" v="33"/>
          <ac:picMkLst>
            <pc:docMk/>
            <pc:sldMk cId="1542618609" sldId="716"/>
            <ac:picMk id="2" creationId="{DD228510-C10E-4EAA-87B1-5E3383D2FE6A}"/>
          </ac:picMkLst>
        </pc:picChg>
        <pc:picChg chg="add">
          <ac:chgData name="Mark Herbert" userId="S::mark@colour-profiling.com::15902831-cc1d-4d1a-b05d-88318b84e529" providerId="AD" clId="Web-{F134B7DD-4402-DEBA-372E-B86C89CE4CFC}" dt="2021-06-17T14:25:45.303" v="34"/>
          <ac:picMkLst>
            <pc:docMk/>
            <pc:sldMk cId="1542618609" sldId="716"/>
            <ac:picMk id="4" creationId="{A090CC02-33D5-4399-88E3-73C90ED8A882}"/>
          </ac:picMkLst>
        </pc:picChg>
      </pc:sldChg>
      <pc:sldChg chg="modSp">
        <pc:chgData name="Mark Herbert" userId="S::mark@colour-profiling.com::15902831-cc1d-4d1a-b05d-88318b84e529" providerId="AD" clId="Web-{F134B7DD-4402-DEBA-372E-B86C89CE4CFC}" dt="2021-06-17T14:24:58.115" v="1" actId="20577"/>
        <pc:sldMkLst>
          <pc:docMk/>
          <pc:sldMk cId="2871069387" sldId="723"/>
        </pc:sldMkLst>
        <pc:spChg chg="mod">
          <ac:chgData name="Mark Herbert" userId="S::mark@colour-profiling.com::15902831-cc1d-4d1a-b05d-88318b84e529" providerId="AD" clId="Web-{F134B7DD-4402-DEBA-372E-B86C89CE4CFC}" dt="2021-06-17T14:24:58.115" v="1" actId="20577"/>
          <ac:spMkLst>
            <pc:docMk/>
            <pc:sldMk cId="2871069387" sldId="723"/>
            <ac:spMk id="39" creationId="{697A5373-703B-4EFB-B0EC-ED9AAEBB88A3}"/>
          </ac:spMkLst>
        </pc:spChg>
      </pc:sldChg>
    </pc:docChg>
  </pc:docChgLst>
  <pc:docChgLst>
    <pc:chgData name="Jayne Holloway" userId="S::jayne@colour-profiling.com::acd824e0-849b-439c-b4c6-53770188c5fe" providerId="AD" clId="Web-{F0F80035-D4FC-0F4E-7B48-13EBA1D4F25F}"/>
    <pc:docChg chg="modSld">
      <pc:chgData name="Jayne Holloway" userId="S::jayne@colour-profiling.com::acd824e0-849b-439c-b4c6-53770188c5fe" providerId="AD" clId="Web-{F0F80035-D4FC-0F4E-7B48-13EBA1D4F25F}" dt="2021-09-09T08:55:20.307" v="58"/>
      <pc:docMkLst>
        <pc:docMk/>
      </pc:docMkLst>
      <pc:sldChg chg="modNotes">
        <pc:chgData name="Jayne Holloway" userId="S::jayne@colour-profiling.com::acd824e0-849b-439c-b4c6-53770188c5fe" providerId="AD" clId="Web-{F0F80035-D4FC-0F4E-7B48-13EBA1D4F25F}" dt="2021-09-09T08:42:06.163" v="44"/>
        <pc:sldMkLst>
          <pc:docMk/>
          <pc:sldMk cId="1937891169" sldId="323"/>
        </pc:sldMkLst>
      </pc:sldChg>
      <pc:sldChg chg="modSp modNotes">
        <pc:chgData name="Jayne Holloway" userId="S::jayne@colour-profiling.com::acd824e0-849b-439c-b4c6-53770188c5fe" providerId="AD" clId="Web-{F0F80035-D4FC-0F4E-7B48-13EBA1D4F25F}" dt="2021-09-09T08:51:18.614" v="51"/>
        <pc:sldMkLst>
          <pc:docMk/>
          <pc:sldMk cId="3567697358" sldId="399"/>
        </pc:sldMkLst>
        <pc:spChg chg="mod">
          <ac:chgData name="Jayne Holloway" userId="S::jayne@colour-profiling.com::acd824e0-849b-439c-b4c6-53770188c5fe" providerId="AD" clId="Web-{F0F80035-D4FC-0F4E-7B48-13EBA1D4F25F}" dt="2021-09-09T08:50:34.816" v="46" actId="1076"/>
          <ac:spMkLst>
            <pc:docMk/>
            <pc:sldMk cId="3567697358" sldId="399"/>
            <ac:spMk id="2" creationId="{01C8A99F-C61E-4DA8-88C6-14CA28AF1502}"/>
          </ac:spMkLst>
        </pc:spChg>
      </pc:sldChg>
      <pc:sldChg chg="modSp">
        <pc:chgData name="Jayne Holloway" userId="S::jayne@colour-profiling.com::acd824e0-849b-439c-b4c6-53770188c5fe" providerId="AD" clId="Web-{F0F80035-D4FC-0F4E-7B48-13EBA1D4F25F}" dt="2021-09-09T08:42:35.367" v="45" actId="1076"/>
        <pc:sldMkLst>
          <pc:docMk/>
          <pc:sldMk cId="4221996391" sldId="400"/>
        </pc:sldMkLst>
        <pc:spChg chg="mod">
          <ac:chgData name="Jayne Holloway" userId="S::jayne@colour-profiling.com::acd824e0-849b-439c-b4c6-53770188c5fe" providerId="AD" clId="Web-{F0F80035-D4FC-0F4E-7B48-13EBA1D4F25F}" dt="2021-09-09T08:42:35.367" v="45" actId="1076"/>
          <ac:spMkLst>
            <pc:docMk/>
            <pc:sldMk cId="4221996391" sldId="400"/>
            <ac:spMk id="298" creationId="{00000000-0000-0000-0000-000000000000}"/>
          </ac:spMkLst>
        </pc:spChg>
      </pc:sldChg>
      <pc:sldChg chg="modSp">
        <pc:chgData name="Jayne Holloway" userId="S::jayne@colour-profiling.com::acd824e0-849b-439c-b4c6-53770188c5fe" providerId="AD" clId="Web-{F0F80035-D4FC-0F4E-7B48-13EBA1D4F25F}" dt="2021-09-09T08:51:58.443" v="54" actId="1076"/>
        <pc:sldMkLst>
          <pc:docMk/>
          <pc:sldMk cId="3448162492" sldId="407"/>
        </pc:sldMkLst>
        <pc:spChg chg="mod">
          <ac:chgData name="Jayne Holloway" userId="S::jayne@colour-profiling.com::acd824e0-849b-439c-b4c6-53770188c5fe" providerId="AD" clId="Web-{F0F80035-D4FC-0F4E-7B48-13EBA1D4F25F}" dt="2021-09-09T08:51:58.443" v="54" actId="1076"/>
          <ac:spMkLst>
            <pc:docMk/>
            <pc:sldMk cId="3448162492" sldId="407"/>
            <ac:spMk id="13" creationId="{00000000-0000-0000-0000-000000000000}"/>
          </ac:spMkLst>
        </pc:spChg>
        <pc:spChg chg="mod">
          <ac:chgData name="Jayne Holloway" userId="S::jayne@colour-profiling.com::acd824e0-849b-439c-b4c6-53770188c5fe" providerId="AD" clId="Web-{F0F80035-D4FC-0F4E-7B48-13EBA1D4F25F}" dt="2021-09-09T08:51:50.755" v="53" actId="1076"/>
          <ac:spMkLst>
            <pc:docMk/>
            <pc:sldMk cId="3448162492" sldId="407"/>
            <ac:spMk id="16" creationId="{00000000-0000-0000-0000-000000000000}"/>
          </ac:spMkLst>
        </pc:spChg>
      </pc:sldChg>
      <pc:sldChg chg="modNotes">
        <pc:chgData name="Jayne Holloway" userId="S::jayne@colour-profiling.com::acd824e0-849b-439c-b4c6-53770188c5fe" providerId="AD" clId="Web-{F0F80035-D4FC-0F4E-7B48-13EBA1D4F25F}" dt="2021-09-09T08:37:54.188" v="33"/>
        <pc:sldMkLst>
          <pc:docMk/>
          <pc:sldMk cId="2657552560" sldId="570"/>
        </pc:sldMkLst>
      </pc:sldChg>
      <pc:sldChg chg="modNotes">
        <pc:chgData name="Jayne Holloway" userId="S::jayne@colour-profiling.com::acd824e0-849b-439c-b4c6-53770188c5fe" providerId="AD" clId="Web-{F0F80035-D4FC-0F4E-7B48-13EBA1D4F25F}" dt="2021-09-09T08:36:25.311" v="6"/>
        <pc:sldMkLst>
          <pc:docMk/>
          <pc:sldMk cId="4250285359" sldId="571"/>
        </pc:sldMkLst>
      </pc:sldChg>
      <pc:sldChg chg="modNotes">
        <pc:chgData name="Jayne Holloway" userId="S::jayne@colour-profiling.com::acd824e0-849b-439c-b4c6-53770188c5fe" providerId="AD" clId="Web-{F0F80035-D4FC-0F4E-7B48-13EBA1D4F25F}" dt="2021-09-09T08:38:06.563" v="36"/>
        <pc:sldMkLst>
          <pc:docMk/>
          <pc:sldMk cId="2638289908" sldId="605"/>
        </pc:sldMkLst>
      </pc:sldChg>
      <pc:sldChg chg="modNotes">
        <pc:chgData name="Jayne Holloway" userId="S::jayne@colour-profiling.com::acd824e0-849b-439c-b4c6-53770188c5fe" providerId="AD" clId="Web-{F0F80035-D4FC-0F4E-7B48-13EBA1D4F25F}" dt="2021-09-09T08:36:58.608" v="18"/>
        <pc:sldMkLst>
          <pc:docMk/>
          <pc:sldMk cId="3572796199" sldId="606"/>
        </pc:sldMkLst>
      </pc:sldChg>
      <pc:sldChg chg="modSp modNotes">
        <pc:chgData name="Jayne Holloway" userId="S::jayne@colour-profiling.com::acd824e0-849b-439c-b4c6-53770188c5fe" providerId="AD" clId="Web-{F0F80035-D4FC-0F4E-7B48-13EBA1D4F25F}" dt="2021-09-09T08:55:20.307" v="58"/>
        <pc:sldMkLst>
          <pc:docMk/>
          <pc:sldMk cId="4229156817" sldId="625"/>
        </pc:sldMkLst>
        <pc:spChg chg="mod">
          <ac:chgData name="Jayne Holloway" userId="S::jayne@colour-profiling.com::acd824e0-849b-439c-b4c6-53770188c5fe" providerId="AD" clId="Web-{F0F80035-D4FC-0F4E-7B48-13EBA1D4F25F}" dt="2021-09-09T08:53:44.914" v="56" actId="1076"/>
          <ac:spMkLst>
            <pc:docMk/>
            <pc:sldMk cId="4229156817" sldId="625"/>
            <ac:spMk id="7" creationId="{8A5FCCF2-EF45-2C4E-B631-211F6733B8E6}"/>
          </ac:spMkLst>
        </pc:spChg>
      </pc:sldChg>
      <pc:sldChg chg="modSp">
        <pc:chgData name="Jayne Holloway" userId="S::jayne@colour-profiling.com::acd824e0-849b-439c-b4c6-53770188c5fe" providerId="AD" clId="Web-{F0F80035-D4FC-0F4E-7B48-13EBA1D4F25F}" dt="2021-09-09T08:35:11.481" v="0" actId="1076"/>
        <pc:sldMkLst>
          <pc:docMk/>
          <pc:sldMk cId="4124798667" sldId="660"/>
        </pc:sldMkLst>
        <pc:spChg chg="mod">
          <ac:chgData name="Jayne Holloway" userId="S::jayne@colour-profiling.com::acd824e0-849b-439c-b4c6-53770188c5fe" providerId="AD" clId="Web-{F0F80035-D4FC-0F4E-7B48-13EBA1D4F25F}" dt="2021-09-09T08:35:11.481" v="0" actId="1076"/>
          <ac:spMkLst>
            <pc:docMk/>
            <pc:sldMk cId="4124798667" sldId="660"/>
            <ac:spMk id="5" creationId="{540C2F52-C418-8542-85C4-838CC7624AE0}"/>
          </ac:spMkLst>
        </pc:spChg>
      </pc:sldChg>
      <pc:sldChg chg="modSp">
        <pc:chgData name="Jayne Holloway" userId="S::jayne@colour-profiling.com::acd824e0-849b-439c-b4c6-53770188c5fe" providerId="AD" clId="Web-{F0F80035-D4FC-0F4E-7B48-13EBA1D4F25F}" dt="2021-09-09T08:38:46.861" v="39" actId="20577"/>
        <pc:sldMkLst>
          <pc:docMk/>
          <pc:sldMk cId="2479319406" sldId="672"/>
        </pc:sldMkLst>
        <pc:spChg chg="mod">
          <ac:chgData name="Jayne Holloway" userId="S::jayne@colour-profiling.com::acd824e0-849b-439c-b4c6-53770188c5fe" providerId="AD" clId="Web-{F0F80035-D4FC-0F4E-7B48-13EBA1D4F25F}" dt="2021-09-09T08:38:46.861" v="39" actId="20577"/>
          <ac:spMkLst>
            <pc:docMk/>
            <pc:sldMk cId="2479319406" sldId="672"/>
            <ac:spMk id="40" creationId="{94F66662-413F-5D41-B7AC-682EB620A24C}"/>
          </ac:spMkLst>
        </pc:spChg>
      </pc:sldChg>
      <pc:sldChg chg="modSp">
        <pc:chgData name="Jayne Holloway" userId="S::jayne@colour-profiling.com::acd824e0-849b-439c-b4c6-53770188c5fe" providerId="AD" clId="Web-{F0F80035-D4FC-0F4E-7B48-13EBA1D4F25F}" dt="2021-09-09T08:40:57.880" v="42" actId="20577"/>
        <pc:sldMkLst>
          <pc:docMk/>
          <pc:sldMk cId="1542618609" sldId="716"/>
        </pc:sldMkLst>
        <pc:spChg chg="mod">
          <ac:chgData name="Jayne Holloway" userId="S::jayne@colour-profiling.com::acd824e0-849b-439c-b4c6-53770188c5fe" providerId="AD" clId="Web-{F0F80035-D4FC-0F4E-7B48-13EBA1D4F25F}" dt="2021-09-09T08:40:57.880" v="42" actId="20577"/>
          <ac:spMkLst>
            <pc:docMk/>
            <pc:sldMk cId="1542618609" sldId="716"/>
            <ac:spMk id="3" creationId="{44A062DC-7656-404F-824B-BA5C9AD8C9D2}"/>
          </ac:spMkLst>
        </pc:spChg>
      </pc:sldChg>
      <pc:sldChg chg="modSp">
        <pc:chgData name="Jayne Holloway" userId="S::jayne@colour-profiling.com::acd824e0-849b-439c-b4c6-53770188c5fe" providerId="AD" clId="Web-{F0F80035-D4FC-0F4E-7B48-13EBA1D4F25F}" dt="2021-09-09T08:53:21.133" v="55" actId="1076"/>
        <pc:sldMkLst>
          <pc:docMk/>
          <pc:sldMk cId="1349002846" sldId="718"/>
        </pc:sldMkLst>
        <pc:spChg chg="mod">
          <ac:chgData name="Jayne Holloway" userId="S::jayne@colour-profiling.com::acd824e0-849b-439c-b4c6-53770188c5fe" providerId="AD" clId="Web-{F0F80035-D4FC-0F4E-7B48-13EBA1D4F25F}" dt="2021-09-09T08:53:21.133" v="55" actId="1076"/>
          <ac:spMkLst>
            <pc:docMk/>
            <pc:sldMk cId="1349002846" sldId="718"/>
            <ac:spMk id="7" creationId="{BCE48FAD-8FC2-1D49-AACF-61284D88E6BE}"/>
          </ac:spMkLst>
        </pc:spChg>
      </pc:sldChg>
      <pc:sldChg chg="addSp">
        <pc:chgData name="Jayne Holloway" userId="S::jayne@colour-profiling.com::acd824e0-849b-439c-b4c6-53770188c5fe" providerId="AD" clId="Web-{F0F80035-D4FC-0F4E-7B48-13EBA1D4F25F}" dt="2021-09-09T08:39:21.628" v="40"/>
        <pc:sldMkLst>
          <pc:docMk/>
          <pc:sldMk cId="3825496145" sldId="721"/>
        </pc:sldMkLst>
        <pc:picChg chg="add">
          <ac:chgData name="Jayne Holloway" userId="S::jayne@colour-profiling.com::acd824e0-849b-439c-b4c6-53770188c5fe" providerId="AD" clId="Web-{F0F80035-D4FC-0F4E-7B48-13EBA1D4F25F}" dt="2021-09-09T08:39:21.628" v="40"/>
          <ac:picMkLst>
            <pc:docMk/>
            <pc:sldMk cId="3825496145" sldId="721"/>
            <ac:picMk id="2" creationId="{E9F1F9BD-4C8E-45F5-B523-1CAF28CE4191}"/>
          </ac:picMkLst>
        </pc:picChg>
      </pc:sldChg>
    </pc:docChg>
  </pc:docChgLst>
  <pc:docChgLst>
    <pc:chgData name="Mark Herbert" userId="2018b251-adfe-4d54-a02d-dfee7d4f908f" providerId="ADAL" clId="{A6808A73-88A0-AF47-8FF3-1F6A9CEF3CA0}"/>
    <pc:docChg chg="addSld modSld">
      <pc:chgData name="Mark Herbert" userId="2018b251-adfe-4d54-a02d-dfee7d4f908f" providerId="ADAL" clId="{A6808A73-88A0-AF47-8FF3-1F6A9CEF3CA0}" dt="2021-05-13T15:06:15.254" v="0"/>
      <pc:docMkLst>
        <pc:docMk/>
      </pc:docMkLst>
      <pc:sldChg chg="add">
        <pc:chgData name="Mark Herbert" userId="2018b251-adfe-4d54-a02d-dfee7d4f908f" providerId="ADAL" clId="{A6808A73-88A0-AF47-8FF3-1F6A9CEF3CA0}" dt="2021-05-13T15:06:15.254" v="0"/>
        <pc:sldMkLst>
          <pc:docMk/>
          <pc:sldMk cId="2169490730" sldId="624"/>
        </pc:sldMkLst>
      </pc:sldChg>
      <pc:sldChg chg="add">
        <pc:chgData name="Mark Herbert" userId="2018b251-adfe-4d54-a02d-dfee7d4f908f" providerId="ADAL" clId="{A6808A73-88A0-AF47-8FF3-1F6A9CEF3CA0}" dt="2021-05-13T15:06:15.254" v="0"/>
        <pc:sldMkLst>
          <pc:docMk/>
          <pc:sldMk cId="4229156817" sldId="625"/>
        </pc:sldMkLst>
      </pc:sldChg>
    </pc:docChg>
  </pc:docChgLst>
  <pc:docChgLst>
    <pc:chgData name="Mark Herbert" userId="S::mark@colour-profiling.com::15902831-cc1d-4d1a-b05d-88318b84e529" providerId="AD" clId="Web-{758C1A01-0220-B465-29CB-AFB87F19F43A}"/>
    <pc:docChg chg="modSld">
      <pc:chgData name="Mark Herbert" userId="S::mark@colour-profiling.com::15902831-cc1d-4d1a-b05d-88318b84e529" providerId="AD" clId="Web-{758C1A01-0220-B465-29CB-AFB87F19F43A}" dt="2021-07-05T11:23:28.218" v="0"/>
      <pc:docMkLst>
        <pc:docMk/>
      </pc:docMkLst>
      <pc:sldChg chg="delSp">
        <pc:chgData name="Mark Herbert" userId="S::mark@colour-profiling.com::15902831-cc1d-4d1a-b05d-88318b84e529" providerId="AD" clId="Web-{758C1A01-0220-B465-29CB-AFB87F19F43A}" dt="2021-07-05T11:23:28.218" v="0"/>
        <pc:sldMkLst>
          <pc:docMk/>
          <pc:sldMk cId="3825496145" sldId="721"/>
        </pc:sldMkLst>
        <pc:picChg chg="del">
          <ac:chgData name="Mark Herbert" userId="S::mark@colour-profiling.com::15902831-cc1d-4d1a-b05d-88318b84e529" providerId="AD" clId="Web-{758C1A01-0220-B465-29CB-AFB87F19F43A}" dt="2021-07-05T11:23:28.218" v="0"/>
          <ac:picMkLst>
            <pc:docMk/>
            <pc:sldMk cId="3825496145" sldId="721"/>
            <ac:picMk id="18" creationId="{6C630936-A2BB-884B-A71F-1B8CC5224DD0}"/>
          </ac:picMkLst>
        </pc:picChg>
      </pc:sldChg>
    </pc:docChg>
  </pc:docChgLst>
  <pc:docChgLst>
    <pc:chgData name="Emma Marshall" userId="a2b35d5f-839b-45d7-8609-6fea0563397b" providerId="ADAL" clId="{B2DBE7F5-F9E6-47B4-A93E-B636E651D03F}"/>
    <pc:docChg chg="undo custSel delSld modSld">
      <pc:chgData name="Emma Marshall" userId="a2b35d5f-839b-45d7-8609-6fea0563397b" providerId="ADAL" clId="{B2DBE7F5-F9E6-47B4-A93E-B636E651D03F}" dt="2023-04-06T14:44:10.342" v="22" actId="47"/>
      <pc:docMkLst>
        <pc:docMk/>
      </pc:docMkLst>
      <pc:sldChg chg="addSp delSp modSp mod">
        <pc:chgData name="Emma Marshall" userId="a2b35d5f-839b-45d7-8609-6fea0563397b" providerId="ADAL" clId="{B2DBE7F5-F9E6-47B4-A93E-B636E651D03F}" dt="2023-04-06T14:43:42.568" v="15" actId="478"/>
        <pc:sldMkLst>
          <pc:docMk/>
          <pc:sldMk cId="4221996391" sldId="400"/>
        </pc:sldMkLst>
        <pc:spChg chg="mod">
          <ac:chgData name="Emma Marshall" userId="a2b35d5f-839b-45d7-8609-6fea0563397b" providerId="ADAL" clId="{B2DBE7F5-F9E6-47B4-A93E-B636E651D03F}" dt="2023-04-06T14:43:22.044" v="4"/>
          <ac:spMkLst>
            <pc:docMk/>
            <pc:sldMk cId="4221996391" sldId="400"/>
            <ac:spMk id="4" creationId="{FC2ED774-6DBE-A5B7-9A70-CDB50218E869}"/>
          </ac:spMkLst>
        </pc:spChg>
        <pc:spChg chg="mod">
          <ac:chgData name="Emma Marshall" userId="a2b35d5f-839b-45d7-8609-6fea0563397b" providerId="ADAL" clId="{B2DBE7F5-F9E6-47B4-A93E-B636E651D03F}" dt="2023-04-06T14:43:22.044" v="4"/>
          <ac:spMkLst>
            <pc:docMk/>
            <pc:sldMk cId="4221996391" sldId="400"/>
            <ac:spMk id="5" creationId="{30BDB208-892F-3677-9699-2B927DDEBD49}"/>
          </ac:spMkLst>
        </pc:spChg>
        <pc:spChg chg="mod">
          <ac:chgData name="Emma Marshall" userId="a2b35d5f-839b-45d7-8609-6fea0563397b" providerId="ADAL" clId="{B2DBE7F5-F9E6-47B4-A93E-B636E651D03F}" dt="2023-04-06T14:43:22.044" v="4"/>
          <ac:spMkLst>
            <pc:docMk/>
            <pc:sldMk cId="4221996391" sldId="400"/>
            <ac:spMk id="6" creationId="{0B26322A-642D-425C-21ED-4B9743E4B3A4}"/>
          </ac:spMkLst>
        </pc:spChg>
        <pc:spChg chg="mod">
          <ac:chgData name="Emma Marshall" userId="a2b35d5f-839b-45d7-8609-6fea0563397b" providerId="ADAL" clId="{B2DBE7F5-F9E6-47B4-A93E-B636E651D03F}" dt="2023-04-06T14:43:22.044" v="4"/>
          <ac:spMkLst>
            <pc:docMk/>
            <pc:sldMk cId="4221996391" sldId="400"/>
            <ac:spMk id="7" creationId="{8795ABB6-B392-8D64-26BD-29ED9FD3D227}"/>
          </ac:spMkLst>
        </pc:spChg>
        <pc:spChg chg="add del">
          <ac:chgData name="Emma Marshall" userId="a2b35d5f-839b-45d7-8609-6fea0563397b" providerId="ADAL" clId="{B2DBE7F5-F9E6-47B4-A93E-B636E651D03F}" dt="2023-04-06T14:43:42.112" v="13" actId="478"/>
          <ac:spMkLst>
            <pc:docMk/>
            <pc:sldMk cId="4221996391" sldId="400"/>
            <ac:spMk id="300" creationId="{00000000-0000-0000-0000-000000000000}"/>
          </ac:spMkLst>
        </pc:spChg>
        <pc:spChg chg="add del">
          <ac:chgData name="Emma Marshall" userId="a2b35d5f-839b-45d7-8609-6fea0563397b" providerId="ADAL" clId="{B2DBE7F5-F9E6-47B4-A93E-B636E651D03F}" dt="2023-04-06T14:43:41.702" v="12" actId="478"/>
          <ac:spMkLst>
            <pc:docMk/>
            <pc:sldMk cId="4221996391" sldId="400"/>
            <ac:spMk id="302" creationId="{00000000-0000-0000-0000-000000000000}"/>
          </ac:spMkLst>
        </pc:spChg>
        <pc:spChg chg="add del">
          <ac:chgData name="Emma Marshall" userId="a2b35d5f-839b-45d7-8609-6fea0563397b" providerId="ADAL" clId="{B2DBE7F5-F9E6-47B4-A93E-B636E651D03F}" dt="2023-04-06T14:43:42.410" v="14" actId="478"/>
          <ac:spMkLst>
            <pc:docMk/>
            <pc:sldMk cId="4221996391" sldId="400"/>
            <ac:spMk id="304" creationId="{00000000-0000-0000-0000-000000000000}"/>
          </ac:spMkLst>
        </pc:spChg>
        <pc:spChg chg="add del">
          <ac:chgData name="Emma Marshall" userId="a2b35d5f-839b-45d7-8609-6fea0563397b" providerId="ADAL" clId="{B2DBE7F5-F9E6-47B4-A93E-B636E651D03F}" dt="2023-04-06T14:43:42.568" v="15" actId="478"/>
          <ac:spMkLst>
            <pc:docMk/>
            <pc:sldMk cId="4221996391" sldId="400"/>
            <ac:spMk id="306" creationId="{00000000-0000-0000-0000-000000000000}"/>
          </ac:spMkLst>
        </pc:spChg>
        <pc:grpChg chg="add del mod">
          <ac:chgData name="Emma Marshall" userId="a2b35d5f-839b-45d7-8609-6fea0563397b" providerId="ADAL" clId="{B2DBE7F5-F9E6-47B4-A93E-B636E651D03F}" dt="2023-04-06T14:43:41.341" v="11"/>
          <ac:grpSpMkLst>
            <pc:docMk/>
            <pc:sldMk cId="4221996391" sldId="400"/>
            <ac:grpSpMk id="2" creationId="{B1555126-FC02-FE47-ED09-6B1E527A720D}"/>
          </ac:grpSpMkLst>
        </pc:grpChg>
        <pc:picChg chg="mod">
          <ac:chgData name="Emma Marshall" userId="a2b35d5f-839b-45d7-8609-6fea0563397b" providerId="ADAL" clId="{B2DBE7F5-F9E6-47B4-A93E-B636E651D03F}" dt="2023-04-06T14:43:22.044" v="4"/>
          <ac:picMkLst>
            <pc:docMk/>
            <pc:sldMk cId="4221996391" sldId="400"/>
            <ac:picMk id="3" creationId="{2111E60F-9C72-C562-168A-C4556B1020A4}"/>
          </ac:picMkLst>
        </pc:picChg>
        <pc:picChg chg="mod">
          <ac:chgData name="Emma Marshall" userId="a2b35d5f-839b-45d7-8609-6fea0563397b" providerId="ADAL" clId="{B2DBE7F5-F9E6-47B4-A93E-B636E651D03F}" dt="2023-04-06T14:43:40.931" v="10" actId="1076"/>
          <ac:picMkLst>
            <pc:docMk/>
            <pc:sldMk cId="4221996391" sldId="400"/>
            <ac:picMk id="18" creationId="{00B9B7E7-2BB1-634A-95A8-26EFB1B98156}"/>
          </ac:picMkLst>
        </pc:picChg>
      </pc:sldChg>
      <pc:sldChg chg="del">
        <pc:chgData name="Emma Marshall" userId="a2b35d5f-839b-45d7-8609-6fea0563397b" providerId="ADAL" clId="{B2DBE7F5-F9E6-47B4-A93E-B636E651D03F}" dt="2023-04-06T14:44:10.342" v="22" actId="47"/>
        <pc:sldMkLst>
          <pc:docMk/>
          <pc:sldMk cId="3448162492" sldId="407"/>
        </pc:sldMkLst>
      </pc:sldChg>
      <pc:sldChg chg="addSp delSp modSp mod">
        <pc:chgData name="Emma Marshall" userId="a2b35d5f-839b-45d7-8609-6fea0563397b" providerId="ADAL" clId="{B2DBE7F5-F9E6-47B4-A93E-B636E651D03F}" dt="2023-04-06T14:44:06.767" v="21"/>
        <pc:sldMkLst>
          <pc:docMk/>
          <pc:sldMk cId="3555727024" sldId="408"/>
        </pc:sldMkLst>
        <pc:spChg chg="mod">
          <ac:chgData name="Emma Marshall" userId="a2b35d5f-839b-45d7-8609-6fea0563397b" providerId="ADAL" clId="{B2DBE7F5-F9E6-47B4-A93E-B636E651D03F}" dt="2023-04-06T14:44:06.767" v="21"/>
          <ac:spMkLst>
            <pc:docMk/>
            <pc:sldMk cId="3555727024" sldId="408"/>
            <ac:spMk id="4" creationId="{86666F66-CFEC-9B60-E984-816874A8F99A}"/>
          </ac:spMkLst>
        </pc:spChg>
        <pc:spChg chg="mod">
          <ac:chgData name="Emma Marshall" userId="a2b35d5f-839b-45d7-8609-6fea0563397b" providerId="ADAL" clId="{B2DBE7F5-F9E6-47B4-A93E-B636E651D03F}" dt="2023-04-06T14:44:06.767" v="21"/>
          <ac:spMkLst>
            <pc:docMk/>
            <pc:sldMk cId="3555727024" sldId="408"/>
            <ac:spMk id="5" creationId="{C632F67C-DDCD-C472-3B07-2E7951DEE305}"/>
          </ac:spMkLst>
        </pc:spChg>
        <pc:spChg chg="mod">
          <ac:chgData name="Emma Marshall" userId="a2b35d5f-839b-45d7-8609-6fea0563397b" providerId="ADAL" clId="{B2DBE7F5-F9E6-47B4-A93E-B636E651D03F}" dt="2023-04-06T14:44:06.767" v="21"/>
          <ac:spMkLst>
            <pc:docMk/>
            <pc:sldMk cId="3555727024" sldId="408"/>
            <ac:spMk id="6" creationId="{D45BC839-BC68-2882-FA97-EA07C9DB161B}"/>
          </ac:spMkLst>
        </pc:spChg>
        <pc:spChg chg="del">
          <ac:chgData name="Emma Marshall" userId="a2b35d5f-839b-45d7-8609-6fea0563397b" providerId="ADAL" clId="{B2DBE7F5-F9E6-47B4-A93E-B636E651D03F}" dt="2023-04-06T14:44:05.312" v="19" actId="478"/>
          <ac:spMkLst>
            <pc:docMk/>
            <pc:sldMk cId="3555727024" sldId="408"/>
            <ac:spMk id="7" creationId="{00000000-0000-0000-0000-000000000000}"/>
          </ac:spMkLst>
        </pc:spChg>
        <pc:spChg chg="mod">
          <ac:chgData name="Emma Marshall" userId="a2b35d5f-839b-45d7-8609-6fea0563397b" providerId="ADAL" clId="{B2DBE7F5-F9E6-47B4-A93E-B636E651D03F}" dt="2023-04-06T14:44:06.767" v="21"/>
          <ac:spMkLst>
            <pc:docMk/>
            <pc:sldMk cId="3555727024" sldId="408"/>
            <ac:spMk id="8" creationId="{9C614D1A-746D-6F6E-E28E-417FDD284C1A}"/>
          </ac:spMkLst>
        </pc:spChg>
        <pc:spChg chg="del">
          <ac:chgData name="Emma Marshall" userId="a2b35d5f-839b-45d7-8609-6fea0563397b" providerId="ADAL" clId="{B2DBE7F5-F9E6-47B4-A93E-B636E651D03F}" dt="2023-04-06T14:44:03.327" v="16" actId="478"/>
          <ac:spMkLst>
            <pc:docMk/>
            <pc:sldMk cId="3555727024" sldId="408"/>
            <ac:spMk id="9" creationId="{00000000-0000-0000-0000-000000000000}"/>
          </ac:spMkLst>
        </pc:spChg>
        <pc:spChg chg="del">
          <ac:chgData name="Emma Marshall" userId="a2b35d5f-839b-45d7-8609-6fea0563397b" providerId="ADAL" clId="{B2DBE7F5-F9E6-47B4-A93E-B636E651D03F}" dt="2023-04-06T14:44:04.559" v="18" actId="478"/>
          <ac:spMkLst>
            <pc:docMk/>
            <pc:sldMk cId="3555727024" sldId="408"/>
            <ac:spMk id="12" creationId="{00000000-0000-0000-0000-000000000000}"/>
          </ac:spMkLst>
        </pc:spChg>
        <pc:spChg chg="del">
          <ac:chgData name="Emma Marshall" userId="a2b35d5f-839b-45d7-8609-6fea0563397b" providerId="ADAL" clId="{B2DBE7F5-F9E6-47B4-A93E-B636E651D03F}" dt="2023-04-06T14:44:06.047" v="20" actId="478"/>
          <ac:spMkLst>
            <pc:docMk/>
            <pc:sldMk cId="3555727024" sldId="408"/>
            <ac:spMk id="13" creationId="{00000000-0000-0000-0000-000000000000}"/>
          </ac:spMkLst>
        </pc:spChg>
        <pc:grpChg chg="add mod">
          <ac:chgData name="Emma Marshall" userId="a2b35d5f-839b-45d7-8609-6fea0563397b" providerId="ADAL" clId="{B2DBE7F5-F9E6-47B4-A93E-B636E651D03F}" dt="2023-04-06T14:44:06.767" v="21"/>
          <ac:grpSpMkLst>
            <pc:docMk/>
            <pc:sldMk cId="3555727024" sldId="408"/>
            <ac:grpSpMk id="2" creationId="{C7A9758F-E548-BDE9-75C5-F2355FABD53E}"/>
          </ac:grpSpMkLst>
        </pc:grpChg>
        <pc:picChg chg="mod">
          <ac:chgData name="Emma Marshall" userId="a2b35d5f-839b-45d7-8609-6fea0563397b" providerId="ADAL" clId="{B2DBE7F5-F9E6-47B4-A93E-B636E651D03F}" dt="2023-04-06T14:44:06.767" v="21"/>
          <ac:picMkLst>
            <pc:docMk/>
            <pc:sldMk cId="3555727024" sldId="408"/>
            <ac:picMk id="3" creationId="{6F4A2D36-1F40-91A9-3C9C-6850FFF2BA41}"/>
          </ac:picMkLst>
        </pc:picChg>
        <pc:picChg chg="del">
          <ac:chgData name="Emma Marshall" userId="a2b35d5f-839b-45d7-8609-6fea0563397b" providerId="ADAL" clId="{B2DBE7F5-F9E6-47B4-A93E-B636E651D03F}" dt="2023-04-06T14:44:03.929" v="17" actId="478"/>
          <ac:picMkLst>
            <pc:docMk/>
            <pc:sldMk cId="3555727024" sldId="408"/>
            <ac:picMk id="10" creationId="{8949C3AE-A6F0-C348-82FB-4143A7507C67}"/>
          </ac:picMkLst>
        </pc:picChg>
      </pc:sldChg>
    </pc:docChg>
  </pc:docChgLst>
  <pc:docChgLst>
    <pc:chgData name="Mark Herbert" userId="S::mark@colour-profiling.com::15902831-cc1d-4d1a-b05d-88318b84e529" providerId="AD" clId="Web-{7159D5E3-C936-BD03-5F67-7603F45D54A5}"/>
    <pc:docChg chg="addSld delSld modSld sldOrd">
      <pc:chgData name="Mark Herbert" userId="S::mark@colour-profiling.com::15902831-cc1d-4d1a-b05d-88318b84e529" providerId="AD" clId="Web-{7159D5E3-C936-BD03-5F67-7603F45D54A5}" dt="2021-06-03T10:26:04.262" v="613" actId="20577"/>
      <pc:docMkLst>
        <pc:docMk/>
      </pc:docMkLst>
      <pc:sldChg chg="modSp modNotes">
        <pc:chgData name="Mark Herbert" userId="S::mark@colour-profiling.com::15902831-cc1d-4d1a-b05d-88318b84e529" providerId="AD" clId="Web-{7159D5E3-C936-BD03-5F67-7603F45D54A5}" dt="2021-06-03T09:55:56.860" v="91"/>
        <pc:sldMkLst>
          <pc:docMk/>
          <pc:sldMk cId="1937891169" sldId="323"/>
        </pc:sldMkLst>
        <pc:picChg chg="mod">
          <ac:chgData name="Mark Herbert" userId="S::mark@colour-profiling.com::15902831-cc1d-4d1a-b05d-88318b84e529" providerId="AD" clId="Web-{7159D5E3-C936-BD03-5F67-7603F45D54A5}" dt="2021-06-03T09:51:35.939" v="80" actId="1076"/>
          <ac:picMkLst>
            <pc:docMk/>
            <pc:sldMk cId="1937891169" sldId="323"/>
            <ac:picMk id="7" creationId="{06569D67-F149-1642-929C-2374988CA761}"/>
          </ac:picMkLst>
        </pc:picChg>
      </pc:sldChg>
      <pc:sldChg chg="addSp delSp modSp ord modNotes">
        <pc:chgData name="Mark Herbert" userId="S::mark@colour-profiling.com::15902831-cc1d-4d1a-b05d-88318b84e529" providerId="AD" clId="Web-{7159D5E3-C936-BD03-5F67-7603F45D54A5}" dt="2021-06-03T09:47:03.391" v="69"/>
        <pc:sldMkLst>
          <pc:docMk/>
          <pc:sldMk cId="2196014967" sldId="394"/>
        </pc:sldMkLst>
        <pc:spChg chg="add mod">
          <ac:chgData name="Mark Herbert" userId="S::mark@colour-profiling.com::15902831-cc1d-4d1a-b05d-88318b84e529" providerId="AD" clId="Web-{7159D5E3-C936-BD03-5F67-7603F45D54A5}" dt="2021-06-03T09:40:07.789" v="56" actId="1076"/>
          <ac:spMkLst>
            <pc:docMk/>
            <pc:sldMk cId="2196014967" sldId="394"/>
            <ac:spMk id="2" creationId="{60A58B17-79F8-4E1D-BFAF-EC5F2B87D6A4}"/>
          </ac:spMkLst>
        </pc:spChg>
        <pc:spChg chg="del mod">
          <ac:chgData name="Mark Herbert" userId="S::mark@colour-profiling.com::15902831-cc1d-4d1a-b05d-88318b84e529" providerId="AD" clId="Web-{7159D5E3-C936-BD03-5F67-7603F45D54A5}" dt="2021-06-03T09:39:50.835" v="51"/>
          <ac:spMkLst>
            <pc:docMk/>
            <pc:sldMk cId="2196014967" sldId="394"/>
            <ac:spMk id="6" creationId="{1B6CB725-DB85-0F47-AC83-25DD9437EB19}"/>
          </ac:spMkLst>
        </pc:spChg>
        <pc:spChg chg="mod">
          <ac:chgData name="Mark Herbert" userId="S::mark@colour-profiling.com::15902831-cc1d-4d1a-b05d-88318b84e529" providerId="AD" clId="Web-{7159D5E3-C936-BD03-5F67-7603F45D54A5}" dt="2021-06-03T09:39:19.692" v="39" actId="20577"/>
          <ac:spMkLst>
            <pc:docMk/>
            <pc:sldMk cId="2196014967" sldId="394"/>
            <ac:spMk id="7" creationId="{A98972E2-E167-E349-8B65-ABD08C196DEA}"/>
          </ac:spMkLst>
        </pc:spChg>
        <pc:picChg chg="del">
          <ac:chgData name="Mark Herbert" userId="S::mark@colour-profiling.com::15902831-cc1d-4d1a-b05d-88318b84e529" providerId="AD" clId="Web-{7159D5E3-C936-BD03-5F67-7603F45D54A5}" dt="2021-06-03T09:38:44.987" v="10"/>
          <ac:picMkLst>
            <pc:docMk/>
            <pc:sldMk cId="2196014967" sldId="394"/>
            <ac:picMk id="3" creationId="{A0CBC2EB-EC8B-4890-B304-3C45E752B748}"/>
          </ac:picMkLst>
        </pc:picChg>
      </pc:sldChg>
      <pc:sldChg chg="modNotes">
        <pc:chgData name="Mark Herbert" userId="S::mark@colour-profiling.com::15902831-cc1d-4d1a-b05d-88318b84e529" providerId="AD" clId="Web-{7159D5E3-C936-BD03-5F67-7603F45D54A5}" dt="2021-06-03T09:33:49.188" v="4"/>
        <pc:sldMkLst>
          <pc:docMk/>
          <pc:sldMk cId="3555727024" sldId="408"/>
        </pc:sldMkLst>
      </pc:sldChg>
      <pc:sldChg chg="modSp">
        <pc:chgData name="Mark Herbert" userId="S::mark@colour-profiling.com::15902831-cc1d-4d1a-b05d-88318b84e529" providerId="AD" clId="Web-{7159D5E3-C936-BD03-5F67-7603F45D54A5}" dt="2021-06-03T10:20:25.852" v="601" actId="20577"/>
        <pc:sldMkLst>
          <pc:docMk/>
          <pc:sldMk cId="3800883946" sldId="509"/>
        </pc:sldMkLst>
        <pc:spChg chg="mod">
          <ac:chgData name="Mark Herbert" userId="S::mark@colour-profiling.com::15902831-cc1d-4d1a-b05d-88318b84e529" providerId="AD" clId="Web-{7159D5E3-C936-BD03-5F67-7603F45D54A5}" dt="2021-06-03T10:20:25.852" v="601" actId="20577"/>
          <ac:spMkLst>
            <pc:docMk/>
            <pc:sldMk cId="3800883946" sldId="509"/>
            <ac:spMk id="2" creationId="{921A9A3F-C8E8-43B7-9C03-C3803A9BD2F6}"/>
          </ac:spMkLst>
        </pc:spChg>
      </pc:sldChg>
      <pc:sldChg chg="del">
        <pc:chgData name="Mark Herbert" userId="S::mark@colour-profiling.com::15902831-cc1d-4d1a-b05d-88318b84e529" providerId="AD" clId="Web-{7159D5E3-C936-BD03-5F67-7603F45D54A5}" dt="2021-06-03T09:47:25.268" v="70"/>
        <pc:sldMkLst>
          <pc:docMk/>
          <pc:sldMk cId="1945543480" sldId="585"/>
        </pc:sldMkLst>
      </pc:sldChg>
      <pc:sldChg chg="ord">
        <pc:chgData name="Mark Herbert" userId="S::mark@colour-profiling.com::15902831-cc1d-4d1a-b05d-88318b84e529" providerId="AD" clId="Web-{7159D5E3-C936-BD03-5F67-7603F45D54A5}" dt="2021-06-03T10:12:08.104" v="507"/>
        <pc:sldMkLst>
          <pc:docMk/>
          <pc:sldMk cId="2169490730" sldId="624"/>
        </pc:sldMkLst>
      </pc:sldChg>
      <pc:sldChg chg="modSp ord modNotes">
        <pc:chgData name="Mark Herbert" userId="S::mark@colour-profiling.com::15902831-cc1d-4d1a-b05d-88318b84e529" providerId="AD" clId="Web-{7159D5E3-C936-BD03-5F67-7603F45D54A5}" dt="2021-06-03T10:26:04.262" v="613" actId="20577"/>
        <pc:sldMkLst>
          <pc:docMk/>
          <pc:sldMk cId="4229156817" sldId="625"/>
        </pc:sldMkLst>
        <pc:spChg chg="mod">
          <ac:chgData name="Mark Herbert" userId="S::mark@colour-profiling.com::15902831-cc1d-4d1a-b05d-88318b84e529" providerId="AD" clId="Web-{7159D5E3-C936-BD03-5F67-7603F45D54A5}" dt="2021-06-03T10:26:04.262" v="613" actId="20577"/>
          <ac:spMkLst>
            <pc:docMk/>
            <pc:sldMk cId="4229156817" sldId="625"/>
            <ac:spMk id="15" creationId="{9B3856FE-0406-BB47-B118-F6A85227400F}"/>
          </ac:spMkLst>
        </pc:spChg>
      </pc:sldChg>
      <pc:sldChg chg="ord">
        <pc:chgData name="Mark Herbert" userId="S::mark@colour-profiling.com::15902831-cc1d-4d1a-b05d-88318b84e529" providerId="AD" clId="Web-{7159D5E3-C936-BD03-5F67-7603F45D54A5}" dt="2021-06-03T09:35:14.271" v="5"/>
        <pc:sldMkLst>
          <pc:docMk/>
          <pc:sldMk cId="3642227757" sldId="695"/>
        </pc:sldMkLst>
      </pc:sldChg>
      <pc:sldChg chg="del">
        <pc:chgData name="Mark Herbert" userId="S::mark@colour-profiling.com::15902831-cc1d-4d1a-b05d-88318b84e529" providerId="AD" clId="Web-{7159D5E3-C936-BD03-5F67-7603F45D54A5}" dt="2021-06-03T09:41:06.261" v="57"/>
        <pc:sldMkLst>
          <pc:docMk/>
          <pc:sldMk cId="1003936594" sldId="705"/>
        </pc:sldMkLst>
      </pc:sldChg>
      <pc:sldChg chg="del">
        <pc:chgData name="Mark Herbert" userId="S::mark@colour-profiling.com::15902831-cc1d-4d1a-b05d-88318b84e529" providerId="AD" clId="Web-{7159D5E3-C936-BD03-5F67-7603F45D54A5}" dt="2021-06-03T10:07:06.462" v="124"/>
        <pc:sldMkLst>
          <pc:docMk/>
          <pc:sldMk cId="2636318780" sldId="706"/>
        </pc:sldMkLst>
      </pc:sldChg>
      <pc:sldChg chg="ord">
        <pc:chgData name="Mark Herbert" userId="S::mark@colour-profiling.com::15902831-cc1d-4d1a-b05d-88318b84e529" providerId="AD" clId="Web-{7159D5E3-C936-BD03-5F67-7603F45D54A5}" dt="2021-06-03T09:35:50.148" v="8"/>
        <pc:sldMkLst>
          <pc:docMk/>
          <pc:sldMk cId="1983288441" sldId="714"/>
        </pc:sldMkLst>
      </pc:sldChg>
      <pc:sldChg chg="modSp add ord replId">
        <pc:chgData name="Mark Herbert" userId="S::mark@colour-profiling.com::15902831-cc1d-4d1a-b05d-88318b84e529" providerId="AD" clId="Web-{7159D5E3-C936-BD03-5F67-7603F45D54A5}" dt="2021-06-03T10:12:00.745" v="505" actId="1076"/>
        <pc:sldMkLst>
          <pc:docMk/>
          <pc:sldMk cId="1349002846" sldId="718"/>
        </pc:sldMkLst>
        <pc:spChg chg="mod">
          <ac:chgData name="Mark Herbert" userId="S::mark@colour-profiling.com::15902831-cc1d-4d1a-b05d-88318b84e529" providerId="AD" clId="Web-{7159D5E3-C936-BD03-5F67-7603F45D54A5}" dt="2021-06-03T10:11:57.354" v="504" actId="1076"/>
          <ac:spMkLst>
            <pc:docMk/>
            <pc:sldMk cId="1349002846" sldId="718"/>
            <ac:spMk id="3" creationId="{44A062DC-7656-404F-824B-BA5C9AD8C9D2}"/>
          </ac:spMkLst>
        </pc:spChg>
        <pc:spChg chg="mod">
          <ac:chgData name="Mark Herbert" userId="S::mark@colour-profiling.com::15902831-cc1d-4d1a-b05d-88318b84e529" providerId="AD" clId="Web-{7159D5E3-C936-BD03-5F67-7603F45D54A5}" dt="2021-06-03T10:06:27.694" v="94" actId="20577"/>
          <ac:spMkLst>
            <pc:docMk/>
            <pc:sldMk cId="1349002846" sldId="718"/>
            <ac:spMk id="7" creationId="{BCE48FAD-8FC2-1D49-AACF-61284D88E6BE}"/>
          </ac:spMkLst>
        </pc:spChg>
        <pc:picChg chg="mod">
          <ac:chgData name="Mark Herbert" userId="S::mark@colour-profiling.com::15902831-cc1d-4d1a-b05d-88318b84e529" providerId="AD" clId="Web-{7159D5E3-C936-BD03-5F67-7603F45D54A5}" dt="2021-06-03T10:12:00.745" v="505" actId="1076"/>
          <ac:picMkLst>
            <pc:docMk/>
            <pc:sldMk cId="1349002846" sldId="718"/>
            <ac:picMk id="2" creationId="{DD228510-C10E-4EAA-87B1-5E3383D2FE6A}"/>
          </ac:picMkLst>
        </pc:picChg>
      </pc:sldChg>
    </pc:docChg>
  </pc:docChgLst>
  <pc:docChgLst>
    <pc:chgData name="Sian Dumas" userId="S::sian@colour-profiling.com::d0c18d62-381c-41a5-b8b8-aca3ffbb5dac" providerId="AD" clId="Web-{6068154D-C52B-C447-859B-A122B3660D6F}"/>
    <pc:docChg chg="modSld">
      <pc:chgData name="Sian Dumas" userId="S::sian@colour-profiling.com::d0c18d62-381c-41a5-b8b8-aca3ffbb5dac" providerId="AD" clId="Web-{6068154D-C52B-C447-859B-A122B3660D6F}" dt="2021-06-03T14:48:43.359" v="9"/>
      <pc:docMkLst>
        <pc:docMk/>
      </pc:docMkLst>
      <pc:sldChg chg="modNotes">
        <pc:chgData name="Sian Dumas" userId="S::sian@colour-profiling.com::d0c18d62-381c-41a5-b8b8-aca3ffbb5dac" providerId="AD" clId="Web-{6068154D-C52B-C447-859B-A122B3660D6F}" dt="2021-06-03T14:48:43.359" v="9"/>
        <pc:sldMkLst>
          <pc:docMk/>
          <pc:sldMk cId="3567697358" sldId="399"/>
        </pc:sldMkLst>
      </pc:sldChg>
      <pc:sldChg chg="modNotes">
        <pc:chgData name="Sian Dumas" userId="S::sian@colour-profiling.com::d0c18d62-381c-41a5-b8b8-aca3ffbb5dac" providerId="AD" clId="Web-{6068154D-C52B-C447-859B-A122B3660D6F}" dt="2021-06-03T14:48:39.516" v="6"/>
        <pc:sldMkLst>
          <pc:docMk/>
          <pc:sldMk cId="4221996391" sldId="400"/>
        </pc:sldMkLst>
      </pc:sldChg>
    </pc:docChg>
  </pc:docChgLst>
  <pc:docChgLst>
    <pc:chgData name="Sian Dumas" userId="S::sian@colour-profiling.com::d0c18d62-381c-41a5-b8b8-aca3ffbb5dac" providerId="AD" clId="Web-{7AAFBB99-867D-E110-6E9C-F85B5D609A58}"/>
    <pc:docChg chg="modSld">
      <pc:chgData name="Sian Dumas" userId="S::sian@colour-profiling.com::d0c18d62-381c-41a5-b8b8-aca3ffbb5dac" providerId="AD" clId="Web-{7AAFBB99-867D-E110-6E9C-F85B5D609A58}" dt="2021-06-22T11:07:49.802" v="1367"/>
      <pc:docMkLst>
        <pc:docMk/>
      </pc:docMkLst>
      <pc:sldChg chg="modNotes">
        <pc:chgData name="Sian Dumas" userId="S::sian@colour-profiling.com::d0c18d62-381c-41a5-b8b8-aca3ffbb5dac" providerId="AD" clId="Web-{7AAFBB99-867D-E110-6E9C-F85B5D609A58}" dt="2021-06-22T10:40:05.293" v="771"/>
        <pc:sldMkLst>
          <pc:docMk/>
          <pc:sldMk cId="4221996391" sldId="400"/>
        </pc:sldMkLst>
      </pc:sldChg>
      <pc:sldChg chg="modNotes">
        <pc:chgData name="Sian Dumas" userId="S::sian@colour-profiling.com::d0c18d62-381c-41a5-b8b8-aca3ffbb5dac" providerId="AD" clId="Web-{7AAFBB99-867D-E110-6E9C-F85B5D609A58}" dt="2021-06-22T10:12:18.363" v="153"/>
        <pc:sldMkLst>
          <pc:docMk/>
          <pc:sldMk cId="2657552560" sldId="570"/>
        </pc:sldMkLst>
      </pc:sldChg>
      <pc:sldChg chg="modNotes">
        <pc:chgData name="Sian Dumas" userId="S::sian@colour-profiling.com::d0c18d62-381c-41a5-b8b8-aca3ffbb5dac" providerId="AD" clId="Web-{7AAFBB99-867D-E110-6E9C-F85B5D609A58}" dt="2021-06-22T10:13:01.223" v="174"/>
        <pc:sldMkLst>
          <pc:docMk/>
          <pc:sldMk cId="2638289908" sldId="605"/>
        </pc:sldMkLst>
      </pc:sldChg>
      <pc:sldChg chg="modNotes">
        <pc:chgData name="Sian Dumas" userId="S::sian@colour-profiling.com::d0c18d62-381c-41a5-b8b8-aca3ffbb5dac" providerId="AD" clId="Web-{7AAFBB99-867D-E110-6E9C-F85B5D609A58}" dt="2021-06-22T10:52:52.680" v="1108"/>
        <pc:sldMkLst>
          <pc:docMk/>
          <pc:sldMk cId="2169490730" sldId="624"/>
        </pc:sldMkLst>
      </pc:sldChg>
      <pc:sldChg chg="modNotes">
        <pc:chgData name="Sian Dumas" userId="S::sian@colour-profiling.com::d0c18d62-381c-41a5-b8b8-aca3ffbb5dac" providerId="AD" clId="Web-{7AAFBB99-867D-E110-6E9C-F85B5D609A58}" dt="2021-06-22T11:07:49.802" v="1367"/>
        <pc:sldMkLst>
          <pc:docMk/>
          <pc:sldMk cId="4229156817" sldId="625"/>
        </pc:sldMkLst>
      </pc:sldChg>
      <pc:sldChg chg="modSp">
        <pc:chgData name="Sian Dumas" userId="S::sian@colour-profiling.com::d0c18d62-381c-41a5-b8b8-aca3ffbb5dac" providerId="AD" clId="Web-{7AAFBB99-867D-E110-6E9C-F85B5D609A58}" dt="2021-06-22T10:44:38.985" v="942" actId="20577"/>
        <pc:sldMkLst>
          <pc:docMk/>
          <pc:sldMk cId="4124798667" sldId="660"/>
        </pc:sldMkLst>
        <pc:spChg chg="mod">
          <ac:chgData name="Sian Dumas" userId="S::sian@colour-profiling.com::d0c18d62-381c-41a5-b8b8-aca3ffbb5dac" providerId="AD" clId="Web-{7AAFBB99-867D-E110-6E9C-F85B5D609A58}" dt="2021-06-22T10:44:38.985" v="942" actId="20577"/>
          <ac:spMkLst>
            <pc:docMk/>
            <pc:sldMk cId="4124798667" sldId="660"/>
            <ac:spMk id="5" creationId="{540C2F52-C418-8542-85C4-838CC7624AE0}"/>
          </ac:spMkLst>
        </pc:spChg>
      </pc:sldChg>
      <pc:sldChg chg="modNotes">
        <pc:chgData name="Sian Dumas" userId="S::sian@colour-profiling.com::d0c18d62-381c-41a5-b8b8-aca3ffbb5dac" providerId="AD" clId="Web-{7AAFBB99-867D-E110-6E9C-F85B5D609A58}" dt="2021-06-22T10:28:45.174" v="562"/>
        <pc:sldMkLst>
          <pc:docMk/>
          <pc:sldMk cId="2479319406" sldId="672"/>
        </pc:sldMkLst>
      </pc:sldChg>
      <pc:sldChg chg="modNotes">
        <pc:chgData name="Sian Dumas" userId="S::sian@colour-profiling.com::d0c18d62-381c-41a5-b8b8-aca3ffbb5dac" providerId="AD" clId="Web-{7AAFBB99-867D-E110-6E9C-F85B5D609A58}" dt="2021-06-22T10:12:52.941" v="164"/>
        <pc:sldMkLst>
          <pc:docMk/>
          <pc:sldMk cId="3464039308" sldId="708"/>
        </pc:sldMkLst>
      </pc:sldChg>
      <pc:sldChg chg="modNotes">
        <pc:chgData name="Sian Dumas" userId="S::sian@colour-profiling.com::d0c18d62-381c-41a5-b8b8-aca3ffbb5dac" providerId="AD" clId="Web-{7AAFBB99-867D-E110-6E9C-F85B5D609A58}" dt="2021-06-22T10:16:36.117" v="263"/>
        <pc:sldMkLst>
          <pc:docMk/>
          <pc:sldMk cId="3022580677" sldId="709"/>
        </pc:sldMkLst>
      </pc:sldChg>
      <pc:sldChg chg="modNotes">
        <pc:chgData name="Sian Dumas" userId="S::sian@colour-profiling.com::d0c18d62-381c-41a5-b8b8-aca3ffbb5dac" providerId="AD" clId="Web-{7AAFBB99-867D-E110-6E9C-F85B5D609A58}" dt="2021-06-22T10:23:38.795" v="440"/>
        <pc:sldMkLst>
          <pc:docMk/>
          <pc:sldMk cId="1284589685" sldId="710"/>
        </pc:sldMkLst>
      </pc:sldChg>
      <pc:sldChg chg="modNotes">
        <pc:chgData name="Sian Dumas" userId="S::sian@colour-profiling.com::d0c18d62-381c-41a5-b8b8-aca3ffbb5dac" providerId="AD" clId="Web-{7AAFBB99-867D-E110-6E9C-F85B5D609A58}" dt="2021-06-22T10:31:31.958" v="613"/>
        <pc:sldMkLst>
          <pc:docMk/>
          <pc:sldMk cId="2852752851" sldId="715"/>
        </pc:sldMkLst>
      </pc:sldChg>
      <pc:sldChg chg="modNotes">
        <pc:chgData name="Sian Dumas" userId="S::sian@colour-profiling.com::d0c18d62-381c-41a5-b8b8-aca3ffbb5dac" providerId="AD" clId="Web-{7AAFBB99-867D-E110-6E9C-F85B5D609A58}" dt="2021-06-22T10:35:55.696" v="686"/>
        <pc:sldMkLst>
          <pc:docMk/>
          <pc:sldMk cId="1542618609" sldId="716"/>
        </pc:sldMkLst>
      </pc:sldChg>
      <pc:sldChg chg="modNotes">
        <pc:chgData name="Sian Dumas" userId="S::sian@colour-profiling.com::d0c18d62-381c-41a5-b8b8-aca3ffbb5dac" providerId="AD" clId="Web-{7AAFBB99-867D-E110-6E9C-F85B5D609A58}" dt="2021-06-22T10:51:30.725" v="1099"/>
        <pc:sldMkLst>
          <pc:docMk/>
          <pc:sldMk cId="4073497977" sldId="719"/>
        </pc:sldMkLst>
      </pc:sldChg>
    </pc:docChg>
  </pc:docChgLst>
  <pc:docChgLst>
    <pc:chgData name="Mark Herbert" userId="S::mark@colour-profiling.com::15902831-cc1d-4d1a-b05d-88318b84e529" providerId="AD" clId="Web-{E382F8F7-D334-DAEC-7F59-57C5D7485215}"/>
    <pc:docChg chg="modSld sldOrd">
      <pc:chgData name="Mark Herbert" userId="S::mark@colour-profiling.com::15902831-cc1d-4d1a-b05d-88318b84e529" providerId="AD" clId="Web-{E382F8F7-D334-DAEC-7F59-57C5D7485215}" dt="2021-06-22T10:26:07.818" v="92"/>
      <pc:docMkLst>
        <pc:docMk/>
      </pc:docMkLst>
      <pc:sldChg chg="modNotes">
        <pc:chgData name="Mark Herbert" userId="S::mark@colour-profiling.com::15902831-cc1d-4d1a-b05d-88318b84e529" providerId="AD" clId="Web-{E382F8F7-D334-DAEC-7F59-57C5D7485215}" dt="2021-06-22T10:13:14.517" v="1"/>
        <pc:sldMkLst>
          <pc:docMk/>
          <pc:sldMk cId="2657552560" sldId="570"/>
        </pc:sldMkLst>
      </pc:sldChg>
      <pc:sldChg chg="ord delAnim modAnim">
        <pc:chgData name="Mark Herbert" userId="S::mark@colour-profiling.com::15902831-cc1d-4d1a-b05d-88318b84e529" providerId="AD" clId="Web-{E382F8F7-D334-DAEC-7F59-57C5D7485215}" dt="2021-06-22T10:26:07.818" v="92"/>
        <pc:sldMkLst>
          <pc:docMk/>
          <pc:sldMk cId="2479319406" sldId="672"/>
        </pc:sldMkLst>
      </pc:sldChg>
      <pc:sldChg chg="addSp delSp modSp addAnim delAnim modAnim">
        <pc:chgData name="Mark Herbert" userId="S::mark@colour-profiling.com::15902831-cc1d-4d1a-b05d-88318b84e529" providerId="AD" clId="Web-{E382F8F7-D334-DAEC-7F59-57C5D7485215}" dt="2021-06-22T10:24:03.237" v="87"/>
        <pc:sldMkLst>
          <pc:docMk/>
          <pc:sldMk cId="1284589685" sldId="710"/>
        </pc:sldMkLst>
        <pc:spChg chg="mod">
          <ac:chgData name="Mark Herbert" userId="S::mark@colour-profiling.com::15902831-cc1d-4d1a-b05d-88318b84e529" providerId="AD" clId="Web-{E382F8F7-D334-DAEC-7F59-57C5D7485215}" dt="2021-06-22T10:23:19.470" v="80" actId="20577"/>
          <ac:spMkLst>
            <pc:docMk/>
            <pc:sldMk cId="1284589685" sldId="710"/>
            <ac:spMk id="9" creationId="{DBC1CAEF-F07B-7648-877B-3F8246FB5154}"/>
          </ac:spMkLst>
        </pc:spChg>
        <pc:spChg chg="mod">
          <ac:chgData name="Mark Herbert" userId="S::mark@colour-profiling.com::15902831-cc1d-4d1a-b05d-88318b84e529" providerId="AD" clId="Web-{E382F8F7-D334-DAEC-7F59-57C5D7485215}" dt="2021-06-22T10:20:06.356" v="13" actId="1076"/>
          <ac:spMkLst>
            <pc:docMk/>
            <pc:sldMk cId="1284589685" sldId="710"/>
            <ac:spMk id="21" creationId="{B2BE6945-2512-A844-88F9-0C2E50CBD293}"/>
          </ac:spMkLst>
        </pc:spChg>
        <pc:spChg chg="mod">
          <ac:chgData name="Mark Herbert" userId="S::mark@colour-profiling.com::15902831-cc1d-4d1a-b05d-88318b84e529" providerId="AD" clId="Web-{E382F8F7-D334-DAEC-7F59-57C5D7485215}" dt="2021-06-22T10:19:48.949" v="11" actId="1076"/>
          <ac:spMkLst>
            <pc:docMk/>
            <pc:sldMk cId="1284589685" sldId="710"/>
            <ac:spMk id="23" creationId="{D83F9262-86FA-8C41-8DD7-B37833C3F931}"/>
          </ac:spMkLst>
        </pc:spChg>
        <pc:spChg chg="mod">
          <ac:chgData name="Mark Herbert" userId="S::mark@colour-profiling.com::15902831-cc1d-4d1a-b05d-88318b84e529" providerId="AD" clId="Web-{E382F8F7-D334-DAEC-7F59-57C5D7485215}" dt="2021-06-22T10:23:13.876" v="77" actId="20577"/>
          <ac:spMkLst>
            <pc:docMk/>
            <pc:sldMk cId="1284589685" sldId="710"/>
            <ac:spMk id="26" creationId="{C0E70C90-C3F9-4BB1-9984-C253065575F2}"/>
          </ac:spMkLst>
        </pc:spChg>
        <pc:spChg chg="add mod">
          <ac:chgData name="Mark Herbert" userId="S::mark@colour-profiling.com::15902831-cc1d-4d1a-b05d-88318b84e529" providerId="AD" clId="Web-{E382F8F7-D334-DAEC-7F59-57C5D7485215}" dt="2021-06-22T10:23:17.267" v="78" actId="20577"/>
          <ac:spMkLst>
            <pc:docMk/>
            <pc:sldMk cId="1284589685" sldId="710"/>
            <ac:spMk id="30" creationId="{DAF16A3C-A8BA-48AC-9FA4-ABC1043519C3}"/>
          </ac:spMkLst>
        </pc:spChg>
        <pc:grpChg chg="mod">
          <ac:chgData name="Mark Herbert" userId="S::mark@colour-profiling.com::15902831-cc1d-4d1a-b05d-88318b84e529" providerId="AD" clId="Web-{E382F8F7-D334-DAEC-7F59-57C5D7485215}" dt="2021-06-22T10:19:33.714" v="6" actId="1076"/>
          <ac:grpSpMkLst>
            <pc:docMk/>
            <pc:sldMk cId="1284589685" sldId="710"/>
            <ac:grpSpMk id="5" creationId="{AD1AB7B3-2A4E-194F-AD12-645C70203390}"/>
          </ac:grpSpMkLst>
        </pc:grpChg>
        <pc:grpChg chg="mod">
          <ac:chgData name="Mark Herbert" userId="S::mark@colour-profiling.com::15902831-cc1d-4d1a-b05d-88318b84e529" providerId="AD" clId="Web-{E382F8F7-D334-DAEC-7F59-57C5D7485215}" dt="2021-06-22T10:20:00.918" v="12" actId="1076"/>
          <ac:grpSpMkLst>
            <pc:docMk/>
            <pc:sldMk cId="1284589685" sldId="710"/>
            <ac:grpSpMk id="6" creationId="{CF49D5B6-DFF8-A54D-BEB5-80DC0944E27B}"/>
          </ac:grpSpMkLst>
        </pc:grpChg>
        <pc:grpChg chg="mod">
          <ac:chgData name="Mark Herbert" userId="S::mark@colour-profiling.com::15902831-cc1d-4d1a-b05d-88318b84e529" providerId="AD" clId="Web-{E382F8F7-D334-DAEC-7F59-57C5D7485215}" dt="2021-06-22T10:19:33.746" v="8" actId="1076"/>
          <ac:grpSpMkLst>
            <pc:docMk/>
            <pc:sldMk cId="1284589685" sldId="710"/>
            <ac:grpSpMk id="11" creationId="{FA57BA5B-32A8-4624-9915-387C63D23464}"/>
          </ac:grpSpMkLst>
        </pc:grpChg>
        <pc:grpChg chg="mod">
          <ac:chgData name="Mark Herbert" userId="S::mark@colour-profiling.com::15902831-cc1d-4d1a-b05d-88318b84e529" providerId="AD" clId="Web-{E382F8F7-D334-DAEC-7F59-57C5D7485215}" dt="2021-06-22T10:19:33.746" v="9" actId="1076"/>
          <ac:grpSpMkLst>
            <pc:docMk/>
            <pc:sldMk cId="1284589685" sldId="710"/>
            <ac:grpSpMk id="24" creationId="{A60F72E0-5523-7548-8B97-730B0301F527}"/>
          </ac:grpSpMkLst>
        </pc:grpChg>
        <pc:picChg chg="mod">
          <ac:chgData name="Mark Herbert" userId="S::mark@colour-profiling.com::15902831-cc1d-4d1a-b05d-88318b84e529" providerId="AD" clId="Web-{E382F8F7-D334-DAEC-7F59-57C5D7485215}" dt="2021-06-22T10:19:33.683" v="4" actId="1076"/>
          <ac:picMkLst>
            <pc:docMk/>
            <pc:sldMk cId="1284589685" sldId="710"/>
            <ac:picMk id="7" creationId="{C8C1641D-4B81-8342-A0B9-18EA0C19C146}"/>
          </ac:picMkLst>
        </pc:picChg>
        <pc:picChg chg="add del mod">
          <ac:chgData name="Mark Herbert" userId="S::mark@colour-profiling.com::15902831-cc1d-4d1a-b05d-88318b84e529" providerId="AD" clId="Web-{E382F8F7-D334-DAEC-7F59-57C5D7485215}" dt="2021-06-22T10:22:33.157" v="24"/>
          <ac:picMkLst>
            <pc:docMk/>
            <pc:sldMk cId="1284589685" sldId="710"/>
            <ac:picMk id="8" creationId="{251C39BB-90F7-4B89-8594-22112433F578}"/>
          </ac:picMkLst>
        </pc:picChg>
        <pc:picChg chg="add del mod">
          <ac:chgData name="Mark Herbert" userId="S::mark@colour-profiling.com::15902831-cc1d-4d1a-b05d-88318b84e529" providerId="AD" clId="Web-{E382F8F7-D334-DAEC-7F59-57C5D7485215}" dt="2021-06-22T10:22:37.719" v="26"/>
          <ac:picMkLst>
            <pc:docMk/>
            <pc:sldMk cId="1284589685" sldId="710"/>
            <ac:picMk id="15" creationId="{B60E7D18-AABD-4948-9D1E-DD084AB2B60E}"/>
          </ac:picMkLst>
        </pc:picChg>
        <pc:picChg chg="add del mod">
          <ac:chgData name="Mark Herbert" userId="S::mark@colour-profiling.com::15902831-cc1d-4d1a-b05d-88318b84e529" providerId="AD" clId="Web-{E382F8F7-D334-DAEC-7F59-57C5D7485215}" dt="2021-06-22T10:22:43.016" v="28"/>
          <ac:picMkLst>
            <pc:docMk/>
            <pc:sldMk cId="1284589685" sldId="710"/>
            <ac:picMk id="17" creationId="{BB4CA0B5-1EDC-4BCC-AD51-51B540A9D44D}"/>
          </ac:picMkLst>
        </pc:picChg>
      </pc:sldChg>
    </pc:docChg>
  </pc:docChgLst>
  <pc:docChgLst>
    <pc:chgData name="Mark Herbert" userId="S::mark@colour-profiling.com::15902831-cc1d-4d1a-b05d-88318b84e529" providerId="AD" clId="Web-{57DCCB13-6850-63C1-C39D-AB05E38169D9}"/>
    <pc:docChg chg="modSld">
      <pc:chgData name="Mark Herbert" userId="S::mark@colour-profiling.com::15902831-cc1d-4d1a-b05d-88318b84e529" providerId="AD" clId="Web-{57DCCB13-6850-63C1-C39D-AB05E38169D9}" dt="2021-06-03T09:32:15.599" v="1"/>
      <pc:docMkLst>
        <pc:docMk/>
      </pc:docMkLst>
      <pc:sldChg chg="modNotes">
        <pc:chgData name="Mark Herbert" userId="S::mark@colour-profiling.com::15902831-cc1d-4d1a-b05d-88318b84e529" providerId="AD" clId="Web-{57DCCB13-6850-63C1-C39D-AB05E38169D9}" dt="2021-06-03T09:32:15.599" v="1"/>
        <pc:sldMkLst>
          <pc:docMk/>
          <pc:sldMk cId="3555727024" sldId="408"/>
        </pc:sldMkLst>
      </pc:sldChg>
    </pc:docChg>
  </pc:docChgLst>
  <pc:docChgLst>
    <pc:chgData name="Mark Herbert" userId="S::mark@colour-profiling.com::15902831-cc1d-4d1a-b05d-88318b84e529" providerId="AD" clId="Web-{3C6591A5-0929-F88C-D8A2-0877724E4D20}"/>
    <pc:docChg chg="addSld delSld modSld sldOrd">
      <pc:chgData name="Mark Herbert" userId="S::mark@colour-profiling.com::15902831-cc1d-4d1a-b05d-88318b84e529" providerId="AD" clId="Web-{3C6591A5-0929-F88C-D8A2-0877724E4D20}" dt="2021-06-03T13:30:07.015" v="790"/>
      <pc:docMkLst>
        <pc:docMk/>
      </pc:docMkLst>
      <pc:sldChg chg="addSp delSp modSp ord">
        <pc:chgData name="Mark Herbert" userId="S::mark@colour-profiling.com::15902831-cc1d-4d1a-b05d-88318b84e529" providerId="AD" clId="Web-{3C6591A5-0929-F88C-D8A2-0877724E4D20}" dt="2021-06-03T11:38:01.672" v="232" actId="1076"/>
        <pc:sldMkLst>
          <pc:docMk/>
          <pc:sldMk cId="4026960805" sldId="384"/>
        </pc:sldMkLst>
        <pc:spChg chg="add">
          <ac:chgData name="Mark Herbert" userId="S::mark@colour-profiling.com::15902831-cc1d-4d1a-b05d-88318b84e529" providerId="AD" clId="Web-{3C6591A5-0929-F88C-D8A2-0877724E4D20}" dt="2021-06-03T11:32:25.231" v="155"/>
          <ac:spMkLst>
            <pc:docMk/>
            <pc:sldMk cId="4026960805" sldId="384"/>
            <ac:spMk id="3" creationId="{ED59344D-92F8-4490-8564-5EB6E25062C0}"/>
          </ac:spMkLst>
        </pc:spChg>
        <pc:spChg chg="mod">
          <ac:chgData name="Mark Herbert" userId="S::mark@colour-profiling.com::15902831-cc1d-4d1a-b05d-88318b84e529" providerId="AD" clId="Web-{3C6591A5-0929-F88C-D8A2-0877724E4D20}" dt="2021-06-03T11:38:01.672" v="232" actId="1076"/>
          <ac:spMkLst>
            <pc:docMk/>
            <pc:sldMk cId="4026960805" sldId="384"/>
            <ac:spMk id="26" creationId="{8EFA0BBC-0510-7F44-B1AE-58E5FACD7622}"/>
          </ac:spMkLst>
        </pc:spChg>
        <pc:spChg chg="del mod">
          <ac:chgData name="Mark Herbert" userId="S::mark@colour-profiling.com::15902831-cc1d-4d1a-b05d-88318b84e529" providerId="AD" clId="Web-{3C6591A5-0929-F88C-D8A2-0877724E4D20}" dt="2021-06-03T11:32:24.231" v="154"/>
          <ac:spMkLst>
            <pc:docMk/>
            <pc:sldMk cId="4026960805" sldId="384"/>
            <ac:spMk id="27" creationId="{501B6C63-F934-4F81-8033-5AD6EECB163B}"/>
          </ac:spMkLst>
        </pc:spChg>
      </pc:sldChg>
      <pc:sldChg chg="del">
        <pc:chgData name="Mark Herbert" userId="S::mark@colour-profiling.com::15902831-cc1d-4d1a-b05d-88318b84e529" providerId="AD" clId="Web-{3C6591A5-0929-F88C-D8A2-0877724E4D20}" dt="2021-06-03T12:00:37.795" v="781"/>
        <pc:sldMkLst>
          <pc:docMk/>
          <pc:sldMk cId="3869050625" sldId="532"/>
        </pc:sldMkLst>
      </pc:sldChg>
      <pc:sldChg chg="addSp delSp modSp">
        <pc:chgData name="Mark Herbert" userId="S::mark@colour-profiling.com::15902831-cc1d-4d1a-b05d-88318b84e529" providerId="AD" clId="Web-{3C6591A5-0929-F88C-D8A2-0877724E4D20}" dt="2021-06-03T13:30:07.015" v="790"/>
        <pc:sldMkLst>
          <pc:docMk/>
          <pc:sldMk cId="4250285359" sldId="571"/>
        </pc:sldMkLst>
        <pc:picChg chg="add del mod">
          <ac:chgData name="Mark Herbert" userId="S::mark@colour-profiling.com::15902831-cc1d-4d1a-b05d-88318b84e529" providerId="AD" clId="Web-{3C6591A5-0929-F88C-D8A2-0877724E4D20}" dt="2021-06-03T13:30:00.734" v="788"/>
          <ac:picMkLst>
            <pc:docMk/>
            <pc:sldMk cId="4250285359" sldId="571"/>
            <ac:picMk id="4" creationId="{C6865EB9-634E-45CC-9841-42AF9B4DF497}"/>
          </ac:picMkLst>
        </pc:picChg>
        <pc:picChg chg="add del mod">
          <ac:chgData name="Mark Herbert" userId="S::mark@colour-profiling.com::15902831-cc1d-4d1a-b05d-88318b84e529" providerId="AD" clId="Web-{3C6591A5-0929-F88C-D8A2-0877724E4D20}" dt="2021-06-03T13:30:07.015" v="790"/>
          <ac:picMkLst>
            <pc:docMk/>
            <pc:sldMk cId="4250285359" sldId="571"/>
            <ac:picMk id="5" creationId="{4D76CB8A-4E5A-4F98-BC34-E88570B445F4}"/>
          </ac:picMkLst>
        </pc:picChg>
        <pc:picChg chg="del">
          <ac:chgData name="Mark Herbert" userId="S::mark@colour-profiling.com::15902831-cc1d-4d1a-b05d-88318b84e529" providerId="AD" clId="Web-{3C6591A5-0929-F88C-D8A2-0877724E4D20}" dt="2021-06-03T13:29:56.218" v="786"/>
          <ac:picMkLst>
            <pc:docMk/>
            <pc:sldMk cId="4250285359" sldId="571"/>
            <ac:picMk id="67" creationId="{58666082-7A35-6245-B076-07C3AD0C1605}"/>
          </ac:picMkLst>
        </pc:picChg>
      </pc:sldChg>
      <pc:sldChg chg="addSp delSp modSp delAnim">
        <pc:chgData name="Mark Herbert" userId="S::mark@colour-profiling.com::15902831-cc1d-4d1a-b05d-88318b84e529" providerId="AD" clId="Web-{3C6591A5-0929-F88C-D8A2-0877724E4D20}" dt="2021-06-03T11:51:19.243" v="453" actId="1076"/>
        <pc:sldMkLst>
          <pc:docMk/>
          <pc:sldMk cId="4229156817" sldId="625"/>
        </pc:sldMkLst>
        <pc:spChg chg="del mod">
          <ac:chgData name="Mark Herbert" userId="S::mark@colour-profiling.com::15902831-cc1d-4d1a-b05d-88318b84e529" providerId="AD" clId="Web-{3C6591A5-0929-F88C-D8A2-0877724E4D20}" dt="2021-06-03T11:50:40.914" v="431"/>
          <ac:spMkLst>
            <pc:docMk/>
            <pc:sldMk cId="4229156817" sldId="625"/>
            <ac:spMk id="3" creationId="{132DB581-5256-4E4A-805A-421B36D1E7D6}"/>
          </ac:spMkLst>
        </pc:spChg>
        <pc:spChg chg="add mod">
          <ac:chgData name="Mark Herbert" userId="S::mark@colour-profiling.com::15902831-cc1d-4d1a-b05d-88318b84e529" providerId="AD" clId="Web-{3C6591A5-0929-F88C-D8A2-0877724E4D20}" dt="2021-06-03T11:49:34.710" v="426" actId="1076"/>
          <ac:spMkLst>
            <pc:docMk/>
            <pc:sldMk cId="4229156817" sldId="625"/>
            <ac:spMk id="4" creationId="{286E5F55-CF79-45F9-B6F3-CDE3B6D71ECA}"/>
          </ac:spMkLst>
        </pc:spChg>
        <pc:spChg chg="add mod">
          <ac:chgData name="Mark Herbert" userId="S::mark@colour-profiling.com::15902831-cc1d-4d1a-b05d-88318b84e529" providerId="AD" clId="Web-{3C6591A5-0929-F88C-D8A2-0877724E4D20}" dt="2021-06-03T11:50:42.023" v="440" actId="20577"/>
          <ac:spMkLst>
            <pc:docMk/>
            <pc:sldMk cId="4229156817" sldId="625"/>
            <ac:spMk id="6" creationId="{3751732A-5776-40B4-857C-F9124C4D77F7}"/>
          </ac:spMkLst>
        </pc:spChg>
        <pc:spChg chg="add mod">
          <ac:chgData name="Mark Herbert" userId="S::mark@colour-profiling.com::15902831-cc1d-4d1a-b05d-88318b84e529" providerId="AD" clId="Web-{3C6591A5-0929-F88C-D8A2-0877724E4D20}" dt="2021-06-03T11:50:41.133" v="434" actId="20577"/>
          <ac:spMkLst>
            <pc:docMk/>
            <pc:sldMk cId="4229156817" sldId="625"/>
            <ac:spMk id="8" creationId="{2F868334-5618-4DF0-A7DC-70E233F32134}"/>
          </ac:spMkLst>
        </pc:spChg>
        <pc:spChg chg="del mod">
          <ac:chgData name="Mark Herbert" userId="S::mark@colour-profiling.com::15902831-cc1d-4d1a-b05d-88318b84e529" providerId="AD" clId="Web-{3C6591A5-0929-F88C-D8A2-0877724E4D20}" dt="2021-06-03T11:49:30.804" v="423"/>
          <ac:spMkLst>
            <pc:docMk/>
            <pc:sldMk cId="4229156817" sldId="625"/>
            <ac:spMk id="15" creationId="{9B3856FE-0406-BB47-B118-F6A85227400F}"/>
          </ac:spMkLst>
        </pc:spChg>
        <pc:spChg chg="del mod">
          <ac:chgData name="Mark Herbert" userId="S::mark@colour-profiling.com::15902831-cc1d-4d1a-b05d-88318b84e529" providerId="AD" clId="Web-{3C6591A5-0929-F88C-D8A2-0877724E4D20}" dt="2021-06-03T11:50:57.649" v="447"/>
          <ac:spMkLst>
            <pc:docMk/>
            <pc:sldMk cId="4229156817" sldId="625"/>
            <ac:spMk id="17" creationId="{1569D22D-2E21-154C-A5E5-31EC16A5F062}"/>
          </ac:spMkLst>
        </pc:spChg>
        <pc:spChg chg="del mod">
          <ac:chgData name="Mark Herbert" userId="S::mark@colour-profiling.com::15902831-cc1d-4d1a-b05d-88318b84e529" providerId="AD" clId="Web-{3C6591A5-0929-F88C-D8A2-0877724E4D20}" dt="2021-06-03T11:50:41.836" v="438"/>
          <ac:spMkLst>
            <pc:docMk/>
            <pc:sldMk cId="4229156817" sldId="625"/>
            <ac:spMk id="18" creationId="{354A8A0E-FA94-0F4B-87A7-23385D816270}"/>
          </ac:spMkLst>
        </pc:spChg>
        <pc:spChg chg="add del">
          <ac:chgData name="Mark Herbert" userId="S::mark@colour-profiling.com::15902831-cc1d-4d1a-b05d-88318b84e529" providerId="AD" clId="Web-{3C6591A5-0929-F88C-D8A2-0877724E4D20}" dt="2021-06-03T11:50:51.992" v="444"/>
          <ac:spMkLst>
            <pc:docMk/>
            <pc:sldMk cId="4229156817" sldId="625"/>
            <ac:spMk id="20" creationId="{4526A8F7-C671-40ED-84D6-531D93B9A983}"/>
          </ac:spMkLst>
        </pc:spChg>
        <pc:spChg chg="add mod">
          <ac:chgData name="Mark Herbert" userId="S::mark@colour-profiling.com::15902831-cc1d-4d1a-b05d-88318b84e529" providerId="AD" clId="Web-{3C6591A5-0929-F88C-D8A2-0877724E4D20}" dt="2021-06-03T11:51:19.243" v="453" actId="1076"/>
          <ac:spMkLst>
            <pc:docMk/>
            <pc:sldMk cId="4229156817" sldId="625"/>
            <ac:spMk id="21" creationId="{4904AE22-D3BA-45D0-80B0-10ADEEE642D4}"/>
          </ac:spMkLst>
        </pc:spChg>
        <pc:spChg chg="del mod">
          <ac:chgData name="Mark Herbert" userId="S::mark@colour-profiling.com::15902831-cc1d-4d1a-b05d-88318b84e529" providerId="AD" clId="Web-{3C6591A5-0929-F88C-D8A2-0877724E4D20}" dt="2021-06-03T11:26:12.883" v="11"/>
          <ac:spMkLst>
            <pc:docMk/>
            <pc:sldMk cId="4229156817" sldId="625"/>
            <ac:spMk id="26" creationId="{D3F45168-87AB-DA4B-B492-4C97903F0F61}"/>
          </ac:spMkLst>
        </pc:spChg>
      </pc:sldChg>
      <pc:sldChg chg="modSp del">
        <pc:chgData name="Mark Herbert" userId="S::mark@colour-profiling.com::15902831-cc1d-4d1a-b05d-88318b84e529" providerId="AD" clId="Web-{3C6591A5-0929-F88C-D8A2-0877724E4D20}" dt="2021-06-03T11:50:08.804" v="429"/>
        <pc:sldMkLst>
          <pc:docMk/>
          <pc:sldMk cId="2013629273" sldId="630"/>
        </pc:sldMkLst>
        <pc:spChg chg="mod">
          <ac:chgData name="Mark Herbert" userId="S::mark@colour-profiling.com::15902831-cc1d-4d1a-b05d-88318b84e529" providerId="AD" clId="Web-{3C6591A5-0929-F88C-D8A2-0877724E4D20}" dt="2021-06-03T11:44:57.473" v="384" actId="14100"/>
          <ac:spMkLst>
            <pc:docMk/>
            <pc:sldMk cId="2013629273" sldId="630"/>
            <ac:spMk id="19" creationId="{A66D3A8A-C1B4-1044-8A20-E9DB694E8F2F}"/>
          </ac:spMkLst>
        </pc:spChg>
        <pc:spChg chg="mod">
          <ac:chgData name="Mark Herbert" userId="S::mark@colour-profiling.com::15902831-cc1d-4d1a-b05d-88318b84e529" providerId="AD" clId="Web-{3C6591A5-0929-F88C-D8A2-0877724E4D20}" dt="2021-06-03T11:44:57.520" v="390" actId="14100"/>
          <ac:spMkLst>
            <pc:docMk/>
            <pc:sldMk cId="2013629273" sldId="630"/>
            <ac:spMk id="20" creationId="{B29C2788-2CD6-FD41-8E79-01DDA718B1BE}"/>
          </ac:spMkLst>
        </pc:spChg>
        <pc:spChg chg="mod">
          <ac:chgData name="Mark Herbert" userId="S::mark@colour-profiling.com::15902831-cc1d-4d1a-b05d-88318b84e529" providerId="AD" clId="Web-{3C6591A5-0929-F88C-D8A2-0877724E4D20}" dt="2021-06-03T11:44:57.473" v="385" actId="14100"/>
          <ac:spMkLst>
            <pc:docMk/>
            <pc:sldMk cId="2013629273" sldId="630"/>
            <ac:spMk id="21" creationId="{33B93EBC-462B-D046-92AA-12F30246F77E}"/>
          </ac:spMkLst>
        </pc:spChg>
        <pc:spChg chg="mod">
          <ac:chgData name="Mark Herbert" userId="S::mark@colour-profiling.com::15902831-cc1d-4d1a-b05d-88318b84e529" providerId="AD" clId="Web-{3C6591A5-0929-F88C-D8A2-0877724E4D20}" dt="2021-06-03T11:44:57.489" v="386" actId="14100"/>
          <ac:spMkLst>
            <pc:docMk/>
            <pc:sldMk cId="2013629273" sldId="630"/>
            <ac:spMk id="22" creationId="{78D30D7B-A8D5-E14C-BEF2-6F45686718D2}"/>
          </ac:spMkLst>
        </pc:spChg>
        <pc:spChg chg="mod">
          <ac:chgData name="Mark Herbert" userId="S::mark@colour-profiling.com::15902831-cc1d-4d1a-b05d-88318b84e529" providerId="AD" clId="Web-{3C6591A5-0929-F88C-D8A2-0877724E4D20}" dt="2021-06-03T11:44:57.504" v="387" actId="14100"/>
          <ac:spMkLst>
            <pc:docMk/>
            <pc:sldMk cId="2013629273" sldId="630"/>
            <ac:spMk id="23" creationId="{8FCFC6AC-F77C-CD48-A8D4-34374A88486B}"/>
          </ac:spMkLst>
        </pc:spChg>
        <pc:spChg chg="mod">
          <ac:chgData name="Mark Herbert" userId="S::mark@colour-profiling.com::15902831-cc1d-4d1a-b05d-88318b84e529" providerId="AD" clId="Web-{3C6591A5-0929-F88C-D8A2-0877724E4D20}" dt="2021-06-03T11:44:57.504" v="388" actId="14100"/>
          <ac:spMkLst>
            <pc:docMk/>
            <pc:sldMk cId="2013629273" sldId="630"/>
            <ac:spMk id="32" creationId="{6CB9CDC4-6A2E-EB43-9BB1-FC8689229B88}"/>
          </ac:spMkLst>
        </pc:spChg>
        <pc:spChg chg="mod">
          <ac:chgData name="Mark Herbert" userId="S::mark@colour-profiling.com::15902831-cc1d-4d1a-b05d-88318b84e529" providerId="AD" clId="Web-{3C6591A5-0929-F88C-D8A2-0877724E4D20}" dt="2021-06-03T11:44:57.535" v="391" actId="14100"/>
          <ac:spMkLst>
            <pc:docMk/>
            <pc:sldMk cId="2013629273" sldId="630"/>
            <ac:spMk id="37" creationId="{DF83FC5C-7448-3D46-9AC0-E52198DF7F25}"/>
          </ac:spMkLst>
        </pc:spChg>
        <pc:spChg chg="mod">
          <ac:chgData name="Mark Herbert" userId="S::mark@colour-profiling.com::15902831-cc1d-4d1a-b05d-88318b84e529" providerId="AD" clId="Web-{3C6591A5-0929-F88C-D8A2-0877724E4D20}" dt="2021-06-03T11:44:57.520" v="389" actId="14100"/>
          <ac:spMkLst>
            <pc:docMk/>
            <pc:sldMk cId="2013629273" sldId="630"/>
            <ac:spMk id="38" creationId="{F7908615-7450-E945-9AA9-2EC37A7D04A7}"/>
          </ac:spMkLst>
        </pc:spChg>
      </pc:sldChg>
      <pc:sldChg chg="addSp delSp modSp addAnim modAnim">
        <pc:chgData name="Mark Herbert" userId="S::mark@colour-profiling.com::15902831-cc1d-4d1a-b05d-88318b84e529" providerId="AD" clId="Web-{3C6591A5-0929-F88C-D8A2-0877724E4D20}" dt="2021-06-03T12:00:27.795" v="780"/>
        <pc:sldMkLst>
          <pc:docMk/>
          <pc:sldMk cId="1258444455" sldId="638"/>
        </pc:sldMkLst>
        <pc:spChg chg="add del mod">
          <ac:chgData name="Mark Herbert" userId="S::mark@colour-profiling.com::15902831-cc1d-4d1a-b05d-88318b84e529" providerId="AD" clId="Web-{3C6591A5-0929-F88C-D8A2-0877724E4D20}" dt="2021-06-03T11:58:01.450" v="669"/>
          <ac:spMkLst>
            <pc:docMk/>
            <pc:sldMk cId="1258444455" sldId="638"/>
            <ac:spMk id="2" creationId="{78A63546-4075-4248-95E3-D958552F86FF}"/>
          </ac:spMkLst>
        </pc:spChg>
        <pc:spChg chg="add mod">
          <ac:chgData name="Mark Herbert" userId="S::mark@colour-profiling.com::15902831-cc1d-4d1a-b05d-88318b84e529" providerId="AD" clId="Web-{3C6591A5-0929-F88C-D8A2-0877724E4D20}" dt="2021-06-03T11:59:27.795" v="708" actId="14100"/>
          <ac:spMkLst>
            <pc:docMk/>
            <pc:sldMk cId="1258444455" sldId="638"/>
            <ac:spMk id="4" creationId="{2FC7FA61-0D89-403F-B050-48A28B17AECD}"/>
          </ac:spMkLst>
        </pc:spChg>
        <pc:spChg chg="add del mod">
          <ac:chgData name="Mark Herbert" userId="S::mark@colour-profiling.com::15902831-cc1d-4d1a-b05d-88318b84e529" providerId="AD" clId="Web-{3C6591A5-0929-F88C-D8A2-0877724E4D20}" dt="2021-06-03T11:57:47.544" v="661"/>
          <ac:spMkLst>
            <pc:docMk/>
            <pc:sldMk cId="1258444455" sldId="638"/>
            <ac:spMk id="5" creationId="{AB17BB0B-283E-4DC3-8DBB-C5FA64EFDDFA}"/>
          </ac:spMkLst>
        </pc:spChg>
        <pc:spChg chg="add mod">
          <ac:chgData name="Mark Herbert" userId="S::mark@colour-profiling.com::15902831-cc1d-4d1a-b05d-88318b84e529" providerId="AD" clId="Web-{3C6591A5-0929-F88C-D8A2-0877724E4D20}" dt="2021-06-03T12:00:19.873" v="776" actId="20577"/>
          <ac:spMkLst>
            <pc:docMk/>
            <pc:sldMk cId="1258444455" sldId="638"/>
            <ac:spMk id="6" creationId="{06BAE009-F049-4464-A8F5-ABAE8208CB5E}"/>
          </ac:spMkLst>
        </pc:spChg>
        <pc:spChg chg="add mod">
          <ac:chgData name="Mark Herbert" userId="S::mark@colour-profiling.com::15902831-cc1d-4d1a-b05d-88318b84e529" providerId="AD" clId="Web-{3C6591A5-0929-F88C-D8A2-0877724E4D20}" dt="2021-06-03T11:59:19.919" v="704" actId="14100"/>
          <ac:spMkLst>
            <pc:docMk/>
            <pc:sldMk cId="1258444455" sldId="638"/>
            <ac:spMk id="9" creationId="{EB1EB8EE-1BEA-4B1C-ABBA-44E8F2294121}"/>
          </ac:spMkLst>
        </pc:spChg>
        <pc:spChg chg="del mod">
          <ac:chgData name="Mark Herbert" userId="S::mark@colour-profiling.com::15902831-cc1d-4d1a-b05d-88318b84e529" providerId="AD" clId="Web-{3C6591A5-0929-F88C-D8A2-0877724E4D20}" dt="2021-06-03T11:56:39.355" v="637"/>
          <ac:spMkLst>
            <pc:docMk/>
            <pc:sldMk cId="1258444455" sldId="638"/>
            <ac:spMk id="17" creationId="{F2467BE8-1381-4CDC-A957-C28A30F96C33}"/>
          </ac:spMkLst>
        </pc:spChg>
        <pc:spChg chg="mod">
          <ac:chgData name="Mark Herbert" userId="S::mark@colour-profiling.com::15902831-cc1d-4d1a-b05d-88318b84e529" providerId="AD" clId="Web-{3C6591A5-0929-F88C-D8A2-0877724E4D20}" dt="2021-06-03T11:56:13.918" v="624" actId="20577"/>
          <ac:spMkLst>
            <pc:docMk/>
            <pc:sldMk cId="1258444455" sldId="638"/>
            <ac:spMk id="24" creationId="{82C1A0C8-11C1-4940-A73D-3B3537091F33}"/>
          </ac:spMkLst>
        </pc:spChg>
        <pc:picChg chg="mod">
          <ac:chgData name="Mark Herbert" userId="S::mark@colour-profiling.com::15902831-cc1d-4d1a-b05d-88318b84e529" providerId="AD" clId="Web-{3C6591A5-0929-F88C-D8A2-0877724E4D20}" dt="2021-06-03T11:59:22.841" v="705" actId="14100"/>
          <ac:picMkLst>
            <pc:docMk/>
            <pc:sldMk cId="1258444455" sldId="638"/>
            <ac:picMk id="3" creationId="{CC6C3D93-BDE6-4677-9304-9CF1CEC83780}"/>
          </ac:picMkLst>
        </pc:picChg>
      </pc:sldChg>
      <pc:sldChg chg="modSp">
        <pc:chgData name="Mark Herbert" userId="S::mark@colour-profiling.com::15902831-cc1d-4d1a-b05d-88318b84e529" providerId="AD" clId="Web-{3C6591A5-0929-F88C-D8A2-0877724E4D20}" dt="2021-06-03T13:24:30.962" v="785" actId="20577"/>
        <pc:sldMkLst>
          <pc:docMk/>
          <pc:sldMk cId="4124798667" sldId="660"/>
        </pc:sldMkLst>
        <pc:spChg chg="mod">
          <ac:chgData name="Mark Herbert" userId="S::mark@colour-profiling.com::15902831-cc1d-4d1a-b05d-88318b84e529" providerId="AD" clId="Web-{3C6591A5-0929-F88C-D8A2-0877724E4D20}" dt="2021-06-03T13:24:30.962" v="785" actId="20577"/>
          <ac:spMkLst>
            <pc:docMk/>
            <pc:sldMk cId="4124798667" sldId="660"/>
            <ac:spMk id="4" creationId="{5323FFED-6210-7543-9B9C-63892E9D1470}"/>
          </ac:spMkLst>
        </pc:spChg>
      </pc:sldChg>
      <pc:sldChg chg="delSp modSp del">
        <pc:chgData name="Mark Herbert" userId="S::mark@colour-profiling.com::15902831-cc1d-4d1a-b05d-88318b84e529" providerId="AD" clId="Web-{3C6591A5-0929-F88C-D8A2-0877724E4D20}" dt="2021-06-03T11:56:20.808" v="627"/>
        <pc:sldMkLst>
          <pc:docMk/>
          <pc:sldMk cId="3642227757" sldId="695"/>
        </pc:sldMkLst>
        <pc:spChg chg="del mod">
          <ac:chgData name="Mark Herbert" userId="S::mark@colour-profiling.com::15902831-cc1d-4d1a-b05d-88318b84e529" providerId="AD" clId="Web-{3C6591A5-0929-F88C-D8A2-0877724E4D20}" dt="2021-06-03T11:53:46.338" v="508"/>
          <ac:spMkLst>
            <pc:docMk/>
            <pc:sldMk cId="3642227757" sldId="695"/>
            <ac:spMk id="8" creationId="{1EC3397F-680D-2147-9415-8F35186A1FD2}"/>
          </ac:spMkLst>
        </pc:spChg>
        <pc:spChg chg="mod">
          <ac:chgData name="Mark Herbert" userId="S::mark@colour-profiling.com::15902831-cc1d-4d1a-b05d-88318b84e529" providerId="AD" clId="Web-{3C6591A5-0929-F88C-D8A2-0877724E4D20}" dt="2021-06-03T11:56:19.074" v="626" actId="20577"/>
          <ac:spMkLst>
            <pc:docMk/>
            <pc:sldMk cId="3642227757" sldId="695"/>
            <ac:spMk id="9" creationId="{0C0B0BF9-4AFC-1548-8F81-51C48D795B3E}"/>
          </ac:spMkLst>
        </pc:spChg>
      </pc:sldChg>
      <pc:sldChg chg="addSp delSp modSp addAnim delAnim">
        <pc:chgData name="Mark Herbert" userId="S::mark@colour-profiling.com::15902831-cc1d-4d1a-b05d-88318b84e529" providerId="AD" clId="Web-{3C6591A5-0929-F88C-D8A2-0877724E4D20}" dt="2021-06-03T11:44:21.629" v="383" actId="1076"/>
        <pc:sldMkLst>
          <pc:docMk/>
          <pc:sldMk cId="3314549293" sldId="699"/>
        </pc:sldMkLst>
        <pc:spChg chg="add mod">
          <ac:chgData name="Mark Herbert" userId="S::mark@colour-profiling.com::15902831-cc1d-4d1a-b05d-88318b84e529" providerId="AD" clId="Web-{3C6591A5-0929-F88C-D8A2-0877724E4D20}" dt="2021-06-03T11:44:19.457" v="382" actId="1076"/>
          <ac:spMkLst>
            <pc:docMk/>
            <pc:sldMk cId="3314549293" sldId="699"/>
            <ac:spMk id="2" creationId="{54C75185-EE1B-4D78-A117-30D3F4A19664}"/>
          </ac:spMkLst>
        </pc:spChg>
        <pc:spChg chg="mod">
          <ac:chgData name="Mark Herbert" userId="S::mark@colour-profiling.com::15902831-cc1d-4d1a-b05d-88318b84e529" providerId="AD" clId="Web-{3C6591A5-0929-F88C-D8A2-0877724E4D20}" dt="2021-06-03T11:39:31.751" v="243" actId="20577"/>
          <ac:spMkLst>
            <pc:docMk/>
            <pc:sldMk cId="3314549293" sldId="699"/>
            <ac:spMk id="5" creationId="{68B874F8-0F4D-9B49-83EF-7C53D7AEB95C}"/>
          </ac:spMkLst>
        </pc:spChg>
        <pc:spChg chg="mod">
          <ac:chgData name="Mark Herbert" userId="S::mark@colour-profiling.com::15902831-cc1d-4d1a-b05d-88318b84e529" providerId="AD" clId="Web-{3C6591A5-0929-F88C-D8A2-0877724E4D20}" dt="2021-06-03T11:44:21.629" v="383" actId="1076"/>
          <ac:spMkLst>
            <pc:docMk/>
            <pc:sldMk cId="3314549293" sldId="699"/>
            <ac:spMk id="6" creationId="{4CB8AD86-4EC3-F24D-9B27-BA2F6B4E8B2D}"/>
          </ac:spMkLst>
        </pc:spChg>
        <pc:spChg chg="del mod">
          <ac:chgData name="Mark Herbert" userId="S::mark@colour-profiling.com::15902831-cc1d-4d1a-b05d-88318b84e529" providerId="AD" clId="Web-{3C6591A5-0929-F88C-D8A2-0877724E4D20}" dt="2021-06-03T11:41:36.299" v="256"/>
          <ac:spMkLst>
            <pc:docMk/>
            <pc:sldMk cId="3314549293" sldId="699"/>
            <ac:spMk id="7" creationId="{21E3030C-6B52-3F4A-9E91-0B345B63048E}"/>
          </ac:spMkLst>
        </pc:spChg>
        <pc:spChg chg="del mod">
          <ac:chgData name="Mark Herbert" userId="S::mark@colour-profiling.com::15902831-cc1d-4d1a-b05d-88318b84e529" providerId="AD" clId="Web-{3C6591A5-0929-F88C-D8A2-0877724E4D20}" dt="2021-06-03T11:43:09.706" v="379"/>
          <ac:spMkLst>
            <pc:docMk/>
            <pc:sldMk cId="3314549293" sldId="699"/>
            <ac:spMk id="8" creationId="{6BDC1F97-CD22-4046-BBCE-5E1A1F4D8D9E}"/>
          </ac:spMkLst>
        </pc:spChg>
        <pc:spChg chg="mod">
          <ac:chgData name="Mark Herbert" userId="S::mark@colour-profiling.com::15902831-cc1d-4d1a-b05d-88318b84e529" providerId="AD" clId="Web-{3C6591A5-0929-F88C-D8A2-0877724E4D20}" dt="2021-06-03T11:39:20.813" v="239" actId="20577"/>
          <ac:spMkLst>
            <pc:docMk/>
            <pc:sldMk cId="3314549293" sldId="699"/>
            <ac:spMk id="311" creationId="{00000000-0000-0000-0000-000000000000}"/>
          </ac:spMkLst>
        </pc:spChg>
      </pc:sldChg>
      <pc:sldChg chg="addSp delSp modSp delAnim">
        <pc:chgData name="Mark Herbert" userId="S::mark@colour-profiling.com::15902831-cc1d-4d1a-b05d-88318b84e529" providerId="AD" clId="Web-{3C6591A5-0929-F88C-D8A2-0877724E4D20}" dt="2021-06-03T12:02:54.531" v="784"/>
        <pc:sldMkLst>
          <pc:docMk/>
          <pc:sldMk cId="254263855" sldId="700"/>
        </pc:sldMkLst>
        <pc:spChg chg="add mod">
          <ac:chgData name="Mark Herbert" userId="S::mark@colour-profiling.com::15902831-cc1d-4d1a-b05d-88318b84e529" providerId="AD" clId="Web-{3C6591A5-0929-F88C-D8A2-0877724E4D20}" dt="2021-06-03T11:34:14.779" v="196" actId="14100"/>
          <ac:spMkLst>
            <pc:docMk/>
            <pc:sldMk cId="254263855" sldId="700"/>
            <ac:spMk id="3" creationId="{87B0A7E4-0FCE-4F82-B788-FF9BC8479619}"/>
          </ac:spMkLst>
        </pc:spChg>
        <pc:spChg chg="add mod">
          <ac:chgData name="Mark Herbert" userId="S::mark@colour-profiling.com::15902831-cc1d-4d1a-b05d-88318b84e529" providerId="AD" clId="Web-{3C6591A5-0929-F88C-D8A2-0877724E4D20}" dt="2021-06-03T11:34:14.779" v="195" actId="14100"/>
          <ac:spMkLst>
            <pc:docMk/>
            <pc:sldMk cId="254263855" sldId="700"/>
            <ac:spMk id="4" creationId="{7D56C47E-A1FD-4FEE-A760-15C78F720D9B}"/>
          </ac:spMkLst>
        </pc:spChg>
        <pc:spChg chg="add mod">
          <ac:chgData name="Mark Herbert" userId="S::mark@colour-profiling.com::15902831-cc1d-4d1a-b05d-88318b84e529" providerId="AD" clId="Web-{3C6591A5-0929-F88C-D8A2-0877724E4D20}" dt="2021-06-03T11:40:05.564" v="247" actId="14100"/>
          <ac:spMkLst>
            <pc:docMk/>
            <pc:sldMk cId="254263855" sldId="700"/>
            <ac:spMk id="5" creationId="{A9DE1F24-A8CB-4615-B758-A6BE3F05CB96}"/>
          </ac:spMkLst>
        </pc:spChg>
        <pc:spChg chg="add mod">
          <ac:chgData name="Mark Herbert" userId="S::mark@colour-profiling.com::15902831-cc1d-4d1a-b05d-88318b84e529" providerId="AD" clId="Web-{3C6591A5-0929-F88C-D8A2-0877724E4D20}" dt="2021-06-03T11:39:51.563" v="244" actId="1076"/>
          <ac:spMkLst>
            <pc:docMk/>
            <pc:sldMk cId="254263855" sldId="700"/>
            <ac:spMk id="6" creationId="{2B87DCB8-BEC6-4AF2-99A2-58E866F77FEB}"/>
          </ac:spMkLst>
        </pc:spChg>
        <pc:spChg chg="mod">
          <ac:chgData name="Mark Herbert" userId="S::mark@colour-profiling.com::15902831-cc1d-4d1a-b05d-88318b84e529" providerId="AD" clId="Web-{3C6591A5-0929-F88C-D8A2-0877724E4D20}" dt="2021-06-03T11:29:31.073" v="74" actId="20577"/>
          <ac:spMkLst>
            <pc:docMk/>
            <pc:sldMk cId="254263855" sldId="700"/>
            <ac:spMk id="8" creationId="{42E390BD-70E5-CC44-9CB2-37CB1C97B9C5}"/>
          </ac:spMkLst>
        </pc:spChg>
        <pc:spChg chg="del mod">
          <ac:chgData name="Mark Herbert" userId="S::mark@colour-profiling.com::15902831-cc1d-4d1a-b05d-88318b84e529" providerId="AD" clId="Web-{3C6591A5-0929-F88C-D8A2-0877724E4D20}" dt="2021-06-03T11:29:54.854" v="86"/>
          <ac:spMkLst>
            <pc:docMk/>
            <pc:sldMk cId="254263855" sldId="700"/>
            <ac:spMk id="9" creationId="{DBC1CAEF-F07B-7648-877B-3F8246FB5154}"/>
          </ac:spMkLst>
        </pc:spChg>
        <pc:spChg chg="del mod">
          <ac:chgData name="Mark Herbert" userId="S::mark@colour-profiling.com::15902831-cc1d-4d1a-b05d-88318b84e529" providerId="AD" clId="Web-{3C6591A5-0929-F88C-D8A2-0877724E4D20}" dt="2021-06-03T11:31:04.152" v="131"/>
          <ac:spMkLst>
            <pc:docMk/>
            <pc:sldMk cId="254263855" sldId="700"/>
            <ac:spMk id="10" creationId="{35ED436E-9688-8343-B21D-C2E106A2914E}"/>
          </ac:spMkLst>
        </pc:spChg>
        <pc:spChg chg="del mod">
          <ac:chgData name="Mark Herbert" userId="S::mark@colour-profiling.com::15902831-cc1d-4d1a-b05d-88318b84e529" providerId="AD" clId="Web-{3C6591A5-0929-F88C-D8A2-0877724E4D20}" dt="2021-06-03T11:31:12.730" v="137"/>
          <ac:spMkLst>
            <pc:docMk/>
            <pc:sldMk cId="254263855" sldId="700"/>
            <ac:spMk id="11" creationId="{EF199B06-984B-5B4C-B008-8609C9022960}"/>
          </ac:spMkLst>
        </pc:spChg>
        <pc:spChg chg="add del">
          <ac:chgData name="Mark Herbert" userId="S::mark@colour-profiling.com::15902831-cc1d-4d1a-b05d-88318b84e529" providerId="AD" clId="Web-{3C6591A5-0929-F88C-D8A2-0877724E4D20}" dt="2021-06-03T12:02:54.531" v="784"/>
          <ac:spMkLst>
            <pc:docMk/>
            <pc:sldMk cId="254263855" sldId="700"/>
            <ac:spMk id="21" creationId="{C8638CC7-7C4B-44F0-A33D-C89888A511E8}"/>
          </ac:spMkLst>
        </pc:spChg>
        <pc:spChg chg="add del">
          <ac:chgData name="Mark Herbert" userId="S::mark@colour-profiling.com::15902831-cc1d-4d1a-b05d-88318b84e529" providerId="AD" clId="Web-{3C6591A5-0929-F88C-D8A2-0877724E4D20}" dt="2021-06-03T11:40:57.877" v="252"/>
          <ac:spMkLst>
            <pc:docMk/>
            <pc:sldMk cId="254263855" sldId="700"/>
            <ac:spMk id="22" creationId="{FA31DEE8-8CA7-4A1C-9A12-9178EE1CCBF6}"/>
          </ac:spMkLst>
        </pc:spChg>
        <pc:spChg chg="add del">
          <ac:chgData name="Mark Herbert" userId="S::mark@colour-profiling.com::15902831-cc1d-4d1a-b05d-88318b84e529" providerId="AD" clId="Web-{3C6591A5-0929-F88C-D8A2-0877724E4D20}" dt="2021-06-03T12:02:50.672" v="783"/>
          <ac:spMkLst>
            <pc:docMk/>
            <pc:sldMk cId="254263855" sldId="700"/>
            <ac:spMk id="23" creationId="{64D094A3-F4EC-42B3-BBC3-00605E84C243}"/>
          </ac:spMkLst>
        </pc:spChg>
        <pc:spChg chg="mod">
          <ac:chgData name="Mark Herbert" userId="S::mark@colour-profiling.com::15902831-cc1d-4d1a-b05d-88318b84e529" providerId="AD" clId="Web-{3C6591A5-0929-F88C-D8A2-0877724E4D20}" dt="2021-06-03T11:30:46.698" v="124" actId="1076"/>
          <ac:spMkLst>
            <pc:docMk/>
            <pc:sldMk cId="254263855" sldId="700"/>
            <ac:spMk id="311" creationId="{00000000-0000-0000-0000-000000000000}"/>
          </ac:spMkLst>
        </pc:spChg>
        <pc:picChg chg="del">
          <ac:chgData name="Mark Herbert" userId="S::mark@colour-profiling.com::15902831-cc1d-4d1a-b05d-88318b84e529" providerId="AD" clId="Web-{3C6591A5-0929-F88C-D8A2-0877724E4D20}" dt="2021-06-03T11:38:16.719" v="233"/>
          <ac:picMkLst>
            <pc:docMk/>
            <pc:sldMk cId="254263855" sldId="700"/>
            <ac:picMk id="7" creationId="{C8C1641D-4B81-8342-A0B9-18EA0C19C146}"/>
          </ac:picMkLst>
        </pc:picChg>
        <pc:picChg chg="mod">
          <ac:chgData name="Mark Herbert" userId="S::mark@colour-profiling.com::15902831-cc1d-4d1a-b05d-88318b84e529" providerId="AD" clId="Web-{3C6591A5-0929-F88C-D8A2-0877724E4D20}" dt="2021-06-03T11:41:09.564" v="255" actId="1076"/>
          <ac:picMkLst>
            <pc:docMk/>
            <pc:sldMk cId="254263855" sldId="700"/>
            <ac:picMk id="12" creationId="{471DA191-73D5-1946-8FBB-698A0F9EDB50}"/>
          </ac:picMkLst>
        </pc:picChg>
        <pc:picChg chg="add">
          <ac:chgData name="Mark Herbert" userId="S::mark@colour-profiling.com::15902831-cc1d-4d1a-b05d-88318b84e529" providerId="AD" clId="Web-{3C6591A5-0929-F88C-D8A2-0877724E4D20}" dt="2021-06-03T11:38:17.188" v="234"/>
          <ac:picMkLst>
            <pc:docMk/>
            <pc:sldMk cId="254263855" sldId="700"/>
            <ac:picMk id="19" creationId="{2B5D3548-B4A1-49D2-941E-FB315968885E}"/>
          </ac:picMkLst>
        </pc:picChg>
      </pc:sldChg>
      <pc:sldChg chg="addSp delSp modSp delAnim">
        <pc:chgData name="Mark Herbert" userId="S::mark@colour-profiling.com::15902831-cc1d-4d1a-b05d-88318b84e529" providerId="AD" clId="Web-{3C6591A5-0929-F88C-D8A2-0877724E4D20}" dt="2021-06-03T11:38:21.750" v="236"/>
        <pc:sldMkLst>
          <pc:docMk/>
          <pc:sldMk cId="1346841757" sldId="701"/>
        </pc:sldMkLst>
        <pc:spChg chg="add mod">
          <ac:chgData name="Mark Herbert" userId="S::mark@colour-profiling.com::15902831-cc1d-4d1a-b05d-88318b84e529" providerId="AD" clId="Web-{3C6591A5-0929-F88C-D8A2-0877724E4D20}" dt="2021-06-03T11:33:14.012" v="184" actId="1076"/>
          <ac:spMkLst>
            <pc:docMk/>
            <pc:sldMk cId="1346841757" sldId="701"/>
            <ac:spMk id="3" creationId="{ABFE8435-12C1-4DC1-8AA0-1053B92AE396}"/>
          </ac:spMkLst>
        </pc:spChg>
        <pc:spChg chg="add mod">
          <ac:chgData name="Mark Herbert" userId="S::mark@colour-profiling.com::15902831-cc1d-4d1a-b05d-88318b84e529" providerId="AD" clId="Web-{3C6591A5-0929-F88C-D8A2-0877724E4D20}" dt="2021-06-03T11:33:11.684" v="183" actId="1076"/>
          <ac:spMkLst>
            <pc:docMk/>
            <pc:sldMk cId="1346841757" sldId="701"/>
            <ac:spMk id="4" creationId="{3A4809EB-C86D-4FA0-BF08-54E8C7D7C8E3}"/>
          </ac:spMkLst>
        </pc:spChg>
        <pc:spChg chg="add mod">
          <ac:chgData name="Mark Herbert" userId="S::mark@colour-profiling.com::15902831-cc1d-4d1a-b05d-88318b84e529" providerId="AD" clId="Web-{3C6591A5-0929-F88C-D8A2-0877724E4D20}" dt="2021-06-03T11:32:51.137" v="167" actId="20577"/>
          <ac:spMkLst>
            <pc:docMk/>
            <pc:sldMk cId="1346841757" sldId="701"/>
            <ac:spMk id="5" creationId="{564F2D4D-2D3A-4CBA-B5D0-A459BAAF1F87}"/>
          </ac:spMkLst>
        </pc:spChg>
        <pc:spChg chg="add mod">
          <ac:chgData name="Mark Herbert" userId="S::mark@colour-profiling.com::15902831-cc1d-4d1a-b05d-88318b84e529" providerId="AD" clId="Web-{3C6591A5-0929-F88C-D8A2-0877724E4D20}" dt="2021-06-03T11:32:41.996" v="162" actId="1076"/>
          <ac:spMkLst>
            <pc:docMk/>
            <pc:sldMk cId="1346841757" sldId="701"/>
            <ac:spMk id="6" creationId="{F85263B9-5FE9-429E-9968-C6CA448CAC72}"/>
          </ac:spMkLst>
        </pc:spChg>
        <pc:spChg chg="del mod">
          <ac:chgData name="Mark Herbert" userId="S::mark@colour-profiling.com::15902831-cc1d-4d1a-b05d-88318b84e529" providerId="AD" clId="Web-{3C6591A5-0929-F88C-D8A2-0877724E4D20}" dt="2021-06-03T11:33:01.622" v="175"/>
          <ac:spMkLst>
            <pc:docMk/>
            <pc:sldMk cId="1346841757" sldId="701"/>
            <ac:spMk id="8" creationId="{42E390BD-70E5-CC44-9CB2-37CB1C97B9C5}"/>
          </ac:spMkLst>
        </pc:spChg>
        <pc:spChg chg="del mod">
          <ac:chgData name="Mark Herbert" userId="S::mark@colour-profiling.com::15902831-cc1d-4d1a-b05d-88318b84e529" providerId="AD" clId="Web-{3C6591A5-0929-F88C-D8A2-0877724E4D20}" dt="2021-06-03T11:33:07.762" v="180"/>
          <ac:spMkLst>
            <pc:docMk/>
            <pc:sldMk cId="1346841757" sldId="701"/>
            <ac:spMk id="9" creationId="{DBC1CAEF-F07B-7648-877B-3F8246FB5154}"/>
          </ac:spMkLst>
        </pc:spChg>
        <pc:spChg chg="del mod">
          <ac:chgData name="Mark Herbert" userId="S::mark@colour-profiling.com::15902831-cc1d-4d1a-b05d-88318b84e529" providerId="AD" clId="Web-{3C6591A5-0929-F88C-D8A2-0877724E4D20}" dt="2021-06-03T11:32:38.481" v="159"/>
          <ac:spMkLst>
            <pc:docMk/>
            <pc:sldMk cId="1346841757" sldId="701"/>
            <ac:spMk id="10" creationId="{35ED436E-9688-8343-B21D-C2E106A2914E}"/>
          </ac:spMkLst>
        </pc:spChg>
        <pc:spChg chg="del mod">
          <ac:chgData name="Mark Herbert" userId="S::mark@colour-profiling.com::15902831-cc1d-4d1a-b05d-88318b84e529" providerId="AD" clId="Web-{3C6591A5-0929-F88C-D8A2-0877724E4D20}" dt="2021-06-03T11:32:46.418" v="165"/>
          <ac:spMkLst>
            <pc:docMk/>
            <pc:sldMk cId="1346841757" sldId="701"/>
            <ac:spMk id="11" creationId="{EF199B06-984B-5B4C-B008-8609C9022960}"/>
          </ac:spMkLst>
        </pc:spChg>
        <pc:spChg chg="del mod">
          <ac:chgData name="Mark Herbert" userId="S::mark@colour-profiling.com::15902831-cc1d-4d1a-b05d-88318b84e529" providerId="AD" clId="Web-{3C6591A5-0929-F88C-D8A2-0877724E4D20}" dt="2021-06-03T11:36:15.514" v="199"/>
          <ac:spMkLst>
            <pc:docMk/>
            <pc:sldMk cId="1346841757" sldId="701"/>
            <ac:spMk id="13" creationId="{F3A6B0FB-CAF0-1440-AF89-E735FBDB4E44}"/>
          </ac:spMkLst>
        </pc:spChg>
        <pc:spChg chg="add mod">
          <ac:chgData name="Mark Herbert" userId="S::mark@colour-profiling.com::15902831-cc1d-4d1a-b05d-88318b84e529" providerId="AD" clId="Web-{3C6591A5-0929-F88C-D8A2-0877724E4D20}" dt="2021-06-03T11:36:28.733" v="203" actId="20577"/>
          <ac:spMkLst>
            <pc:docMk/>
            <pc:sldMk cId="1346841757" sldId="701"/>
            <ac:spMk id="21" creationId="{1F10C5B5-8D07-449C-9201-7936BB1E7D57}"/>
          </ac:spMkLst>
        </pc:spChg>
        <pc:picChg chg="del">
          <ac:chgData name="Mark Herbert" userId="S::mark@colour-profiling.com::15902831-cc1d-4d1a-b05d-88318b84e529" providerId="AD" clId="Web-{3C6591A5-0929-F88C-D8A2-0877724E4D20}" dt="2021-06-03T11:38:21.344" v="235"/>
          <ac:picMkLst>
            <pc:docMk/>
            <pc:sldMk cId="1346841757" sldId="701"/>
            <ac:picMk id="7" creationId="{C8C1641D-4B81-8342-A0B9-18EA0C19C146}"/>
          </ac:picMkLst>
        </pc:picChg>
        <pc:picChg chg="add">
          <ac:chgData name="Mark Herbert" userId="S::mark@colour-profiling.com::15902831-cc1d-4d1a-b05d-88318b84e529" providerId="AD" clId="Web-{3C6591A5-0929-F88C-D8A2-0877724E4D20}" dt="2021-06-03T11:38:21.750" v="236"/>
          <ac:picMkLst>
            <pc:docMk/>
            <pc:sldMk cId="1346841757" sldId="701"/>
            <ac:picMk id="23" creationId="{A888DC27-3E90-4012-B5EE-C619E4B51301}"/>
          </ac:picMkLst>
        </pc:picChg>
      </pc:sldChg>
      <pc:sldChg chg="mod modShow">
        <pc:chgData name="Mark Herbert" userId="S::mark@colour-profiling.com::15902831-cc1d-4d1a-b05d-88318b84e529" providerId="AD" clId="Web-{3C6591A5-0929-F88C-D8A2-0877724E4D20}" dt="2021-06-03T12:00:57.624" v="782"/>
        <pc:sldMkLst>
          <pc:docMk/>
          <pc:sldMk cId="3035895870" sldId="703"/>
        </pc:sldMkLst>
      </pc:sldChg>
      <pc:sldChg chg="del">
        <pc:chgData name="Mark Herbert" userId="S::mark@colour-profiling.com::15902831-cc1d-4d1a-b05d-88318b84e529" providerId="AD" clId="Web-{3C6591A5-0929-F88C-D8A2-0877724E4D20}" dt="2021-06-03T11:55:13.542" v="618"/>
        <pc:sldMkLst>
          <pc:docMk/>
          <pc:sldMk cId="1983288441" sldId="714"/>
        </pc:sldMkLst>
      </pc:sldChg>
      <pc:sldChg chg="addSp delSp modSp add ord replId">
        <pc:chgData name="Mark Herbert" userId="S::mark@colour-profiling.com::15902831-cc1d-4d1a-b05d-88318b84e529" providerId="AD" clId="Web-{3C6591A5-0929-F88C-D8A2-0877724E4D20}" dt="2021-06-03T11:47:51.756" v="418"/>
        <pc:sldMkLst>
          <pc:docMk/>
          <pc:sldMk cId="3825496145" sldId="721"/>
        </pc:sldMkLst>
        <pc:spChg chg="add">
          <ac:chgData name="Mark Herbert" userId="S::mark@colour-profiling.com::15902831-cc1d-4d1a-b05d-88318b84e529" providerId="AD" clId="Web-{3C6591A5-0929-F88C-D8A2-0877724E4D20}" dt="2021-06-03T11:47:51.756" v="418"/>
          <ac:spMkLst>
            <pc:docMk/>
            <pc:sldMk cId="3825496145" sldId="721"/>
            <ac:spMk id="2" creationId="{A2E0FE02-8D1C-4865-A8D8-D8EFC62857AA}"/>
          </ac:spMkLst>
        </pc:spChg>
        <pc:spChg chg="mod">
          <ac:chgData name="Mark Herbert" userId="S::mark@colour-profiling.com::15902831-cc1d-4d1a-b05d-88318b84e529" providerId="AD" clId="Web-{3C6591A5-0929-F88C-D8A2-0877724E4D20}" dt="2021-06-03T11:45:41.458" v="404" actId="1076"/>
          <ac:spMkLst>
            <pc:docMk/>
            <pc:sldMk cId="3825496145" sldId="721"/>
            <ac:spMk id="4" creationId="{EB3311F6-DE34-F24C-A881-1D68E1A0C5BB}"/>
          </ac:spMkLst>
        </pc:spChg>
        <pc:spChg chg="del mod">
          <ac:chgData name="Mark Herbert" userId="S::mark@colour-profiling.com::15902831-cc1d-4d1a-b05d-88318b84e529" providerId="AD" clId="Web-{3C6591A5-0929-F88C-D8A2-0877724E4D20}" dt="2021-06-03T11:47:51.647" v="417"/>
          <ac:spMkLst>
            <pc:docMk/>
            <pc:sldMk cId="3825496145" sldId="721"/>
            <ac:spMk id="14" creationId="{501B6C63-F934-4F81-8033-5AD6EECB163B}"/>
          </ac:spMkLst>
        </pc:spChg>
        <pc:spChg chg="mod">
          <ac:chgData name="Mark Herbert" userId="S::mark@colour-profiling.com::15902831-cc1d-4d1a-b05d-88318b84e529" providerId="AD" clId="Web-{3C6591A5-0929-F88C-D8A2-0877724E4D20}" dt="2021-06-03T11:46:35.380" v="410" actId="1076"/>
          <ac:spMkLst>
            <pc:docMk/>
            <pc:sldMk cId="3825496145" sldId="721"/>
            <ac:spMk id="19" creationId="{A66D3A8A-C1B4-1044-8A20-E9DB694E8F2F}"/>
          </ac:spMkLst>
        </pc:spChg>
        <pc:spChg chg="mod">
          <ac:chgData name="Mark Herbert" userId="S::mark@colour-profiling.com::15902831-cc1d-4d1a-b05d-88318b84e529" providerId="AD" clId="Web-{3C6591A5-0929-F88C-D8A2-0877724E4D20}" dt="2021-06-03T11:45:54.145" v="405" actId="1076"/>
          <ac:spMkLst>
            <pc:docMk/>
            <pc:sldMk cId="3825496145" sldId="721"/>
            <ac:spMk id="20" creationId="{B29C2788-2CD6-FD41-8E79-01DDA718B1BE}"/>
          </ac:spMkLst>
        </pc:spChg>
        <pc:spChg chg="mod">
          <ac:chgData name="Mark Herbert" userId="S::mark@colour-profiling.com::15902831-cc1d-4d1a-b05d-88318b84e529" providerId="AD" clId="Web-{3C6591A5-0929-F88C-D8A2-0877724E4D20}" dt="2021-06-03T11:46:38.505" v="411" actId="1076"/>
          <ac:spMkLst>
            <pc:docMk/>
            <pc:sldMk cId="3825496145" sldId="721"/>
            <ac:spMk id="21" creationId="{33B93EBC-462B-D046-92AA-12F30246F77E}"/>
          </ac:spMkLst>
        </pc:spChg>
        <pc:spChg chg="mod">
          <ac:chgData name="Mark Herbert" userId="S::mark@colour-profiling.com::15902831-cc1d-4d1a-b05d-88318b84e529" providerId="AD" clId="Web-{3C6591A5-0929-F88C-D8A2-0877724E4D20}" dt="2021-06-03T11:45:35.176" v="396" actId="1076"/>
          <ac:spMkLst>
            <pc:docMk/>
            <pc:sldMk cId="3825496145" sldId="721"/>
            <ac:spMk id="22" creationId="{78D30D7B-A8D5-E14C-BEF2-6F45686718D2}"/>
          </ac:spMkLst>
        </pc:spChg>
        <pc:spChg chg="mod">
          <ac:chgData name="Mark Herbert" userId="S::mark@colour-profiling.com::15902831-cc1d-4d1a-b05d-88318b84e529" providerId="AD" clId="Web-{3C6591A5-0929-F88C-D8A2-0877724E4D20}" dt="2021-06-03T11:47:01.880" v="415" actId="1076"/>
          <ac:spMkLst>
            <pc:docMk/>
            <pc:sldMk cId="3825496145" sldId="721"/>
            <ac:spMk id="23" creationId="{8FCFC6AC-F77C-CD48-A8D4-34374A88486B}"/>
          </ac:spMkLst>
        </pc:spChg>
        <pc:spChg chg="mod">
          <ac:chgData name="Mark Herbert" userId="S::mark@colour-profiling.com::15902831-cc1d-4d1a-b05d-88318b84e529" providerId="AD" clId="Web-{3C6591A5-0929-F88C-D8A2-0877724E4D20}" dt="2021-06-03T11:46:43.740" v="412" actId="1076"/>
          <ac:spMkLst>
            <pc:docMk/>
            <pc:sldMk cId="3825496145" sldId="721"/>
            <ac:spMk id="32" creationId="{6CB9CDC4-6A2E-EB43-9BB1-FC8689229B88}"/>
          </ac:spMkLst>
        </pc:spChg>
        <pc:spChg chg="mod">
          <ac:chgData name="Mark Herbert" userId="S::mark@colour-profiling.com::15902831-cc1d-4d1a-b05d-88318b84e529" providerId="AD" clId="Web-{3C6591A5-0929-F88C-D8A2-0877724E4D20}" dt="2021-06-03T11:45:35.270" v="402" actId="1076"/>
          <ac:spMkLst>
            <pc:docMk/>
            <pc:sldMk cId="3825496145" sldId="721"/>
            <ac:spMk id="37" creationId="{DF83FC5C-7448-3D46-9AC0-E52198DF7F25}"/>
          </ac:spMkLst>
        </pc:spChg>
        <pc:spChg chg="mod">
          <ac:chgData name="Mark Herbert" userId="S::mark@colour-profiling.com::15902831-cc1d-4d1a-b05d-88318b84e529" providerId="AD" clId="Web-{3C6591A5-0929-F88C-D8A2-0877724E4D20}" dt="2021-06-03T11:46:53.318" v="414" actId="1076"/>
          <ac:spMkLst>
            <pc:docMk/>
            <pc:sldMk cId="3825496145" sldId="721"/>
            <ac:spMk id="38" creationId="{F7908615-7450-E945-9AA9-2EC37A7D04A7}"/>
          </ac:spMkLst>
        </pc:spChg>
        <pc:picChg chg="mod">
          <ac:chgData name="Mark Herbert" userId="S::mark@colour-profiling.com::15902831-cc1d-4d1a-b05d-88318b84e529" providerId="AD" clId="Web-{3C6591A5-0929-F88C-D8A2-0877724E4D20}" dt="2021-06-03T11:45:35.239" v="400" actId="1076"/>
          <ac:picMkLst>
            <pc:docMk/>
            <pc:sldMk cId="3825496145" sldId="721"/>
            <ac:picMk id="15" creationId="{609D6CD4-B8C0-9E49-A424-7DFB1419AA62}"/>
          </ac:picMkLst>
        </pc:picChg>
      </pc:sldChg>
    </pc:docChg>
  </pc:docChgLst>
  <pc:docChgLst>
    <pc:chgData name="Mark Herbert" userId="S::mark@colour-profiling.com::15902831-cc1d-4d1a-b05d-88318b84e529" providerId="AD" clId="Web-{1CD41987-2596-E07C-6690-E1A1BDBEF0D1}"/>
    <pc:docChg chg="modSld sldOrd">
      <pc:chgData name="Mark Herbert" userId="S::mark@colour-profiling.com::15902831-cc1d-4d1a-b05d-88318b84e529" providerId="AD" clId="Web-{1CD41987-2596-E07C-6690-E1A1BDBEF0D1}" dt="2021-06-29T08:54:40.078" v="78" actId="20577"/>
      <pc:docMkLst>
        <pc:docMk/>
      </pc:docMkLst>
      <pc:sldChg chg="addSp modSp addAnim modAnim">
        <pc:chgData name="Mark Herbert" userId="S::mark@colour-profiling.com::15902831-cc1d-4d1a-b05d-88318b84e529" providerId="AD" clId="Web-{1CD41987-2596-E07C-6690-E1A1BDBEF0D1}" dt="2021-06-29T08:50:03.508" v="76"/>
        <pc:sldMkLst>
          <pc:docMk/>
          <pc:sldMk cId="1937891169" sldId="323"/>
        </pc:sldMkLst>
        <pc:spChg chg="add mod">
          <ac:chgData name="Mark Herbert" userId="S::mark@colour-profiling.com::15902831-cc1d-4d1a-b05d-88318b84e529" providerId="AD" clId="Web-{1CD41987-2596-E07C-6690-E1A1BDBEF0D1}" dt="2021-06-29T08:49:59.180" v="74" actId="1076"/>
          <ac:spMkLst>
            <pc:docMk/>
            <pc:sldMk cId="1937891169" sldId="323"/>
            <ac:spMk id="3" creationId="{2EBA2EDE-EA95-4AAF-ADCF-CDF667F5CBE0}"/>
          </ac:spMkLst>
        </pc:spChg>
      </pc:sldChg>
      <pc:sldChg chg="modSp">
        <pc:chgData name="Mark Herbert" userId="S::mark@colour-profiling.com::15902831-cc1d-4d1a-b05d-88318b84e529" providerId="AD" clId="Web-{1CD41987-2596-E07C-6690-E1A1BDBEF0D1}" dt="2021-06-29T08:54:40.078" v="78" actId="20577"/>
        <pc:sldMkLst>
          <pc:docMk/>
          <pc:sldMk cId="4229156817" sldId="625"/>
        </pc:sldMkLst>
        <pc:spChg chg="mod">
          <ac:chgData name="Mark Herbert" userId="S::mark@colour-profiling.com::15902831-cc1d-4d1a-b05d-88318b84e529" providerId="AD" clId="Web-{1CD41987-2596-E07C-6690-E1A1BDBEF0D1}" dt="2021-06-29T08:54:40.078" v="78" actId="20577"/>
          <ac:spMkLst>
            <pc:docMk/>
            <pc:sldMk cId="4229156817" sldId="625"/>
            <ac:spMk id="7" creationId="{8A5FCCF2-EF45-2C4E-B631-211F6733B8E6}"/>
          </ac:spMkLst>
        </pc:spChg>
      </pc:sldChg>
      <pc:sldChg chg="delSp ord">
        <pc:chgData name="Mark Herbert" userId="S::mark@colour-profiling.com::15902831-cc1d-4d1a-b05d-88318b84e529" providerId="AD" clId="Web-{1CD41987-2596-E07C-6690-E1A1BDBEF0D1}" dt="2021-06-29T08:37:06.817" v="1"/>
        <pc:sldMkLst>
          <pc:docMk/>
          <pc:sldMk cId="3464039308" sldId="708"/>
        </pc:sldMkLst>
        <pc:spChg chg="del">
          <ac:chgData name="Mark Herbert" userId="S::mark@colour-profiling.com::15902831-cc1d-4d1a-b05d-88318b84e529" providerId="AD" clId="Web-{1CD41987-2596-E07C-6690-E1A1BDBEF0D1}" dt="2021-06-29T08:37:06.817" v="1"/>
          <ac:spMkLst>
            <pc:docMk/>
            <pc:sldMk cId="3464039308" sldId="708"/>
            <ac:spMk id="11" creationId="{D4161FA3-200C-9C43-9281-796D20A64483}"/>
          </ac:spMkLst>
        </pc:spChg>
      </pc:sldChg>
      <pc:sldChg chg="modSp">
        <pc:chgData name="Mark Herbert" userId="S::mark@colour-profiling.com::15902831-cc1d-4d1a-b05d-88318b84e529" providerId="AD" clId="Web-{1CD41987-2596-E07C-6690-E1A1BDBEF0D1}" dt="2021-06-29T08:39:33.305" v="2" actId="1076"/>
        <pc:sldMkLst>
          <pc:docMk/>
          <pc:sldMk cId="3022580677" sldId="709"/>
        </pc:sldMkLst>
        <pc:spChg chg="mod">
          <ac:chgData name="Mark Herbert" userId="S::mark@colour-profiling.com::15902831-cc1d-4d1a-b05d-88318b84e529" providerId="AD" clId="Web-{1CD41987-2596-E07C-6690-E1A1BDBEF0D1}" dt="2021-06-29T08:39:33.305" v="2" actId="1076"/>
          <ac:spMkLst>
            <pc:docMk/>
            <pc:sldMk cId="3022580677" sldId="709"/>
            <ac:spMk id="311" creationId="{00000000-0000-0000-0000-000000000000}"/>
          </ac:spMkLst>
        </pc:spChg>
      </pc:sldChg>
      <pc:sldChg chg="modSp">
        <pc:chgData name="Mark Herbert" userId="S::mark@colour-profiling.com::15902831-cc1d-4d1a-b05d-88318b84e529" providerId="AD" clId="Web-{1CD41987-2596-E07C-6690-E1A1BDBEF0D1}" dt="2021-06-29T08:40:16.103" v="14" actId="20577"/>
        <pc:sldMkLst>
          <pc:docMk/>
          <pc:sldMk cId="1284589685" sldId="710"/>
        </pc:sldMkLst>
        <pc:spChg chg="mod">
          <ac:chgData name="Mark Herbert" userId="S::mark@colour-profiling.com::15902831-cc1d-4d1a-b05d-88318b84e529" providerId="AD" clId="Web-{1CD41987-2596-E07C-6690-E1A1BDBEF0D1}" dt="2021-06-29T08:40:16.103" v="14" actId="20577"/>
          <ac:spMkLst>
            <pc:docMk/>
            <pc:sldMk cId="1284589685" sldId="710"/>
            <ac:spMk id="26" creationId="{C0E70C90-C3F9-4BB1-9984-C253065575F2}"/>
          </ac:spMkLst>
        </pc:spChg>
      </pc:sldChg>
      <pc:sldChg chg="modSp">
        <pc:chgData name="Mark Herbert" userId="S::mark@colour-profiling.com::15902831-cc1d-4d1a-b05d-88318b84e529" providerId="AD" clId="Web-{1CD41987-2596-E07C-6690-E1A1BDBEF0D1}" dt="2021-06-29T08:45:07.939" v="53" actId="20577"/>
        <pc:sldMkLst>
          <pc:docMk/>
          <pc:sldMk cId="2852752851" sldId="715"/>
        </pc:sldMkLst>
        <pc:spChg chg="mod">
          <ac:chgData name="Mark Herbert" userId="S::mark@colour-profiling.com::15902831-cc1d-4d1a-b05d-88318b84e529" providerId="AD" clId="Web-{1CD41987-2596-E07C-6690-E1A1BDBEF0D1}" dt="2021-06-29T08:45:07.939" v="53" actId="20577"/>
          <ac:spMkLst>
            <pc:docMk/>
            <pc:sldMk cId="2852752851" sldId="715"/>
            <ac:spMk id="3" creationId="{44A062DC-7656-404F-824B-BA5C9AD8C9D2}"/>
          </ac:spMkLst>
        </pc:spChg>
      </pc:sldChg>
      <pc:sldChg chg="modSp">
        <pc:chgData name="Mark Herbert" userId="S::mark@colour-profiling.com::15902831-cc1d-4d1a-b05d-88318b84e529" providerId="AD" clId="Web-{1CD41987-2596-E07C-6690-E1A1BDBEF0D1}" dt="2021-06-29T08:45:04.329" v="52" actId="20577"/>
        <pc:sldMkLst>
          <pc:docMk/>
          <pc:sldMk cId="1542618609" sldId="716"/>
        </pc:sldMkLst>
        <pc:spChg chg="mod">
          <ac:chgData name="Mark Herbert" userId="S::mark@colour-profiling.com::15902831-cc1d-4d1a-b05d-88318b84e529" providerId="AD" clId="Web-{1CD41987-2596-E07C-6690-E1A1BDBEF0D1}" dt="2021-06-29T08:45:04.329" v="52" actId="20577"/>
          <ac:spMkLst>
            <pc:docMk/>
            <pc:sldMk cId="1542618609" sldId="716"/>
            <ac:spMk id="3" creationId="{44A062DC-7656-404F-824B-BA5C9AD8C9D2}"/>
          </ac:spMkLst>
        </pc:spChg>
      </pc:sldChg>
    </pc:docChg>
  </pc:docChgLst>
  <pc:docChgLst>
    <pc:chgData name="Mark Herbert" userId="S::mark@colour-profiling.com::15902831-cc1d-4d1a-b05d-88318b84e529" providerId="AD" clId="Web-{C97E4AB3-41F5-E4DB-061C-C07F447D155B}"/>
    <pc:docChg chg="modSld">
      <pc:chgData name="Mark Herbert" userId="S::mark@colour-profiling.com::15902831-cc1d-4d1a-b05d-88318b84e529" providerId="AD" clId="Web-{C97E4AB3-41F5-E4DB-061C-C07F447D155B}" dt="2021-09-14T11:57:20.557" v="11" actId="14100"/>
      <pc:docMkLst>
        <pc:docMk/>
      </pc:docMkLst>
      <pc:sldChg chg="modSp">
        <pc:chgData name="Mark Herbert" userId="S::mark@colour-profiling.com::15902831-cc1d-4d1a-b05d-88318b84e529" providerId="AD" clId="Web-{C97E4AB3-41F5-E4DB-061C-C07F447D155B}" dt="2021-09-14T11:57:12.479" v="0" actId="20577"/>
        <pc:sldMkLst>
          <pc:docMk/>
          <pc:sldMk cId="4124798667" sldId="660"/>
        </pc:sldMkLst>
        <pc:spChg chg="mod">
          <ac:chgData name="Mark Herbert" userId="S::mark@colour-profiling.com::15902831-cc1d-4d1a-b05d-88318b84e529" providerId="AD" clId="Web-{C97E4AB3-41F5-E4DB-061C-C07F447D155B}" dt="2021-09-14T11:57:12.479" v="0" actId="20577"/>
          <ac:spMkLst>
            <pc:docMk/>
            <pc:sldMk cId="4124798667" sldId="660"/>
            <ac:spMk id="5" creationId="{540C2F52-C418-8542-85C4-838CC7624AE0}"/>
          </ac:spMkLst>
        </pc:spChg>
      </pc:sldChg>
      <pc:sldChg chg="modSp">
        <pc:chgData name="Mark Herbert" userId="S::mark@colour-profiling.com::15902831-cc1d-4d1a-b05d-88318b84e529" providerId="AD" clId="Web-{C97E4AB3-41F5-E4DB-061C-C07F447D155B}" dt="2021-09-14T11:57:20.557" v="11" actId="14100"/>
        <pc:sldMkLst>
          <pc:docMk/>
          <pc:sldMk cId="1982653537" sldId="661"/>
        </pc:sldMkLst>
        <pc:spChg chg="mod">
          <ac:chgData name="Mark Herbert" userId="S::mark@colour-profiling.com::15902831-cc1d-4d1a-b05d-88318b84e529" providerId="AD" clId="Web-{C97E4AB3-41F5-E4DB-061C-C07F447D155B}" dt="2021-09-14T11:57:20.557" v="11" actId="14100"/>
          <ac:spMkLst>
            <pc:docMk/>
            <pc:sldMk cId="1982653537" sldId="661"/>
            <ac:spMk id="5" creationId="{215850E3-D760-334D-83CA-7E57245646E4}"/>
          </ac:spMkLst>
        </pc:spChg>
      </pc:sldChg>
    </pc:docChg>
  </pc:docChgLst>
  <pc:docChgLst>
    <pc:chgData name="Mark Herbert" userId="S::mark@colour-profiling.com::15902831-cc1d-4d1a-b05d-88318b84e529" providerId="AD" clId="Web-{14C61E80-1CFF-0D05-15DC-7963CF256464}"/>
    <pc:docChg chg="modSld">
      <pc:chgData name="Mark Herbert" userId="S::mark@colour-profiling.com::15902831-cc1d-4d1a-b05d-88318b84e529" providerId="AD" clId="Web-{14C61E80-1CFF-0D05-15DC-7963CF256464}" dt="2021-06-29T09:52:55.508" v="422"/>
      <pc:docMkLst>
        <pc:docMk/>
      </pc:docMkLst>
      <pc:sldChg chg="modSp">
        <pc:chgData name="Mark Herbert" userId="S::mark@colour-profiling.com::15902831-cc1d-4d1a-b05d-88318b84e529" providerId="AD" clId="Web-{14C61E80-1CFF-0D05-15DC-7963CF256464}" dt="2021-06-29T09:39:26.816" v="281" actId="20577"/>
        <pc:sldMkLst>
          <pc:docMk/>
          <pc:sldMk cId="4026960805" sldId="384"/>
        </pc:sldMkLst>
        <pc:spChg chg="mod">
          <ac:chgData name="Mark Herbert" userId="S::mark@colour-profiling.com::15902831-cc1d-4d1a-b05d-88318b84e529" providerId="AD" clId="Web-{14C61E80-1CFF-0D05-15DC-7963CF256464}" dt="2021-06-29T09:38:21.361" v="273" actId="20577"/>
          <ac:spMkLst>
            <pc:docMk/>
            <pc:sldMk cId="4026960805" sldId="384"/>
            <ac:spMk id="26" creationId="{8EFA0BBC-0510-7F44-B1AE-58E5FACD7622}"/>
          </ac:spMkLst>
        </pc:spChg>
        <pc:spChg chg="mod">
          <ac:chgData name="Mark Herbert" userId="S::mark@colour-profiling.com::15902831-cc1d-4d1a-b05d-88318b84e529" providerId="AD" clId="Web-{14C61E80-1CFF-0D05-15DC-7963CF256464}" dt="2021-06-29T09:39:26.816" v="281" actId="20577"/>
          <ac:spMkLst>
            <pc:docMk/>
            <pc:sldMk cId="4026960805" sldId="384"/>
            <ac:spMk id="37" creationId="{13F824F6-5561-44D0-8CEC-4CF2EEA9EA4E}"/>
          </ac:spMkLst>
        </pc:spChg>
      </pc:sldChg>
      <pc:sldChg chg="addSp delSp modSp">
        <pc:chgData name="Mark Herbert" userId="S::mark@colour-profiling.com::15902831-cc1d-4d1a-b05d-88318b84e529" providerId="AD" clId="Web-{14C61E80-1CFF-0D05-15DC-7963CF256464}" dt="2021-06-29T09:38:43.753" v="278" actId="1076"/>
        <pc:sldMkLst>
          <pc:docMk/>
          <pc:sldMk cId="2169490730" sldId="624"/>
        </pc:sldMkLst>
        <pc:spChg chg="mod">
          <ac:chgData name="Mark Herbert" userId="S::mark@colour-profiling.com::15902831-cc1d-4d1a-b05d-88318b84e529" providerId="AD" clId="Web-{14C61E80-1CFF-0D05-15DC-7963CF256464}" dt="2021-06-29T09:37:15.063" v="255" actId="1076"/>
          <ac:spMkLst>
            <pc:docMk/>
            <pc:sldMk cId="2169490730" sldId="624"/>
            <ac:spMk id="2" creationId="{D28DC005-EF0C-4D6A-8247-22E85CF9FF77}"/>
          </ac:spMkLst>
        </pc:spChg>
        <pc:spChg chg="add mod">
          <ac:chgData name="Mark Herbert" userId="S::mark@colour-profiling.com::15902831-cc1d-4d1a-b05d-88318b84e529" providerId="AD" clId="Web-{14C61E80-1CFF-0D05-15DC-7963CF256464}" dt="2021-06-29T09:36:41.765" v="246" actId="1076"/>
          <ac:spMkLst>
            <pc:docMk/>
            <pc:sldMk cId="2169490730" sldId="624"/>
            <ac:spMk id="4" creationId="{2C71FDD4-C1DB-451D-BA3B-38EE38E38C0F}"/>
          </ac:spMkLst>
        </pc:spChg>
        <pc:spChg chg="add mod">
          <ac:chgData name="Mark Herbert" userId="S::mark@colour-profiling.com::15902831-cc1d-4d1a-b05d-88318b84e529" providerId="AD" clId="Web-{14C61E80-1CFF-0D05-15DC-7963CF256464}" dt="2021-06-29T09:36:41.781" v="247" actId="1076"/>
          <ac:spMkLst>
            <pc:docMk/>
            <pc:sldMk cId="2169490730" sldId="624"/>
            <ac:spMk id="5" creationId="{95AC9E59-4073-4A5D-8E7B-9BC2E4D36124}"/>
          </ac:spMkLst>
        </pc:spChg>
        <pc:spChg chg="add mod">
          <ac:chgData name="Mark Herbert" userId="S::mark@colour-profiling.com::15902831-cc1d-4d1a-b05d-88318b84e529" providerId="AD" clId="Web-{14C61E80-1CFF-0D05-15DC-7963CF256464}" dt="2021-06-29T09:36:41.781" v="248" actId="1076"/>
          <ac:spMkLst>
            <pc:docMk/>
            <pc:sldMk cId="2169490730" sldId="624"/>
            <ac:spMk id="6" creationId="{6AC88BA2-3846-4FC9-A828-126FF977A3D6}"/>
          </ac:spMkLst>
        </pc:spChg>
        <pc:spChg chg="mod">
          <ac:chgData name="Mark Herbert" userId="S::mark@colour-profiling.com::15902831-cc1d-4d1a-b05d-88318b84e529" providerId="AD" clId="Web-{14C61E80-1CFF-0D05-15DC-7963CF256464}" dt="2021-06-29T09:35:00.013" v="205" actId="20577"/>
          <ac:spMkLst>
            <pc:docMk/>
            <pc:sldMk cId="2169490730" sldId="624"/>
            <ac:spMk id="7" creationId="{FE7E0C58-2014-A94B-A49C-D2CDF2366BA3}"/>
          </ac:spMkLst>
        </pc:spChg>
        <pc:spChg chg="add mod">
          <ac:chgData name="Mark Herbert" userId="S::mark@colour-profiling.com::15902831-cc1d-4d1a-b05d-88318b84e529" providerId="AD" clId="Web-{14C61E80-1CFF-0D05-15DC-7963CF256464}" dt="2021-06-29T09:36:41.796" v="249" actId="1076"/>
          <ac:spMkLst>
            <pc:docMk/>
            <pc:sldMk cId="2169490730" sldId="624"/>
            <ac:spMk id="8" creationId="{A64CB041-3C05-48CC-B6E8-3836279D559A}"/>
          </ac:spMkLst>
        </pc:spChg>
        <pc:spChg chg="add mod">
          <ac:chgData name="Mark Herbert" userId="S::mark@colour-profiling.com::15902831-cc1d-4d1a-b05d-88318b84e529" providerId="AD" clId="Web-{14C61E80-1CFF-0D05-15DC-7963CF256464}" dt="2021-06-29T09:36:41.812" v="250" actId="1076"/>
          <ac:spMkLst>
            <pc:docMk/>
            <pc:sldMk cId="2169490730" sldId="624"/>
            <ac:spMk id="9" creationId="{A9CFBFF9-93C6-4E15-A898-FF1CDA00197E}"/>
          </ac:spMkLst>
        </pc:spChg>
        <pc:spChg chg="mod">
          <ac:chgData name="Mark Herbert" userId="S::mark@colour-profiling.com::15902831-cc1d-4d1a-b05d-88318b84e529" providerId="AD" clId="Web-{14C61E80-1CFF-0D05-15DC-7963CF256464}" dt="2021-06-29T09:38:05.174" v="261" actId="14100"/>
          <ac:spMkLst>
            <pc:docMk/>
            <pc:sldMk cId="2169490730" sldId="624"/>
            <ac:spMk id="12" creationId="{0D3BD434-C301-1F4D-BB81-C928902E07B7}"/>
          </ac:spMkLst>
        </pc:spChg>
        <pc:spChg chg="del mod">
          <ac:chgData name="Mark Herbert" userId="S::mark@colour-profiling.com::15902831-cc1d-4d1a-b05d-88318b84e529" providerId="AD" clId="Web-{14C61E80-1CFF-0D05-15DC-7963CF256464}" dt="2021-06-29T09:38:35.065" v="276"/>
          <ac:spMkLst>
            <pc:docMk/>
            <pc:sldMk cId="2169490730" sldId="624"/>
            <ac:spMk id="13" creationId="{1E5C4235-9AC1-2747-9984-517F975A9923}"/>
          </ac:spMkLst>
        </pc:spChg>
        <pc:spChg chg="mod">
          <ac:chgData name="Mark Herbert" userId="S::mark@colour-profiling.com::15902831-cc1d-4d1a-b05d-88318b84e529" providerId="AD" clId="Web-{14C61E80-1CFF-0D05-15DC-7963CF256464}" dt="2021-06-29T09:37:43.298" v="258" actId="1076"/>
          <ac:spMkLst>
            <pc:docMk/>
            <pc:sldMk cId="2169490730" sldId="624"/>
            <ac:spMk id="16" creationId="{6525220B-FF02-451C-9087-170C823FA021}"/>
          </ac:spMkLst>
        </pc:spChg>
        <pc:spChg chg="del">
          <ac:chgData name="Mark Herbert" userId="S::mark@colour-profiling.com::15902831-cc1d-4d1a-b05d-88318b84e529" providerId="AD" clId="Web-{14C61E80-1CFF-0D05-15DC-7963CF256464}" dt="2021-06-29T09:36:35.640" v="240"/>
          <ac:spMkLst>
            <pc:docMk/>
            <pc:sldMk cId="2169490730" sldId="624"/>
            <ac:spMk id="18" creationId="{9598F4AC-F76F-1E47-8EE9-979002A0A1AE}"/>
          </ac:spMkLst>
        </pc:spChg>
        <pc:spChg chg="del">
          <ac:chgData name="Mark Herbert" userId="S::mark@colour-profiling.com::15902831-cc1d-4d1a-b05d-88318b84e529" providerId="AD" clId="Web-{14C61E80-1CFF-0D05-15DC-7963CF256464}" dt="2021-06-29T09:36:31.515" v="236"/>
          <ac:spMkLst>
            <pc:docMk/>
            <pc:sldMk cId="2169490730" sldId="624"/>
            <ac:spMk id="19" creationId="{259B2EBE-976C-FD41-A31B-54D1B607DC2B}"/>
          </ac:spMkLst>
        </pc:spChg>
        <pc:spChg chg="del mod">
          <ac:chgData name="Mark Herbert" userId="S::mark@colour-profiling.com::15902831-cc1d-4d1a-b05d-88318b84e529" providerId="AD" clId="Web-{14C61E80-1CFF-0D05-15DC-7963CF256464}" dt="2021-06-29T09:36:33.890" v="239"/>
          <ac:spMkLst>
            <pc:docMk/>
            <pc:sldMk cId="2169490730" sldId="624"/>
            <ac:spMk id="20" creationId="{5807F7E5-C09F-6A4F-AEE3-F4AD0C644AFE}"/>
          </ac:spMkLst>
        </pc:spChg>
        <pc:spChg chg="del">
          <ac:chgData name="Mark Herbert" userId="S::mark@colour-profiling.com::15902831-cc1d-4d1a-b05d-88318b84e529" providerId="AD" clId="Web-{14C61E80-1CFF-0D05-15DC-7963CF256464}" dt="2021-06-29T09:36:30.124" v="235"/>
          <ac:spMkLst>
            <pc:docMk/>
            <pc:sldMk cId="2169490730" sldId="624"/>
            <ac:spMk id="21" creationId="{DC4624BE-EFAB-F649-A7E9-D656F788EF1F}"/>
          </ac:spMkLst>
        </pc:spChg>
        <pc:spChg chg="del">
          <ac:chgData name="Mark Herbert" userId="S::mark@colour-profiling.com::15902831-cc1d-4d1a-b05d-88318b84e529" providerId="AD" clId="Web-{14C61E80-1CFF-0D05-15DC-7963CF256464}" dt="2021-06-29T09:36:30.124" v="234"/>
          <ac:spMkLst>
            <pc:docMk/>
            <pc:sldMk cId="2169490730" sldId="624"/>
            <ac:spMk id="23" creationId="{AA5C3E0C-33F9-D44D-935E-0C6471C5721B}"/>
          </ac:spMkLst>
        </pc:spChg>
        <pc:spChg chg="add mod">
          <ac:chgData name="Mark Herbert" userId="S::mark@colour-profiling.com::15902831-cc1d-4d1a-b05d-88318b84e529" providerId="AD" clId="Web-{14C61E80-1CFF-0D05-15DC-7963CF256464}" dt="2021-06-29T09:38:43.753" v="278" actId="1076"/>
          <ac:spMkLst>
            <pc:docMk/>
            <pc:sldMk cId="2169490730" sldId="624"/>
            <ac:spMk id="28" creationId="{E9C18960-A254-479F-BD49-6425E83D9B33}"/>
          </ac:spMkLst>
        </pc:spChg>
        <pc:picChg chg="mod">
          <ac:chgData name="Mark Herbert" userId="S::mark@colour-profiling.com::15902831-cc1d-4d1a-b05d-88318b84e529" providerId="AD" clId="Web-{14C61E80-1CFF-0D05-15DC-7963CF256464}" dt="2021-06-29T09:36:51.265" v="251" actId="1076"/>
          <ac:picMkLst>
            <pc:docMk/>
            <pc:sldMk cId="2169490730" sldId="624"/>
            <ac:picMk id="3" creationId="{6E69F938-0A7B-C04A-90E8-C00190CACC2F}"/>
          </ac:picMkLst>
        </pc:picChg>
        <pc:picChg chg="mod">
          <ac:chgData name="Mark Herbert" userId="S::mark@colour-profiling.com::15902831-cc1d-4d1a-b05d-88318b84e529" providerId="AD" clId="Web-{14C61E80-1CFF-0D05-15DC-7963CF256464}" dt="2021-06-29T09:37:43.282" v="257" actId="1076"/>
          <ac:picMkLst>
            <pc:docMk/>
            <pc:sldMk cId="2169490730" sldId="624"/>
            <ac:picMk id="11" creationId="{A4F536E2-5B09-1741-AF9C-0242A0B75902}"/>
          </ac:picMkLst>
        </pc:picChg>
      </pc:sldChg>
      <pc:sldChg chg="modSp">
        <pc:chgData name="Mark Herbert" userId="S::mark@colour-profiling.com::15902831-cc1d-4d1a-b05d-88318b84e529" providerId="AD" clId="Web-{14C61E80-1CFF-0D05-15DC-7963CF256464}" dt="2021-06-29T09:33:03.557" v="172" actId="20577"/>
        <pc:sldMkLst>
          <pc:docMk/>
          <pc:sldMk cId="4229156817" sldId="625"/>
        </pc:sldMkLst>
        <pc:spChg chg="mod">
          <ac:chgData name="Mark Herbert" userId="S::mark@colour-profiling.com::15902831-cc1d-4d1a-b05d-88318b84e529" providerId="AD" clId="Web-{14C61E80-1CFF-0D05-15DC-7963CF256464}" dt="2021-06-29T09:33:03.557" v="172" actId="20577"/>
          <ac:spMkLst>
            <pc:docMk/>
            <pc:sldMk cId="4229156817" sldId="625"/>
            <ac:spMk id="2" creationId="{51A850B4-2795-4DE3-8431-56E7218E43E4}"/>
          </ac:spMkLst>
        </pc:spChg>
        <pc:spChg chg="mod">
          <ac:chgData name="Mark Herbert" userId="S::mark@colour-profiling.com::15902831-cc1d-4d1a-b05d-88318b84e529" providerId="AD" clId="Web-{14C61E80-1CFF-0D05-15DC-7963CF256464}" dt="2021-06-29T09:30:20.209" v="137" actId="20577"/>
          <ac:spMkLst>
            <pc:docMk/>
            <pc:sldMk cId="4229156817" sldId="625"/>
            <ac:spMk id="4" creationId="{286E5F55-CF79-45F9-B6F3-CDE3B6D71ECA}"/>
          </ac:spMkLst>
        </pc:spChg>
        <pc:spChg chg="mod">
          <ac:chgData name="Mark Herbert" userId="S::mark@colour-profiling.com::15902831-cc1d-4d1a-b05d-88318b84e529" providerId="AD" clId="Web-{14C61E80-1CFF-0D05-15DC-7963CF256464}" dt="2021-06-29T09:08:53.240" v="85" actId="1076"/>
          <ac:spMkLst>
            <pc:docMk/>
            <pc:sldMk cId="4229156817" sldId="625"/>
            <ac:spMk id="6" creationId="{3751732A-5776-40B4-857C-F9124C4D77F7}"/>
          </ac:spMkLst>
        </pc:spChg>
        <pc:spChg chg="mod">
          <ac:chgData name="Mark Herbert" userId="S::mark@colour-profiling.com::15902831-cc1d-4d1a-b05d-88318b84e529" providerId="AD" clId="Web-{14C61E80-1CFF-0D05-15DC-7963CF256464}" dt="2021-06-29T09:03:49.966" v="70" actId="20577"/>
          <ac:spMkLst>
            <pc:docMk/>
            <pc:sldMk cId="4229156817" sldId="625"/>
            <ac:spMk id="8" creationId="{2F868334-5618-4DF0-A7DC-70E233F32134}"/>
          </ac:spMkLst>
        </pc:spChg>
        <pc:spChg chg="mod">
          <ac:chgData name="Mark Herbert" userId="S::mark@colour-profiling.com::15902831-cc1d-4d1a-b05d-88318b84e529" providerId="AD" clId="Web-{14C61E80-1CFF-0D05-15DC-7963CF256464}" dt="2021-06-29T09:12:34.354" v="109" actId="20577"/>
          <ac:spMkLst>
            <pc:docMk/>
            <pc:sldMk cId="4229156817" sldId="625"/>
            <ac:spMk id="21" creationId="{4904AE22-D3BA-45D0-80B0-10ADEEE642D4}"/>
          </ac:spMkLst>
        </pc:spChg>
      </pc:sldChg>
      <pc:sldChg chg="addSp delSp modSp addAnim modNotes">
        <pc:chgData name="Mark Herbert" userId="S::mark@colour-profiling.com::15902831-cc1d-4d1a-b05d-88318b84e529" providerId="AD" clId="Web-{14C61E80-1CFF-0D05-15DC-7963CF256464}" dt="2021-06-29T09:52:55.508" v="422"/>
        <pc:sldMkLst>
          <pc:docMk/>
          <pc:sldMk cId="3314549293" sldId="699"/>
        </pc:sldMkLst>
        <pc:spChg chg="mod">
          <ac:chgData name="Mark Herbert" userId="S::mark@colour-profiling.com::15902831-cc1d-4d1a-b05d-88318b84e529" providerId="AD" clId="Web-{14C61E80-1CFF-0D05-15DC-7963CF256464}" dt="2021-06-29T09:52:34.633" v="420" actId="20577"/>
          <ac:spMkLst>
            <pc:docMk/>
            <pc:sldMk cId="3314549293" sldId="699"/>
            <ac:spMk id="2" creationId="{54C75185-EE1B-4D78-A117-30D3F4A19664}"/>
          </ac:spMkLst>
        </pc:spChg>
        <pc:spChg chg="add del mod">
          <ac:chgData name="Mark Herbert" userId="S::mark@colour-profiling.com::15902831-cc1d-4d1a-b05d-88318b84e529" providerId="AD" clId="Web-{14C61E80-1CFF-0D05-15DC-7963CF256464}" dt="2021-06-29T09:51:25.115" v="409"/>
          <ac:spMkLst>
            <pc:docMk/>
            <pc:sldMk cId="3314549293" sldId="699"/>
            <ac:spMk id="3" creationId="{573C7B2E-9847-43CB-A7AD-E2D68731EC84}"/>
          </ac:spMkLst>
        </pc:spChg>
        <pc:spChg chg="add mod">
          <ac:chgData name="Mark Herbert" userId="S::mark@colour-profiling.com::15902831-cc1d-4d1a-b05d-88318b84e529" providerId="AD" clId="Web-{14C61E80-1CFF-0D05-15DC-7963CF256464}" dt="2021-06-29T09:52:38.086" v="421" actId="20577"/>
          <ac:spMkLst>
            <pc:docMk/>
            <pc:sldMk cId="3314549293" sldId="699"/>
            <ac:spMk id="4" creationId="{28CFA6BB-3D3F-4A5D-A653-173FB2F0016F}"/>
          </ac:spMkLst>
        </pc:spChg>
        <pc:spChg chg="mod">
          <ac:chgData name="Mark Herbert" userId="S::mark@colour-profiling.com::15902831-cc1d-4d1a-b05d-88318b84e529" providerId="AD" clId="Web-{14C61E80-1CFF-0D05-15DC-7963CF256464}" dt="2021-06-29T09:52:30.242" v="418" actId="20577"/>
          <ac:spMkLst>
            <pc:docMk/>
            <pc:sldMk cId="3314549293" sldId="699"/>
            <ac:spMk id="6" creationId="{4CB8AD86-4EC3-F24D-9B27-BA2F6B4E8B2D}"/>
          </ac:spMkLst>
        </pc:spChg>
      </pc:sldChg>
      <pc:sldChg chg="modSp">
        <pc:chgData name="Mark Herbert" userId="S::mark@colour-profiling.com::15902831-cc1d-4d1a-b05d-88318b84e529" providerId="AD" clId="Web-{14C61E80-1CFF-0D05-15DC-7963CF256464}" dt="2021-06-29T09:35:55.748" v="233" actId="20577"/>
        <pc:sldMkLst>
          <pc:docMk/>
          <pc:sldMk cId="4073497977" sldId="719"/>
        </pc:sldMkLst>
        <pc:spChg chg="mod">
          <ac:chgData name="Mark Herbert" userId="S::mark@colour-profiling.com::15902831-cc1d-4d1a-b05d-88318b84e529" providerId="AD" clId="Web-{14C61E80-1CFF-0D05-15DC-7963CF256464}" dt="2021-06-29T09:34:31.137" v="199" actId="1076"/>
          <ac:spMkLst>
            <pc:docMk/>
            <pc:sldMk cId="4073497977" sldId="719"/>
            <ac:spMk id="2" creationId="{0885976D-CD8B-4A2F-96F6-FBCCD5C62A0C}"/>
          </ac:spMkLst>
        </pc:spChg>
        <pc:spChg chg="mod">
          <ac:chgData name="Mark Herbert" userId="S::mark@colour-profiling.com::15902831-cc1d-4d1a-b05d-88318b84e529" providerId="AD" clId="Web-{14C61E80-1CFF-0D05-15DC-7963CF256464}" dt="2021-06-29T09:35:22.123" v="229" actId="20577"/>
          <ac:spMkLst>
            <pc:docMk/>
            <pc:sldMk cId="4073497977" sldId="719"/>
            <ac:spMk id="3" creationId="{B4E66F4C-AC08-4FC3-B813-3A266296F469}"/>
          </ac:spMkLst>
        </pc:spChg>
        <pc:spChg chg="mod">
          <ac:chgData name="Mark Herbert" userId="S::mark@colour-profiling.com::15902831-cc1d-4d1a-b05d-88318b84e529" providerId="AD" clId="Web-{14C61E80-1CFF-0D05-15DC-7963CF256464}" dt="2021-06-29T09:35:20.201" v="220" actId="20577"/>
          <ac:spMkLst>
            <pc:docMk/>
            <pc:sldMk cId="4073497977" sldId="719"/>
            <ac:spMk id="7" creationId="{8A5FCCF2-EF45-2C4E-B631-211F6733B8E6}"/>
          </ac:spMkLst>
        </pc:spChg>
        <pc:spChg chg="mod">
          <ac:chgData name="Mark Herbert" userId="S::mark@colour-profiling.com::15902831-cc1d-4d1a-b05d-88318b84e529" providerId="AD" clId="Web-{14C61E80-1CFF-0D05-15DC-7963CF256464}" dt="2021-06-29T09:35:55.748" v="233" actId="20577"/>
          <ac:spMkLst>
            <pc:docMk/>
            <pc:sldMk cId="4073497977" sldId="719"/>
            <ac:spMk id="13" creationId="{69C9A6AA-3E15-C64E-8AFB-1E40BE35994E}"/>
          </ac:spMkLst>
        </pc:spChg>
        <pc:spChg chg="mod">
          <ac:chgData name="Mark Herbert" userId="S::mark@colour-profiling.com::15902831-cc1d-4d1a-b05d-88318b84e529" providerId="AD" clId="Web-{14C61E80-1CFF-0D05-15DC-7963CF256464}" dt="2021-06-29T09:35:45.748" v="231" actId="20577"/>
          <ac:spMkLst>
            <pc:docMk/>
            <pc:sldMk cId="4073497977" sldId="719"/>
            <ac:spMk id="14" creationId="{2B0AC006-DF7F-D543-AA84-0C34CA020E8C}"/>
          </ac:spMkLst>
        </pc:spChg>
        <pc:spChg chg="mod">
          <ac:chgData name="Mark Herbert" userId="S::mark@colour-profiling.com::15902831-cc1d-4d1a-b05d-88318b84e529" providerId="AD" clId="Web-{14C61E80-1CFF-0D05-15DC-7963CF256464}" dt="2021-06-29T09:33:40.026" v="178" actId="14100"/>
          <ac:spMkLst>
            <pc:docMk/>
            <pc:sldMk cId="4073497977" sldId="719"/>
            <ac:spMk id="16" creationId="{9388F368-3AB7-2548-8B26-6699E6D52A04}"/>
          </ac:spMkLst>
        </pc:spChg>
        <pc:spChg chg="mod">
          <ac:chgData name="Mark Herbert" userId="S::mark@colour-profiling.com::15902831-cc1d-4d1a-b05d-88318b84e529" providerId="AD" clId="Web-{14C61E80-1CFF-0D05-15DC-7963CF256464}" dt="2021-06-29T09:33:32.307" v="175" actId="14100"/>
          <ac:spMkLst>
            <pc:docMk/>
            <pc:sldMk cId="4073497977" sldId="719"/>
            <ac:spMk id="20" creationId="{C30FC2D3-0570-C146-8C31-8DBBCA47B612}"/>
          </ac:spMkLst>
        </pc:spChg>
        <pc:spChg chg="mod">
          <ac:chgData name="Mark Herbert" userId="S::mark@colour-profiling.com::15902831-cc1d-4d1a-b05d-88318b84e529" providerId="AD" clId="Web-{14C61E80-1CFF-0D05-15DC-7963CF256464}" dt="2021-06-29T09:34:08.621" v="181" actId="20577"/>
          <ac:spMkLst>
            <pc:docMk/>
            <pc:sldMk cId="4073497977" sldId="719"/>
            <ac:spMk id="21" creationId="{402D52C5-5846-C84C-BF8A-A34089EB8A9D}"/>
          </ac:spMkLst>
        </pc:spChg>
      </pc:sldChg>
      <pc:sldChg chg="modSp">
        <pc:chgData name="Mark Herbert" userId="S::mark@colour-profiling.com::15902831-cc1d-4d1a-b05d-88318b84e529" providerId="AD" clId="Web-{14C61E80-1CFF-0D05-15DC-7963CF256464}" dt="2021-06-29T09:45:10.137" v="356" actId="1076"/>
        <pc:sldMkLst>
          <pc:docMk/>
          <pc:sldMk cId="2782266552" sldId="722"/>
        </pc:sldMkLst>
        <pc:spChg chg="mod">
          <ac:chgData name="Mark Herbert" userId="S::mark@colour-profiling.com::15902831-cc1d-4d1a-b05d-88318b84e529" providerId="AD" clId="Web-{14C61E80-1CFF-0D05-15DC-7963CF256464}" dt="2021-06-29T09:45:10.137" v="356" actId="1076"/>
          <ac:spMkLst>
            <pc:docMk/>
            <pc:sldMk cId="2782266552" sldId="722"/>
            <ac:spMk id="26" creationId="{8EFA0BBC-0510-7F44-B1AE-58E5FACD7622}"/>
          </ac:spMkLst>
        </pc:spChg>
      </pc:sldChg>
      <pc:sldChg chg="addSp delSp modSp modNotes">
        <pc:chgData name="Mark Herbert" userId="S::mark@colour-profiling.com::15902831-cc1d-4d1a-b05d-88318b84e529" providerId="AD" clId="Web-{14C61E80-1CFF-0D05-15DC-7963CF256464}" dt="2021-06-29T09:45:58.982" v="376" actId="20577"/>
        <pc:sldMkLst>
          <pc:docMk/>
          <pc:sldMk cId="2871069387" sldId="723"/>
        </pc:sldMkLst>
        <pc:spChg chg="add del">
          <ac:chgData name="Mark Herbert" userId="S::mark@colour-profiling.com::15902831-cc1d-4d1a-b05d-88318b84e529" providerId="AD" clId="Web-{14C61E80-1CFF-0D05-15DC-7963CF256464}" dt="2021-06-29T09:45:19.512" v="359"/>
          <ac:spMkLst>
            <pc:docMk/>
            <pc:sldMk cId="2871069387" sldId="723"/>
            <ac:spMk id="2" creationId="{905BB02F-08A1-4688-A0E3-BC661CFF748C}"/>
          </ac:spMkLst>
        </pc:spChg>
        <pc:spChg chg="add mod">
          <ac:chgData name="Mark Herbert" userId="S::mark@colour-profiling.com::15902831-cc1d-4d1a-b05d-88318b84e529" providerId="AD" clId="Web-{14C61E80-1CFF-0D05-15DC-7963CF256464}" dt="2021-06-29T09:45:52.576" v="372" actId="20577"/>
          <ac:spMkLst>
            <pc:docMk/>
            <pc:sldMk cId="2871069387" sldId="723"/>
            <ac:spMk id="4" creationId="{48309EE0-2AAF-417B-8282-2747DD265FFC}"/>
          </ac:spMkLst>
        </pc:spChg>
        <pc:spChg chg="del">
          <ac:chgData name="Mark Herbert" userId="S::mark@colour-profiling.com::15902831-cc1d-4d1a-b05d-88318b84e529" providerId="AD" clId="Web-{14C61E80-1CFF-0D05-15DC-7963CF256464}" dt="2021-06-29T09:45:15.794" v="357"/>
          <ac:spMkLst>
            <pc:docMk/>
            <pc:sldMk cId="2871069387" sldId="723"/>
            <ac:spMk id="26" creationId="{8EFA0BBC-0510-7F44-B1AE-58E5FACD7622}"/>
          </ac:spMkLst>
        </pc:spChg>
        <pc:spChg chg="mod">
          <ac:chgData name="Mark Herbert" userId="S::mark@colour-profiling.com::15902831-cc1d-4d1a-b05d-88318b84e529" providerId="AD" clId="Web-{14C61E80-1CFF-0D05-15DC-7963CF256464}" dt="2021-06-29T09:45:55.998" v="374" actId="20577"/>
          <ac:spMkLst>
            <pc:docMk/>
            <pc:sldMk cId="2871069387" sldId="723"/>
            <ac:spMk id="37" creationId="{13F824F6-5561-44D0-8CEC-4CF2EEA9EA4E}"/>
          </ac:spMkLst>
        </pc:spChg>
        <pc:spChg chg="mod">
          <ac:chgData name="Mark Herbert" userId="S::mark@colour-profiling.com::15902831-cc1d-4d1a-b05d-88318b84e529" providerId="AD" clId="Web-{14C61E80-1CFF-0D05-15DC-7963CF256464}" dt="2021-06-29T09:45:58.982" v="376" actId="20577"/>
          <ac:spMkLst>
            <pc:docMk/>
            <pc:sldMk cId="2871069387" sldId="723"/>
            <ac:spMk id="39" creationId="{697A5373-703B-4EFB-B0EC-ED9AAEBB88A3}"/>
          </ac:spMkLst>
        </pc:spChg>
        <pc:spChg chg="mod">
          <ac:chgData name="Mark Herbert" userId="S::mark@colour-profiling.com::15902831-cc1d-4d1a-b05d-88318b84e529" providerId="AD" clId="Web-{14C61E80-1CFF-0D05-15DC-7963CF256464}" dt="2021-06-29T09:45:49.091" v="369" actId="20577"/>
          <ac:spMkLst>
            <pc:docMk/>
            <pc:sldMk cId="2871069387" sldId="723"/>
            <ac:spMk id="41" creationId="{948FC2CD-F2AE-4346-86A7-96A3B7E11EF8}"/>
          </ac:spMkLst>
        </pc:spChg>
        <pc:spChg chg="mod">
          <ac:chgData name="Mark Herbert" userId="S::mark@colour-profiling.com::15902831-cc1d-4d1a-b05d-88318b84e529" providerId="AD" clId="Web-{14C61E80-1CFF-0D05-15DC-7963CF256464}" dt="2021-06-29T09:45:51.638" v="371" actId="20577"/>
          <ac:spMkLst>
            <pc:docMk/>
            <pc:sldMk cId="2871069387" sldId="723"/>
            <ac:spMk id="43" creationId="{7EE8D0AF-431B-44DC-A9B4-709DA0D4C21C}"/>
          </ac:spMkLst>
        </pc:spChg>
      </pc:sldChg>
    </pc:docChg>
  </pc:docChgLst>
  <pc:docChgLst>
    <pc:chgData name="Jayne Holloway" userId="acd824e0-849b-439c-b4c6-53770188c5fe" providerId="ADAL" clId="{12A1BD3D-5884-4DB6-95B7-775903F8F8F8}"/>
    <pc:docChg chg="undo custSel addSld delSld modSld">
      <pc:chgData name="Jayne Holloway" userId="acd824e0-849b-439c-b4c6-53770188c5fe" providerId="ADAL" clId="{12A1BD3D-5884-4DB6-95B7-775903F8F8F8}" dt="2023-06-21T07:01:06.678" v="1436" actId="1076"/>
      <pc:docMkLst>
        <pc:docMk/>
      </pc:docMkLst>
      <pc:sldChg chg="del">
        <pc:chgData name="Jayne Holloway" userId="acd824e0-849b-439c-b4c6-53770188c5fe" providerId="ADAL" clId="{12A1BD3D-5884-4DB6-95B7-775903F8F8F8}" dt="2023-06-20T18:51:04.290" v="154" actId="2696"/>
        <pc:sldMkLst>
          <pc:docMk/>
          <pc:sldMk cId="1937891169" sldId="323"/>
        </pc:sldMkLst>
      </pc:sldChg>
      <pc:sldChg chg="modSp mod modNotesTx">
        <pc:chgData name="Jayne Holloway" userId="acd824e0-849b-439c-b4c6-53770188c5fe" providerId="ADAL" clId="{12A1BD3D-5884-4DB6-95B7-775903F8F8F8}" dt="2023-06-21T06:58:31.968" v="1409" actId="2711"/>
        <pc:sldMkLst>
          <pc:docMk/>
          <pc:sldMk cId="4026960805" sldId="384"/>
        </pc:sldMkLst>
        <pc:spChg chg="mod">
          <ac:chgData name="Jayne Holloway" userId="acd824e0-849b-439c-b4c6-53770188c5fe" providerId="ADAL" clId="{12A1BD3D-5884-4DB6-95B7-775903F8F8F8}" dt="2023-06-21T06:58:25.247" v="1408" actId="1076"/>
          <ac:spMkLst>
            <pc:docMk/>
            <pc:sldMk cId="4026960805" sldId="384"/>
            <ac:spMk id="26" creationId="{8EFA0BBC-0510-7F44-B1AE-58E5FACD7622}"/>
          </ac:spMkLst>
        </pc:spChg>
      </pc:sldChg>
      <pc:sldChg chg="modSp mod modNotesTx">
        <pc:chgData name="Jayne Holloway" userId="acd824e0-849b-439c-b4c6-53770188c5fe" providerId="ADAL" clId="{12A1BD3D-5884-4DB6-95B7-775903F8F8F8}" dt="2023-06-20T19:03:18.297" v="1351" actId="2711"/>
        <pc:sldMkLst>
          <pc:docMk/>
          <pc:sldMk cId="3567697358" sldId="399"/>
        </pc:sldMkLst>
        <pc:spChg chg="mod">
          <ac:chgData name="Jayne Holloway" userId="acd824e0-849b-439c-b4c6-53770188c5fe" providerId="ADAL" clId="{12A1BD3D-5884-4DB6-95B7-775903F8F8F8}" dt="2023-06-20T19:02:54.218" v="1345" actId="14100"/>
          <ac:spMkLst>
            <pc:docMk/>
            <pc:sldMk cId="3567697358" sldId="399"/>
            <ac:spMk id="313" creationId="{00000000-0000-0000-0000-000000000000}"/>
          </ac:spMkLst>
        </pc:spChg>
        <pc:spChg chg="mod">
          <ac:chgData name="Jayne Holloway" userId="acd824e0-849b-439c-b4c6-53770188c5fe" providerId="ADAL" clId="{12A1BD3D-5884-4DB6-95B7-775903F8F8F8}" dt="2023-06-20T19:02:50.915" v="1344" actId="14100"/>
          <ac:spMkLst>
            <pc:docMk/>
            <pc:sldMk cId="3567697358" sldId="399"/>
            <ac:spMk id="315" creationId="{00000000-0000-0000-0000-000000000000}"/>
          </ac:spMkLst>
        </pc:spChg>
        <pc:spChg chg="mod">
          <ac:chgData name="Jayne Holloway" userId="acd824e0-849b-439c-b4c6-53770188c5fe" providerId="ADAL" clId="{12A1BD3D-5884-4DB6-95B7-775903F8F8F8}" dt="2023-06-20T19:02:56.527" v="1346" actId="14100"/>
          <ac:spMkLst>
            <pc:docMk/>
            <pc:sldMk cId="3567697358" sldId="399"/>
            <ac:spMk id="317" creationId="{00000000-0000-0000-0000-000000000000}"/>
          </ac:spMkLst>
        </pc:spChg>
        <pc:spChg chg="mod">
          <ac:chgData name="Jayne Holloway" userId="acd824e0-849b-439c-b4c6-53770188c5fe" providerId="ADAL" clId="{12A1BD3D-5884-4DB6-95B7-775903F8F8F8}" dt="2023-06-20T19:02:47.643" v="1343" actId="14100"/>
          <ac:spMkLst>
            <pc:docMk/>
            <pc:sldMk cId="3567697358" sldId="399"/>
            <ac:spMk id="319" creationId="{00000000-0000-0000-0000-000000000000}"/>
          </ac:spMkLst>
        </pc:spChg>
      </pc:sldChg>
      <pc:sldChg chg="modSp mod modNotesTx">
        <pc:chgData name="Jayne Holloway" userId="acd824e0-849b-439c-b4c6-53770188c5fe" providerId="ADAL" clId="{12A1BD3D-5884-4DB6-95B7-775903F8F8F8}" dt="2023-06-20T19:03:11.700" v="1350" actId="14100"/>
        <pc:sldMkLst>
          <pc:docMk/>
          <pc:sldMk cId="4221996391" sldId="400"/>
        </pc:sldMkLst>
        <pc:spChg chg="mod">
          <ac:chgData name="Jayne Holloway" userId="acd824e0-849b-439c-b4c6-53770188c5fe" providerId="ADAL" clId="{12A1BD3D-5884-4DB6-95B7-775903F8F8F8}" dt="2023-06-20T19:03:08.712" v="1349" actId="14100"/>
          <ac:spMkLst>
            <pc:docMk/>
            <pc:sldMk cId="4221996391" sldId="400"/>
            <ac:spMk id="300" creationId="{00000000-0000-0000-0000-000000000000}"/>
          </ac:spMkLst>
        </pc:spChg>
        <pc:spChg chg="mod">
          <ac:chgData name="Jayne Holloway" userId="acd824e0-849b-439c-b4c6-53770188c5fe" providerId="ADAL" clId="{12A1BD3D-5884-4DB6-95B7-775903F8F8F8}" dt="2023-06-20T19:03:04.111" v="1347" actId="14100"/>
          <ac:spMkLst>
            <pc:docMk/>
            <pc:sldMk cId="4221996391" sldId="400"/>
            <ac:spMk id="302" creationId="{00000000-0000-0000-0000-000000000000}"/>
          </ac:spMkLst>
        </pc:spChg>
        <pc:spChg chg="mod">
          <ac:chgData name="Jayne Holloway" userId="acd824e0-849b-439c-b4c6-53770188c5fe" providerId="ADAL" clId="{12A1BD3D-5884-4DB6-95B7-775903F8F8F8}" dt="2023-06-20T19:03:11.700" v="1350" actId="14100"/>
          <ac:spMkLst>
            <pc:docMk/>
            <pc:sldMk cId="4221996391" sldId="400"/>
            <ac:spMk id="304" creationId="{00000000-0000-0000-0000-000000000000}"/>
          </ac:spMkLst>
        </pc:spChg>
        <pc:spChg chg="mod">
          <ac:chgData name="Jayne Holloway" userId="acd824e0-849b-439c-b4c6-53770188c5fe" providerId="ADAL" clId="{12A1BD3D-5884-4DB6-95B7-775903F8F8F8}" dt="2023-06-20T19:03:06.413" v="1348" actId="14100"/>
          <ac:spMkLst>
            <pc:docMk/>
            <pc:sldMk cId="4221996391" sldId="400"/>
            <ac:spMk id="306" creationId="{00000000-0000-0000-0000-000000000000}"/>
          </ac:spMkLst>
        </pc:spChg>
      </pc:sldChg>
      <pc:sldChg chg="modSp mod modNotesTx">
        <pc:chgData name="Jayne Holloway" userId="acd824e0-849b-439c-b4c6-53770188c5fe" providerId="ADAL" clId="{12A1BD3D-5884-4DB6-95B7-775903F8F8F8}" dt="2023-06-20T19:04:49.604" v="1380" actId="2711"/>
        <pc:sldMkLst>
          <pc:docMk/>
          <pc:sldMk cId="3555727024" sldId="408"/>
        </pc:sldMkLst>
        <pc:spChg chg="mod">
          <ac:chgData name="Jayne Holloway" userId="acd824e0-849b-439c-b4c6-53770188c5fe" providerId="ADAL" clId="{12A1BD3D-5884-4DB6-95B7-775903F8F8F8}" dt="2023-06-20T19:04:37.414" v="1361" actId="255"/>
          <ac:spMkLst>
            <pc:docMk/>
            <pc:sldMk cId="3555727024" sldId="408"/>
            <ac:spMk id="4" creationId="{86666F66-CFEC-9B60-E984-816874A8F99A}"/>
          </ac:spMkLst>
        </pc:spChg>
        <pc:spChg chg="mod">
          <ac:chgData name="Jayne Holloway" userId="acd824e0-849b-439c-b4c6-53770188c5fe" providerId="ADAL" clId="{12A1BD3D-5884-4DB6-95B7-775903F8F8F8}" dt="2023-06-20T19:04:44.531" v="1379" actId="20577"/>
          <ac:spMkLst>
            <pc:docMk/>
            <pc:sldMk cId="3555727024" sldId="408"/>
            <ac:spMk id="5" creationId="{C632F67C-DDCD-C472-3B07-2E7951DEE305}"/>
          </ac:spMkLst>
        </pc:spChg>
        <pc:spChg chg="mod">
          <ac:chgData name="Jayne Holloway" userId="acd824e0-849b-439c-b4c6-53770188c5fe" providerId="ADAL" clId="{12A1BD3D-5884-4DB6-95B7-775903F8F8F8}" dt="2023-06-20T19:04:32.535" v="1359" actId="255"/>
          <ac:spMkLst>
            <pc:docMk/>
            <pc:sldMk cId="3555727024" sldId="408"/>
            <ac:spMk id="6" creationId="{D45BC839-BC68-2882-FA97-EA07C9DB161B}"/>
          </ac:spMkLst>
        </pc:spChg>
        <pc:spChg chg="mod">
          <ac:chgData name="Jayne Holloway" userId="acd824e0-849b-439c-b4c6-53770188c5fe" providerId="ADAL" clId="{12A1BD3D-5884-4DB6-95B7-775903F8F8F8}" dt="2023-06-20T19:04:27.268" v="1357" actId="255"/>
          <ac:spMkLst>
            <pc:docMk/>
            <pc:sldMk cId="3555727024" sldId="408"/>
            <ac:spMk id="8" creationId="{9C614D1A-746D-6F6E-E28E-417FDD284C1A}"/>
          </ac:spMkLst>
        </pc:spChg>
        <pc:spChg chg="mod">
          <ac:chgData name="Jayne Holloway" userId="acd824e0-849b-439c-b4c6-53770188c5fe" providerId="ADAL" clId="{12A1BD3D-5884-4DB6-95B7-775903F8F8F8}" dt="2023-06-20T19:03:29.823" v="1352" actId="1076"/>
          <ac:spMkLst>
            <pc:docMk/>
            <pc:sldMk cId="3555727024" sldId="408"/>
            <ac:spMk id="15" creationId="{9C9B71BE-8E9F-A142-BAAA-0A0C5461B38D}"/>
          </ac:spMkLst>
        </pc:spChg>
      </pc:sldChg>
      <pc:sldChg chg="modSp mod modNotesTx">
        <pc:chgData name="Jayne Holloway" userId="acd824e0-849b-439c-b4c6-53770188c5fe" providerId="ADAL" clId="{12A1BD3D-5884-4DB6-95B7-775903F8F8F8}" dt="2023-06-20T18:41:43.859" v="29" actId="2711"/>
        <pc:sldMkLst>
          <pc:docMk/>
          <pc:sldMk cId="2657552560" sldId="570"/>
        </pc:sldMkLst>
        <pc:spChg chg="mod">
          <ac:chgData name="Jayne Holloway" userId="acd824e0-849b-439c-b4c6-53770188c5fe" providerId="ADAL" clId="{12A1BD3D-5884-4DB6-95B7-775903F8F8F8}" dt="2023-06-20T18:40:34.585" v="16" actId="11530"/>
          <ac:spMkLst>
            <pc:docMk/>
            <pc:sldMk cId="2657552560" sldId="570"/>
            <ac:spMk id="2" creationId="{90A950B2-82D8-4DAE-81AF-DDDD50E546A2}"/>
          </ac:spMkLst>
        </pc:spChg>
        <pc:spChg chg="mod">
          <ac:chgData name="Jayne Holloway" userId="acd824e0-849b-439c-b4c6-53770188c5fe" providerId="ADAL" clId="{12A1BD3D-5884-4DB6-95B7-775903F8F8F8}" dt="2023-06-20T18:40:45.964" v="19" actId="11530"/>
          <ac:spMkLst>
            <pc:docMk/>
            <pc:sldMk cId="2657552560" sldId="570"/>
            <ac:spMk id="3" creationId="{BE93C6F0-0C72-48F7-A366-762540CD790E}"/>
          </ac:spMkLst>
        </pc:spChg>
        <pc:spChg chg="mod">
          <ac:chgData name="Jayne Holloway" userId="acd824e0-849b-439c-b4c6-53770188c5fe" providerId="ADAL" clId="{12A1BD3D-5884-4DB6-95B7-775903F8F8F8}" dt="2023-06-20T18:40:12.714" v="11" actId="11530"/>
          <ac:spMkLst>
            <pc:docMk/>
            <pc:sldMk cId="2657552560" sldId="570"/>
            <ac:spMk id="25" creationId="{967ED70A-256A-4F73-A782-99F042A0064D}"/>
          </ac:spMkLst>
        </pc:spChg>
        <pc:spChg chg="mod">
          <ac:chgData name="Jayne Holloway" userId="acd824e0-849b-439c-b4c6-53770188c5fe" providerId="ADAL" clId="{12A1BD3D-5884-4DB6-95B7-775903F8F8F8}" dt="2023-06-20T18:40:39.537" v="17" actId="11530"/>
          <ac:spMkLst>
            <pc:docMk/>
            <pc:sldMk cId="2657552560" sldId="570"/>
            <ac:spMk id="27" creationId="{371F43B9-82F5-4BE2-BD73-72BF99ADAE81}"/>
          </ac:spMkLst>
        </pc:spChg>
        <pc:spChg chg="mod">
          <ac:chgData name="Jayne Holloway" userId="acd824e0-849b-439c-b4c6-53770188c5fe" providerId="ADAL" clId="{12A1BD3D-5884-4DB6-95B7-775903F8F8F8}" dt="2023-06-20T18:40:16.362" v="12" actId="11530"/>
          <ac:spMkLst>
            <pc:docMk/>
            <pc:sldMk cId="2657552560" sldId="570"/>
            <ac:spMk id="29" creationId="{FC60846D-9BBA-4298-A572-573FAD16F652}"/>
          </ac:spMkLst>
        </pc:spChg>
        <pc:spChg chg="mod">
          <ac:chgData name="Jayne Holloway" userId="acd824e0-849b-439c-b4c6-53770188c5fe" providerId="ADAL" clId="{12A1BD3D-5884-4DB6-95B7-775903F8F8F8}" dt="2023-06-20T18:40:42.611" v="18" actId="11530"/>
          <ac:spMkLst>
            <pc:docMk/>
            <pc:sldMk cId="2657552560" sldId="570"/>
            <ac:spMk id="31" creationId="{9A9AB480-FCA7-4D50-ACBB-4733D3D32478}"/>
          </ac:spMkLst>
        </pc:spChg>
        <pc:spChg chg="mod">
          <ac:chgData name="Jayne Holloway" userId="acd824e0-849b-439c-b4c6-53770188c5fe" providerId="ADAL" clId="{12A1BD3D-5884-4DB6-95B7-775903F8F8F8}" dt="2023-06-20T18:40:20.789" v="14" actId="11530"/>
          <ac:spMkLst>
            <pc:docMk/>
            <pc:sldMk cId="2657552560" sldId="570"/>
            <ac:spMk id="33" creationId="{5861F667-B4A5-4B88-93CD-3D4FE68DCADD}"/>
          </ac:spMkLst>
        </pc:spChg>
        <pc:spChg chg="mod">
          <ac:chgData name="Jayne Holloway" userId="acd824e0-849b-439c-b4c6-53770188c5fe" providerId="ADAL" clId="{12A1BD3D-5884-4DB6-95B7-775903F8F8F8}" dt="2023-06-20T18:40:49.906" v="20" actId="11530"/>
          <ac:spMkLst>
            <pc:docMk/>
            <pc:sldMk cId="2657552560" sldId="570"/>
            <ac:spMk id="35" creationId="{FE920A33-E52F-4AC0-9038-7147C436EB36}"/>
          </ac:spMkLst>
        </pc:spChg>
        <pc:picChg chg="mod">
          <ac:chgData name="Jayne Holloway" userId="acd824e0-849b-439c-b4c6-53770188c5fe" providerId="ADAL" clId="{12A1BD3D-5884-4DB6-95B7-775903F8F8F8}" dt="2023-06-20T18:40:05.609" v="10" actId="1440"/>
          <ac:picMkLst>
            <pc:docMk/>
            <pc:sldMk cId="2657552560" sldId="570"/>
            <ac:picMk id="6" creationId="{8165BE01-1E93-4EB6-87E5-3DC004776E29}"/>
          </ac:picMkLst>
        </pc:picChg>
        <pc:picChg chg="mod">
          <ac:chgData name="Jayne Holloway" userId="acd824e0-849b-439c-b4c6-53770188c5fe" providerId="ADAL" clId="{12A1BD3D-5884-4DB6-95B7-775903F8F8F8}" dt="2023-06-20T18:40:56.056" v="21" actId="1440"/>
          <ac:picMkLst>
            <pc:docMk/>
            <pc:sldMk cId="2657552560" sldId="570"/>
            <ac:picMk id="8" creationId="{8522A279-BF00-4071-9119-0ED6D83EE37D}"/>
          </ac:picMkLst>
        </pc:picChg>
        <pc:picChg chg="mod">
          <ac:chgData name="Jayne Holloway" userId="acd824e0-849b-439c-b4c6-53770188c5fe" providerId="ADAL" clId="{12A1BD3D-5884-4DB6-95B7-775903F8F8F8}" dt="2023-06-20T18:41:04.370" v="22" actId="1440"/>
          <ac:picMkLst>
            <pc:docMk/>
            <pc:sldMk cId="2657552560" sldId="570"/>
            <ac:picMk id="10" creationId="{344F2045-0FCD-452F-9E8A-FD17A532DAC7}"/>
          </ac:picMkLst>
        </pc:picChg>
        <pc:picChg chg="mod">
          <ac:chgData name="Jayne Holloway" userId="acd824e0-849b-439c-b4c6-53770188c5fe" providerId="ADAL" clId="{12A1BD3D-5884-4DB6-95B7-775903F8F8F8}" dt="2023-06-20T18:41:20.209" v="24" actId="1440"/>
          <ac:picMkLst>
            <pc:docMk/>
            <pc:sldMk cId="2657552560" sldId="570"/>
            <ac:picMk id="12" creationId="{206E34D4-B6C7-43CF-A98D-E5BEBC4A58A8}"/>
          </ac:picMkLst>
        </pc:picChg>
        <pc:picChg chg="mod">
          <ac:chgData name="Jayne Holloway" userId="acd824e0-849b-439c-b4c6-53770188c5fe" providerId="ADAL" clId="{12A1BD3D-5884-4DB6-95B7-775903F8F8F8}" dt="2023-06-20T18:41:34.946" v="28" actId="1440"/>
          <ac:picMkLst>
            <pc:docMk/>
            <pc:sldMk cId="2657552560" sldId="570"/>
            <ac:picMk id="14" creationId="{4C418CEC-D5FB-423E-9F97-A1D856955025}"/>
          </ac:picMkLst>
        </pc:picChg>
        <pc:picChg chg="mod">
          <ac:chgData name="Jayne Holloway" userId="acd824e0-849b-439c-b4c6-53770188c5fe" providerId="ADAL" clId="{12A1BD3D-5884-4DB6-95B7-775903F8F8F8}" dt="2023-06-20T18:41:28.977" v="26" actId="1440"/>
          <ac:picMkLst>
            <pc:docMk/>
            <pc:sldMk cId="2657552560" sldId="570"/>
            <ac:picMk id="16" creationId="{63D4AC54-082F-4BF7-A799-005E0C4E47F2}"/>
          </ac:picMkLst>
        </pc:picChg>
        <pc:picChg chg="mod">
          <ac:chgData name="Jayne Holloway" userId="acd824e0-849b-439c-b4c6-53770188c5fe" providerId="ADAL" clId="{12A1BD3D-5884-4DB6-95B7-775903F8F8F8}" dt="2023-06-20T18:41:22.851" v="25" actId="1440"/>
          <ac:picMkLst>
            <pc:docMk/>
            <pc:sldMk cId="2657552560" sldId="570"/>
            <ac:picMk id="18" creationId="{6B367D29-A505-461F-BDE5-AE238E40CE39}"/>
          </ac:picMkLst>
        </pc:picChg>
        <pc:picChg chg="mod">
          <ac:chgData name="Jayne Holloway" userId="acd824e0-849b-439c-b4c6-53770188c5fe" providerId="ADAL" clId="{12A1BD3D-5884-4DB6-95B7-775903F8F8F8}" dt="2023-06-20T18:41:13.474" v="23" actId="1440"/>
          <ac:picMkLst>
            <pc:docMk/>
            <pc:sldMk cId="2657552560" sldId="570"/>
            <ac:picMk id="20" creationId="{45056700-4540-4C1F-B450-83CF22E54C25}"/>
          </ac:picMkLst>
        </pc:picChg>
      </pc:sldChg>
      <pc:sldChg chg="addSp modSp del">
        <pc:chgData name="Jayne Holloway" userId="acd824e0-849b-439c-b4c6-53770188c5fe" providerId="ADAL" clId="{12A1BD3D-5884-4DB6-95B7-775903F8F8F8}" dt="2023-06-20T18:39:18.955" v="6" actId="47"/>
        <pc:sldMkLst>
          <pc:docMk/>
          <pc:sldMk cId="4250285359" sldId="571"/>
        </pc:sldMkLst>
        <pc:picChg chg="add mod">
          <ac:chgData name="Jayne Holloway" userId="acd824e0-849b-439c-b4c6-53770188c5fe" providerId="ADAL" clId="{12A1BD3D-5884-4DB6-95B7-775903F8F8F8}" dt="2023-06-20T18:38:42.046" v="3"/>
          <ac:picMkLst>
            <pc:docMk/>
            <pc:sldMk cId="4250285359" sldId="571"/>
            <ac:picMk id="15" creationId="{D9DA1AF4-3315-7D68-384E-D54C7ABF030A}"/>
          </ac:picMkLst>
        </pc:picChg>
      </pc:sldChg>
      <pc:sldChg chg="modNotesTx">
        <pc:chgData name="Jayne Holloway" userId="acd824e0-849b-439c-b4c6-53770188c5fe" providerId="ADAL" clId="{12A1BD3D-5884-4DB6-95B7-775903F8F8F8}" dt="2023-06-20T18:39:56.890" v="9" actId="2711"/>
        <pc:sldMkLst>
          <pc:docMk/>
          <pc:sldMk cId="2638289908" sldId="605"/>
        </pc:sldMkLst>
      </pc:sldChg>
      <pc:sldChg chg="modSp mod modNotesTx">
        <pc:chgData name="Jayne Holloway" userId="acd824e0-849b-439c-b4c6-53770188c5fe" providerId="ADAL" clId="{12A1BD3D-5884-4DB6-95B7-775903F8F8F8}" dt="2023-06-20T18:43:22.492" v="47" actId="2711"/>
        <pc:sldMkLst>
          <pc:docMk/>
          <pc:sldMk cId="3572796199" sldId="606"/>
        </pc:sldMkLst>
        <pc:spChg chg="mod">
          <ac:chgData name="Jayne Holloway" userId="acd824e0-849b-439c-b4c6-53770188c5fe" providerId="ADAL" clId="{12A1BD3D-5884-4DB6-95B7-775903F8F8F8}" dt="2023-06-20T18:41:58.554" v="31" actId="11530"/>
          <ac:spMkLst>
            <pc:docMk/>
            <pc:sldMk cId="3572796199" sldId="606"/>
            <ac:spMk id="22" creationId="{CB61A94E-EE98-4FB2-B4BE-39CC973C4CB2}"/>
          </ac:spMkLst>
        </pc:spChg>
        <pc:spChg chg="mod">
          <ac:chgData name="Jayne Holloway" userId="acd824e0-849b-439c-b4c6-53770188c5fe" providerId="ADAL" clId="{12A1BD3D-5884-4DB6-95B7-775903F8F8F8}" dt="2023-06-20T18:41:53.398" v="30" actId="11530"/>
          <ac:spMkLst>
            <pc:docMk/>
            <pc:sldMk cId="3572796199" sldId="606"/>
            <ac:spMk id="23" creationId="{C50D37DD-2137-406B-BE04-924555A9BBD7}"/>
          </ac:spMkLst>
        </pc:spChg>
        <pc:spChg chg="mod">
          <ac:chgData name="Jayne Holloway" userId="acd824e0-849b-439c-b4c6-53770188c5fe" providerId="ADAL" clId="{12A1BD3D-5884-4DB6-95B7-775903F8F8F8}" dt="2023-06-20T18:42:24.900" v="36" actId="11530"/>
          <ac:spMkLst>
            <pc:docMk/>
            <pc:sldMk cId="3572796199" sldId="606"/>
            <ac:spMk id="24" creationId="{F29D5D67-83B2-45BB-A8C1-0CBCF20EE9E9}"/>
          </ac:spMkLst>
        </pc:spChg>
        <pc:spChg chg="mod">
          <ac:chgData name="Jayne Holloway" userId="acd824e0-849b-439c-b4c6-53770188c5fe" providerId="ADAL" clId="{12A1BD3D-5884-4DB6-95B7-775903F8F8F8}" dt="2023-06-20T18:42:21.046" v="35" actId="11530"/>
          <ac:spMkLst>
            <pc:docMk/>
            <pc:sldMk cId="3572796199" sldId="606"/>
            <ac:spMk id="25" creationId="{C1401012-04C5-4670-A02A-732B8F7114A1}"/>
          </ac:spMkLst>
        </pc:spChg>
        <pc:spChg chg="mod">
          <ac:chgData name="Jayne Holloway" userId="acd824e0-849b-439c-b4c6-53770188c5fe" providerId="ADAL" clId="{12A1BD3D-5884-4DB6-95B7-775903F8F8F8}" dt="2023-06-20T18:42:37.835" v="39" actId="11530"/>
          <ac:spMkLst>
            <pc:docMk/>
            <pc:sldMk cId="3572796199" sldId="606"/>
            <ac:spMk id="26" creationId="{F1C7604D-6131-42F2-A4EB-9BC62825179F}"/>
          </ac:spMkLst>
        </pc:spChg>
        <pc:spChg chg="mod">
          <ac:chgData name="Jayne Holloway" userId="acd824e0-849b-439c-b4c6-53770188c5fe" providerId="ADAL" clId="{12A1BD3D-5884-4DB6-95B7-775903F8F8F8}" dt="2023-06-20T18:42:34.289" v="38" actId="11530"/>
          <ac:spMkLst>
            <pc:docMk/>
            <pc:sldMk cId="3572796199" sldId="606"/>
            <ac:spMk id="27" creationId="{2B070A82-3F27-46D6-8208-7C3829E4A36A}"/>
          </ac:spMkLst>
        </pc:spChg>
        <pc:spChg chg="mod">
          <ac:chgData name="Jayne Holloway" userId="acd824e0-849b-439c-b4c6-53770188c5fe" providerId="ADAL" clId="{12A1BD3D-5884-4DB6-95B7-775903F8F8F8}" dt="2023-06-20T18:42:53.392" v="43" actId="11530"/>
          <ac:spMkLst>
            <pc:docMk/>
            <pc:sldMk cId="3572796199" sldId="606"/>
            <ac:spMk id="28" creationId="{ABEEB129-FA31-4564-B9FD-009C162A29D7}"/>
          </ac:spMkLst>
        </pc:spChg>
        <pc:spChg chg="mod">
          <ac:chgData name="Jayne Holloway" userId="acd824e0-849b-439c-b4c6-53770188c5fe" providerId="ADAL" clId="{12A1BD3D-5884-4DB6-95B7-775903F8F8F8}" dt="2023-06-20T18:43:01.993" v="45" actId="11530"/>
          <ac:spMkLst>
            <pc:docMk/>
            <pc:sldMk cId="3572796199" sldId="606"/>
            <ac:spMk id="29" creationId="{C11F2878-C8CD-4C3A-AB3B-2B67974DC6CC}"/>
          </ac:spMkLst>
        </pc:spChg>
        <pc:spChg chg="mod">
          <ac:chgData name="Jayne Holloway" userId="acd824e0-849b-439c-b4c6-53770188c5fe" providerId="ADAL" clId="{12A1BD3D-5884-4DB6-95B7-775903F8F8F8}" dt="2023-06-20T18:42:17.294" v="34" actId="11530"/>
          <ac:spMkLst>
            <pc:docMk/>
            <pc:sldMk cId="3572796199" sldId="606"/>
            <ac:spMk id="42" creationId="{09BA8801-60A2-4114-B4A3-A6B612E0C940}"/>
          </ac:spMkLst>
        </pc:spChg>
        <pc:spChg chg="mod">
          <ac:chgData name="Jayne Holloway" userId="acd824e0-849b-439c-b4c6-53770188c5fe" providerId="ADAL" clId="{12A1BD3D-5884-4DB6-95B7-775903F8F8F8}" dt="2023-06-20T18:42:28.531" v="37" actId="11530"/>
          <ac:spMkLst>
            <pc:docMk/>
            <pc:sldMk cId="3572796199" sldId="606"/>
            <ac:spMk id="45" creationId="{E2EC9DD3-F6EB-4B05-BB98-EA77A9BAC163}"/>
          </ac:spMkLst>
        </pc:spChg>
        <pc:spChg chg="mod">
          <ac:chgData name="Jayne Holloway" userId="acd824e0-849b-439c-b4c6-53770188c5fe" providerId="ADAL" clId="{12A1BD3D-5884-4DB6-95B7-775903F8F8F8}" dt="2023-06-20T18:42:13.630" v="33" actId="11530"/>
          <ac:spMkLst>
            <pc:docMk/>
            <pc:sldMk cId="3572796199" sldId="606"/>
            <ac:spMk id="48" creationId="{ED0C0ADD-306F-49F7-96AF-2FF0423E6484}"/>
          </ac:spMkLst>
        </pc:spChg>
        <pc:spChg chg="mod">
          <ac:chgData name="Jayne Holloway" userId="acd824e0-849b-439c-b4c6-53770188c5fe" providerId="ADAL" clId="{12A1BD3D-5884-4DB6-95B7-775903F8F8F8}" dt="2023-06-20T18:42:03.143" v="32" actId="11530"/>
          <ac:spMkLst>
            <pc:docMk/>
            <pc:sldMk cId="3572796199" sldId="606"/>
            <ac:spMk id="51" creationId="{16B278BB-9989-48FF-A651-5271431F4F78}"/>
          </ac:spMkLst>
        </pc:spChg>
        <pc:spChg chg="mod">
          <ac:chgData name="Jayne Holloway" userId="acd824e0-849b-439c-b4c6-53770188c5fe" providerId="ADAL" clId="{12A1BD3D-5884-4DB6-95B7-775903F8F8F8}" dt="2023-06-20T18:42:49.442" v="42" actId="11530"/>
          <ac:spMkLst>
            <pc:docMk/>
            <pc:sldMk cId="3572796199" sldId="606"/>
            <ac:spMk id="54" creationId="{3AD1D6A1-611A-47AA-9B48-2798A724E219}"/>
          </ac:spMkLst>
        </pc:spChg>
        <pc:spChg chg="mod">
          <ac:chgData name="Jayne Holloway" userId="acd824e0-849b-439c-b4c6-53770188c5fe" providerId="ADAL" clId="{12A1BD3D-5884-4DB6-95B7-775903F8F8F8}" dt="2023-06-20T18:42:57.844" v="44" actId="11530"/>
          <ac:spMkLst>
            <pc:docMk/>
            <pc:sldMk cId="3572796199" sldId="606"/>
            <ac:spMk id="57" creationId="{AA1BF231-2BDE-4B47-9C8E-92E480596FFC}"/>
          </ac:spMkLst>
        </pc:spChg>
        <pc:spChg chg="mod">
          <ac:chgData name="Jayne Holloway" userId="acd824e0-849b-439c-b4c6-53770188c5fe" providerId="ADAL" clId="{12A1BD3D-5884-4DB6-95B7-775903F8F8F8}" dt="2023-06-20T18:42:45.184" v="41" actId="11530"/>
          <ac:spMkLst>
            <pc:docMk/>
            <pc:sldMk cId="3572796199" sldId="606"/>
            <ac:spMk id="60" creationId="{BC70E248-507C-4C3F-A511-F712DD75170E}"/>
          </ac:spMkLst>
        </pc:spChg>
        <pc:spChg chg="mod">
          <ac:chgData name="Jayne Holloway" userId="acd824e0-849b-439c-b4c6-53770188c5fe" providerId="ADAL" clId="{12A1BD3D-5884-4DB6-95B7-775903F8F8F8}" dt="2023-06-20T18:42:41.544" v="40" actId="11530"/>
          <ac:spMkLst>
            <pc:docMk/>
            <pc:sldMk cId="3572796199" sldId="606"/>
            <ac:spMk id="63" creationId="{C7378BAE-E3F1-454E-B911-FCD2E98BB42A}"/>
          </ac:spMkLst>
        </pc:spChg>
        <pc:picChg chg="mod">
          <ac:chgData name="Jayne Holloway" userId="acd824e0-849b-439c-b4c6-53770188c5fe" providerId="ADAL" clId="{12A1BD3D-5884-4DB6-95B7-775903F8F8F8}" dt="2023-06-20T18:43:12.667" v="46" actId="1440"/>
          <ac:picMkLst>
            <pc:docMk/>
            <pc:sldMk cId="3572796199" sldId="606"/>
            <ac:picMk id="53" creationId="{FA324E48-A4A2-4323-8650-05AE547B3436}"/>
          </ac:picMkLst>
        </pc:picChg>
      </pc:sldChg>
      <pc:sldChg chg="modSp mod">
        <pc:chgData name="Jayne Holloway" userId="acd824e0-849b-439c-b4c6-53770188c5fe" providerId="ADAL" clId="{12A1BD3D-5884-4DB6-95B7-775903F8F8F8}" dt="2023-06-20T18:37:36.474" v="0" actId="1076"/>
        <pc:sldMkLst>
          <pc:docMk/>
          <pc:sldMk cId="2557649422" sldId="615"/>
        </pc:sldMkLst>
        <pc:spChg chg="mod">
          <ac:chgData name="Jayne Holloway" userId="acd824e0-849b-439c-b4c6-53770188c5fe" providerId="ADAL" clId="{12A1BD3D-5884-4DB6-95B7-775903F8F8F8}" dt="2023-06-20T18:37:36.474" v="0" actId="1076"/>
          <ac:spMkLst>
            <pc:docMk/>
            <pc:sldMk cId="2557649422" sldId="615"/>
            <ac:spMk id="5" creationId="{540C2F52-C418-8542-85C4-838CC7624AE0}"/>
          </ac:spMkLst>
        </pc:spChg>
      </pc:sldChg>
      <pc:sldChg chg="modSp mod modNotesTx">
        <pc:chgData name="Jayne Holloway" userId="acd824e0-849b-439c-b4c6-53770188c5fe" providerId="ADAL" clId="{12A1BD3D-5884-4DB6-95B7-775903F8F8F8}" dt="2023-06-21T07:00:49.954" v="1433" actId="255"/>
        <pc:sldMkLst>
          <pc:docMk/>
          <pc:sldMk cId="2169490730" sldId="624"/>
        </pc:sldMkLst>
        <pc:spChg chg="mod">
          <ac:chgData name="Jayne Holloway" userId="acd824e0-849b-439c-b4c6-53770188c5fe" providerId="ADAL" clId="{12A1BD3D-5884-4DB6-95B7-775903F8F8F8}" dt="2023-06-21T07:00:49.954" v="1433" actId="255"/>
          <ac:spMkLst>
            <pc:docMk/>
            <pc:sldMk cId="2169490730" sldId="624"/>
            <ac:spMk id="17" creationId="{1867EB92-CC48-3442-9708-13BFE6C37465}"/>
          </ac:spMkLst>
        </pc:spChg>
      </pc:sldChg>
      <pc:sldChg chg="modSp mod modNotesTx">
        <pc:chgData name="Jayne Holloway" userId="acd824e0-849b-439c-b4c6-53770188c5fe" providerId="ADAL" clId="{12A1BD3D-5884-4DB6-95B7-775903F8F8F8}" dt="2023-06-20T19:05:45.078" v="1392" actId="2711"/>
        <pc:sldMkLst>
          <pc:docMk/>
          <pc:sldMk cId="4229156817" sldId="625"/>
        </pc:sldMkLst>
        <pc:spChg chg="mod">
          <ac:chgData name="Jayne Holloway" userId="acd824e0-849b-439c-b4c6-53770188c5fe" providerId="ADAL" clId="{12A1BD3D-5884-4DB6-95B7-775903F8F8F8}" dt="2023-06-20T19:05:21.115" v="1389" actId="1076"/>
          <ac:spMkLst>
            <pc:docMk/>
            <pc:sldMk cId="4229156817" sldId="625"/>
            <ac:spMk id="7" creationId="{8A5FCCF2-EF45-2C4E-B631-211F6733B8E6}"/>
          </ac:spMkLst>
        </pc:spChg>
        <pc:spChg chg="mod">
          <ac:chgData name="Jayne Holloway" userId="acd824e0-849b-439c-b4c6-53770188c5fe" providerId="ADAL" clId="{12A1BD3D-5884-4DB6-95B7-775903F8F8F8}" dt="2023-06-20T19:05:26.058" v="1390" actId="1076"/>
          <ac:spMkLst>
            <pc:docMk/>
            <pc:sldMk cId="4229156817" sldId="625"/>
            <ac:spMk id="8" creationId="{2F868334-5618-4DF0-A7DC-70E233F32134}"/>
          </ac:spMkLst>
        </pc:spChg>
        <pc:spChg chg="mod">
          <ac:chgData name="Jayne Holloway" userId="acd824e0-849b-439c-b4c6-53770188c5fe" providerId="ADAL" clId="{12A1BD3D-5884-4DB6-95B7-775903F8F8F8}" dt="2023-06-20T19:05:28.080" v="1391" actId="1076"/>
          <ac:spMkLst>
            <pc:docMk/>
            <pc:sldMk cId="4229156817" sldId="625"/>
            <ac:spMk id="21" creationId="{4904AE22-D3BA-45D0-80B0-10ADEEE642D4}"/>
          </ac:spMkLst>
        </pc:spChg>
      </pc:sldChg>
      <pc:sldChg chg="modSp mod modNotesTx">
        <pc:chgData name="Jayne Holloway" userId="acd824e0-849b-439c-b4c6-53770188c5fe" providerId="ADAL" clId="{12A1BD3D-5884-4DB6-95B7-775903F8F8F8}" dt="2023-06-21T07:00:26.677" v="1431" actId="2711"/>
        <pc:sldMkLst>
          <pc:docMk/>
          <pc:sldMk cId="1258444455" sldId="638"/>
        </pc:sldMkLst>
        <pc:spChg chg="mod">
          <ac:chgData name="Jayne Holloway" userId="acd824e0-849b-439c-b4c6-53770188c5fe" providerId="ADAL" clId="{12A1BD3D-5884-4DB6-95B7-775903F8F8F8}" dt="2023-06-21T07:00:12.052" v="1429" actId="1076"/>
          <ac:spMkLst>
            <pc:docMk/>
            <pc:sldMk cId="1258444455" sldId="638"/>
            <ac:spMk id="4" creationId="{2FC7FA61-0D89-403F-B050-48A28B17AECD}"/>
          </ac:spMkLst>
        </pc:spChg>
        <pc:spChg chg="mod">
          <ac:chgData name="Jayne Holloway" userId="acd824e0-849b-439c-b4c6-53770188c5fe" providerId="ADAL" clId="{12A1BD3D-5884-4DB6-95B7-775903F8F8F8}" dt="2023-06-21T07:00:15.836" v="1430" actId="1076"/>
          <ac:spMkLst>
            <pc:docMk/>
            <pc:sldMk cId="1258444455" sldId="638"/>
            <ac:spMk id="6" creationId="{06BAE009-F049-4464-A8F5-ABAE8208CB5E}"/>
          </ac:spMkLst>
        </pc:spChg>
        <pc:spChg chg="mod">
          <ac:chgData name="Jayne Holloway" userId="acd824e0-849b-439c-b4c6-53770188c5fe" providerId="ADAL" clId="{12A1BD3D-5884-4DB6-95B7-775903F8F8F8}" dt="2023-06-21T07:00:08.987" v="1428" actId="1076"/>
          <ac:spMkLst>
            <pc:docMk/>
            <pc:sldMk cId="1258444455" sldId="638"/>
            <ac:spMk id="24" creationId="{82C1A0C8-11C1-4940-A73D-3B3537091F33}"/>
          </ac:spMkLst>
        </pc:spChg>
      </pc:sldChg>
      <pc:sldChg chg="modSp mod modAnim modNotesTx">
        <pc:chgData name="Jayne Holloway" userId="acd824e0-849b-439c-b4c6-53770188c5fe" providerId="ADAL" clId="{12A1BD3D-5884-4DB6-95B7-775903F8F8F8}" dt="2023-06-20T18:46:50.518" v="94" actId="1076"/>
        <pc:sldMkLst>
          <pc:docMk/>
          <pc:sldMk cId="2479319406" sldId="672"/>
        </pc:sldMkLst>
        <pc:spChg chg="mod">
          <ac:chgData name="Jayne Holloway" userId="acd824e0-849b-439c-b4c6-53770188c5fe" providerId="ADAL" clId="{12A1BD3D-5884-4DB6-95B7-775903F8F8F8}" dt="2023-06-20T18:46:42.401" v="93" actId="1076"/>
          <ac:spMkLst>
            <pc:docMk/>
            <pc:sldMk cId="2479319406" sldId="672"/>
            <ac:spMk id="5" creationId="{00000000-0000-0000-0000-000000000000}"/>
          </ac:spMkLst>
        </pc:spChg>
        <pc:spChg chg="mod">
          <ac:chgData name="Jayne Holloway" userId="acd824e0-849b-439c-b4c6-53770188c5fe" providerId="ADAL" clId="{12A1BD3D-5884-4DB6-95B7-775903F8F8F8}" dt="2023-06-20T18:45:43.620" v="80" actId="255"/>
          <ac:spMkLst>
            <pc:docMk/>
            <pc:sldMk cId="2479319406" sldId="672"/>
            <ac:spMk id="8" creationId="{00000000-0000-0000-0000-000000000000}"/>
          </ac:spMkLst>
        </pc:spChg>
        <pc:spChg chg="mod">
          <ac:chgData name="Jayne Holloway" userId="acd824e0-849b-439c-b4c6-53770188c5fe" providerId="ADAL" clId="{12A1BD3D-5884-4DB6-95B7-775903F8F8F8}" dt="2023-06-20T18:44:41.333" v="60" actId="255"/>
          <ac:spMkLst>
            <pc:docMk/>
            <pc:sldMk cId="2479319406" sldId="672"/>
            <ac:spMk id="14" creationId="{00000000-0000-0000-0000-000000000000}"/>
          </ac:spMkLst>
        </pc:spChg>
        <pc:spChg chg="mod">
          <ac:chgData name="Jayne Holloway" userId="acd824e0-849b-439c-b4c6-53770188c5fe" providerId="ADAL" clId="{12A1BD3D-5884-4DB6-95B7-775903F8F8F8}" dt="2023-06-20T18:46:50.518" v="94" actId="1076"/>
          <ac:spMkLst>
            <pc:docMk/>
            <pc:sldMk cId="2479319406" sldId="672"/>
            <ac:spMk id="30" creationId="{00000000-0000-0000-0000-000000000000}"/>
          </ac:spMkLst>
        </pc:spChg>
        <pc:spChg chg="mod">
          <ac:chgData name="Jayne Holloway" userId="acd824e0-849b-439c-b4c6-53770188c5fe" providerId="ADAL" clId="{12A1BD3D-5884-4DB6-95B7-775903F8F8F8}" dt="2023-06-20T18:45:14.754" v="71" actId="14100"/>
          <ac:spMkLst>
            <pc:docMk/>
            <pc:sldMk cId="2479319406" sldId="672"/>
            <ac:spMk id="36" creationId="{9EA244C3-EBE5-494B-A84A-92B88D4CE7BF}"/>
          </ac:spMkLst>
        </pc:spChg>
        <pc:spChg chg="mod">
          <ac:chgData name="Jayne Holloway" userId="acd824e0-849b-439c-b4c6-53770188c5fe" providerId="ADAL" clId="{12A1BD3D-5884-4DB6-95B7-775903F8F8F8}" dt="2023-06-20T18:46:16.226" v="89" actId="1076"/>
          <ac:spMkLst>
            <pc:docMk/>
            <pc:sldMk cId="2479319406" sldId="672"/>
            <ac:spMk id="38" creationId="{C158F6C0-FB0F-974C-9F86-7DC1BE23D813}"/>
          </ac:spMkLst>
        </pc:spChg>
        <pc:spChg chg="mod">
          <ac:chgData name="Jayne Holloway" userId="acd824e0-849b-439c-b4c6-53770188c5fe" providerId="ADAL" clId="{12A1BD3D-5884-4DB6-95B7-775903F8F8F8}" dt="2023-06-20T18:46:06.636" v="87" actId="14100"/>
          <ac:spMkLst>
            <pc:docMk/>
            <pc:sldMk cId="2479319406" sldId="672"/>
            <ac:spMk id="40" creationId="{94F66662-413F-5D41-B7AC-682EB620A24C}"/>
          </ac:spMkLst>
        </pc:spChg>
        <pc:spChg chg="mod">
          <ac:chgData name="Jayne Holloway" userId="acd824e0-849b-439c-b4c6-53770188c5fe" providerId="ADAL" clId="{12A1BD3D-5884-4DB6-95B7-775903F8F8F8}" dt="2023-06-20T18:46:38.573" v="92" actId="1076"/>
          <ac:spMkLst>
            <pc:docMk/>
            <pc:sldMk cId="2479319406" sldId="672"/>
            <ac:spMk id="43" creationId="{D23B38AA-1A4D-C146-90FB-641F52034EA7}"/>
          </ac:spMkLst>
        </pc:spChg>
        <pc:spChg chg="mod">
          <ac:chgData name="Jayne Holloway" userId="acd824e0-849b-439c-b4c6-53770188c5fe" providerId="ADAL" clId="{12A1BD3D-5884-4DB6-95B7-775903F8F8F8}" dt="2023-06-20T18:45:34.552" v="76" actId="1076"/>
          <ac:spMkLst>
            <pc:docMk/>
            <pc:sldMk cId="2479319406" sldId="672"/>
            <ac:spMk id="46" creationId="{D4BDF54F-7D91-2943-A960-144348745804}"/>
          </ac:spMkLst>
        </pc:spChg>
      </pc:sldChg>
      <pc:sldChg chg="add modNotesTx">
        <pc:chgData name="Jayne Holloway" userId="acd824e0-849b-439c-b4c6-53770188c5fe" providerId="ADAL" clId="{12A1BD3D-5884-4DB6-95B7-775903F8F8F8}" dt="2023-06-20T18:39:33.650" v="8" actId="2711"/>
        <pc:sldMkLst>
          <pc:docMk/>
          <pc:sldMk cId="3404555476" sldId="685"/>
        </pc:sldMkLst>
      </pc:sldChg>
      <pc:sldChg chg="del">
        <pc:chgData name="Jayne Holloway" userId="acd824e0-849b-439c-b4c6-53770188c5fe" providerId="ADAL" clId="{12A1BD3D-5884-4DB6-95B7-775903F8F8F8}" dt="2023-06-20T18:51:07.143" v="155" actId="2696"/>
        <pc:sldMkLst>
          <pc:docMk/>
          <pc:sldMk cId="3306464791" sldId="693"/>
        </pc:sldMkLst>
      </pc:sldChg>
      <pc:sldChg chg="modNotesTx">
        <pc:chgData name="Jayne Holloway" userId="acd824e0-849b-439c-b4c6-53770188c5fe" providerId="ADAL" clId="{12A1BD3D-5884-4DB6-95B7-775903F8F8F8}" dt="2023-06-20T18:37:53.616" v="1" actId="2711"/>
        <pc:sldMkLst>
          <pc:docMk/>
          <pc:sldMk cId="3097262691" sldId="694"/>
        </pc:sldMkLst>
      </pc:sldChg>
      <pc:sldChg chg="modSp mod modNotesTx">
        <pc:chgData name="Jayne Holloway" userId="acd824e0-849b-439c-b4c6-53770188c5fe" providerId="ADAL" clId="{12A1BD3D-5884-4DB6-95B7-775903F8F8F8}" dt="2023-06-21T06:59:54.061" v="1425" actId="2711"/>
        <pc:sldMkLst>
          <pc:docMk/>
          <pc:sldMk cId="3314549293" sldId="699"/>
        </pc:sldMkLst>
        <pc:spChg chg="mod">
          <ac:chgData name="Jayne Holloway" userId="acd824e0-849b-439c-b4c6-53770188c5fe" providerId="ADAL" clId="{12A1BD3D-5884-4DB6-95B7-775903F8F8F8}" dt="2023-06-21T06:59:41.526" v="1421" actId="1076"/>
          <ac:spMkLst>
            <pc:docMk/>
            <pc:sldMk cId="3314549293" sldId="699"/>
            <ac:spMk id="4" creationId="{28CFA6BB-3D3F-4A5D-A653-173FB2F0016F}"/>
          </ac:spMkLst>
        </pc:spChg>
        <pc:spChg chg="mod">
          <ac:chgData name="Jayne Holloway" userId="acd824e0-849b-439c-b4c6-53770188c5fe" providerId="ADAL" clId="{12A1BD3D-5884-4DB6-95B7-775903F8F8F8}" dt="2023-06-21T06:59:27.745" v="1420" actId="113"/>
          <ac:spMkLst>
            <pc:docMk/>
            <pc:sldMk cId="3314549293" sldId="699"/>
            <ac:spMk id="5" creationId="{68B874F8-0F4D-9B49-83EF-7C53D7AEB95C}"/>
          </ac:spMkLst>
        </pc:spChg>
        <pc:spChg chg="mod">
          <ac:chgData name="Jayne Holloway" userId="acd824e0-849b-439c-b4c6-53770188c5fe" providerId="ADAL" clId="{12A1BD3D-5884-4DB6-95B7-775903F8F8F8}" dt="2023-06-21T06:59:19.757" v="1418" actId="1076"/>
          <ac:spMkLst>
            <pc:docMk/>
            <pc:sldMk cId="3314549293" sldId="699"/>
            <ac:spMk id="311" creationId="{00000000-0000-0000-0000-000000000000}"/>
          </ac:spMkLst>
        </pc:spChg>
      </pc:sldChg>
      <pc:sldChg chg="modNotesTx">
        <pc:chgData name="Jayne Holloway" userId="acd824e0-849b-439c-b4c6-53770188c5fe" providerId="ADAL" clId="{12A1BD3D-5884-4DB6-95B7-775903F8F8F8}" dt="2023-06-20T18:39:26.403" v="7" actId="2711"/>
        <pc:sldMkLst>
          <pc:docMk/>
          <pc:sldMk cId="3464039308" sldId="708"/>
        </pc:sldMkLst>
      </pc:sldChg>
      <pc:sldChg chg="modSp mod modNotesTx">
        <pc:chgData name="Jayne Holloway" userId="acd824e0-849b-439c-b4c6-53770188c5fe" providerId="ADAL" clId="{12A1BD3D-5884-4DB6-95B7-775903F8F8F8}" dt="2023-06-20T18:48:27.819" v="110" actId="2711"/>
        <pc:sldMkLst>
          <pc:docMk/>
          <pc:sldMk cId="3022580677" sldId="709"/>
        </pc:sldMkLst>
        <pc:spChg chg="mod">
          <ac:chgData name="Jayne Holloway" userId="acd824e0-849b-439c-b4c6-53770188c5fe" providerId="ADAL" clId="{12A1BD3D-5884-4DB6-95B7-775903F8F8F8}" dt="2023-06-20T18:47:08.743" v="96" actId="207"/>
          <ac:spMkLst>
            <pc:docMk/>
            <pc:sldMk cId="3022580677" sldId="709"/>
            <ac:spMk id="3" creationId="{F2CD1729-4FB4-EC4F-8701-30F7976C7B78}"/>
          </ac:spMkLst>
        </pc:spChg>
        <pc:spChg chg="mod">
          <ac:chgData name="Jayne Holloway" userId="acd824e0-849b-439c-b4c6-53770188c5fe" providerId="ADAL" clId="{12A1BD3D-5884-4DB6-95B7-775903F8F8F8}" dt="2023-06-20T18:47:38.248" v="101" actId="207"/>
          <ac:spMkLst>
            <pc:docMk/>
            <pc:sldMk cId="3022580677" sldId="709"/>
            <ac:spMk id="4" creationId="{8AB70AEC-0464-1A4C-9E5E-3A5DE2D5082D}"/>
          </ac:spMkLst>
        </pc:spChg>
        <pc:spChg chg="mod">
          <ac:chgData name="Jayne Holloway" userId="acd824e0-849b-439c-b4c6-53770188c5fe" providerId="ADAL" clId="{12A1BD3D-5884-4DB6-95B7-775903F8F8F8}" dt="2023-06-20T18:47:33.190" v="100" actId="207"/>
          <ac:spMkLst>
            <pc:docMk/>
            <pc:sldMk cId="3022580677" sldId="709"/>
            <ac:spMk id="12" creationId="{ED3DE6E6-7D7E-E34E-A231-282FF64868F9}"/>
          </ac:spMkLst>
        </pc:spChg>
        <pc:spChg chg="mod">
          <ac:chgData name="Jayne Holloway" userId="acd824e0-849b-439c-b4c6-53770188c5fe" providerId="ADAL" clId="{12A1BD3D-5884-4DB6-95B7-775903F8F8F8}" dt="2023-06-20T18:47:57.715" v="105" actId="207"/>
          <ac:spMkLst>
            <pc:docMk/>
            <pc:sldMk cId="3022580677" sldId="709"/>
            <ac:spMk id="13" creationId="{6F0A42BE-0960-0A4E-BE8E-2CBE15779318}"/>
          </ac:spMkLst>
        </pc:spChg>
        <pc:spChg chg="mod">
          <ac:chgData name="Jayne Holloway" userId="acd824e0-849b-439c-b4c6-53770188c5fe" providerId="ADAL" clId="{12A1BD3D-5884-4DB6-95B7-775903F8F8F8}" dt="2023-06-20T18:47:46.674" v="102" actId="207"/>
          <ac:spMkLst>
            <pc:docMk/>
            <pc:sldMk cId="3022580677" sldId="709"/>
            <ac:spMk id="14" creationId="{14782E43-3DAC-8D4D-85B6-2FA0632D3EAF}"/>
          </ac:spMkLst>
        </pc:spChg>
        <pc:spChg chg="mod">
          <ac:chgData name="Jayne Holloway" userId="acd824e0-849b-439c-b4c6-53770188c5fe" providerId="ADAL" clId="{12A1BD3D-5884-4DB6-95B7-775903F8F8F8}" dt="2023-06-20T18:47:22.611" v="98" actId="207"/>
          <ac:spMkLst>
            <pc:docMk/>
            <pc:sldMk cId="3022580677" sldId="709"/>
            <ac:spMk id="16" creationId="{15CB6F47-D3CD-9D4D-8909-BBF12D6291FE}"/>
          </ac:spMkLst>
        </pc:spChg>
        <pc:spChg chg="mod">
          <ac:chgData name="Jayne Holloway" userId="acd824e0-849b-439c-b4c6-53770188c5fe" providerId="ADAL" clId="{12A1BD3D-5884-4DB6-95B7-775903F8F8F8}" dt="2023-06-20T18:47:50.264" v="103" actId="207"/>
          <ac:spMkLst>
            <pc:docMk/>
            <pc:sldMk cId="3022580677" sldId="709"/>
            <ac:spMk id="18" creationId="{0BAC6D41-DC36-1E41-9B13-7B42239A6E8F}"/>
          </ac:spMkLst>
        </pc:spChg>
        <pc:spChg chg="mod">
          <ac:chgData name="Jayne Holloway" userId="acd824e0-849b-439c-b4c6-53770188c5fe" providerId="ADAL" clId="{12A1BD3D-5884-4DB6-95B7-775903F8F8F8}" dt="2023-06-20T18:47:54.057" v="104" actId="207"/>
          <ac:spMkLst>
            <pc:docMk/>
            <pc:sldMk cId="3022580677" sldId="709"/>
            <ac:spMk id="19" creationId="{A8AF6CB6-7B39-CF47-87CD-9CED30D71844}"/>
          </ac:spMkLst>
        </pc:spChg>
        <pc:spChg chg="mod">
          <ac:chgData name="Jayne Holloway" userId="acd824e0-849b-439c-b4c6-53770188c5fe" providerId="ADAL" clId="{12A1BD3D-5884-4DB6-95B7-775903F8F8F8}" dt="2023-06-20T18:47:00.685" v="95" actId="1076"/>
          <ac:spMkLst>
            <pc:docMk/>
            <pc:sldMk cId="3022580677" sldId="709"/>
            <ac:spMk id="311" creationId="{00000000-0000-0000-0000-000000000000}"/>
          </ac:spMkLst>
        </pc:spChg>
        <pc:grpChg chg="mod">
          <ac:chgData name="Jayne Holloway" userId="acd824e0-849b-439c-b4c6-53770188c5fe" providerId="ADAL" clId="{12A1BD3D-5884-4DB6-95B7-775903F8F8F8}" dt="2023-06-20T18:48:05.798" v="106" actId="1076"/>
          <ac:grpSpMkLst>
            <pc:docMk/>
            <pc:sldMk cId="3022580677" sldId="709"/>
            <ac:grpSpMk id="5" creationId="{AD1AB7B3-2A4E-194F-AD12-645C70203390}"/>
          </ac:grpSpMkLst>
        </pc:grpChg>
        <pc:grpChg chg="mod">
          <ac:chgData name="Jayne Holloway" userId="acd824e0-849b-439c-b4c6-53770188c5fe" providerId="ADAL" clId="{12A1BD3D-5884-4DB6-95B7-775903F8F8F8}" dt="2023-06-20T18:48:09.594" v="107" actId="1076"/>
          <ac:grpSpMkLst>
            <pc:docMk/>
            <pc:sldMk cId="3022580677" sldId="709"/>
            <ac:grpSpMk id="6" creationId="{CF49D5B6-DFF8-A54D-BEB5-80DC0944E27B}"/>
          </ac:grpSpMkLst>
        </pc:grpChg>
        <pc:grpChg chg="mod">
          <ac:chgData name="Jayne Holloway" userId="acd824e0-849b-439c-b4c6-53770188c5fe" providerId="ADAL" clId="{12A1BD3D-5884-4DB6-95B7-775903F8F8F8}" dt="2023-06-20T18:48:15.447" v="109" actId="1076"/>
          <ac:grpSpMkLst>
            <pc:docMk/>
            <pc:sldMk cId="3022580677" sldId="709"/>
            <ac:grpSpMk id="11" creationId="{FA57BA5B-32A8-4624-9915-387C63D23464}"/>
          </ac:grpSpMkLst>
        </pc:grpChg>
        <pc:grpChg chg="mod">
          <ac:chgData name="Jayne Holloway" userId="acd824e0-849b-439c-b4c6-53770188c5fe" providerId="ADAL" clId="{12A1BD3D-5884-4DB6-95B7-775903F8F8F8}" dt="2023-06-20T18:48:13.097" v="108" actId="1076"/>
          <ac:grpSpMkLst>
            <pc:docMk/>
            <pc:sldMk cId="3022580677" sldId="709"/>
            <ac:grpSpMk id="24" creationId="{A60F72E0-5523-7548-8B97-730B0301F527}"/>
          </ac:grpSpMkLst>
        </pc:grpChg>
      </pc:sldChg>
      <pc:sldChg chg="modSp mod modNotesTx">
        <pc:chgData name="Jayne Holloway" userId="acd824e0-849b-439c-b4c6-53770188c5fe" providerId="ADAL" clId="{12A1BD3D-5884-4DB6-95B7-775903F8F8F8}" dt="2023-06-20T18:49:45.170" v="142" actId="2711"/>
        <pc:sldMkLst>
          <pc:docMk/>
          <pc:sldMk cId="1284589685" sldId="710"/>
        </pc:sldMkLst>
        <pc:spChg chg="mod">
          <ac:chgData name="Jayne Holloway" userId="acd824e0-849b-439c-b4c6-53770188c5fe" providerId="ADAL" clId="{12A1BD3D-5884-4DB6-95B7-775903F8F8F8}" dt="2023-06-20T18:48:37.829" v="112" actId="207"/>
          <ac:spMkLst>
            <pc:docMk/>
            <pc:sldMk cId="1284589685" sldId="710"/>
            <ac:spMk id="3" creationId="{F2CD1729-4FB4-EC4F-8701-30F7976C7B78}"/>
          </ac:spMkLst>
        </pc:spChg>
        <pc:spChg chg="mod">
          <ac:chgData name="Jayne Holloway" userId="acd824e0-849b-439c-b4c6-53770188c5fe" providerId="ADAL" clId="{12A1BD3D-5884-4DB6-95B7-775903F8F8F8}" dt="2023-06-20T18:48:56.380" v="118" actId="207"/>
          <ac:spMkLst>
            <pc:docMk/>
            <pc:sldMk cId="1284589685" sldId="710"/>
            <ac:spMk id="4" creationId="{8AB70AEC-0464-1A4C-9E5E-3A5DE2D5082D}"/>
          </ac:spMkLst>
        </pc:spChg>
        <pc:spChg chg="mod">
          <ac:chgData name="Jayne Holloway" userId="acd824e0-849b-439c-b4c6-53770188c5fe" providerId="ADAL" clId="{12A1BD3D-5884-4DB6-95B7-775903F8F8F8}" dt="2023-06-20T18:48:41.301" v="113" actId="207"/>
          <ac:spMkLst>
            <pc:docMk/>
            <pc:sldMk cId="1284589685" sldId="710"/>
            <ac:spMk id="12" creationId="{ED3DE6E6-7D7E-E34E-A231-282FF64868F9}"/>
          </ac:spMkLst>
        </pc:spChg>
        <pc:spChg chg="mod">
          <ac:chgData name="Jayne Holloway" userId="acd824e0-849b-439c-b4c6-53770188c5fe" providerId="ADAL" clId="{12A1BD3D-5884-4DB6-95B7-775903F8F8F8}" dt="2023-06-20T18:48:48.208" v="115" actId="207"/>
          <ac:spMkLst>
            <pc:docMk/>
            <pc:sldMk cId="1284589685" sldId="710"/>
            <ac:spMk id="13" creationId="{6F0A42BE-0960-0A4E-BE8E-2CBE15779318}"/>
          </ac:spMkLst>
        </pc:spChg>
        <pc:spChg chg="mod">
          <ac:chgData name="Jayne Holloway" userId="acd824e0-849b-439c-b4c6-53770188c5fe" providerId="ADAL" clId="{12A1BD3D-5884-4DB6-95B7-775903F8F8F8}" dt="2023-06-20T18:48:45.353" v="114" actId="207"/>
          <ac:spMkLst>
            <pc:docMk/>
            <pc:sldMk cId="1284589685" sldId="710"/>
            <ac:spMk id="14" creationId="{14782E43-3DAC-8D4D-85B6-2FA0632D3EAF}"/>
          </ac:spMkLst>
        </pc:spChg>
        <pc:spChg chg="mod">
          <ac:chgData name="Jayne Holloway" userId="acd824e0-849b-439c-b4c6-53770188c5fe" providerId="ADAL" clId="{12A1BD3D-5884-4DB6-95B7-775903F8F8F8}" dt="2023-06-20T18:49:00.405" v="119" actId="207"/>
          <ac:spMkLst>
            <pc:docMk/>
            <pc:sldMk cId="1284589685" sldId="710"/>
            <ac:spMk id="16" creationId="{15CB6F47-D3CD-9D4D-8909-BBF12D6291FE}"/>
          </ac:spMkLst>
        </pc:spChg>
        <pc:spChg chg="mod">
          <ac:chgData name="Jayne Holloway" userId="acd824e0-849b-439c-b4c6-53770188c5fe" providerId="ADAL" clId="{12A1BD3D-5884-4DB6-95B7-775903F8F8F8}" dt="2023-06-20T18:48:53.092" v="117" actId="207"/>
          <ac:spMkLst>
            <pc:docMk/>
            <pc:sldMk cId="1284589685" sldId="710"/>
            <ac:spMk id="18" creationId="{0BAC6D41-DC36-1E41-9B13-7B42239A6E8F}"/>
          </ac:spMkLst>
        </pc:spChg>
        <pc:spChg chg="mod">
          <ac:chgData name="Jayne Holloway" userId="acd824e0-849b-439c-b4c6-53770188c5fe" providerId="ADAL" clId="{12A1BD3D-5884-4DB6-95B7-775903F8F8F8}" dt="2023-06-20T18:49:03.825" v="120" actId="207"/>
          <ac:spMkLst>
            <pc:docMk/>
            <pc:sldMk cId="1284589685" sldId="710"/>
            <ac:spMk id="19" creationId="{A8AF6CB6-7B39-CF47-87CD-9CED30D71844}"/>
          </ac:spMkLst>
        </pc:spChg>
        <pc:spChg chg="mod">
          <ac:chgData name="Jayne Holloway" userId="acd824e0-849b-439c-b4c6-53770188c5fe" providerId="ADAL" clId="{12A1BD3D-5884-4DB6-95B7-775903F8F8F8}" dt="2023-06-20T18:49:37.526" v="141" actId="6549"/>
          <ac:spMkLst>
            <pc:docMk/>
            <pc:sldMk cId="1284589685" sldId="710"/>
            <ac:spMk id="26" creationId="{C0E70C90-C3F9-4BB1-9984-C253065575F2}"/>
          </ac:spMkLst>
        </pc:spChg>
        <pc:grpChg chg="mod">
          <ac:chgData name="Jayne Holloway" userId="acd824e0-849b-439c-b4c6-53770188c5fe" providerId="ADAL" clId="{12A1BD3D-5884-4DB6-95B7-775903F8F8F8}" dt="2023-06-20T18:48:49.398" v="116" actId="1076"/>
          <ac:grpSpMkLst>
            <pc:docMk/>
            <pc:sldMk cId="1284589685" sldId="710"/>
            <ac:grpSpMk id="24" creationId="{A60F72E0-5523-7548-8B97-730B0301F527}"/>
          </ac:grpSpMkLst>
        </pc:grpChg>
      </pc:sldChg>
      <pc:sldChg chg="modSp mod modNotesTx">
        <pc:chgData name="Jayne Holloway" userId="acd824e0-849b-439c-b4c6-53770188c5fe" providerId="ADAL" clId="{12A1BD3D-5884-4DB6-95B7-775903F8F8F8}" dt="2023-06-20T18:50:20.854" v="148" actId="2711"/>
        <pc:sldMkLst>
          <pc:docMk/>
          <pc:sldMk cId="2852752851" sldId="715"/>
        </pc:sldMkLst>
        <pc:spChg chg="mod">
          <ac:chgData name="Jayne Holloway" userId="acd824e0-849b-439c-b4c6-53770188c5fe" providerId="ADAL" clId="{12A1BD3D-5884-4DB6-95B7-775903F8F8F8}" dt="2023-06-20T18:50:14.536" v="147" actId="14100"/>
          <ac:spMkLst>
            <pc:docMk/>
            <pc:sldMk cId="2852752851" sldId="715"/>
            <ac:spMk id="3" creationId="{44A062DC-7656-404F-824B-BA5C9AD8C9D2}"/>
          </ac:spMkLst>
        </pc:spChg>
        <pc:spChg chg="mod">
          <ac:chgData name="Jayne Holloway" userId="acd824e0-849b-439c-b4c6-53770188c5fe" providerId="ADAL" clId="{12A1BD3D-5884-4DB6-95B7-775903F8F8F8}" dt="2023-06-20T18:49:54.087" v="143" actId="1076"/>
          <ac:spMkLst>
            <pc:docMk/>
            <pc:sldMk cId="2852752851" sldId="715"/>
            <ac:spMk id="7" creationId="{BCE48FAD-8FC2-1D49-AACF-61284D88E6BE}"/>
          </ac:spMkLst>
        </pc:spChg>
        <pc:picChg chg="mod">
          <ac:chgData name="Jayne Holloway" userId="acd824e0-849b-439c-b4c6-53770188c5fe" providerId="ADAL" clId="{12A1BD3D-5884-4DB6-95B7-775903F8F8F8}" dt="2023-06-20T18:50:09.751" v="146" actId="1076"/>
          <ac:picMkLst>
            <pc:docMk/>
            <pc:sldMk cId="2852752851" sldId="715"/>
            <ac:picMk id="2" creationId="{DD228510-C10E-4EAA-87B1-5E3383D2FE6A}"/>
          </ac:picMkLst>
        </pc:picChg>
      </pc:sldChg>
      <pc:sldChg chg="modSp mod modNotesTx">
        <pc:chgData name="Jayne Holloway" userId="acd824e0-849b-439c-b4c6-53770188c5fe" providerId="ADAL" clId="{12A1BD3D-5884-4DB6-95B7-775903F8F8F8}" dt="2023-06-20T18:50:48.727" v="153" actId="2711"/>
        <pc:sldMkLst>
          <pc:docMk/>
          <pc:sldMk cId="1542618609" sldId="716"/>
        </pc:sldMkLst>
        <pc:spChg chg="mod">
          <ac:chgData name="Jayne Holloway" userId="acd824e0-849b-439c-b4c6-53770188c5fe" providerId="ADAL" clId="{12A1BD3D-5884-4DB6-95B7-775903F8F8F8}" dt="2023-06-20T18:50:38.879" v="151" actId="12"/>
          <ac:spMkLst>
            <pc:docMk/>
            <pc:sldMk cId="1542618609" sldId="716"/>
            <ac:spMk id="3" creationId="{44A062DC-7656-404F-824B-BA5C9AD8C9D2}"/>
          </ac:spMkLst>
        </pc:spChg>
        <pc:spChg chg="mod">
          <ac:chgData name="Jayne Holloway" userId="acd824e0-849b-439c-b4c6-53770188c5fe" providerId="ADAL" clId="{12A1BD3D-5884-4DB6-95B7-775903F8F8F8}" dt="2023-06-20T18:50:26.808" v="149" actId="1076"/>
          <ac:spMkLst>
            <pc:docMk/>
            <pc:sldMk cId="1542618609" sldId="716"/>
            <ac:spMk id="7" creationId="{BCE48FAD-8FC2-1D49-AACF-61284D88E6BE}"/>
          </ac:spMkLst>
        </pc:spChg>
        <pc:picChg chg="mod">
          <ac:chgData name="Jayne Holloway" userId="acd824e0-849b-439c-b4c6-53770188c5fe" providerId="ADAL" clId="{12A1BD3D-5884-4DB6-95B7-775903F8F8F8}" dt="2023-06-20T18:50:44.252" v="152" actId="1076"/>
          <ac:picMkLst>
            <pc:docMk/>
            <pc:sldMk cId="1542618609" sldId="716"/>
            <ac:picMk id="2" creationId="{37220718-934B-4A2E-B597-FBCE44419C0D}"/>
          </ac:picMkLst>
        </pc:picChg>
      </pc:sldChg>
      <pc:sldChg chg="modSp mod modNotesTx">
        <pc:chgData name="Jayne Holloway" userId="acd824e0-849b-439c-b4c6-53770188c5fe" providerId="ADAL" clId="{12A1BD3D-5884-4DB6-95B7-775903F8F8F8}" dt="2023-06-20T19:05:14.052" v="1388" actId="2711"/>
        <pc:sldMkLst>
          <pc:docMk/>
          <pc:sldMk cId="1349002846" sldId="718"/>
        </pc:sldMkLst>
        <pc:spChg chg="mod">
          <ac:chgData name="Jayne Holloway" userId="acd824e0-849b-439c-b4c6-53770188c5fe" providerId="ADAL" clId="{12A1BD3D-5884-4DB6-95B7-775903F8F8F8}" dt="2023-06-20T19:05:05.932" v="1386" actId="20577"/>
          <ac:spMkLst>
            <pc:docMk/>
            <pc:sldMk cId="1349002846" sldId="718"/>
            <ac:spMk id="3" creationId="{44A062DC-7656-404F-824B-BA5C9AD8C9D2}"/>
          </ac:spMkLst>
        </pc:spChg>
        <pc:spChg chg="mod">
          <ac:chgData name="Jayne Holloway" userId="acd824e0-849b-439c-b4c6-53770188c5fe" providerId="ADAL" clId="{12A1BD3D-5884-4DB6-95B7-775903F8F8F8}" dt="2023-06-20T19:04:54.420" v="1381" actId="1076"/>
          <ac:spMkLst>
            <pc:docMk/>
            <pc:sldMk cId="1349002846" sldId="718"/>
            <ac:spMk id="7" creationId="{BCE48FAD-8FC2-1D49-AACF-61284D88E6BE}"/>
          </ac:spMkLst>
        </pc:spChg>
        <pc:picChg chg="mod">
          <ac:chgData name="Jayne Holloway" userId="acd824e0-849b-439c-b4c6-53770188c5fe" providerId="ADAL" clId="{12A1BD3D-5884-4DB6-95B7-775903F8F8F8}" dt="2023-06-20T19:05:09.685" v="1387" actId="1076"/>
          <ac:picMkLst>
            <pc:docMk/>
            <pc:sldMk cId="1349002846" sldId="718"/>
            <ac:picMk id="2" creationId="{DD228510-C10E-4EAA-87B1-5E3383D2FE6A}"/>
          </ac:picMkLst>
        </pc:picChg>
      </pc:sldChg>
      <pc:sldChg chg="modSp mod modNotesTx">
        <pc:chgData name="Jayne Holloway" userId="acd824e0-849b-439c-b4c6-53770188c5fe" providerId="ADAL" clId="{12A1BD3D-5884-4DB6-95B7-775903F8F8F8}" dt="2023-06-21T07:01:06.678" v="1436" actId="1076"/>
        <pc:sldMkLst>
          <pc:docMk/>
          <pc:sldMk cId="4073497977" sldId="719"/>
        </pc:sldMkLst>
        <pc:spChg chg="mod">
          <ac:chgData name="Jayne Holloway" userId="acd824e0-849b-439c-b4c6-53770188c5fe" providerId="ADAL" clId="{12A1BD3D-5884-4DB6-95B7-775903F8F8F8}" dt="2023-06-21T07:01:06.678" v="1436" actId="1076"/>
          <ac:spMkLst>
            <pc:docMk/>
            <pc:sldMk cId="4073497977" sldId="719"/>
            <ac:spMk id="7" creationId="{8A5FCCF2-EF45-2C4E-B631-211F6733B8E6}"/>
          </ac:spMkLst>
        </pc:spChg>
      </pc:sldChg>
      <pc:sldChg chg="modSp mod modNotesTx">
        <pc:chgData name="Jayne Holloway" userId="acd824e0-849b-439c-b4c6-53770188c5fe" providerId="ADAL" clId="{12A1BD3D-5884-4DB6-95B7-775903F8F8F8}" dt="2023-06-21T07:00:42.607" v="1432" actId="1076"/>
        <pc:sldMkLst>
          <pc:docMk/>
          <pc:sldMk cId="1640562605" sldId="720"/>
        </pc:sldMkLst>
        <pc:spChg chg="mod">
          <ac:chgData name="Jayne Holloway" userId="acd824e0-849b-439c-b4c6-53770188c5fe" providerId="ADAL" clId="{12A1BD3D-5884-4DB6-95B7-775903F8F8F8}" dt="2023-06-20T19:06:36.290" v="1404" actId="1076"/>
          <ac:spMkLst>
            <pc:docMk/>
            <pc:sldMk cId="1640562605" sldId="720"/>
            <ac:spMk id="3" creationId="{44A062DC-7656-404F-824B-BA5C9AD8C9D2}"/>
          </ac:spMkLst>
        </pc:spChg>
        <pc:spChg chg="mod">
          <ac:chgData name="Jayne Holloway" userId="acd824e0-849b-439c-b4c6-53770188c5fe" providerId="ADAL" clId="{12A1BD3D-5884-4DB6-95B7-775903F8F8F8}" dt="2023-06-21T07:00:42.607" v="1432" actId="1076"/>
          <ac:spMkLst>
            <pc:docMk/>
            <pc:sldMk cId="1640562605" sldId="720"/>
            <ac:spMk id="7" creationId="{BCE48FAD-8FC2-1D49-AACF-61284D88E6BE}"/>
          </ac:spMkLst>
        </pc:spChg>
        <pc:picChg chg="mod">
          <ac:chgData name="Jayne Holloway" userId="acd824e0-849b-439c-b4c6-53770188c5fe" providerId="ADAL" clId="{12A1BD3D-5884-4DB6-95B7-775903F8F8F8}" dt="2023-06-20T19:06:23.957" v="1398" actId="1076"/>
          <ac:picMkLst>
            <pc:docMk/>
            <pc:sldMk cId="1640562605" sldId="720"/>
            <ac:picMk id="2" creationId="{DD228510-C10E-4EAA-87B1-5E3383D2FE6A}"/>
          </ac:picMkLst>
        </pc:picChg>
      </pc:sldChg>
      <pc:sldChg chg="modSp mod modNotesTx">
        <pc:chgData name="Jayne Holloway" userId="acd824e0-849b-439c-b4c6-53770188c5fe" providerId="ADAL" clId="{12A1BD3D-5884-4DB6-95B7-775903F8F8F8}" dt="2023-06-20T18:44:13.474" v="53" actId="1076"/>
        <pc:sldMkLst>
          <pc:docMk/>
          <pc:sldMk cId="3825496145" sldId="721"/>
        </pc:sldMkLst>
        <pc:spChg chg="mod">
          <ac:chgData name="Jayne Holloway" userId="acd824e0-849b-439c-b4c6-53770188c5fe" providerId="ADAL" clId="{12A1BD3D-5884-4DB6-95B7-775903F8F8F8}" dt="2023-06-20T18:44:13.474" v="53" actId="1076"/>
          <ac:spMkLst>
            <pc:docMk/>
            <pc:sldMk cId="3825496145" sldId="721"/>
            <ac:spMk id="4" creationId="{EB3311F6-DE34-F24C-A881-1D68E1A0C5BB}"/>
          </ac:spMkLst>
        </pc:spChg>
        <pc:spChg chg="mod">
          <ac:chgData name="Jayne Holloway" userId="acd824e0-849b-439c-b4c6-53770188c5fe" providerId="ADAL" clId="{12A1BD3D-5884-4DB6-95B7-775903F8F8F8}" dt="2023-06-20T18:44:05.837" v="52" actId="1076"/>
          <ac:spMkLst>
            <pc:docMk/>
            <pc:sldMk cId="3825496145" sldId="721"/>
            <ac:spMk id="20" creationId="{B29C2788-2CD6-FD41-8E79-01DDA718B1BE}"/>
          </ac:spMkLst>
        </pc:spChg>
        <pc:spChg chg="mod">
          <ac:chgData name="Jayne Holloway" userId="acd824e0-849b-439c-b4c6-53770188c5fe" providerId="ADAL" clId="{12A1BD3D-5884-4DB6-95B7-775903F8F8F8}" dt="2023-06-20T18:44:00.692" v="51" actId="1076"/>
          <ac:spMkLst>
            <pc:docMk/>
            <pc:sldMk cId="3825496145" sldId="721"/>
            <ac:spMk id="22" creationId="{78D30D7B-A8D5-E14C-BEF2-6F45686718D2}"/>
          </ac:spMkLst>
        </pc:spChg>
        <pc:spChg chg="mod">
          <ac:chgData name="Jayne Holloway" userId="acd824e0-849b-439c-b4c6-53770188c5fe" providerId="ADAL" clId="{12A1BD3D-5884-4DB6-95B7-775903F8F8F8}" dt="2023-06-20T18:43:49.716" v="49" actId="1076"/>
          <ac:spMkLst>
            <pc:docMk/>
            <pc:sldMk cId="3825496145" sldId="721"/>
            <ac:spMk id="23" creationId="{8FCFC6AC-F77C-CD48-A8D4-34374A88486B}"/>
          </ac:spMkLst>
        </pc:spChg>
        <pc:spChg chg="mod">
          <ac:chgData name="Jayne Holloway" userId="acd824e0-849b-439c-b4c6-53770188c5fe" providerId="ADAL" clId="{12A1BD3D-5884-4DB6-95B7-775903F8F8F8}" dt="2023-06-20T18:43:56.072" v="50" actId="1076"/>
          <ac:spMkLst>
            <pc:docMk/>
            <pc:sldMk cId="3825496145" sldId="721"/>
            <ac:spMk id="37" creationId="{DF83FC5C-7448-3D46-9AC0-E52198DF7F25}"/>
          </ac:spMkLst>
        </pc:spChg>
      </pc:sldChg>
      <pc:sldChg chg="modSp mod modNotesTx">
        <pc:chgData name="Jayne Holloway" userId="acd824e0-849b-439c-b4c6-53770188c5fe" providerId="ADAL" clId="{12A1BD3D-5884-4DB6-95B7-775903F8F8F8}" dt="2023-06-21T06:58:51.480" v="1413" actId="2711"/>
        <pc:sldMkLst>
          <pc:docMk/>
          <pc:sldMk cId="2782266552" sldId="722"/>
        </pc:sldMkLst>
        <pc:spChg chg="mod">
          <ac:chgData name="Jayne Holloway" userId="acd824e0-849b-439c-b4c6-53770188c5fe" providerId="ADAL" clId="{12A1BD3D-5884-4DB6-95B7-775903F8F8F8}" dt="2023-06-21T06:58:43.719" v="1412" actId="1076"/>
          <ac:spMkLst>
            <pc:docMk/>
            <pc:sldMk cId="2782266552" sldId="722"/>
            <ac:spMk id="26" creationId="{8EFA0BBC-0510-7F44-B1AE-58E5FACD7622}"/>
          </ac:spMkLst>
        </pc:spChg>
      </pc:sldChg>
      <pc:sldChg chg="modSp mod modNotesTx">
        <pc:chgData name="Jayne Holloway" userId="acd824e0-849b-439c-b4c6-53770188c5fe" providerId="ADAL" clId="{12A1BD3D-5884-4DB6-95B7-775903F8F8F8}" dt="2023-06-21T06:59:05.108" v="1415" actId="2711"/>
        <pc:sldMkLst>
          <pc:docMk/>
          <pc:sldMk cId="2871069387" sldId="723"/>
        </pc:sldMkLst>
        <pc:spChg chg="mod">
          <ac:chgData name="Jayne Holloway" userId="acd824e0-849b-439c-b4c6-53770188c5fe" providerId="ADAL" clId="{12A1BD3D-5884-4DB6-95B7-775903F8F8F8}" dt="2023-06-21T06:58:58.103" v="1414" actId="255"/>
          <ac:spMkLst>
            <pc:docMk/>
            <pc:sldMk cId="2871069387" sldId="723"/>
            <ac:spMk id="4" creationId="{48309EE0-2AAF-417B-8282-2747DD265FFC}"/>
          </ac:spMkLst>
        </pc:spChg>
      </pc:sldChg>
    </pc:docChg>
  </pc:docChgLst>
  <pc:docChgLst>
    <pc:chgData name="Mark Herbert" userId="2018b251-adfe-4d54-a02d-dfee7d4f908f" providerId="ADAL" clId="{9355FDDA-B601-AD4D-BF43-64D367854AC5}"/>
    <pc:docChg chg="undo custSel addSld delSld modSld sldOrd">
      <pc:chgData name="Mark Herbert" userId="2018b251-adfe-4d54-a02d-dfee7d4f908f" providerId="ADAL" clId="{9355FDDA-B601-AD4D-BF43-64D367854AC5}" dt="2021-04-13T17:38:32.755" v="5609" actId="14100"/>
      <pc:docMkLst>
        <pc:docMk/>
      </pc:docMkLst>
      <pc:sldChg chg="del">
        <pc:chgData name="Mark Herbert" userId="2018b251-adfe-4d54-a02d-dfee7d4f908f" providerId="ADAL" clId="{9355FDDA-B601-AD4D-BF43-64D367854AC5}" dt="2021-03-31T08:05:44.860" v="62" actId="2696"/>
        <pc:sldMkLst>
          <pc:docMk/>
          <pc:sldMk cId="3281789462" sldId="257"/>
        </pc:sldMkLst>
      </pc:sldChg>
      <pc:sldChg chg="addSp delSp modSp mod modNotesTx">
        <pc:chgData name="Mark Herbert" userId="2018b251-adfe-4d54-a02d-dfee7d4f908f" providerId="ADAL" clId="{9355FDDA-B601-AD4D-BF43-64D367854AC5}" dt="2021-04-13T16:25:49.747" v="5327" actId="167"/>
        <pc:sldMkLst>
          <pc:docMk/>
          <pc:sldMk cId="549598823" sldId="262"/>
        </pc:sldMkLst>
        <pc:picChg chg="del">
          <ac:chgData name="Mark Herbert" userId="2018b251-adfe-4d54-a02d-dfee7d4f908f" providerId="ADAL" clId="{9355FDDA-B601-AD4D-BF43-64D367854AC5}" dt="2021-04-13T16:25:48.798" v="5325" actId="478"/>
          <ac:picMkLst>
            <pc:docMk/>
            <pc:sldMk cId="549598823" sldId="262"/>
            <ac:picMk id="4" creationId="{C8D10F94-56C7-4DA7-B23E-CAF42DC15D52}"/>
          </ac:picMkLst>
        </pc:picChg>
        <pc:picChg chg="add mod">
          <ac:chgData name="Mark Herbert" userId="2018b251-adfe-4d54-a02d-dfee7d4f908f" providerId="ADAL" clId="{9355FDDA-B601-AD4D-BF43-64D367854AC5}" dt="2021-04-13T16:25:49.747" v="5327" actId="167"/>
          <ac:picMkLst>
            <pc:docMk/>
            <pc:sldMk cId="549598823" sldId="262"/>
            <ac:picMk id="23" creationId="{B99FE2E9-7D60-C543-98D6-53A641EB8B9E}"/>
          </ac:picMkLst>
        </pc:picChg>
      </pc:sldChg>
      <pc:sldChg chg="del">
        <pc:chgData name="Mark Herbert" userId="2018b251-adfe-4d54-a02d-dfee7d4f908f" providerId="ADAL" clId="{9355FDDA-B601-AD4D-BF43-64D367854AC5}" dt="2021-04-12T17:46:56.859" v="2644" actId="2696"/>
        <pc:sldMkLst>
          <pc:docMk/>
          <pc:sldMk cId="540909167" sldId="280"/>
        </pc:sldMkLst>
      </pc:sldChg>
      <pc:sldChg chg="addSp delSp modSp add mod ord">
        <pc:chgData name="Mark Herbert" userId="2018b251-adfe-4d54-a02d-dfee7d4f908f" providerId="ADAL" clId="{9355FDDA-B601-AD4D-BF43-64D367854AC5}" dt="2021-04-13T16:29:21.526" v="5470" actId="20577"/>
        <pc:sldMkLst>
          <pc:docMk/>
          <pc:sldMk cId="2121092460" sldId="280"/>
        </pc:sldMkLst>
        <pc:spChg chg="add mod">
          <ac:chgData name="Mark Herbert" userId="2018b251-adfe-4d54-a02d-dfee7d4f908f" providerId="ADAL" clId="{9355FDDA-B601-AD4D-BF43-64D367854AC5}" dt="2021-04-13T16:29:21.526" v="5470" actId="20577"/>
          <ac:spMkLst>
            <pc:docMk/>
            <pc:sldMk cId="2121092460" sldId="280"/>
            <ac:spMk id="10" creationId="{81131A10-381E-8C45-942B-1FAF25E569E5}"/>
          </ac:spMkLst>
        </pc:spChg>
        <pc:spChg chg="del mod">
          <ac:chgData name="Mark Herbert" userId="2018b251-adfe-4d54-a02d-dfee7d4f908f" providerId="ADAL" clId="{9355FDDA-B601-AD4D-BF43-64D367854AC5}" dt="2021-04-13T16:28:47.672" v="5450" actId="478"/>
          <ac:spMkLst>
            <pc:docMk/>
            <pc:sldMk cId="2121092460" sldId="280"/>
            <ac:spMk id="11" creationId="{6315DF6A-E759-3544-B0A9-B92DB5BF3F2B}"/>
          </ac:spMkLst>
        </pc:spChg>
        <pc:spChg chg="mod">
          <ac:chgData name="Mark Herbert" userId="2018b251-adfe-4d54-a02d-dfee7d4f908f" providerId="ADAL" clId="{9355FDDA-B601-AD4D-BF43-64D367854AC5}" dt="2021-04-12T17:50:51.584" v="2787" actId="1076"/>
          <ac:spMkLst>
            <pc:docMk/>
            <pc:sldMk cId="2121092460" sldId="280"/>
            <ac:spMk id="16" creationId="{AE0ECB2B-BFD7-4C21-9AC6-9ED227614891}"/>
          </ac:spMkLst>
        </pc:spChg>
        <pc:picChg chg="del mod">
          <ac:chgData name="Mark Herbert" userId="2018b251-adfe-4d54-a02d-dfee7d4f908f" providerId="ADAL" clId="{9355FDDA-B601-AD4D-BF43-64D367854AC5}" dt="2021-04-13T16:26:25.826" v="5352" actId="478"/>
          <ac:picMkLst>
            <pc:docMk/>
            <pc:sldMk cId="2121092460" sldId="280"/>
            <ac:picMk id="8" creationId="{5081C487-B8C6-0343-89ED-C60FF7DB38A8}"/>
          </ac:picMkLst>
        </pc:picChg>
        <pc:picChg chg="add mod">
          <ac:chgData name="Mark Herbert" userId="2018b251-adfe-4d54-a02d-dfee7d4f908f" providerId="ADAL" clId="{9355FDDA-B601-AD4D-BF43-64D367854AC5}" dt="2021-04-13T16:26:26.684" v="5354" actId="167"/>
          <ac:picMkLst>
            <pc:docMk/>
            <pc:sldMk cId="2121092460" sldId="280"/>
            <ac:picMk id="9" creationId="{D654E97A-3651-0440-ACF8-1A4F109B205F}"/>
          </ac:picMkLst>
        </pc:picChg>
        <pc:picChg chg="mod">
          <ac:chgData name="Mark Herbert" userId="2018b251-adfe-4d54-a02d-dfee7d4f908f" providerId="ADAL" clId="{9355FDDA-B601-AD4D-BF43-64D367854AC5}" dt="2021-04-12T17:50:59.421" v="2789" actId="1076"/>
          <ac:picMkLst>
            <pc:docMk/>
            <pc:sldMk cId="2121092460" sldId="280"/>
            <ac:picMk id="12" creationId="{BCD53EA0-8060-43D7-9A9C-44F940902491}"/>
          </ac:picMkLst>
        </pc:picChg>
      </pc:sldChg>
      <pc:sldChg chg="addSp delSp modSp add mod">
        <pc:chgData name="Mark Herbert" userId="2018b251-adfe-4d54-a02d-dfee7d4f908f" providerId="ADAL" clId="{9355FDDA-B601-AD4D-BF43-64D367854AC5}" dt="2021-04-13T16:25:57.873" v="5333" actId="167"/>
        <pc:sldMkLst>
          <pc:docMk/>
          <pc:sldMk cId="1937891169" sldId="323"/>
        </pc:sldMkLst>
        <pc:picChg chg="mod">
          <ac:chgData name="Mark Herbert" userId="2018b251-adfe-4d54-a02d-dfee7d4f908f" providerId="ADAL" clId="{9355FDDA-B601-AD4D-BF43-64D367854AC5}" dt="2021-04-12T18:26:53.871" v="3341" actId="1076"/>
          <ac:picMkLst>
            <pc:docMk/>
            <pc:sldMk cId="1937891169" sldId="323"/>
            <ac:picMk id="5" creationId="{99479183-F02C-324F-A6FA-72297EEFD939}"/>
          </ac:picMkLst>
        </pc:picChg>
        <pc:picChg chg="mod">
          <ac:chgData name="Mark Herbert" userId="2018b251-adfe-4d54-a02d-dfee7d4f908f" providerId="ADAL" clId="{9355FDDA-B601-AD4D-BF43-64D367854AC5}" dt="2021-04-12T18:26:56.399" v="3342" actId="1076"/>
          <ac:picMkLst>
            <pc:docMk/>
            <pc:sldMk cId="1937891169" sldId="323"/>
            <ac:picMk id="7" creationId="{06569D67-F149-1642-929C-2374988CA761}"/>
          </ac:picMkLst>
        </pc:picChg>
        <pc:picChg chg="del">
          <ac:chgData name="Mark Herbert" userId="2018b251-adfe-4d54-a02d-dfee7d4f908f" providerId="ADAL" clId="{9355FDDA-B601-AD4D-BF43-64D367854AC5}" dt="2021-04-13T16:25:57.015" v="5331" actId="478"/>
          <ac:picMkLst>
            <pc:docMk/>
            <pc:sldMk cId="1937891169" sldId="323"/>
            <ac:picMk id="8" creationId="{5081C487-B8C6-0343-89ED-C60FF7DB38A8}"/>
          </ac:picMkLst>
        </pc:picChg>
        <pc:picChg chg="add mod">
          <ac:chgData name="Mark Herbert" userId="2018b251-adfe-4d54-a02d-dfee7d4f908f" providerId="ADAL" clId="{9355FDDA-B601-AD4D-BF43-64D367854AC5}" dt="2021-04-13T16:25:57.873" v="5333" actId="167"/>
          <ac:picMkLst>
            <pc:docMk/>
            <pc:sldMk cId="1937891169" sldId="323"/>
            <ac:picMk id="9" creationId="{BA1807E0-40FC-5B4E-BEF9-822E61029483}"/>
          </ac:picMkLst>
        </pc:picChg>
      </pc:sldChg>
      <pc:sldChg chg="add del">
        <pc:chgData name="Mark Herbert" userId="2018b251-adfe-4d54-a02d-dfee7d4f908f" providerId="ADAL" clId="{9355FDDA-B601-AD4D-BF43-64D367854AC5}" dt="2021-04-12T18:26:19.616" v="3334" actId="2696"/>
        <pc:sldMkLst>
          <pc:docMk/>
          <pc:sldMk cId="3931329105" sldId="323"/>
        </pc:sldMkLst>
      </pc:sldChg>
      <pc:sldChg chg="addSp delSp modSp add mod">
        <pc:chgData name="Mark Herbert" userId="2018b251-adfe-4d54-a02d-dfee7d4f908f" providerId="ADAL" clId="{9355FDDA-B601-AD4D-BF43-64D367854AC5}" dt="2021-04-13T16:27:29.440" v="5405" actId="167"/>
        <pc:sldMkLst>
          <pc:docMk/>
          <pc:sldMk cId="487046051" sldId="372"/>
        </pc:sldMkLst>
        <pc:picChg chg="del">
          <ac:chgData name="Mark Herbert" userId="2018b251-adfe-4d54-a02d-dfee7d4f908f" providerId="ADAL" clId="{9355FDDA-B601-AD4D-BF43-64D367854AC5}" dt="2021-04-13T16:27:28.636" v="5403" actId="478"/>
          <ac:picMkLst>
            <pc:docMk/>
            <pc:sldMk cId="487046051" sldId="372"/>
            <ac:picMk id="7" creationId="{3DFE37DF-D688-3A47-87F5-7E2A90F1DC50}"/>
          </ac:picMkLst>
        </pc:picChg>
        <pc:picChg chg="add mod">
          <ac:chgData name="Mark Herbert" userId="2018b251-adfe-4d54-a02d-dfee7d4f908f" providerId="ADAL" clId="{9355FDDA-B601-AD4D-BF43-64D367854AC5}" dt="2021-04-13T16:27:29.440" v="5405" actId="167"/>
          <ac:picMkLst>
            <pc:docMk/>
            <pc:sldMk cId="487046051" sldId="372"/>
            <ac:picMk id="8" creationId="{AEFBC594-989C-014A-A730-AACF634B53C3}"/>
          </ac:picMkLst>
        </pc:picChg>
      </pc:sldChg>
      <pc:sldChg chg="addSp delSp modSp add mod ord modAnim modNotesTx">
        <pc:chgData name="Mark Herbert" userId="2018b251-adfe-4d54-a02d-dfee7d4f908f" providerId="ADAL" clId="{9355FDDA-B601-AD4D-BF43-64D367854AC5}" dt="2021-04-13T16:31:16.041" v="5491" actId="113"/>
        <pc:sldMkLst>
          <pc:docMk/>
          <pc:sldMk cId="4026960805" sldId="384"/>
        </pc:sldMkLst>
        <pc:spChg chg="del">
          <ac:chgData name="Mark Herbert" userId="2018b251-adfe-4d54-a02d-dfee7d4f908f" providerId="ADAL" clId="{9355FDDA-B601-AD4D-BF43-64D367854AC5}" dt="2021-04-13T16:26:58.961" v="5379" actId="478"/>
          <ac:spMkLst>
            <pc:docMk/>
            <pc:sldMk cId="4026960805" sldId="384"/>
            <ac:spMk id="4" creationId="{B01CF0DF-C97D-4C4B-902D-17DF5945C2BE}"/>
          </ac:spMkLst>
        </pc:spChg>
        <pc:spChg chg="del mod">
          <ac:chgData name="Mark Herbert" userId="2018b251-adfe-4d54-a02d-dfee7d4f908f" providerId="ADAL" clId="{9355FDDA-B601-AD4D-BF43-64D367854AC5}" dt="2021-04-13T16:31:12.396" v="5490"/>
          <ac:spMkLst>
            <pc:docMk/>
            <pc:sldMk cId="4026960805" sldId="384"/>
            <ac:spMk id="12" creationId="{03A04948-FABB-3D46-B647-033CE26D6448}"/>
          </ac:spMkLst>
        </pc:spChg>
        <pc:spChg chg="mod">
          <ac:chgData name="Mark Herbert" userId="2018b251-adfe-4d54-a02d-dfee7d4f908f" providerId="ADAL" clId="{9355FDDA-B601-AD4D-BF43-64D367854AC5}" dt="2021-04-12T17:42:38.916" v="2570" actId="1076"/>
          <ac:spMkLst>
            <pc:docMk/>
            <pc:sldMk cId="4026960805" sldId="384"/>
            <ac:spMk id="13" creationId="{8594C67D-E4FF-204D-ABDE-38A87A39AB48}"/>
          </ac:spMkLst>
        </pc:spChg>
        <pc:spChg chg="mod">
          <ac:chgData name="Mark Herbert" userId="2018b251-adfe-4d54-a02d-dfee7d4f908f" providerId="ADAL" clId="{9355FDDA-B601-AD4D-BF43-64D367854AC5}" dt="2021-04-12T17:42:38.916" v="2570" actId="1076"/>
          <ac:spMkLst>
            <pc:docMk/>
            <pc:sldMk cId="4026960805" sldId="384"/>
            <ac:spMk id="14" creationId="{454C9158-2433-0C41-814E-139990E95C9D}"/>
          </ac:spMkLst>
        </pc:spChg>
        <pc:spChg chg="mod">
          <ac:chgData name="Mark Herbert" userId="2018b251-adfe-4d54-a02d-dfee7d4f908f" providerId="ADAL" clId="{9355FDDA-B601-AD4D-BF43-64D367854AC5}" dt="2021-04-12T17:42:38.916" v="2570" actId="1076"/>
          <ac:spMkLst>
            <pc:docMk/>
            <pc:sldMk cId="4026960805" sldId="384"/>
            <ac:spMk id="15" creationId="{EFF7FADA-8A08-FA4F-AB9B-E315165D14D8}"/>
          </ac:spMkLst>
        </pc:spChg>
        <pc:spChg chg="mod">
          <ac:chgData name="Mark Herbert" userId="2018b251-adfe-4d54-a02d-dfee7d4f908f" providerId="ADAL" clId="{9355FDDA-B601-AD4D-BF43-64D367854AC5}" dt="2021-04-12T17:42:38.916" v="2570" actId="1076"/>
          <ac:spMkLst>
            <pc:docMk/>
            <pc:sldMk cId="4026960805" sldId="384"/>
            <ac:spMk id="16" creationId="{93643F13-B3A4-2245-917B-378E265EC9C3}"/>
          </ac:spMkLst>
        </pc:spChg>
        <pc:spChg chg="add mod">
          <ac:chgData name="Mark Herbert" userId="2018b251-adfe-4d54-a02d-dfee7d4f908f" providerId="ADAL" clId="{9355FDDA-B601-AD4D-BF43-64D367854AC5}" dt="2021-04-12T17:42:38.916" v="2570" actId="1076"/>
          <ac:spMkLst>
            <pc:docMk/>
            <pc:sldMk cId="4026960805" sldId="384"/>
            <ac:spMk id="17" creationId="{3D4535BB-07A9-6849-9869-6336DCADD425}"/>
          </ac:spMkLst>
        </pc:spChg>
        <pc:spChg chg="add mod">
          <ac:chgData name="Mark Herbert" userId="2018b251-adfe-4d54-a02d-dfee7d4f908f" providerId="ADAL" clId="{9355FDDA-B601-AD4D-BF43-64D367854AC5}" dt="2021-04-12T17:42:38.916" v="2570" actId="1076"/>
          <ac:spMkLst>
            <pc:docMk/>
            <pc:sldMk cId="4026960805" sldId="384"/>
            <ac:spMk id="18" creationId="{632E8141-166B-7847-9FCA-021F09AAA1F2}"/>
          </ac:spMkLst>
        </pc:spChg>
        <pc:spChg chg="add mod">
          <ac:chgData name="Mark Herbert" userId="2018b251-adfe-4d54-a02d-dfee7d4f908f" providerId="ADAL" clId="{9355FDDA-B601-AD4D-BF43-64D367854AC5}" dt="2021-04-12T17:42:38.916" v="2570" actId="1076"/>
          <ac:spMkLst>
            <pc:docMk/>
            <pc:sldMk cId="4026960805" sldId="384"/>
            <ac:spMk id="19" creationId="{5E1ADC04-FDBB-7B41-935B-F7B2403F1210}"/>
          </ac:spMkLst>
        </pc:spChg>
        <pc:spChg chg="add mod">
          <ac:chgData name="Mark Herbert" userId="2018b251-adfe-4d54-a02d-dfee7d4f908f" providerId="ADAL" clId="{9355FDDA-B601-AD4D-BF43-64D367854AC5}" dt="2021-04-12T17:42:38.916" v="2570" actId="1076"/>
          <ac:spMkLst>
            <pc:docMk/>
            <pc:sldMk cId="4026960805" sldId="384"/>
            <ac:spMk id="20" creationId="{A114FE73-7617-B641-88B8-29F13F7FE517}"/>
          </ac:spMkLst>
        </pc:spChg>
        <pc:spChg chg="add mod">
          <ac:chgData name="Mark Herbert" userId="2018b251-adfe-4d54-a02d-dfee7d4f908f" providerId="ADAL" clId="{9355FDDA-B601-AD4D-BF43-64D367854AC5}" dt="2021-04-12T17:42:43.903" v="2571" actId="1076"/>
          <ac:spMkLst>
            <pc:docMk/>
            <pc:sldMk cId="4026960805" sldId="384"/>
            <ac:spMk id="21" creationId="{B21C3127-493C-404C-9BF2-7DBE4AFA5D09}"/>
          </ac:spMkLst>
        </pc:spChg>
        <pc:spChg chg="add del mod">
          <ac:chgData name="Mark Herbert" userId="2018b251-adfe-4d54-a02d-dfee7d4f908f" providerId="ADAL" clId="{9355FDDA-B601-AD4D-BF43-64D367854AC5}" dt="2021-04-12T16:55:33.757" v="692" actId="478"/>
          <ac:spMkLst>
            <pc:docMk/>
            <pc:sldMk cId="4026960805" sldId="384"/>
            <ac:spMk id="22" creationId="{314FE2E9-23EA-1447-A6D9-C8A8CD66D680}"/>
          </ac:spMkLst>
        </pc:spChg>
        <pc:spChg chg="add mod">
          <ac:chgData name="Mark Herbert" userId="2018b251-adfe-4d54-a02d-dfee7d4f908f" providerId="ADAL" clId="{9355FDDA-B601-AD4D-BF43-64D367854AC5}" dt="2021-04-12T17:42:38.916" v="2570" actId="1076"/>
          <ac:spMkLst>
            <pc:docMk/>
            <pc:sldMk cId="4026960805" sldId="384"/>
            <ac:spMk id="23" creationId="{FD91762B-60E8-5F40-8CD7-DD35D61B680F}"/>
          </ac:spMkLst>
        </pc:spChg>
        <pc:spChg chg="add mod">
          <ac:chgData name="Mark Herbert" userId="2018b251-adfe-4d54-a02d-dfee7d4f908f" providerId="ADAL" clId="{9355FDDA-B601-AD4D-BF43-64D367854AC5}" dt="2021-04-12T17:42:38.916" v="2570" actId="1076"/>
          <ac:spMkLst>
            <pc:docMk/>
            <pc:sldMk cId="4026960805" sldId="384"/>
            <ac:spMk id="24" creationId="{64C330CE-FE1F-6649-911C-40316E40A213}"/>
          </ac:spMkLst>
        </pc:spChg>
        <pc:spChg chg="add del mod">
          <ac:chgData name="Mark Herbert" userId="2018b251-adfe-4d54-a02d-dfee7d4f908f" providerId="ADAL" clId="{9355FDDA-B601-AD4D-BF43-64D367854AC5}" dt="2021-04-12T17:42:06.845" v="2560" actId="478"/>
          <ac:spMkLst>
            <pc:docMk/>
            <pc:sldMk cId="4026960805" sldId="384"/>
            <ac:spMk id="25" creationId="{FE032945-C1DC-7541-B9F6-5F8E95E755A2}"/>
          </ac:spMkLst>
        </pc:spChg>
        <pc:spChg chg="add mod">
          <ac:chgData name="Mark Herbert" userId="2018b251-adfe-4d54-a02d-dfee7d4f908f" providerId="ADAL" clId="{9355FDDA-B601-AD4D-BF43-64D367854AC5}" dt="2021-04-13T16:31:16.041" v="5491" actId="113"/>
          <ac:spMkLst>
            <pc:docMk/>
            <pc:sldMk cId="4026960805" sldId="384"/>
            <ac:spMk id="26" creationId="{8EFA0BBC-0510-7F44-B1AE-58E5FACD7622}"/>
          </ac:spMkLst>
        </pc:spChg>
        <pc:picChg chg="mod">
          <ac:chgData name="Mark Herbert" userId="2018b251-adfe-4d54-a02d-dfee7d4f908f" providerId="ADAL" clId="{9355FDDA-B601-AD4D-BF43-64D367854AC5}" dt="2021-04-12T17:42:38.916" v="2570" actId="1076"/>
          <ac:picMkLst>
            <pc:docMk/>
            <pc:sldMk cId="4026960805" sldId="384"/>
            <ac:picMk id="10" creationId="{5B4334EA-615F-0144-85B4-55C45E1F285B}"/>
          </ac:picMkLst>
        </pc:picChg>
        <pc:picChg chg="del">
          <ac:chgData name="Mark Herbert" userId="2018b251-adfe-4d54-a02d-dfee7d4f908f" providerId="ADAL" clId="{9355FDDA-B601-AD4D-BF43-64D367854AC5}" dt="2021-04-13T16:30:11.210" v="5478" actId="478"/>
          <ac:picMkLst>
            <pc:docMk/>
            <pc:sldMk cId="4026960805" sldId="384"/>
            <ac:picMk id="11" creationId="{5E51481B-4995-DF40-9446-9E0C1095BBD6}"/>
          </ac:picMkLst>
        </pc:picChg>
        <pc:picChg chg="add mod">
          <ac:chgData name="Mark Herbert" userId="2018b251-adfe-4d54-a02d-dfee7d4f908f" providerId="ADAL" clId="{9355FDDA-B601-AD4D-BF43-64D367854AC5}" dt="2021-04-13T16:27:00.474" v="5381" actId="167"/>
          <ac:picMkLst>
            <pc:docMk/>
            <pc:sldMk cId="4026960805" sldId="384"/>
            <ac:picMk id="22" creationId="{5E4D8E02-DE9A-094D-8C40-239EBA3A8545}"/>
          </ac:picMkLst>
        </pc:picChg>
        <pc:picChg chg="add mod">
          <ac:chgData name="Mark Herbert" userId="2018b251-adfe-4d54-a02d-dfee7d4f908f" providerId="ADAL" clId="{9355FDDA-B601-AD4D-BF43-64D367854AC5}" dt="2021-04-13T16:30:11.918" v="5479"/>
          <ac:picMkLst>
            <pc:docMk/>
            <pc:sldMk cId="4026960805" sldId="384"/>
            <ac:picMk id="25" creationId="{575A5D18-25D9-CA48-870A-7CD09F8E85F6}"/>
          </ac:picMkLst>
        </pc:picChg>
      </pc:sldChg>
      <pc:sldChg chg="addSp delSp modSp mod">
        <pc:chgData name="Mark Herbert" userId="2018b251-adfe-4d54-a02d-dfee7d4f908f" providerId="ADAL" clId="{9355FDDA-B601-AD4D-BF43-64D367854AC5}" dt="2021-04-13T17:38:32.755" v="5609" actId="14100"/>
        <pc:sldMkLst>
          <pc:docMk/>
          <pc:sldMk cId="2196014967" sldId="394"/>
        </pc:sldMkLst>
        <pc:spChg chg="mod">
          <ac:chgData name="Mark Herbert" userId="2018b251-adfe-4d54-a02d-dfee7d4f908f" providerId="ADAL" clId="{9355FDDA-B601-AD4D-BF43-64D367854AC5}" dt="2021-04-12T18:27:40.060" v="3349" actId="1076"/>
          <ac:spMkLst>
            <pc:docMk/>
            <pc:sldMk cId="2196014967" sldId="394"/>
            <ac:spMk id="6" creationId="{1B6CB725-DB85-0F47-AC83-25DD9437EB19}"/>
          </ac:spMkLst>
        </pc:spChg>
        <pc:spChg chg="mod">
          <ac:chgData name="Mark Herbert" userId="2018b251-adfe-4d54-a02d-dfee7d4f908f" providerId="ADAL" clId="{9355FDDA-B601-AD4D-BF43-64D367854AC5}" dt="2021-04-13T17:38:32.755" v="5609" actId="14100"/>
          <ac:spMkLst>
            <pc:docMk/>
            <pc:sldMk cId="2196014967" sldId="394"/>
            <ac:spMk id="7" creationId="{A98972E2-E167-E349-8B65-ABD08C196DEA}"/>
          </ac:spMkLst>
        </pc:spChg>
        <pc:picChg chg="mod">
          <ac:chgData name="Mark Herbert" userId="2018b251-adfe-4d54-a02d-dfee7d4f908f" providerId="ADAL" clId="{9355FDDA-B601-AD4D-BF43-64D367854AC5}" dt="2021-04-12T18:28:37.787" v="3362" actId="692"/>
          <ac:picMkLst>
            <pc:docMk/>
            <pc:sldMk cId="2196014967" sldId="394"/>
            <ac:picMk id="3" creationId="{A0CBC2EB-EC8B-4890-B304-3C45E752B748}"/>
          </ac:picMkLst>
        </pc:picChg>
        <pc:picChg chg="add del mod">
          <ac:chgData name="Mark Herbert" userId="2018b251-adfe-4d54-a02d-dfee7d4f908f" providerId="ADAL" clId="{9355FDDA-B601-AD4D-BF43-64D367854AC5}" dt="2021-04-13T16:27:17.156" v="5394" actId="478"/>
          <ac:picMkLst>
            <pc:docMk/>
            <pc:sldMk cId="2196014967" sldId="394"/>
            <ac:picMk id="8" creationId="{8EEC0E57-9E16-7E4B-99A8-AF4A759D7593}"/>
          </ac:picMkLst>
        </pc:picChg>
        <pc:picChg chg="add mod">
          <ac:chgData name="Mark Herbert" userId="2018b251-adfe-4d54-a02d-dfee7d4f908f" providerId="ADAL" clId="{9355FDDA-B601-AD4D-BF43-64D367854AC5}" dt="2021-04-13T16:27:18.060" v="5396" actId="167"/>
          <ac:picMkLst>
            <pc:docMk/>
            <pc:sldMk cId="2196014967" sldId="394"/>
            <ac:picMk id="9" creationId="{F1C408F7-5413-BB49-A82B-90CE0F3EBAF6}"/>
          </ac:picMkLst>
        </pc:picChg>
        <pc:picChg chg="del">
          <ac:chgData name="Mark Herbert" userId="2018b251-adfe-4d54-a02d-dfee7d4f908f" providerId="ADAL" clId="{9355FDDA-B601-AD4D-BF43-64D367854AC5}" dt="2021-04-12T18:28:12.205" v="3355" actId="478"/>
          <ac:picMkLst>
            <pc:docMk/>
            <pc:sldMk cId="2196014967" sldId="394"/>
            <ac:picMk id="471" creationId="{00000000-0000-0000-0000-000000000000}"/>
          </ac:picMkLst>
        </pc:picChg>
      </pc:sldChg>
      <pc:sldChg chg="addSp delSp modSp mod modNotesTx">
        <pc:chgData name="Mark Herbert" userId="2018b251-adfe-4d54-a02d-dfee7d4f908f" providerId="ADAL" clId="{9355FDDA-B601-AD4D-BF43-64D367854AC5}" dt="2021-04-13T16:37:17.629" v="5595" actId="12"/>
        <pc:sldMkLst>
          <pc:docMk/>
          <pc:sldMk cId="3567697358" sldId="399"/>
        </pc:sldMkLst>
        <pc:spChg chg="mod">
          <ac:chgData name="Mark Herbert" userId="2018b251-adfe-4d54-a02d-dfee7d4f908f" providerId="ADAL" clId="{9355FDDA-B601-AD4D-BF43-64D367854AC5}" dt="2021-04-12T17:46:16.661" v="2642" actId="14100"/>
          <ac:spMkLst>
            <pc:docMk/>
            <pc:sldMk cId="3567697358" sldId="399"/>
            <ac:spMk id="311" creationId="{00000000-0000-0000-0000-000000000000}"/>
          </ac:spMkLst>
        </pc:spChg>
        <pc:spChg chg="mod topLvl">
          <ac:chgData name="Mark Herbert" userId="2018b251-adfe-4d54-a02d-dfee7d4f908f" providerId="ADAL" clId="{9355FDDA-B601-AD4D-BF43-64D367854AC5}" dt="2021-04-13T16:37:17.629" v="5595" actId="12"/>
          <ac:spMkLst>
            <pc:docMk/>
            <pc:sldMk cId="3567697358" sldId="399"/>
            <ac:spMk id="313" creationId="{00000000-0000-0000-0000-000000000000}"/>
          </ac:spMkLst>
        </pc:spChg>
        <pc:spChg chg="del mod topLvl">
          <ac:chgData name="Mark Herbert" userId="2018b251-adfe-4d54-a02d-dfee7d4f908f" providerId="ADAL" clId="{9355FDDA-B601-AD4D-BF43-64D367854AC5}" dt="2021-04-13T16:36:36.689" v="5575" actId="478"/>
          <ac:spMkLst>
            <pc:docMk/>
            <pc:sldMk cId="3567697358" sldId="399"/>
            <ac:spMk id="314" creationId="{00000000-0000-0000-0000-000000000000}"/>
          </ac:spMkLst>
        </pc:spChg>
        <pc:spChg chg="mod topLvl">
          <ac:chgData name="Mark Herbert" userId="2018b251-adfe-4d54-a02d-dfee7d4f908f" providerId="ADAL" clId="{9355FDDA-B601-AD4D-BF43-64D367854AC5}" dt="2021-04-13T16:37:17.629" v="5595" actId="12"/>
          <ac:spMkLst>
            <pc:docMk/>
            <pc:sldMk cId="3567697358" sldId="399"/>
            <ac:spMk id="315" creationId="{00000000-0000-0000-0000-000000000000}"/>
          </ac:spMkLst>
        </pc:spChg>
        <pc:spChg chg="del mod topLvl">
          <ac:chgData name="Mark Herbert" userId="2018b251-adfe-4d54-a02d-dfee7d4f908f" providerId="ADAL" clId="{9355FDDA-B601-AD4D-BF43-64D367854AC5}" dt="2021-04-13T16:36:43.614" v="5578" actId="478"/>
          <ac:spMkLst>
            <pc:docMk/>
            <pc:sldMk cId="3567697358" sldId="399"/>
            <ac:spMk id="316" creationId="{00000000-0000-0000-0000-000000000000}"/>
          </ac:spMkLst>
        </pc:spChg>
        <pc:spChg chg="mod topLvl">
          <ac:chgData name="Mark Herbert" userId="2018b251-adfe-4d54-a02d-dfee7d4f908f" providerId="ADAL" clId="{9355FDDA-B601-AD4D-BF43-64D367854AC5}" dt="2021-04-13T16:37:17.629" v="5595" actId="12"/>
          <ac:spMkLst>
            <pc:docMk/>
            <pc:sldMk cId="3567697358" sldId="399"/>
            <ac:spMk id="317" creationId="{00000000-0000-0000-0000-000000000000}"/>
          </ac:spMkLst>
        </pc:spChg>
        <pc:spChg chg="del mod topLvl">
          <ac:chgData name="Mark Herbert" userId="2018b251-adfe-4d54-a02d-dfee7d4f908f" providerId="ADAL" clId="{9355FDDA-B601-AD4D-BF43-64D367854AC5}" dt="2021-04-13T16:36:57.291" v="5584" actId="478"/>
          <ac:spMkLst>
            <pc:docMk/>
            <pc:sldMk cId="3567697358" sldId="399"/>
            <ac:spMk id="318" creationId="{00000000-0000-0000-0000-000000000000}"/>
          </ac:spMkLst>
        </pc:spChg>
        <pc:spChg chg="mod topLvl">
          <ac:chgData name="Mark Herbert" userId="2018b251-adfe-4d54-a02d-dfee7d4f908f" providerId="ADAL" clId="{9355FDDA-B601-AD4D-BF43-64D367854AC5}" dt="2021-04-13T16:37:17.629" v="5595" actId="12"/>
          <ac:spMkLst>
            <pc:docMk/>
            <pc:sldMk cId="3567697358" sldId="399"/>
            <ac:spMk id="319" creationId="{00000000-0000-0000-0000-000000000000}"/>
          </ac:spMkLst>
        </pc:spChg>
        <pc:spChg chg="del mod topLvl">
          <ac:chgData name="Mark Herbert" userId="2018b251-adfe-4d54-a02d-dfee7d4f908f" providerId="ADAL" clId="{9355FDDA-B601-AD4D-BF43-64D367854AC5}" dt="2021-04-13T16:36:51.236" v="5581" actId="478"/>
          <ac:spMkLst>
            <pc:docMk/>
            <pc:sldMk cId="3567697358" sldId="399"/>
            <ac:spMk id="320" creationId="{00000000-0000-0000-0000-000000000000}"/>
          </ac:spMkLst>
        </pc:spChg>
        <pc:grpChg chg="del">
          <ac:chgData name="Mark Herbert" userId="2018b251-adfe-4d54-a02d-dfee7d4f908f" providerId="ADAL" clId="{9355FDDA-B601-AD4D-BF43-64D367854AC5}" dt="2021-04-13T16:36:43.614" v="5578" actId="478"/>
          <ac:grpSpMkLst>
            <pc:docMk/>
            <pc:sldMk cId="3567697358" sldId="399"/>
            <ac:grpSpMk id="2" creationId="{A4B3780D-8E05-474D-A074-478CED1685C8}"/>
          </ac:grpSpMkLst>
        </pc:grpChg>
        <pc:grpChg chg="del">
          <ac:chgData name="Mark Herbert" userId="2018b251-adfe-4d54-a02d-dfee7d4f908f" providerId="ADAL" clId="{9355FDDA-B601-AD4D-BF43-64D367854AC5}" dt="2021-04-13T16:36:51.236" v="5581" actId="478"/>
          <ac:grpSpMkLst>
            <pc:docMk/>
            <pc:sldMk cId="3567697358" sldId="399"/>
            <ac:grpSpMk id="3" creationId="{34251940-A1D9-435C-98B0-71F40D417F78}"/>
          </ac:grpSpMkLst>
        </pc:grpChg>
        <pc:grpChg chg="del">
          <ac:chgData name="Mark Herbert" userId="2018b251-adfe-4d54-a02d-dfee7d4f908f" providerId="ADAL" clId="{9355FDDA-B601-AD4D-BF43-64D367854AC5}" dt="2021-04-13T16:36:57.291" v="5584" actId="478"/>
          <ac:grpSpMkLst>
            <pc:docMk/>
            <pc:sldMk cId="3567697358" sldId="399"/>
            <ac:grpSpMk id="4" creationId="{00DDFA08-FDA8-4143-82A4-7148B1FD05FF}"/>
          </ac:grpSpMkLst>
        </pc:grpChg>
        <pc:grpChg chg="del">
          <ac:chgData name="Mark Herbert" userId="2018b251-adfe-4d54-a02d-dfee7d4f908f" providerId="ADAL" clId="{9355FDDA-B601-AD4D-BF43-64D367854AC5}" dt="2021-04-13T16:36:36.689" v="5575" actId="478"/>
          <ac:grpSpMkLst>
            <pc:docMk/>
            <pc:sldMk cId="3567697358" sldId="399"/>
            <ac:grpSpMk id="5" creationId="{A410C075-CCAF-42CA-A74A-23601B204388}"/>
          </ac:grpSpMkLst>
        </pc:grpChg>
        <pc:picChg chg="add mod">
          <ac:chgData name="Mark Herbert" userId="2018b251-adfe-4d54-a02d-dfee7d4f908f" providerId="ADAL" clId="{9355FDDA-B601-AD4D-BF43-64D367854AC5}" dt="2021-04-13T16:26:45.102" v="5369" actId="167"/>
          <ac:picMkLst>
            <pc:docMk/>
            <pc:sldMk cId="3567697358" sldId="399"/>
            <ac:picMk id="18" creationId="{2E813EE8-AF4A-4D4D-A1DC-9D0F53BA7260}"/>
          </ac:picMkLst>
        </pc:picChg>
        <pc:picChg chg="del">
          <ac:chgData name="Mark Herbert" userId="2018b251-adfe-4d54-a02d-dfee7d4f908f" providerId="ADAL" clId="{9355FDDA-B601-AD4D-BF43-64D367854AC5}" dt="2021-04-13T16:26:44.044" v="5367" actId="478"/>
          <ac:picMkLst>
            <pc:docMk/>
            <pc:sldMk cId="3567697358" sldId="399"/>
            <ac:picMk id="309" creationId="{00000000-0000-0000-0000-000000000000}"/>
          </ac:picMkLst>
        </pc:picChg>
      </pc:sldChg>
      <pc:sldChg chg="addSp delSp modSp mod">
        <pc:chgData name="Mark Herbert" userId="2018b251-adfe-4d54-a02d-dfee7d4f908f" providerId="ADAL" clId="{9355FDDA-B601-AD4D-BF43-64D367854AC5}" dt="2021-04-13T16:36:05.890" v="5573" actId="12"/>
        <pc:sldMkLst>
          <pc:docMk/>
          <pc:sldMk cId="4221996391" sldId="400"/>
        </pc:sldMkLst>
        <pc:spChg chg="mod">
          <ac:chgData name="Mark Herbert" userId="2018b251-adfe-4d54-a02d-dfee7d4f908f" providerId="ADAL" clId="{9355FDDA-B601-AD4D-BF43-64D367854AC5}" dt="2021-04-12T17:46:06.433" v="2625" actId="122"/>
          <ac:spMkLst>
            <pc:docMk/>
            <pc:sldMk cId="4221996391" sldId="400"/>
            <ac:spMk id="298" creationId="{00000000-0000-0000-0000-000000000000}"/>
          </ac:spMkLst>
        </pc:spChg>
        <pc:spChg chg="add del mod topLvl">
          <ac:chgData name="Mark Herbert" userId="2018b251-adfe-4d54-a02d-dfee7d4f908f" providerId="ADAL" clId="{9355FDDA-B601-AD4D-BF43-64D367854AC5}" dt="2021-04-13T16:36:05.890" v="5573" actId="12"/>
          <ac:spMkLst>
            <pc:docMk/>
            <pc:sldMk cId="4221996391" sldId="400"/>
            <ac:spMk id="300" creationId="{00000000-0000-0000-0000-000000000000}"/>
          </ac:spMkLst>
        </pc:spChg>
        <pc:spChg chg="del mod topLvl">
          <ac:chgData name="Mark Herbert" userId="2018b251-adfe-4d54-a02d-dfee7d4f908f" providerId="ADAL" clId="{9355FDDA-B601-AD4D-BF43-64D367854AC5}" dt="2021-04-13T16:35:23.930" v="5553" actId="478"/>
          <ac:spMkLst>
            <pc:docMk/>
            <pc:sldMk cId="4221996391" sldId="400"/>
            <ac:spMk id="301" creationId="{00000000-0000-0000-0000-000000000000}"/>
          </ac:spMkLst>
        </pc:spChg>
        <pc:spChg chg="mod topLvl">
          <ac:chgData name="Mark Herbert" userId="2018b251-adfe-4d54-a02d-dfee7d4f908f" providerId="ADAL" clId="{9355FDDA-B601-AD4D-BF43-64D367854AC5}" dt="2021-04-13T16:36:05.890" v="5573" actId="12"/>
          <ac:spMkLst>
            <pc:docMk/>
            <pc:sldMk cId="4221996391" sldId="400"/>
            <ac:spMk id="302" creationId="{00000000-0000-0000-0000-000000000000}"/>
          </ac:spMkLst>
        </pc:spChg>
        <pc:spChg chg="del mod topLvl">
          <ac:chgData name="Mark Herbert" userId="2018b251-adfe-4d54-a02d-dfee7d4f908f" providerId="ADAL" clId="{9355FDDA-B601-AD4D-BF43-64D367854AC5}" dt="2021-04-13T16:35:30.744" v="5556" actId="478"/>
          <ac:spMkLst>
            <pc:docMk/>
            <pc:sldMk cId="4221996391" sldId="400"/>
            <ac:spMk id="303" creationId="{00000000-0000-0000-0000-000000000000}"/>
          </ac:spMkLst>
        </pc:spChg>
        <pc:spChg chg="mod topLvl">
          <ac:chgData name="Mark Herbert" userId="2018b251-adfe-4d54-a02d-dfee7d4f908f" providerId="ADAL" clId="{9355FDDA-B601-AD4D-BF43-64D367854AC5}" dt="2021-04-13T16:36:05.890" v="5573" actId="12"/>
          <ac:spMkLst>
            <pc:docMk/>
            <pc:sldMk cId="4221996391" sldId="400"/>
            <ac:spMk id="304" creationId="{00000000-0000-0000-0000-000000000000}"/>
          </ac:spMkLst>
        </pc:spChg>
        <pc:spChg chg="del mod topLvl">
          <ac:chgData name="Mark Herbert" userId="2018b251-adfe-4d54-a02d-dfee7d4f908f" providerId="ADAL" clId="{9355FDDA-B601-AD4D-BF43-64D367854AC5}" dt="2021-04-13T16:35:37.370" v="5559" actId="478"/>
          <ac:spMkLst>
            <pc:docMk/>
            <pc:sldMk cId="4221996391" sldId="400"/>
            <ac:spMk id="305" creationId="{00000000-0000-0000-0000-000000000000}"/>
          </ac:spMkLst>
        </pc:spChg>
        <pc:spChg chg="mod topLvl">
          <ac:chgData name="Mark Herbert" userId="2018b251-adfe-4d54-a02d-dfee7d4f908f" providerId="ADAL" clId="{9355FDDA-B601-AD4D-BF43-64D367854AC5}" dt="2021-04-13T16:36:05.890" v="5573" actId="12"/>
          <ac:spMkLst>
            <pc:docMk/>
            <pc:sldMk cId="4221996391" sldId="400"/>
            <ac:spMk id="306" creationId="{00000000-0000-0000-0000-000000000000}"/>
          </ac:spMkLst>
        </pc:spChg>
        <pc:spChg chg="del mod topLvl">
          <ac:chgData name="Mark Herbert" userId="2018b251-adfe-4d54-a02d-dfee7d4f908f" providerId="ADAL" clId="{9355FDDA-B601-AD4D-BF43-64D367854AC5}" dt="2021-04-13T16:35:43.975" v="5562" actId="478"/>
          <ac:spMkLst>
            <pc:docMk/>
            <pc:sldMk cId="4221996391" sldId="400"/>
            <ac:spMk id="307" creationId="{00000000-0000-0000-0000-000000000000}"/>
          </ac:spMkLst>
        </pc:spChg>
        <pc:grpChg chg="del">
          <ac:chgData name="Mark Herbert" userId="2018b251-adfe-4d54-a02d-dfee7d4f908f" providerId="ADAL" clId="{9355FDDA-B601-AD4D-BF43-64D367854AC5}" dt="2021-04-13T16:35:30.744" v="5556" actId="478"/>
          <ac:grpSpMkLst>
            <pc:docMk/>
            <pc:sldMk cId="4221996391" sldId="400"/>
            <ac:grpSpMk id="2" creationId="{9D2A2B2B-5F42-45DF-91A7-AB8F40F4114C}"/>
          </ac:grpSpMkLst>
        </pc:grpChg>
        <pc:grpChg chg="del">
          <ac:chgData name="Mark Herbert" userId="2018b251-adfe-4d54-a02d-dfee7d4f908f" providerId="ADAL" clId="{9355FDDA-B601-AD4D-BF43-64D367854AC5}" dt="2021-04-13T16:35:43.975" v="5562" actId="478"/>
          <ac:grpSpMkLst>
            <pc:docMk/>
            <pc:sldMk cId="4221996391" sldId="400"/>
            <ac:grpSpMk id="3" creationId="{3C2DC14F-C03B-4D32-B6F1-4D373B927088}"/>
          </ac:grpSpMkLst>
        </pc:grpChg>
        <pc:grpChg chg="del">
          <ac:chgData name="Mark Herbert" userId="2018b251-adfe-4d54-a02d-dfee7d4f908f" providerId="ADAL" clId="{9355FDDA-B601-AD4D-BF43-64D367854AC5}" dt="2021-04-13T16:35:37.370" v="5559" actId="478"/>
          <ac:grpSpMkLst>
            <pc:docMk/>
            <pc:sldMk cId="4221996391" sldId="400"/>
            <ac:grpSpMk id="4" creationId="{6F5E1995-6A86-4C70-921B-14DAE91CC48F}"/>
          </ac:grpSpMkLst>
        </pc:grpChg>
        <pc:grpChg chg="add del">
          <ac:chgData name="Mark Herbert" userId="2018b251-adfe-4d54-a02d-dfee7d4f908f" providerId="ADAL" clId="{9355FDDA-B601-AD4D-BF43-64D367854AC5}" dt="2021-04-13T16:35:23.930" v="5553" actId="478"/>
          <ac:grpSpMkLst>
            <pc:docMk/>
            <pc:sldMk cId="4221996391" sldId="400"/>
            <ac:grpSpMk id="5" creationId="{1E5086EF-E4F5-4802-A0A3-FB399FFBA336}"/>
          </ac:grpSpMkLst>
        </pc:grpChg>
        <pc:picChg chg="add mod">
          <ac:chgData name="Mark Herbert" userId="2018b251-adfe-4d54-a02d-dfee7d4f908f" providerId="ADAL" clId="{9355FDDA-B601-AD4D-BF43-64D367854AC5}" dt="2021-04-13T16:26:41.495" v="5366" actId="167"/>
          <ac:picMkLst>
            <pc:docMk/>
            <pc:sldMk cId="4221996391" sldId="400"/>
            <ac:picMk id="18" creationId="{00B9B7E7-2BB1-634A-95A8-26EFB1B98156}"/>
          </ac:picMkLst>
        </pc:picChg>
        <pc:picChg chg="del">
          <ac:chgData name="Mark Herbert" userId="2018b251-adfe-4d54-a02d-dfee7d4f908f" providerId="ADAL" clId="{9355FDDA-B601-AD4D-BF43-64D367854AC5}" dt="2021-04-13T16:26:40.547" v="5364" actId="478"/>
          <ac:picMkLst>
            <pc:docMk/>
            <pc:sldMk cId="4221996391" sldId="400"/>
            <ac:picMk id="296" creationId="{00000000-0000-0000-0000-000000000000}"/>
          </ac:picMkLst>
        </pc:picChg>
      </pc:sldChg>
      <pc:sldChg chg="addSp delSp modSp add mod modNotesTx">
        <pc:chgData name="Mark Herbert" userId="2018b251-adfe-4d54-a02d-dfee7d4f908f" providerId="ADAL" clId="{9355FDDA-B601-AD4D-BF43-64D367854AC5}" dt="2021-04-13T16:39:21.161" v="5606" actId="1076"/>
        <pc:sldMkLst>
          <pc:docMk/>
          <pc:sldMk cId="3448162492" sldId="407"/>
        </pc:sldMkLst>
        <pc:spChg chg="mod">
          <ac:chgData name="Mark Herbert" userId="2018b251-adfe-4d54-a02d-dfee7d4f908f" providerId="ADAL" clId="{9355FDDA-B601-AD4D-BF43-64D367854AC5}" dt="2021-04-13T16:39:21.161" v="5606" actId="1076"/>
          <ac:spMkLst>
            <pc:docMk/>
            <pc:sldMk cId="3448162492" sldId="407"/>
            <ac:spMk id="7" creationId="{00000000-0000-0000-0000-000000000000}"/>
          </ac:spMkLst>
        </pc:spChg>
        <pc:spChg chg="mod">
          <ac:chgData name="Mark Herbert" userId="2018b251-adfe-4d54-a02d-dfee7d4f908f" providerId="ADAL" clId="{9355FDDA-B601-AD4D-BF43-64D367854AC5}" dt="2021-04-13T16:38:55.647" v="5603" actId="1076"/>
          <ac:spMkLst>
            <pc:docMk/>
            <pc:sldMk cId="3448162492" sldId="407"/>
            <ac:spMk id="9" creationId="{00000000-0000-0000-0000-000000000000}"/>
          </ac:spMkLst>
        </pc:spChg>
        <pc:spChg chg="mod">
          <ac:chgData name="Mark Herbert" userId="2018b251-adfe-4d54-a02d-dfee7d4f908f" providerId="ADAL" clId="{9355FDDA-B601-AD4D-BF43-64D367854AC5}" dt="2021-04-13T16:39:04.521" v="5604" actId="1076"/>
          <ac:spMkLst>
            <pc:docMk/>
            <pc:sldMk cId="3448162492" sldId="407"/>
            <ac:spMk id="12" creationId="{00000000-0000-0000-0000-000000000000}"/>
          </ac:spMkLst>
        </pc:spChg>
        <pc:spChg chg="mod">
          <ac:chgData name="Mark Herbert" userId="2018b251-adfe-4d54-a02d-dfee7d4f908f" providerId="ADAL" clId="{9355FDDA-B601-AD4D-BF43-64D367854AC5}" dt="2021-04-13T16:38:48.684" v="5602" actId="14100"/>
          <ac:spMkLst>
            <pc:docMk/>
            <pc:sldMk cId="3448162492" sldId="407"/>
            <ac:spMk id="13" creationId="{00000000-0000-0000-0000-000000000000}"/>
          </ac:spMkLst>
        </pc:spChg>
        <pc:picChg chg="del">
          <ac:chgData name="Mark Herbert" userId="2018b251-adfe-4d54-a02d-dfee7d4f908f" providerId="ADAL" clId="{9355FDDA-B601-AD4D-BF43-64D367854AC5}" dt="2021-04-13T16:30:07.133" v="5476" actId="478"/>
          <ac:picMkLst>
            <pc:docMk/>
            <pc:sldMk cId="3448162492" sldId="407"/>
            <ac:picMk id="2" creationId="{2FEB977C-1777-4CE2-9FE1-D2D0BE216609}"/>
          </ac:picMkLst>
        </pc:picChg>
        <pc:picChg chg="del">
          <ac:chgData name="Mark Herbert" userId="2018b251-adfe-4d54-a02d-dfee7d4f908f" providerId="ADAL" clId="{9355FDDA-B601-AD4D-BF43-64D367854AC5}" dt="2021-04-13T16:26:55.804" v="5376" actId="478"/>
          <ac:picMkLst>
            <pc:docMk/>
            <pc:sldMk cId="3448162492" sldId="407"/>
            <ac:picMk id="8" creationId="{996CCE2C-C2E6-4701-80BA-40AD91C9DF5B}"/>
          </ac:picMkLst>
        </pc:picChg>
        <pc:picChg chg="add mod">
          <ac:chgData name="Mark Herbert" userId="2018b251-adfe-4d54-a02d-dfee7d4f908f" providerId="ADAL" clId="{9355FDDA-B601-AD4D-BF43-64D367854AC5}" dt="2021-04-13T16:39:08.869" v="5605" actId="1076"/>
          <ac:picMkLst>
            <pc:docMk/>
            <pc:sldMk cId="3448162492" sldId="407"/>
            <ac:picMk id="11" creationId="{0C361E03-E67D-9B47-ACFE-0AFC7E61ED53}"/>
          </ac:picMkLst>
        </pc:picChg>
        <pc:picChg chg="add mod">
          <ac:chgData name="Mark Herbert" userId="2018b251-adfe-4d54-a02d-dfee7d4f908f" providerId="ADAL" clId="{9355FDDA-B601-AD4D-BF43-64D367854AC5}" dt="2021-04-13T16:30:07.879" v="5477"/>
          <ac:picMkLst>
            <pc:docMk/>
            <pc:sldMk cId="3448162492" sldId="407"/>
            <ac:picMk id="14" creationId="{5036019B-6736-9943-A182-817115F12830}"/>
          </ac:picMkLst>
        </pc:picChg>
      </pc:sldChg>
      <pc:sldChg chg="addSp delSp modSp del mod">
        <pc:chgData name="Mark Herbert" userId="2018b251-adfe-4d54-a02d-dfee7d4f908f" providerId="ADAL" clId="{9355FDDA-B601-AD4D-BF43-64D367854AC5}" dt="2021-04-12T18:24:54.077" v="3250" actId="2696"/>
        <pc:sldMkLst>
          <pc:docMk/>
          <pc:sldMk cId="3702442400" sldId="407"/>
        </pc:sldMkLst>
        <pc:spChg chg="mod">
          <ac:chgData name="Mark Herbert" userId="2018b251-adfe-4d54-a02d-dfee7d4f908f" providerId="ADAL" clId="{9355FDDA-B601-AD4D-BF43-64D367854AC5}" dt="2021-04-12T18:24:33.392" v="3248" actId="3064"/>
          <ac:spMkLst>
            <pc:docMk/>
            <pc:sldMk cId="3702442400" sldId="407"/>
            <ac:spMk id="7" creationId="{00000000-0000-0000-0000-000000000000}"/>
          </ac:spMkLst>
        </pc:spChg>
        <pc:spChg chg="mod">
          <ac:chgData name="Mark Herbert" userId="2018b251-adfe-4d54-a02d-dfee7d4f908f" providerId="ADAL" clId="{9355FDDA-B601-AD4D-BF43-64D367854AC5}" dt="2021-04-12T18:23:34.513" v="3222" actId="1076"/>
          <ac:spMkLst>
            <pc:docMk/>
            <pc:sldMk cId="3702442400" sldId="407"/>
            <ac:spMk id="9" creationId="{00000000-0000-0000-0000-000000000000}"/>
          </ac:spMkLst>
        </pc:spChg>
        <pc:spChg chg="mod">
          <ac:chgData name="Mark Herbert" userId="2018b251-adfe-4d54-a02d-dfee7d4f908f" providerId="ADAL" clId="{9355FDDA-B601-AD4D-BF43-64D367854AC5}" dt="2021-04-12T18:24:29.611" v="3244" actId="3064"/>
          <ac:spMkLst>
            <pc:docMk/>
            <pc:sldMk cId="3702442400" sldId="407"/>
            <ac:spMk id="12" creationId="{00000000-0000-0000-0000-000000000000}"/>
          </ac:spMkLst>
        </pc:spChg>
        <pc:spChg chg="mod">
          <ac:chgData name="Mark Herbert" userId="2018b251-adfe-4d54-a02d-dfee7d4f908f" providerId="ADAL" clId="{9355FDDA-B601-AD4D-BF43-64D367854AC5}" dt="2021-04-12T18:24:15.245" v="3236" actId="3064"/>
          <ac:spMkLst>
            <pc:docMk/>
            <pc:sldMk cId="3702442400" sldId="407"/>
            <ac:spMk id="13" creationId="{00000000-0000-0000-0000-000000000000}"/>
          </ac:spMkLst>
        </pc:spChg>
        <pc:spChg chg="mod">
          <ac:chgData name="Mark Herbert" userId="2018b251-adfe-4d54-a02d-dfee7d4f908f" providerId="ADAL" clId="{9355FDDA-B601-AD4D-BF43-64D367854AC5}" dt="2021-04-12T18:24:50.144" v="3249" actId="1076"/>
          <ac:spMkLst>
            <pc:docMk/>
            <pc:sldMk cId="3702442400" sldId="407"/>
            <ac:spMk id="16" creationId="{00000000-0000-0000-0000-000000000000}"/>
          </ac:spMkLst>
        </pc:spChg>
        <pc:picChg chg="del">
          <ac:chgData name="Mark Herbert" userId="2018b251-adfe-4d54-a02d-dfee7d4f908f" providerId="ADAL" clId="{9355FDDA-B601-AD4D-BF43-64D367854AC5}" dt="2021-04-12T18:23:36.274" v="3223" actId="478"/>
          <ac:picMkLst>
            <pc:docMk/>
            <pc:sldMk cId="3702442400" sldId="407"/>
            <ac:picMk id="6" creationId="{00000000-0000-0000-0000-000000000000}"/>
          </ac:picMkLst>
        </pc:picChg>
        <pc:picChg chg="mod">
          <ac:chgData name="Mark Herbert" userId="2018b251-adfe-4d54-a02d-dfee7d4f908f" providerId="ADAL" clId="{9355FDDA-B601-AD4D-BF43-64D367854AC5}" dt="2021-04-12T18:23:54.499" v="3229" actId="167"/>
          <ac:picMkLst>
            <pc:docMk/>
            <pc:sldMk cId="3702442400" sldId="407"/>
            <ac:picMk id="8" creationId="{996CCE2C-C2E6-4701-80BA-40AD91C9DF5B}"/>
          </ac:picMkLst>
        </pc:picChg>
        <pc:picChg chg="add mod">
          <ac:chgData name="Mark Herbert" userId="2018b251-adfe-4d54-a02d-dfee7d4f908f" providerId="ADAL" clId="{9355FDDA-B601-AD4D-BF43-64D367854AC5}" dt="2021-04-12T18:24:03.841" v="3230" actId="1076"/>
          <ac:picMkLst>
            <pc:docMk/>
            <pc:sldMk cId="3702442400" sldId="407"/>
            <ac:picMk id="10" creationId="{853A60CB-4721-E846-9C16-FE4A14119A29}"/>
          </ac:picMkLst>
        </pc:picChg>
      </pc:sldChg>
      <pc:sldChg chg="addSp delSp modSp del mod">
        <pc:chgData name="Mark Herbert" userId="2018b251-adfe-4d54-a02d-dfee7d4f908f" providerId="ADAL" clId="{9355FDDA-B601-AD4D-BF43-64D367854AC5}" dt="2021-04-12T18:24:54.077" v="3250" actId="2696"/>
        <pc:sldMkLst>
          <pc:docMk/>
          <pc:sldMk cId="945291811" sldId="408"/>
        </pc:sldMkLst>
        <pc:spChg chg="mod">
          <ac:chgData name="Mark Herbert" userId="2018b251-adfe-4d54-a02d-dfee7d4f908f" providerId="ADAL" clId="{9355FDDA-B601-AD4D-BF43-64D367854AC5}" dt="2021-04-12T18:20:42.196" v="3202" actId="14100"/>
          <ac:spMkLst>
            <pc:docMk/>
            <pc:sldMk cId="945291811" sldId="408"/>
            <ac:spMk id="7" creationId="{00000000-0000-0000-0000-000000000000}"/>
          </ac:spMkLst>
        </pc:spChg>
        <pc:spChg chg="mod">
          <ac:chgData name="Mark Herbert" userId="2018b251-adfe-4d54-a02d-dfee7d4f908f" providerId="ADAL" clId="{9355FDDA-B601-AD4D-BF43-64D367854AC5}" dt="2021-04-12T18:20:49.853" v="3203" actId="1076"/>
          <ac:spMkLst>
            <pc:docMk/>
            <pc:sldMk cId="945291811" sldId="408"/>
            <ac:spMk id="9" creationId="{00000000-0000-0000-0000-000000000000}"/>
          </ac:spMkLst>
        </pc:spChg>
        <pc:spChg chg="mod">
          <ac:chgData name="Mark Herbert" userId="2018b251-adfe-4d54-a02d-dfee7d4f908f" providerId="ADAL" clId="{9355FDDA-B601-AD4D-BF43-64D367854AC5}" dt="2021-04-12T18:21:03.133" v="3205" actId="1076"/>
          <ac:spMkLst>
            <pc:docMk/>
            <pc:sldMk cId="945291811" sldId="408"/>
            <ac:spMk id="12" creationId="{00000000-0000-0000-0000-000000000000}"/>
          </ac:spMkLst>
        </pc:spChg>
        <pc:spChg chg="mod">
          <ac:chgData name="Mark Herbert" userId="2018b251-adfe-4d54-a02d-dfee7d4f908f" providerId="ADAL" clId="{9355FDDA-B601-AD4D-BF43-64D367854AC5}" dt="2021-04-12T18:20:57.575" v="3204" actId="1076"/>
          <ac:spMkLst>
            <pc:docMk/>
            <pc:sldMk cId="945291811" sldId="408"/>
            <ac:spMk id="13" creationId="{00000000-0000-0000-0000-000000000000}"/>
          </ac:spMkLst>
        </pc:spChg>
        <pc:spChg chg="mod">
          <ac:chgData name="Mark Herbert" userId="2018b251-adfe-4d54-a02d-dfee7d4f908f" providerId="ADAL" clId="{9355FDDA-B601-AD4D-BF43-64D367854AC5}" dt="2021-04-12T18:03:48.007" v="3127" actId="1076"/>
          <ac:spMkLst>
            <pc:docMk/>
            <pc:sldMk cId="945291811" sldId="408"/>
            <ac:spMk id="16" creationId="{00000000-0000-0000-0000-000000000000}"/>
          </ac:spMkLst>
        </pc:spChg>
        <pc:picChg chg="del">
          <ac:chgData name="Mark Herbert" userId="2018b251-adfe-4d54-a02d-dfee7d4f908f" providerId="ADAL" clId="{9355FDDA-B601-AD4D-BF43-64D367854AC5}" dt="2021-04-12T18:03:51.234" v="3128" actId="478"/>
          <ac:picMkLst>
            <pc:docMk/>
            <pc:sldMk cId="945291811" sldId="408"/>
            <ac:picMk id="6" creationId="{00000000-0000-0000-0000-000000000000}"/>
          </ac:picMkLst>
        </pc:picChg>
        <pc:picChg chg="mod">
          <ac:chgData name="Mark Herbert" userId="2018b251-adfe-4d54-a02d-dfee7d4f908f" providerId="ADAL" clId="{9355FDDA-B601-AD4D-BF43-64D367854AC5}" dt="2021-04-12T18:19:56.098" v="3194" actId="1076"/>
          <ac:picMkLst>
            <pc:docMk/>
            <pc:sldMk cId="945291811" sldId="408"/>
            <ac:picMk id="8" creationId="{2538DB60-4AA0-494F-9FED-C3446BB3883B}"/>
          </ac:picMkLst>
        </pc:picChg>
        <pc:picChg chg="add mod">
          <ac:chgData name="Mark Herbert" userId="2018b251-adfe-4d54-a02d-dfee7d4f908f" providerId="ADAL" clId="{9355FDDA-B601-AD4D-BF43-64D367854AC5}" dt="2021-04-12T18:04:03.620" v="3132" actId="167"/>
          <ac:picMkLst>
            <pc:docMk/>
            <pc:sldMk cId="945291811" sldId="408"/>
            <ac:picMk id="10" creationId="{8949C3AE-A6F0-C348-82FB-4143A7507C67}"/>
          </ac:picMkLst>
        </pc:picChg>
      </pc:sldChg>
      <pc:sldChg chg="addSp delSp modSp add mod modNotesTx">
        <pc:chgData name="Mark Herbert" userId="2018b251-adfe-4d54-a02d-dfee7d4f908f" providerId="ADAL" clId="{9355FDDA-B601-AD4D-BF43-64D367854AC5}" dt="2021-04-13T16:30:36.208" v="5481" actId="1076"/>
        <pc:sldMkLst>
          <pc:docMk/>
          <pc:sldMk cId="3555727024" sldId="408"/>
        </pc:sldMkLst>
        <pc:spChg chg="mod">
          <ac:chgData name="Mark Herbert" userId="2018b251-adfe-4d54-a02d-dfee7d4f908f" providerId="ADAL" clId="{9355FDDA-B601-AD4D-BF43-64D367854AC5}" dt="2021-04-13T16:30:36.208" v="5481" actId="1076"/>
          <ac:spMkLst>
            <pc:docMk/>
            <pc:sldMk cId="3555727024" sldId="408"/>
            <ac:spMk id="7" creationId="{00000000-0000-0000-0000-000000000000}"/>
          </ac:spMkLst>
        </pc:spChg>
        <pc:spChg chg="mod">
          <ac:chgData name="Mark Herbert" userId="2018b251-adfe-4d54-a02d-dfee7d4f908f" providerId="ADAL" clId="{9355FDDA-B601-AD4D-BF43-64D367854AC5}" dt="2021-04-13T16:30:36.208" v="5481" actId="1076"/>
          <ac:spMkLst>
            <pc:docMk/>
            <pc:sldMk cId="3555727024" sldId="408"/>
            <ac:spMk id="9" creationId="{00000000-0000-0000-0000-000000000000}"/>
          </ac:spMkLst>
        </pc:spChg>
        <pc:spChg chg="mod">
          <ac:chgData name="Mark Herbert" userId="2018b251-adfe-4d54-a02d-dfee7d4f908f" providerId="ADAL" clId="{9355FDDA-B601-AD4D-BF43-64D367854AC5}" dt="2021-04-13T16:30:25.727" v="5480" actId="1076"/>
          <ac:spMkLst>
            <pc:docMk/>
            <pc:sldMk cId="3555727024" sldId="408"/>
            <ac:spMk id="12" creationId="{00000000-0000-0000-0000-000000000000}"/>
          </ac:spMkLst>
        </pc:spChg>
        <pc:spChg chg="mod">
          <ac:chgData name="Mark Herbert" userId="2018b251-adfe-4d54-a02d-dfee7d4f908f" providerId="ADAL" clId="{9355FDDA-B601-AD4D-BF43-64D367854AC5}" dt="2021-04-13T16:30:25.727" v="5480" actId="1076"/>
          <ac:spMkLst>
            <pc:docMk/>
            <pc:sldMk cId="3555727024" sldId="408"/>
            <ac:spMk id="13" creationId="{00000000-0000-0000-0000-000000000000}"/>
          </ac:spMkLst>
        </pc:spChg>
        <pc:picChg chg="del mod">
          <ac:chgData name="Mark Herbert" userId="2018b251-adfe-4d54-a02d-dfee7d4f908f" providerId="ADAL" clId="{9355FDDA-B601-AD4D-BF43-64D367854AC5}" dt="2021-04-13T16:30:01.651" v="5474" actId="478"/>
          <ac:picMkLst>
            <pc:docMk/>
            <pc:sldMk cId="3555727024" sldId="408"/>
            <ac:picMk id="2" creationId="{0E2D8964-416E-4C9F-AB2C-87550026F3C2}"/>
          </ac:picMkLst>
        </pc:picChg>
        <pc:picChg chg="del">
          <ac:chgData name="Mark Herbert" userId="2018b251-adfe-4d54-a02d-dfee7d4f908f" providerId="ADAL" clId="{9355FDDA-B601-AD4D-BF43-64D367854AC5}" dt="2021-04-13T16:26:51.946" v="5373" actId="478"/>
          <ac:picMkLst>
            <pc:docMk/>
            <pc:sldMk cId="3555727024" sldId="408"/>
            <ac:picMk id="8" creationId="{2538DB60-4AA0-494F-9FED-C3446BB3883B}"/>
          </ac:picMkLst>
        </pc:picChg>
        <pc:picChg chg="add mod">
          <ac:chgData name="Mark Herbert" userId="2018b251-adfe-4d54-a02d-dfee7d4f908f" providerId="ADAL" clId="{9355FDDA-B601-AD4D-BF43-64D367854AC5}" dt="2021-04-13T16:26:52.844" v="5375" actId="167"/>
          <ac:picMkLst>
            <pc:docMk/>
            <pc:sldMk cId="3555727024" sldId="408"/>
            <ac:picMk id="11" creationId="{91B9ED0B-9EA1-2B40-BF04-4A26BD848659}"/>
          </ac:picMkLst>
        </pc:picChg>
        <pc:picChg chg="add mod">
          <ac:chgData name="Mark Herbert" userId="2018b251-adfe-4d54-a02d-dfee7d4f908f" providerId="ADAL" clId="{9355FDDA-B601-AD4D-BF43-64D367854AC5}" dt="2021-04-13T16:30:02.349" v="5475"/>
          <ac:picMkLst>
            <pc:docMk/>
            <pc:sldMk cId="3555727024" sldId="408"/>
            <ac:picMk id="14" creationId="{8888B487-C9EF-0848-BDC7-A6A1F3FE9033}"/>
          </ac:picMkLst>
        </pc:picChg>
      </pc:sldChg>
      <pc:sldChg chg="del">
        <pc:chgData name="Mark Herbert" userId="2018b251-adfe-4d54-a02d-dfee7d4f908f" providerId="ADAL" clId="{9355FDDA-B601-AD4D-BF43-64D367854AC5}" dt="2021-03-31T08:05:45.312" v="63" actId="2696"/>
        <pc:sldMkLst>
          <pc:docMk/>
          <pc:sldMk cId="1524582213" sldId="425"/>
        </pc:sldMkLst>
      </pc:sldChg>
      <pc:sldChg chg="del">
        <pc:chgData name="Mark Herbert" userId="2018b251-adfe-4d54-a02d-dfee7d4f908f" providerId="ADAL" clId="{9355FDDA-B601-AD4D-BF43-64D367854AC5}" dt="2021-04-12T18:00:51.291" v="3095" actId="2696"/>
        <pc:sldMkLst>
          <pc:docMk/>
          <pc:sldMk cId="1560120044" sldId="441"/>
        </pc:sldMkLst>
      </pc:sldChg>
      <pc:sldChg chg="del">
        <pc:chgData name="Mark Herbert" userId="2018b251-adfe-4d54-a02d-dfee7d4f908f" providerId="ADAL" clId="{9355FDDA-B601-AD4D-BF43-64D367854AC5}" dt="2021-03-31T08:05:46.558" v="64" actId="2696"/>
        <pc:sldMkLst>
          <pc:docMk/>
          <pc:sldMk cId="1074749344" sldId="455"/>
        </pc:sldMkLst>
      </pc:sldChg>
      <pc:sldChg chg="modSp add del mod ord">
        <pc:chgData name="Mark Herbert" userId="2018b251-adfe-4d54-a02d-dfee7d4f908f" providerId="ADAL" clId="{9355FDDA-B601-AD4D-BF43-64D367854AC5}" dt="2021-04-12T18:00:46.194" v="3094" actId="2696"/>
        <pc:sldMkLst>
          <pc:docMk/>
          <pc:sldMk cId="269818859" sldId="464"/>
        </pc:sldMkLst>
        <pc:spChg chg="mod">
          <ac:chgData name="Mark Herbert" userId="2018b251-adfe-4d54-a02d-dfee7d4f908f" providerId="ADAL" clId="{9355FDDA-B601-AD4D-BF43-64D367854AC5}" dt="2021-04-12T17:56:52.418" v="2866" actId="21"/>
          <ac:spMkLst>
            <pc:docMk/>
            <pc:sldMk cId="269818859" sldId="464"/>
            <ac:spMk id="2" creationId="{CBB77DC0-2BB2-4C49-996E-5F2B8A79A36C}"/>
          </ac:spMkLst>
        </pc:spChg>
      </pc:sldChg>
      <pc:sldChg chg="del">
        <pc:chgData name="Mark Herbert" userId="2018b251-adfe-4d54-a02d-dfee7d4f908f" providerId="ADAL" clId="{9355FDDA-B601-AD4D-BF43-64D367854AC5}" dt="2021-04-12T17:56:26.295" v="2863" actId="2696"/>
        <pc:sldMkLst>
          <pc:docMk/>
          <pc:sldMk cId="2532830063" sldId="464"/>
        </pc:sldMkLst>
      </pc:sldChg>
      <pc:sldChg chg="del">
        <pc:chgData name="Mark Herbert" userId="2018b251-adfe-4d54-a02d-dfee7d4f908f" providerId="ADAL" clId="{9355FDDA-B601-AD4D-BF43-64D367854AC5}" dt="2021-04-12T17:46:56.859" v="2644" actId="2696"/>
        <pc:sldMkLst>
          <pc:docMk/>
          <pc:sldMk cId="1832719585" sldId="509"/>
        </pc:sldMkLst>
      </pc:sldChg>
      <pc:sldChg chg="addSp delSp modSp add mod ord">
        <pc:chgData name="Mark Herbert" userId="2018b251-adfe-4d54-a02d-dfee7d4f908f" providerId="ADAL" clId="{9355FDDA-B601-AD4D-BF43-64D367854AC5}" dt="2021-04-13T16:28:41.816" v="5449" actId="14100"/>
        <pc:sldMkLst>
          <pc:docMk/>
          <pc:sldMk cId="3800883946" sldId="509"/>
        </pc:sldMkLst>
        <pc:spChg chg="mod">
          <ac:chgData name="Mark Herbert" userId="2018b251-adfe-4d54-a02d-dfee7d4f908f" providerId="ADAL" clId="{9355FDDA-B601-AD4D-BF43-64D367854AC5}" dt="2021-04-12T17:49:32.410" v="2752" actId="1076"/>
          <ac:spMkLst>
            <pc:docMk/>
            <pc:sldMk cId="3800883946" sldId="509"/>
            <ac:spMk id="2" creationId="{921A9A3F-C8E8-43B7-9C03-C3803A9BD2F6}"/>
          </ac:spMkLst>
        </pc:spChg>
        <pc:spChg chg="add mod">
          <ac:chgData name="Mark Herbert" userId="2018b251-adfe-4d54-a02d-dfee7d4f908f" providerId="ADAL" clId="{9355FDDA-B601-AD4D-BF43-64D367854AC5}" dt="2021-04-13T16:28:41.816" v="5449" actId="14100"/>
          <ac:spMkLst>
            <pc:docMk/>
            <pc:sldMk cId="3800883946" sldId="509"/>
            <ac:spMk id="12" creationId="{4ED59EC8-69A2-1145-A075-710D3E33D5B9}"/>
          </ac:spMkLst>
        </pc:spChg>
        <pc:spChg chg="del mod">
          <ac:chgData name="Mark Herbert" userId="2018b251-adfe-4d54-a02d-dfee7d4f908f" providerId="ADAL" clId="{9355FDDA-B601-AD4D-BF43-64D367854AC5}" dt="2021-04-13T16:28:32.155" v="5417" actId="478"/>
          <ac:spMkLst>
            <pc:docMk/>
            <pc:sldMk cId="3800883946" sldId="509"/>
            <ac:spMk id="16" creationId="{350B24F3-0E7E-0F4B-8340-A47D9D302858}"/>
          </ac:spMkLst>
        </pc:spChg>
        <pc:grpChg chg="mod">
          <ac:chgData name="Mark Herbert" userId="2018b251-adfe-4d54-a02d-dfee7d4f908f" providerId="ADAL" clId="{9355FDDA-B601-AD4D-BF43-64D367854AC5}" dt="2021-04-12T17:49:37.979" v="2753" actId="1076"/>
          <ac:grpSpMkLst>
            <pc:docMk/>
            <pc:sldMk cId="3800883946" sldId="509"/>
            <ac:grpSpMk id="4" creationId="{AD6365C0-89A4-B349-865C-0E24E8068537}"/>
          </ac:grpSpMkLst>
        </pc:grpChg>
        <pc:picChg chg="del">
          <ac:chgData name="Mark Herbert" userId="2018b251-adfe-4d54-a02d-dfee7d4f908f" providerId="ADAL" clId="{9355FDDA-B601-AD4D-BF43-64D367854AC5}" dt="2021-04-13T16:26:21.410" v="5349" actId="478"/>
          <ac:picMkLst>
            <pc:docMk/>
            <pc:sldMk cId="3800883946" sldId="509"/>
            <ac:picMk id="8" creationId="{5081C487-B8C6-0343-89ED-C60FF7DB38A8}"/>
          </ac:picMkLst>
        </pc:picChg>
        <pc:picChg chg="mod">
          <ac:chgData name="Mark Herbert" userId="2018b251-adfe-4d54-a02d-dfee7d4f908f" providerId="ADAL" clId="{9355FDDA-B601-AD4D-BF43-64D367854AC5}" dt="2021-04-12T17:49:47.646" v="2755" actId="692"/>
          <ac:picMkLst>
            <pc:docMk/>
            <pc:sldMk cId="3800883946" sldId="509"/>
            <ac:picMk id="10" creationId="{8CAA28E9-B25E-0D41-A5E2-6038A36349DE}"/>
          </ac:picMkLst>
        </pc:picChg>
        <pc:picChg chg="add mod">
          <ac:chgData name="Mark Herbert" userId="2018b251-adfe-4d54-a02d-dfee7d4f908f" providerId="ADAL" clId="{9355FDDA-B601-AD4D-BF43-64D367854AC5}" dt="2021-04-13T16:26:22.209" v="5351" actId="167"/>
          <ac:picMkLst>
            <pc:docMk/>
            <pc:sldMk cId="3800883946" sldId="509"/>
            <ac:picMk id="11" creationId="{CA6F8BE2-C72A-6F43-A358-70C1E14A5E9B}"/>
          </ac:picMkLst>
        </pc:picChg>
        <pc:picChg chg="mod">
          <ac:chgData name="Mark Herbert" userId="2018b251-adfe-4d54-a02d-dfee7d4f908f" providerId="ADAL" clId="{9355FDDA-B601-AD4D-BF43-64D367854AC5}" dt="2021-04-12T17:49:47.646" v="2755" actId="692"/>
          <ac:picMkLst>
            <pc:docMk/>
            <pc:sldMk cId="3800883946" sldId="509"/>
            <ac:picMk id="13" creationId="{8932CC70-E443-2D41-B874-493BB842E39A}"/>
          </ac:picMkLst>
        </pc:picChg>
        <pc:picChg chg="mod">
          <ac:chgData name="Mark Herbert" userId="2018b251-adfe-4d54-a02d-dfee7d4f908f" providerId="ADAL" clId="{9355FDDA-B601-AD4D-BF43-64D367854AC5}" dt="2021-04-12T17:49:47.646" v="2755" actId="692"/>
          <ac:picMkLst>
            <pc:docMk/>
            <pc:sldMk cId="3800883946" sldId="509"/>
            <ac:picMk id="14" creationId="{D765AAD9-9F40-F840-8A14-528F704E8C24}"/>
          </ac:picMkLst>
        </pc:picChg>
      </pc:sldChg>
      <pc:sldChg chg="addSp delSp modSp del mod">
        <pc:chgData name="Mark Herbert" userId="2018b251-adfe-4d54-a02d-dfee7d4f908f" providerId="ADAL" clId="{9355FDDA-B601-AD4D-BF43-64D367854AC5}" dt="2021-04-12T18:24:54.077" v="3250" actId="2696"/>
        <pc:sldMkLst>
          <pc:docMk/>
          <pc:sldMk cId="2807796435" sldId="532"/>
        </pc:sldMkLst>
        <pc:spChg chg="mod">
          <ac:chgData name="Mark Herbert" userId="2018b251-adfe-4d54-a02d-dfee7d4f908f" providerId="ADAL" clId="{9355FDDA-B601-AD4D-BF43-64D367854AC5}" dt="2021-04-12T18:22:27.476" v="3211" actId="2711"/>
          <ac:spMkLst>
            <pc:docMk/>
            <pc:sldMk cId="2807796435" sldId="532"/>
            <ac:spMk id="3" creationId="{00000000-0000-0000-0000-000000000000}"/>
          </ac:spMkLst>
        </pc:spChg>
        <pc:spChg chg="mod">
          <ac:chgData name="Mark Herbert" userId="2018b251-adfe-4d54-a02d-dfee7d4f908f" providerId="ADAL" clId="{9355FDDA-B601-AD4D-BF43-64D367854AC5}" dt="2021-04-12T18:03:41.203" v="3126" actId="1076"/>
          <ac:spMkLst>
            <pc:docMk/>
            <pc:sldMk cId="2807796435" sldId="532"/>
            <ac:spMk id="4" creationId="{84EDCCDE-F69B-46CF-9A49-0F9E80C48E86}"/>
          </ac:spMkLst>
        </pc:spChg>
        <pc:spChg chg="mod">
          <ac:chgData name="Mark Herbert" userId="2018b251-adfe-4d54-a02d-dfee7d4f908f" providerId="ADAL" clId="{9355FDDA-B601-AD4D-BF43-64D367854AC5}" dt="2021-04-12T18:22:27.476" v="3211" actId="2711"/>
          <ac:spMkLst>
            <pc:docMk/>
            <pc:sldMk cId="2807796435" sldId="532"/>
            <ac:spMk id="5" creationId="{00000000-0000-0000-0000-000000000000}"/>
          </ac:spMkLst>
        </pc:spChg>
        <pc:spChg chg="mod">
          <ac:chgData name="Mark Herbert" userId="2018b251-adfe-4d54-a02d-dfee7d4f908f" providerId="ADAL" clId="{9355FDDA-B601-AD4D-BF43-64D367854AC5}" dt="2021-04-12T18:22:27.476" v="3211" actId="2711"/>
          <ac:spMkLst>
            <pc:docMk/>
            <pc:sldMk cId="2807796435" sldId="532"/>
            <ac:spMk id="8" creationId="{00000000-0000-0000-0000-000000000000}"/>
          </ac:spMkLst>
        </pc:spChg>
        <pc:spChg chg="mod">
          <ac:chgData name="Mark Herbert" userId="2018b251-adfe-4d54-a02d-dfee7d4f908f" providerId="ADAL" clId="{9355FDDA-B601-AD4D-BF43-64D367854AC5}" dt="2021-04-12T18:22:27.476" v="3211" actId="2711"/>
          <ac:spMkLst>
            <pc:docMk/>
            <pc:sldMk cId="2807796435" sldId="532"/>
            <ac:spMk id="11" creationId="{00000000-0000-0000-0000-000000000000}"/>
          </ac:spMkLst>
        </pc:spChg>
        <pc:picChg chg="del">
          <ac:chgData name="Mark Herbert" userId="2018b251-adfe-4d54-a02d-dfee7d4f908f" providerId="ADAL" clId="{9355FDDA-B601-AD4D-BF43-64D367854AC5}" dt="2021-04-12T18:02:37.234" v="3108" actId="478"/>
          <ac:picMkLst>
            <pc:docMk/>
            <pc:sldMk cId="2807796435" sldId="532"/>
            <ac:picMk id="9" creationId="{00000000-0000-0000-0000-000000000000}"/>
          </ac:picMkLst>
        </pc:picChg>
        <pc:picChg chg="mod">
          <ac:chgData name="Mark Herbert" userId="2018b251-adfe-4d54-a02d-dfee7d4f908f" providerId="ADAL" clId="{9355FDDA-B601-AD4D-BF43-64D367854AC5}" dt="2021-04-12T18:03:03.270" v="3113" actId="167"/>
          <ac:picMkLst>
            <pc:docMk/>
            <pc:sldMk cId="2807796435" sldId="532"/>
            <ac:picMk id="10" creationId="{2C644D0B-FC40-4FF0-AB1D-D15B1F604ED1}"/>
          </ac:picMkLst>
        </pc:picChg>
        <pc:picChg chg="add mod">
          <ac:chgData name="Mark Herbert" userId="2018b251-adfe-4d54-a02d-dfee7d4f908f" providerId="ADAL" clId="{9355FDDA-B601-AD4D-BF43-64D367854AC5}" dt="2021-04-12T18:02:59.751" v="3112" actId="167"/>
          <ac:picMkLst>
            <pc:docMk/>
            <pc:sldMk cId="2807796435" sldId="532"/>
            <ac:picMk id="12" creationId="{398F6CBF-33B7-3C4A-AB9E-22BC3D639F99}"/>
          </ac:picMkLst>
        </pc:picChg>
        <pc:picChg chg="add del mod">
          <ac:chgData name="Mark Herbert" userId="2018b251-adfe-4d54-a02d-dfee7d4f908f" providerId="ADAL" clId="{9355FDDA-B601-AD4D-BF43-64D367854AC5}" dt="2021-04-12T18:23:41.801" v="3225" actId="21"/>
          <ac:picMkLst>
            <pc:docMk/>
            <pc:sldMk cId="2807796435" sldId="532"/>
            <ac:picMk id="13" creationId="{6C7A9A40-50DA-A74A-9E36-8C1FE8786CC6}"/>
          </ac:picMkLst>
        </pc:picChg>
      </pc:sldChg>
      <pc:sldChg chg="addSp delSp modSp add mod modNotesTx">
        <pc:chgData name="Mark Herbert" userId="2018b251-adfe-4d54-a02d-dfee7d4f908f" providerId="ADAL" clId="{9355FDDA-B601-AD4D-BF43-64D367854AC5}" dt="2021-04-13T16:37:34.826" v="5597" actId="1076"/>
        <pc:sldMkLst>
          <pc:docMk/>
          <pc:sldMk cId="3869050625" sldId="532"/>
        </pc:sldMkLst>
        <pc:spChg chg="mod">
          <ac:chgData name="Mark Herbert" userId="2018b251-adfe-4d54-a02d-dfee7d4f908f" providerId="ADAL" clId="{9355FDDA-B601-AD4D-BF43-64D367854AC5}" dt="2021-04-12T18:25:15.200" v="3252" actId="1076"/>
          <ac:spMkLst>
            <pc:docMk/>
            <pc:sldMk cId="3869050625" sldId="532"/>
            <ac:spMk id="3" creationId="{00000000-0000-0000-0000-000000000000}"/>
          </ac:spMkLst>
        </pc:spChg>
        <pc:spChg chg="mod">
          <ac:chgData name="Mark Herbert" userId="2018b251-adfe-4d54-a02d-dfee7d4f908f" providerId="ADAL" clId="{9355FDDA-B601-AD4D-BF43-64D367854AC5}" dt="2021-04-12T18:25:15.200" v="3252" actId="1076"/>
          <ac:spMkLst>
            <pc:docMk/>
            <pc:sldMk cId="3869050625" sldId="532"/>
            <ac:spMk id="5" creationId="{00000000-0000-0000-0000-000000000000}"/>
          </ac:spMkLst>
        </pc:spChg>
        <pc:spChg chg="mod">
          <ac:chgData name="Mark Herbert" userId="2018b251-adfe-4d54-a02d-dfee7d4f908f" providerId="ADAL" clId="{9355FDDA-B601-AD4D-BF43-64D367854AC5}" dt="2021-04-13T16:37:34.826" v="5597" actId="1076"/>
          <ac:spMkLst>
            <pc:docMk/>
            <pc:sldMk cId="3869050625" sldId="532"/>
            <ac:spMk id="8" creationId="{00000000-0000-0000-0000-000000000000}"/>
          </ac:spMkLst>
        </pc:spChg>
        <pc:spChg chg="mod">
          <ac:chgData name="Mark Herbert" userId="2018b251-adfe-4d54-a02d-dfee7d4f908f" providerId="ADAL" clId="{9355FDDA-B601-AD4D-BF43-64D367854AC5}" dt="2021-04-12T18:25:15.200" v="3252" actId="1076"/>
          <ac:spMkLst>
            <pc:docMk/>
            <pc:sldMk cId="3869050625" sldId="532"/>
            <ac:spMk id="11" creationId="{00000000-0000-0000-0000-000000000000}"/>
          </ac:spMkLst>
        </pc:spChg>
        <pc:picChg chg="del">
          <ac:chgData name="Mark Herbert" userId="2018b251-adfe-4d54-a02d-dfee7d4f908f" providerId="ADAL" clId="{9355FDDA-B601-AD4D-BF43-64D367854AC5}" dt="2021-04-13T16:29:52.890" v="5471" actId="478"/>
          <ac:picMkLst>
            <pc:docMk/>
            <pc:sldMk cId="3869050625" sldId="532"/>
            <ac:picMk id="2" creationId="{3E0F7A0F-619A-4272-B639-9118656259C0}"/>
          </ac:picMkLst>
        </pc:picChg>
        <pc:picChg chg="del">
          <ac:chgData name="Mark Herbert" userId="2018b251-adfe-4d54-a02d-dfee7d4f908f" providerId="ADAL" clId="{9355FDDA-B601-AD4D-BF43-64D367854AC5}" dt="2021-04-13T16:26:48.380" v="5370" actId="478"/>
          <ac:picMkLst>
            <pc:docMk/>
            <pc:sldMk cId="3869050625" sldId="532"/>
            <ac:picMk id="10" creationId="{2C644D0B-FC40-4FF0-AB1D-D15B1F604ED1}"/>
          </ac:picMkLst>
        </pc:picChg>
        <pc:picChg chg="mod">
          <ac:chgData name="Mark Herbert" userId="2018b251-adfe-4d54-a02d-dfee7d4f908f" providerId="ADAL" clId="{9355FDDA-B601-AD4D-BF43-64D367854AC5}" dt="2021-04-12T18:25:15.200" v="3252" actId="1076"/>
          <ac:picMkLst>
            <pc:docMk/>
            <pc:sldMk cId="3869050625" sldId="532"/>
            <ac:picMk id="12" creationId="{398F6CBF-33B7-3C4A-AB9E-22BC3D639F99}"/>
          </ac:picMkLst>
        </pc:picChg>
        <pc:picChg chg="add mod">
          <ac:chgData name="Mark Herbert" userId="2018b251-adfe-4d54-a02d-dfee7d4f908f" providerId="ADAL" clId="{9355FDDA-B601-AD4D-BF43-64D367854AC5}" dt="2021-04-13T16:26:49.525" v="5372" actId="167"/>
          <ac:picMkLst>
            <pc:docMk/>
            <pc:sldMk cId="3869050625" sldId="532"/>
            <ac:picMk id="13" creationId="{C2F35235-F78A-CC48-99CD-49581E595C90}"/>
          </ac:picMkLst>
        </pc:picChg>
        <pc:picChg chg="add mod">
          <ac:chgData name="Mark Herbert" userId="2018b251-adfe-4d54-a02d-dfee7d4f908f" providerId="ADAL" clId="{9355FDDA-B601-AD4D-BF43-64D367854AC5}" dt="2021-04-13T16:29:57.488" v="5472"/>
          <ac:picMkLst>
            <pc:docMk/>
            <pc:sldMk cId="3869050625" sldId="532"/>
            <ac:picMk id="14" creationId="{2A178C25-8EC9-814E-9265-0201C958638B}"/>
          </ac:picMkLst>
        </pc:picChg>
      </pc:sldChg>
      <pc:sldChg chg="del">
        <pc:chgData name="Mark Herbert" userId="2018b251-adfe-4d54-a02d-dfee7d4f908f" providerId="ADAL" clId="{9355FDDA-B601-AD4D-BF43-64D367854AC5}" dt="2021-04-12T18:01:30.852" v="3098" actId="2696"/>
        <pc:sldMkLst>
          <pc:docMk/>
          <pc:sldMk cId="3685665743" sldId="539"/>
        </pc:sldMkLst>
      </pc:sldChg>
      <pc:sldChg chg="del modNotesTx">
        <pc:chgData name="Mark Herbert" userId="2018b251-adfe-4d54-a02d-dfee7d4f908f" providerId="ADAL" clId="{9355FDDA-B601-AD4D-BF43-64D367854AC5}" dt="2021-04-13T11:19:57.819" v="5283" actId="2696"/>
        <pc:sldMkLst>
          <pc:docMk/>
          <pc:sldMk cId="609829663" sldId="559"/>
        </pc:sldMkLst>
      </pc:sldChg>
      <pc:sldChg chg="addSp delSp modSp mod">
        <pc:chgData name="Mark Herbert" userId="2018b251-adfe-4d54-a02d-dfee7d4f908f" providerId="ADAL" clId="{9355FDDA-B601-AD4D-BF43-64D367854AC5}" dt="2021-04-13T16:25:53.194" v="5330" actId="167"/>
        <pc:sldMkLst>
          <pc:docMk/>
          <pc:sldMk cId="2657552560" sldId="570"/>
        </pc:sldMkLst>
        <pc:picChg chg="del">
          <ac:chgData name="Mark Herbert" userId="2018b251-adfe-4d54-a02d-dfee7d4f908f" providerId="ADAL" clId="{9355FDDA-B601-AD4D-BF43-64D367854AC5}" dt="2021-04-13T16:25:52.275" v="5328" actId="478"/>
          <ac:picMkLst>
            <pc:docMk/>
            <pc:sldMk cId="2657552560" sldId="570"/>
            <ac:picMk id="4" creationId="{C8D10F94-56C7-4DA7-B23E-CAF42DC15D52}"/>
          </ac:picMkLst>
        </pc:picChg>
        <pc:picChg chg="add mod">
          <ac:chgData name="Mark Herbert" userId="2018b251-adfe-4d54-a02d-dfee7d4f908f" providerId="ADAL" clId="{9355FDDA-B601-AD4D-BF43-64D367854AC5}" dt="2021-04-13T11:18:49.616" v="5253"/>
          <ac:picMkLst>
            <pc:docMk/>
            <pc:sldMk cId="2657552560" sldId="570"/>
            <ac:picMk id="28" creationId="{0FEF509C-FB98-514D-A3D4-A8DB2750CDE7}"/>
          </ac:picMkLst>
        </pc:picChg>
        <pc:picChg chg="add mod">
          <ac:chgData name="Mark Herbert" userId="2018b251-adfe-4d54-a02d-dfee7d4f908f" providerId="ADAL" clId="{9355FDDA-B601-AD4D-BF43-64D367854AC5}" dt="2021-04-13T16:25:53.194" v="5330" actId="167"/>
          <ac:picMkLst>
            <pc:docMk/>
            <pc:sldMk cId="2657552560" sldId="570"/>
            <ac:picMk id="30" creationId="{0A90D922-EED3-2343-8C21-C93343B57CFB}"/>
          </ac:picMkLst>
        </pc:picChg>
      </pc:sldChg>
      <pc:sldChg chg="addSp delSp modSp mod">
        <pc:chgData name="Mark Herbert" userId="2018b251-adfe-4d54-a02d-dfee7d4f908f" providerId="ADAL" clId="{9355FDDA-B601-AD4D-BF43-64D367854AC5}" dt="2021-04-13T16:25:39.687" v="5321" actId="167"/>
        <pc:sldMkLst>
          <pc:docMk/>
          <pc:sldMk cId="4250285359" sldId="571"/>
        </pc:sldMkLst>
        <pc:picChg chg="del">
          <ac:chgData name="Mark Herbert" userId="2018b251-adfe-4d54-a02d-dfee7d4f908f" providerId="ADAL" clId="{9355FDDA-B601-AD4D-BF43-64D367854AC5}" dt="2021-04-13T16:25:38.029" v="5319" actId="478"/>
          <ac:picMkLst>
            <pc:docMk/>
            <pc:sldMk cId="4250285359" sldId="571"/>
            <ac:picMk id="4" creationId="{C8D10F94-56C7-4DA7-B23E-CAF42DC15D52}"/>
          </ac:picMkLst>
        </pc:picChg>
        <pc:picChg chg="add mod">
          <ac:chgData name="Mark Herbert" userId="2018b251-adfe-4d54-a02d-dfee7d4f908f" providerId="ADAL" clId="{9355FDDA-B601-AD4D-BF43-64D367854AC5}" dt="2021-04-13T16:25:39.687" v="5321" actId="167"/>
          <ac:picMkLst>
            <pc:docMk/>
            <pc:sldMk cId="4250285359" sldId="571"/>
            <ac:picMk id="68" creationId="{A8E9FEA2-6C09-6644-A0DE-5A55B265AC65}"/>
          </ac:picMkLst>
        </pc:picChg>
      </pc:sldChg>
      <pc:sldChg chg="del">
        <pc:chgData name="Mark Herbert" userId="2018b251-adfe-4d54-a02d-dfee7d4f908f" providerId="ADAL" clId="{9355FDDA-B601-AD4D-BF43-64D367854AC5}" dt="2021-03-31T08:05:39.626" v="60" actId="2696"/>
        <pc:sldMkLst>
          <pc:docMk/>
          <pc:sldMk cId="270941148" sldId="579"/>
        </pc:sldMkLst>
      </pc:sldChg>
      <pc:sldChg chg="del">
        <pc:chgData name="Mark Herbert" userId="2018b251-adfe-4d54-a02d-dfee7d4f908f" providerId="ADAL" clId="{9355FDDA-B601-AD4D-BF43-64D367854AC5}" dt="2021-03-31T08:05:44.063" v="61" actId="2696"/>
        <pc:sldMkLst>
          <pc:docMk/>
          <pc:sldMk cId="3766107320" sldId="580"/>
        </pc:sldMkLst>
      </pc:sldChg>
      <pc:sldChg chg="del">
        <pc:chgData name="Mark Herbert" userId="2018b251-adfe-4d54-a02d-dfee7d4f908f" providerId="ADAL" clId="{9355FDDA-B601-AD4D-BF43-64D367854AC5}" dt="2021-03-31T08:05:52.459" v="65" actId="2696"/>
        <pc:sldMkLst>
          <pc:docMk/>
          <pc:sldMk cId="182378725" sldId="581"/>
        </pc:sldMkLst>
      </pc:sldChg>
      <pc:sldChg chg="del">
        <pc:chgData name="Mark Herbert" userId="2018b251-adfe-4d54-a02d-dfee7d4f908f" providerId="ADAL" clId="{9355FDDA-B601-AD4D-BF43-64D367854AC5}" dt="2021-04-12T18:01:01.994" v="3096" actId="2696"/>
        <pc:sldMkLst>
          <pc:docMk/>
          <pc:sldMk cId="4114761866" sldId="585"/>
        </pc:sldMkLst>
      </pc:sldChg>
      <pc:sldChg chg="del">
        <pc:chgData name="Mark Herbert" userId="2018b251-adfe-4d54-a02d-dfee7d4f908f" providerId="ADAL" clId="{9355FDDA-B601-AD4D-BF43-64D367854AC5}" dt="2021-04-12T18:26:09.302" v="3331" actId="2696"/>
        <pc:sldMkLst>
          <pc:docMk/>
          <pc:sldMk cId="1779957717" sldId="586"/>
        </pc:sldMkLst>
      </pc:sldChg>
      <pc:sldChg chg="del">
        <pc:chgData name="Mark Herbert" userId="2018b251-adfe-4d54-a02d-dfee7d4f908f" providerId="ADAL" clId="{9355FDDA-B601-AD4D-BF43-64D367854AC5}" dt="2021-03-31T08:06:05.886" v="66" actId="2696"/>
        <pc:sldMkLst>
          <pc:docMk/>
          <pc:sldMk cId="1901568480" sldId="604"/>
        </pc:sldMkLst>
      </pc:sldChg>
      <pc:sldChg chg="del ord">
        <pc:chgData name="Mark Herbert" userId="2018b251-adfe-4d54-a02d-dfee7d4f908f" providerId="ADAL" clId="{9355FDDA-B601-AD4D-BF43-64D367854AC5}" dt="2021-04-12T17:51:33.031" v="2790" actId="2696"/>
        <pc:sldMkLst>
          <pc:docMk/>
          <pc:sldMk cId="2292353972" sldId="605"/>
        </pc:sldMkLst>
      </pc:sldChg>
      <pc:sldChg chg="addSp delSp modSp add mod delAnim modAnim">
        <pc:chgData name="Mark Herbert" userId="2018b251-adfe-4d54-a02d-dfee7d4f908f" providerId="ADAL" clId="{9355FDDA-B601-AD4D-BF43-64D367854AC5}" dt="2021-04-13T16:27:56.522" v="5412" actId="1076"/>
        <pc:sldMkLst>
          <pc:docMk/>
          <pc:sldMk cId="2638289908" sldId="605"/>
        </pc:sldMkLst>
        <pc:spChg chg="mod">
          <ac:chgData name="Mark Herbert" userId="2018b251-adfe-4d54-a02d-dfee7d4f908f" providerId="ADAL" clId="{9355FDDA-B601-AD4D-BF43-64D367854AC5}" dt="2021-04-13T16:27:56.522" v="5412" actId="1076"/>
          <ac:spMkLst>
            <pc:docMk/>
            <pc:sldMk cId="2638289908" sldId="605"/>
            <ac:spMk id="11" creationId="{D4161FA3-200C-9C43-9281-796D20A64483}"/>
          </ac:spMkLst>
        </pc:spChg>
        <pc:spChg chg="del mod">
          <ac:chgData name="Mark Herbert" userId="2018b251-adfe-4d54-a02d-dfee7d4f908f" providerId="ADAL" clId="{9355FDDA-B601-AD4D-BF43-64D367854AC5}" dt="2021-04-13T11:19:55.398" v="5282" actId="478"/>
          <ac:spMkLst>
            <pc:docMk/>
            <pc:sldMk cId="2638289908" sldId="605"/>
            <ac:spMk id="16" creationId="{D4161FA3-200C-9C43-9281-796D20A64483}"/>
          </ac:spMkLst>
        </pc:spChg>
        <pc:spChg chg="add del mod">
          <ac:chgData name="Mark Herbert" userId="2018b251-adfe-4d54-a02d-dfee7d4f908f" providerId="ADAL" clId="{9355FDDA-B601-AD4D-BF43-64D367854AC5}" dt="2021-04-13T11:19:46.670" v="5279" actId="478"/>
          <ac:spMkLst>
            <pc:docMk/>
            <pc:sldMk cId="2638289908" sldId="605"/>
            <ac:spMk id="17" creationId="{FEBF7809-7562-E442-A4DD-1552CAEEEC33}"/>
          </ac:spMkLst>
        </pc:spChg>
        <pc:spChg chg="add del mod">
          <ac:chgData name="Mark Herbert" userId="2018b251-adfe-4d54-a02d-dfee7d4f908f" providerId="ADAL" clId="{9355FDDA-B601-AD4D-BF43-64D367854AC5}" dt="2021-04-13T11:19:52.408" v="5280" actId="478"/>
          <ac:spMkLst>
            <pc:docMk/>
            <pc:sldMk cId="2638289908" sldId="605"/>
            <ac:spMk id="19" creationId="{E6E8AD70-459D-4F43-B591-604DC86630CC}"/>
          </ac:spMkLst>
        </pc:spChg>
        <pc:spChg chg="add mod">
          <ac:chgData name="Mark Herbert" userId="2018b251-adfe-4d54-a02d-dfee7d4f908f" providerId="ADAL" clId="{9355FDDA-B601-AD4D-BF43-64D367854AC5}" dt="2021-04-12T17:54:57.266" v="2843" actId="1076"/>
          <ac:spMkLst>
            <pc:docMk/>
            <pc:sldMk cId="2638289908" sldId="605"/>
            <ac:spMk id="21" creationId="{BAD16476-6368-044F-9CE4-00918357AACB}"/>
          </ac:spMkLst>
        </pc:spChg>
        <pc:spChg chg="add del mod">
          <ac:chgData name="Mark Herbert" userId="2018b251-adfe-4d54-a02d-dfee7d4f908f" providerId="ADAL" clId="{9355FDDA-B601-AD4D-BF43-64D367854AC5}" dt="2021-04-13T11:19:52.408" v="5280" actId="478"/>
          <ac:spMkLst>
            <pc:docMk/>
            <pc:sldMk cId="2638289908" sldId="605"/>
            <ac:spMk id="32" creationId="{D217967E-5FDE-E54A-A8B0-40626FBFC21C}"/>
          </ac:spMkLst>
        </pc:spChg>
        <pc:spChg chg="add del mod">
          <ac:chgData name="Mark Herbert" userId="2018b251-adfe-4d54-a02d-dfee7d4f908f" providerId="ADAL" clId="{9355FDDA-B601-AD4D-BF43-64D367854AC5}" dt="2021-04-13T11:19:52.408" v="5280" actId="478"/>
          <ac:spMkLst>
            <pc:docMk/>
            <pc:sldMk cId="2638289908" sldId="605"/>
            <ac:spMk id="33" creationId="{4E087691-2B6F-4B47-86AE-A7AF3BFAA653}"/>
          </ac:spMkLst>
        </pc:spChg>
        <pc:grpChg chg="del">
          <ac:chgData name="Mark Herbert" userId="2018b251-adfe-4d54-a02d-dfee7d4f908f" providerId="ADAL" clId="{9355FDDA-B601-AD4D-BF43-64D367854AC5}" dt="2021-04-12T17:52:25.718" v="2795" actId="478"/>
          <ac:grpSpMkLst>
            <pc:docMk/>
            <pc:sldMk cId="2638289908" sldId="605"/>
            <ac:grpSpMk id="9" creationId="{5591D189-2A4A-0046-9ECD-65AE101FCEF8}"/>
          </ac:grpSpMkLst>
        </pc:grpChg>
        <pc:picChg chg="add mod">
          <ac:chgData name="Mark Herbert" userId="2018b251-adfe-4d54-a02d-dfee7d4f908f" providerId="ADAL" clId="{9355FDDA-B601-AD4D-BF43-64D367854AC5}" dt="2021-04-13T16:26:06.664" v="5339" actId="167"/>
          <ac:picMkLst>
            <pc:docMk/>
            <pc:sldMk cId="2638289908" sldId="605"/>
            <ac:picMk id="6" creationId="{386D6252-218D-D74B-A033-2CD43A83E800}"/>
          </ac:picMkLst>
        </pc:picChg>
        <pc:picChg chg="del">
          <ac:chgData name="Mark Herbert" userId="2018b251-adfe-4d54-a02d-dfee7d4f908f" providerId="ADAL" clId="{9355FDDA-B601-AD4D-BF43-64D367854AC5}" dt="2021-04-12T17:51:55.453" v="2794" actId="478"/>
          <ac:picMkLst>
            <pc:docMk/>
            <pc:sldMk cId="2638289908" sldId="605"/>
            <ac:picMk id="12" creationId="{4625D2C5-77A4-894E-9F77-E8A32DAA18BA}"/>
          </ac:picMkLst>
        </pc:picChg>
        <pc:picChg chg="add del mod">
          <ac:chgData name="Mark Herbert" userId="2018b251-adfe-4d54-a02d-dfee7d4f908f" providerId="ADAL" clId="{9355FDDA-B601-AD4D-BF43-64D367854AC5}" dt="2021-04-13T16:26:05.640" v="5337" actId="478"/>
          <ac:picMkLst>
            <pc:docMk/>
            <pc:sldMk cId="2638289908" sldId="605"/>
            <ac:picMk id="14" creationId="{A0FE4E9E-C0AF-4348-BF21-8ECDDEB8E417}"/>
          </ac:picMkLst>
        </pc:picChg>
        <pc:picChg chg="add del mod">
          <ac:chgData name="Mark Herbert" userId="2018b251-adfe-4d54-a02d-dfee7d4f908f" providerId="ADAL" clId="{9355FDDA-B601-AD4D-BF43-64D367854AC5}" dt="2021-04-12T17:52:34.754" v="2798" actId="478"/>
          <ac:picMkLst>
            <pc:docMk/>
            <pc:sldMk cId="2638289908" sldId="605"/>
            <ac:picMk id="15" creationId="{D1071990-673F-D049-92D2-55333AA91516}"/>
          </ac:picMkLst>
        </pc:picChg>
        <pc:cxnChg chg="add del mod">
          <ac:chgData name="Mark Herbert" userId="2018b251-adfe-4d54-a02d-dfee7d4f908f" providerId="ADAL" clId="{9355FDDA-B601-AD4D-BF43-64D367854AC5}" dt="2021-04-13T11:19:52.408" v="5280" actId="478"/>
          <ac:cxnSpMkLst>
            <pc:docMk/>
            <pc:sldMk cId="2638289908" sldId="605"/>
            <ac:cxnSpMk id="20" creationId="{9B55901F-7542-2140-BA04-4E74D7CB2016}"/>
          </ac:cxnSpMkLst>
        </pc:cxnChg>
        <pc:cxnChg chg="add del mod">
          <ac:chgData name="Mark Herbert" userId="2018b251-adfe-4d54-a02d-dfee7d4f908f" providerId="ADAL" clId="{9355FDDA-B601-AD4D-BF43-64D367854AC5}" dt="2021-04-13T11:19:52.408" v="5280" actId="478"/>
          <ac:cxnSpMkLst>
            <pc:docMk/>
            <pc:sldMk cId="2638289908" sldId="605"/>
            <ac:cxnSpMk id="22" creationId="{F6E4D207-B4BE-6347-B084-2F64DD293B4E}"/>
          </ac:cxnSpMkLst>
        </pc:cxnChg>
      </pc:sldChg>
      <pc:sldChg chg="addSp delSp modSp mod modAnim">
        <pc:chgData name="Mark Herbert" userId="2018b251-adfe-4d54-a02d-dfee7d4f908f" providerId="ADAL" clId="{9355FDDA-B601-AD4D-BF43-64D367854AC5}" dt="2021-04-13T16:25:45.199" v="5324" actId="167"/>
        <pc:sldMkLst>
          <pc:docMk/>
          <pc:sldMk cId="3572796199" sldId="606"/>
        </pc:sldMkLst>
        <pc:spChg chg="mod">
          <ac:chgData name="Mark Herbert" userId="2018b251-adfe-4d54-a02d-dfee7d4f908f" providerId="ADAL" clId="{9355FDDA-B601-AD4D-BF43-64D367854AC5}" dt="2021-03-31T08:06:36.945" v="70" actId="1076"/>
          <ac:spMkLst>
            <pc:docMk/>
            <pc:sldMk cId="3572796199" sldId="606"/>
            <ac:spMk id="5" creationId="{B5B48A77-5B4E-3647-9736-5A906A408837}"/>
          </ac:spMkLst>
        </pc:spChg>
        <pc:grpChg chg="mod">
          <ac:chgData name="Mark Herbert" userId="2018b251-adfe-4d54-a02d-dfee7d4f908f" providerId="ADAL" clId="{9355FDDA-B601-AD4D-BF43-64D367854AC5}" dt="2021-03-31T08:06:46.603" v="71" actId="164"/>
          <ac:grpSpMkLst>
            <pc:docMk/>
            <pc:sldMk cId="3572796199" sldId="606"/>
            <ac:grpSpMk id="7" creationId="{70D06F15-486D-43E9-BFE6-D18CCD7E77F3}"/>
          </ac:grpSpMkLst>
        </pc:grpChg>
        <pc:grpChg chg="mod">
          <ac:chgData name="Mark Herbert" userId="2018b251-adfe-4d54-a02d-dfee7d4f908f" providerId="ADAL" clId="{9355FDDA-B601-AD4D-BF43-64D367854AC5}" dt="2021-03-31T08:06:46.603" v="71" actId="164"/>
          <ac:grpSpMkLst>
            <pc:docMk/>
            <pc:sldMk cId="3572796199" sldId="606"/>
            <ac:grpSpMk id="9" creationId="{55117B54-2041-4D78-BECA-F0AECE8A3F18}"/>
          </ac:grpSpMkLst>
        </pc:grpChg>
        <pc:grpChg chg="mod">
          <ac:chgData name="Mark Herbert" userId="2018b251-adfe-4d54-a02d-dfee7d4f908f" providerId="ADAL" clId="{9355FDDA-B601-AD4D-BF43-64D367854AC5}" dt="2021-03-31T08:06:46.603" v="71" actId="164"/>
          <ac:grpSpMkLst>
            <pc:docMk/>
            <pc:sldMk cId="3572796199" sldId="606"/>
            <ac:grpSpMk id="11" creationId="{81269DA9-2DDF-42BD-9808-829A260551C3}"/>
          </ac:grpSpMkLst>
        </pc:grpChg>
        <pc:grpChg chg="mod">
          <ac:chgData name="Mark Herbert" userId="2018b251-adfe-4d54-a02d-dfee7d4f908f" providerId="ADAL" clId="{9355FDDA-B601-AD4D-BF43-64D367854AC5}" dt="2021-03-31T08:06:46.603" v="71" actId="164"/>
          <ac:grpSpMkLst>
            <pc:docMk/>
            <pc:sldMk cId="3572796199" sldId="606"/>
            <ac:grpSpMk id="13" creationId="{B1D50C50-2074-4A9A-993D-1C1DF1C7FF56}"/>
          </ac:grpSpMkLst>
        </pc:grpChg>
        <pc:grpChg chg="add mod">
          <ac:chgData name="Mark Herbert" userId="2018b251-adfe-4d54-a02d-dfee7d4f908f" providerId="ADAL" clId="{9355FDDA-B601-AD4D-BF43-64D367854AC5}" dt="2021-03-31T08:07:03.065" v="75" actId="1076"/>
          <ac:grpSpMkLst>
            <pc:docMk/>
            <pc:sldMk cId="3572796199" sldId="606"/>
            <ac:grpSpMk id="15" creationId="{76F5D063-A093-334B-A1C9-8EF5F7DBDB8A}"/>
          </ac:grpSpMkLst>
        </pc:grpChg>
        <pc:picChg chg="del">
          <ac:chgData name="Mark Herbert" userId="2018b251-adfe-4d54-a02d-dfee7d4f908f" providerId="ADAL" clId="{9355FDDA-B601-AD4D-BF43-64D367854AC5}" dt="2021-04-13T16:25:44.262" v="5322" actId="478"/>
          <ac:picMkLst>
            <pc:docMk/>
            <pc:sldMk cId="3572796199" sldId="606"/>
            <ac:picMk id="4" creationId="{C8D10F94-56C7-4DA7-B23E-CAF42DC15D52}"/>
          </ac:picMkLst>
        </pc:picChg>
        <pc:picChg chg="mod">
          <ac:chgData name="Mark Herbert" userId="2018b251-adfe-4d54-a02d-dfee7d4f908f" providerId="ADAL" clId="{9355FDDA-B601-AD4D-BF43-64D367854AC5}" dt="2021-03-31T08:06:46.603" v="71" actId="164"/>
          <ac:picMkLst>
            <pc:docMk/>
            <pc:sldMk cId="3572796199" sldId="606"/>
            <ac:picMk id="66" creationId="{8988D29A-71E4-44CB-A44C-17AD95BE10A3}"/>
          </ac:picMkLst>
        </pc:picChg>
        <pc:picChg chg="add mod">
          <ac:chgData name="Mark Herbert" userId="2018b251-adfe-4d54-a02d-dfee7d4f908f" providerId="ADAL" clId="{9355FDDA-B601-AD4D-BF43-64D367854AC5}" dt="2021-04-13T16:25:45.199" v="5324" actId="167"/>
          <ac:picMkLst>
            <pc:docMk/>
            <pc:sldMk cId="3572796199" sldId="606"/>
            <ac:picMk id="68" creationId="{CBE8B3F7-03D7-7B42-ACBF-11EC572CC009}"/>
          </ac:picMkLst>
        </pc:picChg>
      </pc:sldChg>
      <pc:sldChg chg="del">
        <pc:chgData name="Mark Herbert" userId="2018b251-adfe-4d54-a02d-dfee7d4f908f" providerId="ADAL" clId="{9355FDDA-B601-AD4D-BF43-64D367854AC5}" dt="2021-04-12T16:46:35.022" v="437" actId="2696"/>
        <pc:sldMkLst>
          <pc:docMk/>
          <pc:sldMk cId="2559964842" sldId="607"/>
        </pc:sldMkLst>
      </pc:sldChg>
      <pc:sldChg chg="addSp delSp modSp add mod ord">
        <pc:chgData name="Mark Herbert" userId="2018b251-adfe-4d54-a02d-dfee7d4f908f" providerId="ADAL" clId="{9355FDDA-B601-AD4D-BF43-64D367854AC5}" dt="2021-04-13T16:26:18.426" v="5348" actId="167"/>
        <pc:sldMkLst>
          <pc:docMk/>
          <pc:sldMk cId="974002424" sldId="608"/>
        </pc:sldMkLst>
        <pc:spChg chg="mod">
          <ac:chgData name="Mark Herbert" userId="2018b251-adfe-4d54-a02d-dfee7d4f908f" providerId="ADAL" clId="{9355FDDA-B601-AD4D-BF43-64D367854AC5}" dt="2021-04-12T17:48:15.307" v="2700" actId="1076"/>
          <ac:spMkLst>
            <pc:docMk/>
            <pc:sldMk cId="974002424" sldId="608"/>
            <ac:spMk id="7" creationId="{BCE48FAD-8FC2-1D49-AACF-61284D88E6BE}"/>
          </ac:spMkLst>
        </pc:spChg>
        <pc:spChg chg="mod">
          <ac:chgData name="Mark Herbert" userId="2018b251-adfe-4d54-a02d-dfee7d4f908f" providerId="ADAL" clId="{9355FDDA-B601-AD4D-BF43-64D367854AC5}" dt="2021-04-13T11:03:19.551" v="3930" actId="20577"/>
          <ac:spMkLst>
            <pc:docMk/>
            <pc:sldMk cId="974002424" sldId="608"/>
            <ac:spMk id="10" creationId="{E7089966-96AF-4195-BBB3-B41399C590FC}"/>
          </ac:spMkLst>
        </pc:spChg>
        <pc:picChg chg="add mod">
          <ac:chgData name="Mark Herbert" userId="2018b251-adfe-4d54-a02d-dfee7d4f908f" providerId="ADAL" clId="{9355FDDA-B601-AD4D-BF43-64D367854AC5}" dt="2021-04-13T16:26:18.426" v="5348" actId="167"/>
          <ac:picMkLst>
            <pc:docMk/>
            <pc:sldMk cId="974002424" sldId="608"/>
            <ac:picMk id="6" creationId="{0EC47066-1F15-6E47-86C5-408FE50574DD}"/>
          </ac:picMkLst>
        </pc:picChg>
        <pc:picChg chg="del">
          <ac:chgData name="Mark Herbert" userId="2018b251-adfe-4d54-a02d-dfee7d4f908f" providerId="ADAL" clId="{9355FDDA-B601-AD4D-BF43-64D367854AC5}" dt="2021-04-13T16:26:17.507" v="5346" actId="478"/>
          <ac:picMkLst>
            <pc:docMk/>
            <pc:sldMk cId="974002424" sldId="608"/>
            <ac:picMk id="8" creationId="{5081C487-B8C6-0343-89ED-C60FF7DB38A8}"/>
          </ac:picMkLst>
        </pc:picChg>
      </pc:sldChg>
      <pc:sldChg chg="del">
        <pc:chgData name="Mark Herbert" userId="2018b251-adfe-4d54-a02d-dfee7d4f908f" providerId="ADAL" clId="{9355FDDA-B601-AD4D-BF43-64D367854AC5}" dt="2021-04-12T17:46:56.859" v="2644" actId="2696"/>
        <pc:sldMkLst>
          <pc:docMk/>
          <pc:sldMk cId="2293293600" sldId="608"/>
        </pc:sldMkLst>
      </pc:sldChg>
      <pc:sldChg chg="del">
        <pc:chgData name="Mark Herbert" userId="2018b251-adfe-4d54-a02d-dfee7d4f908f" providerId="ADAL" clId="{9355FDDA-B601-AD4D-BF43-64D367854AC5}" dt="2021-04-12T18:01:16.473" v="3097" actId="2696"/>
        <pc:sldMkLst>
          <pc:docMk/>
          <pc:sldMk cId="3553749695" sldId="609"/>
        </pc:sldMkLst>
      </pc:sldChg>
      <pc:sldChg chg="addSp delSp modSp add mod">
        <pc:chgData name="Mark Herbert" userId="2018b251-adfe-4d54-a02d-dfee7d4f908f" providerId="ADAL" clId="{9355FDDA-B601-AD4D-BF43-64D367854AC5}" dt="2021-04-13T16:27:36.067" v="5411" actId="167"/>
        <pc:sldMkLst>
          <pc:docMk/>
          <pc:sldMk cId="3301908370" sldId="610"/>
        </pc:sldMkLst>
        <pc:picChg chg="del">
          <ac:chgData name="Mark Herbert" userId="2018b251-adfe-4d54-a02d-dfee7d4f908f" providerId="ADAL" clId="{9355FDDA-B601-AD4D-BF43-64D367854AC5}" dt="2021-04-13T16:27:35.215" v="5409" actId="478"/>
          <ac:picMkLst>
            <pc:docMk/>
            <pc:sldMk cId="3301908370" sldId="610"/>
            <ac:picMk id="2" creationId="{3227186A-0C55-4DAE-B8B1-78E78441CE5D}"/>
          </ac:picMkLst>
        </pc:picChg>
        <pc:picChg chg="add mod">
          <ac:chgData name="Mark Herbert" userId="2018b251-adfe-4d54-a02d-dfee7d4f908f" providerId="ADAL" clId="{9355FDDA-B601-AD4D-BF43-64D367854AC5}" dt="2021-04-13T16:27:36.067" v="5411" actId="167"/>
          <ac:picMkLst>
            <pc:docMk/>
            <pc:sldMk cId="3301908370" sldId="610"/>
            <ac:picMk id="17" creationId="{A36135FE-BCAC-5E49-9579-B35AAD558790}"/>
          </ac:picMkLst>
        </pc:picChg>
      </pc:sldChg>
      <pc:sldChg chg="del">
        <pc:chgData name="Mark Herbert" userId="2018b251-adfe-4d54-a02d-dfee7d4f908f" providerId="ADAL" clId="{9355FDDA-B601-AD4D-BF43-64D367854AC5}" dt="2021-04-12T16:46:35.022" v="437" actId="2696"/>
        <pc:sldMkLst>
          <pc:docMk/>
          <pc:sldMk cId="3711882983" sldId="610"/>
        </pc:sldMkLst>
      </pc:sldChg>
      <pc:sldChg chg="add">
        <pc:chgData name="Mark Herbert" userId="2018b251-adfe-4d54-a02d-dfee7d4f908f" providerId="ADAL" clId="{9355FDDA-B601-AD4D-BF43-64D367854AC5}" dt="2021-03-31T08:04:25.281" v="4"/>
        <pc:sldMkLst>
          <pc:docMk/>
          <pc:sldMk cId="2557649422" sldId="615"/>
        </pc:sldMkLst>
      </pc:sldChg>
      <pc:sldChg chg="addSp delSp modSp add mod ord modNotesTx">
        <pc:chgData name="Mark Herbert" userId="2018b251-adfe-4d54-a02d-dfee7d4f908f" providerId="ADAL" clId="{9355FDDA-B601-AD4D-BF43-64D367854AC5}" dt="2021-04-13T16:32:02.076" v="5512" actId="114"/>
        <pc:sldMkLst>
          <pc:docMk/>
          <pc:sldMk cId="2013629273" sldId="630"/>
        </pc:sldMkLst>
        <pc:spChg chg="mod">
          <ac:chgData name="Mark Herbert" userId="2018b251-adfe-4d54-a02d-dfee7d4f908f" providerId="ADAL" clId="{9355FDDA-B601-AD4D-BF43-64D367854AC5}" dt="2021-04-12T18:38:55.389" v="3679" actId="1076"/>
          <ac:spMkLst>
            <pc:docMk/>
            <pc:sldMk cId="2013629273" sldId="630"/>
            <ac:spMk id="4" creationId="{EB3311F6-DE34-F24C-A881-1D68E1A0C5BB}"/>
          </ac:spMkLst>
        </pc:spChg>
        <pc:spChg chg="mod">
          <ac:chgData name="Mark Herbert" userId="2018b251-adfe-4d54-a02d-dfee7d4f908f" providerId="ADAL" clId="{9355FDDA-B601-AD4D-BF43-64D367854AC5}" dt="2021-04-13T16:32:02.076" v="5512" actId="114"/>
          <ac:spMkLst>
            <pc:docMk/>
            <pc:sldMk cId="2013629273" sldId="630"/>
            <ac:spMk id="19" creationId="{A66D3A8A-C1B4-1044-8A20-E9DB694E8F2F}"/>
          </ac:spMkLst>
        </pc:spChg>
        <pc:spChg chg="mod">
          <ac:chgData name="Mark Herbert" userId="2018b251-adfe-4d54-a02d-dfee7d4f908f" providerId="ADAL" clId="{9355FDDA-B601-AD4D-BF43-64D367854AC5}" dt="2021-04-13T16:32:02.076" v="5512" actId="114"/>
          <ac:spMkLst>
            <pc:docMk/>
            <pc:sldMk cId="2013629273" sldId="630"/>
            <ac:spMk id="20" creationId="{B29C2788-2CD6-FD41-8E79-01DDA718B1BE}"/>
          </ac:spMkLst>
        </pc:spChg>
        <pc:spChg chg="mod">
          <ac:chgData name="Mark Herbert" userId="2018b251-adfe-4d54-a02d-dfee7d4f908f" providerId="ADAL" clId="{9355FDDA-B601-AD4D-BF43-64D367854AC5}" dt="2021-04-13T16:32:02.076" v="5512" actId="114"/>
          <ac:spMkLst>
            <pc:docMk/>
            <pc:sldMk cId="2013629273" sldId="630"/>
            <ac:spMk id="21" creationId="{33B93EBC-462B-D046-92AA-12F30246F77E}"/>
          </ac:spMkLst>
        </pc:spChg>
        <pc:spChg chg="mod">
          <ac:chgData name="Mark Herbert" userId="2018b251-adfe-4d54-a02d-dfee7d4f908f" providerId="ADAL" clId="{9355FDDA-B601-AD4D-BF43-64D367854AC5}" dt="2021-04-13T16:32:02.076" v="5512" actId="114"/>
          <ac:spMkLst>
            <pc:docMk/>
            <pc:sldMk cId="2013629273" sldId="630"/>
            <ac:spMk id="22" creationId="{78D30D7B-A8D5-E14C-BEF2-6F45686718D2}"/>
          </ac:spMkLst>
        </pc:spChg>
        <pc:spChg chg="mod">
          <ac:chgData name="Mark Herbert" userId="2018b251-adfe-4d54-a02d-dfee7d4f908f" providerId="ADAL" clId="{9355FDDA-B601-AD4D-BF43-64D367854AC5}" dt="2021-04-13T16:32:02.076" v="5512" actId="114"/>
          <ac:spMkLst>
            <pc:docMk/>
            <pc:sldMk cId="2013629273" sldId="630"/>
            <ac:spMk id="23" creationId="{8FCFC6AC-F77C-CD48-A8D4-34374A88486B}"/>
          </ac:spMkLst>
        </pc:spChg>
        <pc:spChg chg="mod">
          <ac:chgData name="Mark Herbert" userId="2018b251-adfe-4d54-a02d-dfee7d4f908f" providerId="ADAL" clId="{9355FDDA-B601-AD4D-BF43-64D367854AC5}" dt="2021-04-13T16:32:02.076" v="5512" actId="114"/>
          <ac:spMkLst>
            <pc:docMk/>
            <pc:sldMk cId="2013629273" sldId="630"/>
            <ac:spMk id="32" creationId="{6CB9CDC4-6A2E-EB43-9BB1-FC8689229B88}"/>
          </ac:spMkLst>
        </pc:spChg>
        <pc:spChg chg="mod">
          <ac:chgData name="Mark Herbert" userId="2018b251-adfe-4d54-a02d-dfee7d4f908f" providerId="ADAL" clId="{9355FDDA-B601-AD4D-BF43-64D367854AC5}" dt="2021-04-13T16:32:02.076" v="5512" actId="114"/>
          <ac:spMkLst>
            <pc:docMk/>
            <pc:sldMk cId="2013629273" sldId="630"/>
            <ac:spMk id="37" creationId="{DF83FC5C-7448-3D46-9AC0-E52198DF7F25}"/>
          </ac:spMkLst>
        </pc:spChg>
        <pc:spChg chg="mod">
          <ac:chgData name="Mark Herbert" userId="2018b251-adfe-4d54-a02d-dfee7d4f908f" providerId="ADAL" clId="{9355FDDA-B601-AD4D-BF43-64D367854AC5}" dt="2021-04-13T16:32:02.076" v="5512" actId="114"/>
          <ac:spMkLst>
            <pc:docMk/>
            <pc:sldMk cId="2013629273" sldId="630"/>
            <ac:spMk id="38" creationId="{F7908615-7450-E945-9AA9-2EC37A7D04A7}"/>
          </ac:spMkLst>
        </pc:spChg>
        <pc:picChg chg="del">
          <ac:chgData name="Mark Herbert" userId="2018b251-adfe-4d54-a02d-dfee7d4f908f" providerId="ADAL" clId="{9355FDDA-B601-AD4D-BF43-64D367854AC5}" dt="2021-04-12T18:27:56.695" v="3352" actId="478"/>
          <ac:picMkLst>
            <pc:docMk/>
            <pc:sldMk cId="2013629273" sldId="630"/>
            <ac:picMk id="2" creationId="{6BCE91B4-31D0-084B-9330-044169491E3E}"/>
          </ac:picMkLst>
        </pc:picChg>
        <pc:picChg chg="add del mod">
          <ac:chgData name="Mark Herbert" userId="2018b251-adfe-4d54-a02d-dfee7d4f908f" providerId="ADAL" clId="{9355FDDA-B601-AD4D-BF43-64D367854AC5}" dt="2021-04-13T16:27:13.753" v="5391" actId="478"/>
          <ac:picMkLst>
            <pc:docMk/>
            <pc:sldMk cId="2013629273" sldId="630"/>
            <ac:picMk id="14" creationId="{37140A17-64F9-3A4F-B0C3-0950FAFDD61F}"/>
          </ac:picMkLst>
        </pc:picChg>
        <pc:picChg chg="add mod">
          <ac:chgData name="Mark Herbert" userId="2018b251-adfe-4d54-a02d-dfee7d4f908f" providerId="ADAL" clId="{9355FDDA-B601-AD4D-BF43-64D367854AC5}" dt="2021-04-12T18:33:11.693" v="3532" actId="1076"/>
          <ac:picMkLst>
            <pc:docMk/>
            <pc:sldMk cId="2013629273" sldId="630"/>
            <ac:picMk id="15" creationId="{609D6CD4-B8C0-9E49-A424-7DFB1419AA62}"/>
          </ac:picMkLst>
        </pc:picChg>
        <pc:picChg chg="add mod">
          <ac:chgData name="Mark Herbert" userId="2018b251-adfe-4d54-a02d-dfee7d4f908f" providerId="ADAL" clId="{9355FDDA-B601-AD4D-BF43-64D367854AC5}" dt="2021-04-13T16:27:14.510" v="5393" actId="167"/>
          <ac:picMkLst>
            <pc:docMk/>
            <pc:sldMk cId="2013629273" sldId="630"/>
            <ac:picMk id="16" creationId="{D619566E-D1BF-9842-A235-594AD462FAAD}"/>
          </ac:picMkLst>
        </pc:picChg>
        <pc:picChg chg="del">
          <ac:chgData name="Mark Herbert" userId="2018b251-adfe-4d54-a02d-dfee7d4f908f" providerId="ADAL" clId="{9355FDDA-B601-AD4D-BF43-64D367854AC5}" dt="2021-04-12T18:28:00.716" v="3353" actId="478"/>
          <ac:picMkLst>
            <pc:docMk/>
            <pc:sldMk cId="2013629273" sldId="630"/>
            <ac:picMk id="18" creationId="{D1994604-A05E-5F4C-B9B3-4FA8A1CADCA7}"/>
          </ac:picMkLst>
        </pc:picChg>
      </pc:sldChg>
      <pc:sldChg chg="delSp add del mod">
        <pc:chgData name="Mark Herbert" userId="2018b251-adfe-4d54-a02d-dfee7d4f908f" providerId="ADAL" clId="{9355FDDA-B601-AD4D-BF43-64D367854AC5}" dt="2021-04-12T17:46:35.137" v="2643" actId="2696"/>
        <pc:sldMkLst>
          <pc:docMk/>
          <pc:sldMk cId="1928368032" sldId="631"/>
        </pc:sldMkLst>
        <pc:picChg chg="del">
          <ac:chgData name="Mark Herbert" userId="2018b251-adfe-4d54-a02d-dfee7d4f908f" providerId="ADAL" clId="{9355FDDA-B601-AD4D-BF43-64D367854AC5}" dt="2021-03-31T08:07:40.528" v="76" actId="478"/>
          <ac:picMkLst>
            <pc:docMk/>
            <pc:sldMk cId="1928368032" sldId="631"/>
            <ac:picMk id="3" creationId="{E7220BCA-735E-B742-83BC-2D30F3BFDE92}"/>
          </ac:picMkLst>
        </pc:picChg>
      </pc:sldChg>
      <pc:sldChg chg="add">
        <pc:chgData name="Mark Herbert" userId="2018b251-adfe-4d54-a02d-dfee7d4f908f" providerId="ADAL" clId="{9355FDDA-B601-AD4D-BF43-64D367854AC5}" dt="2021-03-31T08:04:25.281" v="4"/>
        <pc:sldMkLst>
          <pc:docMk/>
          <pc:sldMk cId="2436521290" sldId="634"/>
        </pc:sldMkLst>
      </pc:sldChg>
      <pc:sldChg chg="add">
        <pc:chgData name="Mark Herbert" userId="2018b251-adfe-4d54-a02d-dfee7d4f908f" providerId="ADAL" clId="{9355FDDA-B601-AD4D-BF43-64D367854AC5}" dt="2021-03-31T08:04:25.281" v="4"/>
        <pc:sldMkLst>
          <pc:docMk/>
          <pc:sldMk cId="730845481" sldId="635"/>
        </pc:sldMkLst>
      </pc:sldChg>
      <pc:sldChg chg="addSp delSp modSp add del mod">
        <pc:chgData name="Mark Herbert" userId="2018b251-adfe-4d54-a02d-dfee7d4f908f" providerId="ADAL" clId="{9355FDDA-B601-AD4D-BF43-64D367854AC5}" dt="2021-04-12T17:40:08.934" v="2550" actId="2696"/>
        <pc:sldMkLst>
          <pc:docMk/>
          <pc:sldMk cId="148589234" sldId="655"/>
        </pc:sldMkLst>
        <pc:spChg chg="mod">
          <ac:chgData name="Mark Herbert" userId="2018b251-adfe-4d54-a02d-dfee7d4f908f" providerId="ADAL" clId="{9355FDDA-B601-AD4D-BF43-64D367854AC5}" dt="2021-03-31T08:12:26.052" v="345" actId="14100"/>
          <ac:spMkLst>
            <pc:docMk/>
            <pc:sldMk cId="148589234" sldId="655"/>
            <ac:spMk id="4" creationId="{00000000-0000-0000-0000-000000000000}"/>
          </ac:spMkLst>
        </pc:spChg>
        <pc:spChg chg="mod">
          <ac:chgData name="Mark Herbert" userId="2018b251-adfe-4d54-a02d-dfee7d4f908f" providerId="ADAL" clId="{9355FDDA-B601-AD4D-BF43-64D367854AC5}" dt="2021-03-31T08:12:40.631" v="347" actId="14100"/>
          <ac:spMkLst>
            <pc:docMk/>
            <pc:sldMk cId="148589234" sldId="655"/>
            <ac:spMk id="5" creationId="{00000000-0000-0000-0000-000000000000}"/>
          </ac:spMkLst>
        </pc:spChg>
        <pc:spChg chg="del mod">
          <ac:chgData name="Mark Herbert" userId="2018b251-adfe-4d54-a02d-dfee7d4f908f" providerId="ADAL" clId="{9355FDDA-B601-AD4D-BF43-64D367854AC5}" dt="2021-04-12T17:40:07.851" v="2549"/>
          <ac:spMkLst>
            <pc:docMk/>
            <pc:sldMk cId="148589234" sldId="655"/>
            <ac:spMk id="6" creationId="{00000000-0000-0000-0000-000000000000}"/>
          </ac:spMkLst>
        </pc:spChg>
        <pc:spChg chg="del mod">
          <ac:chgData name="Mark Herbert" userId="2018b251-adfe-4d54-a02d-dfee7d4f908f" providerId="ADAL" clId="{9355FDDA-B601-AD4D-BF43-64D367854AC5}" dt="2021-04-12T17:37:22.118" v="2484"/>
          <ac:spMkLst>
            <pc:docMk/>
            <pc:sldMk cId="148589234" sldId="655"/>
            <ac:spMk id="9" creationId="{00000000-0000-0000-0000-000000000000}"/>
          </ac:spMkLst>
        </pc:spChg>
        <pc:spChg chg="add del mod">
          <ac:chgData name="Mark Herbert" userId="2018b251-adfe-4d54-a02d-dfee7d4f908f" providerId="ADAL" clId="{9355FDDA-B601-AD4D-BF43-64D367854AC5}" dt="2021-04-12T17:38:19.225" v="2504" actId="21"/>
          <ac:spMkLst>
            <pc:docMk/>
            <pc:sldMk cId="148589234" sldId="655"/>
            <ac:spMk id="10" creationId="{00000000-0000-0000-0000-000000000000}"/>
          </ac:spMkLst>
        </pc:spChg>
        <pc:spChg chg="mod">
          <ac:chgData name="Mark Herbert" userId="2018b251-adfe-4d54-a02d-dfee7d4f908f" providerId="ADAL" clId="{9355FDDA-B601-AD4D-BF43-64D367854AC5}" dt="2021-03-31T08:12:40.631" v="347" actId="14100"/>
          <ac:spMkLst>
            <pc:docMk/>
            <pc:sldMk cId="148589234" sldId="655"/>
            <ac:spMk id="11" creationId="{00000000-0000-0000-0000-000000000000}"/>
          </ac:spMkLst>
        </pc:spChg>
        <pc:spChg chg="del mod">
          <ac:chgData name="Mark Herbert" userId="2018b251-adfe-4d54-a02d-dfee7d4f908f" providerId="ADAL" clId="{9355FDDA-B601-AD4D-BF43-64D367854AC5}" dt="2021-03-31T08:13:15.009" v="354" actId="478"/>
          <ac:spMkLst>
            <pc:docMk/>
            <pc:sldMk cId="148589234" sldId="655"/>
            <ac:spMk id="12" creationId="{00000000-0000-0000-0000-000000000000}"/>
          </ac:spMkLst>
        </pc:spChg>
        <pc:spChg chg="del">
          <ac:chgData name="Mark Herbert" userId="2018b251-adfe-4d54-a02d-dfee7d4f908f" providerId="ADAL" clId="{9355FDDA-B601-AD4D-BF43-64D367854AC5}" dt="2021-04-12T17:36:40.536" v="2463" actId="478"/>
          <ac:spMkLst>
            <pc:docMk/>
            <pc:sldMk cId="148589234" sldId="655"/>
            <ac:spMk id="13" creationId="{00000000-0000-0000-0000-000000000000}"/>
          </ac:spMkLst>
        </pc:spChg>
        <pc:spChg chg="del">
          <ac:chgData name="Mark Herbert" userId="2018b251-adfe-4d54-a02d-dfee7d4f908f" providerId="ADAL" clId="{9355FDDA-B601-AD4D-BF43-64D367854AC5}" dt="2021-04-12T17:36:42.123" v="2464" actId="478"/>
          <ac:spMkLst>
            <pc:docMk/>
            <pc:sldMk cId="148589234" sldId="655"/>
            <ac:spMk id="14" creationId="{00000000-0000-0000-0000-000000000000}"/>
          </ac:spMkLst>
        </pc:spChg>
        <pc:spChg chg="del mod">
          <ac:chgData name="Mark Herbert" userId="2018b251-adfe-4d54-a02d-dfee7d4f908f" providerId="ADAL" clId="{9355FDDA-B601-AD4D-BF43-64D367854AC5}" dt="2021-04-12T17:35:40.363" v="2434"/>
          <ac:spMkLst>
            <pc:docMk/>
            <pc:sldMk cId="148589234" sldId="655"/>
            <ac:spMk id="15" creationId="{00000000-0000-0000-0000-000000000000}"/>
          </ac:spMkLst>
        </pc:spChg>
        <pc:spChg chg="del">
          <ac:chgData name="Mark Herbert" userId="2018b251-adfe-4d54-a02d-dfee7d4f908f" providerId="ADAL" clId="{9355FDDA-B601-AD4D-BF43-64D367854AC5}" dt="2021-04-12T17:35:31.998" v="2431" actId="478"/>
          <ac:spMkLst>
            <pc:docMk/>
            <pc:sldMk cId="148589234" sldId="655"/>
            <ac:spMk id="18" creationId="{00000000-0000-0000-0000-000000000000}"/>
          </ac:spMkLst>
        </pc:spChg>
        <pc:spChg chg="del mod">
          <ac:chgData name="Mark Herbert" userId="2018b251-adfe-4d54-a02d-dfee7d4f908f" providerId="ADAL" clId="{9355FDDA-B601-AD4D-BF43-64D367854AC5}" dt="2021-04-12T17:36:03.310" v="2448"/>
          <ac:spMkLst>
            <pc:docMk/>
            <pc:sldMk cId="148589234" sldId="655"/>
            <ac:spMk id="20" creationId="{00000000-0000-0000-0000-000000000000}"/>
          </ac:spMkLst>
        </pc:spChg>
        <pc:spChg chg="del">
          <ac:chgData name="Mark Herbert" userId="2018b251-adfe-4d54-a02d-dfee7d4f908f" providerId="ADAL" clId="{9355FDDA-B601-AD4D-BF43-64D367854AC5}" dt="2021-04-12T17:36:39.268" v="2462" actId="478"/>
          <ac:spMkLst>
            <pc:docMk/>
            <pc:sldMk cId="148589234" sldId="655"/>
            <ac:spMk id="21" creationId="{00000000-0000-0000-0000-000000000000}"/>
          </ac:spMkLst>
        </pc:spChg>
        <pc:spChg chg="del mod">
          <ac:chgData name="Mark Herbert" userId="2018b251-adfe-4d54-a02d-dfee7d4f908f" providerId="ADAL" clId="{9355FDDA-B601-AD4D-BF43-64D367854AC5}" dt="2021-04-12T17:36:11.020" v="2451"/>
          <ac:spMkLst>
            <pc:docMk/>
            <pc:sldMk cId="148589234" sldId="655"/>
            <ac:spMk id="23" creationId="{00000000-0000-0000-0000-000000000000}"/>
          </ac:spMkLst>
        </pc:spChg>
        <pc:spChg chg="mod">
          <ac:chgData name="Mark Herbert" userId="2018b251-adfe-4d54-a02d-dfee7d4f908f" providerId="ADAL" clId="{9355FDDA-B601-AD4D-BF43-64D367854AC5}" dt="2021-04-12T17:38:45.920" v="2514" actId="21"/>
          <ac:spMkLst>
            <pc:docMk/>
            <pc:sldMk cId="148589234" sldId="655"/>
            <ac:spMk id="24" creationId="{00000000-0000-0000-0000-000000000000}"/>
          </ac:spMkLst>
        </pc:spChg>
        <pc:spChg chg="mod">
          <ac:chgData name="Mark Herbert" userId="2018b251-adfe-4d54-a02d-dfee7d4f908f" providerId="ADAL" clId="{9355FDDA-B601-AD4D-BF43-64D367854AC5}" dt="2021-03-31T08:12:40.631" v="347" actId="14100"/>
          <ac:spMkLst>
            <pc:docMk/>
            <pc:sldMk cId="148589234" sldId="655"/>
            <ac:spMk id="25" creationId="{00000000-0000-0000-0000-000000000000}"/>
          </ac:spMkLst>
        </pc:spChg>
        <pc:spChg chg="del mod">
          <ac:chgData name="Mark Herbert" userId="2018b251-adfe-4d54-a02d-dfee7d4f908f" providerId="ADAL" clId="{9355FDDA-B601-AD4D-BF43-64D367854AC5}" dt="2021-03-31T08:14:48.859" v="402" actId="478"/>
          <ac:spMkLst>
            <pc:docMk/>
            <pc:sldMk cId="148589234" sldId="655"/>
            <ac:spMk id="26" creationId="{00000000-0000-0000-0000-000000000000}"/>
          </ac:spMkLst>
        </pc:spChg>
        <pc:spChg chg="del mod">
          <ac:chgData name="Mark Herbert" userId="2018b251-adfe-4d54-a02d-dfee7d4f908f" providerId="ADAL" clId="{9355FDDA-B601-AD4D-BF43-64D367854AC5}" dt="2021-04-12T17:37:28.114" v="2487"/>
          <ac:spMkLst>
            <pc:docMk/>
            <pc:sldMk cId="148589234" sldId="655"/>
            <ac:spMk id="29" creationId="{00000000-0000-0000-0000-000000000000}"/>
          </ac:spMkLst>
        </pc:spChg>
      </pc:sldChg>
      <pc:sldChg chg="add del">
        <pc:chgData name="Mark Herbert" userId="2018b251-adfe-4d54-a02d-dfee7d4f908f" providerId="ADAL" clId="{9355FDDA-B601-AD4D-BF43-64D367854AC5}" dt="2021-03-31T08:11:38.688" v="337" actId="2696"/>
        <pc:sldMkLst>
          <pc:docMk/>
          <pc:sldMk cId="3497157240" sldId="655"/>
        </pc:sldMkLst>
      </pc:sldChg>
      <pc:sldChg chg="add">
        <pc:chgData name="Mark Herbert" userId="2018b251-adfe-4d54-a02d-dfee7d4f908f" providerId="ADAL" clId="{9355FDDA-B601-AD4D-BF43-64D367854AC5}" dt="2021-03-31T08:04:25.281" v="4"/>
        <pc:sldMkLst>
          <pc:docMk/>
          <pc:sldMk cId="3945082076" sldId="659"/>
        </pc:sldMkLst>
      </pc:sldChg>
      <pc:sldChg chg="modSp add mod">
        <pc:chgData name="Mark Herbert" userId="2018b251-adfe-4d54-a02d-dfee7d4f908f" providerId="ADAL" clId="{9355FDDA-B601-AD4D-BF43-64D367854AC5}" dt="2021-04-13T11:14:35.022" v="5083" actId="20577"/>
        <pc:sldMkLst>
          <pc:docMk/>
          <pc:sldMk cId="4124798667" sldId="660"/>
        </pc:sldMkLst>
        <pc:spChg chg="mod">
          <ac:chgData name="Mark Herbert" userId="2018b251-adfe-4d54-a02d-dfee7d4f908f" providerId="ADAL" clId="{9355FDDA-B601-AD4D-BF43-64D367854AC5}" dt="2021-04-12T16:45:19.205" v="436" actId="13926"/>
          <ac:spMkLst>
            <pc:docMk/>
            <pc:sldMk cId="4124798667" sldId="660"/>
            <ac:spMk id="4" creationId="{5323FFED-6210-7543-9B9C-63892E9D1470}"/>
          </ac:spMkLst>
        </pc:spChg>
        <pc:spChg chg="mod">
          <ac:chgData name="Mark Herbert" userId="2018b251-adfe-4d54-a02d-dfee7d4f908f" providerId="ADAL" clId="{9355FDDA-B601-AD4D-BF43-64D367854AC5}" dt="2021-04-13T11:14:35.022" v="5083" actId="20577"/>
          <ac:spMkLst>
            <pc:docMk/>
            <pc:sldMk cId="4124798667" sldId="660"/>
            <ac:spMk id="5" creationId="{540C2F52-C418-8542-85C4-838CC7624AE0}"/>
          </ac:spMkLst>
        </pc:spChg>
      </pc:sldChg>
      <pc:sldChg chg="modSp add mod">
        <pc:chgData name="Mark Herbert" userId="2018b251-adfe-4d54-a02d-dfee7d4f908f" providerId="ADAL" clId="{9355FDDA-B601-AD4D-BF43-64D367854AC5}" dt="2021-03-31T08:05:27.619" v="58" actId="14100"/>
        <pc:sldMkLst>
          <pc:docMk/>
          <pc:sldMk cId="1982653537" sldId="661"/>
        </pc:sldMkLst>
        <pc:spChg chg="mod">
          <ac:chgData name="Mark Herbert" userId="2018b251-adfe-4d54-a02d-dfee7d4f908f" providerId="ADAL" clId="{9355FDDA-B601-AD4D-BF43-64D367854AC5}" dt="2021-03-31T08:05:23.908" v="57" actId="1076"/>
          <ac:spMkLst>
            <pc:docMk/>
            <pc:sldMk cId="1982653537" sldId="661"/>
            <ac:spMk id="3" creationId="{6F36D061-AE11-46BC-BA24-4EDD59F0CF18}"/>
          </ac:spMkLst>
        </pc:spChg>
        <pc:spChg chg="mod">
          <ac:chgData name="Mark Herbert" userId="2018b251-adfe-4d54-a02d-dfee7d4f908f" providerId="ADAL" clId="{9355FDDA-B601-AD4D-BF43-64D367854AC5}" dt="2021-03-31T08:05:27.619" v="58" actId="14100"/>
          <ac:spMkLst>
            <pc:docMk/>
            <pc:sldMk cId="1982653537" sldId="661"/>
            <ac:spMk id="6" creationId="{C41A4ACA-164D-1D45-BE9D-20D2D3F76C14}"/>
          </ac:spMkLst>
        </pc:spChg>
      </pc:sldChg>
      <pc:sldChg chg="addSp delSp modSp add mod">
        <pc:chgData name="Mark Herbert" userId="2018b251-adfe-4d54-a02d-dfee7d4f908f" providerId="ADAL" clId="{9355FDDA-B601-AD4D-BF43-64D367854AC5}" dt="2021-04-13T16:27:22.084" v="5399" actId="167"/>
        <pc:sldMkLst>
          <pc:docMk/>
          <pc:sldMk cId="363581858" sldId="666"/>
        </pc:sldMkLst>
        <pc:picChg chg="add mod">
          <ac:chgData name="Mark Herbert" userId="2018b251-adfe-4d54-a02d-dfee7d4f908f" providerId="ADAL" clId="{9355FDDA-B601-AD4D-BF43-64D367854AC5}" dt="2021-04-13T16:27:22.084" v="5399" actId="167"/>
          <ac:picMkLst>
            <pc:docMk/>
            <pc:sldMk cId="363581858" sldId="666"/>
            <ac:picMk id="9" creationId="{2450CDD5-D652-0641-BFF6-CFBC449537C0}"/>
          </ac:picMkLst>
        </pc:picChg>
        <pc:picChg chg="del">
          <ac:chgData name="Mark Herbert" userId="2018b251-adfe-4d54-a02d-dfee7d4f908f" providerId="ADAL" clId="{9355FDDA-B601-AD4D-BF43-64D367854AC5}" dt="2021-04-13T16:27:21.265" v="5397" actId="478"/>
          <ac:picMkLst>
            <pc:docMk/>
            <pc:sldMk cId="363581858" sldId="666"/>
            <ac:picMk id="21" creationId="{09036855-59CF-46ED-8924-76B37BBFC810}"/>
          </ac:picMkLst>
        </pc:picChg>
      </pc:sldChg>
      <pc:sldChg chg="addSp delSp modSp add mod modNotesTx">
        <pc:chgData name="Mark Herbert" userId="2018b251-adfe-4d54-a02d-dfee7d4f908f" providerId="ADAL" clId="{9355FDDA-B601-AD4D-BF43-64D367854AC5}" dt="2021-04-13T16:34:35.565" v="5548" actId="207"/>
        <pc:sldMkLst>
          <pc:docMk/>
          <pc:sldMk cId="2479319406" sldId="672"/>
        </pc:sldMkLst>
        <pc:spChg chg="mod">
          <ac:chgData name="Mark Herbert" userId="2018b251-adfe-4d54-a02d-dfee7d4f908f" providerId="ADAL" clId="{9355FDDA-B601-AD4D-BF43-64D367854AC5}" dt="2021-04-12T17:34:36.633" v="2416" actId="20577"/>
          <ac:spMkLst>
            <pc:docMk/>
            <pc:sldMk cId="2479319406" sldId="672"/>
            <ac:spMk id="5" creationId="{00000000-0000-0000-0000-000000000000}"/>
          </ac:spMkLst>
        </pc:spChg>
        <pc:spChg chg="del mod">
          <ac:chgData name="Mark Herbert" userId="2018b251-adfe-4d54-a02d-dfee7d4f908f" providerId="ADAL" clId="{9355FDDA-B601-AD4D-BF43-64D367854AC5}" dt="2021-04-13T16:33:22.994" v="5536" actId="478"/>
          <ac:spMkLst>
            <pc:docMk/>
            <pc:sldMk cId="2479319406" sldId="672"/>
            <ac:spMk id="7" creationId="{00000000-0000-0000-0000-000000000000}"/>
          </ac:spMkLst>
        </pc:spChg>
        <pc:spChg chg="mod">
          <ac:chgData name="Mark Herbert" userId="2018b251-adfe-4d54-a02d-dfee7d4f908f" providerId="ADAL" clId="{9355FDDA-B601-AD4D-BF43-64D367854AC5}" dt="2021-04-13T16:34:35.565" v="5548" actId="207"/>
          <ac:spMkLst>
            <pc:docMk/>
            <pc:sldMk cId="2479319406" sldId="672"/>
            <ac:spMk id="8" creationId="{00000000-0000-0000-0000-000000000000}"/>
          </ac:spMkLst>
        </pc:spChg>
        <pc:spChg chg="del mod">
          <ac:chgData name="Mark Herbert" userId="2018b251-adfe-4d54-a02d-dfee7d4f908f" providerId="ADAL" clId="{9355FDDA-B601-AD4D-BF43-64D367854AC5}" dt="2021-04-13T16:32:45.542" v="5518" actId="478"/>
          <ac:spMkLst>
            <pc:docMk/>
            <pc:sldMk cId="2479319406" sldId="672"/>
            <ac:spMk id="13" creationId="{00000000-0000-0000-0000-000000000000}"/>
          </ac:spMkLst>
        </pc:spChg>
        <pc:spChg chg="mod">
          <ac:chgData name="Mark Herbert" userId="2018b251-adfe-4d54-a02d-dfee7d4f908f" providerId="ADAL" clId="{9355FDDA-B601-AD4D-BF43-64D367854AC5}" dt="2021-04-13T16:34:35.565" v="5548" actId="207"/>
          <ac:spMkLst>
            <pc:docMk/>
            <pc:sldMk cId="2479319406" sldId="672"/>
            <ac:spMk id="14" creationId="{00000000-0000-0000-0000-000000000000}"/>
          </ac:spMkLst>
        </pc:spChg>
        <pc:spChg chg="del mod">
          <ac:chgData name="Mark Herbert" userId="2018b251-adfe-4d54-a02d-dfee7d4f908f" providerId="ADAL" clId="{9355FDDA-B601-AD4D-BF43-64D367854AC5}" dt="2021-04-13T16:32:39.394" v="5515" actId="478"/>
          <ac:spMkLst>
            <pc:docMk/>
            <pc:sldMk cId="2479319406" sldId="672"/>
            <ac:spMk id="29" creationId="{00000000-0000-0000-0000-000000000000}"/>
          </ac:spMkLst>
        </pc:spChg>
        <pc:spChg chg="mod">
          <ac:chgData name="Mark Herbert" userId="2018b251-adfe-4d54-a02d-dfee7d4f908f" providerId="ADAL" clId="{9355FDDA-B601-AD4D-BF43-64D367854AC5}" dt="2021-04-13T16:34:35.565" v="5548" actId="207"/>
          <ac:spMkLst>
            <pc:docMk/>
            <pc:sldMk cId="2479319406" sldId="672"/>
            <ac:spMk id="30" creationId="{00000000-0000-0000-0000-000000000000}"/>
          </ac:spMkLst>
        </pc:spChg>
        <pc:spChg chg="del">
          <ac:chgData name="Mark Herbert" userId="2018b251-adfe-4d54-a02d-dfee7d4f908f" providerId="ADAL" clId="{9355FDDA-B601-AD4D-BF43-64D367854AC5}" dt="2021-04-13T16:26:13.803" v="5343" actId="478"/>
          <ac:spMkLst>
            <pc:docMk/>
            <pc:sldMk cId="2479319406" sldId="672"/>
            <ac:spMk id="33" creationId="{12BC06A9-8034-1548-AFD5-3C64785FF342}"/>
          </ac:spMkLst>
        </pc:spChg>
        <pc:spChg chg="del mod">
          <ac:chgData name="Mark Herbert" userId="2018b251-adfe-4d54-a02d-dfee7d4f908f" providerId="ADAL" clId="{9355FDDA-B601-AD4D-BF43-64D367854AC5}" dt="2021-04-13T16:33:08.125" v="5530" actId="478"/>
          <ac:spMkLst>
            <pc:docMk/>
            <pc:sldMk cId="2479319406" sldId="672"/>
            <ac:spMk id="35" creationId="{C79E74AE-EBEC-084E-9873-3E827535C0ED}"/>
          </ac:spMkLst>
        </pc:spChg>
        <pc:spChg chg="mod">
          <ac:chgData name="Mark Herbert" userId="2018b251-adfe-4d54-a02d-dfee7d4f908f" providerId="ADAL" clId="{9355FDDA-B601-AD4D-BF43-64D367854AC5}" dt="2021-04-13T16:34:35.565" v="5548" actId="207"/>
          <ac:spMkLst>
            <pc:docMk/>
            <pc:sldMk cId="2479319406" sldId="672"/>
            <ac:spMk id="36" creationId="{9EA244C3-EBE5-494B-A84A-92B88D4CE7BF}"/>
          </ac:spMkLst>
        </pc:spChg>
        <pc:spChg chg="del mod">
          <ac:chgData name="Mark Herbert" userId="2018b251-adfe-4d54-a02d-dfee7d4f908f" providerId="ADAL" clId="{9355FDDA-B601-AD4D-BF43-64D367854AC5}" dt="2021-04-13T16:32:56.908" v="5524" actId="478"/>
          <ac:spMkLst>
            <pc:docMk/>
            <pc:sldMk cId="2479319406" sldId="672"/>
            <ac:spMk id="37" creationId="{126AB702-B284-BE47-9513-09F3792A9DE7}"/>
          </ac:spMkLst>
        </pc:spChg>
        <pc:spChg chg="mod">
          <ac:chgData name="Mark Herbert" userId="2018b251-adfe-4d54-a02d-dfee7d4f908f" providerId="ADAL" clId="{9355FDDA-B601-AD4D-BF43-64D367854AC5}" dt="2021-04-13T16:34:35.565" v="5548" actId="207"/>
          <ac:spMkLst>
            <pc:docMk/>
            <pc:sldMk cId="2479319406" sldId="672"/>
            <ac:spMk id="38" creationId="{C158F6C0-FB0F-974C-9F86-7DC1BE23D813}"/>
          </ac:spMkLst>
        </pc:spChg>
        <pc:spChg chg="del mod">
          <ac:chgData name="Mark Herbert" userId="2018b251-adfe-4d54-a02d-dfee7d4f908f" providerId="ADAL" clId="{9355FDDA-B601-AD4D-BF43-64D367854AC5}" dt="2021-04-13T16:33:02.049" v="5527" actId="478"/>
          <ac:spMkLst>
            <pc:docMk/>
            <pc:sldMk cId="2479319406" sldId="672"/>
            <ac:spMk id="39" creationId="{91B24F1F-B44C-DB42-AE6C-1EF74D89FBD5}"/>
          </ac:spMkLst>
        </pc:spChg>
        <pc:spChg chg="mod">
          <ac:chgData name="Mark Herbert" userId="2018b251-adfe-4d54-a02d-dfee7d4f908f" providerId="ADAL" clId="{9355FDDA-B601-AD4D-BF43-64D367854AC5}" dt="2021-04-13T16:34:35.565" v="5548" actId="207"/>
          <ac:spMkLst>
            <pc:docMk/>
            <pc:sldMk cId="2479319406" sldId="672"/>
            <ac:spMk id="40" creationId="{94F66662-413F-5D41-B7AC-682EB620A24C}"/>
          </ac:spMkLst>
        </pc:spChg>
        <pc:spChg chg="del mod">
          <ac:chgData name="Mark Herbert" userId="2018b251-adfe-4d54-a02d-dfee7d4f908f" providerId="ADAL" clId="{9355FDDA-B601-AD4D-BF43-64D367854AC5}" dt="2021-04-13T16:32:50.624" v="5521" actId="478"/>
          <ac:spMkLst>
            <pc:docMk/>
            <pc:sldMk cId="2479319406" sldId="672"/>
            <ac:spMk id="42" creationId="{B88AA5B9-2EA2-414E-B6BF-127CC1BCD0E6}"/>
          </ac:spMkLst>
        </pc:spChg>
        <pc:spChg chg="mod">
          <ac:chgData name="Mark Herbert" userId="2018b251-adfe-4d54-a02d-dfee7d4f908f" providerId="ADAL" clId="{9355FDDA-B601-AD4D-BF43-64D367854AC5}" dt="2021-04-13T16:34:35.565" v="5548" actId="207"/>
          <ac:spMkLst>
            <pc:docMk/>
            <pc:sldMk cId="2479319406" sldId="672"/>
            <ac:spMk id="43" creationId="{D23B38AA-1A4D-C146-90FB-641F52034EA7}"/>
          </ac:spMkLst>
        </pc:spChg>
        <pc:spChg chg="del">
          <ac:chgData name="Mark Herbert" userId="2018b251-adfe-4d54-a02d-dfee7d4f908f" providerId="ADAL" clId="{9355FDDA-B601-AD4D-BF43-64D367854AC5}" dt="2021-04-13T11:21:28.788" v="5316" actId="478"/>
          <ac:spMkLst>
            <pc:docMk/>
            <pc:sldMk cId="2479319406" sldId="672"/>
            <ac:spMk id="44" creationId="{521B35E8-5604-9642-8252-966B22958E11}"/>
          </ac:spMkLst>
        </pc:spChg>
        <pc:spChg chg="del mod">
          <ac:chgData name="Mark Herbert" userId="2018b251-adfe-4d54-a02d-dfee7d4f908f" providerId="ADAL" clId="{9355FDDA-B601-AD4D-BF43-64D367854AC5}" dt="2021-04-13T16:33:13.969" v="5533" actId="478"/>
          <ac:spMkLst>
            <pc:docMk/>
            <pc:sldMk cId="2479319406" sldId="672"/>
            <ac:spMk id="45" creationId="{3C296F57-73D4-714F-8C49-885172963741}"/>
          </ac:spMkLst>
        </pc:spChg>
        <pc:spChg chg="mod">
          <ac:chgData name="Mark Herbert" userId="2018b251-adfe-4d54-a02d-dfee7d4f908f" providerId="ADAL" clId="{9355FDDA-B601-AD4D-BF43-64D367854AC5}" dt="2021-04-13T16:34:35.565" v="5548" actId="207"/>
          <ac:spMkLst>
            <pc:docMk/>
            <pc:sldMk cId="2479319406" sldId="672"/>
            <ac:spMk id="46" creationId="{D4BDF54F-7D91-2943-A960-144348745804}"/>
          </ac:spMkLst>
        </pc:spChg>
        <pc:picChg chg="add mod">
          <ac:chgData name="Mark Herbert" userId="2018b251-adfe-4d54-a02d-dfee7d4f908f" providerId="ADAL" clId="{9355FDDA-B601-AD4D-BF43-64D367854AC5}" dt="2021-04-13T16:26:14.874" v="5345" actId="167"/>
          <ac:picMkLst>
            <pc:docMk/>
            <pc:sldMk cId="2479319406" sldId="672"/>
            <ac:picMk id="23" creationId="{00A4E002-5E2C-BF43-AF2C-513B7975F29B}"/>
          </ac:picMkLst>
        </pc:picChg>
        <pc:picChg chg="add mod">
          <ac:chgData name="Mark Herbert" userId="2018b251-adfe-4d54-a02d-dfee7d4f908f" providerId="ADAL" clId="{9355FDDA-B601-AD4D-BF43-64D367854AC5}" dt="2021-04-13T16:28:17.211" v="5416"/>
          <ac:picMkLst>
            <pc:docMk/>
            <pc:sldMk cId="2479319406" sldId="672"/>
            <ac:picMk id="24" creationId="{EB6E112D-C5BB-0A40-945F-C6CF05A72F32}"/>
          </ac:picMkLst>
        </pc:picChg>
        <pc:picChg chg="del">
          <ac:chgData name="Mark Herbert" userId="2018b251-adfe-4d54-a02d-dfee7d4f908f" providerId="ADAL" clId="{9355FDDA-B601-AD4D-BF43-64D367854AC5}" dt="2021-04-13T16:28:16.798" v="5415" actId="478"/>
          <ac:picMkLst>
            <pc:docMk/>
            <pc:sldMk cId="2479319406" sldId="672"/>
            <ac:picMk id="34" creationId="{AB8775FF-CF8F-8C40-A126-721A9BA6622E}"/>
          </ac:picMkLst>
        </pc:picChg>
      </pc:sldChg>
      <pc:sldChg chg="add del">
        <pc:chgData name="Mark Herbert" userId="2018b251-adfe-4d54-a02d-dfee7d4f908f" providerId="ADAL" clId="{9355FDDA-B601-AD4D-BF43-64D367854AC5}" dt="2021-04-12T18:26:19.616" v="3334" actId="2696"/>
        <pc:sldMkLst>
          <pc:docMk/>
          <pc:sldMk cId="602413394" sldId="693"/>
        </pc:sldMkLst>
      </pc:sldChg>
      <pc:sldChg chg="add del">
        <pc:chgData name="Mark Herbert" userId="2018b251-adfe-4d54-a02d-dfee7d4f908f" providerId="ADAL" clId="{9355FDDA-B601-AD4D-BF43-64D367854AC5}" dt="2021-04-12T18:26:14.568" v="3332" actId="2696"/>
        <pc:sldMkLst>
          <pc:docMk/>
          <pc:sldMk cId="1384127143" sldId="693"/>
        </pc:sldMkLst>
      </pc:sldChg>
      <pc:sldChg chg="addSp delSp modSp add mod">
        <pc:chgData name="Mark Herbert" userId="2018b251-adfe-4d54-a02d-dfee7d4f908f" providerId="ADAL" clId="{9355FDDA-B601-AD4D-BF43-64D367854AC5}" dt="2021-04-13T16:26:01.963" v="5336" actId="167"/>
        <pc:sldMkLst>
          <pc:docMk/>
          <pc:sldMk cId="3306464791" sldId="693"/>
        </pc:sldMkLst>
        <pc:picChg chg="add mod">
          <ac:chgData name="Mark Herbert" userId="2018b251-adfe-4d54-a02d-dfee7d4f908f" providerId="ADAL" clId="{9355FDDA-B601-AD4D-BF43-64D367854AC5}" dt="2021-04-13T16:26:01.963" v="5336" actId="167"/>
          <ac:picMkLst>
            <pc:docMk/>
            <pc:sldMk cId="3306464791" sldId="693"/>
            <ac:picMk id="7" creationId="{7D30DD4D-8E4E-3540-98D1-7E6C2FF4C674}"/>
          </ac:picMkLst>
        </pc:picChg>
        <pc:picChg chg="del">
          <ac:chgData name="Mark Herbert" userId="2018b251-adfe-4d54-a02d-dfee7d4f908f" providerId="ADAL" clId="{9355FDDA-B601-AD4D-BF43-64D367854AC5}" dt="2021-04-13T16:26:01.078" v="5334" actId="478"/>
          <ac:picMkLst>
            <pc:docMk/>
            <pc:sldMk cId="3306464791" sldId="693"/>
            <ac:picMk id="8" creationId="{5081C487-B8C6-0343-89ED-C60FF7DB38A8}"/>
          </ac:picMkLst>
        </pc:picChg>
      </pc:sldChg>
      <pc:sldChg chg="modSp add mod">
        <pc:chgData name="Mark Herbert" userId="2018b251-adfe-4d54-a02d-dfee7d4f908f" providerId="ADAL" clId="{9355FDDA-B601-AD4D-BF43-64D367854AC5}" dt="2021-04-13T11:18:20.405" v="5252" actId="1076"/>
        <pc:sldMkLst>
          <pc:docMk/>
          <pc:sldMk cId="3097262691" sldId="694"/>
        </pc:sldMkLst>
        <pc:spChg chg="mod">
          <ac:chgData name="Mark Herbert" userId="2018b251-adfe-4d54-a02d-dfee7d4f908f" providerId="ADAL" clId="{9355FDDA-B601-AD4D-BF43-64D367854AC5}" dt="2021-04-13T11:17:57.775" v="5251" actId="20577"/>
          <ac:spMkLst>
            <pc:docMk/>
            <pc:sldMk cId="3097262691" sldId="694"/>
            <ac:spMk id="3" creationId="{E992A3F3-D8E7-6D49-AACA-EDE230592294}"/>
          </ac:spMkLst>
        </pc:spChg>
        <pc:spChg chg="mod">
          <ac:chgData name="Mark Herbert" userId="2018b251-adfe-4d54-a02d-dfee7d4f908f" providerId="ADAL" clId="{9355FDDA-B601-AD4D-BF43-64D367854AC5}" dt="2021-04-13T11:18:20.405" v="5252" actId="1076"/>
          <ac:spMkLst>
            <pc:docMk/>
            <pc:sldMk cId="3097262691" sldId="694"/>
            <ac:spMk id="9" creationId="{9F1F08A3-EC29-7542-AB8F-B49F059A954A}"/>
          </ac:spMkLst>
        </pc:spChg>
      </pc:sldChg>
      <pc:sldChg chg="addSp delSp modSp add mod modAnim modNotesTx">
        <pc:chgData name="Mark Herbert" userId="2018b251-adfe-4d54-a02d-dfee7d4f908f" providerId="ADAL" clId="{9355FDDA-B601-AD4D-BF43-64D367854AC5}" dt="2021-04-13T16:26:29.871" v="5357" actId="167"/>
        <pc:sldMkLst>
          <pc:docMk/>
          <pc:sldMk cId="3642227757" sldId="695"/>
        </pc:sldMkLst>
        <pc:spChg chg="add mod">
          <ac:chgData name="Mark Herbert" userId="2018b251-adfe-4d54-a02d-dfee7d4f908f" providerId="ADAL" clId="{9355FDDA-B601-AD4D-BF43-64D367854AC5}" dt="2021-04-12T18:00:42.335" v="3093" actId="1076"/>
          <ac:spMkLst>
            <pc:docMk/>
            <pc:sldMk cId="3642227757" sldId="695"/>
            <ac:spMk id="7" creationId="{DE965E69-D117-6047-8A17-F674569CC9C7}"/>
          </ac:spMkLst>
        </pc:spChg>
        <pc:spChg chg="add mod">
          <ac:chgData name="Mark Herbert" userId="2018b251-adfe-4d54-a02d-dfee7d4f908f" providerId="ADAL" clId="{9355FDDA-B601-AD4D-BF43-64D367854AC5}" dt="2021-04-12T18:00:42.335" v="3093" actId="1076"/>
          <ac:spMkLst>
            <pc:docMk/>
            <pc:sldMk cId="3642227757" sldId="695"/>
            <ac:spMk id="8" creationId="{1EC3397F-680D-2147-9415-8F35186A1FD2}"/>
          </ac:spMkLst>
        </pc:spChg>
        <pc:spChg chg="add mod">
          <ac:chgData name="Mark Herbert" userId="2018b251-adfe-4d54-a02d-dfee7d4f908f" providerId="ADAL" clId="{9355FDDA-B601-AD4D-BF43-64D367854AC5}" dt="2021-04-12T18:00:42.335" v="3093" actId="1076"/>
          <ac:spMkLst>
            <pc:docMk/>
            <pc:sldMk cId="3642227757" sldId="695"/>
            <ac:spMk id="9" creationId="{0C0B0BF9-4AFC-1548-8F81-51C48D795B3E}"/>
          </ac:spMkLst>
        </pc:spChg>
        <pc:spChg chg="add mod">
          <ac:chgData name="Mark Herbert" userId="2018b251-adfe-4d54-a02d-dfee7d4f908f" providerId="ADAL" clId="{9355FDDA-B601-AD4D-BF43-64D367854AC5}" dt="2021-04-12T18:00:42.335" v="3093" actId="1076"/>
          <ac:spMkLst>
            <pc:docMk/>
            <pc:sldMk cId="3642227757" sldId="695"/>
            <ac:spMk id="10" creationId="{8B1F5FFF-62DD-AE44-AAED-FFC32E28E3BF}"/>
          </ac:spMkLst>
        </pc:spChg>
        <pc:spChg chg="add mod">
          <ac:chgData name="Mark Herbert" userId="2018b251-adfe-4d54-a02d-dfee7d4f908f" providerId="ADAL" clId="{9355FDDA-B601-AD4D-BF43-64D367854AC5}" dt="2021-04-12T18:00:42.335" v="3093" actId="1076"/>
          <ac:spMkLst>
            <pc:docMk/>
            <pc:sldMk cId="3642227757" sldId="695"/>
            <ac:spMk id="11" creationId="{52E827BC-D73E-C84B-B2E2-E73105CEFCA4}"/>
          </ac:spMkLst>
        </pc:spChg>
        <pc:spChg chg="add mod">
          <ac:chgData name="Mark Herbert" userId="2018b251-adfe-4d54-a02d-dfee7d4f908f" providerId="ADAL" clId="{9355FDDA-B601-AD4D-BF43-64D367854AC5}" dt="2021-04-12T18:00:42.335" v="3093" actId="1076"/>
          <ac:spMkLst>
            <pc:docMk/>
            <pc:sldMk cId="3642227757" sldId="695"/>
            <ac:spMk id="12" creationId="{1E50217F-B27F-6547-9D1A-2F962701182D}"/>
          </ac:spMkLst>
        </pc:spChg>
        <pc:spChg chg="add mod">
          <ac:chgData name="Mark Herbert" userId="2018b251-adfe-4d54-a02d-dfee7d4f908f" providerId="ADAL" clId="{9355FDDA-B601-AD4D-BF43-64D367854AC5}" dt="2021-04-12T18:00:42.335" v="3093" actId="1076"/>
          <ac:spMkLst>
            <pc:docMk/>
            <pc:sldMk cId="3642227757" sldId="695"/>
            <ac:spMk id="13" creationId="{C7B797F5-BE2D-D84E-A838-F4EC30FB31CE}"/>
          </ac:spMkLst>
        </pc:spChg>
        <pc:spChg chg="mod">
          <ac:chgData name="Mark Herbert" userId="2018b251-adfe-4d54-a02d-dfee7d4f908f" providerId="ADAL" clId="{9355FDDA-B601-AD4D-BF43-64D367854AC5}" dt="2021-03-31T08:09:11.333" v="181" actId="207"/>
          <ac:spMkLst>
            <pc:docMk/>
            <pc:sldMk cId="3642227757" sldId="695"/>
            <ac:spMk id="67" creationId="{C1FC4D65-205E-4412-A37B-5BCC8549574A}"/>
          </ac:spMkLst>
        </pc:spChg>
        <pc:picChg chg="del">
          <ac:chgData name="Mark Herbert" userId="2018b251-adfe-4d54-a02d-dfee7d4f908f" providerId="ADAL" clId="{9355FDDA-B601-AD4D-BF43-64D367854AC5}" dt="2021-04-13T16:26:29.028" v="5355" actId="478"/>
          <ac:picMkLst>
            <pc:docMk/>
            <pc:sldMk cId="3642227757" sldId="695"/>
            <ac:picMk id="4" creationId="{C8D10F94-56C7-4DA7-B23E-CAF42DC15D52}"/>
          </ac:picMkLst>
        </pc:picChg>
        <pc:picChg chg="add mod">
          <ac:chgData name="Mark Herbert" userId="2018b251-adfe-4d54-a02d-dfee7d4f908f" providerId="ADAL" clId="{9355FDDA-B601-AD4D-BF43-64D367854AC5}" dt="2021-04-13T16:26:29.871" v="5357" actId="167"/>
          <ac:picMkLst>
            <pc:docMk/>
            <pc:sldMk cId="3642227757" sldId="695"/>
            <ac:picMk id="14" creationId="{FF770D1C-4B17-C54B-A21B-7077D94F6DBF}"/>
          </ac:picMkLst>
        </pc:picChg>
        <pc:picChg chg="mod">
          <ac:chgData name="Mark Herbert" userId="2018b251-adfe-4d54-a02d-dfee7d4f908f" providerId="ADAL" clId="{9355FDDA-B601-AD4D-BF43-64D367854AC5}" dt="2021-04-12T17:33:12.365" v="2379" actId="1076"/>
          <ac:picMkLst>
            <pc:docMk/>
            <pc:sldMk cId="3642227757" sldId="695"/>
            <ac:picMk id="66" creationId="{8988D29A-71E4-44CB-A44C-17AD95BE10A3}"/>
          </ac:picMkLst>
        </pc:picChg>
      </pc:sldChg>
      <pc:sldChg chg="addSp delSp modSp add mod">
        <pc:chgData name="Mark Herbert" userId="2018b251-adfe-4d54-a02d-dfee7d4f908f" providerId="ADAL" clId="{9355FDDA-B601-AD4D-BF43-64D367854AC5}" dt="2021-04-13T16:27:25.086" v="5402" actId="167"/>
        <pc:sldMkLst>
          <pc:docMk/>
          <pc:sldMk cId="1979774533" sldId="696"/>
        </pc:sldMkLst>
        <pc:picChg chg="del">
          <ac:chgData name="Mark Herbert" userId="2018b251-adfe-4d54-a02d-dfee7d4f908f" providerId="ADAL" clId="{9355FDDA-B601-AD4D-BF43-64D367854AC5}" dt="2021-04-13T16:27:24.191" v="5400" actId="478"/>
          <ac:picMkLst>
            <pc:docMk/>
            <pc:sldMk cId="1979774533" sldId="696"/>
            <ac:picMk id="7" creationId="{BE4A464D-ECFC-2946-9A4D-E3836CD7367C}"/>
          </ac:picMkLst>
        </pc:picChg>
        <pc:picChg chg="add mod">
          <ac:chgData name="Mark Herbert" userId="2018b251-adfe-4d54-a02d-dfee7d4f908f" providerId="ADAL" clId="{9355FDDA-B601-AD4D-BF43-64D367854AC5}" dt="2021-04-13T16:27:25.086" v="5402" actId="167"/>
          <ac:picMkLst>
            <pc:docMk/>
            <pc:sldMk cId="1979774533" sldId="696"/>
            <ac:picMk id="8" creationId="{3E561367-3A03-FF47-8F19-A0F24A1C118D}"/>
          </ac:picMkLst>
        </pc:picChg>
      </pc:sldChg>
      <pc:sldChg chg="addSp delSp modSp add mod">
        <pc:chgData name="Mark Herbert" userId="2018b251-adfe-4d54-a02d-dfee7d4f908f" providerId="ADAL" clId="{9355FDDA-B601-AD4D-BF43-64D367854AC5}" dt="2021-04-13T16:27:32.529" v="5408" actId="167"/>
        <pc:sldMkLst>
          <pc:docMk/>
          <pc:sldMk cId="47794785" sldId="697"/>
        </pc:sldMkLst>
        <pc:picChg chg="add mod">
          <ac:chgData name="Mark Herbert" userId="2018b251-adfe-4d54-a02d-dfee7d4f908f" providerId="ADAL" clId="{9355FDDA-B601-AD4D-BF43-64D367854AC5}" dt="2021-04-13T16:27:32.529" v="5408" actId="167"/>
          <ac:picMkLst>
            <pc:docMk/>
            <pc:sldMk cId="47794785" sldId="697"/>
            <ac:picMk id="9" creationId="{17883566-C863-A74B-8D71-41092D40F79E}"/>
          </ac:picMkLst>
        </pc:picChg>
        <pc:picChg chg="del">
          <ac:chgData name="Mark Herbert" userId="2018b251-adfe-4d54-a02d-dfee7d4f908f" providerId="ADAL" clId="{9355FDDA-B601-AD4D-BF43-64D367854AC5}" dt="2021-04-13T16:27:31.645" v="5406" actId="478"/>
          <ac:picMkLst>
            <pc:docMk/>
            <pc:sldMk cId="47794785" sldId="697"/>
            <ac:picMk id="21" creationId="{09036855-59CF-46ED-8924-76B37BBFC810}"/>
          </ac:picMkLst>
        </pc:picChg>
      </pc:sldChg>
      <pc:sldChg chg="delSp modSp add del mod">
        <pc:chgData name="Mark Herbert" userId="2018b251-adfe-4d54-a02d-dfee7d4f908f" providerId="ADAL" clId="{9355FDDA-B601-AD4D-BF43-64D367854AC5}" dt="2021-04-12T17:43:00.216" v="2573" actId="2696"/>
        <pc:sldMkLst>
          <pc:docMk/>
          <pc:sldMk cId="2872359066" sldId="698"/>
        </pc:sldMkLst>
        <pc:spChg chg="del mod">
          <ac:chgData name="Mark Herbert" userId="2018b251-adfe-4d54-a02d-dfee7d4f908f" providerId="ADAL" clId="{9355FDDA-B601-AD4D-BF43-64D367854AC5}" dt="2021-04-12T17:41:55.600" v="2557" actId="21"/>
          <ac:spMkLst>
            <pc:docMk/>
            <pc:sldMk cId="2872359066" sldId="698"/>
            <ac:spMk id="311" creationId="{00000000-0000-0000-0000-000000000000}"/>
          </ac:spMkLst>
        </pc:spChg>
        <pc:grpChg chg="del">
          <ac:chgData name="Mark Herbert" userId="2018b251-adfe-4d54-a02d-dfee7d4f908f" providerId="ADAL" clId="{9355FDDA-B601-AD4D-BF43-64D367854AC5}" dt="2021-04-12T16:49:05.033" v="476" actId="478"/>
          <ac:grpSpMkLst>
            <pc:docMk/>
            <pc:sldMk cId="2872359066" sldId="698"/>
            <ac:grpSpMk id="2" creationId="{A4B3780D-8E05-474D-A074-478CED1685C8}"/>
          </ac:grpSpMkLst>
        </pc:grpChg>
        <pc:grpChg chg="del">
          <ac:chgData name="Mark Herbert" userId="2018b251-adfe-4d54-a02d-dfee7d4f908f" providerId="ADAL" clId="{9355FDDA-B601-AD4D-BF43-64D367854AC5}" dt="2021-04-12T16:49:05.033" v="476" actId="478"/>
          <ac:grpSpMkLst>
            <pc:docMk/>
            <pc:sldMk cId="2872359066" sldId="698"/>
            <ac:grpSpMk id="3" creationId="{34251940-A1D9-435C-98B0-71F40D417F78}"/>
          </ac:grpSpMkLst>
        </pc:grpChg>
        <pc:grpChg chg="del">
          <ac:chgData name="Mark Herbert" userId="2018b251-adfe-4d54-a02d-dfee7d4f908f" providerId="ADAL" clId="{9355FDDA-B601-AD4D-BF43-64D367854AC5}" dt="2021-04-12T16:49:05.033" v="476" actId="478"/>
          <ac:grpSpMkLst>
            <pc:docMk/>
            <pc:sldMk cId="2872359066" sldId="698"/>
            <ac:grpSpMk id="4" creationId="{00DDFA08-FDA8-4143-82A4-7148B1FD05FF}"/>
          </ac:grpSpMkLst>
        </pc:grpChg>
        <pc:grpChg chg="del">
          <ac:chgData name="Mark Herbert" userId="2018b251-adfe-4d54-a02d-dfee7d4f908f" providerId="ADAL" clId="{9355FDDA-B601-AD4D-BF43-64D367854AC5}" dt="2021-04-12T16:49:05.033" v="476" actId="478"/>
          <ac:grpSpMkLst>
            <pc:docMk/>
            <pc:sldMk cId="2872359066" sldId="698"/>
            <ac:grpSpMk id="5" creationId="{A410C075-CCAF-42CA-A74A-23601B204388}"/>
          </ac:grpSpMkLst>
        </pc:grpChg>
      </pc:sldChg>
      <pc:sldChg chg="addSp delSp modSp add mod ord modAnim modNotesTx">
        <pc:chgData name="Mark Herbert" userId="2018b251-adfe-4d54-a02d-dfee7d4f908f" providerId="ADAL" clId="{9355FDDA-B601-AD4D-BF43-64D367854AC5}" dt="2021-04-13T16:27:10.776" v="5390" actId="167"/>
        <pc:sldMkLst>
          <pc:docMk/>
          <pc:sldMk cId="3314549293" sldId="699"/>
        </pc:sldMkLst>
        <pc:spChg chg="add mod">
          <ac:chgData name="Mark Herbert" userId="2018b251-adfe-4d54-a02d-dfee7d4f908f" providerId="ADAL" clId="{9355FDDA-B601-AD4D-BF43-64D367854AC5}" dt="2021-04-12T16:59:44.773" v="957" actId="14100"/>
          <ac:spMkLst>
            <pc:docMk/>
            <pc:sldMk cId="3314549293" sldId="699"/>
            <ac:spMk id="5" creationId="{68B874F8-0F4D-9B49-83EF-7C53D7AEB95C}"/>
          </ac:spMkLst>
        </pc:spChg>
        <pc:spChg chg="add mod">
          <ac:chgData name="Mark Herbert" userId="2018b251-adfe-4d54-a02d-dfee7d4f908f" providerId="ADAL" clId="{9355FDDA-B601-AD4D-BF43-64D367854AC5}" dt="2021-04-12T17:43:25.173" v="2575" actId="1076"/>
          <ac:spMkLst>
            <pc:docMk/>
            <pc:sldMk cId="3314549293" sldId="699"/>
            <ac:spMk id="6" creationId="{4CB8AD86-4EC3-F24D-9B27-BA2F6B4E8B2D}"/>
          </ac:spMkLst>
        </pc:spChg>
        <pc:spChg chg="add mod">
          <ac:chgData name="Mark Herbert" userId="2018b251-adfe-4d54-a02d-dfee7d4f908f" providerId="ADAL" clId="{9355FDDA-B601-AD4D-BF43-64D367854AC5}" dt="2021-04-12T17:19:11.704" v="2023" actId="114"/>
          <ac:spMkLst>
            <pc:docMk/>
            <pc:sldMk cId="3314549293" sldId="699"/>
            <ac:spMk id="7" creationId="{21E3030C-6B52-3F4A-9E91-0B345B63048E}"/>
          </ac:spMkLst>
        </pc:spChg>
        <pc:spChg chg="add mod">
          <ac:chgData name="Mark Herbert" userId="2018b251-adfe-4d54-a02d-dfee7d4f908f" providerId="ADAL" clId="{9355FDDA-B601-AD4D-BF43-64D367854AC5}" dt="2021-04-12T17:19:15.053" v="2024" actId="1076"/>
          <ac:spMkLst>
            <pc:docMk/>
            <pc:sldMk cId="3314549293" sldId="699"/>
            <ac:spMk id="8" creationId="{6BDC1F97-CD22-4046-BBCE-5E1A1F4D8D9E}"/>
          </ac:spMkLst>
        </pc:spChg>
        <pc:spChg chg="mod">
          <ac:chgData name="Mark Herbert" userId="2018b251-adfe-4d54-a02d-dfee7d4f908f" providerId="ADAL" clId="{9355FDDA-B601-AD4D-BF43-64D367854AC5}" dt="2021-04-12T17:45:03.122" v="2600" actId="1076"/>
          <ac:spMkLst>
            <pc:docMk/>
            <pc:sldMk cId="3314549293" sldId="699"/>
            <ac:spMk id="311" creationId="{00000000-0000-0000-0000-000000000000}"/>
          </ac:spMkLst>
        </pc:spChg>
        <pc:picChg chg="add mod">
          <ac:chgData name="Mark Herbert" userId="2018b251-adfe-4d54-a02d-dfee7d4f908f" providerId="ADAL" clId="{9355FDDA-B601-AD4D-BF43-64D367854AC5}" dt="2021-04-13T16:27:10.776" v="5390" actId="167"/>
          <ac:picMkLst>
            <pc:docMk/>
            <pc:sldMk cId="3314549293" sldId="699"/>
            <ac:picMk id="9" creationId="{6888782F-988E-A74D-A19F-74A91CD1A3C4}"/>
          </ac:picMkLst>
        </pc:picChg>
        <pc:picChg chg="del">
          <ac:chgData name="Mark Herbert" userId="2018b251-adfe-4d54-a02d-dfee7d4f908f" providerId="ADAL" clId="{9355FDDA-B601-AD4D-BF43-64D367854AC5}" dt="2021-04-13T16:27:09.921" v="5388" actId="478"/>
          <ac:picMkLst>
            <pc:docMk/>
            <pc:sldMk cId="3314549293" sldId="699"/>
            <ac:picMk id="309" creationId="{00000000-0000-0000-0000-000000000000}"/>
          </ac:picMkLst>
        </pc:picChg>
      </pc:sldChg>
      <pc:sldChg chg="addSp delSp modSp add mod ord modAnim modNotesTx">
        <pc:chgData name="Mark Herbert" userId="2018b251-adfe-4d54-a02d-dfee7d4f908f" providerId="ADAL" clId="{9355FDDA-B601-AD4D-BF43-64D367854AC5}" dt="2021-04-13T16:27:04.630" v="5384" actId="167"/>
        <pc:sldMkLst>
          <pc:docMk/>
          <pc:sldMk cId="254263855" sldId="700"/>
        </pc:sldMkLst>
        <pc:spChg chg="del">
          <ac:chgData name="Mark Herbert" userId="2018b251-adfe-4d54-a02d-dfee7d4f908f" providerId="ADAL" clId="{9355FDDA-B601-AD4D-BF43-64D367854AC5}" dt="2021-04-12T17:01:26.108" v="1040" actId="478"/>
          <ac:spMkLst>
            <pc:docMk/>
            <pc:sldMk cId="254263855" sldId="700"/>
            <ac:spMk id="5" creationId="{68B874F8-0F4D-9B49-83EF-7C53D7AEB95C}"/>
          </ac:spMkLst>
        </pc:spChg>
        <pc:spChg chg="del">
          <ac:chgData name="Mark Herbert" userId="2018b251-adfe-4d54-a02d-dfee7d4f908f" providerId="ADAL" clId="{9355FDDA-B601-AD4D-BF43-64D367854AC5}" dt="2021-04-12T17:01:27.815" v="1041" actId="478"/>
          <ac:spMkLst>
            <pc:docMk/>
            <pc:sldMk cId="254263855" sldId="700"/>
            <ac:spMk id="6" creationId="{4CB8AD86-4EC3-F24D-9B27-BA2F6B4E8B2D}"/>
          </ac:spMkLst>
        </pc:spChg>
        <pc:spChg chg="add mod">
          <ac:chgData name="Mark Herbert" userId="2018b251-adfe-4d54-a02d-dfee7d4f908f" providerId="ADAL" clId="{9355FDDA-B601-AD4D-BF43-64D367854AC5}" dt="2021-04-12T17:08:56.317" v="1461" actId="20577"/>
          <ac:spMkLst>
            <pc:docMk/>
            <pc:sldMk cId="254263855" sldId="700"/>
            <ac:spMk id="8" creationId="{42E390BD-70E5-CC44-9CB2-37CB1C97B9C5}"/>
          </ac:spMkLst>
        </pc:spChg>
        <pc:spChg chg="add mod">
          <ac:chgData name="Mark Herbert" userId="2018b251-adfe-4d54-a02d-dfee7d4f908f" providerId="ADAL" clId="{9355FDDA-B601-AD4D-BF43-64D367854AC5}" dt="2021-04-12T17:08:50.814" v="1448" actId="20577"/>
          <ac:spMkLst>
            <pc:docMk/>
            <pc:sldMk cId="254263855" sldId="700"/>
            <ac:spMk id="9" creationId="{DBC1CAEF-F07B-7648-877B-3F8246FB5154}"/>
          </ac:spMkLst>
        </pc:spChg>
        <pc:spChg chg="add mod">
          <ac:chgData name="Mark Herbert" userId="2018b251-adfe-4d54-a02d-dfee7d4f908f" providerId="ADAL" clId="{9355FDDA-B601-AD4D-BF43-64D367854AC5}" dt="2021-04-12T17:09:03.868" v="1473" actId="20577"/>
          <ac:spMkLst>
            <pc:docMk/>
            <pc:sldMk cId="254263855" sldId="700"/>
            <ac:spMk id="10" creationId="{35ED436E-9688-8343-B21D-C2E106A2914E}"/>
          </ac:spMkLst>
        </pc:spChg>
        <pc:spChg chg="add mod">
          <ac:chgData name="Mark Herbert" userId="2018b251-adfe-4d54-a02d-dfee7d4f908f" providerId="ADAL" clId="{9355FDDA-B601-AD4D-BF43-64D367854AC5}" dt="2021-04-12T17:09:11.807" v="1494" actId="20577"/>
          <ac:spMkLst>
            <pc:docMk/>
            <pc:sldMk cId="254263855" sldId="700"/>
            <ac:spMk id="11" creationId="{EF199B06-984B-5B4C-B008-8609C9022960}"/>
          </ac:spMkLst>
        </pc:spChg>
        <pc:spChg chg="mod">
          <ac:chgData name="Mark Herbert" userId="2018b251-adfe-4d54-a02d-dfee7d4f908f" providerId="ADAL" clId="{9355FDDA-B601-AD4D-BF43-64D367854AC5}" dt="2021-04-12T17:08:31.533" v="1420" actId="1076"/>
          <ac:spMkLst>
            <pc:docMk/>
            <pc:sldMk cId="254263855" sldId="700"/>
            <ac:spMk id="311" creationId="{00000000-0000-0000-0000-000000000000}"/>
          </ac:spMkLst>
        </pc:spChg>
        <pc:picChg chg="add mod">
          <ac:chgData name="Mark Herbert" userId="2018b251-adfe-4d54-a02d-dfee7d4f908f" providerId="ADAL" clId="{9355FDDA-B601-AD4D-BF43-64D367854AC5}" dt="2021-04-12T17:01:35.258" v="1043" actId="1076"/>
          <ac:picMkLst>
            <pc:docMk/>
            <pc:sldMk cId="254263855" sldId="700"/>
            <ac:picMk id="7" creationId="{C8C1641D-4B81-8342-A0B9-18EA0C19C146}"/>
          </ac:picMkLst>
        </pc:picChg>
        <pc:picChg chg="add mod">
          <ac:chgData name="Mark Herbert" userId="2018b251-adfe-4d54-a02d-dfee7d4f908f" providerId="ADAL" clId="{9355FDDA-B601-AD4D-BF43-64D367854AC5}" dt="2021-04-13T16:27:04.630" v="5384" actId="167"/>
          <ac:picMkLst>
            <pc:docMk/>
            <pc:sldMk cId="254263855" sldId="700"/>
            <ac:picMk id="12" creationId="{471DA191-73D5-1946-8FBB-698A0F9EDB50}"/>
          </ac:picMkLst>
        </pc:picChg>
        <pc:picChg chg="del mod">
          <ac:chgData name="Mark Herbert" userId="2018b251-adfe-4d54-a02d-dfee7d4f908f" providerId="ADAL" clId="{9355FDDA-B601-AD4D-BF43-64D367854AC5}" dt="2021-04-13T16:27:03.789" v="5382" actId="478"/>
          <ac:picMkLst>
            <pc:docMk/>
            <pc:sldMk cId="254263855" sldId="700"/>
            <ac:picMk id="309" creationId="{00000000-0000-0000-0000-000000000000}"/>
          </ac:picMkLst>
        </pc:picChg>
      </pc:sldChg>
      <pc:sldChg chg="addSp delSp modSp add mod ord modNotesTx">
        <pc:chgData name="Mark Herbert" userId="2018b251-adfe-4d54-a02d-dfee7d4f908f" providerId="ADAL" clId="{9355FDDA-B601-AD4D-BF43-64D367854AC5}" dt="2021-04-13T16:31:41.309" v="5511" actId="1076"/>
        <pc:sldMkLst>
          <pc:docMk/>
          <pc:sldMk cId="1346841757" sldId="701"/>
        </pc:sldMkLst>
        <pc:spChg chg="mod">
          <ac:chgData name="Mark Herbert" userId="2018b251-adfe-4d54-a02d-dfee7d4f908f" providerId="ADAL" clId="{9355FDDA-B601-AD4D-BF43-64D367854AC5}" dt="2021-04-12T17:09:27.041" v="1497" actId="113"/>
          <ac:spMkLst>
            <pc:docMk/>
            <pc:sldMk cId="1346841757" sldId="701"/>
            <ac:spMk id="8" creationId="{42E390BD-70E5-CC44-9CB2-37CB1C97B9C5}"/>
          </ac:spMkLst>
        </pc:spChg>
        <pc:spChg chg="mod">
          <ac:chgData name="Mark Herbert" userId="2018b251-adfe-4d54-a02d-dfee7d4f908f" providerId="ADAL" clId="{9355FDDA-B601-AD4D-BF43-64D367854AC5}" dt="2021-04-12T17:09:29.895" v="1498" actId="113"/>
          <ac:spMkLst>
            <pc:docMk/>
            <pc:sldMk cId="1346841757" sldId="701"/>
            <ac:spMk id="9" creationId="{DBC1CAEF-F07B-7648-877B-3F8246FB5154}"/>
          </ac:spMkLst>
        </pc:spChg>
        <pc:spChg chg="mod">
          <ac:chgData name="Mark Herbert" userId="2018b251-adfe-4d54-a02d-dfee7d4f908f" providerId="ADAL" clId="{9355FDDA-B601-AD4D-BF43-64D367854AC5}" dt="2021-04-12T17:09:21.698" v="1495" actId="113"/>
          <ac:spMkLst>
            <pc:docMk/>
            <pc:sldMk cId="1346841757" sldId="701"/>
            <ac:spMk id="10" creationId="{35ED436E-9688-8343-B21D-C2E106A2914E}"/>
          </ac:spMkLst>
        </pc:spChg>
        <pc:spChg chg="mod">
          <ac:chgData name="Mark Herbert" userId="2018b251-adfe-4d54-a02d-dfee7d4f908f" providerId="ADAL" clId="{9355FDDA-B601-AD4D-BF43-64D367854AC5}" dt="2021-04-12T17:09:24.588" v="1496" actId="113"/>
          <ac:spMkLst>
            <pc:docMk/>
            <pc:sldMk cId="1346841757" sldId="701"/>
            <ac:spMk id="11" creationId="{EF199B06-984B-5B4C-B008-8609C9022960}"/>
          </ac:spMkLst>
        </pc:spChg>
        <pc:spChg chg="add mod">
          <ac:chgData name="Mark Herbert" userId="2018b251-adfe-4d54-a02d-dfee7d4f908f" providerId="ADAL" clId="{9355FDDA-B601-AD4D-BF43-64D367854AC5}" dt="2021-04-13T16:31:41.309" v="5511" actId="1076"/>
          <ac:spMkLst>
            <pc:docMk/>
            <pc:sldMk cId="1346841757" sldId="701"/>
            <ac:spMk id="13" creationId="{F3A6B0FB-CAF0-1440-AF89-E735FBDB4E44}"/>
          </ac:spMkLst>
        </pc:spChg>
        <pc:spChg chg="del">
          <ac:chgData name="Mark Herbert" userId="2018b251-adfe-4d54-a02d-dfee7d4f908f" providerId="ADAL" clId="{9355FDDA-B601-AD4D-BF43-64D367854AC5}" dt="2021-04-13T16:31:28.743" v="5492" actId="478"/>
          <ac:spMkLst>
            <pc:docMk/>
            <pc:sldMk cId="1346841757" sldId="701"/>
            <ac:spMk id="311" creationId="{00000000-0000-0000-0000-000000000000}"/>
          </ac:spMkLst>
        </pc:spChg>
        <pc:picChg chg="add mod">
          <ac:chgData name="Mark Herbert" userId="2018b251-adfe-4d54-a02d-dfee7d4f908f" providerId="ADAL" clId="{9355FDDA-B601-AD4D-BF43-64D367854AC5}" dt="2021-04-13T16:27:07.525" v="5387" actId="167"/>
          <ac:picMkLst>
            <pc:docMk/>
            <pc:sldMk cId="1346841757" sldId="701"/>
            <ac:picMk id="12" creationId="{F0BC7EDD-5F62-3D4C-A0F7-4C4819605680}"/>
          </ac:picMkLst>
        </pc:picChg>
        <pc:picChg chg="del">
          <ac:chgData name="Mark Herbert" userId="2018b251-adfe-4d54-a02d-dfee7d4f908f" providerId="ADAL" clId="{9355FDDA-B601-AD4D-BF43-64D367854AC5}" dt="2021-04-13T16:27:06.766" v="5385" actId="478"/>
          <ac:picMkLst>
            <pc:docMk/>
            <pc:sldMk cId="1346841757" sldId="701"/>
            <ac:picMk id="309" creationId="{00000000-0000-0000-0000-000000000000}"/>
          </ac:picMkLst>
        </pc:picChg>
      </pc:sldChg>
      <pc:sldChg chg="addSp delSp modSp add mod ord delAnim modAnim modNotesTx">
        <pc:chgData name="Mark Herbert" userId="2018b251-adfe-4d54-a02d-dfee7d4f908f" providerId="ADAL" clId="{9355FDDA-B601-AD4D-BF43-64D367854AC5}" dt="2021-04-13T16:26:34.074" v="5360" actId="167"/>
        <pc:sldMkLst>
          <pc:docMk/>
          <pc:sldMk cId="504258686" sldId="702"/>
        </pc:sldMkLst>
        <pc:spChg chg="add mod">
          <ac:chgData name="Mark Herbert" userId="2018b251-adfe-4d54-a02d-dfee7d4f908f" providerId="ADAL" clId="{9355FDDA-B601-AD4D-BF43-64D367854AC5}" dt="2021-04-12T17:16:07.244" v="1726" actId="164"/>
          <ac:spMkLst>
            <pc:docMk/>
            <pc:sldMk cId="504258686" sldId="702"/>
            <ac:spMk id="3" creationId="{F2CD1729-4FB4-EC4F-8701-30F7976C7B78}"/>
          </ac:spMkLst>
        </pc:spChg>
        <pc:spChg chg="add mod">
          <ac:chgData name="Mark Herbert" userId="2018b251-adfe-4d54-a02d-dfee7d4f908f" providerId="ADAL" clId="{9355FDDA-B601-AD4D-BF43-64D367854AC5}" dt="2021-04-12T17:16:19.102" v="1727" actId="164"/>
          <ac:spMkLst>
            <pc:docMk/>
            <pc:sldMk cId="504258686" sldId="702"/>
            <ac:spMk id="4" creationId="{8AB70AEC-0464-1A4C-9E5E-3A5DE2D5082D}"/>
          </ac:spMkLst>
        </pc:spChg>
        <pc:spChg chg="mod">
          <ac:chgData name="Mark Herbert" userId="2018b251-adfe-4d54-a02d-dfee7d4f908f" providerId="ADAL" clId="{9355FDDA-B601-AD4D-BF43-64D367854AC5}" dt="2021-04-12T17:44:41.854" v="2594" actId="1076"/>
          <ac:spMkLst>
            <pc:docMk/>
            <pc:sldMk cId="504258686" sldId="702"/>
            <ac:spMk id="8" creationId="{00000000-0000-0000-0000-000000000000}"/>
          </ac:spMkLst>
        </pc:spChg>
        <pc:spChg chg="del">
          <ac:chgData name="Mark Herbert" userId="2018b251-adfe-4d54-a02d-dfee7d4f908f" providerId="ADAL" clId="{9355FDDA-B601-AD4D-BF43-64D367854AC5}" dt="2021-04-12T17:10:27.019" v="1530" actId="478"/>
          <ac:spMkLst>
            <pc:docMk/>
            <pc:sldMk cId="504258686" sldId="702"/>
            <ac:spMk id="8" creationId="{42E390BD-70E5-CC44-9CB2-37CB1C97B9C5}"/>
          </ac:spMkLst>
        </pc:spChg>
        <pc:spChg chg="mod">
          <ac:chgData name="Mark Herbert" userId="2018b251-adfe-4d54-a02d-dfee7d4f908f" providerId="ADAL" clId="{9355FDDA-B601-AD4D-BF43-64D367854AC5}" dt="2021-04-12T17:11:16.154" v="1612" actId="164"/>
          <ac:spMkLst>
            <pc:docMk/>
            <pc:sldMk cId="504258686" sldId="702"/>
            <ac:spMk id="9" creationId="{DBC1CAEF-F07B-7648-877B-3F8246FB5154}"/>
          </ac:spMkLst>
        </pc:spChg>
        <pc:spChg chg="del">
          <ac:chgData name="Mark Herbert" userId="2018b251-adfe-4d54-a02d-dfee7d4f908f" providerId="ADAL" clId="{9355FDDA-B601-AD4D-BF43-64D367854AC5}" dt="2021-04-12T17:10:30.903" v="1531" actId="478"/>
          <ac:spMkLst>
            <pc:docMk/>
            <pc:sldMk cId="504258686" sldId="702"/>
            <ac:spMk id="10" creationId="{35ED436E-9688-8343-B21D-C2E106A2914E}"/>
          </ac:spMkLst>
        </pc:spChg>
        <pc:spChg chg="del">
          <ac:chgData name="Mark Herbert" userId="2018b251-adfe-4d54-a02d-dfee7d4f908f" providerId="ADAL" clId="{9355FDDA-B601-AD4D-BF43-64D367854AC5}" dt="2021-04-12T17:10:30.903" v="1531" actId="478"/>
          <ac:spMkLst>
            <pc:docMk/>
            <pc:sldMk cId="504258686" sldId="702"/>
            <ac:spMk id="11" creationId="{EF199B06-984B-5B4C-B008-8609C9022960}"/>
          </ac:spMkLst>
        </pc:spChg>
        <pc:spChg chg="add mod">
          <ac:chgData name="Mark Herbert" userId="2018b251-adfe-4d54-a02d-dfee7d4f908f" providerId="ADAL" clId="{9355FDDA-B601-AD4D-BF43-64D367854AC5}" dt="2021-04-12T17:16:19.102" v="1727" actId="164"/>
          <ac:spMkLst>
            <pc:docMk/>
            <pc:sldMk cId="504258686" sldId="702"/>
            <ac:spMk id="12" creationId="{ED3DE6E6-7D7E-E34E-A231-282FF64868F9}"/>
          </ac:spMkLst>
        </pc:spChg>
        <pc:spChg chg="add mod">
          <ac:chgData name="Mark Herbert" userId="2018b251-adfe-4d54-a02d-dfee7d4f908f" providerId="ADAL" clId="{9355FDDA-B601-AD4D-BF43-64D367854AC5}" dt="2021-04-12T17:16:31.103" v="1728" actId="164"/>
          <ac:spMkLst>
            <pc:docMk/>
            <pc:sldMk cId="504258686" sldId="702"/>
            <ac:spMk id="13" creationId="{6F0A42BE-0960-0A4E-BE8E-2CBE15779318}"/>
          </ac:spMkLst>
        </pc:spChg>
        <pc:spChg chg="add mod">
          <ac:chgData name="Mark Herbert" userId="2018b251-adfe-4d54-a02d-dfee7d4f908f" providerId="ADAL" clId="{9355FDDA-B601-AD4D-BF43-64D367854AC5}" dt="2021-04-12T17:16:37.012" v="1729" actId="164"/>
          <ac:spMkLst>
            <pc:docMk/>
            <pc:sldMk cId="504258686" sldId="702"/>
            <ac:spMk id="14" creationId="{14782E43-3DAC-8D4D-85B6-2FA0632D3EAF}"/>
          </ac:spMkLst>
        </pc:spChg>
        <pc:spChg chg="add mod">
          <ac:chgData name="Mark Herbert" userId="2018b251-adfe-4d54-a02d-dfee7d4f908f" providerId="ADAL" clId="{9355FDDA-B601-AD4D-BF43-64D367854AC5}" dt="2021-04-12T17:16:07.244" v="1726" actId="164"/>
          <ac:spMkLst>
            <pc:docMk/>
            <pc:sldMk cId="504258686" sldId="702"/>
            <ac:spMk id="16" creationId="{15CB6F47-D3CD-9D4D-8909-BBF12D6291FE}"/>
          </ac:spMkLst>
        </pc:spChg>
        <pc:spChg chg="add mod">
          <ac:chgData name="Mark Herbert" userId="2018b251-adfe-4d54-a02d-dfee7d4f908f" providerId="ADAL" clId="{9355FDDA-B601-AD4D-BF43-64D367854AC5}" dt="2021-04-12T17:16:37.012" v="1729" actId="164"/>
          <ac:spMkLst>
            <pc:docMk/>
            <pc:sldMk cId="504258686" sldId="702"/>
            <ac:spMk id="18" creationId="{0BAC6D41-DC36-1E41-9B13-7B42239A6E8F}"/>
          </ac:spMkLst>
        </pc:spChg>
        <pc:spChg chg="add mod">
          <ac:chgData name="Mark Herbert" userId="2018b251-adfe-4d54-a02d-dfee7d4f908f" providerId="ADAL" clId="{9355FDDA-B601-AD4D-BF43-64D367854AC5}" dt="2021-04-12T17:16:31.103" v="1728" actId="164"/>
          <ac:spMkLst>
            <pc:docMk/>
            <pc:sldMk cId="504258686" sldId="702"/>
            <ac:spMk id="19" creationId="{A8AF6CB6-7B39-CF47-87CD-9CED30D71844}"/>
          </ac:spMkLst>
        </pc:spChg>
        <pc:spChg chg="add mod">
          <ac:chgData name="Mark Herbert" userId="2018b251-adfe-4d54-a02d-dfee7d4f908f" providerId="ADAL" clId="{9355FDDA-B601-AD4D-BF43-64D367854AC5}" dt="2021-04-12T17:16:07.244" v="1726" actId="164"/>
          <ac:spMkLst>
            <pc:docMk/>
            <pc:sldMk cId="504258686" sldId="702"/>
            <ac:spMk id="20" creationId="{C8E8D6C4-BE50-3A42-9137-B9AD4CE414CB}"/>
          </ac:spMkLst>
        </pc:spChg>
        <pc:spChg chg="add mod">
          <ac:chgData name="Mark Herbert" userId="2018b251-adfe-4d54-a02d-dfee7d4f908f" providerId="ADAL" clId="{9355FDDA-B601-AD4D-BF43-64D367854AC5}" dt="2021-04-12T17:16:19.102" v="1727" actId="164"/>
          <ac:spMkLst>
            <pc:docMk/>
            <pc:sldMk cId="504258686" sldId="702"/>
            <ac:spMk id="21" creationId="{B2BE6945-2512-A844-88F9-0C2E50CBD293}"/>
          </ac:spMkLst>
        </pc:spChg>
        <pc:spChg chg="add mod">
          <ac:chgData name="Mark Herbert" userId="2018b251-adfe-4d54-a02d-dfee7d4f908f" providerId="ADAL" clId="{9355FDDA-B601-AD4D-BF43-64D367854AC5}" dt="2021-04-12T17:16:31.103" v="1728" actId="164"/>
          <ac:spMkLst>
            <pc:docMk/>
            <pc:sldMk cId="504258686" sldId="702"/>
            <ac:spMk id="22" creationId="{D8C3AE37-70A4-3D40-B53D-1AECD6A26AA7}"/>
          </ac:spMkLst>
        </pc:spChg>
        <pc:spChg chg="add mod">
          <ac:chgData name="Mark Herbert" userId="2018b251-adfe-4d54-a02d-dfee7d4f908f" providerId="ADAL" clId="{9355FDDA-B601-AD4D-BF43-64D367854AC5}" dt="2021-04-12T17:16:37.012" v="1729" actId="164"/>
          <ac:spMkLst>
            <pc:docMk/>
            <pc:sldMk cId="504258686" sldId="702"/>
            <ac:spMk id="23" creationId="{D83F9262-86FA-8C41-8DD7-B37833C3F931}"/>
          </ac:spMkLst>
        </pc:spChg>
        <pc:grpChg chg="add mod">
          <ac:chgData name="Mark Herbert" userId="2018b251-adfe-4d54-a02d-dfee7d4f908f" providerId="ADAL" clId="{9355FDDA-B601-AD4D-BF43-64D367854AC5}" dt="2021-04-12T17:11:16.154" v="1612" actId="164"/>
          <ac:grpSpMkLst>
            <pc:docMk/>
            <pc:sldMk cId="504258686" sldId="702"/>
            <ac:grpSpMk id="2" creationId="{0739DE22-C65D-A642-B565-DEAA9D262E5D}"/>
          </ac:grpSpMkLst>
        </pc:grpChg>
        <pc:grpChg chg="add mod">
          <ac:chgData name="Mark Herbert" userId="2018b251-adfe-4d54-a02d-dfee7d4f908f" providerId="ADAL" clId="{9355FDDA-B601-AD4D-BF43-64D367854AC5}" dt="2021-04-12T17:16:07.244" v="1726" actId="164"/>
          <ac:grpSpMkLst>
            <pc:docMk/>
            <pc:sldMk cId="504258686" sldId="702"/>
            <ac:grpSpMk id="5" creationId="{AD1AB7B3-2A4E-194F-AD12-645C70203390}"/>
          </ac:grpSpMkLst>
        </pc:grpChg>
        <pc:grpChg chg="add mod">
          <ac:chgData name="Mark Herbert" userId="2018b251-adfe-4d54-a02d-dfee7d4f908f" providerId="ADAL" clId="{9355FDDA-B601-AD4D-BF43-64D367854AC5}" dt="2021-04-12T17:16:19.102" v="1727" actId="164"/>
          <ac:grpSpMkLst>
            <pc:docMk/>
            <pc:sldMk cId="504258686" sldId="702"/>
            <ac:grpSpMk id="6" creationId="{CF49D5B6-DFF8-A54D-BEB5-80DC0944E27B}"/>
          </ac:grpSpMkLst>
        </pc:grpChg>
        <pc:grpChg chg="add mod">
          <ac:chgData name="Mark Herbert" userId="2018b251-adfe-4d54-a02d-dfee7d4f908f" providerId="ADAL" clId="{9355FDDA-B601-AD4D-BF43-64D367854AC5}" dt="2021-04-12T17:16:31.103" v="1728" actId="164"/>
          <ac:grpSpMkLst>
            <pc:docMk/>
            <pc:sldMk cId="504258686" sldId="702"/>
            <ac:grpSpMk id="15" creationId="{CC210CE8-ECF2-5246-B165-5E505DD4B4F8}"/>
          </ac:grpSpMkLst>
        </pc:grpChg>
        <pc:grpChg chg="add mod">
          <ac:chgData name="Mark Herbert" userId="2018b251-adfe-4d54-a02d-dfee7d4f908f" providerId="ADAL" clId="{9355FDDA-B601-AD4D-BF43-64D367854AC5}" dt="2021-04-12T17:16:37.012" v="1729" actId="164"/>
          <ac:grpSpMkLst>
            <pc:docMk/>
            <pc:sldMk cId="504258686" sldId="702"/>
            <ac:grpSpMk id="24" creationId="{A60F72E0-5523-7548-8B97-730B0301F527}"/>
          </ac:grpSpMkLst>
        </pc:grpChg>
        <pc:picChg chg="mod">
          <ac:chgData name="Mark Herbert" userId="2018b251-adfe-4d54-a02d-dfee7d4f908f" providerId="ADAL" clId="{9355FDDA-B601-AD4D-BF43-64D367854AC5}" dt="2021-04-12T17:11:16.154" v="1612" actId="164"/>
          <ac:picMkLst>
            <pc:docMk/>
            <pc:sldMk cId="504258686" sldId="702"/>
            <ac:picMk id="7" creationId="{C8C1641D-4B81-8342-A0B9-18EA0C19C146}"/>
          </ac:picMkLst>
        </pc:picChg>
        <pc:picChg chg="add mod">
          <ac:chgData name="Mark Herbert" userId="2018b251-adfe-4d54-a02d-dfee7d4f908f" providerId="ADAL" clId="{9355FDDA-B601-AD4D-BF43-64D367854AC5}" dt="2021-04-13T16:26:34.074" v="5360" actId="167"/>
          <ac:picMkLst>
            <pc:docMk/>
            <pc:sldMk cId="504258686" sldId="702"/>
            <ac:picMk id="25" creationId="{8C75E09D-5B99-3C4A-9040-D3CB616C83E7}"/>
          </ac:picMkLst>
        </pc:picChg>
        <pc:picChg chg="del">
          <ac:chgData name="Mark Herbert" userId="2018b251-adfe-4d54-a02d-dfee7d4f908f" providerId="ADAL" clId="{9355FDDA-B601-AD4D-BF43-64D367854AC5}" dt="2021-04-13T16:26:33.047" v="5358" actId="478"/>
          <ac:picMkLst>
            <pc:docMk/>
            <pc:sldMk cId="504258686" sldId="702"/>
            <ac:picMk id="309" creationId="{00000000-0000-0000-0000-000000000000}"/>
          </ac:picMkLst>
        </pc:picChg>
      </pc:sldChg>
      <pc:sldChg chg="addSp delSp modSp add mod ord delAnim modAnim modNotesTx">
        <pc:chgData name="Mark Herbert" userId="2018b251-adfe-4d54-a02d-dfee7d4f908f" providerId="ADAL" clId="{9355FDDA-B601-AD4D-BF43-64D367854AC5}" dt="2021-04-13T16:26:37.466" v="5363" actId="167"/>
        <pc:sldMkLst>
          <pc:docMk/>
          <pc:sldMk cId="3035895870" sldId="703"/>
        </pc:sldMkLst>
        <pc:spChg chg="mod">
          <ac:chgData name="Mark Herbert" userId="2018b251-adfe-4d54-a02d-dfee7d4f908f" providerId="ADAL" clId="{9355FDDA-B601-AD4D-BF43-64D367854AC5}" dt="2021-04-12T17:22:11.137" v="2066" actId="20577"/>
          <ac:spMkLst>
            <pc:docMk/>
            <pc:sldMk cId="3035895870" sldId="703"/>
            <ac:spMk id="9" creationId="{DBC1CAEF-F07B-7648-877B-3F8246FB5154}"/>
          </ac:spMkLst>
        </pc:spChg>
        <pc:spChg chg="add mod">
          <ac:chgData name="Mark Herbert" userId="2018b251-adfe-4d54-a02d-dfee7d4f908f" providerId="ADAL" clId="{9355FDDA-B601-AD4D-BF43-64D367854AC5}" dt="2021-04-12T17:29:55.531" v="2278" actId="164"/>
          <ac:spMkLst>
            <pc:docMk/>
            <pc:sldMk cId="3035895870" sldId="703"/>
            <ac:spMk id="10" creationId="{F68C7238-F7EA-0C45-8AE6-C95624A3046A}"/>
          </ac:spMkLst>
        </pc:spChg>
        <pc:spChg chg="add mod">
          <ac:chgData name="Mark Herbert" userId="2018b251-adfe-4d54-a02d-dfee7d4f908f" providerId="ADAL" clId="{9355FDDA-B601-AD4D-BF43-64D367854AC5}" dt="2021-04-12T17:29:49.192" v="2277" actId="164"/>
          <ac:spMkLst>
            <pc:docMk/>
            <pc:sldMk cId="3035895870" sldId="703"/>
            <ac:spMk id="27" creationId="{F37CB6CA-FC31-8E4C-8464-63FE23F994C9}"/>
          </ac:spMkLst>
        </pc:spChg>
        <pc:spChg chg="add mod">
          <ac:chgData name="Mark Herbert" userId="2018b251-adfe-4d54-a02d-dfee7d4f908f" providerId="ADAL" clId="{9355FDDA-B601-AD4D-BF43-64D367854AC5}" dt="2021-04-12T17:29:43.065" v="2276" actId="164"/>
          <ac:spMkLst>
            <pc:docMk/>
            <pc:sldMk cId="3035895870" sldId="703"/>
            <ac:spMk id="28" creationId="{05432AAB-7227-D94D-AFB4-D43686D48013}"/>
          </ac:spMkLst>
        </pc:spChg>
        <pc:spChg chg="add mod">
          <ac:chgData name="Mark Herbert" userId="2018b251-adfe-4d54-a02d-dfee7d4f908f" providerId="ADAL" clId="{9355FDDA-B601-AD4D-BF43-64D367854AC5}" dt="2021-04-12T17:28:54.211" v="2260" actId="164"/>
          <ac:spMkLst>
            <pc:docMk/>
            <pc:sldMk cId="3035895870" sldId="703"/>
            <ac:spMk id="29" creationId="{CB9121FD-56D4-464C-849A-EF7F1D46390F}"/>
          </ac:spMkLst>
        </pc:spChg>
        <pc:spChg chg="add mod">
          <ac:chgData name="Mark Herbert" userId="2018b251-adfe-4d54-a02d-dfee7d4f908f" providerId="ADAL" clId="{9355FDDA-B601-AD4D-BF43-64D367854AC5}" dt="2021-04-12T17:28:54.211" v="2260" actId="164"/>
          <ac:spMkLst>
            <pc:docMk/>
            <pc:sldMk cId="3035895870" sldId="703"/>
            <ac:spMk id="30" creationId="{9A5AF469-C566-EA42-B25C-F1D20122300D}"/>
          </ac:spMkLst>
        </pc:spChg>
        <pc:spChg chg="add del mod">
          <ac:chgData name="Mark Herbert" userId="2018b251-adfe-4d54-a02d-dfee7d4f908f" providerId="ADAL" clId="{9355FDDA-B601-AD4D-BF43-64D367854AC5}" dt="2021-04-12T17:29:00.657" v="2263" actId="478"/>
          <ac:spMkLst>
            <pc:docMk/>
            <pc:sldMk cId="3035895870" sldId="703"/>
            <ac:spMk id="32" creationId="{A84DC87C-0C12-6741-8A85-50852976BA57}"/>
          </ac:spMkLst>
        </pc:spChg>
        <pc:spChg chg="add mod">
          <ac:chgData name="Mark Herbert" userId="2018b251-adfe-4d54-a02d-dfee7d4f908f" providerId="ADAL" clId="{9355FDDA-B601-AD4D-BF43-64D367854AC5}" dt="2021-04-12T17:29:49.192" v="2277" actId="164"/>
          <ac:spMkLst>
            <pc:docMk/>
            <pc:sldMk cId="3035895870" sldId="703"/>
            <ac:spMk id="33" creationId="{091DD664-D9C7-ED4B-B2CF-91A174D24170}"/>
          </ac:spMkLst>
        </pc:spChg>
        <pc:spChg chg="add mod">
          <ac:chgData name="Mark Herbert" userId="2018b251-adfe-4d54-a02d-dfee7d4f908f" providerId="ADAL" clId="{9355FDDA-B601-AD4D-BF43-64D367854AC5}" dt="2021-04-12T17:29:55.531" v="2278" actId="164"/>
          <ac:spMkLst>
            <pc:docMk/>
            <pc:sldMk cId="3035895870" sldId="703"/>
            <ac:spMk id="34" creationId="{711B2B67-B6CA-864A-8421-40FACB7DA932}"/>
          </ac:spMkLst>
        </pc:spChg>
        <pc:spChg chg="add mod">
          <ac:chgData name="Mark Herbert" userId="2018b251-adfe-4d54-a02d-dfee7d4f908f" providerId="ADAL" clId="{9355FDDA-B601-AD4D-BF43-64D367854AC5}" dt="2021-04-12T17:29:43.065" v="2276" actId="164"/>
          <ac:spMkLst>
            <pc:docMk/>
            <pc:sldMk cId="3035895870" sldId="703"/>
            <ac:spMk id="35" creationId="{1113748E-51F6-5F47-B503-B77D9B225D23}"/>
          </ac:spMkLst>
        </pc:spChg>
        <pc:spChg chg="mod topLvl">
          <ac:chgData name="Mark Herbert" userId="2018b251-adfe-4d54-a02d-dfee7d4f908f" providerId="ADAL" clId="{9355FDDA-B601-AD4D-BF43-64D367854AC5}" dt="2021-04-12T17:31:52.519" v="2374" actId="1076"/>
          <ac:spMkLst>
            <pc:docMk/>
            <pc:sldMk cId="3035895870" sldId="703"/>
            <ac:spMk id="40" creationId="{070C7221-20B0-9C4A-8BCB-1529493B372E}"/>
          </ac:spMkLst>
        </pc:spChg>
        <pc:spChg chg="del mod topLvl">
          <ac:chgData name="Mark Herbert" userId="2018b251-adfe-4d54-a02d-dfee7d4f908f" providerId="ADAL" clId="{9355FDDA-B601-AD4D-BF43-64D367854AC5}" dt="2021-04-12T17:30:55.720" v="2288" actId="478"/>
          <ac:spMkLst>
            <pc:docMk/>
            <pc:sldMk cId="3035895870" sldId="703"/>
            <ac:spMk id="41" creationId="{986607A0-3ED8-4E40-A739-ACDEE2CF3BE5}"/>
          </ac:spMkLst>
        </pc:spChg>
        <pc:spChg chg="mod">
          <ac:chgData name="Mark Herbert" userId="2018b251-adfe-4d54-a02d-dfee7d4f908f" providerId="ADAL" clId="{9355FDDA-B601-AD4D-BF43-64D367854AC5}" dt="2021-04-12T17:26:23.986" v="2156" actId="1076"/>
          <ac:spMkLst>
            <pc:docMk/>
            <pc:sldMk cId="3035895870" sldId="703"/>
            <ac:spMk id="311" creationId="{00000000-0000-0000-0000-000000000000}"/>
          </ac:spMkLst>
        </pc:spChg>
        <pc:grpChg chg="del">
          <ac:chgData name="Mark Herbert" userId="2018b251-adfe-4d54-a02d-dfee7d4f908f" providerId="ADAL" clId="{9355FDDA-B601-AD4D-BF43-64D367854AC5}" dt="2021-04-12T17:22:12.770" v="2067" actId="478"/>
          <ac:grpSpMkLst>
            <pc:docMk/>
            <pc:sldMk cId="3035895870" sldId="703"/>
            <ac:grpSpMk id="2" creationId="{0739DE22-C65D-A642-B565-DEAA9D262E5D}"/>
          </ac:grpSpMkLst>
        </pc:grpChg>
        <pc:grpChg chg="del">
          <ac:chgData name="Mark Herbert" userId="2018b251-adfe-4d54-a02d-dfee7d4f908f" providerId="ADAL" clId="{9355FDDA-B601-AD4D-BF43-64D367854AC5}" dt="2021-04-12T17:22:09.246" v="2065" actId="478"/>
          <ac:grpSpMkLst>
            <pc:docMk/>
            <pc:sldMk cId="3035895870" sldId="703"/>
            <ac:grpSpMk id="5" creationId="{AD1AB7B3-2A4E-194F-AD12-645C70203390}"/>
          </ac:grpSpMkLst>
        </pc:grpChg>
        <pc:grpChg chg="del">
          <ac:chgData name="Mark Herbert" userId="2018b251-adfe-4d54-a02d-dfee7d4f908f" providerId="ADAL" clId="{9355FDDA-B601-AD4D-BF43-64D367854AC5}" dt="2021-04-12T17:22:05.088" v="2064" actId="478"/>
          <ac:grpSpMkLst>
            <pc:docMk/>
            <pc:sldMk cId="3035895870" sldId="703"/>
            <ac:grpSpMk id="6" creationId="{CF49D5B6-DFF8-A54D-BEB5-80DC0944E27B}"/>
          </ac:grpSpMkLst>
        </pc:grpChg>
        <pc:grpChg chg="add mod">
          <ac:chgData name="Mark Herbert" userId="2018b251-adfe-4d54-a02d-dfee7d4f908f" providerId="ADAL" clId="{9355FDDA-B601-AD4D-BF43-64D367854AC5}" dt="2021-04-12T17:28:54.211" v="2260" actId="164"/>
          <ac:grpSpMkLst>
            <pc:docMk/>
            <pc:sldMk cId="3035895870" sldId="703"/>
            <ac:grpSpMk id="11" creationId="{AB479E0D-5685-6F4B-B6BE-D947FB4C67A7}"/>
          </ac:grpSpMkLst>
        </pc:grpChg>
        <pc:grpChg chg="del">
          <ac:chgData name="Mark Herbert" userId="2018b251-adfe-4d54-a02d-dfee7d4f908f" providerId="ADAL" clId="{9355FDDA-B601-AD4D-BF43-64D367854AC5}" dt="2021-04-12T17:22:09.246" v="2065" actId="478"/>
          <ac:grpSpMkLst>
            <pc:docMk/>
            <pc:sldMk cId="3035895870" sldId="703"/>
            <ac:grpSpMk id="15" creationId="{CC210CE8-ECF2-5246-B165-5E505DD4B4F8}"/>
          </ac:grpSpMkLst>
        </pc:grpChg>
        <pc:grpChg chg="del">
          <ac:chgData name="Mark Herbert" userId="2018b251-adfe-4d54-a02d-dfee7d4f908f" providerId="ADAL" clId="{9355FDDA-B601-AD4D-BF43-64D367854AC5}" dt="2021-04-12T17:22:09.246" v="2065" actId="478"/>
          <ac:grpSpMkLst>
            <pc:docMk/>
            <pc:sldMk cId="3035895870" sldId="703"/>
            <ac:grpSpMk id="24" creationId="{A60F72E0-5523-7548-8B97-730B0301F527}"/>
          </ac:grpSpMkLst>
        </pc:grpChg>
        <pc:grpChg chg="add mod">
          <ac:chgData name="Mark Herbert" userId="2018b251-adfe-4d54-a02d-dfee7d4f908f" providerId="ADAL" clId="{9355FDDA-B601-AD4D-BF43-64D367854AC5}" dt="2021-04-12T17:29:43.065" v="2276" actId="164"/>
          <ac:grpSpMkLst>
            <pc:docMk/>
            <pc:sldMk cId="3035895870" sldId="703"/>
            <ac:grpSpMk id="26" creationId="{DFD6D7B1-A5B3-7243-B449-86329310A807}"/>
          </ac:grpSpMkLst>
        </pc:grpChg>
        <pc:grpChg chg="add mod">
          <ac:chgData name="Mark Herbert" userId="2018b251-adfe-4d54-a02d-dfee7d4f908f" providerId="ADAL" clId="{9355FDDA-B601-AD4D-BF43-64D367854AC5}" dt="2021-04-12T17:29:49.192" v="2277" actId="164"/>
          <ac:grpSpMkLst>
            <pc:docMk/>
            <pc:sldMk cId="3035895870" sldId="703"/>
            <ac:grpSpMk id="31" creationId="{2DE2F65A-9F4A-5347-9FC9-EF80A4115691}"/>
          </ac:grpSpMkLst>
        </pc:grpChg>
        <pc:grpChg chg="add mod">
          <ac:chgData name="Mark Herbert" userId="2018b251-adfe-4d54-a02d-dfee7d4f908f" providerId="ADAL" clId="{9355FDDA-B601-AD4D-BF43-64D367854AC5}" dt="2021-04-12T17:29:55.531" v="2278" actId="164"/>
          <ac:grpSpMkLst>
            <pc:docMk/>
            <pc:sldMk cId="3035895870" sldId="703"/>
            <ac:grpSpMk id="36" creationId="{5D43683D-C6B1-1245-8C43-52136A343636}"/>
          </ac:grpSpMkLst>
        </pc:grpChg>
        <pc:grpChg chg="add del mod">
          <ac:chgData name="Mark Herbert" userId="2018b251-adfe-4d54-a02d-dfee7d4f908f" providerId="ADAL" clId="{9355FDDA-B601-AD4D-BF43-64D367854AC5}" dt="2021-04-12T17:30:55.720" v="2288" actId="478"/>
          <ac:grpSpMkLst>
            <pc:docMk/>
            <pc:sldMk cId="3035895870" sldId="703"/>
            <ac:grpSpMk id="39" creationId="{8B465D02-46BF-3446-91F5-79CD2E4C9BF7}"/>
          </ac:grpSpMkLst>
        </pc:grpChg>
        <pc:graphicFrameChg chg="add mod modGraphic">
          <ac:chgData name="Mark Herbert" userId="2018b251-adfe-4d54-a02d-dfee7d4f908f" providerId="ADAL" clId="{9355FDDA-B601-AD4D-BF43-64D367854AC5}" dt="2021-04-12T17:26:50.105" v="2163" actId="113"/>
          <ac:graphicFrameMkLst>
            <pc:docMk/>
            <pc:sldMk cId="3035895870" sldId="703"/>
            <ac:graphicFrameMk id="8" creationId="{5AA8B487-32DC-BA44-A01C-FB8B9FDCB6B0}"/>
          </ac:graphicFrameMkLst>
        </pc:graphicFrameChg>
        <pc:picChg chg="add mod">
          <ac:chgData name="Mark Herbert" userId="2018b251-adfe-4d54-a02d-dfee7d4f908f" providerId="ADAL" clId="{9355FDDA-B601-AD4D-BF43-64D367854AC5}" dt="2021-04-13T16:26:37.466" v="5363" actId="167"/>
          <ac:picMkLst>
            <pc:docMk/>
            <pc:sldMk cId="3035895870" sldId="703"/>
            <ac:picMk id="19" creationId="{77D358CD-66EC-4149-B92A-6C2F6B930883}"/>
          </ac:picMkLst>
        </pc:picChg>
        <pc:picChg chg="add del mod">
          <ac:chgData name="Mark Herbert" userId="2018b251-adfe-4d54-a02d-dfee7d4f908f" providerId="ADAL" clId="{9355FDDA-B601-AD4D-BF43-64D367854AC5}" dt="2021-04-13T16:26:36.491" v="5361" actId="478"/>
          <ac:picMkLst>
            <pc:docMk/>
            <pc:sldMk cId="3035895870" sldId="703"/>
            <ac:picMk id="25" creationId="{12051304-071D-BA4C-B7FF-A0D48F77DC7B}"/>
          </ac:picMkLst>
        </pc:picChg>
        <pc:picChg chg="del">
          <ac:chgData name="Mark Herbert" userId="2018b251-adfe-4d54-a02d-dfee7d4f908f" providerId="ADAL" clId="{9355FDDA-B601-AD4D-BF43-64D367854AC5}" dt="2021-04-12T17:22:09.246" v="2065" actId="478"/>
          <ac:picMkLst>
            <pc:docMk/>
            <pc:sldMk cId="3035895870" sldId="703"/>
            <ac:picMk id="309" creationId="{00000000-0000-0000-0000-000000000000}"/>
          </ac:picMkLst>
        </pc:picChg>
      </pc:sldChg>
      <pc:sldChg chg="add del">
        <pc:chgData name="Mark Herbert" userId="2018b251-adfe-4d54-a02d-dfee7d4f908f" providerId="ADAL" clId="{9355FDDA-B601-AD4D-BF43-64D367854AC5}" dt="2021-04-12T17:12:04.748" v="1620" actId="2696"/>
        <pc:sldMkLst>
          <pc:docMk/>
          <pc:sldMk cId="3355344687" sldId="703"/>
        </pc:sldMkLst>
      </pc:sldChg>
      <pc:sldChg chg="addSp delSp modSp add mod modAnim modNotesTx">
        <pc:chgData name="Mark Herbert" userId="2018b251-adfe-4d54-a02d-dfee7d4f908f" providerId="ADAL" clId="{9355FDDA-B601-AD4D-BF43-64D367854AC5}" dt="2021-04-13T16:28:01.207" v="5414"/>
        <pc:sldMkLst>
          <pc:docMk/>
          <pc:sldMk cId="476134725" sldId="704"/>
        </pc:sldMkLst>
        <pc:spChg chg="del">
          <ac:chgData name="Mark Herbert" userId="2018b251-adfe-4d54-a02d-dfee7d4f908f" providerId="ADAL" clId="{9355FDDA-B601-AD4D-BF43-64D367854AC5}" dt="2021-04-13T11:20:23.031" v="5308" actId="478"/>
          <ac:spMkLst>
            <pc:docMk/>
            <pc:sldMk cId="476134725" sldId="704"/>
            <ac:spMk id="11" creationId="{D4161FA3-200C-9C43-9281-796D20A64483}"/>
          </ac:spMkLst>
        </pc:spChg>
        <pc:spChg chg="add del mod">
          <ac:chgData name="Mark Herbert" userId="2018b251-adfe-4d54-a02d-dfee7d4f908f" providerId="ADAL" clId="{9355FDDA-B601-AD4D-BF43-64D367854AC5}" dt="2021-04-13T16:28:00.816" v="5413" actId="478"/>
          <ac:spMkLst>
            <pc:docMk/>
            <pc:sldMk cId="476134725" sldId="704"/>
            <ac:spMk id="13" creationId="{6FC45C50-BD74-DC4E-AB12-2D4DFFB8C176}"/>
          </ac:spMkLst>
        </pc:spChg>
        <pc:spChg chg="add mod">
          <ac:chgData name="Mark Herbert" userId="2018b251-adfe-4d54-a02d-dfee7d4f908f" providerId="ADAL" clId="{9355FDDA-B601-AD4D-BF43-64D367854AC5}" dt="2021-04-13T16:28:01.207" v="5414"/>
          <ac:spMkLst>
            <pc:docMk/>
            <pc:sldMk cId="476134725" sldId="704"/>
            <ac:spMk id="23" creationId="{0A1CD32B-313B-BF4C-9D1E-63BAE9E8182D}"/>
          </ac:spMkLst>
        </pc:spChg>
        <pc:picChg chg="del">
          <ac:chgData name="Mark Herbert" userId="2018b251-adfe-4d54-a02d-dfee7d4f908f" providerId="ADAL" clId="{9355FDDA-B601-AD4D-BF43-64D367854AC5}" dt="2021-04-13T16:26:09.123" v="5340" actId="478"/>
          <ac:picMkLst>
            <pc:docMk/>
            <pc:sldMk cId="476134725" sldId="704"/>
            <ac:picMk id="14" creationId="{A0FE4E9E-C0AF-4348-BF21-8ECDDEB8E417}"/>
          </ac:picMkLst>
        </pc:picChg>
        <pc:picChg chg="add mod">
          <ac:chgData name="Mark Herbert" userId="2018b251-adfe-4d54-a02d-dfee7d4f908f" providerId="ADAL" clId="{9355FDDA-B601-AD4D-BF43-64D367854AC5}" dt="2021-04-13T16:26:10.097" v="5342" actId="167"/>
          <ac:picMkLst>
            <pc:docMk/>
            <pc:sldMk cId="476134725" sldId="704"/>
            <ac:picMk id="15" creationId="{F6CF28B3-68AF-A142-89F0-B25928FC672E}"/>
          </ac:picMkLst>
        </pc:picChg>
      </pc:sldChg>
      <pc:sldChg chg="modSp add del mod addCm delCm modCm">
        <pc:chgData name="Mark Herbert" userId="2018b251-adfe-4d54-a02d-dfee7d4f908f" providerId="ADAL" clId="{9355FDDA-B601-AD4D-BF43-64D367854AC5}" dt="2021-04-13T11:14:21.371" v="5077" actId="2696"/>
        <pc:sldMkLst>
          <pc:docMk/>
          <pc:sldMk cId="4160041402" sldId="704"/>
        </pc:sldMkLst>
        <pc:spChg chg="mod">
          <ac:chgData name="Mark Herbert" userId="2018b251-adfe-4d54-a02d-dfee7d4f908f" providerId="ADAL" clId="{9355FDDA-B601-AD4D-BF43-64D367854AC5}" dt="2021-04-12T19:43:34.799" v="3718" actId="1076"/>
          <ac:spMkLst>
            <pc:docMk/>
            <pc:sldMk cId="4160041402" sldId="704"/>
            <ac:spMk id="22" creationId="{78D30D7B-A8D5-E14C-BEF2-6F45686718D2}"/>
          </ac:spMkLst>
        </pc:spChg>
        <pc:spChg chg="mod">
          <ac:chgData name="Mark Herbert" userId="2018b251-adfe-4d54-a02d-dfee7d4f908f" providerId="ADAL" clId="{9355FDDA-B601-AD4D-BF43-64D367854AC5}" dt="2021-04-12T19:43:15.063" v="3717" actId="1076"/>
          <ac:spMkLst>
            <pc:docMk/>
            <pc:sldMk cId="4160041402" sldId="704"/>
            <ac:spMk id="23" creationId="{8FCFC6AC-F77C-CD48-A8D4-34374A88486B}"/>
          </ac:spMkLst>
        </pc:spChg>
        <pc:picChg chg="mod">
          <ac:chgData name="Mark Herbert" userId="2018b251-adfe-4d54-a02d-dfee7d4f908f" providerId="ADAL" clId="{9355FDDA-B601-AD4D-BF43-64D367854AC5}" dt="2021-04-13T11:13:46.357" v="5076" actId="1076"/>
          <ac:picMkLst>
            <pc:docMk/>
            <pc:sldMk cId="4160041402" sldId="704"/>
            <ac:picMk id="14" creationId="{37140A17-64F9-3A4F-B0C3-0950FAFDD61F}"/>
          </ac:picMkLst>
        </pc:picChg>
      </pc:sldChg>
    </pc:docChg>
  </pc:docChgLst>
  <pc:docChgLst>
    <pc:chgData name="Mark Herbert" userId="S::mark@colour-profiling.com::15902831-cc1d-4d1a-b05d-88318b84e529" providerId="AD" clId="Web-{016A0EA3-9B77-8626-67B1-92C9EA259D89}"/>
    <pc:docChg chg="modSld">
      <pc:chgData name="Mark Herbert" userId="S::mark@colour-profiling.com::15902831-cc1d-4d1a-b05d-88318b84e529" providerId="AD" clId="Web-{016A0EA3-9B77-8626-67B1-92C9EA259D89}" dt="2021-06-03T17:18:36.434" v="56"/>
      <pc:docMkLst>
        <pc:docMk/>
      </pc:docMkLst>
      <pc:sldChg chg="addSp delSp modSp">
        <pc:chgData name="Mark Herbert" userId="S::mark@colour-profiling.com::15902831-cc1d-4d1a-b05d-88318b84e529" providerId="AD" clId="Web-{016A0EA3-9B77-8626-67B1-92C9EA259D89}" dt="2021-06-03T17:18:36.434" v="56"/>
        <pc:sldMkLst>
          <pc:docMk/>
          <pc:sldMk cId="4229156817" sldId="625"/>
        </pc:sldMkLst>
        <pc:spChg chg="mod">
          <ac:chgData name="Mark Herbert" userId="S::mark@colour-profiling.com::15902831-cc1d-4d1a-b05d-88318b84e529" providerId="AD" clId="Web-{016A0EA3-9B77-8626-67B1-92C9EA259D89}" dt="2021-06-03T17:16:13.994" v="48" actId="14100"/>
          <ac:spMkLst>
            <pc:docMk/>
            <pc:sldMk cId="4229156817" sldId="625"/>
            <ac:spMk id="2" creationId="{51A850B4-2795-4DE3-8431-56E7218E43E4}"/>
          </ac:spMkLst>
        </pc:spChg>
        <pc:spChg chg="add del mod">
          <ac:chgData name="Mark Herbert" userId="S::mark@colour-profiling.com::15902831-cc1d-4d1a-b05d-88318b84e529" providerId="AD" clId="Web-{016A0EA3-9B77-8626-67B1-92C9EA259D89}" dt="2021-06-03T17:15:57.978" v="46"/>
          <ac:spMkLst>
            <pc:docMk/>
            <pc:sldMk cId="4229156817" sldId="625"/>
            <ac:spMk id="3" creationId="{2B285513-69CF-4BF8-B539-77EBBEA4682C}"/>
          </ac:spMkLst>
        </pc:spChg>
        <pc:spChg chg="mod">
          <ac:chgData name="Mark Herbert" userId="S::mark@colour-profiling.com::15902831-cc1d-4d1a-b05d-88318b84e529" providerId="AD" clId="Web-{016A0EA3-9B77-8626-67B1-92C9EA259D89}" dt="2021-06-03T17:11:33.941" v="32" actId="20577"/>
          <ac:spMkLst>
            <pc:docMk/>
            <pc:sldMk cId="4229156817" sldId="625"/>
            <ac:spMk id="4" creationId="{286E5F55-CF79-45F9-B6F3-CDE3B6D71ECA}"/>
          </ac:spMkLst>
        </pc:spChg>
        <pc:spChg chg="mod">
          <ac:chgData name="Mark Herbert" userId="S::mark@colour-profiling.com::15902831-cc1d-4d1a-b05d-88318b84e529" providerId="AD" clId="Web-{016A0EA3-9B77-8626-67B1-92C9EA259D89}" dt="2021-06-03T17:11:39.551" v="34" actId="20577"/>
          <ac:spMkLst>
            <pc:docMk/>
            <pc:sldMk cId="4229156817" sldId="625"/>
            <ac:spMk id="6" creationId="{3751732A-5776-40B4-857C-F9124C4D77F7}"/>
          </ac:spMkLst>
        </pc:spChg>
        <pc:spChg chg="mod">
          <ac:chgData name="Mark Herbert" userId="S::mark@colour-profiling.com::15902831-cc1d-4d1a-b05d-88318b84e529" providerId="AD" clId="Web-{016A0EA3-9B77-8626-67B1-92C9EA259D89}" dt="2021-06-03T17:11:59.707" v="35" actId="20577"/>
          <ac:spMkLst>
            <pc:docMk/>
            <pc:sldMk cId="4229156817" sldId="625"/>
            <ac:spMk id="8" creationId="{2F868334-5618-4DF0-A7DC-70E233F32134}"/>
          </ac:spMkLst>
        </pc:spChg>
        <pc:spChg chg="add del">
          <ac:chgData name="Mark Herbert" userId="S::mark@colour-profiling.com::15902831-cc1d-4d1a-b05d-88318b84e529" providerId="AD" clId="Web-{016A0EA3-9B77-8626-67B1-92C9EA259D89}" dt="2021-06-03T17:16:58.807" v="52"/>
          <ac:spMkLst>
            <pc:docMk/>
            <pc:sldMk cId="4229156817" sldId="625"/>
            <ac:spMk id="9" creationId="{4F939AC1-2CF6-4789-AC35-6ACF0E1E0B8C}"/>
          </ac:spMkLst>
        </pc:spChg>
        <pc:spChg chg="add del">
          <ac:chgData name="Mark Herbert" userId="S::mark@colour-profiling.com::15902831-cc1d-4d1a-b05d-88318b84e529" providerId="AD" clId="Web-{016A0EA3-9B77-8626-67B1-92C9EA259D89}" dt="2021-06-03T17:16:56.698" v="51"/>
          <ac:spMkLst>
            <pc:docMk/>
            <pc:sldMk cId="4229156817" sldId="625"/>
            <ac:spMk id="10" creationId="{453799ED-1B8B-4426-9D26-A953639382EF}"/>
          </ac:spMkLst>
        </pc:spChg>
        <pc:spChg chg="add del">
          <ac:chgData name="Mark Herbert" userId="S::mark@colour-profiling.com::15902831-cc1d-4d1a-b05d-88318b84e529" providerId="AD" clId="Web-{016A0EA3-9B77-8626-67B1-92C9EA259D89}" dt="2021-06-03T17:18:36.434" v="56"/>
          <ac:spMkLst>
            <pc:docMk/>
            <pc:sldMk cId="4229156817" sldId="625"/>
            <ac:spMk id="13" creationId="{4958BF64-AD62-4460-98EB-43193BCBDF7A}"/>
          </ac:spMkLst>
        </pc:spChg>
        <pc:spChg chg="add del">
          <ac:chgData name="Mark Herbert" userId="S::mark@colour-profiling.com::15902831-cc1d-4d1a-b05d-88318b84e529" providerId="AD" clId="Web-{016A0EA3-9B77-8626-67B1-92C9EA259D89}" dt="2021-06-03T17:18:33.794" v="55"/>
          <ac:spMkLst>
            <pc:docMk/>
            <pc:sldMk cId="4229156817" sldId="625"/>
            <ac:spMk id="15" creationId="{381B49DA-6F50-4269-880F-ECB81F42F4FB}"/>
          </ac:spMkLst>
        </pc:spChg>
        <pc:spChg chg="mod">
          <ac:chgData name="Mark Herbert" userId="S::mark@colour-profiling.com::15902831-cc1d-4d1a-b05d-88318b84e529" providerId="AD" clId="Web-{016A0EA3-9B77-8626-67B1-92C9EA259D89}" dt="2021-06-03T17:11:21.706" v="30" actId="20577"/>
          <ac:spMkLst>
            <pc:docMk/>
            <pc:sldMk cId="4229156817" sldId="625"/>
            <ac:spMk id="21" creationId="{4904AE22-D3BA-45D0-80B0-10ADEEE642D4}"/>
          </ac:spMkLst>
        </pc:spChg>
      </pc:sldChg>
      <pc:sldChg chg="addSp delSp modSp">
        <pc:chgData name="Mark Herbert" userId="S::mark@colour-profiling.com::15902831-cc1d-4d1a-b05d-88318b84e529" providerId="AD" clId="Web-{016A0EA3-9B77-8626-67B1-92C9EA259D89}" dt="2021-06-03T17:09:30.392" v="24" actId="20577"/>
        <pc:sldMkLst>
          <pc:docMk/>
          <pc:sldMk cId="3825496145" sldId="721"/>
        </pc:sldMkLst>
        <pc:spChg chg="add del mod">
          <ac:chgData name="Mark Herbert" userId="S::mark@colour-profiling.com::15902831-cc1d-4d1a-b05d-88318b84e529" providerId="AD" clId="Web-{016A0EA3-9B77-8626-67B1-92C9EA259D89}" dt="2021-06-03T17:05:38.246" v="8"/>
          <ac:spMkLst>
            <pc:docMk/>
            <pc:sldMk cId="3825496145" sldId="721"/>
            <ac:spMk id="3" creationId="{8B75D3DE-6D27-4BAC-B760-1CEE2309014E}"/>
          </ac:spMkLst>
        </pc:spChg>
        <pc:spChg chg="mod">
          <ac:chgData name="Mark Herbert" userId="S::mark@colour-profiling.com::15902831-cc1d-4d1a-b05d-88318b84e529" providerId="AD" clId="Web-{016A0EA3-9B77-8626-67B1-92C9EA259D89}" dt="2021-06-03T17:09:02.110" v="22" actId="20577"/>
          <ac:spMkLst>
            <pc:docMk/>
            <pc:sldMk cId="3825496145" sldId="721"/>
            <ac:spMk id="20" creationId="{B29C2788-2CD6-FD41-8E79-01DDA718B1BE}"/>
          </ac:spMkLst>
        </pc:spChg>
        <pc:spChg chg="mod">
          <ac:chgData name="Mark Herbert" userId="S::mark@colour-profiling.com::15902831-cc1d-4d1a-b05d-88318b84e529" providerId="AD" clId="Web-{016A0EA3-9B77-8626-67B1-92C9EA259D89}" dt="2021-06-03T17:09:30.392" v="24" actId="20577"/>
          <ac:spMkLst>
            <pc:docMk/>
            <pc:sldMk cId="3825496145" sldId="721"/>
            <ac:spMk id="22" creationId="{78D30D7B-A8D5-E14C-BEF2-6F45686718D2}"/>
          </ac:spMkLst>
        </pc:spChg>
        <pc:spChg chg="mod">
          <ac:chgData name="Mark Herbert" userId="S::mark@colour-profiling.com::15902831-cc1d-4d1a-b05d-88318b84e529" providerId="AD" clId="Web-{016A0EA3-9B77-8626-67B1-92C9EA259D89}" dt="2021-06-03T17:08:51.594" v="21" actId="20577"/>
          <ac:spMkLst>
            <pc:docMk/>
            <pc:sldMk cId="3825496145" sldId="721"/>
            <ac:spMk id="23" creationId="{8FCFC6AC-F77C-CD48-A8D4-34374A88486B}"/>
          </ac:spMkLst>
        </pc:spChg>
        <pc:spChg chg="mod">
          <ac:chgData name="Mark Herbert" userId="S::mark@colour-profiling.com::15902831-cc1d-4d1a-b05d-88318b84e529" providerId="AD" clId="Web-{016A0EA3-9B77-8626-67B1-92C9EA259D89}" dt="2021-06-03T17:08:39.328" v="20" actId="20577"/>
          <ac:spMkLst>
            <pc:docMk/>
            <pc:sldMk cId="3825496145" sldId="721"/>
            <ac:spMk id="32" creationId="{6CB9CDC4-6A2E-EB43-9BB1-FC8689229B88}"/>
          </ac:spMkLst>
        </pc:spChg>
        <pc:spChg chg="mod">
          <ac:chgData name="Mark Herbert" userId="S::mark@colour-profiling.com::15902831-cc1d-4d1a-b05d-88318b84e529" providerId="AD" clId="Web-{016A0EA3-9B77-8626-67B1-92C9EA259D89}" dt="2021-06-03T17:09:05.813" v="23" actId="20577"/>
          <ac:spMkLst>
            <pc:docMk/>
            <pc:sldMk cId="3825496145" sldId="721"/>
            <ac:spMk id="37" creationId="{DF83FC5C-7448-3D46-9AC0-E52198DF7F25}"/>
          </ac:spMkLst>
        </pc:spChg>
      </pc:sldChg>
    </pc:docChg>
  </pc:docChgLst>
  <pc:docChgLst>
    <pc:chgData name="Mark Herbert" userId="S::mark@colour-profiling.com::15902831-cc1d-4d1a-b05d-88318b84e529" providerId="AD" clId="Web-{B3A91F3C-968E-88B5-79FE-64CD5E93AE54}"/>
    <pc:docChg chg="addSld delSld modSld sldOrd">
      <pc:chgData name="Mark Herbert" userId="S::mark@colour-profiling.com::15902831-cc1d-4d1a-b05d-88318b84e529" providerId="AD" clId="Web-{B3A91F3C-968E-88B5-79FE-64CD5E93AE54}" dt="2021-08-25T12:21:17.488" v="106" actId="20577"/>
      <pc:docMkLst>
        <pc:docMk/>
      </pc:docMkLst>
      <pc:sldChg chg="modSp">
        <pc:chgData name="Mark Herbert" userId="S::mark@colour-profiling.com::15902831-cc1d-4d1a-b05d-88318b84e529" providerId="AD" clId="Web-{B3A91F3C-968E-88B5-79FE-64CD5E93AE54}" dt="2021-08-25T12:20:18.862" v="93" actId="20577"/>
        <pc:sldMkLst>
          <pc:docMk/>
          <pc:sldMk cId="2557649422" sldId="615"/>
        </pc:sldMkLst>
        <pc:spChg chg="mod">
          <ac:chgData name="Mark Herbert" userId="S::mark@colour-profiling.com::15902831-cc1d-4d1a-b05d-88318b84e529" providerId="AD" clId="Web-{B3A91F3C-968E-88B5-79FE-64CD5E93AE54}" dt="2021-08-25T12:20:18.862" v="93" actId="20577"/>
          <ac:spMkLst>
            <pc:docMk/>
            <pc:sldMk cId="2557649422" sldId="615"/>
            <ac:spMk id="5" creationId="{540C2F52-C418-8542-85C4-838CC7624AE0}"/>
          </ac:spMkLst>
        </pc:spChg>
      </pc:sldChg>
      <pc:sldChg chg="del">
        <pc:chgData name="Mark Herbert" userId="S::mark@colour-profiling.com::15902831-cc1d-4d1a-b05d-88318b84e529" providerId="AD" clId="Web-{B3A91F3C-968E-88B5-79FE-64CD5E93AE54}" dt="2021-08-25T12:16:39.280" v="31"/>
        <pc:sldMkLst>
          <pc:docMk/>
          <pc:sldMk cId="2436521290" sldId="634"/>
        </pc:sldMkLst>
      </pc:sldChg>
      <pc:sldChg chg="del">
        <pc:chgData name="Mark Herbert" userId="S::mark@colour-profiling.com::15902831-cc1d-4d1a-b05d-88318b84e529" providerId="AD" clId="Web-{B3A91F3C-968E-88B5-79FE-64CD5E93AE54}" dt="2021-08-25T12:16:39.280" v="30"/>
        <pc:sldMkLst>
          <pc:docMk/>
          <pc:sldMk cId="730845481" sldId="635"/>
        </pc:sldMkLst>
      </pc:sldChg>
      <pc:sldChg chg="modSp">
        <pc:chgData name="Mark Herbert" userId="S::mark@colour-profiling.com::15902831-cc1d-4d1a-b05d-88318b84e529" providerId="AD" clId="Web-{B3A91F3C-968E-88B5-79FE-64CD5E93AE54}" dt="2021-08-25T12:21:17.488" v="106" actId="20577"/>
        <pc:sldMkLst>
          <pc:docMk/>
          <pc:sldMk cId="4124798667" sldId="660"/>
        </pc:sldMkLst>
        <pc:spChg chg="mod">
          <ac:chgData name="Mark Herbert" userId="S::mark@colour-profiling.com::15902831-cc1d-4d1a-b05d-88318b84e529" providerId="AD" clId="Web-{B3A91F3C-968E-88B5-79FE-64CD5E93AE54}" dt="2021-08-25T12:21:17.488" v="106" actId="20577"/>
          <ac:spMkLst>
            <pc:docMk/>
            <pc:sldMk cId="4124798667" sldId="660"/>
            <ac:spMk id="5" creationId="{540C2F52-C418-8542-85C4-838CC7624AE0}"/>
          </ac:spMkLst>
        </pc:spChg>
      </pc:sldChg>
      <pc:sldChg chg="add del replId">
        <pc:chgData name="Mark Herbert" userId="S::mark@colour-profiling.com::15902831-cc1d-4d1a-b05d-88318b84e529" providerId="AD" clId="Web-{B3A91F3C-968E-88B5-79FE-64CD5E93AE54}" dt="2021-08-25T12:16:39.295" v="32"/>
        <pc:sldMkLst>
          <pc:docMk/>
          <pc:sldMk cId="2666907931" sldId="724"/>
        </pc:sldMkLst>
      </pc:sldChg>
      <pc:sldChg chg="delSp modSp add ord replId delAnim">
        <pc:chgData name="Mark Herbert" userId="S::mark@colour-profiling.com::15902831-cc1d-4d1a-b05d-88318b84e529" providerId="AD" clId="Web-{B3A91F3C-968E-88B5-79FE-64CD5E93AE54}" dt="2021-08-25T12:17:45.422" v="55" actId="1076"/>
        <pc:sldMkLst>
          <pc:docMk/>
          <pc:sldMk cId="3317868633" sldId="724"/>
        </pc:sldMkLst>
        <pc:spChg chg="mod">
          <ac:chgData name="Mark Herbert" userId="S::mark@colour-profiling.com::15902831-cc1d-4d1a-b05d-88318b84e529" providerId="AD" clId="Web-{B3A91F3C-968E-88B5-79FE-64CD5E93AE54}" dt="2021-08-25T12:17:45.422" v="55" actId="1076"/>
          <ac:spMkLst>
            <pc:docMk/>
            <pc:sldMk cId="3317868633" sldId="724"/>
            <ac:spMk id="3" creationId="{E992A3F3-D8E7-6D49-AACA-EDE230592294}"/>
          </ac:spMkLst>
        </pc:spChg>
        <pc:spChg chg="del">
          <ac:chgData name="Mark Herbert" userId="S::mark@colour-profiling.com::15902831-cc1d-4d1a-b05d-88318b84e529" providerId="AD" clId="Web-{B3A91F3C-968E-88B5-79FE-64CD5E93AE54}" dt="2021-08-25T12:17:33.140" v="49"/>
          <ac:spMkLst>
            <pc:docMk/>
            <pc:sldMk cId="3317868633" sldId="724"/>
            <ac:spMk id="9" creationId="{9F1F08A3-EC29-7542-AB8F-B49F059A954A}"/>
          </ac:spMkLst>
        </pc:spChg>
        <pc:picChg chg="del">
          <ac:chgData name="Mark Herbert" userId="S::mark@colour-profiling.com::15902831-cc1d-4d1a-b05d-88318b84e529" providerId="AD" clId="Web-{B3A91F3C-968E-88B5-79FE-64CD5E93AE54}" dt="2021-08-25T12:17:28.218" v="46"/>
          <ac:picMkLst>
            <pc:docMk/>
            <pc:sldMk cId="3317868633" sldId="724"/>
            <ac:picMk id="6" creationId="{BE6E837A-E523-CF45-9169-5512C37E7693}"/>
          </ac:picMkLst>
        </pc:picChg>
      </pc:sldChg>
    </pc:docChg>
  </pc:docChgLst>
  <pc:docChgLst>
    <pc:chgData name="Jayne Holloway" userId="acd824e0-849b-439c-b4c6-53770188c5fe" providerId="ADAL" clId="{D06E119B-F295-4CC4-A0C1-22262B897CCD}"/>
    <pc:docChg chg="modSld">
      <pc:chgData name="Jayne Holloway" userId="acd824e0-849b-439c-b4c6-53770188c5fe" providerId="ADAL" clId="{D06E119B-F295-4CC4-A0C1-22262B897CCD}" dt="2023-07-12T10:59:07.555" v="24"/>
      <pc:docMkLst>
        <pc:docMk/>
      </pc:docMkLst>
      <pc:sldChg chg="mod modShow">
        <pc:chgData name="Jayne Holloway" userId="acd824e0-849b-439c-b4c6-53770188c5fe" providerId="ADAL" clId="{D06E119B-F295-4CC4-A0C1-22262B897CCD}" dt="2023-07-12T10:58:06.548" v="19" actId="729"/>
        <pc:sldMkLst>
          <pc:docMk/>
          <pc:sldMk cId="3567697358" sldId="399"/>
        </pc:sldMkLst>
      </pc:sldChg>
      <pc:sldChg chg="mod modShow">
        <pc:chgData name="Jayne Holloway" userId="acd824e0-849b-439c-b4c6-53770188c5fe" providerId="ADAL" clId="{D06E119B-F295-4CC4-A0C1-22262B897CCD}" dt="2023-07-12T10:58:04.021" v="18" actId="729"/>
        <pc:sldMkLst>
          <pc:docMk/>
          <pc:sldMk cId="4221996391" sldId="400"/>
        </pc:sldMkLst>
      </pc:sldChg>
      <pc:sldChg chg="mod modShow">
        <pc:chgData name="Jayne Holloway" userId="acd824e0-849b-439c-b4c6-53770188c5fe" providerId="ADAL" clId="{D06E119B-F295-4CC4-A0C1-22262B897CCD}" dt="2023-07-12T10:58:09.396" v="20" actId="729"/>
        <pc:sldMkLst>
          <pc:docMk/>
          <pc:sldMk cId="3555727024" sldId="408"/>
        </pc:sldMkLst>
      </pc:sldChg>
      <pc:sldChg chg="modSp mod delCm modCm">
        <pc:chgData name="Jayne Holloway" userId="acd824e0-849b-439c-b4c6-53770188c5fe" providerId="ADAL" clId="{D06E119B-F295-4CC4-A0C1-22262B897CCD}" dt="2023-07-12T10:59:07.555" v="24"/>
        <pc:sldMkLst>
          <pc:docMk/>
          <pc:sldMk cId="4124798667" sldId="660"/>
        </pc:sldMkLst>
        <pc:spChg chg="mod">
          <ac:chgData name="Jayne Holloway" userId="acd824e0-849b-439c-b4c6-53770188c5fe" providerId="ADAL" clId="{D06E119B-F295-4CC4-A0C1-22262B897CCD}" dt="2023-07-12T10:59:04.350" v="22" actId="6549"/>
          <ac:spMkLst>
            <pc:docMk/>
            <pc:sldMk cId="4124798667" sldId="660"/>
            <ac:spMk id="5" creationId="{540C2F52-C418-8542-85C4-838CC7624AE0}"/>
          </ac:spMkLst>
        </pc:spChg>
        <pc:extLst>
          <p:ext xmlns:p="http://schemas.openxmlformats.org/presentationml/2006/main" uri="{D6D511B9-2390-475A-947B-AFAB55BFBCF1}">
            <pc226:cmChg xmlns:pc226="http://schemas.microsoft.com/office/powerpoint/2022/06/main/command" chg="del mod">
              <pc226:chgData name="Jayne Holloway" userId="acd824e0-849b-439c-b4c6-53770188c5fe" providerId="ADAL" clId="{D06E119B-F295-4CC4-A0C1-22262B897CCD}" dt="2023-07-12T10:59:07.555" v="24"/>
              <pc2:cmMkLst xmlns:pc2="http://schemas.microsoft.com/office/powerpoint/2019/9/main/command">
                <pc:docMk/>
                <pc:sldMk cId="4124798667" sldId="660"/>
                <pc2:cmMk id="{5A5B7B4F-2B4B-4A64-8DF3-82BB3E76EA0A}"/>
              </pc2:cmMkLst>
            </pc226:cmChg>
          </p:ext>
        </pc:extLst>
      </pc:sldChg>
    </pc:docChg>
  </pc:docChgLst>
  <pc:docChgLst>
    <pc:chgData name="Mark Herbert" userId="S::mark@colour-profiling.com::15902831-cc1d-4d1a-b05d-88318b84e529" providerId="AD" clId="Web-{765713E0-FC7F-A186-EB50-19B4F466E9F1}"/>
    <pc:docChg chg="delSld modSld">
      <pc:chgData name="Mark Herbert" userId="S::mark@colour-profiling.com::15902831-cc1d-4d1a-b05d-88318b84e529" providerId="AD" clId="Web-{765713E0-FC7F-A186-EB50-19B4F466E9F1}" dt="2021-06-29T08:34:21.605" v="1" actId="20577"/>
      <pc:docMkLst>
        <pc:docMk/>
      </pc:docMkLst>
      <pc:sldChg chg="modSp">
        <pc:chgData name="Mark Herbert" userId="S::mark@colour-profiling.com::15902831-cc1d-4d1a-b05d-88318b84e529" providerId="AD" clId="Web-{765713E0-FC7F-A186-EB50-19B4F466E9F1}" dt="2021-06-29T08:34:21.605" v="1" actId="20577"/>
        <pc:sldMkLst>
          <pc:docMk/>
          <pc:sldMk cId="4229156817" sldId="625"/>
        </pc:sldMkLst>
        <pc:spChg chg="mod">
          <ac:chgData name="Mark Herbert" userId="S::mark@colour-profiling.com::15902831-cc1d-4d1a-b05d-88318b84e529" providerId="AD" clId="Web-{765713E0-FC7F-A186-EB50-19B4F466E9F1}" dt="2021-06-29T08:34:21.605" v="1" actId="20577"/>
          <ac:spMkLst>
            <pc:docMk/>
            <pc:sldMk cId="4229156817" sldId="625"/>
            <ac:spMk id="7" creationId="{8A5FCCF2-EF45-2C4E-B631-211F6733B8E6}"/>
          </ac:spMkLst>
        </pc:spChg>
      </pc:sldChg>
      <pc:sldChg chg="del">
        <pc:chgData name="Mark Herbert" userId="S::mark@colour-profiling.com::15902831-cc1d-4d1a-b05d-88318b84e529" providerId="AD" clId="Web-{765713E0-FC7F-A186-EB50-19B4F466E9F1}" dt="2021-06-29T08:28:49.930" v="0"/>
        <pc:sldMkLst>
          <pc:docMk/>
          <pc:sldMk cId="1713510777" sldId="713"/>
        </pc:sldMkLst>
      </pc:sldChg>
    </pc:docChg>
  </pc:docChgLst>
  <pc:docChgLst>
    <pc:chgData name="Sian Dumas" userId="S::sian@colour-profiling.com::d0c18d62-381c-41a5-b8b8-aca3ffbb5dac" providerId="AD" clId="Web-{D802C44D-2359-C1A7-BB40-CF5686A18400}"/>
    <pc:docChg chg="delSld modSld sldOrd">
      <pc:chgData name="Sian Dumas" userId="S::sian@colour-profiling.com::d0c18d62-381c-41a5-b8b8-aca3ffbb5dac" providerId="AD" clId="Web-{D802C44D-2359-C1A7-BB40-CF5686A18400}" dt="2021-06-01T15:05:38.528" v="2082"/>
      <pc:docMkLst>
        <pc:docMk/>
      </pc:docMkLst>
      <pc:sldChg chg="modNotes">
        <pc:chgData name="Sian Dumas" userId="S::sian@colour-profiling.com::d0c18d62-381c-41a5-b8b8-aca3ffbb5dac" providerId="AD" clId="Web-{D802C44D-2359-C1A7-BB40-CF5686A18400}" dt="2021-06-01T13:57:41.628" v="612"/>
        <pc:sldMkLst>
          <pc:docMk/>
          <pc:sldMk cId="549598823" sldId="262"/>
        </pc:sldMkLst>
      </pc:sldChg>
      <pc:sldChg chg="ord">
        <pc:chgData name="Sian Dumas" userId="S::sian@colour-profiling.com::d0c18d62-381c-41a5-b8b8-aca3ffbb5dac" providerId="AD" clId="Web-{D802C44D-2359-C1A7-BB40-CF5686A18400}" dt="2021-06-01T13:36:58.316" v="7"/>
        <pc:sldMkLst>
          <pc:docMk/>
          <pc:sldMk cId="2196014967" sldId="394"/>
        </pc:sldMkLst>
      </pc:sldChg>
      <pc:sldChg chg="ord">
        <pc:chgData name="Sian Dumas" userId="S::sian@colour-profiling.com::d0c18d62-381c-41a5-b8b8-aca3ffbb5dac" providerId="AD" clId="Web-{D802C44D-2359-C1A7-BB40-CF5686A18400}" dt="2021-06-01T13:30:57.791" v="3"/>
        <pc:sldMkLst>
          <pc:docMk/>
          <pc:sldMk cId="3567697358" sldId="399"/>
        </pc:sldMkLst>
      </pc:sldChg>
      <pc:sldChg chg="ord">
        <pc:chgData name="Sian Dumas" userId="S::sian@colour-profiling.com::d0c18d62-381c-41a5-b8b8-aca3ffbb5dac" providerId="AD" clId="Web-{D802C44D-2359-C1A7-BB40-CF5686A18400}" dt="2021-06-01T13:30:57.791" v="4"/>
        <pc:sldMkLst>
          <pc:docMk/>
          <pc:sldMk cId="4221996391" sldId="400"/>
        </pc:sldMkLst>
      </pc:sldChg>
      <pc:sldChg chg="ord">
        <pc:chgData name="Sian Dumas" userId="S::sian@colour-profiling.com::d0c18d62-381c-41a5-b8b8-aca3ffbb5dac" providerId="AD" clId="Web-{D802C44D-2359-C1A7-BB40-CF5686A18400}" dt="2021-06-01T13:34:27.515" v="5"/>
        <pc:sldMkLst>
          <pc:docMk/>
          <pc:sldMk cId="3448162492" sldId="407"/>
        </pc:sldMkLst>
      </pc:sldChg>
      <pc:sldChg chg="ord">
        <pc:chgData name="Sian Dumas" userId="S::sian@colour-profiling.com::d0c18d62-381c-41a5-b8b8-aca3ffbb5dac" providerId="AD" clId="Web-{D802C44D-2359-C1A7-BB40-CF5686A18400}" dt="2021-06-01T13:34:27.515" v="6"/>
        <pc:sldMkLst>
          <pc:docMk/>
          <pc:sldMk cId="3555727024" sldId="408"/>
        </pc:sldMkLst>
      </pc:sldChg>
      <pc:sldChg chg="del">
        <pc:chgData name="Sian Dumas" userId="S::sian@colour-profiling.com::d0c18d62-381c-41a5-b8b8-aca3ffbb5dac" providerId="AD" clId="Web-{D802C44D-2359-C1A7-BB40-CF5686A18400}" dt="2021-06-01T13:28:52.975" v="0"/>
        <pc:sldMkLst>
          <pc:docMk/>
          <pc:sldMk cId="3869060674" sldId="441"/>
        </pc:sldMkLst>
      </pc:sldChg>
      <pc:sldChg chg="modNotes">
        <pc:chgData name="Sian Dumas" userId="S::sian@colour-profiling.com::d0c18d62-381c-41a5-b8b8-aca3ffbb5dac" providerId="AD" clId="Web-{D802C44D-2359-C1A7-BB40-CF5686A18400}" dt="2021-06-01T13:57:09.925" v="568"/>
        <pc:sldMkLst>
          <pc:docMk/>
          <pc:sldMk cId="2657552560" sldId="570"/>
        </pc:sldMkLst>
      </pc:sldChg>
      <pc:sldChg chg="modNotes">
        <pc:chgData name="Sian Dumas" userId="S::sian@colour-profiling.com::d0c18d62-381c-41a5-b8b8-aca3ffbb5dac" providerId="AD" clId="Web-{D802C44D-2359-C1A7-BB40-CF5686A18400}" dt="2021-06-01T13:42:34.824" v="10"/>
        <pc:sldMkLst>
          <pc:docMk/>
          <pc:sldMk cId="4250285359" sldId="571"/>
        </pc:sldMkLst>
      </pc:sldChg>
      <pc:sldChg chg="ord">
        <pc:chgData name="Sian Dumas" userId="S::sian@colour-profiling.com::d0c18d62-381c-41a5-b8b8-aca3ffbb5dac" providerId="AD" clId="Web-{D802C44D-2359-C1A7-BB40-CF5686A18400}" dt="2021-06-01T14:33:20.604" v="1569"/>
        <pc:sldMkLst>
          <pc:docMk/>
          <pc:sldMk cId="1945543480" sldId="585"/>
        </pc:sldMkLst>
      </pc:sldChg>
      <pc:sldChg chg="modNotes">
        <pc:chgData name="Sian Dumas" userId="S::sian@colour-profiling.com::d0c18d62-381c-41a5-b8b8-aca3ffbb5dac" providerId="AD" clId="Web-{D802C44D-2359-C1A7-BB40-CF5686A18400}" dt="2021-06-01T13:59:57.976" v="817"/>
        <pc:sldMkLst>
          <pc:docMk/>
          <pc:sldMk cId="2638289908" sldId="605"/>
        </pc:sldMkLst>
      </pc:sldChg>
      <pc:sldChg chg="modNotes">
        <pc:chgData name="Sian Dumas" userId="S::sian@colour-profiling.com::d0c18d62-381c-41a5-b8b8-aca3ffbb5dac" providerId="AD" clId="Web-{D802C44D-2359-C1A7-BB40-CF5686A18400}" dt="2021-06-01T13:53:44.951" v="454"/>
        <pc:sldMkLst>
          <pc:docMk/>
          <pc:sldMk cId="3572796199" sldId="606"/>
        </pc:sldMkLst>
      </pc:sldChg>
      <pc:sldChg chg="ord modNotes">
        <pc:chgData name="Sian Dumas" userId="S::sian@colour-profiling.com::d0c18d62-381c-41a5-b8b8-aca3ffbb5dac" providerId="AD" clId="Web-{D802C44D-2359-C1A7-BB40-CF5686A18400}" dt="2021-06-01T14:43:10.994" v="1734"/>
        <pc:sldMkLst>
          <pc:docMk/>
          <pc:sldMk cId="974002424" sldId="608"/>
        </pc:sldMkLst>
      </pc:sldChg>
      <pc:sldChg chg="ord">
        <pc:chgData name="Sian Dumas" userId="S::sian@colour-profiling.com::d0c18d62-381c-41a5-b8b8-aca3ffbb5dac" providerId="AD" clId="Web-{D802C44D-2359-C1A7-BB40-CF5686A18400}" dt="2021-06-01T13:40:05.758" v="9"/>
        <pc:sldMkLst>
          <pc:docMk/>
          <pc:sldMk cId="4229156817" sldId="625"/>
        </pc:sldMkLst>
      </pc:sldChg>
      <pc:sldChg chg="modNotes">
        <pc:chgData name="Sian Dumas" userId="S::sian@colour-profiling.com::d0c18d62-381c-41a5-b8b8-aca3ffbb5dac" providerId="AD" clId="Web-{D802C44D-2359-C1A7-BB40-CF5686A18400}" dt="2021-06-01T14:32:41.150" v="1568"/>
        <pc:sldMkLst>
          <pc:docMk/>
          <pc:sldMk cId="2479319406" sldId="672"/>
        </pc:sldMkLst>
      </pc:sldChg>
      <pc:sldChg chg="modNotes">
        <pc:chgData name="Sian Dumas" userId="S::sian@colour-profiling.com::d0c18d62-381c-41a5-b8b8-aca3ffbb5dac" providerId="AD" clId="Web-{D802C44D-2359-C1A7-BB40-CF5686A18400}" dt="2021-06-01T14:14:21.451" v="1246"/>
        <pc:sldMkLst>
          <pc:docMk/>
          <pc:sldMk cId="504258686" sldId="702"/>
        </pc:sldMkLst>
      </pc:sldChg>
      <pc:sldChg chg="ord">
        <pc:chgData name="Sian Dumas" userId="S::sian@colour-profiling.com::d0c18d62-381c-41a5-b8b8-aca3ffbb5dac" providerId="AD" clId="Web-{D802C44D-2359-C1A7-BB40-CF5686A18400}" dt="2021-06-01T13:38:55.725" v="8"/>
        <pc:sldMkLst>
          <pc:docMk/>
          <pc:sldMk cId="2636318780" sldId="706"/>
        </pc:sldMkLst>
      </pc:sldChg>
      <pc:sldChg chg="modNotes">
        <pc:chgData name="Sian Dumas" userId="S::sian@colour-profiling.com::d0c18d62-381c-41a5-b8b8-aca3ffbb5dac" providerId="AD" clId="Web-{D802C44D-2359-C1A7-BB40-CF5686A18400}" dt="2021-06-01T14:00:43.367" v="839"/>
        <pc:sldMkLst>
          <pc:docMk/>
          <pc:sldMk cId="3464039308" sldId="708"/>
        </pc:sldMkLst>
      </pc:sldChg>
      <pc:sldChg chg="modSp">
        <pc:chgData name="Sian Dumas" userId="S::sian@colour-profiling.com::d0c18d62-381c-41a5-b8b8-aca3ffbb5dac" providerId="AD" clId="Web-{D802C44D-2359-C1A7-BB40-CF5686A18400}" dt="2021-06-01T14:35:04.154" v="1583" actId="20577"/>
        <pc:sldMkLst>
          <pc:docMk/>
          <pc:sldMk cId="3022580677" sldId="709"/>
        </pc:sldMkLst>
        <pc:spChg chg="mod">
          <ac:chgData name="Sian Dumas" userId="S::sian@colour-profiling.com::d0c18d62-381c-41a5-b8b8-aca3ffbb5dac" providerId="AD" clId="Web-{D802C44D-2359-C1A7-BB40-CF5686A18400}" dt="2021-06-01T14:35:04.154" v="1583" actId="20577"/>
          <ac:spMkLst>
            <pc:docMk/>
            <pc:sldMk cId="3022580677" sldId="709"/>
            <ac:spMk id="311" creationId="{00000000-0000-0000-0000-000000000000}"/>
          </ac:spMkLst>
        </pc:spChg>
      </pc:sldChg>
      <pc:sldChg chg="modSp modNotes">
        <pc:chgData name="Sian Dumas" userId="S::sian@colour-profiling.com::d0c18d62-381c-41a5-b8b8-aca3ffbb5dac" providerId="AD" clId="Web-{D802C44D-2359-C1A7-BB40-CF5686A18400}" dt="2021-06-01T14:34:54.841" v="1573" actId="20577"/>
        <pc:sldMkLst>
          <pc:docMk/>
          <pc:sldMk cId="1284589685" sldId="710"/>
        </pc:sldMkLst>
        <pc:spChg chg="mod">
          <ac:chgData name="Sian Dumas" userId="S::sian@colour-profiling.com::d0c18d62-381c-41a5-b8b8-aca3ffbb5dac" providerId="AD" clId="Web-{D802C44D-2359-C1A7-BB40-CF5686A18400}" dt="2021-06-01T14:34:54.841" v="1573" actId="20577"/>
          <ac:spMkLst>
            <pc:docMk/>
            <pc:sldMk cId="1284589685" sldId="710"/>
            <ac:spMk id="311" creationId="{00000000-0000-0000-0000-000000000000}"/>
          </ac:spMkLst>
        </pc:spChg>
      </pc:sldChg>
      <pc:sldChg chg="modNotes">
        <pc:chgData name="Sian Dumas" userId="S::sian@colour-profiling.com::d0c18d62-381c-41a5-b8b8-aca3ffbb5dac" providerId="AD" clId="Web-{D802C44D-2359-C1A7-BB40-CF5686A18400}" dt="2021-06-01T14:36:50.891" v="1663"/>
        <pc:sldMkLst>
          <pc:docMk/>
          <pc:sldMk cId="1663820527" sldId="711"/>
        </pc:sldMkLst>
      </pc:sldChg>
      <pc:sldChg chg="modNotes">
        <pc:chgData name="Sian Dumas" userId="S::sian@colour-profiling.com::d0c18d62-381c-41a5-b8b8-aca3ffbb5dac" providerId="AD" clId="Web-{D802C44D-2359-C1A7-BB40-CF5686A18400}" dt="2021-06-01T14:57:42.798" v="1910"/>
        <pc:sldMkLst>
          <pc:docMk/>
          <pc:sldMk cId="2852752851" sldId="715"/>
        </pc:sldMkLst>
      </pc:sldChg>
      <pc:sldChg chg="modNotes">
        <pc:chgData name="Sian Dumas" userId="S::sian@colour-profiling.com::d0c18d62-381c-41a5-b8b8-aca3ffbb5dac" providerId="AD" clId="Web-{D802C44D-2359-C1A7-BB40-CF5686A18400}" dt="2021-06-01T15:01:33.241" v="1991"/>
        <pc:sldMkLst>
          <pc:docMk/>
          <pc:sldMk cId="1542618609" sldId="716"/>
        </pc:sldMkLst>
      </pc:sldChg>
      <pc:sldChg chg="modSp modNotes">
        <pc:chgData name="Sian Dumas" userId="S::sian@colour-profiling.com::d0c18d62-381c-41a5-b8b8-aca3ffbb5dac" providerId="AD" clId="Web-{D802C44D-2359-C1A7-BB40-CF5686A18400}" dt="2021-06-01T15:05:38.528" v="2082"/>
        <pc:sldMkLst>
          <pc:docMk/>
          <pc:sldMk cId="3050318504" sldId="717"/>
        </pc:sldMkLst>
        <pc:spChg chg="mod">
          <ac:chgData name="Sian Dumas" userId="S::sian@colour-profiling.com::d0c18d62-381c-41a5-b8b8-aca3ffbb5dac" providerId="AD" clId="Web-{D802C44D-2359-C1A7-BB40-CF5686A18400}" dt="2021-06-01T15:04:33.058" v="1997" actId="20577"/>
          <ac:spMkLst>
            <pc:docMk/>
            <pc:sldMk cId="3050318504" sldId="717"/>
            <ac:spMk id="3" creationId="{44A062DC-7656-404F-824B-BA5C9AD8C9D2}"/>
          </ac:spMkLst>
        </pc:spChg>
      </pc:sldChg>
    </pc:docChg>
  </pc:docChgLst>
  <pc:docChgLst>
    <pc:chgData name="Mark Herbert" userId="S::mark@colour-profiling.com::15902831-cc1d-4d1a-b05d-88318b84e529" providerId="AD" clId="Web-{9422955F-B255-566E-578D-4FE7D9366743}"/>
    <pc:docChg chg="modSld">
      <pc:chgData name="Mark Herbert" userId="S::mark@colour-profiling.com::15902831-cc1d-4d1a-b05d-88318b84e529" providerId="AD" clId="Web-{9422955F-B255-566E-578D-4FE7D9366743}" dt="2021-06-03T09:33:02.446" v="1"/>
      <pc:docMkLst>
        <pc:docMk/>
      </pc:docMkLst>
      <pc:sldChg chg="modNotes">
        <pc:chgData name="Mark Herbert" userId="S::mark@colour-profiling.com::15902831-cc1d-4d1a-b05d-88318b84e529" providerId="AD" clId="Web-{9422955F-B255-566E-578D-4FE7D9366743}" dt="2021-06-03T09:33:02.446" v="1"/>
        <pc:sldMkLst>
          <pc:docMk/>
          <pc:sldMk cId="3555727024" sldId="408"/>
        </pc:sldMkLst>
      </pc:sldChg>
    </pc:docChg>
  </pc:docChgLst>
  <pc:docChgLst>
    <pc:chgData name="Daniel Brooks" userId="ff9cde6f-c1b3-47fc-ac58-e71bedd0b91c" providerId="ADAL" clId="{845127B2-7313-482B-AD04-2A33AE0B3977}"/>
    <pc:docChg chg="undo custSel addSld delSld modSld">
      <pc:chgData name="Daniel Brooks" userId="ff9cde6f-c1b3-47fc-ac58-e71bedd0b91c" providerId="ADAL" clId="{845127B2-7313-482B-AD04-2A33AE0B3977}" dt="2021-06-29T09:51:37.080" v="186" actId="478"/>
      <pc:docMkLst>
        <pc:docMk/>
      </pc:docMkLst>
      <pc:sldChg chg="del">
        <pc:chgData name="Daniel Brooks" userId="ff9cde6f-c1b3-47fc-ac58-e71bedd0b91c" providerId="ADAL" clId="{845127B2-7313-482B-AD04-2A33AE0B3977}" dt="2021-06-22T10:10:58.901" v="69" actId="2696"/>
        <pc:sldMkLst>
          <pc:docMk/>
          <pc:sldMk cId="549598823" sldId="262"/>
        </pc:sldMkLst>
      </pc:sldChg>
      <pc:sldChg chg="modSp del mod">
        <pc:chgData name="Daniel Brooks" userId="ff9cde6f-c1b3-47fc-ac58-e71bedd0b91c" providerId="ADAL" clId="{845127B2-7313-482B-AD04-2A33AE0B3977}" dt="2021-06-22T10:44:03.631" v="93" actId="47"/>
        <pc:sldMkLst>
          <pc:docMk/>
          <pc:sldMk cId="2196014967" sldId="394"/>
        </pc:sldMkLst>
        <pc:spChg chg="mod">
          <ac:chgData name="Daniel Brooks" userId="ff9cde6f-c1b3-47fc-ac58-e71bedd0b91c" providerId="ADAL" clId="{845127B2-7313-482B-AD04-2A33AE0B3977}" dt="2021-06-22T10:41:29.983" v="92" actId="20577"/>
          <ac:spMkLst>
            <pc:docMk/>
            <pc:sldMk cId="2196014967" sldId="394"/>
            <ac:spMk id="7" creationId="{A98972E2-E167-E349-8B65-ABD08C196DEA}"/>
          </ac:spMkLst>
        </pc:spChg>
      </pc:sldChg>
      <pc:sldChg chg="addSp delSp modSp mod">
        <pc:chgData name="Daniel Brooks" userId="ff9cde6f-c1b3-47fc-ac58-e71bedd0b91c" providerId="ADAL" clId="{845127B2-7313-482B-AD04-2A33AE0B3977}" dt="2021-06-22T10:40:36.392" v="90" actId="171"/>
        <pc:sldMkLst>
          <pc:docMk/>
          <pc:sldMk cId="3448162492" sldId="407"/>
        </pc:sldMkLst>
        <pc:spChg chg="add mod">
          <ac:chgData name="Daniel Brooks" userId="ff9cde6f-c1b3-47fc-ac58-e71bedd0b91c" providerId="ADAL" clId="{845127B2-7313-482B-AD04-2A33AE0B3977}" dt="2021-06-22T10:37:22.360" v="77"/>
          <ac:spMkLst>
            <pc:docMk/>
            <pc:sldMk cId="3448162492" sldId="407"/>
            <ac:spMk id="14" creationId="{1EA31F54-C216-4018-A56D-87797AC0B8A3}"/>
          </ac:spMkLst>
        </pc:spChg>
        <pc:picChg chg="del">
          <ac:chgData name="Daniel Brooks" userId="ff9cde6f-c1b3-47fc-ac58-e71bedd0b91c" providerId="ADAL" clId="{845127B2-7313-482B-AD04-2A33AE0B3977}" dt="2021-06-22T10:40:02.993" v="80" actId="478"/>
          <ac:picMkLst>
            <pc:docMk/>
            <pc:sldMk cId="3448162492" sldId="407"/>
            <ac:picMk id="10" creationId="{853A60CB-4721-E846-9C16-FE4A14119A29}"/>
          </ac:picMkLst>
        </pc:picChg>
        <pc:picChg chg="add mod ord">
          <ac:chgData name="Daniel Brooks" userId="ff9cde6f-c1b3-47fc-ac58-e71bedd0b91c" providerId="ADAL" clId="{845127B2-7313-482B-AD04-2A33AE0B3977}" dt="2021-06-22T10:40:36.392" v="90" actId="171"/>
          <ac:picMkLst>
            <pc:docMk/>
            <pc:sldMk cId="3448162492" sldId="407"/>
            <ac:picMk id="17" creationId="{CBCCA004-008C-4FCC-94D1-3FC87261F465}"/>
          </ac:picMkLst>
        </pc:picChg>
      </pc:sldChg>
      <pc:sldChg chg="add">
        <pc:chgData name="Daniel Brooks" userId="ff9cde6f-c1b3-47fc-ac58-e71bedd0b91c" providerId="ADAL" clId="{845127B2-7313-482B-AD04-2A33AE0B3977}" dt="2021-06-01T12:51:48.109" v="0"/>
        <pc:sldMkLst>
          <pc:docMk/>
          <pc:sldMk cId="3869060674" sldId="441"/>
        </pc:sldMkLst>
      </pc:sldChg>
      <pc:sldChg chg="add">
        <pc:chgData name="Daniel Brooks" userId="ff9cde6f-c1b3-47fc-ac58-e71bedd0b91c" providerId="ADAL" clId="{845127B2-7313-482B-AD04-2A33AE0B3977}" dt="2021-06-01T12:51:48.109" v="0"/>
        <pc:sldMkLst>
          <pc:docMk/>
          <pc:sldMk cId="1945543480" sldId="585"/>
        </pc:sldMkLst>
      </pc:sldChg>
      <pc:sldChg chg="modNotesTx">
        <pc:chgData name="Daniel Brooks" userId="ff9cde6f-c1b3-47fc-ac58-e71bedd0b91c" providerId="ADAL" clId="{845127B2-7313-482B-AD04-2A33AE0B3977}" dt="2021-06-29T09:36:10.490" v="162" actId="20577"/>
        <pc:sldMkLst>
          <pc:docMk/>
          <pc:sldMk cId="2169490730" sldId="624"/>
        </pc:sldMkLst>
      </pc:sldChg>
      <pc:sldChg chg="modSp mod modNotesTx">
        <pc:chgData name="Daniel Brooks" userId="ff9cde6f-c1b3-47fc-ac58-e71bedd0b91c" providerId="ADAL" clId="{845127B2-7313-482B-AD04-2A33AE0B3977}" dt="2021-06-29T09:30:35.970" v="143" actId="20577"/>
        <pc:sldMkLst>
          <pc:docMk/>
          <pc:sldMk cId="4229156817" sldId="625"/>
        </pc:sldMkLst>
        <pc:spChg chg="mod">
          <ac:chgData name="Daniel Brooks" userId="ff9cde6f-c1b3-47fc-ac58-e71bedd0b91c" providerId="ADAL" clId="{845127B2-7313-482B-AD04-2A33AE0B3977}" dt="2021-06-22T10:55:32.799" v="118" actId="20577"/>
          <ac:spMkLst>
            <pc:docMk/>
            <pc:sldMk cId="4229156817" sldId="625"/>
            <ac:spMk id="2" creationId="{51A850B4-2795-4DE3-8431-56E7218E43E4}"/>
          </ac:spMkLst>
        </pc:spChg>
        <pc:spChg chg="mod">
          <ac:chgData name="Daniel Brooks" userId="ff9cde6f-c1b3-47fc-ac58-e71bedd0b91c" providerId="ADAL" clId="{845127B2-7313-482B-AD04-2A33AE0B3977}" dt="2021-06-22T09:52:45.651" v="68" actId="20577"/>
          <ac:spMkLst>
            <pc:docMk/>
            <pc:sldMk cId="4229156817" sldId="625"/>
            <ac:spMk id="7" creationId="{8A5FCCF2-EF45-2C4E-B631-211F6733B8E6}"/>
          </ac:spMkLst>
        </pc:spChg>
      </pc:sldChg>
      <pc:sldChg chg="modSp mod">
        <pc:chgData name="Daniel Brooks" userId="ff9cde6f-c1b3-47fc-ac58-e71bedd0b91c" providerId="ADAL" clId="{845127B2-7313-482B-AD04-2A33AE0B3977}" dt="2021-06-22T09:49:15.341" v="64" actId="113"/>
        <pc:sldMkLst>
          <pc:docMk/>
          <pc:sldMk cId="3097262691" sldId="694"/>
        </pc:sldMkLst>
        <pc:spChg chg="mod">
          <ac:chgData name="Daniel Brooks" userId="ff9cde6f-c1b3-47fc-ac58-e71bedd0b91c" providerId="ADAL" clId="{845127B2-7313-482B-AD04-2A33AE0B3977}" dt="2021-06-22T09:49:15.341" v="64" actId="113"/>
          <ac:spMkLst>
            <pc:docMk/>
            <pc:sldMk cId="3097262691" sldId="694"/>
            <ac:spMk id="3" creationId="{E992A3F3-D8E7-6D49-AACA-EDE230592294}"/>
          </ac:spMkLst>
        </pc:spChg>
      </pc:sldChg>
      <pc:sldChg chg="modSp mod">
        <pc:chgData name="Daniel Brooks" userId="ff9cde6f-c1b3-47fc-ac58-e71bedd0b91c" providerId="ADAL" clId="{845127B2-7313-482B-AD04-2A33AE0B3977}" dt="2021-06-22T10:12:10.414" v="71" actId="1076"/>
        <pc:sldMkLst>
          <pc:docMk/>
          <pc:sldMk cId="3464039308" sldId="708"/>
        </pc:sldMkLst>
        <pc:spChg chg="mod">
          <ac:chgData name="Daniel Brooks" userId="ff9cde6f-c1b3-47fc-ac58-e71bedd0b91c" providerId="ADAL" clId="{845127B2-7313-482B-AD04-2A33AE0B3977}" dt="2021-06-22T10:11:59.408" v="70" actId="1076"/>
          <ac:spMkLst>
            <pc:docMk/>
            <pc:sldMk cId="3464039308" sldId="708"/>
            <ac:spMk id="10" creationId="{AA66B327-B8A0-4457-A7D3-5BBA418BC1B4}"/>
          </ac:spMkLst>
        </pc:spChg>
        <pc:spChg chg="mod">
          <ac:chgData name="Daniel Brooks" userId="ff9cde6f-c1b3-47fc-ac58-e71bedd0b91c" providerId="ADAL" clId="{845127B2-7313-482B-AD04-2A33AE0B3977}" dt="2021-06-22T10:12:10.414" v="71" actId="1076"/>
          <ac:spMkLst>
            <pc:docMk/>
            <pc:sldMk cId="3464039308" sldId="708"/>
            <ac:spMk id="12" creationId="{F3E7FED7-2ED5-4072-B46E-523CA9679C35}"/>
          </ac:spMkLst>
        </pc:spChg>
      </pc:sldChg>
      <pc:sldChg chg="addSp delSp modSp mod addAnim delAnim modAnim">
        <pc:chgData name="Daniel Brooks" userId="ff9cde6f-c1b3-47fc-ac58-e71bedd0b91c" providerId="ADAL" clId="{845127B2-7313-482B-AD04-2A33AE0B3977}" dt="2021-06-29T08:46:10.479" v="139" actId="14100"/>
        <pc:sldMkLst>
          <pc:docMk/>
          <pc:sldMk cId="1284589685" sldId="710"/>
        </pc:sldMkLst>
        <pc:spChg chg="add del mod">
          <ac:chgData name="Daniel Brooks" userId="ff9cde6f-c1b3-47fc-ac58-e71bedd0b91c" providerId="ADAL" clId="{845127B2-7313-482B-AD04-2A33AE0B3977}" dt="2021-06-29T08:45:51.588" v="131" actId="478"/>
          <ac:spMkLst>
            <pc:docMk/>
            <pc:sldMk cId="1284589685" sldId="710"/>
            <ac:spMk id="9" creationId="{DBC1CAEF-F07B-7648-877B-3F8246FB5154}"/>
          </ac:spMkLst>
        </pc:spChg>
        <pc:spChg chg="mod">
          <ac:chgData name="Daniel Brooks" userId="ff9cde6f-c1b3-47fc-ac58-e71bedd0b91c" providerId="ADAL" clId="{845127B2-7313-482B-AD04-2A33AE0B3977}" dt="2021-06-29T08:46:10.479" v="139" actId="14100"/>
          <ac:spMkLst>
            <pc:docMk/>
            <pc:sldMk cId="1284589685" sldId="710"/>
            <ac:spMk id="26" creationId="{C0E70C90-C3F9-4BB1-9984-C253065575F2}"/>
          </ac:spMkLst>
        </pc:spChg>
        <pc:spChg chg="del mod">
          <ac:chgData name="Daniel Brooks" userId="ff9cde6f-c1b3-47fc-ac58-e71bedd0b91c" providerId="ADAL" clId="{845127B2-7313-482B-AD04-2A33AE0B3977}" dt="2021-06-29T08:45:28.371" v="120" actId="478"/>
          <ac:spMkLst>
            <pc:docMk/>
            <pc:sldMk cId="1284589685" sldId="710"/>
            <ac:spMk id="30" creationId="{DAF16A3C-A8BA-48AC-9FA4-ABC1043519C3}"/>
          </ac:spMkLst>
        </pc:spChg>
      </pc:sldChg>
      <pc:sldChg chg="del">
        <pc:chgData name="Daniel Brooks" userId="ff9cde6f-c1b3-47fc-ac58-e71bedd0b91c" providerId="ADAL" clId="{845127B2-7313-482B-AD04-2A33AE0B3977}" dt="2021-06-22T10:29:29.501" v="72" actId="2696"/>
        <pc:sldMkLst>
          <pc:docMk/>
          <pc:sldMk cId="1663820527" sldId="711"/>
        </pc:sldMkLst>
      </pc:sldChg>
      <pc:sldChg chg="del">
        <pc:chgData name="Daniel Brooks" userId="ff9cde6f-c1b3-47fc-ac58-e71bedd0b91c" providerId="ADAL" clId="{845127B2-7313-482B-AD04-2A33AE0B3977}" dt="2021-06-22T10:35:40.986" v="74" actId="47"/>
        <pc:sldMkLst>
          <pc:docMk/>
          <pc:sldMk cId="2217959324" sldId="712"/>
        </pc:sldMkLst>
      </pc:sldChg>
      <pc:sldChg chg="modSp mod modNotesTx">
        <pc:chgData name="Daniel Brooks" userId="ff9cde6f-c1b3-47fc-ac58-e71bedd0b91c" providerId="ADAL" clId="{845127B2-7313-482B-AD04-2A33AE0B3977}" dt="2021-06-22T10:31:24.933" v="73" actId="313"/>
        <pc:sldMkLst>
          <pc:docMk/>
          <pc:sldMk cId="2852752851" sldId="715"/>
        </pc:sldMkLst>
        <pc:spChg chg="mod">
          <ac:chgData name="Daniel Brooks" userId="ff9cde6f-c1b3-47fc-ac58-e71bedd0b91c" providerId="ADAL" clId="{845127B2-7313-482B-AD04-2A33AE0B3977}" dt="2021-06-22T09:46:43.047" v="7" actId="20577"/>
          <ac:spMkLst>
            <pc:docMk/>
            <pc:sldMk cId="2852752851" sldId="715"/>
            <ac:spMk id="3" creationId="{44A062DC-7656-404F-824B-BA5C9AD8C9D2}"/>
          </ac:spMkLst>
        </pc:spChg>
      </pc:sldChg>
      <pc:sldChg chg="modSp mod">
        <pc:chgData name="Daniel Brooks" userId="ff9cde6f-c1b3-47fc-ac58-e71bedd0b91c" providerId="ADAL" clId="{845127B2-7313-482B-AD04-2A33AE0B3977}" dt="2021-06-29T08:52:49.745" v="141" actId="12"/>
        <pc:sldMkLst>
          <pc:docMk/>
          <pc:sldMk cId="1349002846" sldId="718"/>
        </pc:sldMkLst>
        <pc:spChg chg="mod">
          <ac:chgData name="Daniel Brooks" userId="ff9cde6f-c1b3-47fc-ac58-e71bedd0b91c" providerId="ADAL" clId="{845127B2-7313-482B-AD04-2A33AE0B3977}" dt="2021-06-29T08:52:49.745" v="141" actId="12"/>
          <ac:spMkLst>
            <pc:docMk/>
            <pc:sldMk cId="1349002846" sldId="718"/>
            <ac:spMk id="3" creationId="{44A062DC-7656-404F-824B-BA5C9AD8C9D2}"/>
          </ac:spMkLst>
        </pc:spChg>
        <pc:spChg chg="mod">
          <ac:chgData name="Daniel Brooks" userId="ff9cde6f-c1b3-47fc-ac58-e71bedd0b91c" providerId="ADAL" clId="{845127B2-7313-482B-AD04-2A33AE0B3977}" dt="2021-06-22T10:44:31.104" v="97" actId="20577"/>
          <ac:spMkLst>
            <pc:docMk/>
            <pc:sldMk cId="1349002846" sldId="718"/>
            <ac:spMk id="7" creationId="{BCE48FAD-8FC2-1D49-AACF-61284D88E6BE}"/>
          </ac:spMkLst>
        </pc:spChg>
      </pc:sldChg>
      <pc:sldChg chg="modSp mod">
        <pc:chgData name="Daniel Brooks" userId="ff9cde6f-c1b3-47fc-ac58-e71bedd0b91c" providerId="ADAL" clId="{845127B2-7313-482B-AD04-2A33AE0B3977}" dt="2021-06-29T09:34:19.598" v="161" actId="20577"/>
        <pc:sldMkLst>
          <pc:docMk/>
          <pc:sldMk cId="4073497977" sldId="719"/>
        </pc:sldMkLst>
        <pc:spChg chg="mod">
          <ac:chgData name="Daniel Brooks" userId="ff9cde6f-c1b3-47fc-ac58-e71bedd0b91c" providerId="ADAL" clId="{845127B2-7313-482B-AD04-2A33AE0B3977}" dt="2021-06-29T09:34:19.598" v="161" actId="20577"/>
          <ac:spMkLst>
            <pc:docMk/>
            <pc:sldMk cId="4073497977" sldId="719"/>
            <ac:spMk id="7" creationId="{8A5FCCF2-EF45-2C4E-B631-211F6733B8E6}"/>
          </ac:spMkLst>
        </pc:spChg>
      </pc:sldChg>
      <pc:sldChg chg="addSp delSp modSp mod addAnim delAnim modAnim">
        <pc:chgData name="Daniel Brooks" userId="ff9cde6f-c1b3-47fc-ac58-e71bedd0b91c" providerId="ADAL" clId="{845127B2-7313-482B-AD04-2A33AE0B3977}" dt="2021-06-29T09:51:37.080" v="186" actId="478"/>
        <pc:sldMkLst>
          <pc:docMk/>
          <pc:sldMk cId="1640562605" sldId="720"/>
        </pc:sldMkLst>
        <pc:spChg chg="add del mod">
          <ac:chgData name="Daniel Brooks" userId="ff9cde6f-c1b3-47fc-ac58-e71bedd0b91c" providerId="ADAL" clId="{845127B2-7313-482B-AD04-2A33AE0B3977}" dt="2021-06-29T09:51:37.080" v="186" actId="478"/>
          <ac:spMkLst>
            <pc:docMk/>
            <pc:sldMk cId="1640562605" sldId="720"/>
            <ac:spMk id="3" creationId="{44A062DC-7656-404F-824B-BA5C9AD8C9D2}"/>
          </ac:spMkLst>
        </pc:spChg>
        <pc:spChg chg="mod">
          <ac:chgData name="Daniel Brooks" userId="ff9cde6f-c1b3-47fc-ac58-e71bedd0b91c" providerId="ADAL" clId="{845127B2-7313-482B-AD04-2A33AE0B3977}" dt="2021-06-29T09:36:51.258" v="163" actId="20577"/>
          <ac:spMkLst>
            <pc:docMk/>
            <pc:sldMk cId="1640562605" sldId="720"/>
            <ac:spMk id="7" creationId="{BCE48FAD-8FC2-1D49-AACF-61284D88E6BE}"/>
          </ac:spMkLst>
        </pc:spChg>
        <pc:spChg chg="add del mod">
          <ac:chgData name="Daniel Brooks" userId="ff9cde6f-c1b3-47fc-ac58-e71bedd0b91c" providerId="ADAL" clId="{845127B2-7313-482B-AD04-2A33AE0B3977}" dt="2021-06-29T09:51:35.729" v="185" actId="47"/>
          <ac:spMkLst>
            <pc:docMk/>
            <pc:sldMk cId="1640562605" sldId="720"/>
            <ac:spMk id="11" creationId="{CA139044-D54C-4F1B-A105-7489DF969628}"/>
          </ac:spMkLst>
        </pc:spChg>
      </pc:sldChg>
      <pc:sldChg chg="modSp mod">
        <pc:chgData name="Daniel Brooks" userId="ff9cde6f-c1b3-47fc-ac58-e71bedd0b91c" providerId="ADAL" clId="{845127B2-7313-482B-AD04-2A33AE0B3977}" dt="2021-06-22T10:38:19.955" v="79" actId="313"/>
        <pc:sldMkLst>
          <pc:docMk/>
          <pc:sldMk cId="3825496145" sldId="721"/>
        </pc:sldMkLst>
        <pc:spChg chg="mod">
          <ac:chgData name="Daniel Brooks" userId="ff9cde6f-c1b3-47fc-ac58-e71bedd0b91c" providerId="ADAL" clId="{845127B2-7313-482B-AD04-2A33AE0B3977}" dt="2021-06-22T10:38:19.955" v="79" actId="313"/>
          <ac:spMkLst>
            <pc:docMk/>
            <pc:sldMk cId="3825496145" sldId="721"/>
            <ac:spMk id="32" creationId="{6CB9CDC4-6A2E-EB43-9BB1-FC8689229B88}"/>
          </ac:spMkLst>
        </pc:spChg>
      </pc:sldChg>
      <pc:sldChg chg="modSp mod">
        <pc:chgData name="Daniel Brooks" userId="ff9cde6f-c1b3-47fc-ac58-e71bedd0b91c" providerId="ADAL" clId="{845127B2-7313-482B-AD04-2A33AE0B3977}" dt="2021-06-29T09:46:44.490" v="167" actId="1076"/>
        <pc:sldMkLst>
          <pc:docMk/>
          <pc:sldMk cId="2782266552" sldId="722"/>
        </pc:sldMkLst>
        <pc:spChg chg="mod">
          <ac:chgData name="Daniel Brooks" userId="ff9cde6f-c1b3-47fc-ac58-e71bedd0b91c" providerId="ADAL" clId="{845127B2-7313-482B-AD04-2A33AE0B3977}" dt="2021-06-29T09:46:44.490" v="167" actId="1076"/>
          <ac:spMkLst>
            <pc:docMk/>
            <pc:sldMk cId="2782266552" sldId="722"/>
            <ac:spMk id="21" creationId="{B21C3127-493C-404C-9BF2-7DBE4AFA5D09}"/>
          </ac:spMkLst>
        </pc:spChg>
        <pc:spChg chg="mod">
          <ac:chgData name="Daniel Brooks" userId="ff9cde6f-c1b3-47fc-ac58-e71bedd0b91c" providerId="ADAL" clId="{845127B2-7313-482B-AD04-2A33AE0B3977}" dt="2021-06-29T09:46:44.490" v="167" actId="1076"/>
          <ac:spMkLst>
            <pc:docMk/>
            <pc:sldMk cId="2782266552" sldId="722"/>
            <ac:spMk id="37" creationId="{13F824F6-5561-44D0-8CEC-4CF2EEA9EA4E}"/>
          </ac:spMkLst>
        </pc:spChg>
        <pc:spChg chg="mod">
          <ac:chgData name="Daniel Brooks" userId="ff9cde6f-c1b3-47fc-ac58-e71bedd0b91c" providerId="ADAL" clId="{845127B2-7313-482B-AD04-2A33AE0B3977}" dt="2021-06-29T09:46:44.490" v="167" actId="1076"/>
          <ac:spMkLst>
            <pc:docMk/>
            <pc:sldMk cId="2782266552" sldId="722"/>
            <ac:spMk id="39" creationId="{697A5373-703B-4EFB-B0EC-ED9AAEBB88A3}"/>
          </ac:spMkLst>
        </pc:spChg>
        <pc:spChg chg="mod">
          <ac:chgData name="Daniel Brooks" userId="ff9cde6f-c1b3-47fc-ac58-e71bedd0b91c" providerId="ADAL" clId="{845127B2-7313-482B-AD04-2A33AE0B3977}" dt="2021-06-29T09:46:44.490" v="167" actId="1076"/>
          <ac:spMkLst>
            <pc:docMk/>
            <pc:sldMk cId="2782266552" sldId="722"/>
            <ac:spMk id="41" creationId="{948FC2CD-F2AE-4346-86A7-96A3B7E11EF8}"/>
          </ac:spMkLst>
        </pc:spChg>
        <pc:spChg chg="mod">
          <ac:chgData name="Daniel Brooks" userId="ff9cde6f-c1b3-47fc-ac58-e71bedd0b91c" providerId="ADAL" clId="{845127B2-7313-482B-AD04-2A33AE0B3977}" dt="2021-06-29T09:46:44.490" v="167" actId="1076"/>
          <ac:spMkLst>
            <pc:docMk/>
            <pc:sldMk cId="2782266552" sldId="722"/>
            <ac:spMk id="43" creationId="{7EE8D0AF-431B-44DC-A9B4-709DA0D4C21C}"/>
          </ac:spMkLst>
        </pc:spChg>
        <pc:picChg chg="mod">
          <ac:chgData name="Daniel Brooks" userId="ff9cde6f-c1b3-47fc-ac58-e71bedd0b91c" providerId="ADAL" clId="{845127B2-7313-482B-AD04-2A33AE0B3977}" dt="2021-06-29T09:46:44.490" v="167" actId="1076"/>
          <ac:picMkLst>
            <pc:docMk/>
            <pc:sldMk cId="2782266552" sldId="722"/>
            <ac:picMk id="10" creationId="{5B4334EA-615F-0144-85B4-55C45E1F285B}"/>
          </ac:picMkLst>
        </pc:picChg>
      </pc:sldChg>
      <pc:sldChg chg="modSp mod modNotesTx">
        <pc:chgData name="Daniel Brooks" userId="ff9cde6f-c1b3-47fc-ac58-e71bedd0b91c" providerId="ADAL" clId="{845127B2-7313-482B-AD04-2A33AE0B3977}" dt="2021-06-29T09:48:22.653" v="168" actId="1076"/>
        <pc:sldMkLst>
          <pc:docMk/>
          <pc:sldMk cId="2871069387" sldId="723"/>
        </pc:sldMkLst>
        <pc:spChg chg="mod">
          <ac:chgData name="Daniel Brooks" userId="ff9cde6f-c1b3-47fc-ac58-e71bedd0b91c" providerId="ADAL" clId="{845127B2-7313-482B-AD04-2A33AE0B3977}" dt="2021-06-29T09:48:22.653" v="168" actId="1076"/>
          <ac:spMkLst>
            <pc:docMk/>
            <pc:sldMk cId="2871069387" sldId="723"/>
            <ac:spMk id="21" creationId="{B21C3127-493C-404C-9BF2-7DBE4AFA5D09}"/>
          </ac:spMkLst>
        </pc:spChg>
        <pc:spChg chg="mod">
          <ac:chgData name="Daniel Brooks" userId="ff9cde6f-c1b3-47fc-ac58-e71bedd0b91c" providerId="ADAL" clId="{845127B2-7313-482B-AD04-2A33AE0B3977}" dt="2021-06-29T09:48:22.653" v="168" actId="1076"/>
          <ac:spMkLst>
            <pc:docMk/>
            <pc:sldMk cId="2871069387" sldId="723"/>
            <ac:spMk id="37" creationId="{13F824F6-5561-44D0-8CEC-4CF2EEA9EA4E}"/>
          </ac:spMkLst>
        </pc:spChg>
        <pc:spChg chg="mod">
          <ac:chgData name="Daniel Brooks" userId="ff9cde6f-c1b3-47fc-ac58-e71bedd0b91c" providerId="ADAL" clId="{845127B2-7313-482B-AD04-2A33AE0B3977}" dt="2021-06-29T09:48:22.653" v="168" actId="1076"/>
          <ac:spMkLst>
            <pc:docMk/>
            <pc:sldMk cId="2871069387" sldId="723"/>
            <ac:spMk id="39" creationId="{697A5373-703B-4EFB-B0EC-ED9AAEBB88A3}"/>
          </ac:spMkLst>
        </pc:spChg>
        <pc:spChg chg="mod">
          <ac:chgData name="Daniel Brooks" userId="ff9cde6f-c1b3-47fc-ac58-e71bedd0b91c" providerId="ADAL" clId="{845127B2-7313-482B-AD04-2A33AE0B3977}" dt="2021-06-29T09:48:22.653" v="168" actId="1076"/>
          <ac:spMkLst>
            <pc:docMk/>
            <pc:sldMk cId="2871069387" sldId="723"/>
            <ac:spMk id="41" creationId="{948FC2CD-F2AE-4346-86A7-96A3B7E11EF8}"/>
          </ac:spMkLst>
        </pc:spChg>
        <pc:spChg chg="mod">
          <ac:chgData name="Daniel Brooks" userId="ff9cde6f-c1b3-47fc-ac58-e71bedd0b91c" providerId="ADAL" clId="{845127B2-7313-482B-AD04-2A33AE0B3977}" dt="2021-06-29T09:48:22.653" v="168" actId="1076"/>
          <ac:spMkLst>
            <pc:docMk/>
            <pc:sldMk cId="2871069387" sldId="723"/>
            <ac:spMk id="43" creationId="{7EE8D0AF-431B-44DC-A9B4-709DA0D4C21C}"/>
          </ac:spMkLst>
        </pc:spChg>
        <pc:picChg chg="mod">
          <ac:chgData name="Daniel Brooks" userId="ff9cde6f-c1b3-47fc-ac58-e71bedd0b91c" providerId="ADAL" clId="{845127B2-7313-482B-AD04-2A33AE0B3977}" dt="2021-06-29T09:48:22.653" v="168" actId="1076"/>
          <ac:picMkLst>
            <pc:docMk/>
            <pc:sldMk cId="2871069387" sldId="723"/>
            <ac:picMk id="10" creationId="{5B4334EA-615F-0144-85B4-55C45E1F285B}"/>
          </ac:picMkLst>
        </pc:picChg>
      </pc:sldChg>
      <pc:sldChg chg="add del">
        <pc:chgData name="Daniel Brooks" userId="ff9cde6f-c1b3-47fc-ac58-e71bedd0b91c" providerId="ADAL" clId="{845127B2-7313-482B-AD04-2A33AE0B3977}" dt="2021-06-22T10:37:14.639" v="76"/>
        <pc:sldMkLst>
          <pc:docMk/>
          <pc:sldMk cId="1783122695" sldId="724"/>
        </pc:sldMkLst>
      </pc:sldChg>
    </pc:docChg>
  </pc:docChgLst>
  <pc:docChgLst>
    <pc:chgData name="Jayne Holloway" userId="S::jayne@colour-profiling.com::acd824e0-849b-439c-b4c6-53770188c5fe" providerId="AD" clId="Web-{C4E47E53-3833-0BE0-A4C1-380D79026F3E}"/>
    <pc:docChg chg="modSld">
      <pc:chgData name="Jayne Holloway" userId="S::jayne@colour-profiling.com::acd824e0-849b-439c-b4c6-53770188c5fe" providerId="AD" clId="Web-{C4E47E53-3833-0BE0-A4C1-380D79026F3E}" dt="2021-09-09T09:32:02.248" v="55" actId="1076"/>
      <pc:docMkLst>
        <pc:docMk/>
      </pc:docMkLst>
      <pc:sldChg chg="modSp modNotes">
        <pc:chgData name="Jayne Holloway" userId="S::jayne@colour-profiling.com::acd824e0-849b-439c-b4c6-53770188c5fe" providerId="AD" clId="Web-{C4E47E53-3833-0BE0-A4C1-380D79026F3E}" dt="2021-09-09T09:10:40.605" v="17"/>
        <pc:sldMkLst>
          <pc:docMk/>
          <pc:sldMk cId="4026960805" sldId="384"/>
        </pc:sldMkLst>
        <pc:spChg chg="mod">
          <ac:chgData name="Jayne Holloway" userId="S::jayne@colour-profiling.com::acd824e0-849b-439c-b4c6-53770188c5fe" providerId="AD" clId="Web-{C4E47E53-3833-0BE0-A4C1-380D79026F3E}" dt="2021-09-09T09:09:47.683" v="7" actId="1076"/>
          <ac:spMkLst>
            <pc:docMk/>
            <pc:sldMk cId="4026960805" sldId="384"/>
            <ac:spMk id="26" creationId="{8EFA0BBC-0510-7F44-B1AE-58E5FACD7622}"/>
          </ac:spMkLst>
        </pc:spChg>
      </pc:sldChg>
      <pc:sldChg chg="modSp">
        <pc:chgData name="Jayne Holloway" userId="S::jayne@colour-profiling.com::acd824e0-849b-439c-b4c6-53770188c5fe" providerId="AD" clId="Web-{C4E47E53-3833-0BE0-A4C1-380D79026F3E}" dt="2021-09-09T09:11:31.731" v="32" actId="1076"/>
        <pc:sldMkLst>
          <pc:docMk/>
          <pc:sldMk cId="2169490730" sldId="624"/>
        </pc:sldMkLst>
        <pc:spChg chg="mod">
          <ac:chgData name="Jayne Holloway" userId="S::jayne@colour-profiling.com::acd824e0-849b-439c-b4c6-53770188c5fe" providerId="AD" clId="Web-{C4E47E53-3833-0BE0-A4C1-380D79026F3E}" dt="2021-09-09T09:11:31.731" v="32" actId="1076"/>
          <ac:spMkLst>
            <pc:docMk/>
            <pc:sldMk cId="2169490730" sldId="624"/>
            <ac:spMk id="7" creationId="{FE7E0C58-2014-A94B-A49C-D2CDF2366BA3}"/>
          </ac:spMkLst>
        </pc:spChg>
      </pc:sldChg>
      <pc:sldChg chg="addSp delSp modSp">
        <pc:chgData name="Jayne Holloway" userId="S::jayne@colour-profiling.com::acd824e0-849b-439c-b4c6-53770188c5fe" providerId="AD" clId="Web-{C4E47E53-3833-0BE0-A4C1-380D79026F3E}" dt="2021-09-09T09:32:02.248" v="55" actId="1076"/>
        <pc:sldMkLst>
          <pc:docMk/>
          <pc:sldMk cId="1258444455" sldId="638"/>
        </pc:sldMkLst>
        <pc:spChg chg="mod">
          <ac:chgData name="Jayne Holloway" userId="S::jayne@colour-profiling.com::acd824e0-849b-439c-b4c6-53770188c5fe" providerId="AD" clId="Web-{C4E47E53-3833-0BE0-A4C1-380D79026F3E}" dt="2021-09-09T09:30:47.446" v="49" actId="1076"/>
          <ac:spMkLst>
            <pc:docMk/>
            <pc:sldMk cId="1258444455" sldId="638"/>
            <ac:spMk id="24" creationId="{82C1A0C8-11C1-4940-A73D-3B3537091F33}"/>
          </ac:spMkLst>
        </pc:spChg>
        <pc:picChg chg="add mod">
          <ac:chgData name="Jayne Holloway" userId="S::jayne@colour-profiling.com::acd824e0-849b-439c-b4c6-53770188c5fe" providerId="AD" clId="Web-{C4E47E53-3833-0BE0-A4C1-380D79026F3E}" dt="2021-09-09T09:32:02.248" v="55" actId="1076"/>
          <ac:picMkLst>
            <pc:docMk/>
            <pc:sldMk cId="1258444455" sldId="638"/>
            <ac:picMk id="2" creationId="{1EECC867-0BAF-4BDD-B377-026598903C78}"/>
          </ac:picMkLst>
        </pc:picChg>
        <pc:picChg chg="del">
          <ac:chgData name="Jayne Holloway" userId="S::jayne@colour-profiling.com::acd824e0-849b-439c-b4c6-53770188c5fe" providerId="AD" clId="Web-{C4E47E53-3833-0BE0-A4C1-380D79026F3E}" dt="2021-09-09T09:31:33.105" v="50"/>
          <ac:picMkLst>
            <pc:docMk/>
            <pc:sldMk cId="1258444455" sldId="638"/>
            <ac:picMk id="3" creationId="{CC6C3D93-BDE6-4677-9304-9CF1CEC83780}"/>
          </ac:picMkLst>
        </pc:picChg>
      </pc:sldChg>
      <pc:sldChg chg="modSp">
        <pc:chgData name="Jayne Holloway" userId="S::jayne@colour-profiling.com::acd824e0-849b-439c-b4c6-53770188c5fe" providerId="AD" clId="Web-{C4E47E53-3833-0BE0-A4C1-380D79026F3E}" dt="2021-09-09T09:28:56.236" v="48" actId="20577"/>
        <pc:sldMkLst>
          <pc:docMk/>
          <pc:sldMk cId="3314549293" sldId="699"/>
        </pc:sldMkLst>
        <pc:spChg chg="mod">
          <ac:chgData name="Jayne Holloway" userId="S::jayne@colour-profiling.com::acd824e0-849b-439c-b4c6-53770188c5fe" providerId="AD" clId="Web-{C4E47E53-3833-0BE0-A4C1-380D79026F3E}" dt="2021-09-09T09:28:49.283" v="40" actId="1076"/>
          <ac:spMkLst>
            <pc:docMk/>
            <pc:sldMk cId="3314549293" sldId="699"/>
            <ac:spMk id="5" creationId="{68B874F8-0F4D-9B49-83EF-7C53D7AEB95C}"/>
          </ac:spMkLst>
        </pc:spChg>
        <pc:spChg chg="mod">
          <ac:chgData name="Jayne Holloway" userId="S::jayne@colour-profiling.com::acd824e0-849b-439c-b4c6-53770188c5fe" providerId="AD" clId="Web-{C4E47E53-3833-0BE0-A4C1-380D79026F3E}" dt="2021-09-09T09:28:56.236" v="48" actId="20577"/>
          <ac:spMkLst>
            <pc:docMk/>
            <pc:sldMk cId="3314549293" sldId="699"/>
            <ac:spMk id="6" creationId="{4CB8AD86-4EC3-F24D-9B27-BA2F6B4E8B2D}"/>
          </ac:spMkLst>
        </pc:spChg>
        <pc:spChg chg="mod">
          <ac:chgData name="Jayne Holloway" userId="S::jayne@colour-profiling.com::acd824e0-849b-439c-b4c6-53770188c5fe" providerId="AD" clId="Web-{C4E47E53-3833-0BE0-A4C1-380D79026F3E}" dt="2021-09-09T09:28:41.813" v="39" actId="1076"/>
          <ac:spMkLst>
            <pc:docMk/>
            <pc:sldMk cId="3314549293" sldId="699"/>
            <ac:spMk id="311" creationId="{00000000-0000-0000-0000-000000000000}"/>
          </ac:spMkLst>
        </pc:spChg>
      </pc:sldChg>
      <pc:sldChg chg="modSp">
        <pc:chgData name="Jayne Holloway" userId="S::jayne@colour-profiling.com::acd824e0-849b-439c-b4c6-53770188c5fe" providerId="AD" clId="Web-{C4E47E53-3833-0BE0-A4C1-380D79026F3E}" dt="2021-09-09T09:07:54.103" v="6" actId="20577"/>
        <pc:sldMkLst>
          <pc:docMk/>
          <pc:sldMk cId="4073497977" sldId="719"/>
        </pc:sldMkLst>
        <pc:spChg chg="mod">
          <ac:chgData name="Jayne Holloway" userId="S::jayne@colour-profiling.com::acd824e0-849b-439c-b4c6-53770188c5fe" providerId="AD" clId="Web-{C4E47E53-3833-0BE0-A4C1-380D79026F3E}" dt="2021-09-09T09:07:54.103" v="6" actId="20577"/>
          <ac:spMkLst>
            <pc:docMk/>
            <pc:sldMk cId="4073497977" sldId="719"/>
            <ac:spMk id="2" creationId="{0885976D-CD8B-4A2F-96F6-FBCCD5C62A0C}"/>
          </ac:spMkLst>
        </pc:spChg>
        <pc:spChg chg="mod">
          <ac:chgData name="Jayne Holloway" userId="S::jayne@colour-profiling.com::acd824e0-849b-439c-b4c6-53770188c5fe" providerId="AD" clId="Web-{C4E47E53-3833-0BE0-A4C1-380D79026F3E}" dt="2021-09-09T09:07:39.477" v="2" actId="1076"/>
          <ac:spMkLst>
            <pc:docMk/>
            <pc:sldMk cId="4073497977" sldId="719"/>
            <ac:spMk id="3" creationId="{B4E66F4C-AC08-4FC3-B813-3A266296F469}"/>
          </ac:spMkLst>
        </pc:spChg>
        <pc:spChg chg="mod">
          <ac:chgData name="Jayne Holloway" userId="S::jayne@colour-profiling.com::acd824e0-849b-439c-b4c6-53770188c5fe" providerId="AD" clId="Web-{C4E47E53-3833-0BE0-A4C1-380D79026F3E}" dt="2021-09-09T09:07:21.446" v="0" actId="1076"/>
          <ac:spMkLst>
            <pc:docMk/>
            <pc:sldMk cId="4073497977" sldId="719"/>
            <ac:spMk id="7" creationId="{8A5FCCF2-EF45-2C4E-B631-211F6733B8E6}"/>
          </ac:spMkLst>
        </pc:spChg>
      </pc:sldChg>
      <pc:sldChg chg="modSp">
        <pc:chgData name="Jayne Holloway" userId="S::jayne@colour-profiling.com::acd824e0-849b-439c-b4c6-53770188c5fe" providerId="AD" clId="Web-{C4E47E53-3833-0BE0-A4C1-380D79026F3E}" dt="2021-09-09T09:11:22.153" v="31" actId="1076"/>
        <pc:sldMkLst>
          <pc:docMk/>
          <pc:sldMk cId="1640562605" sldId="720"/>
        </pc:sldMkLst>
        <pc:spChg chg="mod">
          <ac:chgData name="Jayne Holloway" userId="S::jayne@colour-profiling.com::acd824e0-849b-439c-b4c6-53770188c5fe" providerId="AD" clId="Web-{C4E47E53-3833-0BE0-A4C1-380D79026F3E}" dt="2021-09-09T09:11:22.153" v="31" actId="1076"/>
          <ac:spMkLst>
            <pc:docMk/>
            <pc:sldMk cId="1640562605" sldId="720"/>
            <ac:spMk id="7" creationId="{BCE48FAD-8FC2-1D49-AACF-61284D88E6BE}"/>
          </ac:spMkLst>
        </pc:spChg>
      </pc:sldChg>
      <pc:sldChg chg="modSp modNotes">
        <pc:chgData name="Jayne Holloway" userId="S::jayne@colour-profiling.com::acd824e0-849b-439c-b4c6-53770188c5fe" providerId="AD" clId="Web-{C4E47E53-3833-0BE0-A4C1-380D79026F3E}" dt="2021-09-09T09:11:18.434" v="30"/>
        <pc:sldMkLst>
          <pc:docMk/>
          <pc:sldMk cId="2782266552" sldId="722"/>
        </pc:sldMkLst>
        <pc:spChg chg="mod">
          <ac:chgData name="Jayne Holloway" userId="S::jayne@colour-profiling.com::acd824e0-849b-439c-b4c6-53770188c5fe" providerId="AD" clId="Web-{C4E47E53-3833-0BE0-A4C1-380D79026F3E}" dt="2021-09-09T09:10:45.715" v="18" actId="1076"/>
          <ac:spMkLst>
            <pc:docMk/>
            <pc:sldMk cId="2782266552" sldId="722"/>
            <ac:spMk id="26" creationId="{8EFA0BBC-0510-7F44-B1AE-58E5FACD7622}"/>
          </ac:spMkLst>
        </pc:spChg>
      </pc:sldChg>
      <pc:sldChg chg="modSp">
        <pc:chgData name="Jayne Holloway" userId="S::jayne@colour-profiling.com::acd824e0-849b-439c-b4c6-53770188c5fe" providerId="AD" clId="Web-{C4E47E53-3833-0BE0-A4C1-380D79026F3E}" dt="2021-09-09T09:28:25.031" v="38" actId="20577"/>
        <pc:sldMkLst>
          <pc:docMk/>
          <pc:sldMk cId="2871069387" sldId="723"/>
        </pc:sldMkLst>
        <pc:spChg chg="mod">
          <ac:chgData name="Jayne Holloway" userId="S::jayne@colour-profiling.com::acd824e0-849b-439c-b4c6-53770188c5fe" providerId="AD" clId="Web-{C4E47E53-3833-0BE0-A4C1-380D79026F3E}" dt="2021-09-09T09:28:25.031" v="38" actId="20577"/>
          <ac:spMkLst>
            <pc:docMk/>
            <pc:sldMk cId="2871069387" sldId="723"/>
            <ac:spMk id="37" creationId="{13F824F6-5561-44D0-8CEC-4CF2EEA9EA4E}"/>
          </ac:spMkLst>
        </pc:spChg>
        <pc:spChg chg="mod">
          <ac:chgData name="Jayne Holloway" userId="S::jayne@colour-profiling.com::acd824e0-849b-439c-b4c6-53770188c5fe" providerId="AD" clId="Web-{C4E47E53-3833-0BE0-A4C1-380D79026F3E}" dt="2021-09-09T09:28:17.015" v="37" actId="20577"/>
          <ac:spMkLst>
            <pc:docMk/>
            <pc:sldMk cId="2871069387" sldId="723"/>
            <ac:spMk id="39" creationId="{697A5373-703B-4EFB-B0EC-ED9AAEBB88A3}"/>
          </ac:spMkLst>
        </pc:spChg>
        <pc:spChg chg="mod">
          <ac:chgData name="Jayne Holloway" userId="S::jayne@colour-profiling.com::acd824e0-849b-439c-b4c6-53770188c5fe" providerId="AD" clId="Web-{C4E47E53-3833-0BE0-A4C1-380D79026F3E}" dt="2021-09-09T09:28:09.561" v="33" actId="20577"/>
          <ac:spMkLst>
            <pc:docMk/>
            <pc:sldMk cId="2871069387" sldId="723"/>
            <ac:spMk id="41" creationId="{948FC2CD-F2AE-4346-86A7-96A3B7E11EF8}"/>
          </ac:spMkLst>
        </pc:spChg>
        <pc:spChg chg="mod">
          <ac:chgData name="Jayne Holloway" userId="S::jayne@colour-profiling.com::acd824e0-849b-439c-b4c6-53770188c5fe" providerId="AD" clId="Web-{C4E47E53-3833-0BE0-A4C1-380D79026F3E}" dt="2021-09-09T09:28:13.093" v="35" actId="20577"/>
          <ac:spMkLst>
            <pc:docMk/>
            <pc:sldMk cId="2871069387" sldId="723"/>
            <ac:spMk id="43" creationId="{7EE8D0AF-431B-44DC-A9B4-709DA0D4C21C}"/>
          </ac:spMkLst>
        </pc:spChg>
      </pc:sldChg>
    </pc:docChg>
  </pc:docChgLst>
  <pc:docChgLst>
    <pc:chgData name="Mark Herbert" userId="S::mark@colour-profiling.com::15902831-cc1d-4d1a-b05d-88318b84e529" providerId="AD" clId="Web-{4F1B9AAA-8FC6-95FA-F383-676A177D7641}"/>
    <pc:docChg chg="delSld modSld sldOrd">
      <pc:chgData name="Mark Herbert" userId="S::mark@colour-profiling.com::15902831-cc1d-4d1a-b05d-88318b84e529" providerId="AD" clId="Web-{4F1B9AAA-8FC6-95FA-F383-676A177D7641}" dt="2021-06-22T10:55:23.147" v="82" actId="20577"/>
      <pc:docMkLst>
        <pc:docMk/>
      </pc:docMkLst>
      <pc:sldChg chg="ord">
        <pc:chgData name="Mark Herbert" userId="S::mark@colour-profiling.com::15902831-cc1d-4d1a-b05d-88318b84e529" providerId="AD" clId="Web-{4F1B9AAA-8FC6-95FA-F383-676A177D7641}" dt="2021-06-22T10:44:03.024" v="53"/>
        <pc:sldMkLst>
          <pc:docMk/>
          <pc:sldMk cId="1937891169" sldId="323"/>
        </pc:sldMkLst>
      </pc:sldChg>
      <pc:sldChg chg="mod modShow">
        <pc:chgData name="Mark Herbert" userId="S::mark@colour-profiling.com::15902831-cc1d-4d1a-b05d-88318b84e529" providerId="AD" clId="Web-{4F1B9AAA-8FC6-95FA-F383-676A177D7641}" dt="2021-06-22T10:40:06.972" v="48"/>
        <pc:sldMkLst>
          <pc:docMk/>
          <pc:sldMk cId="3567697358" sldId="399"/>
        </pc:sldMkLst>
      </pc:sldChg>
      <pc:sldChg chg="mod modShow">
        <pc:chgData name="Mark Herbert" userId="S::mark@colour-profiling.com::15902831-cc1d-4d1a-b05d-88318b84e529" providerId="AD" clId="Web-{4F1B9AAA-8FC6-95FA-F383-676A177D7641}" dt="2021-06-22T10:40:07.441" v="50"/>
        <pc:sldMkLst>
          <pc:docMk/>
          <pc:sldMk cId="4221996391" sldId="400"/>
        </pc:sldMkLst>
      </pc:sldChg>
      <pc:sldChg chg="mod modShow">
        <pc:chgData name="Mark Herbert" userId="S::mark@colour-profiling.com::15902831-cc1d-4d1a-b05d-88318b84e529" providerId="AD" clId="Web-{4F1B9AAA-8FC6-95FA-F383-676A177D7641}" dt="2021-06-22T10:40:07.675" v="51"/>
        <pc:sldMkLst>
          <pc:docMk/>
          <pc:sldMk cId="3448162492" sldId="407"/>
        </pc:sldMkLst>
      </pc:sldChg>
      <pc:sldChg chg="mod modShow">
        <pc:chgData name="Mark Herbert" userId="S::mark@colour-profiling.com::15902831-cc1d-4d1a-b05d-88318b84e529" providerId="AD" clId="Web-{4F1B9AAA-8FC6-95FA-F383-676A177D7641}" dt="2021-06-22T10:40:07.222" v="49"/>
        <pc:sldMkLst>
          <pc:docMk/>
          <pc:sldMk cId="3555727024" sldId="408"/>
        </pc:sldMkLst>
      </pc:sldChg>
      <pc:sldChg chg="delSp modSp">
        <pc:chgData name="Mark Herbert" userId="S::mark@colour-profiling.com::15902831-cc1d-4d1a-b05d-88318b84e529" providerId="AD" clId="Web-{4F1B9AAA-8FC6-95FA-F383-676A177D7641}" dt="2021-06-22T10:51:28.658" v="66" actId="14100"/>
        <pc:sldMkLst>
          <pc:docMk/>
          <pc:sldMk cId="2169490730" sldId="624"/>
        </pc:sldMkLst>
        <pc:spChg chg="mod topLvl">
          <ac:chgData name="Mark Herbert" userId="S::mark@colour-profiling.com::15902831-cc1d-4d1a-b05d-88318b84e529" providerId="AD" clId="Web-{4F1B9AAA-8FC6-95FA-F383-676A177D7641}" dt="2021-06-22T10:51:28.658" v="66" actId="14100"/>
          <ac:spMkLst>
            <pc:docMk/>
            <pc:sldMk cId="2169490730" sldId="624"/>
            <ac:spMk id="12" creationId="{0D3BD434-C301-1F4D-BB81-C928902E07B7}"/>
          </ac:spMkLst>
        </pc:spChg>
        <pc:spChg chg="topLvl">
          <ac:chgData name="Mark Herbert" userId="S::mark@colour-profiling.com::15902831-cc1d-4d1a-b05d-88318b84e529" providerId="AD" clId="Web-{4F1B9AAA-8FC6-95FA-F383-676A177D7641}" dt="2021-06-22T10:51:08.876" v="62"/>
          <ac:spMkLst>
            <pc:docMk/>
            <pc:sldMk cId="2169490730" sldId="624"/>
            <ac:spMk id="13" creationId="{1E5C4235-9AC1-2747-9984-517F975A9923}"/>
          </ac:spMkLst>
        </pc:spChg>
        <pc:grpChg chg="del mod">
          <ac:chgData name="Mark Herbert" userId="S::mark@colour-profiling.com::15902831-cc1d-4d1a-b05d-88318b84e529" providerId="AD" clId="Web-{4F1B9AAA-8FC6-95FA-F383-676A177D7641}" dt="2021-06-22T10:51:08.876" v="62"/>
          <ac:grpSpMkLst>
            <pc:docMk/>
            <pc:sldMk cId="2169490730" sldId="624"/>
            <ac:grpSpMk id="14" creationId="{16D125B7-1A1B-844E-A819-EDC4C30132EF}"/>
          </ac:grpSpMkLst>
        </pc:grpChg>
        <pc:picChg chg="mod topLvl">
          <ac:chgData name="Mark Herbert" userId="S::mark@colour-profiling.com::15902831-cc1d-4d1a-b05d-88318b84e529" providerId="AD" clId="Web-{4F1B9AAA-8FC6-95FA-F383-676A177D7641}" dt="2021-06-22T10:51:28.658" v="65" actId="14100"/>
          <ac:picMkLst>
            <pc:docMk/>
            <pc:sldMk cId="2169490730" sldId="624"/>
            <ac:picMk id="3" creationId="{6E69F938-0A7B-C04A-90E8-C00190CACC2F}"/>
          </ac:picMkLst>
        </pc:picChg>
        <pc:picChg chg="topLvl">
          <ac:chgData name="Mark Herbert" userId="S::mark@colour-profiling.com::15902831-cc1d-4d1a-b05d-88318b84e529" providerId="AD" clId="Web-{4F1B9AAA-8FC6-95FA-F383-676A177D7641}" dt="2021-06-22T10:51:08.876" v="62"/>
          <ac:picMkLst>
            <pc:docMk/>
            <pc:sldMk cId="2169490730" sldId="624"/>
            <ac:picMk id="11" creationId="{A4F536E2-5B09-1741-AF9C-0242A0B75902}"/>
          </ac:picMkLst>
        </pc:picChg>
      </pc:sldChg>
      <pc:sldChg chg="modSp modNotes">
        <pc:chgData name="Mark Herbert" userId="S::mark@colour-profiling.com::15902831-cc1d-4d1a-b05d-88318b84e529" providerId="AD" clId="Web-{4F1B9AAA-8FC6-95FA-F383-676A177D7641}" dt="2021-06-22T10:55:23.147" v="82" actId="20577"/>
        <pc:sldMkLst>
          <pc:docMk/>
          <pc:sldMk cId="4229156817" sldId="625"/>
        </pc:sldMkLst>
        <pc:spChg chg="mod">
          <ac:chgData name="Mark Herbert" userId="S::mark@colour-profiling.com::15902831-cc1d-4d1a-b05d-88318b84e529" providerId="AD" clId="Web-{4F1B9AAA-8FC6-95FA-F383-676A177D7641}" dt="2021-06-22T10:55:23.147" v="82" actId="20577"/>
          <ac:spMkLst>
            <pc:docMk/>
            <pc:sldMk cId="4229156817" sldId="625"/>
            <ac:spMk id="2" creationId="{51A850B4-2795-4DE3-8431-56E7218E43E4}"/>
          </ac:spMkLst>
        </pc:spChg>
        <pc:spChg chg="mod">
          <ac:chgData name="Mark Herbert" userId="S::mark@colour-profiling.com::15902831-cc1d-4d1a-b05d-88318b84e529" providerId="AD" clId="Web-{4F1B9AAA-8FC6-95FA-F383-676A177D7641}" dt="2021-06-22T10:50:06.281" v="60" actId="20577"/>
          <ac:spMkLst>
            <pc:docMk/>
            <pc:sldMk cId="4229156817" sldId="625"/>
            <ac:spMk id="7" creationId="{8A5FCCF2-EF45-2C4E-B631-211F6733B8E6}"/>
          </ac:spMkLst>
        </pc:spChg>
      </pc:sldChg>
      <pc:sldChg chg="ord">
        <pc:chgData name="Mark Herbert" userId="S::mark@colour-profiling.com::15902831-cc1d-4d1a-b05d-88318b84e529" providerId="AD" clId="Web-{4F1B9AAA-8FC6-95FA-F383-676A177D7641}" dt="2021-06-22T10:44:03.024" v="52"/>
        <pc:sldMkLst>
          <pc:docMk/>
          <pc:sldMk cId="3306464791" sldId="693"/>
        </pc:sldMkLst>
      </pc:sldChg>
      <pc:sldChg chg="modSp modNotes">
        <pc:chgData name="Mark Herbert" userId="S::mark@colour-profiling.com::15902831-cc1d-4d1a-b05d-88318b84e529" providerId="AD" clId="Web-{4F1B9AAA-8FC6-95FA-F383-676A177D7641}" dt="2021-06-22T10:35:34.591" v="44" actId="20577"/>
        <pc:sldMkLst>
          <pc:docMk/>
          <pc:sldMk cId="2852752851" sldId="715"/>
        </pc:sldMkLst>
        <pc:spChg chg="mod">
          <ac:chgData name="Mark Herbert" userId="S::mark@colour-profiling.com::15902831-cc1d-4d1a-b05d-88318b84e529" providerId="AD" clId="Web-{4F1B9AAA-8FC6-95FA-F383-676A177D7641}" dt="2021-06-22T10:35:34.591" v="44" actId="20577"/>
          <ac:spMkLst>
            <pc:docMk/>
            <pc:sldMk cId="2852752851" sldId="715"/>
            <ac:spMk id="3" creationId="{44A062DC-7656-404F-824B-BA5C9AD8C9D2}"/>
          </ac:spMkLst>
        </pc:spChg>
        <pc:picChg chg="mod">
          <ac:chgData name="Mark Herbert" userId="S::mark@colour-profiling.com::15902831-cc1d-4d1a-b05d-88318b84e529" providerId="AD" clId="Web-{4F1B9AAA-8FC6-95FA-F383-676A177D7641}" dt="2021-06-22T10:35:30.044" v="40" actId="1076"/>
          <ac:picMkLst>
            <pc:docMk/>
            <pc:sldMk cId="2852752851" sldId="715"/>
            <ac:picMk id="2" creationId="{DD228510-C10E-4EAA-87B1-5E3383D2FE6A}"/>
          </ac:picMkLst>
        </pc:picChg>
      </pc:sldChg>
      <pc:sldChg chg="addSp delSp">
        <pc:chgData name="Mark Herbert" userId="S::mark@colour-profiling.com::15902831-cc1d-4d1a-b05d-88318b84e529" providerId="AD" clId="Web-{4F1B9AAA-8FC6-95FA-F383-676A177D7641}" dt="2021-06-22T10:35:39.341" v="46"/>
        <pc:sldMkLst>
          <pc:docMk/>
          <pc:sldMk cId="1542618609" sldId="716"/>
        </pc:sldMkLst>
        <pc:picChg chg="add">
          <ac:chgData name="Mark Herbert" userId="S::mark@colour-profiling.com::15902831-cc1d-4d1a-b05d-88318b84e529" providerId="AD" clId="Web-{4F1B9AAA-8FC6-95FA-F383-676A177D7641}" dt="2021-06-22T10:35:39.341" v="46"/>
          <ac:picMkLst>
            <pc:docMk/>
            <pc:sldMk cId="1542618609" sldId="716"/>
            <ac:picMk id="2" creationId="{37220718-934B-4A2E-B597-FBCE44419C0D}"/>
          </ac:picMkLst>
        </pc:picChg>
        <pc:picChg chg="del">
          <ac:chgData name="Mark Herbert" userId="S::mark@colour-profiling.com::15902831-cc1d-4d1a-b05d-88318b84e529" providerId="AD" clId="Web-{4F1B9AAA-8FC6-95FA-F383-676A177D7641}" dt="2021-06-22T10:35:38.919" v="45"/>
          <ac:picMkLst>
            <pc:docMk/>
            <pc:sldMk cId="1542618609" sldId="716"/>
            <ac:picMk id="4" creationId="{A090CC02-33D5-4399-88E3-73C90ED8A882}"/>
          </ac:picMkLst>
        </pc:picChg>
      </pc:sldChg>
      <pc:sldChg chg="del">
        <pc:chgData name="Mark Herbert" userId="S::mark@colour-profiling.com::15902831-cc1d-4d1a-b05d-88318b84e529" providerId="AD" clId="Web-{4F1B9AAA-8FC6-95FA-F383-676A177D7641}" dt="2021-06-22T10:34:57.794" v="37"/>
        <pc:sldMkLst>
          <pc:docMk/>
          <pc:sldMk cId="3050318504" sldId="717"/>
        </pc:sldMkLst>
      </pc:sldChg>
      <pc:sldChg chg="ord">
        <pc:chgData name="Mark Herbert" userId="S::mark@colour-profiling.com::15902831-cc1d-4d1a-b05d-88318b84e529" providerId="AD" clId="Web-{4F1B9AAA-8FC6-95FA-F383-676A177D7641}" dt="2021-06-22T10:38:32.095" v="47"/>
        <pc:sldMkLst>
          <pc:docMk/>
          <pc:sldMk cId="3825496145" sldId="721"/>
        </pc:sldMkLst>
      </pc:sldChg>
    </pc:docChg>
  </pc:docChgLst>
  <pc:docChgLst>
    <pc:chgData name="Mark Herbert" userId="S::mark@colour-profiling.com::15902831-cc1d-4d1a-b05d-88318b84e529" providerId="AD" clId="Web-{189BCA58-FBF8-5C1F-CC96-DB9C60F29D61}"/>
    <pc:docChg chg="modSld">
      <pc:chgData name="Mark Herbert" userId="S::mark@colour-profiling.com::15902831-cc1d-4d1a-b05d-88318b84e529" providerId="AD" clId="Web-{189BCA58-FBF8-5C1F-CC96-DB9C60F29D61}" dt="2021-06-03T09:29:38.230" v="142"/>
      <pc:docMkLst>
        <pc:docMk/>
      </pc:docMkLst>
      <pc:sldChg chg="addSp delSp modSp modNotes">
        <pc:chgData name="Mark Herbert" userId="S::mark@colour-profiling.com::15902831-cc1d-4d1a-b05d-88318b84e529" providerId="AD" clId="Web-{189BCA58-FBF8-5C1F-CC96-DB9C60F29D61}" dt="2021-06-03T09:27:44.571" v="63" actId="20577"/>
        <pc:sldMkLst>
          <pc:docMk/>
          <pc:sldMk cId="3567697358" sldId="399"/>
        </pc:sldMkLst>
        <pc:spChg chg="add mod">
          <ac:chgData name="Mark Herbert" userId="S::mark@colour-profiling.com::15902831-cc1d-4d1a-b05d-88318b84e529" providerId="AD" clId="Web-{189BCA58-FBF8-5C1F-CC96-DB9C60F29D61}" dt="2021-06-03T09:24:55.348" v="37" actId="14100"/>
          <ac:spMkLst>
            <pc:docMk/>
            <pc:sldMk cId="3567697358" sldId="399"/>
            <ac:spMk id="2" creationId="{01C8A99F-C61E-4DA8-88C6-14CA28AF1502}"/>
          </ac:spMkLst>
        </pc:spChg>
        <pc:spChg chg="del">
          <ac:chgData name="Mark Herbert" userId="S::mark@colour-profiling.com::15902831-cc1d-4d1a-b05d-88318b84e529" providerId="AD" clId="Web-{189BCA58-FBF8-5C1F-CC96-DB9C60F29D61}" dt="2021-06-03T09:24:47.879" v="31"/>
          <ac:spMkLst>
            <pc:docMk/>
            <pc:sldMk cId="3567697358" sldId="399"/>
            <ac:spMk id="311" creationId="{00000000-0000-0000-0000-000000000000}"/>
          </ac:spMkLst>
        </pc:spChg>
        <pc:spChg chg="mod">
          <ac:chgData name="Mark Herbert" userId="S::mark@colour-profiling.com::15902831-cc1d-4d1a-b05d-88318b84e529" providerId="AD" clId="Web-{189BCA58-FBF8-5C1F-CC96-DB9C60F29D61}" dt="2021-06-03T09:27:37.837" v="60" actId="20577"/>
          <ac:spMkLst>
            <pc:docMk/>
            <pc:sldMk cId="3567697358" sldId="399"/>
            <ac:spMk id="313" creationId="{00000000-0000-0000-0000-000000000000}"/>
          </ac:spMkLst>
        </pc:spChg>
        <pc:spChg chg="mod">
          <ac:chgData name="Mark Herbert" userId="S::mark@colour-profiling.com::15902831-cc1d-4d1a-b05d-88318b84e529" providerId="AD" clId="Web-{189BCA58-FBF8-5C1F-CC96-DB9C60F29D61}" dt="2021-06-03T09:27:44.571" v="63" actId="20577"/>
          <ac:spMkLst>
            <pc:docMk/>
            <pc:sldMk cId="3567697358" sldId="399"/>
            <ac:spMk id="319" creationId="{00000000-0000-0000-0000-000000000000}"/>
          </ac:spMkLst>
        </pc:spChg>
      </pc:sldChg>
      <pc:sldChg chg="modSp modNotes">
        <pc:chgData name="Mark Herbert" userId="S::mark@colour-profiling.com::15902831-cc1d-4d1a-b05d-88318b84e529" providerId="AD" clId="Web-{189BCA58-FBF8-5C1F-CC96-DB9C60F29D61}" dt="2021-06-03T09:27:19.930" v="57"/>
        <pc:sldMkLst>
          <pc:docMk/>
          <pc:sldMk cId="4221996391" sldId="400"/>
        </pc:sldMkLst>
        <pc:spChg chg="mod">
          <ac:chgData name="Mark Herbert" userId="S::mark@colour-profiling.com::15902831-cc1d-4d1a-b05d-88318b84e529" providerId="AD" clId="Web-{189BCA58-FBF8-5C1F-CC96-DB9C60F29D61}" dt="2021-06-03T09:24:28.160" v="30" actId="1076"/>
          <ac:spMkLst>
            <pc:docMk/>
            <pc:sldMk cId="4221996391" sldId="400"/>
            <ac:spMk id="298" creationId="{00000000-0000-0000-0000-000000000000}"/>
          </ac:spMkLst>
        </pc:spChg>
      </pc:sldChg>
      <pc:sldChg chg="modNotes">
        <pc:chgData name="Mark Herbert" userId="S::mark@colour-profiling.com::15902831-cc1d-4d1a-b05d-88318b84e529" providerId="AD" clId="Web-{189BCA58-FBF8-5C1F-CC96-DB9C60F29D61}" dt="2021-06-03T09:29:38.230" v="142"/>
        <pc:sldMkLst>
          <pc:docMk/>
          <pc:sldMk cId="3555727024" sldId="408"/>
        </pc:sldMkLst>
      </pc:sldChg>
      <pc:sldChg chg="delSp modSp">
        <pc:chgData name="Mark Herbert" userId="S::mark@colour-profiling.com::15902831-cc1d-4d1a-b05d-88318b84e529" providerId="AD" clId="Web-{189BCA58-FBF8-5C1F-CC96-DB9C60F29D61}" dt="2021-06-03T09:23:25.659" v="21"/>
        <pc:sldMkLst>
          <pc:docMk/>
          <pc:sldMk cId="3642227757" sldId="695"/>
        </pc:sldMkLst>
        <pc:spChg chg="del mod">
          <ac:chgData name="Mark Herbert" userId="S::mark@colour-profiling.com::15902831-cc1d-4d1a-b05d-88318b84e529" providerId="AD" clId="Web-{189BCA58-FBF8-5C1F-CC96-DB9C60F29D61}" dt="2021-06-03T09:23:25.659" v="21"/>
          <ac:spMkLst>
            <pc:docMk/>
            <pc:sldMk cId="3642227757" sldId="695"/>
            <ac:spMk id="10" creationId="{8B1F5FFF-62DD-AE44-AAED-FFC32E28E3BF}"/>
          </ac:spMkLst>
        </pc:spChg>
        <pc:spChg chg="del">
          <ac:chgData name="Mark Herbert" userId="S::mark@colour-profiling.com::15902831-cc1d-4d1a-b05d-88318b84e529" providerId="AD" clId="Web-{189BCA58-FBF8-5C1F-CC96-DB9C60F29D61}" dt="2021-06-03T09:23:21.174" v="18"/>
          <ac:spMkLst>
            <pc:docMk/>
            <pc:sldMk cId="3642227757" sldId="695"/>
            <ac:spMk id="11" creationId="{52E827BC-D73E-C84B-B2E2-E73105CEFCA4}"/>
          </ac:spMkLst>
        </pc:spChg>
      </pc:sldChg>
      <pc:sldChg chg="modSp">
        <pc:chgData name="Mark Herbert" userId="S::mark@colour-profiling.com::15902831-cc1d-4d1a-b05d-88318b84e529" providerId="AD" clId="Web-{189BCA58-FBF8-5C1F-CC96-DB9C60F29D61}" dt="2021-06-03T09:23:52.909" v="23" actId="1076"/>
        <pc:sldMkLst>
          <pc:docMk/>
          <pc:sldMk cId="2217959324" sldId="712"/>
        </pc:sldMkLst>
        <pc:spChg chg="mod">
          <ac:chgData name="Mark Herbert" userId="S::mark@colour-profiling.com::15902831-cc1d-4d1a-b05d-88318b84e529" providerId="AD" clId="Web-{189BCA58-FBF8-5C1F-CC96-DB9C60F29D61}" dt="2021-06-03T09:23:52.909" v="23" actId="1076"/>
          <ac:spMkLst>
            <pc:docMk/>
            <pc:sldMk cId="2217959324" sldId="712"/>
            <ac:spMk id="5" creationId="{501B6C63-F934-4F81-8033-5AD6EECB163B}"/>
          </ac:spMkLst>
        </pc:spChg>
      </pc:sldChg>
      <pc:sldChg chg="modSp">
        <pc:chgData name="Mark Herbert" userId="S::mark@colour-profiling.com::15902831-cc1d-4d1a-b05d-88318b84e529" providerId="AD" clId="Web-{189BCA58-FBF8-5C1F-CC96-DB9C60F29D61}" dt="2021-06-03T09:24:18.707" v="29" actId="20577"/>
        <pc:sldMkLst>
          <pc:docMk/>
          <pc:sldMk cId="1713510777" sldId="713"/>
        </pc:sldMkLst>
        <pc:spChg chg="mod">
          <ac:chgData name="Mark Herbert" userId="S::mark@colour-profiling.com::15902831-cc1d-4d1a-b05d-88318b84e529" providerId="AD" clId="Web-{189BCA58-FBF8-5C1F-CC96-DB9C60F29D61}" dt="2021-06-03T09:24:18.707" v="29" actId="20577"/>
          <ac:spMkLst>
            <pc:docMk/>
            <pc:sldMk cId="1713510777" sldId="713"/>
            <ac:spMk id="11" creationId="{D4161FA3-200C-9C43-9281-796D20A64483}"/>
          </ac:spMkLst>
        </pc:spChg>
      </pc:sldChg>
      <pc:sldChg chg="modSp">
        <pc:chgData name="Mark Herbert" userId="S::mark@colour-profiling.com::15902831-cc1d-4d1a-b05d-88318b84e529" providerId="AD" clId="Web-{189BCA58-FBF8-5C1F-CC96-DB9C60F29D61}" dt="2021-06-03T09:19:05.121" v="2" actId="20577"/>
        <pc:sldMkLst>
          <pc:docMk/>
          <pc:sldMk cId="3050318504" sldId="717"/>
        </pc:sldMkLst>
        <pc:spChg chg="mod">
          <ac:chgData name="Mark Herbert" userId="S::mark@colour-profiling.com::15902831-cc1d-4d1a-b05d-88318b84e529" providerId="AD" clId="Web-{189BCA58-FBF8-5C1F-CC96-DB9C60F29D61}" dt="2021-06-03T09:19:05.121" v="2" actId="20577"/>
          <ac:spMkLst>
            <pc:docMk/>
            <pc:sldMk cId="3050318504" sldId="717"/>
            <ac:spMk id="3" creationId="{44A062DC-7656-404F-824B-BA5C9AD8C9D2}"/>
          </ac:spMkLst>
        </pc:spChg>
      </pc:sldChg>
    </pc:docChg>
  </pc:docChgLst>
  <pc:docChgLst>
    <pc:chgData name="Emma Marshall" userId="a2b35d5f-839b-45d7-8609-6fea0563397b" providerId="ADAL" clId="{4AB3E225-EF21-47D8-8223-01B9851D4E58}"/>
    <pc:docChg chg="custSel modSld">
      <pc:chgData name="Emma Marshall" userId="a2b35d5f-839b-45d7-8609-6fea0563397b" providerId="ADAL" clId="{4AB3E225-EF21-47D8-8223-01B9851D4E58}" dt="2023-08-01T14:30:13.916" v="3"/>
      <pc:docMkLst>
        <pc:docMk/>
      </pc:docMkLst>
      <pc:sldChg chg="addSp delSp modSp mod">
        <pc:chgData name="Emma Marshall" userId="a2b35d5f-839b-45d7-8609-6fea0563397b" providerId="ADAL" clId="{4AB3E225-EF21-47D8-8223-01B9851D4E58}" dt="2023-08-01T14:29:59.995" v="1"/>
        <pc:sldMkLst>
          <pc:docMk/>
          <pc:sldMk cId="455650252" sldId="647"/>
        </pc:sldMkLst>
        <pc:picChg chg="add mod">
          <ac:chgData name="Emma Marshall" userId="a2b35d5f-839b-45d7-8609-6fea0563397b" providerId="ADAL" clId="{4AB3E225-EF21-47D8-8223-01B9851D4E58}" dt="2023-08-01T14:29:59.995" v="1"/>
          <ac:picMkLst>
            <pc:docMk/>
            <pc:sldMk cId="455650252" sldId="647"/>
            <ac:picMk id="4" creationId="{0535F7D7-55CD-64A0-BD4E-C3C09A3FE606}"/>
          </ac:picMkLst>
        </pc:picChg>
        <pc:picChg chg="del">
          <ac:chgData name="Emma Marshall" userId="a2b35d5f-839b-45d7-8609-6fea0563397b" providerId="ADAL" clId="{4AB3E225-EF21-47D8-8223-01B9851D4E58}" dt="2023-08-01T14:29:59.833" v="0" actId="478"/>
          <ac:picMkLst>
            <pc:docMk/>
            <pc:sldMk cId="455650252" sldId="647"/>
            <ac:picMk id="5" creationId="{08913B37-B281-2A53-1233-721DE23D05DF}"/>
          </ac:picMkLst>
        </pc:picChg>
      </pc:sldChg>
      <pc:sldChg chg="addSp delSp modSp mod">
        <pc:chgData name="Emma Marshall" userId="a2b35d5f-839b-45d7-8609-6fea0563397b" providerId="ADAL" clId="{4AB3E225-EF21-47D8-8223-01B9851D4E58}" dt="2023-08-01T14:30:13.916" v="3"/>
        <pc:sldMkLst>
          <pc:docMk/>
          <pc:sldMk cId="2929111742" sldId="753"/>
        </pc:sldMkLst>
        <pc:picChg chg="del">
          <ac:chgData name="Emma Marshall" userId="a2b35d5f-839b-45d7-8609-6fea0563397b" providerId="ADAL" clId="{4AB3E225-EF21-47D8-8223-01B9851D4E58}" dt="2023-08-01T14:30:07.531" v="2" actId="478"/>
          <ac:picMkLst>
            <pc:docMk/>
            <pc:sldMk cId="2929111742" sldId="753"/>
            <ac:picMk id="2" creationId="{148C6F5A-2506-F5C1-552E-82BD45F504C4}"/>
          </ac:picMkLst>
        </pc:picChg>
        <pc:picChg chg="add mod">
          <ac:chgData name="Emma Marshall" userId="a2b35d5f-839b-45d7-8609-6fea0563397b" providerId="ADAL" clId="{4AB3E225-EF21-47D8-8223-01B9851D4E58}" dt="2023-08-01T14:30:13.916" v="3"/>
          <ac:picMkLst>
            <pc:docMk/>
            <pc:sldMk cId="2929111742" sldId="753"/>
            <ac:picMk id="4" creationId="{701213C9-CC06-81BF-A156-A40D9D79E725}"/>
          </ac:picMkLst>
        </pc:picChg>
      </pc:sldChg>
    </pc:docChg>
  </pc:docChgLst>
  <pc:docChgLst>
    <pc:chgData name="Grace Golf" userId="S::grace@colour-profiling.com::4dde5f68-09e9-4618-b964-3a36d85cd12f" providerId="AD" clId="Web-{1C3AC4DE-697A-131C-47C5-09E7080069AD}"/>
    <pc:docChg chg="mod modSld">
      <pc:chgData name="Grace Golf" userId="S::grace@colour-profiling.com::4dde5f68-09e9-4618-b964-3a36d85cd12f" providerId="AD" clId="Web-{1C3AC4DE-697A-131C-47C5-09E7080069AD}" dt="2023-07-05T15:54:09.050" v="9"/>
      <pc:docMkLst>
        <pc:docMk/>
      </pc:docMkLst>
      <pc:sldChg chg="mod modShow">
        <pc:chgData name="Grace Golf" userId="S::grace@colour-profiling.com::4dde5f68-09e9-4618-b964-3a36d85cd12f" providerId="AD" clId="Web-{1C3AC4DE-697A-131C-47C5-09E7080069AD}" dt="2023-07-05T15:54:07.112" v="8"/>
        <pc:sldMkLst>
          <pc:docMk/>
          <pc:sldMk cId="3567697358" sldId="399"/>
        </pc:sldMkLst>
      </pc:sldChg>
      <pc:sldChg chg="mod modShow">
        <pc:chgData name="Grace Golf" userId="S::grace@colour-profiling.com::4dde5f68-09e9-4618-b964-3a36d85cd12f" providerId="AD" clId="Web-{1C3AC4DE-697A-131C-47C5-09E7080069AD}" dt="2023-07-05T15:54:05.331" v="7"/>
        <pc:sldMkLst>
          <pc:docMk/>
          <pc:sldMk cId="4221996391" sldId="400"/>
        </pc:sldMkLst>
      </pc:sldChg>
      <pc:sldChg chg="mod modShow">
        <pc:chgData name="Grace Golf" userId="S::grace@colour-profiling.com::4dde5f68-09e9-4618-b964-3a36d85cd12f" providerId="AD" clId="Web-{1C3AC4DE-697A-131C-47C5-09E7080069AD}" dt="2023-07-05T15:54:09.050" v="9"/>
        <pc:sldMkLst>
          <pc:docMk/>
          <pc:sldMk cId="3555727024" sldId="408"/>
        </pc:sldMkLst>
      </pc:sldChg>
      <pc:sldChg chg="modNotes">
        <pc:chgData name="Grace Golf" userId="S::grace@colour-profiling.com::4dde5f68-09e9-4618-b964-3a36d85cd12f" providerId="AD" clId="Web-{1C3AC4DE-697A-131C-47C5-09E7080069AD}" dt="2023-07-05T15:53:38.205" v="6"/>
        <pc:sldMkLst>
          <pc:docMk/>
          <pc:sldMk cId="3572796199" sldId="606"/>
        </pc:sldMkLst>
      </pc:sldChg>
      <pc:sldChg chg="addCm">
        <pc:chgData name="Grace Golf" userId="S::grace@colour-profiling.com::4dde5f68-09e9-4618-b964-3a36d85cd12f" providerId="AD" clId="Web-{1C3AC4DE-697A-131C-47C5-09E7080069AD}" dt="2023-07-05T15:52:56.782" v="1"/>
        <pc:sldMkLst>
          <pc:docMk/>
          <pc:sldMk cId="4124798667" sldId="660"/>
        </pc:sldMkLst>
        <pc:extLst>
          <p:ext xmlns:p="http://schemas.openxmlformats.org/presentationml/2006/main" uri="{D6D511B9-2390-475A-947B-AFAB55BFBCF1}">
            <pc226:cmChg xmlns:pc226="http://schemas.microsoft.com/office/powerpoint/2022/06/main/command" chg="add">
              <pc226:chgData name="Grace Golf" userId="S::grace@colour-profiling.com::4dde5f68-09e9-4618-b964-3a36d85cd12f" providerId="AD" clId="Web-{1C3AC4DE-697A-131C-47C5-09E7080069AD}" dt="2023-07-05T15:52:56.782" v="1"/>
              <pc2:cmMkLst xmlns:pc2="http://schemas.microsoft.com/office/powerpoint/2019/9/main/command">
                <pc:docMk/>
                <pc:sldMk cId="4124798667" sldId="660"/>
                <pc2:cmMk id="{5A5B7B4F-2B4B-4A64-8DF3-82BB3E76EA0A}"/>
              </pc2:cmMkLst>
            </pc226:cmChg>
          </p:ext>
        </pc:extLst>
      </pc:sldChg>
    </pc:docChg>
  </pc:docChgLst>
  <pc:docChgLst>
    <pc:chgData name="Mark Herbert" userId="2018b251-adfe-4d54-a02d-dfee7d4f908f" providerId="ADAL" clId="{5DBE84B7-8E7E-4C43-B985-84589907E2F8}"/>
    <pc:docChg chg="addSld modSld">
      <pc:chgData name="Mark Herbert" userId="2018b251-adfe-4d54-a02d-dfee7d4f908f" providerId="ADAL" clId="{5DBE84B7-8E7E-4C43-B985-84589907E2F8}" dt="2021-04-20T16:16:20.852" v="0"/>
      <pc:docMkLst>
        <pc:docMk/>
      </pc:docMkLst>
      <pc:sldChg chg="add">
        <pc:chgData name="Mark Herbert" userId="2018b251-adfe-4d54-a02d-dfee7d4f908f" providerId="ADAL" clId="{5DBE84B7-8E7E-4C43-B985-84589907E2F8}" dt="2021-04-20T16:16:20.852" v="0"/>
        <pc:sldMkLst>
          <pc:docMk/>
          <pc:sldMk cId="1258444455" sldId="638"/>
        </pc:sldMkLst>
      </pc:sldChg>
    </pc:docChg>
  </pc:docChgLst>
  <pc:docChgLst>
    <pc:chgData name="Daniel Brooks" userId="ff9cde6f-c1b3-47fc-ac58-e71bedd0b91c" providerId="ADAL" clId="{7A902035-49EF-4708-9AE5-630726ECD0BA}"/>
    <pc:docChg chg="custSel modSld">
      <pc:chgData name="Daniel Brooks" userId="ff9cde6f-c1b3-47fc-ac58-e71bedd0b91c" providerId="ADAL" clId="{7A902035-49EF-4708-9AE5-630726ECD0BA}" dt="2021-10-04T08:56:35.938" v="157" actId="115"/>
      <pc:docMkLst>
        <pc:docMk/>
      </pc:docMkLst>
      <pc:sldChg chg="modSp mod">
        <pc:chgData name="Daniel Brooks" userId="ff9cde6f-c1b3-47fc-ac58-e71bedd0b91c" providerId="ADAL" clId="{7A902035-49EF-4708-9AE5-630726ECD0BA}" dt="2021-10-04T08:56:35.938" v="157" actId="115"/>
        <pc:sldMkLst>
          <pc:docMk/>
          <pc:sldMk cId="4124798667" sldId="660"/>
        </pc:sldMkLst>
        <pc:spChg chg="mod">
          <ac:chgData name="Daniel Brooks" userId="ff9cde6f-c1b3-47fc-ac58-e71bedd0b91c" providerId="ADAL" clId="{7A902035-49EF-4708-9AE5-630726ECD0BA}" dt="2021-10-04T08:56:35.938" v="157" actId="115"/>
          <ac:spMkLst>
            <pc:docMk/>
            <pc:sldMk cId="4124798667" sldId="660"/>
            <ac:spMk id="5" creationId="{540C2F52-C418-8542-85C4-838CC7624AE0}"/>
          </ac:spMkLst>
        </pc:spChg>
      </pc:sldChg>
    </pc:docChg>
  </pc:docChgLst>
  <pc:docChgLst>
    <pc:chgData name="Mark Herbert" userId="S::mark@colour-profiling.com::15902831-cc1d-4d1a-b05d-88318b84e529" providerId="AD" clId="Web-{FAC0DE39-1F83-5379-2AA8-D349946A741A}"/>
    <pc:docChg chg="modSld sldOrd">
      <pc:chgData name="Mark Herbert" userId="S::mark@colour-profiling.com::15902831-cc1d-4d1a-b05d-88318b84e529" providerId="AD" clId="Web-{FAC0DE39-1F83-5379-2AA8-D349946A741A}" dt="2021-06-01T13:27:30.373" v="346"/>
      <pc:docMkLst>
        <pc:docMk/>
      </pc:docMkLst>
      <pc:sldChg chg="ord">
        <pc:chgData name="Mark Herbert" userId="S::mark@colour-profiling.com::15902831-cc1d-4d1a-b05d-88318b84e529" providerId="AD" clId="Web-{FAC0DE39-1F83-5379-2AA8-D349946A741A}" dt="2021-06-01T13:26:21.199" v="342"/>
        <pc:sldMkLst>
          <pc:docMk/>
          <pc:sldMk cId="2638289908" sldId="605"/>
        </pc:sldMkLst>
      </pc:sldChg>
      <pc:sldChg chg="ord">
        <pc:chgData name="Mark Herbert" userId="S::mark@colour-profiling.com::15902831-cc1d-4d1a-b05d-88318b84e529" providerId="AD" clId="Web-{FAC0DE39-1F83-5379-2AA8-D349946A741A}" dt="2021-06-01T13:26:42.825" v="344"/>
        <pc:sldMkLst>
          <pc:docMk/>
          <pc:sldMk cId="2479319406" sldId="672"/>
        </pc:sldMkLst>
      </pc:sldChg>
      <pc:sldChg chg="modSp">
        <pc:chgData name="Mark Herbert" userId="S::mark@colour-profiling.com::15902831-cc1d-4d1a-b05d-88318b84e529" providerId="AD" clId="Web-{FAC0DE39-1F83-5379-2AA8-D349946A741A}" dt="2021-06-01T13:25:47.854" v="340" actId="14100"/>
        <pc:sldMkLst>
          <pc:docMk/>
          <pc:sldMk cId="3097262691" sldId="694"/>
        </pc:sldMkLst>
        <pc:spChg chg="mod">
          <ac:chgData name="Mark Herbert" userId="S::mark@colour-profiling.com::15902831-cc1d-4d1a-b05d-88318b84e529" providerId="AD" clId="Web-{FAC0DE39-1F83-5379-2AA8-D349946A741A}" dt="2021-06-01T13:24:45.227" v="293" actId="20577"/>
          <ac:spMkLst>
            <pc:docMk/>
            <pc:sldMk cId="3097262691" sldId="694"/>
            <ac:spMk id="3" creationId="{E992A3F3-D8E7-6D49-AACA-EDE230592294}"/>
          </ac:spMkLst>
        </pc:spChg>
        <pc:spChg chg="mod">
          <ac:chgData name="Mark Herbert" userId="S::mark@colour-profiling.com::15902831-cc1d-4d1a-b05d-88318b84e529" providerId="AD" clId="Web-{FAC0DE39-1F83-5379-2AA8-D349946A741A}" dt="2021-06-01T13:25:47.854" v="340" actId="14100"/>
          <ac:spMkLst>
            <pc:docMk/>
            <pc:sldMk cId="3097262691" sldId="694"/>
            <ac:spMk id="9" creationId="{9F1F08A3-EC29-7542-AB8F-B49F059A954A}"/>
          </ac:spMkLst>
        </pc:spChg>
        <pc:picChg chg="mod">
          <ac:chgData name="Mark Herbert" userId="S::mark@colour-profiling.com::15902831-cc1d-4d1a-b05d-88318b84e529" providerId="AD" clId="Web-{FAC0DE39-1F83-5379-2AA8-D349946A741A}" dt="2021-06-01T13:19:16.437" v="5" actId="1076"/>
          <ac:picMkLst>
            <pc:docMk/>
            <pc:sldMk cId="3097262691" sldId="694"/>
            <ac:picMk id="6" creationId="{BE6E837A-E523-CF45-9169-5512C37E7693}"/>
          </ac:picMkLst>
        </pc:picChg>
      </pc:sldChg>
      <pc:sldChg chg="ord">
        <pc:chgData name="Mark Herbert" userId="S::mark@colour-profiling.com::15902831-cc1d-4d1a-b05d-88318b84e529" providerId="AD" clId="Web-{FAC0DE39-1F83-5379-2AA8-D349946A741A}" dt="2021-06-01T13:27:30.373" v="346"/>
        <pc:sldMkLst>
          <pc:docMk/>
          <pc:sldMk cId="476134725" sldId="7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3A8939B2-50C7-4E49-3B37-C804F0C6D1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9" name="Slide Image Placeholder 8">
            <a:extLst>
              <a:ext uri="{FF2B5EF4-FFF2-40B4-BE49-F238E27FC236}">
                <a16:creationId xmlns:a16="http://schemas.microsoft.com/office/drawing/2014/main" id="{AC33DBB1-883D-9C0C-FD66-FDAEC604563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0" name="Footer Placeholder 9">
            <a:extLst>
              <a:ext uri="{FF2B5EF4-FFF2-40B4-BE49-F238E27FC236}">
                <a16:creationId xmlns:a16="http://schemas.microsoft.com/office/drawing/2014/main" id="{C752A507-C3D1-CB4D-0FE7-8C27CC8E3E1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1" name="Slide Number Placeholder 10">
            <a:extLst>
              <a:ext uri="{FF2B5EF4-FFF2-40B4-BE49-F238E27FC236}">
                <a16:creationId xmlns:a16="http://schemas.microsoft.com/office/drawing/2014/main" id="{82E63723-3134-3947-05FD-6402E3CF64F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4D41B-7BE3-4431-807F-2308555E3313}" type="slidenum">
              <a:rPr lang="en-GB" smtClean="0"/>
              <a:t>‹#›</a:t>
            </a:fld>
            <a:endParaRPr lang="en-GB"/>
          </a:p>
        </p:txBody>
      </p:sp>
      <p:sp>
        <p:nvSpPr>
          <p:cNvPr id="12" name="Notes Placeholder 11">
            <a:extLst>
              <a:ext uri="{FF2B5EF4-FFF2-40B4-BE49-F238E27FC236}">
                <a16:creationId xmlns:a16="http://schemas.microsoft.com/office/drawing/2014/main" id="{9CECA45E-FD35-C9FD-444A-77241D75FF5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a:extLst>
              <a:ext uri="{FF2B5EF4-FFF2-40B4-BE49-F238E27FC236}">
                <a16:creationId xmlns:a16="http://schemas.microsoft.com/office/drawing/2014/main" id="{B7A891BE-4A07-8784-BEB8-683B07CCA6F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8D19B7-7C53-4EAC-B91F-97F2F9AFE835}" type="datetimeFigureOut">
              <a:rPr lang="en-GB" smtClean="0"/>
              <a:t>01/08/2023</a:t>
            </a:fld>
            <a:endParaRPr lang="en-GB"/>
          </a:p>
        </p:txBody>
      </p:sp>
    </p:spTree>
    <p:extLst>
      <p:ext uri="{BB962C8B-B14F-4D97-AF65-F5344CB8AC3E}">
        <p14:creationId xmlns:p14="http://schemas.microsoft.com/office/powerpoint/2010/main" val="102444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a:t>
            </a:fld>
            <a:endParaRPr lang="en-GB"/>
          </a:p>
        </p:txBody>
      </p:sp>
      <p:sp>
        <p:nvSpPr>
          <p:cNvPr id="7" name="Slide Image Placeholder 6">
            <a:extLst>
              <a:ext uri="{FF2B5EF4-FFF2-40B4-BE49-F238E27FC236}">
                <a16:creationId xmlns:a16="http://schemas.microsoft.com/office/drawing/2014/main" id="{1BB550B4-7632-6ABF-4BC6-B7EE5029CF9F}"/>
              </a:ext>
            </a:extLst>
          </p:cNvPr>
          <p:cNvSpPr>
            <a:spLocks noGrp="1" noRot="1" noChangeAspect="1"/>
          </p:cNvSpPr>
          <p:nvPr>
            <p:ph type="sldImg"/>
          </p:nvPr>
        </p:nvSpPr>
        <p:spPr/>
      </p:sp>
    </p:spTree>
    <p:extLst>
      <p:ext uri="{BB962C8B-B14F-4D97-AF65-F5344CB8AC3E}">
        <p14:creationId xmlns:p14="http://schemas.microsoft.com/office/powerpoint/2010/main" val="1722923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Authentic leadership styles come in a range of </a:t>
            </a:r>
            <a:r>
              <a:rPr lang="en-US" dirty="0" err="1"/>
              <a:t>colours</a:t>
            </a:r>
            <a:r>
              <a:rPr lang="en-US" dirty="0"/>
              <a:t>! </a:t>
            </a:r>
          </a:p>
          <a:p>
            <a:r>
              <a:rPr lang="en-US" dirty="0"/>
              <a:t>Animated slide – starting with 4 </a:t>
            </a:r>
            <a:r>
              <a:rPr lang="en-US" dirty="0" err="1"/>
              <a:t>colour</a:t>
            </a:r>
            <a:r>
              <a:rPr lang="en-US" dirty="0"/>
              <a:t> quadrants (Y, G, B, R) and then blends accordingly.</a:t>
            </a:r>
          </a:p>
          <a:p>
            <a:endParaRPr lang="en-US" dirty="0"/>
          </a:p>
          <a:p>
            <a:r>
              <a:rPr lang="en-US" dirty="0"/>
              <a:t>Question - Considering your top 2 </a:t>
            </a:r>
            <a:r>
              <a:rPr lang="en-US" dirty="0" err="1"/>
              <a:t>colours</a:t>
            </a:r>
            <a:r>
              <a:rPr lang="en-US" dirty="0"/>
              <a:t> and your blend, which 3 statements best describe you?  Share as whole group, small group or pairs. Aim is to explore leadership styles around the wheel.</a:t>
            </a:r>
          </a:p>
        </p:txBody>
      </p:sp>
      <p:sp>
        <p:nvSpPr>
          <p:cNvPr id="4" name="Slide Number Placeholder 3"/>
          <p:cNvSpPr>
            <a:spLocks noGrp="1"/>
          </p:cNvSpPr>
          <p:nvPr>
            <p:ph type="sldNum" sz="quarter" idx="5"/>
          </p:nvPr>
        </p:nvSpPr>
        <p:spPr/>
        <p:txBody>
          <a:bodyPr/>
          <a:lstStyle/>
          <a:p>
            <a:fld id="{24616945-A020-4BBC-96FF-FC4011206EB4}" type="slidenum">
              <a:rPr lang="en-GB" smtClean="0"/>
              <a:pPr/>
              <a:t>10</a:t>
            </a:fld>
            <a:endParaRPr lang="en-GB"/>
          </a:p>
        </p:txBody>
      </p:sp>
      <p:sp>
        <p:nvSpPr>
          <p:cNvPr id="7" name="Slide Image Placeholder 6">
            <a:extLst>
              <a:ext uri="{FF2B5EF4-FFF2-40B4-BE49-F238E27FC236}">
                <a16:creationId xmlns:a16="http://schemas.microsoft.com/office/drawing/2014/main" id="{C040DF4F-96BB-03F4-083A-402EB6F06D37}"/>
              </a:ext>
            </a:extLst>
          </p:cNvPr>
          <p:cNvSpPr>
            <a:spLocks noGrp="1" noRot="1" noChangeAspect="1"/>
          </p:cNvSpPr>
          <p:nvPr>
            <p:ph type="sldImg"/>
          </p:nvPr>
        </p:nvSpPr>
        <p:spPr/>
      </p:sp>
    </p:spTree>
    <p:extLst>
      <p:ext uri="{BB962C8B-B14F-4D97-AF65-F5344CB8AC3E}">
        <p14:creationId xmlns:p14="http://schemas.microsoft.com/office/powerpoint/2010/main" val="276546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Which statements do you use the most?</a:t>
            </a:r>
          </a:p>
          <a:p>
            <a:r>
              <a:rPr lang="en-US" dirty="0"/>
              <a:t>Considering the </a:t>
            </a:r>
            <a:r>
              <a:rPr lang="en-US" dirty="0" err="1"/>
              <a:t>colour</a:t>
            </a:r>
            <a:r>
              <a:rPr lang="en-US" dirty="0"/>
              <a:t> preferences of your team, which ones are they likely to want to hear?</a:t>
            </a:r>
          </a:p>
          <a:p>
            <a:r>
              <a:rPr lang="en-US" dirty="0"/>
              <a:t>What will you adjust in your communication as a result?  Be specific!</a:t>
            </a:r>
          </a:p>
        </p:txBody>
      </p:sp>
      <p:sp>
        <p:nvSpPr>
          <p:cNvPr id="4" name="Slide Number Placeholder 3"/>
          <p:cNvSpPr>
            <a:spLocks noGrp="1"/>
          </p:cNvSpPr>
          <p:nvPr>
            <p:ph type="sldNum" sz="quarter" idx="5"/>
          </p:nvPr>
        </p:nvSpPr>
        <p:spPr/>
        <p:txBody>
          <a:bodyPr/>
          <a:lstStyle/>
          <a:p>
            <a:fld id="{24616945-A020-4BBC-96FF-FC4011206EB4}" type="slidenum">
              <a:rPr lang="en-GB" smtClean="0"/>
              <a:pPr/>
              <a:t>11</a:t>
            </a:fld>
            <a:endParaRPr lang="en-GB"/>
          </a:p>
        </p:txBody>
      </p:sp>
      <p:sp>
        <p:nvSpPr>
          <p:cNvPr id="7" name="Slide Image Placeholder 6">
            <a:extLst>
              <a:ext uri="{FF2B5EF4-FFF2-40B4-BE49-F238E27FC236}">
                <a16:creationId xmlns:a16="http://schemas.microsoft.com/office/drawing/2014/main" id="{BE6712D9-694C-2B55-FAB8-672CE5F4A158}"/>
              </a:ext>
            </a:extLst>
          </p:cNvPr>
          <p:cNvSpPr>
            <a:spLocks noGrp="1" noRot="1" noChangeAspect="1"/>
          </p:cNvSpPr>
          <p:nvPr>
            <p:ph type="sldImg"/>
          </p:nvPr>
        </p:nvSpPr>
        <p:spPr/>
      </p:sp>
    </p:spTree>
    <p:extLst>
      <p:ext uri="{BB962C8B-B14F-4D97-AF65-F5344CB8AC3E}">
        <p14:creationId xmlns:p14="http://schemas.microsoft.com/office/powerpoint/2010/main" val="125808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Animated slide.  The dark dot represents the Leader in the positioning of each approach</a:t>
            </a:r>
          </a:p>
          <a:p>
            <a:r>
              <a:rPr lang="en-GB" dirty="0"/>
              <a:t>1. Taking responsibility for everyone you are leading – leadership "down" (not bossing people but taking responsibility)</a:t>
            </a:r>
          </a:p>
          <a:p>
            <a:r>
              <a:rPr lang="en-GB" dirty="0"/>
              <a:t>2. Serving and empowering everyone you are leading – leadership "up"</a:t>
            </a:r>
          </a:p>
          <a:p>
            <a:r>
              <a:rPr lang="en-GB" dirty="0"/>
              <a:t>3. Training and equipping those you lead – leading from behind (Management element)</a:t>
            </a:r>
          </a:p>
          <a:p>
            <a:r>
              <a:rPr lang="en-GB" dirty="0"/>
              <a:t>4. Setting an example – leading from the front (Leadership)</a:t>
            </a:r>
          </a:p>
          <a:p>
            <a:endParaRPr lang="en-GB" dirty="0"/>
          </a:p>
          <a:p>
            <a:endParaRPr lang="en-GB" dirty="0"/>
          </a:p>
        </p:txBody>
      </p:sp>
      <p:sp>
        <p:nvSpPr>
          <p:cNvPr id="5" name="Slide Image Placeholder 4">
            <a:extLst>
              <a:ext uri="{FF2B5EF4-FFF2-40B4-BE49-F238E27FC236}">
                <a16:creationId xmlns:a16="http://schemas.microsoft.com/office/drawing/2014/main" id="{3008A741-D7BB-1E94-4A7C-9099BA1DE3B6}"/>
              </a:ext>
            </a:extLst>
          </p:cNvPr>
          <p:cNvSpPr>
            <a:spLocks noGrp="1" noRot="1" noChangeAspect="1"/>
          </p:cNvSpPr>
          <p:nvPr>
            <p:ph type="sldImg"/>
          </p:nvPr>
        </p:nvSpPr>
        <p:spPr/>
      </p:sp>
    </p:spTree>
    <p:extLst>
      <p:ext uri="{BB962C8B-B14F-4D97-AF65-F5344CB8AC3E}">
        <p14:creationId xmlns:p14="http://schemas.microsoft.com/office/powerpoint/2010/main" val="2178550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Three questions for reflection (animated).  </a:t>
            </a:r>
          </a:p>
          <a:p>
            <a:r>
              <a:rPr lang="en-GB" dirty="0"/>
              <a:t>Can be discussed as whole group, in small groups or pairs.</a:t>
            </a:r>
          </a:p>
          <a:p>
            <a:endParaRPr lang="en-GB" dirty="0"/>
          </a:p>
          <a:p>
            <a:r>
              <a:rPr lang="en-GB" dirty="0"/>
              <a:t>NB.  There is not one posture for each colour quadrant.  It is a more nuanced conversation about which postures come instinctively to each leader and which they might need to be more conscious of.</a:t>
            </a:r>
          </a:p>
          <a:p>
            <a:endParaRPr lang="en-GB" dirty="0"/>
          </a:p>
        </p:txBody>
      </p:sp>
      <p:sp>
        <p:nvSpPr>
          <p:cNvPr id="5" name="Slide Image Placeholder 4">
            <a:extLst>
              <a:ext uri="{FF2B5EF4-FFF2-40B4-BE49-F238E27FC236}">
                <a16:creationId xmlns:a16="http://schemas.microsoft.com/office/drawing/2014/main" id="{4579B819-C239-AA1E-9845-C5E4893A1732}"/>
              </a:ext>
            </a:extLst>
          </p:cNvPr>
          <p:cNvSpPr>
            <a:spLocks noGrp="1" noRot="1" noChangeAspect="1"/>
          </p:cNvSpPr>
          <p:nvPr>
            <p:ph type="sldImg"/>
          </p:nvPr>
        </p:nvSpPr>
        <p:spPr/>
      </p:sp>
    </p:spTree>
    <p:extLst>
      <p:ext uri="{BB962C8B-B14F-4D97-AF65-F5344CB8AC3E}">
        <p14:creationId xmlns:p14="http://schemas.microsoft.com/office/powerpoint/2010/main" val="2069437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Personal reflection on these sections of the report in the context of Leadership, initially with a view to sharing in next exercise.</a:t>
            </a:r>
            <a:endParaRPr lang="en-US" dirty="0"/>
          </a:p>
          <a:p>
            <a:endParaRPr lang="en-GB"/>
          </a:p>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14</a:t>
            </a:fld>
            <a:endParaRPr lang="en-GB"/>
          </a:p>
        </p:txBody>
      </p:sp>
      <p:sp>
        <p:nvSpPr>
          <p:cNvPr id="7" name="Slide Image Placeholder 6">
            <a:extLst>
              <a:ext uri="{FF2B5EF4-FFF2-40B4-BE49-F238E27FC236}">
                <a16:creationId xmlns:a16="http://schemas.microsoft.com/office/drawing/2014/main" id="{E6606DDB-6344-328C-60EC-F54C269A04E9}"/>
              </a:ext>
            </a:extLst>
          </p:cNvPr>
          <p:cNvSpPr>
            <a:spLocks noGrp="1" noRot="1" noChangeAspect="1"/>
          </p:cNvSpPr>
          <p:nvPr>
            <p:ph type="sldImg"/>
          </p:nvPr>
        </p:nvSpPr>
        <p:spPr/>
      </p:sp>
    </p:spTree>
    <p:extLst>
      <p:ext uri="{BB962C8B-B14F-4D97-AF65-F5344CB8AC3E}">
        <p14:creationId xmlns:p14="http://schemas.microsoft.com/office/powerpoint/2010/main" val="217639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Share whatever resonates from your individual reflections on the 4 areas of your report.</a:t>
            </a:r>
          </a:p>
          <a:p>
            <a:endParaRPr lang="en-GB" dirty="0"/>
          </a:p>
          <a:p>
            <a:r>
              <a:rPr lang="en-GB" dirty="0"/>
              <a:t>Pairs could be of those with opposite or very different colour combinations or a pair who work closely together. </a:t>
            </a:r>
            <a:endParaRPr lang="en-US" dirty="0"/>
          </a:p>
          <a:p>
            <a:r>
              <a:rPr lang="en-GB" dirty="0"/>
              <a:t>Opportunity to hear another Leader's perspective on your style. </a:t>
            </a:r>
            <a:endParaRPr lang="en-US" dirty="0"/>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15</a:t>
            </a:fld>
            <a:endParaRPr lang="en-GB"/>
          </a:p>
        </p:txBody>
      </p:sp>
      <p:sp>
        <p:nvSpPr>
          <p:cNvPr id="7" name="Slide Image Placeholder 6">
            <a:extLst>
              <a:ext uri="{FF2B5EF4-FFF2-40B4-BE49-F238E27FC236}">
                <a16:creationId xmlns:a16="http://schemas.microsoft.com/office/drawing/2014/main" id="{76363DD6-D7F6-65A0-CA87-6A05F8A73491}"/>
              </a:ext>
            </a:extLst>
          </p:cNvPr>
          <p:cNvSpPr>
            <a:spLocks noGrp="1" noRot="1" noChangeAspect="1"/>
          </p:cNvSpPr>
          <p:nvPr>
            <p:ph type="sldImg"/>
          </p:nvPr>
        </p:nvSpPr>
        <p:spPr/>
      </p:sp>
    </p:spTree>
    <p:extLst>
      <p:ext uri="{BB962C8B-B14F-4D97-AF65-F5344CB8AC3E}">
        <p14:creationId xmlns:p14="http://schemas.microsoft.com/office/powerpoint/2010/main" val="244478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a:pPr/>
              <a:t>16</a:t>
            </a:fld>
            <a:endParaRPr lang="en-GB"/>
          </a:p>
        </p:txBody>
      </p:sp>
      <p:sp>
        <p:nvSpPr>
          <p:cNvPr id="6" name="Slide Image Placeholder 5">
            <a:extLst>
              <a:ext uri="{FF2B5EF4-FFF2-40B4-BE49-F238E27FC236}">
                <a16:creationId xmlns:a16="http://schemas.microsoft.com/office/drawing/2014/main" id="{F588730F-CC9E-BB70-83E3-BE84CCA8572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A65E387-4FFA-19AB-D4FF-6A944B3D1DB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6492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Effective Leadership Communication</a:t>
            </a:r>
          </a:p>
          <a:p>
            <a:r>
              <a:rPr lang="en-GB" dirty="0"/>
              <a:t>- Different colours have very different preferences when it comes to effective leadership communication.  We often communicate in the style we are most comfortable with, rather than what is necessarily best for the other person.</a:t>
            </a:r>
          </a:p>
          <a:p>
            <a:r>
              <a:rPr lang="en-GB" dirty="0"/>
              <a:t>- ACTION: Take a moment to look at the quadrant you’re most comfortable with and look across to the other side of the wheel and take note of what is listed there. (For those of you who have a cross type profile – think what your lowest colour is or the colour at the bottom of your 'C' visual)</a:t>
            </a:r>
          </a:p>
        </p:txBody>
      </p:sp>
      <p:sp>
        <p:nvSpPr>
          <p:cNvPr id="5" name="Slide Image Placeholder 4">
            <a:extLst>
              <a:ext uri="{FF2B5EF4-FFF2-40B4-BE49-F238E27FC236}">
                <a16:creationId xmlns:a16="http://schemas.microsoft.com/office/drawing/2014/main" id="{3C288512-BBF2-2858-0EAD-1B7E37EC8701}"/>
              </a:ext>
            </a:extLst>
          </p:cNvPr>
          <p:cNvSpPr>
            <a:spLocks noGrp="1" noRot="1" noChangeAspect="1"/>
          </p:cNvSpPr>
          <p:nvPr>
            <p:ph type="sldImg"/>
          </p:nvPr>
        </p:nvSpPr>
        <p:spPr/>
      </p:sp>
    </p:spTree>
    <p:extLst>
      <p:ext uri="{BB962C8B-B14F-4D97-AF65-F5344CB8AC3E}">
        <p14:creationId xmlns:p14="http://schemas.microsoft.com/office/powerpoint/2010/main" val="358885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Ineffective Leadership Communication</a:t>
            </a:r>
          </a:p>
          <a:p>
            <a:r>
              <a:rPr lang="en-GB" dirty="0"/>
              <a:t>This visual is again reinforcing colour preference behaviours and encouraging people to considering other colours than their own.  </a:t>
            </a:r>
          </a:p>
          <a:p>
            <a:endParaRPr lang="en-GB" dirty="0"/>
          </a:p>
          <a:p>
            <a:r>
              <a:rPr lang="en-GB" dirty="0"/>
              <a:t>-ACTION: Take a moment to look at the quadrant you’re most comfortable with and look across to the other side of the wheel and take note of what is listed there. What does someone of opposite colour preference to you really not find helpful? </a:t>
            </a:r>
          </a:p>
          <a:p>
            <a:endParaRPr lang="en-GB" dirty="0"/>
          </a:p>
          <a:p>
            <a:r>
              <a:rPr lang="en-GB" dirty="0"/>
              <a:t>For those who are a cross type profile – use their lowest colour or the colour at the bottom of their 'C' visual</a:t>
            </a:r>
          </a:p>
          <a:p>
            <a:endParaRPr lang="en-GB"/>
          </a:p>
          <a:p>
            <a:endParaRPr lang="en-GB"/>
          </a:p>
        </p:txBody>
      </p:sp>
      <p:sp>
        <p:nvSpPr>
          <p:cNvPr id="5" name="Slide Image Placeholder 4">
            <a:extLst>
              <a:ext uri="{FF2B5EF4-FFF2-40B4-BE49-F238E27FC236}">
                <a16:creationId xmlns:a16="http://schemas.microsoft.com/office/drawing/2014/main" id="{54DFC6E2-A8E5-8AFC-B54A-58BB20058196}"/>
              </a:ext>
            </a:extLst>
          </p:cNvPr>
          <p:cNvSpPr>
            <a:spLocks noGrp="1" noRot="1" noChangeAspect="1"/>
          </p:cNvSpPr>
          <p:nvPr>
            <p:ph type="sldImg"/>
          </p:nvPr>
        </p:nvSpPr>
        <p:spPr/>
      </p:sp>
    </p:spTree>
    <p:extLst>
      <p:ext uri="{BB962C8B-B14F-4D97-AF65-F5344CB8AC3E}">
        <p14:creationId xmlns:p14="http://schemas.microsoft.com/office/powerpoint/2010/main" val="1055140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Recap verbal style</a:t>
            </a:r>
          </a:p>
          <a:p>
            <a:r>
              <a:rPr lang="en-US" dirty="0"/>
              <a:t>The most effective leaders learn to pick up nuance and the subtleties of differences in verbal style – not about what is said but how!</a:t>
            </a:r>
          </a:p>
          <a:p>
            <a:endParaRPr lang="en-US" dirty="0"/>
          </a:p>
          <a:p>
            <a:r>
              <a:rPr lang="en-US" dirty="0"/>
              <a:t>NB.  Pause for brief reflection to allow attendees to consider situations that occur to them relating to this</a:t>
            </a:r>
          </a:p>
        </p:txBody>
      </p:sp>
      <p:sp>
        <p:nvSpPr>
          <p:cNvPr id="4" name="Slide Number Placeholder 3"/>
          <p:cNvSpPr>
            <a:spLocks noGrp="1"/>
          </p:cNvSpPr>
          <p:nvPr>
            <p:ph type="sldNum" sz="quarter" idx="5"/>
          </p:nvPr>
        </p:nvSpPr>
        <p:spPr/>
        <p:txBody>
          <a:bodyPr/>
          <a:lstStyle/>
          <a:p>
            <a:fld id="{6D337A43-3954-4BA9-9BE3-818F1BA2279A}" type="slidenum">
              <a:rPr lang="en-GB" smtClean="0"/>
              <a:pPr/>
              <a:t>19</a:t>
            </a:fld>
            <a:endParaRPr lang="en-GB"/>
          </a:p>
        </p:txBody>
      </p:sp>
      <p:sp>
        <p:nvSpPr>
          <p:cNvPr id="7" name="Slide Image Placeholder 6">
            <a:extLst>
              <a:ext uri="{FF2B5EF4-FFF2-40B4-BE49-F238E27FC236}">
                <a16:creationId xmlns:a16="http://schemas.microsoft.com/office/drawing/2014/main" id="{C2C77F5E-DC48-8B82-C11F-37B5F258FE62}"/>
              </a:ext>
            </a:extLst>
          </p:cNvPr>
          <p:cNvSpPr>
            <a:spLocks noGrp="1" noRot="1" noChangeAspect="1"/>
          </p:cNvSpPr>
          <p:nvPr>
            <p:ph type="sldImg"/>
          </p:nvPr>
        </p:nvSpPr>
        <p:spPr/>
      </p:sp>
    </p:spTree>
    <p:extLst>
      <p:ext uri="{BB962C8B-B14F-4D97-AF65-F5344CB8AC3E}">
        <p14:creationId xmlns:p14="http://schemas.microsoft.com/office/powerpoint/2010/main" val="383987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6D337A43-3954-4BA9-9BE3-818F1BA2279A}" type="slidenum">
              <a:rPr lang="en-GB" smtClean="0"/>
              <a:pPr/>
              <a:t>2</a:t>
            </a:fld>
            <a:endParaRPr lang="en-GB"/>
          </a:p>
        </p:txBody>
      </p:sp>
      <p:sp>
        <p:nvSpPr>
          <p:cNvPr id="6" name="Slide Image Placeholder 5">
            <a:extLst>
              <a:ext uri="{FF2B5EF4-FFF2-40B4-BE49-F238E27FC236}">
                <a16:creationId xmlns:a16="http://schemas.microsoft.com/office/drawing/2014/main" id="{DE5AFC5A-594B-E0F1-19B3-99EA1404422A}"/>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38B2D88-A3DE-FD22-5E08-9BA62665902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6761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Personal reflection on these sections of the report in the context of Leadership</a:t>
            </a:r>
            <a:endParaRPr lang="en-US" dirty="0"/>
          </a:p>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20</a:t>
            </a:fld>
            <a:endParaRPr lang="en-GB"/>
          </a:p>
        </p:txBody>
      </p:sp>
      <p:sp>
        <p:nvSpPr>
          <p:cNvPr id="7" name="Slide Image Placeholder 6">
            <a:extLst>
              <a:ext uri="{FF2B5EF4-FFF2-40B4-BE49-F238E27FC236}">
                <a16:creationId xmlns:a16="http://schemas.microsoft.com/office/drawing/2014/main" id="{6F9B7862-4387-B902-326A-9A75BDFE7C14}"/>
              </a:ext>
            </a:extLst>
          </p:cNvPr>
          <p:cNvSpPr>
            <a:spLocks noGrp="1" noRot="1" noChangeAspect="1"/>
          </p:cNvSpPr>
          <p:nvPr>
            <p:ph type="sldImg"/>
          </p:nvPr>
        </p:nvSpPr>
        <p:spPr/>
      </p:sp>
    </p:spTree>
    <p:extLst>
      <p:ext uri="{BB962C8B-B14F-4D97-AF65-F5344CB8AC3E}">
        <p14:creationId xmlns:p14="http://schemas.microsoft.com/office/powerpoint/2010/main" val="3829131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Each Click – reveals next part of the C.L.E.A.R. Coaching Method for communicating as Managers and Leaders.  </a:t>
            </a:r>
          </a:p>
          <a:p>
            <a:endParaRPr lang="en-US" dirty="0"/>
          </a:p>
          <a:p>
            <a:r>
              <a:rPr lang="en-US" dirty="0"/>
              <a:t>This process can be used in any topic or issue that needs addressing between a Leader and one of the team.</a:t>
            </a:r>
          </a:p>
          <a:p>
            <a:endParaRPr lang="en-US" dirty="0"/>
          </a:p>
          <a:p>
            <a:r>
              <a:rPr lang="en-US" dirty="0"/>
              <a:t>To develop your leadership further, in this exercise you are considering your own </a:t>
            </a:r>
            <a:r>
              <a:rPr lang="en-US" dirty="0" err="1"/>
              <a:t>colour</a:t>
            </a:r>
            <a:r>
              <a:rPr lang="en-US" dirty="0"/>
              <a:t> preferences and those of someone you coach.</a:t>
            </a:r>
          </a:p>
          <a:p>
            <a:endParaRPr lang="en-US" dirty="0"/>
          </a:p>
          <a:p>
            <a:r>
              <a:rPr lang="en-US" dirty="0"/>
              <a:t>When coaching others, it is beneficial to go through all 5 stages, not just the ones they more naturally focus on:</a:t>
            </a:r>
          </a:p>
          <a:p>
            <a:r>
              <a:rPr lang="en-US" dirty="0"/>
              <a:t>COMMIT – Clarifying goal or issue and the purpose of the conversation. A collaborative approach to this is best!</a:t>
            </a:r>
          </a:p>
          <a:p>
            <a:r>
              <a:rPr lang="en-US" dirty="0"/>
              <a:t>LISTEN – Ask open questions, collect detail and information and allow time for reflection.  Reflect back what you have heard.</a:t>
            </a:r>
          </a:p>
          <a:p>
            <a:r>
              <a:rPr lang="en-US" dirty="0"/>
              <a:t>EXPLORE – Explore together the avenues available to get to the agreed goal, based on what you have just heard.</a:t>
            </a:r>
          </a:p>
          <a:p>
            <a:r>
              <a:rPr lang="en-US" dirty="0"/>
              <a:t>ACTION – Gain clarity on next steps to achieve agreed goal</a:t>
            </a:r>
          </a:p>
          <a:p>
            <a:r>
              <a:rPr lang="en-US" dirty="0"/>
              <a:t>REVIEW – 1. Session review - Ask for feedback on how they found the session and consider adjusting your style accordingly for next time. </a:t>
            </a:r>
          </a:p>
          <a:p>
            <a:r>
              <a:rPr lang="en-US" dirty="0"/>
              <a:t>2. Process review - Review ongoing progress.  Give time for reflective input soon after the session for those who would value it.  </a:t>
            </a:r>
          </a:p>
          <a:p>
            <a:endParaRPr lang="en-US" dirty="0"/>
          </a:p>
          <a:p>
            <a:r>
              <a:rPr lang="en-US" dirty="0"/>
              <a:t>As coaches, our different </a:t>
            </a:r>
            <a:r>
              <a:rPr lang="en-US" dirty="0" err="1"/>
              <a:t>colour</a:t>
            </a:r>
            <a:r>
              <a:rPr lang="en-US" dirty="0"/>
              <a:t> preferences make some of these stages more intuitive than others.  </a:t>
            </a:r>
          </a:p>
          <a:p>
            <a:r>
              <a:rPr lang="en-US" dirty="0"/>
              <a:t>Which stages are intuitive for you? </a:t>
            </a:r>
          </a:p>
          <a:p>
            <a:r>
              <a:rPr lang="en-US" dirty="0"/>
              <a:t>Which ones do you need to flex to intentionally, for the sake of the </a:t>
            </a:r>
            <a:r>
              <a:rPr lang="en-US" dirty="0" err="1"/>
              <a:t>Coachee</a:t>
            </a:r>
            <a:r>
              <a:rPr lang="en-US" dirty="0"/>
              <a:t>?  </a:t>
            </a:r>
          </a:p>
          <a:p>
            <a:r>
              <a:rPr lang="en-US" dirty="0"/>
              <a:t>Do these relate to your </a:t>
            </a:r>
            <a:r>
              <a:rPr lang="en-US" dirty="0" err="1"/>
              <a:t>colour</a:t>
            </a:r>
            <a:r>
              <a:rPr lang="en-US" dirty="0"/>
              <a:t> preferences?</a:t>
            </a:r>
          </a:p>
          <a:p>
            <a:endParaRPr lang="en-US" dirty="0"/>
          </a:p>
          <a:p>
            <a:r>
              <a:rPr lang="en-US" dirty="0"/>
              <a:t>Why CLEAR model over GROW model?  Firstly, it makes explicit the importance of the wider dynamics, encouraging questions like "How did you find our conversation?", "What helps you learn?" and "What blocks your learning?". </a:t>
            </a:r>
          </a:p>
          <a:p>
            <a:r>
              <a:rPr lang="en-US" dirty="0"/>
              <a:t>Secondly the CLEAR model </a:t>
            </a:r>
            <a:r>
              <a:rPr lang="en-US" dirty="0" err="1"/>
              <a:t>emphasises</a:t>
            </a:r>
            <a:r>
              <a:rPr lang="en-US" dirty="0"/>
              <a:t> the importance of reviewing the session. This is a powerful tool for tuning our coaching to the evolving needs of the other person. It's easy when using the GROW model to feel that when we have done the wrap-up, we're finished. Making reviewing the coaching effectiveness one of the basic steps, as the CLEAR model does, reinforces the value and importance of this stage and allows for more consideration of the other person's preferences.</a:t>
            </a:r>
          </a:p>
          <a:p>
            <a:endParaRPr lang="en-US" dirty="0"/>
          </a:p>
          <a:p>
            <a:endParaRPr lang="en-US"/>
          </a:p>
        </p:txBody>
      </p:sp>
      <p:sp>
        <p:nvSpPr>
          <p:cNvPr id="4" name="Slide Number Placeholder 3"/>
          <p:cNvSpPr>
            <a:spLocks noGrp="1"/>
          </p:cNvSpPr>
          <p:nvPr>
            <p:ph type="sldNum" sz="quarter" idx="5"/>
          </p:nvPr>
        </p:nvSpPr>
        <p:spPr/>
        <p:txBody>
          <a:bodyPr/>
          <a:lstStyle/>
          <a:p>
            <a:fld id="{24616945-A020-4BBC-96FF-FC4011206EB4}" type="slidenum">
              <a:rPr lang="en-GB" smtClean="0"/>
              <a:pPr/>
              <a:t>21</a:t>
            </a:fld>
            <a:endParaRPr lang="en-GB"/>
          </a:p>
        </p:txBody>
      </p:sp>
      <p:sp>
        <p:nvSpPr>
          <p:cNvPr id="7" name="Slide Image Placeholder 6">
            <a:extLst>
              <a:ext uri="{FF2B5EF4-FFF2-40B4-BE49-F238E27FC236}">
                <a16:creationId xmlns:a16="http://schemas.microsoft.com/office/drawing/2014/main" id="{A60F6A7E-179F-7A21-C915-523BD4D7485C}"/>
              </a:ext>
            </a:extLst>
          </p:cNvPr>
          <p:cNvSpPr>
            <a:spLocks noGrp="1" noRot="1" noChangeAspect="1"/>
          </p:cNvSpPr>
          <p:nvPr>
            <p:ph type="sldImg"/>
          </p:nvPr>
        </p:nvSpPr>
        <p:spPr/>
      </p:sp>
    </p:spTree>
    <p:extLst>
      <p:ext uri="{BB962C8B-B14F-4D97-AF65-F5344CB8AC3E}">
        <p14:creationId xmlns:p14="http://schemas.microsoft.com/office/powerpoint/2010/main" val="81955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Animated – to reveal the flexing statement at the bottom of the slide</a:t>
            </a:r>
          </a:p>
          <a:p>
            <a:endParaRPr lang="en-US" dirty="0"/>
          </a:p>
          <a:p>
            <a:r>
              <a:rPr lang="en-US" dirty="0"/>
              <a:t>As Leaders it is good to adjust ourselves to the preferences of others, potentially being more conscious of the process sections that are less conscious for the person concerned. </a:t>
            </a:r>
          </a:p>
          <a:p>
            <a:endParaRPr lang="en-US" dirty="0"/>
          </a:p>
          <a:p>
            <a:endParaRPr lang="en-US" dirty="0"/>
          </a:p>
          <a:p>
            <a:endParaRPr lang="en-US"/>
          </a:p>
        </p:txBody>
      </p:sp>
      <p:sp>
        <p:nvSpPr>
          <p:cNvPr id="4" name="Slide Number Placeholder 3"/>
          <p:cNvSpPr>
            <a:spLocks noGrp="1"/>
          </p:cNvSpPr>
          <p:nvPr>
            <p:ph type="sldNum" sz="quarter" idx="5"/>
          </p:nvPr>
        </p:nvSpPr>
        <p:spPr/>
        <p:txBody>
          <a:bodyPr/>
          <a:lstStyle/>
          <a:p>
            <a:fld id="{24616945-A020-4BBC-96FF-FC4011206EB4}" type="slidenum">
              <a:rPr lang="en-GB" smtClean="0"/>
              <a:pPr/>
              <a:t>22</a:t>
            </a:fld>
            <a:endParaRPr lang="en-GB"/>
          </a:p>
        </p:txBody>
      </p:sp>
      <p:sp>
        <p:nvSpPr>
          <p:cNvPr id="7" name="Slide Image Placeholder 6">
            <a:extLst>
              <a:ext uri="{FF2B5EF4-FFF2-40B4-BE49-F238E27FC236}">
                <a16:creationId xmlns:a16="http://schemas.microsoft.com/office/drawing/2014/main" id="{39843F63-864D-2D83-4F53-0AE7DDB2CC6F}"/>
              </a:ext>
            </a:extLst>
          </p:cNvPr>
          <p:cNvSpPr>
            <a:spLocks noGrp="1" noRot="1" noChangeAspect="1"/>
          </p:cNvSpPr>
          <p:nvPr>
            <p:ph type="sldImg"/>
          </p:nvPr>
        </p:nvSpPr>
        <p:spPr/>
      </p:sp>
    </p:spTree>
    <p:extLst>
      <p:ext uri="{BB962C8B-B14F-4D97-AF65-F5344CB8AC3E}">
        <p14:creationId xmlns:p14="http://schemas.microsoft.com/office/powerpoint/2010/main" val="56482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pairs, explore how the C.L.E.A.R. Method could be best adjusted for 2 different profiles.</a:t>
            </a:r>
          </a:p>
          <a:p>
            <a:endParaRPr lang="en-US" dirty="0"/>
          </a:p>
          <a:p>
            <a:endParaRPr lang="en-US" dirty="0"/>
          </a:p>
          <a:p>
            <a:r>
              <a:rPr lang="en-US" dirty="0"/>
              <a:t>N.B. Focus primarily on ADAPTED graph</a:t>
            </a:r>
          </a:p>
          <a:p>
            <a:r>
              <a:rPr lang="en-US" dirty="0"/>
              <a:t>N.B. But be aware of natural ‘unconscious’ graph and ‘revert to type’ </a:t>
            </a:r>
            <a:r>
              <a:rPr lang="en-US" dirty="0" err="1"/>
              <a:t>behaviours</a:t>
            </a:r>
            <a:endParaRPr lang="en-US" dirty="0"/>
          </a:p>
          <a:p>
            <a:endParaRPr lang="en-US"/>
          </a:p>
        </p:txBody>
      </p:sp>
      <p:sp>
        <p:nvSpPr>
          <p:cNvPr id="4" name="Slide Number Placeholder 3"/>
          <p:cNvSpPr>
            <a:spLocks noGrp="1"/>
          </p:cNvSpPr>
          <p:nvPr>
            <p:ph type="sldNum" sz="quarter" idx="5"/>
          </p:nvPr>
        </p:nvSpPr>
        <p:spPr/>
        <p:txBody>
          <a:bodyPr/>
          <a:lstStyle/>
          <a:p>
            <a:fld id="{24616945-A020-4BBC-96FF-FC4011206EB4}" type="slidenum">
              <a:rPr lang="en-GB" smtClean="0"/>
              <a:pPr/>
              <a:t>23</a:t>
            </a:fld>
            <a:endParaRPr lang="en-GB"/>
          </a:p>
        </p:txBody>
      </p:sp>
      <p:sp>
        <p:nvSpPr>
          <p:cNvPr id="7" name="Slide Image Placeholder 6">
            <a:extLst>
              <a:ext uri="{FF2B5EF4-FFF2-40B4-BE49-F238E27FC236}">
                <a16:creationId xmlns:a16="http://schemas.microsoft.com/office/drawing/2014/main" id="{CDCE5954-3576-4535-FCE7-7B5A45AE1126}"/>
              </a:ext>
            </a:extLst>
          </p:cNvPr>
          <p:cNvSpPr>
            <a:spLocks noGrp="1" noRot="1" noChangeAspect="1"/>
          </p:cNvSpPr>
          <p:nvPr>
            <p:ph type="sldImg"/>
          </p:nvPr>
        </p:nvSpPr>
        <p:spPr/>
      </p:sp>
    </p:spTree>
    <p:extLst>
      <p:ext uri="{BB962C8B-B14F-4D97-AF65-F5344CB8AC3E}">
        <p14:creationId xmlns:p14="http://schemas.microsoft.com/office/powerpoint/2010/main" val="3787758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Give 3 mins for each individual to consider</a:t>
            </a:r>
          </a:p>
          <a:p>
            <a:r>
              <a:rPr lang="en-GB" dirty="0"/>
              <a:t>Questions are animated</a:t>
            </a:r>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24</a:t>
            </a:fld>
            <a:endParaRPr lang="en-GB"/>
          </a:p>
        </p:txBody>
      </p:sp>
      <p:sp>
        <p:nvSpPr>
          <p:cNvPr id="7" name="Slide Image Placeholder 6">
            <a:extLst>
              <a:ext uri="{FF2B5EF4-FFF2-40B4-BE49-F238E27FC236}">
                <a16:creationId xmlns:a16="http://schemas.microsoft.com/office/drawing/2014/main" id="{24546646-ED37-CAAE-3AB5-2F60D6F420FB}"/>
              </a:ext>
            </a:extLst>
          </p:cNvPr>
          <p:cNvSpPr>
            <a:spLocks noGrp="1" noRot="1" noChangeAspect="1"/>
          </p:cNvSpPr>
          <p:nvPr>
            <p:ph type="sldImg"/>
          </p:nvPr>
        </p:nvSpPr>
        <p:spPr/>
      </p:sp>
    </p:spTree>
    <p:extLst>
      <p:ext uri="{BB962C8B-B14F-4D97-AF65-F5344CB8AC3E}">
        <p14:creationId xmlns:p14="http://schemas.microsoft.com/office/powerpoint/2010/main" val="3160472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Animated – each click reveals each </a:t>
            </a:r>
            <a:r>
              <a:rPr lang="en-US" dirty="0" err="1"/>
              <a:t>colour</a:t>
            </a:r>
            <a:endParaRPr lang="en-US" dirty="0"/>
          </a:p>
          <a:p>
            <a:r>
              <a:rPr lang="en-US" dirty="0"/>
              <a:t>Each </a:t>
            </a:r>
            <a:r>
              <a:rPr lang="en-US" dirty="0" err="1"/>
              <a:t>colour</a:t>
            </a:r>
            <a:r>
              <a:rPr lang="en-US" dirty="0"/>
              <a:t> preference is likely to have a different question of focus with regards to vision.</a:t>
            </a:r>
          </a:p>
          <a:p>
            <a:endParaRPr lang="en-US" dirty="0"/>
          </a:p>
          <a:p>
            <a:r>
              <a:rPr lang="en-US" dirty="0"/>
              <a:t>So the question each </a:t>
            </a:r>
            <a:r>
              <a:rPr lang="en-US" dirty="0" err="1"/>
              <a:t>colour</a:t>
            </a:r>
            <a:r>
              <a:rPr lang="en-US" dirty="0"/>
              <a:t> preference would ask might be...</a:t>
            </a:r>
          </a:p>
          <a:p>
            <a:r>
              <a:rPr lang="en-US" dirty="0"/>
              <a:t>WHY - What is the goal?</a:t>
            </a:r>
          </a:p>
          <a:p>
            <a:r>
              <a:rPr lang="en-US" dirty="0"/>
              <a:t>WHAT - What are the options?</a:t>
            </a:r>
          </a:p>
          <a:p>
            <a:r>
              <a:rPr lang="en-US" dirty="0"/>
              <a:t>WHO – Who will be affected? </a:t>
            </a:r>
          </a:p>
          <a:p>
            <a:r>
              <a:rPr lang="en-US" dirty="0"/>
              <a:t>HOW – What is the process?</a:t>
            </a:r>
          </a:p>
          <a:p>
            <a:endParaRPr lang="en-US" dirty="0"/>
          </a:p>
          <a:p>
            <a:r>
              <a:rPr lang="en-US" dirty="0"/>
              <a:t>Great that we all have natural questions we would ask but we also need to ask the other questions intentionally in order for the whole picture to be created. </a:t>
            </a:r>
          </a:p>
        </p:txBody>
      </p:sp>
      <p:sp>
        <p:nvSpPr>
          <p:cNvPr id="4" name="Slide Number Placeholder 3"/>
          <p:cNvSpPr>
            <a:spLocks noGrp="1"/>
          </p:cNvSpPr>
          <p:nvPr>
            <p:ph type="sldNum" sz="quarter" idx="5"/>
          </p:nvPr>
        </p:nvSpPr>
        <p:spPr/>
        <p:txBody>
          <a:bodyPr/>
          <a:lstStyle/>
          <a:p>
            <a:fld id="{088C0927-44D4-4BC4-8DA4-F5B3BAAAC09C}" type="slidenum">
              <a:rPr lang="en-US"/>
              <a:pPr/>
              <a:t>25</a:t>
            </a:fld>
            <a:endParaRPr lang="en-US"/>
          </a:p>
        </p:txBody>
      </p:sp>
      <p:sp>
        <p:nvSpPr>
          <p:cNvPr id="7" name="Slide Image Placeholder 6">
            <a:extLst>
              <a:ext uri="{FF2B5EF4-FFF2-40B4-BE49-F238E27FC236}">
                <a16:creationId xmlns:a16="http://schemas.microsoft.com/office/drawing/2014/main" id="{F2F877D8-1649-42E9-35DF-9D8BF895BCBC}"/>
              </a:ext>
            </a:extLst>
          </p:cNvPr>
          <p:cNvSpPr>
            <a:spLocks noGrp="1" noRot="1" noChangeAspect="1"/>
          </p:cNvSpPr>
          <p:nvPr>
            <p:ph type="sldImg"/>
          </p:nvPr>
        </p:nvSpPr>
        <p:spPr/>
      </p:sp>
    </p:spTree>
    <p:extLst>
      <p:ext uri="{BB962C8B-B14F-4D97-AF65-F5344CB8AC3E}">
        <p14:creationId xmlns:p14="http://schemas.microsoft.com/office/powerpoint/2010/main" val="145609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Animated – each click reveals each </a:t>
            </a:r>
            <a:r>
              <a:rPr lang="en-US" dirty="0" err="1"/>
              <a:t>colour</a:t>
            </a:r>
            <a:endParaRPr lang="en-US" dirty="0"/>
          </a:p>
          <a:p>
            <a:endParaRPr lang="en-US" dirty="0"/>
          </a:p>
          <a:p>
            <a:r>
              <a:rPr lang="en-US" dirty="0"/>
              <a:t>Each </a:t>
            </a:r>
            <a:r>
              <a:rPr lang="en-US" dirty="0" err="1"/>
              <a:t>colour</a:t>
            </a:r>
            <a:r>
              <a:rPr lang="en-US" dirty="0"/>
              <a:t> preference's contributions bring an important part of the Vision.  Which come naturally to you?  Who do you turn to for the others?</a:t>
            </a:r>
          </a:p>
        </p:txBody>
      </p:sp>
      <p:sp>
        <p:nvSpPr>
          <p:cNvPr id="4" name="Slide Number Placeholder 3"/>
          <p:cNvSpPr>
            <a:spLocks noGrp="1"/>
          </p:cNvSpPr>
          <p:nvPr>
            <p:ph type="sldNum" sz="quarter" idx="5"/>
          </p:nvPr>
        </p:nvSpPr>
        <p:spPr/>
        <p:txBody>
          <a:bodyPr/>
          <a:lstStyle/>
          <a:p>
            <a:fld id="{088C0927-44D4-4BC4-8DA4-F5B3BAAAC09C}" type="slidenum">
              <a:rPr lang="en-US"/>
              <a:pPr/>
              <a:t>26</a:t>
            </a:fld>
            <a:endParaRPr lang="en-US"/>
          </a:p>
        </p:txBody>
      </p:sp>
      <p:sp>
        <p:nvSpPr>
          <p:cNvPr id="7" name="Slide Image Placeholder 6">
            <a:extLst>
              <a:ext uri="{FF2B5EF4-FFF2-40B4-BE49-F238E27FC236}">
                <a16:creationId xmlns:a16="http://schemas.microsoft.com/office/drawing/2014/main" id="{76F0ED48-0AB5-BE91-1C19-DD8964F8CE35}"/>
              </a:ext>
            </a:extLst>
          </p:cNvPr>
          <p:cNvSpPr>
            <a:spLocks noGrp="1" noRot="1" noChangeAspect="1"/>
          </p:cNvSpPr>
          <p:nvPr>
            <p:ph type="sldImg"/>
          </p:nvPr>
        </p:nvSpPr>
        <p:spPr/>
      </p:sp>
    </p:spTree>
    <p:extLst>
      <p:ext uri="{BB962C8B-B14F-4D97-AF65-F5344CB8AC3E}">
        <p14:creationId xmlns:p14="http://schemas.microsoft.com/office/powerpoint/2010/main" val="1656750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Animated – each click reveals each </a:t>
            </a:r>
            <a:r>
              <a:rPr lang="en-US" dirty="0" err="1"/>
              <a:t>colour</a:t>
            </a:r>
            <a:endParaRPr lang="en-US" dirty="0"/>
          </a:p>
          <a:p>
            <a:endParaRPr lang="en-US" dirty="0"/>
          </a:p>
          <a:p>
            <a:r>
              <a:rPr lang="en-US" dirty="0"/>
              <a:t>Vision without one of the key elements quickly becomes ineffective.  Thoughts?</a:t>
            </a:r>
          </a:p>
          <a:p>
            <a:r>
              <a:rPr lang="en-US" dirty="0"/>
              <a:t> </a:t>
            </a:r>
          </a:p>
          <a:p>
            <a:endParaRPr lang="en-US"/>
          </a:p>
        </p:txBody>
      </p:sp>
      <p:sp>
        <p:nvSpPr>
          <p:cNvPr id="4" name="Slide Number Placeholder 3"/>
          <p:cNvSpPr>
            <a:spLocks noGrp="1"/>
          </p:cNvSpPr>
          <p:nvPr>
            <p:ph type="sldNum" sz="quarter" idx="5"/>
          </p:nvPr>
        </p:nvSpPr>
        <p:spPr/>
        <p:txBody>
          <a:bodyPr/>
          <a:lstStyle/>
          <a:p>
            <a:fld id="{088C0927-44D4-4BC4-8DA4-F5B3BAAAC09C}" type="slidenum">
              <a:rPr lang="en-US"/>
              <a:pPr/>
              <a:t>27</a:t>
            </a:fld>
            <a:endParaRPr lang="en-US"/>
          </a:p>
        </p:txBody>
      </p:sp>
      <p:sp>
        <p:nvSpPr>
          <p:cNvPr id="7" name="Slide Image Placeholder 6">
            <a:extLst>
              <a:ext uri="{FF2B5EF4-FFF2-40B4-BE49-F238E27FC236}">
                <a16:creationId xmlns:a16="http://schemas.microsoft.com/office/drawing/2014/main" id="{3C986D3E-2C48-DD3E-BB9B-845D6417991C}"/>
              </a:ext>
            </a:extLst>
          </p:cNvPr>
          <p:cNvSpPr>
            <a:spLocks noGrp="1" noRot="1" noChangeAspect="1"/>
          </p:cNvSpPr>
          <p:nvPr>
            <p:ph type="sldImg"/>
          </p:nvPr>
        </p:nvSpPr>
        <p:spPr/>
      </p:sp>
    </p:spTree>
    <p:extLst>
      <p:ext uri="{BB962C8B-B14F-4D97-AF65-F5344CB8AC3E}">
        <p14:creationId xmlns:p14="http://schemas.microsoft.com/office/powerpoint/2010/main" val="71581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Animated questions</a:t>
            </a:r>
          </a:p>
          <a:p>
            <a:endParaRPr lang="en-GB" dirty="0"/>
          </a:p>
        </p:txBody>
      </p:sp>
      <p:sp>
        <p:nvSpPr>
          <p:cNvPr id="5" name="Slide Image Placeholder 4">
            <a:extLst>
              <a:ext uri="{FF2B5EF4-FFF2-40B4-BE49-F238E27FC236}">
                <a16:creationId xmlns:a16="http://schemas.microsoft.com/office/drawing/2014/main" id="{26F6EDE6-A142-0FAF-9713-69B05AC64F91}"/>
              </a:ext>
            </a:extLst>
          </p:cNvPr>
          <p:cNvSpPr>
            <a:spLocks noGrp="1" noRot="1" noChangeAspect="1"/>
          </p:cNvSpPr>
          <p:nvPr>
            <p:ph type="sldImg"/>
          </p:nvPr>
        </p:nvSpPr>
        <p:spPr/>
      </p:sp>
    </p:spTree>
    <p:extLst>
      <p:ext uri="{BB962C8B-B14F-4D97-AF65-F5344CB8AC3E}">
        <p14:creationId xmlns:p14="http://schemas.microsoft.com/office/powerpoint/2010/main" val="2163280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Opportunity for PERSONAL and TEAM Reflection – vital to help embed the learning from this workshop</a:t>
            </a:r>
          </a:p>
          <a:p>
            <a:endParaRPr lang="en-GB" dirty="0"/>
          </a:p>
          <a:p>
            <a:r>
              <a:rPr lang="en-GB" dirty="0"/>
              <a:t>Encouragement to reflect through the lens of all 4 colours (Whilst we have a behavioural preference, we are all a blend of all 4 colours) for Action Plans that are more thorough.</a:t>
            </a:r>
          </a:p>
        </p:txBody>
      </p:sp>
      <p:sp>
        <p:nvSpPr>
          <p:cNvPr id="4" name="Header Placeholder 3"/>
          <p:cNvSpPr>
            <a:spLocks noGrp="1"/>
          </p:cNvSpPr>
          <p:nvPr>
            <p:ph type="hdr" sz="quarter" idx="10"/>
          </p:nvPr>
        </p:nvSpPr>
        <p:spPr/>
        <p:txBody>
          <a:bodyPr/>
          <a:lstStyle/>
          <a:p>
            <a:r>
              <a:rPr lang="en-GB"/>
              <a:t>C me Company Overview</a:t>
            </a:r>
          </a:p>
        </p:txBody>
      </p:sp>
      <p:sp>
        <p:nvSpPr>
          <p:cNvPr id="7" name="Slide Image Placeholder 6">
            <a:extLst>
              <a:ext uri="{FF2B5EF4-FFF2-40B4-BE49-F238E27FC236}">
                <a16:creationId xmlns:a16="http://schemas.microsoft.com/office/drawing/2014/main" id="{C23628EA-8DD5-5791-3B19-C61EEB6D1EF1}"/>
              </a:ext>
            </a:extLst>
          </p:cNvPr>
          <p:cNvSpPr>
            <a:spLocks noGrp="1" noRot="1" noChangeAspect="1"/>
          </p:cNvSpPr>
          <p:nvPr>
            <p:ph type="sldImg"/>
          </p:nvPr>
        </p:nvSpPr>
        <p:spPr/>
      </p:sp>
    </p:spTree>
    <p:extLst>
      <p:ext uri="{BB962C8B-B14F-4D97-AF65-F5344CB8AC3E}">
        <p14:creationId xmlns:p14="http://schemas.microsoft.com/office/powerpoint/2010/main" val="300338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If delivering remotely: </a:t>
            </a:r>
          </a:p>
          <a:p>
            <a:r>
              <a:rPr lang="en-GB"/>
              <a:t>WELCOME everyone on grid view (share slides later).</a:t>
            </a:r>
          </a:p>
          <a:p>
            <a:endParaRPr lang="en-GB"/>
          </a:p>
          <a:p>
            <a:r>
              <a:rPr lang="en-GB"/>
              <a:t>Give a very brief personal introduction</a:t>
            </a:r>
          </a:p>
          <a:p>
            <a:r>
              <a:rPr lang="en-GB"/>
              <a:t>PURPOSE: The purpose of this workshop is ……</a:t>
            </a:r>
          </a:p>
          <a:p>
            <a:r>
              <a:rPr lang="en-GB"/>
              <a:t>PROGRAMME: The timeline for today is ….</a:t>
            </a:r>
          </a:p>
          <a:p>
            <a:endParaRPr lang="en-GB"/>
          </a:p>
          <a:p>
            <a:r>
              <a:rPr lang="en-GB"/>
              <a:t>If RECORDING SESSION: Let the clients know at the start. </a:t>
            </a:r>
          </a:p>
          <a:p>
            <a:endParaRPr lang="en-GB"/>
          </a:p>
          <a:p>
            <a:endParaRPr lang="en-GB"/>
          </a:p>
        </p:txBody>
      </p:sp>
      <p:sp>
        <p:nvSpPr>
          <p:cNvPr id="4" name="Slide Number Placeholder 3"/>
          <p:cNvSpPr>
            <a:spLocks noGrp="1"/>
          </p:cNvSpPr>
          <p:nvPr>
            <p:ph type="sldNum" sz="quarter" idx="5"/>
          </p:nvPr>
        </p:nvSpPr>
        <p:spPr/>
        <p:txBody>
          <a:bodyPr/>
          <a:lstStyle/>
          <a:p>
            <a:fld id="{6D337A43-3954-4BA9-9BE3-818F1BA2279A}" type="slidenum">
              <a:rPr lang="en-GB" smtClean="0"/>
              <a:pPr/>
              <a:t>3</a:t>
            </a:fld>
            <a:endParaRPr lang="en-GB"/>
          </a:p>
        </p:txBody>
      </p:sp>
      <p:sp>
        <p:nvSpPr>
          <p:cNvPr id="7" name="Slide Image Placeholder 6">
            <a:extLst>
              <a:ext uri="{FF2B5EF4-FFF2-40B4-BE49-F238E27FC236}">
                <a16:creationId xmlns:a16="http://schemas.microsoft.com/office/drawing/2014/main" id="{268CA2C9-081A-CA56-FFEB-E12FF428827A}"/>
              </a:ext>
            </a:extLst>
          </p:cNvPr>
          <p:cNvSpPr>
            <a:spLocks noGrp="1" noRot="1" noChangeAspect="1"/>
          </p:cNvSpPr>
          <p:nvPr>
            <p:ph type="sldImg"/>
          </p:nvPr>
        </p:nvSpPr>
        <p:spPr/>
      </p:sp>
    </p:spTree>
    <p:extLst>
      <p:ext uri="{BB962C8B-B14F-4D97-AF65-F5344CB8AC3E}">
        <p14:creationId xmlns:p14="http://schemas.microsoft.com/office/powerpoint/2010/main" val="258820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Opportunity to thank your guests.</a:t>
            </a:r>
          </a:p>
          <a:p>
            <a:endParaRPr lang="en-US"/>
          </a:p>
          <a:p>
            <a:r>
              <a:rPr lang="en-GB"/>
              <a:t>INSERT YOUR OWN LINKS HERE ON THIS SLIDE.</a:t>
            </a:r>
            <a:endParaRPr lang="en-US"/>
          </a:p>
          <a:p>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30</a:t>
            </a:fld>
            <a:endParaRPr lang="en-GB"/>
          </a:p>
        </p:txBody>
      </p:sp>
      <p:sp>
        <p:nvSpPr>
          <p:cNvPr id="7" name="Slide Image Placeholder 6">
            <a:extLst>
              <a:ext uri="{FF2B5EF4-FFF2-40B4-BE49-F238E27FC236}">
                <a16:creationId xmlns:a16="http://schemas.microsoft.com/office/drawing/2014/main" id="{5FC12597-C7A4-D760-B898-8E09A45D17D6}"/>
              </a:ext>
            </a:extLst>
          </p:cNvPr>
          <p:cNvSpPr>
            <a:spLocks noGrp="1" noRot="1" noChangeAspect="1"/>
          </p:cNvSpPr>
          <p:nvPr>
            <p:ph type="sldImg"/>
          </p:nvPr>
        </p:nvSpPr>
        <p:spPr/>
      </p:sp>
    </p:spTree>
    <p:extLst>
      <p:ext uri="{BB962C8B-B14F-4D97-AF65-F5344CB8AC3E}">
        <p14:creationId xmlns:p14="http://schemas.microsoft.com/office/powerpoint/2010/main" val="380007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Check these aims are appropriate for your clients and tailor if necessary.</a:t>
            </a:r>
          </a:p>
          <a:p>
            <a:endParaRPr lang="en-US" dirty="0"/>
          </a:p>
          <a:p>
            <a:r>
              <a:rPr lang="en-US" dirty="0"/>
              <a:t>Give space for participants to share their session aims in the chat.</a:t>
            </a:r>
          </a:p>
        </p:txBody>
      </p:sp>
      <p:sp>
        <p:nvSpPr>
          <p:cNvPr id="4" name="Slide Number Placeholder 3"/>
          <p:cNvSpPr>
            <a:spLocks noGrp="1"/>
          </p:cNvSpPr>
          <p:nvPr>
            <p:ph type="sldNum" sz="quarter" idx="5"/>
          </p:nvPr>
        </p:nvSpPr>
        <p:spPr/>
        <p:txBody>
          <a:bodyPr/>
          <a:lstStyle/>
          <a:p>
            <a:fld id="{24616945-A020-4BBC-96FF-FC4011206EB4}" type="slidenum">
              <a:rPr lang="en-GB" smtClean="0"/>
              <a:pPr/>
              <a:t>4</a:t>
            </a:fld>
            <a:endParaRPr lang="en-GB"/>
          </a:p>
        </p:txBody>
      </p:sp>
      <p:sp>
        <p:nvSpPr>
          <p:cNvPr id="7" name="Slide Image Placeholder 6">
            <a:extLst>
              <a:ext uri="{FF2B5EF4-FFF2-40B4-BE49-F238E27FC236}">
                <a16:creationId xmlns:a16="http://schemas.microsoft.com/office/drawing/2014/main" id="{15309521-122C-114F-0144-CB4FB232CEA6}"/>
              </a:ext>
            </a:extLst>
          </p:cNvPr>
          <p:cNvSpPr>
            <a:spLocks noGrp="1" noRot="1" noChangeAspect="1"/>
          </p:cNvSpPr>
          <p:nvPr>
            <p:ph type="sldImg"/>
          </p:nvPr>
        </p:nvSpPr>
        <p:spPr/>
      </p:sp>
    </p:spTree>
    <p:extLst>
      <p:ext uri="{BB962C8B-B14F-4D97-AF65-F5344CB8AC3E}">
        <p14:creationId xmlns:p14="http://schemas.microsoft.com/office/powerpoint/2010/main" val="156969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Reminder that different behavioural preferences can be grouped into 4 principle colours, placed around a colour wheel</a:t>
            </a:r>
          </a:p>
          <a:p>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6D337A43-3954-4BA9-9BE3-818F1BA2279A}" type="slidenum">
              <a:rPr lang="en-GB" smtClean="0"/>
              <a:pPr/>
              <a:t>5</a:t>
            </a:fld>
            <a:endParaRPr lang="en-GB"/>
          </a:p>
        </p:txBody>
      </p:sp>
      <p:sp>
        <p:nvSpPr>
          <p:cNvPr id="7" name="Slide Image Placeholder 6">
            <a:extLst>
              <a:ext uri="{FF2B5EF4-FFF2-40B4-BE49-F238E27FC236}">
                <a16:creationId xmlns:a16="http://schemas.microsoft.com/office/drawing/2014/main" id="{69519DF9-B3C8-173B-65E4-D664EC6C841B}"/>
              </a:ext>
            </a:extLst>
          </p:cNvPr>
          <p:cNvSpPr>
            <a:spLocks noGrp="1" noRot="1" noChangeAspect="1"/>
          </p:cNvSpPr>
          <p:nvPr>
            <p:ph type="sldImg"/>
          </p:nvPr>
        </p:nvSpPr>
        <p:spPr/>
      </p:sp>
    </p:spTree>
    <p:extLst>
      <p:ext uri="{BB962C8B-B14F-4D97-AF65-F5344CB8AC3E}">
        <p14:creationId xmlns:p14="http://schemas.microsoft.com/office/powerpoint/2010/main" val="273825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Very brief recap:</a:t>
            </a:r>
            <a:endParaRPr lang="en-US" dirty="0"/>
          </a:p>
          <a:p>
            <a:r>
              <a:rPr lang="en-GB" dirty="0"/>
              <a:t>How might the Jungian axes impact how a person leads?</a:t>
            </a:r>
          </a:p>
          <a:p>
            <a:endParaRPr lang="en-GB"/>
          </a:p>
        </p:txBody>
      </p:sp>
      <p:sp>
        <p:nvSpPr>
          <p:cNvPr id="4" name="Slide Number Placeholder 3"/>
          <p:cNvSpPr>
            <a:spLocks noGrp="1"/>
          </p:cNvSpPr>
          <p:nvPr>
            <p:ph type="sldNum" sz="quarter" idx="5"/>
          </p:nvPr>
        </p:nvSpPr>
        <p:spPr/>
        <p:txBody>
          <a:bodyPr/>
          <a:lstStyle/>
          <a:p>
            <a:fld id="{A84D1EE4-F3DF-4FAC-B26B-1B39488B1304}" type="slidenum">
              <a:rPr lang="en-GB" smtClean="0"/>
              <a:pPr/>
              <a:t>6</a:t>
            </a:fld>
            <a:endParaRPr lang="en-GB"/>
          </a:p>
        </p:txBody>
      </p:sp>
      <p:sp>
        <p:nvSpPr>
          <p:cNvPr id="7" name="Slide Image Placeholder 6">
            <a:extLst>
              <a:ext uri="{FF2B5EF4-FFF2-40B4-BE49-F238E27FC236}">
                <a16:creationId xmlns:a16="http://schemas.microsoft.com/office/drawing/2014/main" id="{F21FF355-CB94-0A99-39EE-29FEA92ADE2A}"/>
              </a:ext>
            </a:extLst>
          </p:cNvPr>
          <p:cNvSpPr>
            <a:spLocks noGrp="1" noRot="1" noChangeAspect="1"/>
          </p:cNvSpPr>
          <p:nvPr>
            <p:ph type="sldImg"/>
          </p:nvPr>
        </p:nvSpPr>
        <p:spPr/>
      </p:sp>
    </p:spTree>
    <p:extLst>
      <p:ext uri="{BB962C8B-B14F-4D97-AF65-F5344CB8AC3E}">
        <p14:creationId xmlns:p14="http://schemas.microsoft.com/office/powerpoint/2010/main" val="156200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Focussing on one Leader at a time - What would you say are their top 2 colour preferences?  Add to chat</a:t>
            </a:r>
            <a:endParaRPr lang="en-US" dirty="0"/>
          </a:p>
          <a:p>
            <a:endParaRPr lang="en-GB" dirty="0"/>
          </a:p>
          <a:p>
            <a:r>
              <a:rPr lang="en-GB" dirty="0"/>
              <a:t>Explain the 360 card game if Face-to-Face:</a:t>
            </a:r>
            <a:endParaRPr lang="en-US" dirty="0"/>
          </a:p>
          <a:p>
            <a:r>
              <a:rPr lang="en-GB" dirty="0"/>
              <a:t>8 cards given to each attendee</a:t>
            </a:r>
          </a:p>
          <a:p>
            <a:r>
              <a:rPr lang="en-GB" dirty="0"/>
              <a:t>Consider each Leader in the room</a:t>
            </a:r>
          </a:p>
          <a:p>
            <a:r>
              <a:rPr lang="en-GB" dirty="0"/>
              <a:t>Give a leader the cards that you think best describe them – max of 3 cards per leader</a:t>
            </a:r>
          </a:p>
          <a:p>
            <a:endParaRPr lang="en-GB" dirty="0"/>
          </a:p>
          <a:p>
            <a:r>
              <a:rPr lang="en-GB" dirty="0"/>
              <a:t>If virtual session, use slide 8</a:t>
            </a:r>
            <a:endParaRPr lang="en-GB" dirty="0">
              <a:cs typeface="Calibri"/>
            </a:endParaRPr>
          </a:p>
        </p:txBody>
      </p:sp>
      <p:sp>
        <p:nvSpPr>
          <p:cNvPr id="4" name="Slide Number Placeholder 3"/>
          <p:cNvSpPr>
            <a:spLocks noGrp="1"/>
          </p:cNvSpPr>
          <p:nvPr>
            <p:ph type="sldNum" sz="quarter" idx="5"/>
          </p:nvPr>
        </p:nvSpPr>
        <p:spPr/>
        <p:txBody>
          <a:bodyPr/>
          <a:lstStyle/>
          <a:p>
            <a:fld id="{6D337A43-3954-4BA9-9BE3-818F1BA2279A}" type="slidenum">
              <a:rPr lang="en-GB" smtClean="0"/>
              <a:pPr/>
              <a:t>7</a:t>
            </a:fld>
            <a:endParaRPr lang="en-GB"/>
          </a:p>
        </p:txBody>
      </p:sp>
      <p:sp>
        <p:nvSpPr>
          <p:cNvPr id="7" name="Slide Image Placeholder 6">
            <a:extLst>
              <a:ext uri="{FF2B5EF4-FFF2-40B4-BE49-F238E27FC236}">
                <a16:creationId xmlns:a16="http://schemas.microsoft.com/office/drawing/2014/main" id="{DA5526E9-D6D2-DB6A-197B-F169523F6126}"/>
              </a:ext>
            </a:extLst>
          </p:cNvPr>
          <p:cNvSpPr>
            <a:spLocks noGrp="1" noRot="1" noChangeAspect="1"/>
          </p:cNvSpPr>
          <p:nvPr>
            <p:ph type="sldImg"/>
          </p:nvPr>
        </p:nvSpPr>
        <p:spPr/>
      </p:sp>
    </p:spTree>
    <p:extLst>
      <p:ext uri="{BB962C8B-B14F-4D97-AF65-F5344CB8AC3E}">
        <p14:creationId xmlns:p14="http://schemas.microsoft.com/office/powerpoint/2010/main" val="3122853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Animated slide – Whole group to consider a Leader and the resonance of statements with the individual.</a:t>
            </a:r>
          </a:p>
          <a:p>
            <a:endParaRPr lang="en-US" dirty="0"/>
          </a:p>
          <a:p>
            <a:r>
              <a:rPr lang="en-US" dirty="0"/>
              <a:t>ACTION: Identify the </a:t>
            </a:r>
            <a:r>
              <a:rPr lang="en-US" dirty="0" err="1"/>
              <a:t>colours</a:t>
            </a:r>
            <a:r>
              <a:rPr lang="en-US" dirty="0"/>
              <a:t> of the cards that you picked for that leader.</a:t>
            </a:r>
          </a:p>
          <a:p>
            <a:r>
              <a:rPr lang="en-US" dirty="0"/>
              <a:t>ACTION: Write those </a:t>
            </a:r>
            <a:r>
              <a:rPr lang="en-US" dirty="0" err="1"/>
              <a:t>colours</a:t>
            </a:r>
            <a:r>
              <a:rPr lang="en-US" dirty="0"/>
              <a:t> in the chat box/share with group. </a:t>
            </a:r>
          </a:p>
          <a:p>
            <a:pPr lvl="0"/>
            <a:endParaRPr lang="en-US"/>
          </a:p>
        </p:txBody>
      </p:sp>
      <p:sp>
        <p:nvSpPr>
          <p:cNvPr id="4" name="Slide Number Placeholder 3"/>
          <p:cNvSpPr>
            <a:spLocks noGrp="1"/>
          </p:cNvSpPr>
          <p:nvPr>
            <p:ph type="sldNum" sz="quarter" idx="5"/>
          </p:nvPr>
        </p:nvSpPr>
        <p:spPr/>
        <p:txBody>
          <a:bodyPr/>
          <a:lstStyle/>
          <a:p>
            <a:fld id="{6D337A43-3954-4BA9-9BE3-818F1BA2279A}" type="slidenum">
              <a:rPr lang="en-GB" smtClean="0"/>
              <a:pPr/>
              <a:t>8</a:t>
            </a:fld>
            <a:endParaRPr lang="en-GB"/>
          </a:p>
        </p:txBody>
      </p:sp>
      <p:sp>
        <p:nvSpPr>
          <p:cNvPr id="7" name="Slide Image Placeholder 6">
            <a:extLst>
              <a:ext uri="{FF2B5EF4-FFF2-40B4-BE49-F238E27FC236}">
                <a16:creationId xmlns:a16="http://schemas.microsoft.com/office/drawing/2014/main" id="{B8C5D0C2-A49C-DDC3-99CD-49754033B7CB}"/>
              </a:ext>
            </a:extLst>
          </p:cNvPr>
          <p:cNvSpPr>
            <a:spLocks noGrp="1" noRot="1" noChangeAspect="1"/>
          </p:cNvSpPr>
          <p:nvPr>
            <p:ph type="sldImg"/>
          </p:nvPr>
        </p:nvSpPr>
        <p:spPr/>
      </p:sp>
    </p:spTree>
    <p:extLst>
      <p:ext uri="{BB962C8B-B14F-4D97-AF65-F5344CB8AC3E}">
        <p14:creationId xmlns:p14="http://schemas.microsoft.com/office/powerpoint/2010/main" val="280040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Very brief recap:</a:t>
            </a:r>
          </a:p>
          <a:p>
            <a:r>
              <a:rPr lang="en-GB" dirty="0"/>
              <a:t>You can be an effective Leader/Manager from anywhere around the colour wheel.  </a:t>
            </a:r>
          </a:p>
          <a:p>
            <a:r>
              <a:rPr lang="en-GB" dirty="0"/>
              <a:t>You bring your own unique colour combination to your Leadership role.  </a:t>
            </a:r>
          </a:p>
          <a:p>
            <a:r>
              <a:rPr lang="en-GB" dirty="0"/>
              <a:t>No one colour combination is better for leadership than another.</a:t>
            </a:r>
          </a:p>
        </p:txBody>
      </p:sp>
      <p:sp>
        <p:nvSpPr>
          <p:cNvPr id="4" name="Slide Number Placeholder 3"/>
          <p:cNvSpPr>
            <a:spLocks noGrp="1"/>
          </p:cNvSpPr>
          <p:nvPr>
            <p:ph type="sldNum" sz="quarter" idx="5"/>
          </p:nvPr>
        </p:nvSpPr>
        <p:spPr/>
        <p:txBody>
          <a:bodyPr/>
          <a:lstStyle/>
          <a:p>
            <a:fld id="{A84D1EE4-F3DF-4FAC-B26B-1B39488B1304}" type="slidenum">
              <a:rPr lang="en-GB" smtClean="0"/>
              <a:pPr/>
              <a:t>9</a:t>
            </a:fld>
            <a:endParaRPr lang="en-GB"/>
          </a:p>
        </p:txBody>
      </p:sp>
      <p:sp>
        <p:nvSpPr>
          <p:cNvPr id="7" name="Slide Image Placeholder 6">
            <a:extLst>
              <a:ext uri="{FF2B5EF4-FFF2-40B4-BE49-F238E27FC236}">
                <a16:creationId xmlns:a16="http://schemas.microsoft.com/office/drawing/2014/main" id="{0881A755-C750-001A-772A-71E45953A787}"/>
              </a:ext>
            </a:extLst>
          </p:cNvPr>
          <p:cNvSpPr>
            <a:spLocks noGrp="1" noRot="1" noChangeAspect="1"/>
          </p:cNvSpPr>
          <p:nvPr>
            <p:ph type="sldImg"/>
          </p:nvPr>
        </p:nvSpPr>
        <p:spPr/>
      </p:sp>
    </p:spTree>
    <p:extLst>
      <p:ext uri="{BB962C8B-B14F-4D97-AF65-F5344CB8AC3E}">
        <p14:creationId xmlns:p14="http://schemas.microsoft.com/office/powerpoint/2010/main" val="55090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B10A-C2FC-432A-B617-F67E265675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23262A-BDBD-46B3-A7D6-BB4FB82F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925CCA-CD94-477B-816C-8038EDD95E8A}"/>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5550FF0A-EFD4-458D-8A16-F593D386B4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CA833-D884-4C09-A2B9-58386473F6A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51291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B6B5-D8F9-4F25-80AC-7E9444B17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7881A-3845-4CC8-A0B8-AC4CBECC7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DE240C-62AC-417E-BDDC-DF90FDAB30BF}"/>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943388A3-D26F-4C0D-9F47-F6865EB1B6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31EA2-4841-4131-A10B-D43D342FBDF7}"/>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01877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7ED3B-DE81-4F6E-B4D7-947A568D75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20DF0-DA33-4252-9BFE-4F38F1AB75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B4D4B-66CD-46D3-B9D9-90AACB21C4A7}"/>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CC5A665C-8694-4B62-A184-30FB71AC1C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614BC-A478-46A1-9D9E-0511C2ACCA92}"/>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1766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764C-B7CB-42C5-BD10-2BDCF07CD6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A21AB8-2522-4234-8776-AFDF71ECC0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218DC5-9C66-48BF-AED8-77FC4338C830}"/>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FED7249F-FBD9-420A-8DEB-D5152A46B8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63178-60E4-4B10-B2EA-AA46E64820D8}"/>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3358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6663-E580-4D55-A371-8DE323F749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7C918A-4A22-48D9-A5D1-EB33613F4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D13F2B-B291-4A80-BF9B-2C115EB9249D}"/>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F5C09DB7-78B5-4F1A-9943-A59D4BE210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2390D1-07DB-43E2-9AE5-A0F345E7D396}"/>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74657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D11F-FF32-4D39-B2BB-69617F5348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04B45-CAC5-4FBE-A501-DBAB9EE44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7081C3-1134-4B83-83AE-A325EF2C0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35E7F2-DB00-4B32-92F5-6DE4EA6C6E12}"/>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DB24AE6C-435A-4E8E-80CC-86E40CA1EB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87F54-144C-4ABB-934C-070947B232AF}"/>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292212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7CBB-BF98-4EEE-84C4-52993D066F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88615-C51A-44F5-AA99-03DBC1C0D1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AADA8-EE67-4FFA-9EA0-7F435EC73D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42290-BCE2-4662-A1A6-27F3CBA95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4989A-DD14-429E-A3FC-DCCBEDAF0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18F3C-E216-4C3C-970A-01430016138B}"/>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8" name="Footer Placeholder 7">
            <a:extLst>
              <a:ext uri="{FF2B5EF4-FFF2-40B4-BE49-F238E27FC236}">
                <a16:creationId xmlns:a16="http://schemas.microsoft.com/office/drawing/2014/main" id="{BBDE42A2-EAE2-44B7-9281-2FBBAC30C4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FC7256-A08C-49C4-AF09-CDFAB36F16DB}"/>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026056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481C-48F0-40B3-B467-FCE12CEF5D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B2C056-9CE6-42AC-90FF-4BD477D143CB}"/>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4" name="Footer Placeholder 3">
            <a:extLst>
              <a:ext uri="{FF2B5EF4-FFF2-40B4-BE49-F238E27FC236}">
                <a16:creationId xmlns:a16="http://schemas.microsoft.com/office/drawing/2014/main" id="{28231578-E6D3-4EB9-B716-9BBC9660CF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B3BB67-5839-4E03-A547-E5690BCDD9B9}"/>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24633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3A1DD1-5602-4950-B492-E1721DCAB0BC}"/>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3" name="Footer Placeholder 2">
            <a:extLst>
              <a:ext uri="{FF2B5EF4-FFF2-40B4-BE49-F238E27FC236}">
                <a16:creationId xmlns:a16="http://schemas.microsoft.com/office/drawing/2014/main" id="{42528B75-0355-4320-8741-0FDECAFB4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FE3AD1-2476-4362-ABBB-C91C6AF08B1C}"/>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364687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65C1-51E2-44EC-9506-7DD0096FA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1E8A63-8434-43A2-AFA2-583A28F9C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21DE44B-05C6-4455-9373-E69DBA921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0CCA0-48F0-4979-A5AC-4E3D0214FA87}"/>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0A3FB774-F9D0-444A-9E33-F126CD782D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85D902-A026-498F-8FC9-B8E6E45B5E33}"/>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168195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E496-44CA-43F8-A2B1-41C075ED7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13CAFE-1842-4A81-9990-E618638F3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00D069-801D-442C-BAEC-150EE7F9B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60E61-91EC-4688-8678-FF8F4A839B62}"/>
              </a:ext>
            </a:extLst>
          </p:cNvPr>
          <p:cNvSpPr>
            <a:spLocks noGrp="1"/>
          </p:cNvSpPr>
          <p:nvPr>
            <p:ph type="dt" sz="half" idx="10"/>
          </p:nvPr>
        </p:nvSpPr>
        <p:spPr/>
        <p:txBody>
          <a:bodyPr/>
          <a:lstStyle/>
          <a:p>
            <a:fld id="{BEDD62BC-2C6D-4541-AA4C-A0B1C09BA4BA}" type="datetimeFigureOut">
              <a:rPr lang="en-GB" smtClean="0"/>
              <a:t>01/08/2023</a:t>
            </a:fld>
            <a:endParaRPr lang="en-GB"/>
          </a:p>
        </p:txBody>
      </p:sp>
      <p:sp>
        <p:nvSpPr>
          <p:cNvPr id="6" name="Footer Placeholder 5">
            <a:extLst>
              <a:ext uri="{FF2B5EF4-FFF2-40B4-BE49-F238E27FC236}">
                <a16:creationId xmlns:a16="http://schemas.microsoft.com/office/drawing/2014/main" id="{E5B5D6C7-0B4C-4B0F-AD19-D656F51D1A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ED8BEB-8FA0-4EE7-AC59-8EADE2A9615D}"/>
              </a:ext>
            </a:extLst>
          </p:cNvPr>
          <p:cNvSpPr>
            <a:spLocks noGrp="1"/>
          </p:cNvSpPr>
          <p:nvPr>
            <p:ph type="sldNum" sz="quarter" idx="12"/>
          </p:nvPr>
        </p:nvSpPr>
        <p:spPr/>
        <p:txBody>
          <a:bodyPr/>
          <a:lstStyle/>
          <a:p>
            <a:fld id="{7248CCBA-BA94-4F9B-BE56-6F0540D88AF4}" type="slidenum">
              <a:rPr lang="en-GB" smtClean="0"/>
              <a:t>‹#›</a:t>
            </a:fld>
            <a:endParaRPr lang="en-GB"/>
          </a:p>
        </p:txBody>
      </p:sp>
    </p:spTree>
    <p:extLst>
      <p:ext uri="{BB962C8B-B14F-4D97-AF65-F5344CB8AC3E}">
        <p14:creationId xmlns:p14="http://schemas.microsoft.com/office/powerpoint/2010/main" val="420676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A24D4-959F-4DA4-AB71-B016C7EC33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B5DF62-DFB1-4212-BF4D-FF8493D8B9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BC7E5-4E26-4441-A0AA-0E8A968A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D62BC-2C6D-4541-AA4C-A0B1C09BA4BA}" type="datetimeFigureOut">
              <a:rPr lang="en-GB" smtClean="0"/>
              <a:t>01/08/2023</a:t>
            </a:fld>
            <a:endParaRPr lang="en-GB"/>
          </a:p>
        </p:txBody>
      </p:sp>
      <p:sp>
        <p:nvSpPr>
          <p:cNvPr id="5" name="Footer Placeholder 4">
            <a:extLst>
              <a:ext uri="{FF2B5EF4-FFF2-40B4-BE49-F238E27FC236}">
                <a16:creationId xmlns:a16="http://schemas.microsoft.com/office/drawing/2014/main" id="{5FC30525-6FDD-41FA-B21E-8BBF00E01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92E483-51C4-4617-B6A7-EB989ABAD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8CCBA-BA94-4F9B-BE56-6F0540D88AF4}" type="slidenum">
              <a:rPr lang="en-GB" smtClean="0"/>
              <a:t>‹#›</a:t>
            </a:fld>
            <a:endParaRPr lang="en-GB"/>
          </a:p>
        </p:txBody>
      </p:sp>
    </p:spTree>
    <p:extLst>
      <p:ext uri="{BB962C8B-B14F-4D97-AF65-F5344CB8AC3E}">
        <p14:creationId xmlns:p14="http://schemas.microsoft.com/office/powerpoint/2010/main" val="40707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3.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3.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17.png"/><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png"/><Relationship Id="rId7" Type="http://schemas.openxmlformats.org/officeDocument/2006/relationships/image" Target="../media/image14.png"/><Relationship Id="rId12"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358993" y="322217"/>
            <a:ext cx="9761397" cy="1138773"/>
          </a:xfrm>
          <a:prstGeom prst="rect">
            <a:avLst/>
          </a:prstGeom>
          <a:noFill/>
        </p:spPr>
        <p:txBody>
          <a:bodyPr wrap="square" lIns="91440" tIns="45720" rIns="91440" bIns="45720" rtlCol="0" anchor="t">
            <a:spAutoFit/>
          </a:bodyPr>
          <a:lstStyle/>
          <a:p>
            <a:pPr algn="ctr"/>
            <a:r>
              <a:rPr lang="en-US" sz="2800" b="1">
                <a:solidFill>
                  <a:srgbClr val="143E56"/>
                </a:solidFill>
                <a:latin typeface="Poppins" panose="00000500000000000000" pitchFamily="2" charset="0"/>
                <a:cs typeface="Poppins" panose="00000500000000000000" pitchFamily="2" charset="0"/>
              </a:rPr>
              <a:t>Preparing for your C-me session</a:t>
            </a:r>
            <a:endParaRPr lang="en-US" sz="1400">
              <a:solidFill>
                <a:srgbClr val="143E56"/>
              </a:solidFill>
              <a:latin typeface="Poppins" panose="00000500000000000000" pitchFamily="2" charset="0"/>
              <a:cs typeface="Poppins" panose="00000500000000000000" pitchFamily="2" charset="0"/>
            </a:endParaRPr>
          </a:p>
          <a:p>
            <a:pPr algn="ctr"/>
            <a:endParaRPr lang="en-US" sz="800" b="1">
              <a:solidFill>
                <a:srgbClr val="143E56"/>
              </a:solidFill>
              <a:latin typeface="Poppins" panose="00000500000000000000" pitchFamily="2" charset="0"/>
              <a:cs typeface="Poppins" panose="00000500000000000000" pitchFamily="2" charset="0"/>
            </a:endParaRPr>
          </a:p>
          <a:p>
            <a:pPr algn="ctr"/>
            <a:r>
              <a:rPr lang="en-US" sz="1600" b="1">
                <a:solidFill>
                  <a:srgbClr val="143E56"/>
                </a:solidFill>
                <a:latin typeface="Poppins" panose="00000500000000000000" pitchFamily="2" charset="0"/>
                <a:cs typeface="Poppins" panose="00000500000000000000" pitchFamily="2" charset="0"/>
              </a:rPr>
              <a:t>N</a:t>
            </a:r>
            <a:r>
              <a:rPr lang="en-US" sz="1600">
                <a:solidFill>
                  <a:srgbClr val="143E56"/>
                </a:solidFill>
                <a:latin typeface="Poppins" panose="00000500000000000000" pitchFamily="2" charset="0"/>
                <a:cs typeface="Poppins" panose="00000500000000000000" pitchFamily="2" charset="0"/>
              </a:rPr>
              <a:t>.B. Certain slides can be hidden (right click ‘Hide Slide’) depending on session needs N.B. Certain slides will need editing for EVERY different delivery (see below)</a:t>
            </a:r>
          </a:p>
        </p:txBody>
      </p:sp>
      <p:sp>
        <p:nvSpPr>
          <p:cNvPr id="5" name="TextBox 10">
            <a:extLst>
              <a:ext uri="{FF2B5EF4-FFF2-40B4-BE49-F238E27FC236}">
                <a16:creationId xmlns:a16="http://schemas.microsoft.com/office/drawing/2014/main" id="{540C2F52-C418-8542-85C4-838CC7624AE0}"/>
              </a:ext>
            </a:extLst>
          </p:cNvPr>
          <p:cNvSpPr txBox="1"/>
          <p:nvPr/>
        </p:nvSpPr>
        <p:spPr>
          <a:xfrm>
            <a:off x="743460" y="1739855"/>
            <a:ext cx="10376930" cy="3758241"/>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GB" sz="1600" dirty="0">
                <a:solidFill>
                  <a:srgbClr val="143E56"/>
                </a:solidFill>
                <a:latin typeface="Poppins" panose="00000500000000000000" pitchFamily="2" charset="0"/>
                <a:cs typeface="Poppins" panose="00000500000000000000" pitchFamily="2" charset="0"/>
              </a:rPr>
              <a:t>CHECKLIST</a:t>
            </a:r>
          </a:p>
          <a:p>
            <a:pPr marL="342900" indent="-342900">
              <a:buFont typeface="Arial" panose="020B0604020202020204" pitchFamily="34" charset="0"/>
              <a:buChar char="•"/>
            </a:pPr>
            <a:endParaRPr lang="en-GB" sz="1600"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600" b="0" dirty="0">
                <a:solidFill>
                  <a:srgbClr val="143E56"/>
                </a:solidFill>
                <a:latin typeface="Poppins" panose="00000500000000000000" pitchFamily="2" charset="0"/>
                <a:cs typeface="Poppins" panose="00000500000000000000" pitchFamily="2" charset="0"/>
              </a:rPr>
              <a:t>To get the most out of this workshop we recommend using the </a:t>
            </a:r>
            <a:r>
              <a:rPr lang="en-GB" sz="1600" u="sng" dirty="0">
                <a:solidFill>
                  <a:srgbClr val="143E56"/>
                </a:solidFill>
                <a:latin typeface="Poppins" panose="00000500000000000000" pitchFamily="2" charset="0"/>
                <a:cs typeface="Poppins" panose="00000500000000000000" pitchFamily="2" charset="0"/>
              </a:rPr>
              <a:t>High Performance report</a:t>
            </a:r>
            <a:r>
              <a:rPr lang="en-GB" sz="1600" b="0" dirty="0">
                <a:solidFill>
                  <a:srgbClr val="143E56"/>
                </a:solidFill>
                <a:latin typeface="Poppins" panose="00000500000000000000" pitchFamily="2" charset="0"/>
                <a:cs typeface="Poppins" panose="00000500000000000000" pitchFamily="2" charset="0"/>
              </a:rPr>
              <a:t>.</a:t>
            </a:r>
          </a:p>
          <a:p>
            <a:pPr marL="342900" indent="-342900">
              <a:buFont typeface="Arial" panose="020B0604020202020204" pitchFamily="34" charset="0"/>
              <a:buChar char="•"/>
            </a:pPr>
            <a:endParaRPr lang="en-GB" sz="1600" b="0" u="sng"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600" u="sng" dirty="0">
                <a:solidFill>
                  <a:srgbClr val="143E56"/>
                </a:solidFill>
                <a:latin typeface="Poppins" panose="00000500000000000000" pitchFamily="2" charset="0"/>
                <a:cs typeface="Poppins" panose="00000500000000000000" pitchFamily="2" charset="0"/>
              </a:rPr>
              <a:t>Home Slide</a:t>
            </a:r>
            <a:r>
              <a:rPr lang="en-GB" sz="1600" b="0" dirty="0">
                <a:solidFill>
                  <a:srgbClr val="143E56"/>
                </a:solidFill>
                <a:latin typeface="Poppins" panose="00000500000000000000" pitchFamily="2" charset="0"/>
                <a:cs typeface="Poppins" panose="00000500000000000000" pitchFamily="2" charset="0"/>
              </a:rPr>
              <a:t>: Option to add Client’s / Team's logo/brand Slide 3</a:t>
            </a:r>
          </a:p>
          <a:p>
            <a:pPr marL="342900" indent="-342900">
              <a:buFont typeface="Arial" panose="020B0604020202020204" pitchFamily="34" charset="0"/>
              <a:buChar char="•"/>
            </a:pPr>
            <a:endParaRPr lang="en-GB" sz="1600" b="0"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600" b="0" dirty="0">
                <a:solidFill>
                  <a:srgbClr val="143E56"/>
                </a:solidFill>
                <a:latin typeface="Poppins" panose="00000500000000000000" pitchFamily="2" charset="0"/>
                <a:cs typeface="Poppins" panose="00000500000000000000" pitchFamily="2" charset="0"/>
              </a:rPr>
              <a:t>Adjust </a:t>
            </a:r>
            <a:r>
              <a:rPr lang="en-GB" sz="1600" u="sng" dirty="0">
                <a:solidFill>
                  <a:srgbClr val="143E56"/>
                </a:solidFill>
                <a:latin typeface="Poppins" panose="00000500000000000000" pitchFamily="2" charset="0"/>
                <a:cs typeface="Poppins" panose="00000500000000000000" pitchFamily="2" charset="0"/>
              </a:rPr>
              <a:t>Session Aims </a:t>
            </a:r>
            <a:r>
              <a:rPr lang="en-GB" sz="1600" b="0" dirty="0">
                <a:solidFill>
                  <a:srgbClr val="143E56"/>
                </a:solidFill>
                <a:latin typeface="Poppins" panose="00000500000000000000" pitchFamily="2" charset="0"/>
                <a:cs typeface="Poppins" panose="00000500000000000000" pitchFamily="2" charset="0"/>
              </a:rPr>
              <a:t>if appropriate Slide 4</a:t>
            </a:r>
          </a:p>
          <a:p>
            <a:pPr marL="342900" indent="-342900">
              <a:buFont typeface="Arial" panose="020B0604020202020204" pitchFamily="34" charset="0"/>
              <a:buChar char="•"/>
            </a:pPr>
            <a:endParaRPr lang="en-GB" sz="1600" b="0"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600" b="0" dirty="0">
                <a:solidFill>
                  <a:srgbClr val="143E56"/>
                </a:solidFill>
                <a:latin typeface="Poppins" panose="00000500000000000000" pitchFamily="2" charset="0"/>
                <a:cs typeface="Poppins" panose="00000500000000000000" pitchFamily="2" charset="0"/>
              </a:rPr>
              <a:t>If delivering </a:t>
            </a:r>
            <a:r>
              <a:rPr lang="en-GB" sz="1600" u="sng" dirty="0">
                <a:solidFill>
                  <a:srgbClr val="143E56"/>
                </a:solidFill>
                <a:latin typeface="Poppins" panose="00000500000000000000" pitchFamily="2" charset="0"/>
                <a:cs typeface="Poppins" panose="00000500000000000000" pitchFamily="2" charset="0"/>
              </a:rPr>
              <a:t>face-to-face</a:t>
            </a:r>
            <a:r>
              <a:rPr lang="en-GB" sz="1600" b="0" dirty="0">
                <a:solidFill>
                  <a:srgbClr val="143E56"/>
                </a:solidFill>
                <a:latin typeface="Poppins" panose="00000500000000000000" pitchFamily="2" charset="0"/>
                <a:cs typeface="Poppins" panose="00000500000000000000" pitchFamily="2" charset="0"/>
              </a:rPr>
              <a:t>, hide slide 8</a:t>
            </a:r>
            <a:endParaRPr lang="en-GB" sz="2400"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endParaRPr lang="en-GB" sz="1600" b="0"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600" b="0" dirty="0">
                <a:solidFill>
                  <a:srgbClr val="143E56"/>
                </a:solidFill>
                <a:latin typeface="Poppins" panose="00000500000000000000" pitchFamily="2" charset="0"/>
                <a:cs typeface="Poppins" panose="00000500000000000000" pitchFamily="2" charset="0"/>
              </a:rPr>
              <a:t>Select pairs for Exercise 3 in advance Slide 15 – see notes</a:t>
            </a:r>
          </a:p>
          <a:p>
            <a:endParaRPr lang="en-GB" sz="1600" b="0"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1600" b="0" dirty="0">
                <a:solidFill>
                  <a:srgbClr val="143E56"/>
                </a:solidFill>
                <a:latin typeface="Poppins" panose="00000500000000000000" pitchFamily="2" charset="0"/>
                <a:cs typeface="Poppins" panose="00000500000000000000" pitchFamily="2" charset="0"/>
              </a:rPr>
              <a:t>Slides 17-19 are currently hidden as they are not needed in this workshop </a:t>
            </a:r>
            <a:r>
              <a:rPr lang="en-GB" sz="1600" b="0" u="sng" dirty="0">
                <a:solidFill>
                  <a:srgbClr val="143E56"/>
                </a:solidFill>
                <a:latin typeface="Poppins" panose="00000500000000000000" pitchFamily="2" charset="0"/>
                <a:cs typeface="Poppins" panose="00000500000000000000" pitchFamily="2" charset="0"/>
              </a:rPr>
              <a:t>if the group have already done the Communication Workshop</a:t>
            </a:r>
            <a:r>
              <a:rPr lang="en-GB" sz="1600" b="0" dirty="0">
                <a:solidFill>
                  <a:srgbClr val="143E56"/>
                </a:solidFill>
                <a:latin typeface="Poppins" panose="00000500000000000000" pitchFamily="2" charset="0"/>
                <a:cs typeface="Poppins" panose="00000500000000000000" pitchFamily="2" charset="0"/>
              </a:rPr>
              <a:t>.  If this is not the case and the slides are needed, be aware of additional delivery time needed.</a:t>
            </a:r>
          </a:p>
        </p:txBody>
      </p:sp>
    </p:spTree>
    <p:extLst>
      <p:ext uri="{BB962C8B-B14F-4D97-AF65-F5344CB8AC3E}">
        <p14:creationId xmlns:p14="http://schemas.microsoft.com/office/powerpoint/2010/main" val="4124798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082535" y="82359"/>
            <a:ext cx="6112044" cy="492443"/>
          </a:xfrm>
          <a:prstGeom prst="rect">
            <a:avLst/>
          </a:prstGeom>
        </p:spPr>
        <p:txBody>
          <a:bodyPr vert="horz" wrap="square" lIns="0" tIns="0" rIns="0" bIns="0" rtlCol="0" anchor="ctr">
            <a:spAutoFit/>
          </a:bodyPr>
          <a:lstStyle/>
          <a:p>
            <a:pPr marL="8929" algn="ctr">
              <a:lnSpc>
                <a:spcPct val="100000"/>
              </a:lnSpc>
            </a:pPr>
            <a:r>
              <a:rPr lang="en-US" sz="3200" b="1">
                <a:solidFill>
                  <a:srgbClr val="143E56"/>
                </a:solidFill>
                <a:latin typeface="Poppins" panose="00000500000000000000" pitchFamily="2" charset="0"/>
                <a:cs typeface="Poppins" panose="00000500000000000000" pitchFamily="2" charset="0"/>
              </a:rPr>
              <a:t>Authentic Leadership Styles</a:t>
            </a:r>
            <a:endParaRPr sz="3200" b="1">
              <a:solidFill>
                <a:srgbClr val="143E56"/>
              </a:solidFill>
              <a:latin typeface="Poppins" panose="00000500000000000000" pitchFamily="2" charset="0"/>
              <a:cs typeface="Poppins" panose="00000500000000000000" pitchFamily="2" charset="0"/>
            </a:endParaRPr>
          </a:p>
        </p:txBody>
      </p:sp>
      <p:sp>
        <p:nvSpPr>
          <p:cNvPr id="8" name="object 8"/>
          <p:cNvSpPr/>
          <p:nvPr/>
        </p:nvSpPr>
        <p:spPr>
          <a:xfrm>
            <a:off x="1249223" y="4543772"/>
            <a:ext cx="3184125" cy="1236461"/>
          </a:xfrm>
          <a:custGeom>
            <a:avLst/>
            <a:gdLst/>
            <a:ahLst/>
            <a:cxnLst/>
            <a:rect l="l" t="t" r="r" b="b"/>
            <a:pathLst>
              <a:path w="3560445" h="1407159">
                <a:moveTo>
                  <a:pt x="0" y="234442"/>
                </a:moveTo>
                <a:lnTo>
                  <a:pt x="4763" y="187194"/>
                </a:lnTo>
                <a:lnTo>
                  <a:pt x="18423" y="143187"/>
                </a:lnTo>
                <a:lnTo>
                  <a:pt x="40039" y="103364"/>
                </a:lnTo>
                <a:lnTo>
                  <a:pt x="68667" y="68667"/>
                </a:lnTo>
                <a:lnTo>
                  <a:pt x="103364" y="40039"/>
                </a:lnTo>
                <a:lnTo>
                  <a:pt x="143187" y="18423"/>
                </a:lnTo>
                <a:lnTo>
                  <a:pt x="187194" y="4763"/>
                </a:lnTo>
                <a:lnTo>
                  <a:pt x="234442" y="0"/>
                </a:lnTo>
                <a:lnTo>
                  <a:pt x="3325622" y="0"/>
                </a:lnTo>
                <a:lnTo>
                  <a:pt x="3372869" y="4763"/>
                </a:lnTo>
                <a:lnTo>
                  <a:pt x="3416876" y="18423"/>
                </a:lnTo>
                <a:lnTo>
                  <a:pt x="3456699" y="40039"/>
                </a:lnTo>
                <a:lnTo>
                  <a:pt x="3491396" y="68667"/>
                </a:lnTo>
                <a:lnTo>
                  <a:pt x="3520024" y="103364"/>
                </a:lnTo>
                <a:lnTo>
                  <a:pt x="3541640" y="143187"/>
                </a:lnTo>
                <a:lnTo>
                  <a:pt x="3555300" y="187194"/>
                </a:lnTo>
                <a:lnTo>
                  <a:pt x="3560064" y="234442"/>
                </a:lnTo>
                <a:lnTo>
                  <a:pt x="3560064" y="1172197"/>
                </a:lnTo>
                <a:lnTo>
                  <a:pt x="3555300" y="1219449"/>
                </a:lnTo>
                <a:lnTo>
                  <a:pt x="3541640" y="1263459"/>
                </a:lnTo>
                <a:lnTo>
                  <a:pt x="3520024" y="1303284"/>
                </a:lnTo>
                <a:lnTo>
                  <a:pt x="3491396" y="1337983"/>
                </a:lnTo>
                <a:lnTo>
                  <a:pt x="3456699" y="1366611"/>
                </a:lnTo>
                <a:lnTo>
                  <a:pt x="3416876" y="1388227"/>
                </a:lnTo>
                <a:lnTo>
                  <a:pt x="3372869" y="1401888"/>
                </a:lnTo>
                <a:lnTo>
                  <a:pt x="3325622" y="1406652"/>
                </a:lnTo>
                <a:lnTo>
                  <a:pt x="234442" y="1406652"/>
                </a:lnTo>
                <a:lnTo>
                  <a:pt x="187194" y="1401888"/>
                </a:lnTo>
                <a:lnTo>
                  <a:pt x="143187" y="1388227"/>
                </a:lnTo>
                <a:lnTo>
                  <a:pt x="103364" y="1366611"/>
                </a:lnTo>
                <a:lnTo>
                  <a:pt x="68667" y="1337983"/>
                </a:lnTo>
                <a:lnTo>
                  <a:pt x="40039" y="1303284"/>
                </a:lnTo>
                <a:lnTo>
                  <a:pt x="18423" y="1263459"/>
                </a:lnTo>
                <a:lnTo>
                  <a:pt x="4763" y="1219449"/>
                </a:lnTo>
                <a:lnTo>
                  <a:pt x="0" y="1172197"/>
                </a:lnTo>
                <a:lnTo>
                  <a:pt x="0" y="234442"/>
                </a:lnTo>
                <a:close/>
              </a:path>
            </a:pathLst>
          </a:custGeom>
          <a:solidFill>
            <a:schemeClr val="bg1">
              <a:alpha val="35000"/>
            </a:schemeClr>
          </a:solidFill>
          <a:ln w="44450">
            <a:solidFill>
              <a:srgbClr val="92D050"/>
            </a:solidFill>
          </a:ln>
        </p:spPr>
        <p:txBody>
          <a:bodyPr wrap="square" lIns="108000" tIns="0" rIns="0" bIns="0" rtlCol="0" anchor="ctr" anchorCtr="0"/>
          <a:lstStyle/>
          <a:p>
            <a:pPr marL="8890" marR="3175">
              <a:lnSpc>
                <a:spcPts val="1680"/>
              </a:lnSpc>
            </a:pPr>
            <a:r>
              <a:rPr lang="en-GB" sz="1600" spc="-7" dirty="0">
                <a:solidFill>
                  <a:srgbClr val="143E56"/>
                </a:solidFill>
                <a:latin typeface="Poppins" panose="00000500000000000000" pitchFamily="2" charset="0"/>
                <a:cs typeface="Poppins" panose="00000500000000000000" pitchFamily="2" charset="0"/>
              </a:rPr>
              <a:t>Works </a:t>
            </a:r>
            <a:r>
              <a:rPr lang="en-GB" sz="1600" spc="-4" dirty="0">
                <a:solidFill>
                  <a:srgbClr val="143E56"/>
                </a:solidFill>
                <a:latin typeface="Poppins" panose="00000500000000000000" pitchFamily="2" charset="0"/>
                <a:cs typeface="Poppins" panose="00000500000000000000" pitchFamily="2" charset="0"/>
              </a:rPr>
              <a:t>late </a:t>
            </a:r>
            <a:r>
              <a:rPr lang="en-GB" sz="1600" spc="-7" dirty="0">
                <a:solidFill>
                  <a:srgbClr val="143E56"/>
                </a:solidFill>
                <a:latin typeface="Poppins" panose="00000500000000000000" pitchFamily="2" charset="0"/>
                <a:cs typeface="Poppins" panose="00000500000000000000" pitchFamily="2" charset="0"/>
              </a:rPr>
              <a:t>until the </a:t>
            </a:r>
            <a:r>
              <a:rPr lang="en-GB" sz="1600" spc="-4" dirty="0">
                <a:solidFill>
                  <a:srgbClr val="143E56"/>
                </a:solidFill>
                <a:latin typeface="Poppins" panose="00000500000000000000" pitchFamily="2" charset="0"/>
                <a:cs typeface="Poppins" panose="00000500000000000000" pitchFamily="2" charset="0"/>
              </a:rPr>
              <a:t>job is </a:t>
            </a:r>
            <a:r>
              <a:rPr lang="en-GB" sz="1600" spc="-7" dirty="0">
                <a:solidFill>
                  <a:srgbClr val="143E56"/>
                </a:solidFill>
                <a:latin typeface="Poppins" panose="00000500000000000000" pitchFamily="2" charset="0"/>
                <a:cs typeface="Poppins" panose="00000500000000000000" pitchFamily="2" charset="0"/>
              </a:rPr>
              <a:t>done </a:t>
            </a:r>
            <a:endParaRPr lang="en-US" sz="1600" dirty="0">
              <a:solidFill>
                <a:srgbClr val="143E56"/>
              </a:solidFill>
              <a:latin typeface="Poppins" panose="00000500000000000000" pitchFamily="2" charset="0"/>
              <a:cs typeface="Poppins" panose="00000500000000000000" pitchFamily="2" charset="0"/>
            </a:endParaRPr>
          </a:p>
          <a:p>
            <a:pPr marL="8890" marR="3175">
              <a:lnSpc>
                <a:spcPts val="1680"/>
              </a:lnSpc>
            </a:pPr>
            <a:r>
              <a:rPr lang="en-GB" sz="1600" spc="-7" dirty="0">
                <a:solidFill>
                  <a:srgbClr val="143E56"/>
                </a:solidFill>
                <a:latin typeface="Poppins" panose="00000500000000000000" pitchFamily="2" charset="0"/>
                <a:cs typeface="Poppins" panose="00000500000000000000" pitchFamily="2" charset="0"/>
              </a:rPr>
              <a:t>Finds the </a:t>
            </a:r>
            <a:r>
              <a:rPr lang="en-GB" sz="1600" spc="-4" dirty="0">
                <a:solidFill>
                  <a:srgbClr val="143E56"/>
                </a:solidFill>
                <a:latin typeface="Poppins" panose="00000500000000000000" pitchFamily="2" charset="0"/>
                <a:cs typeface="Poppins" panose="00000500000000000000" pitchFamily="2" charset="0"/>
              </a:rPr>
              <a:t>low-risk</a:t>
            </a:r>
            <a:r>
              <a:rPr lang="en-GB" sz="1600" spc="-67"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route</a:t>
            </a:r>
            <a:endParaRPr lang="en-GB" sz="1600" dirty="0">
              <a:solidFill>
                <a:srgbClr val="143E56"/>
              </a:solidFill>
              <a:latin typeface="Poppins" panose="00000500000000000000" pitchFamily="2" charset="0"/>
              <a:cs typeface="Poppins" panose="00000500000000000000" pitchFamily="2" charset="0"/>
            </a:endParaRPr>
          </a:p>
          <a:p>
            <a:pPr marL="8890" marR="779145">
              <a:lnSpc>
                <a:spcPts val="1680"/>
              </a:lnSpc>
              <a:spcBef>
                <a:spcPts val="7"/>
              </a:spcBef>
            </a:pPr>
            <a:r>
              <a:rPr lang="en-GB" sz="1600" spc="-4" dirty="0">
                <a:solidFill>
                  <a:srgbClr val="143E56"/>
                </a:solidFill>
                <a:latin typeface="Poppins" panose="00000500000000000000" pitchFamily="2" charset="0"/>
                <a:cs typeface="Poppins" panose="00000500000000000000" pitchFamily="2" charset="0"/>
              </a:rPr>
              <a:t>Involves others </a:t>
            </a:r>
          </a:p>
          <a:p>
            <a:pPr marL="8890" marR="779145">
              <a:lnSpc>
                <a:spcPts val="1680"/>
              </a:lnSpc>
              <a:spcBef>
                <a:spcPts val="7"/>
              </a:spcBef>
            </a:pPr>
            <a:r>
              <a:rPr lang="en-GB" sz="1600" spc="-7" dirty="0">
                <a:solidFill>
                  <a:srgbClr val="143E56"/>
                </a:solidFill>
                <a:latin typeface="Poppins" panose="00000500000000000000" pitchFamily="2" charset="0"/>
                <a:cs typeface="Poppins" panose="00000500000000000000" pitchFamily="2" charset="0"/>
              </a:rPr>
              <a:t>Supportive </a:t>
            </a:r>
            <a:r>
              <a:rPr lang="en-GB" sz="1600" spc="-4" dirty="0">
                <a:solidFill>
                  <a:srgbClr val="143E56"/>
                </a:solidFill>
                <a:latin typeface="Poppins" panose="00000500000000000000" pitchFamily="2" charset="0"/>
                <a:cs typeface="Poppins" panose="00000500000000000000" pitchFamily="2" charset="0"/>
              </a:rPr>
              <a:t>and</a:t>
            </a:r>
            <a:r>
              <a:rPr lang="en-GB" sz="1600" spc="-21"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loyal</a:t>
            </a:r>
            <a:endParaRPr lang="en-GB" sz="1600" dirty="0">
              <a:solidFill>
                <a:srgbClr val="143E56"/>
              </a:solidFill>
              <a:latin typeface="Poppins" panose="00000500000000000000" pitchFamily="2" charset="0"/>
              <a:cs typeface="Poppins" panose="00000500000000000000" pitchFamily="2" charset="0"/>
            </a:endParaRPr>
          </a:p>
        </p:txBody>
      </p:sp>
      <p:sp>
        <p:nvSpPr>
          <p:cNvPr id="14" name="object 14"/>
          <p:cNvSpPr/>
          <p:nvPr/>
        </p:nvSpPr>
        <p:spPr>
          <a:xfrm>
            <a:off x="1124191" y="1532208"/>
            <a:ext cx="3215794" cy="1218607"/>
          </a:xfrm>
          <a:custGeom>
            <a:avLst/>
            <a:gdLst/>
            <a:ahLst/>
            <a:cxnLst/>
            <a:rect l="l" t="t" r="r" b="b"/>
            <a:pathLst>
              <a:path w="3576954" h="1386839">
                <a:moveTo>
                  <a:pt x="0" y="231140"/>
                </a:moveTo>
                <a:lnTo>
                  <a:pt x="4696" y="184555"/>
                </a:lnTo>
                <a:lnTo>
                  <a:pt x="18165" y="141167"/>
                </a:lnTo>
                <a:lnTo>
                  <a:pt x="39477" y="101905"/>
                </a:lnTo>
                <a:lnTo>
                  <a:pt x="67702" y="67697"/>
                </a:lnTo>
                <a:lnTo>
                  <a:pt x="101910" y="39473"/>
                </a:lnTo>
                <a:lnTo>
                  <a:pt x="141173" y="18163"/>
                </a:lnTo>
                <a:lnTo>
                  <a:pt x="184559" y="4695"/>
                </a:lnTo>
                <a:lnTo>
                  <a:pt x="231140" y="0"/>
                </a:lnTo>
                <a:lnTo>
                  <a:pt x="3345688" y="0"/>
                </a:lnTo>
                <a:lnTo>
                  <a:pt x="3392268" y="4695"/>
                </a:lnTo>
                <a:lnTo>
                  <a:pt x="3435654" y="18163"/>
                </a:lnTo>
                <a:lnTo>
                  <a:pt x="3474917" y="39473"/>
                </a:lnTo>
                <a:lnTo>
                  <a:pt x="3509125" y="67697"/>
                </a:lnTo>
                <a:lnTo>
                  <a:pt x="3537350" y="101905"/>
                </a:lnTo>
                <a:lnTo>
                  <a:pt x="3558662" y="141167"/>
                </a:lnTo>
                <a:lnTo>
                  <a:pt x="3572131" y="184555"/>
                </a:lnTo>
                <a:lnTo>
                  <a:pt x="3576828" y="231140"/>
                </a:lnTo>
                <a:lnTo>
                  <a:pt x="3576828" y="1155687"/>
                </a:lnTo>
                <a:lnTo>
                  <a:pt x="3572131" y="1202272"/>
                </a:lnTo>
                <a:lnTo>
                  <a:pt x="3558662" y="1245661"/>
                </a:lnTo>
                <a:lnTo>
                  <a:pt x="3537350" y="1284926"/>
                </a:lnTo>
                <a:lnTo>
                  <a:pt x="3509125" y="1319136"/>
                </a:lnTo>
                <a:lnTo>
                  <a:pt x="3474917" y="1347362"/>
                </a:lnTo>
                <a:lnTo>
                  <a:pt x="3435654" y="1368674"/>
                </a:lnTo>
                <a:lnTo>
                  <a:pt x="3392268" y="1382143"/>
                </a:lnTo>
                <a:lnTo>
                  <a:pt x="3345688" y="1386840"/>
                </a:lnTo>
                <a:lnTo>
                  <a:pt x="231140" y="1386840"/>
                </a:lnTo>
                <a:lnTo>
                  <a:pt x="184559" y="1382143"/>
                </a:lnTo>
                <a:lnTo>
                  <a:pt x="141173" y="1368674"/>
                </a:lnTo>
                <a:lnTo>
                  <a:pt x="101910" y="1347362"/>
                </a:lnTo>
                <a:lnTo>
                  <a:pt x="67702" y="1319136"/>
                </a:lnTo>
                <a:lnTo>
                  <a:pt x="39477" y="1284926"/>
                </a:lnTo>
                <a:lnTo>
                  <a:pt x="18165" y="1245661"/>
                </a:lnTo>
                <a:lnTo>
                  <a:pt x="4696" y="1202272"/>
                </a:lnTo>
                <a:lnTo>
                  <a:pt x="0" y="1155687"/>
                </a:lnTo>
                <a:lnTo>
                  <a:pt x="0" y="231140"/>
                </a:lnTo>
                <a:close/>
              </a:path>
            </a:pathLst>
          </a:custGeom>
          <a:solidFill>
            <a:schemeClr val="bg1">
              <a:alpha val="35000"/>
            </a:schemeClr>
          </a:solidFill>
          <a:ln w="44450">
            <a:solidFill>
              <a:srgbClr val="3EA4ED"/>
            </a:solidFill>
          </a:ln>
        </p:spPr>
        <p:txBody>
          <a:bodyPr wrap="square" lIns="108000" tIns="0" rIns="0" bIns="0" rtlCol="0" anchor="ctr" anchorCtr="0"/>
          <a:lstStyle/>
          <a:p>
            <a:pPr marL="8255" marR="3175">
              <a:lnSpc>
                <a:spcPts val="1680"/>
              </a:lnSpc>
              <a:spcBef>
                <a:spcPts val="53"/>
              </a:spcBef>
            </a:pPr>
            <a:r>
              <a:rPr lang="en-GB" sz="1600" spc="-4" dirty="0">
                <a:solidFill>
                  <a:srgbClr val="143E56"/>
                </a:solidFill>
                <a:latin typeface="Poppins" panose="00000500000000000000" pitchFamily="2" charset="0"/>
                <a:cs typeface="Poppins" panose="00000500000000000000" pitchFamily="2" charset="0"/>
              </a:rPr>
              <a:t>Logical and analytical  </a:t>
            </a:r>
          </a:p>
          <a:p>
            <a:pPr marL="8255" marR="3175">
              <a:lnSpc>
                <a:spcPts val="1680"/>
              </a:lnSpc>
              <a:spcBef>
                <a:spcPts val="53"/>
              </a:spcBef>
            </a:pPr>
            <a:r>
              <a:rPr lang="en-GB" sz="1600" spc="-7" dirty="0">
                <a:solidFill>
                  <a:srgbClr val="143E56"/>
                </a:solidFill>
                <a:latin typeface="Poppins" panose="00000500000000000000" pitchFamily="2" charset="0"/>
                <a:cs typeface="Poppins" panose="00000500000000000000" pitchFamily="2" charset="0"/>
              </a:rPr>
              <a:t>Attends </a:t>
            </a:r>
            <a:r>
              <a:rPr lang="en-GB" sz="1600" spc="-4" dirty="0">
                <a:solidFill>
                  <a:srgbClr val="143E56"/>
                </a:solidFill>
                <a:latin typeface="Poppins" panose="00000500000000000000" pitchFamily="2" charset="0"/>
                <a:cs typeface="Poppins" panose="00000500000000000000" pitchFamily="2" charset="0"/>
              </a:rPr>
              <a:t>to </a:t>
            </a:r>
            <a:r>
              <a:rPr lang="en-GB" sz="1600" spc="-7" dirty="0">
                <a:solidFill>
                  <a:srgbClr val="143E56"/>
                </a:solidFill>
                <a:latin typeface="Poppins" panose="00000500000000000000" pitchFamily="2" charset="0"/>
                <a:cs typeface="Poppins" panose="00000500000000000000" pitchFamily="2" charset="0"/>
              </a:rPr>
              <a:t>the </a:t>
            </a:r>
            <a:r>
              <a:rPr lang="en-GB" sz="1600" spc="-4" dirty="0">
                <a:solidFill>
                  <a:srgbClr val="143E56"/>
                </a:solidFill>
                <a:latin typeface="Poppins" panose="00000500000000000000" pitchFamily="2" charset="0"/>
                <a:cs typeface="Poppins" panose="00000500000000000000" pitchFamily="2" charset="0"/>
              </a:rPr>
              <a:t>details  </a:t>
            </a:r>
          </a:p>
          <a:p>
            <a:pPr marL="8255" marR="3175">
              <a:lnSpc>
                <a:spcPts val="1680"/>
              </a:lnSpc>
              <a:spcBef>
                <a:spcPts val="53"/>
              </a:spcBef>
            </a:pPr>
            <a:r>
              <a:rPr lang="en-GB" sz="1600" spc="-4" dirty="0">
                <a:solidFill>
                  <a:srgbClr val="143E56"/>
                </a:solidFill>
                <a:latin typeface="Poppins" panose="00000500000000000000" pitchFamily="2" charset="0"/>
                <a:cs typeface="Poppins" panose="00000500000000000000" pitchFamily="2" charset="0"/>
              </a:rPr>
              <a:t>Initiates </a:t>
            </a:r>
            <a:r>
              <a:rPr lang="en-GB" sz="1600" spc="-7" dirty="0">
                <a:solidFill>
                  <a:srgbClr val="143E56"/>
                </a:solidFill>
                <a:latin typeface="Poppins" panose="00000500000000000000" pitchFamily="2" charset="0"/>
                <a:cs typeface="Poppins" panose="00000500000000000000" pitchFamily="2" charset="0"/>
              </a:rPr>
              <a:t>vital </a:t>
            </a:r>
            <a:r>
              <a:rPr lang="en-GB" sz="1600" spc="-4" dirty="0">
                <a:solidFill>
                  <a:srgbClr val="143E56"/>
                </a:solidFill>
                <a:latin typeface="Poppins" panose="00000500000000000000" pitchFamily="2" charset="0"/>
                <a:cs typeface="Poppins" panose="00000500000000000000" pitchFamily="2" charset="0"/>
              </a:rPr>
              <a:t>improvements</a:t>
            </a:r>
          </a:p>
          <a:p>
            <a:pPr marL="8255" marR="3175">
              <a:lnSpc>
                <a:spcPts val="1680"/>
              </a:lnSpc>
              <a:spcBef>
                <a:spcPts val="4"/>
              </a:spcBef>
            </a:pPr>
            <a:r>
              <a:rPr lang="en-GB" sz="1600" spc="-4" dirty="0">
                <a:solidFill>
                  <a:srgbClr val="143E56"/>
                </a:solidFill>
                <a:latin typeface="Poppins" panose="00000500000000000000" pitchFamily="2" charset="0"/>
                <a:cs typeface="Poppins" panose="00000500000000000000" pitchFamily="2" charset="0"/>
              </a:rPr>
              <a:t>Sets </a:t>
            </a:r>
            <a:r>
              <a:rPr lang="en-GB" sz="1600" spc="-7" dirty="0">
                <a:solidFill>
                  <a:srgbClr val="143E56"/>
                </a:solidFill>
                <a:latin typeface="Poppins" panose="00000500000000000000" pitchFamily="2" charset="0"/>
                <a:cs typeface="Poppins" panose="00000500000000000000" pitchFamily="2" charset="0"/>
              </a:rPr>
              <a:t>high</a:t>
            </a:r>
            <a:r>
              <a:rPr lang="en-GB" sz="1600" spc="-63"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standards</a:t>
            </a:r>
            <a:endParaRPr lang="en-GB" sz="1600" dirty="0">
              <a:solidFill>
                <a:srgbClr val="143E56"/>
              </a:solidFill>
              <a:latin typeface="Poppins" panose="00000500000000000000" pitchFamily="2" charset="0"/>
              <a:cs typeface="Poppins" panose="00000500000000000000" pitchFamily="2" charset="0"/>
            </a:endParaRPr>
          </a:p>
        </p:txBody>
      </p:sp>
      <p:sp>
        <p:nvSpPr>
          <p:cNvPr id="19" name="object 19"/>
          <p:cNvSpPr/>
          <p:nvPr/>
        </p:nvSpPr>
        <p:spPr>
          <a:xfrm>
            <a:off x="4429706" y="1929237"/>
            <a:ext cx="3337891" cy="3330773"/>
          </a:xfrm>
          <a:prstGeom prst="rect">
            <a:avLst/>
          </a:prstGeom>
          <a:blipFill>
            <a:blip r:embed="rId3" cstate="print"/>
            <a:stretch>
              <a:fillRect/>
            </a:stretch>
          </a:blipFill>
        </p:spPr>
        <p:txBody>
          <a:bodyPr wrap="square" lIns="0" tIns="0" rIns="0" bIns="0" rtlCol="0"/>
          <a:lstStyle/>
          <a:p>
            <a:endParaRPr sz="1200">
              <a:solidFill>
                <a:srgbClr val="143E56"/>
              </a:solidFill>
              <a:latin typeface="Poppins" panose="00000500000000000000" pitchFamily="2" charset="0"/>
              <a:cs typeface="Poppins" panose="00000500000000000000" pitchFamily="2" charset="0"/>
            </a:endParaRPr>
          </a:p>
        </p:txBody>
      </p:sp>
      <p:sp>
        <p:nvSpPr>
          <p:cNvPr id="30" name="object 30"/>
          <p:cNvSpPr/>
          <p:nvPr/>
        </p:nvSpPr>
        <p:spPr>
          <a:xfrm>
            <a:off x="834708" y="2976122"/>
            <a:ext cx="3200952" cy="1308440"/>
          </a:xfrm>
          <a:custGeom>
            <a:avLst/>
            <a:gdLst/>
            <a:ahLst/>
            <a:cxnLst/>
            <a:rect l="l" t="t" r="r" b="b"/>
            <a:pathLst>
              <a:path w="3560445" h="1489075">
                <a:moveTo>
                  <a:pt x="0" y="248158"/>
                </a:moveTo>
                <a:lnTo>
                  <a:pt x="5041" y="198144"/>
                </a:lnTo>
                <a:lnTo>
                  <a:pt x="19500" y="151561"/>
                </a:lnTo>
                <a:lnTo>
                  <a:pt x="42380" y="109408"/>
                </a:lnTo>
                <a:lnTo>
                  <a:pt x="72682" y="72682"/>
                </a:lnTo>
                <a:lnTo>
                  <a:pt x="109408" y="42380"/>
                </a:lnTo>
                <a:lnTo>
                  <a:pt x="151561" y="19500"/>
                </a:lnTo>
                <a:lnTo>
                  <a:pt x="198144" y="5041"/>
                </a:lnTo>
                <a:lnTo>
                  <a:pt x="248158" y="0"/>
                </a:lnTo>
                <a:lnTo>
                  <a:pt x="3311905" y="0"/>
                </a:lnTo>
                <a:lnTo>
                  <a:pt x="3361919" y="5041"/>
                </a:lnTo>
                <a:lnTo>
                  <a:pt x="3408502" y="19500"/>
                </a:lnTo>
                <a:lnTo>
                  <a:pt x="3450655" y="42380"/>
                </a:lnTo>
                <a:lnTo>
                  <a:pt x="3487381" y="72682"/>
                </a:lnTo>
                <a:lnTo>
                  <a:pt x="3517683" y="109408"/>
                </a:lnTo>
                <a:lnTo>
                  <a:pt x="3540563" y="151561"/>
                </a:lnTo>
                <a:lnTo>
                  <a:pt x="3555022" y="198144"/>
                </a:lnTo>
                <a:lnTo>
                  <a:pt x="3560064" y="248158"/>
                </a:lnTo>
                <a:lnTo>
                  <a:pt x="3560064" y="1240777"/>
                </a:lnTo>
                <a:lnTo>
                  <a:pt x="3555022" y="1290791"/>
                </a:lnTo>
                <a:lnTo>
                  <a:pt x="3540563" y="1337375"/>
                </a:lnTo>
                <a:lnTo>
                  <a:pt x="3517683" y="1379530"/>
                </a:lnTo>
                <a:lnTo>
                  <a:pt x="3487381" y="1416259"/>
                </a:lnTo>
                <a:lnTo>
                  <a:pt x="3450655" y="1446563"/>
                </a:lnTo>
                <a:lnTo>
                  <a:pt x="3408502" y="1469445"/>
                </a:lnTo>
                <a:lnTo>
                  <a:pt x="3361919" y="1483905"/>
                </a:lnTo>
                <a:lnTo>
                  <a:pt x="3311905" y="1488948"/>
                </a:lnTo>
                <a:lnTo>
                  <a:pt x="248158" y="1488948"/>
                </a:lnTo>
                <a:lnTo>
                  <a:pt x="198144" y="1483905"/>
                </a:lnTo>
                <a:lnTo>
                  <a:pt x="151561" y="1469445"/>
                </a:lnTo>
                <a:lnTo>
                  <a:pt x="109408" y="1446563"/>
                </a:lnTo>
                <a:lnTo>
                  <a:pt x="72682" y="1416259"/>
                </a:lnTo>
                <a:lnTo>
                  <a:pt x="42380" y="1379530"/>
                </a:lnTo>
                <a:lnTo>
                  <a:pt x="19500" y="1337375"/>
                </a:lnTo>
                <a:lnTo>
                  <a:pt x="5041" y="1290791"/>
                </a:lnTo>
                <a:lnTo>
                  <a:pt x="0" y="1240777"/>
                </a:lnTo>
                <a:lnTo>
                  <a:pt x="0" y="248158"/>
                </a:lnTo>
                <a:close/>
              </a:path>
            </a:pathLst>
          </a:custGeom>
          <a:solidFill>
            <a:schemeClr val="bg1">
              <a:alpha val="35000"/>
            </a:schemeClr>
          </a:solidFill>
          <a:ln w="44450">
            <a:solidFill>
              <a:srgbClr val="57AE74"/>
            </a:solidFill>
          </a:ln>
        </p:spPr>
        <p:txBody>
          <a:bodyPr wrap="square" lIns="108000" tIns="0" rIns="0" bIns="0" rtlCol="0" anchor="ctr" anchorCtr="0"/>
          <a:lstStyle/>
          <a:p>
            <a:pPr marL="8890" marR="3175">
              <a:lnSpc>
                <a:spcPts val="1680"/>
              </a:lnSpc>
              <a:spcBef>
                <a:spcPts val="53"/>
              </a:spcBef>
            </a:pPr>
            <a:r>
              <a:rPr lang="en-US" sz="1600" spc="-4" dirty="0">
                <a:solidFill>
                  <a:srgbClr val="143E56"/>
                </a:solidFill>
                <a:latin typeface="Poppins" panose="00000500000000000000" pitchFamily="2" charset="0"/>
                <a:cs typeface="Poppins" panose="00000500000000000000" pitchFamily="2" charset="0"/>
              </a:rPr>
              <a:t>Explores all </a:t>
            </a:r>
            <a:r>
              <a:rPr lang="en-US" sz="1600" spc="-7" dirty="0">
                <a:solidFill>
                  <a:srgbClr val="143E56"/>
                </a:solidFill>
                <a:latin typeface="Poppins" panose="00000500000000000000" pitchFamily="2" charset="0"/>
                <a:cs typeface="Poppins" panose="00000500000000000000" pitchFamily="2" charset="0"/>
              </a:rPr>
              <a:t>the “what </a:t>
            </a:r>
            <a:r>
              <a:rPr lang="en-US" sz="1600" spc="-4" dirty="0">
                <a:solidFill>
                  <a:srgbClr val="143E56"/>
                </a:solidFill>
                <a:latin typeface="Poppins" panose="00000500000000000000" pitchFamily="2" charset="0"/>
                <a:cs typeface="Poppins" panose="00000500000000000000" pitchFamily="2" charset="0"/>
              </a:rPr>
              <a:t>ifs” </a:t>
            </a:r>
            <a:endParaRPr lang="en-US" sz="1600" dirty="0">
              <a:solidFill>
                <a:srgbClr val="143E56"/>
              </a:solidFill>
              <a:latin typeface="Poppins" panose="00000500000000000000" pitchFamily="2" charset="0"/>
              <a:cs typeface="Poppins" panose="00000500000000000000" pitchFamily="2" charset="0"/>
            </a:endParaRPr>
          </a:p>
          <a:p>
            <a:pPr marL="8890" marR="3175">
              <a:lnSpc>
                <a:spcPts val="1680"/>
              </a:lnSpc>
              <a:spcBef>
                <a:spcPts val="53"/>
              </a:spcBef>
            </a:pPr>
            <a:r>
              <a:rPr lang="en-US" sz="1600" spc="-4" dirty="0">
                <a:solidFill>
                  <a:srgbClr val="143E56"/>
                </a:solidFill>
                <a:latin typeface="Poppins" panose="00000500000000000000" pitchFamily="2" charset="0"/>
                <a:cs typeface="Poppins" panose="00000500000000000000" pitchFamily="2" charset="0"/>
              </a:rPr>
              <a:t>Well organised</a:t>
            </a:r>
          </a:p>
          <a:p>
            <a:pPr marL="8890" marR="3175">
              <a:lnSpc>
                <a:spcPts val="1680"/>
              </a:lnSpc>
              <a:spcBef>
                <a:spcPts val="53"/>
              </a:spcBef>
            </a:pPr>
            <a:r>
              <a:rPr lang="en-US" sz="1600" spc="-4" dirty="0">
                <a:solidFill>
                  <a:srgbClr val="143E56"/>
                </a:solidFill>
                <a:latin typeface="Poppins" panose="00000500000000000000" pitchFamily="2" charset="0"/>
                <a:cs typeface="Poppins" panose="00000500000000000000" pitchFamily="2" charset="0"/>
              </a:rPr>
              <a:t>Realistic</a:t>
            </a:r>
            <a:endParaRPr lang="en-US" sz="1600" dirty="0">
              <a:solidFill>
                <a:srgbClr val="143E56"/>
              </a:solidFill>
              <a:latin typeface="Poppins" panose="00000500000000000000" pitchFamily="2" charset="0"/>
              <a:cs typeface="Poppins" panose="00000500000000000000" pitchFamily="2" charset="0"/>
            </a:endParaRPr>
          </a:p>
          <a:p>
            <a:pPr marL="8890" marR="3175">
              <a:lnSpc>
                <a:spcPts val="1680"/>
              </a:lnSpc>
              <a:spcBef>
                <a:spcPts val="53"/>
              </a:spcBef>
            </a:pPr>
            <a:r>
              <a:rPr lang="en-US" sz="1600" spc="-7" dirty="0">
                <a:solidFill>
                  <a:srgbClr val="143E56"/>
                </a:solidFill>
                <a:latin typeface="Poppins" panose="00000500000000000000" pitchFamily="2" charset="0"/>
                <a:cs typeface="Poppins" panose="00000500000000000000" pitchFamily="2" charset="0"/>
              </a:rPr>
              <a:t>Brings </a:t>
            </a:r>
            <a:r>
              <a:rPr lang="en-US" sz="1600" spc="-4" dirty="0">
                <a:solidFill>
                  <a:srgbClr val="143E56"/>
                </a:solidFill>
                <a:latin typeface="Poppins" panose="00000500000000000000" pitchFamily="2" charset="0"/>
                <a:cs typeface="Poppins" panose="00000500000000000000" pitchFamily="2" charset="0"/>
              </a:rPr>
              <a:t>common</a:t>
            </a:r>
            <a:r>
              <a:rPr lang="en-US" sz="1600" spc="-56" dirty="0">
                <a:solidFill>
                  <a:srgbClr val="143E56"/>
                </a:solidFill>
                <a:latin typeface="Poppins" panose="00000500000000000000" pitchFamily="2" charset="0"/>
                <a:cs typeface="Poppins" panose="00000500000000000000" pitchFamily="2" charset="0"/>
              </a:rPr>
              <a:t> </a:t>
            </a:r>
            <a:r>
              <a:rPr lang="en-US" sz="1600" spc="-4" dirty="0">
                <a:solidFill>
                  <a:srgbClr val="143E56"/>
                </a:solidFill>
                <a:latin typeface="Poppins" panose="00000500000000000000" pitchFamily="2" charset="0"/>
                <a:cs typeface="Poppins" panose="00000500000000000000" pitchFamily="2" charset="0"/>
              </a:rPr>
              <a:t>sense</a:t>
            </a:r>
            <a:endParaRPr lang="en-US" sz="1600" dirty="0">
              <a:solidFill>
                <a:srgbClr val="143E56"/>
              </a:solidFill>
              <a:latin typeface="Poppins" panose="00000500000000000000" pitchFamily="2" charset="0"/>
              <a:cs typeface="Poppins" panose="00000500000000000000" pitchFamily="2" charset="0"/>
            </a:endParaRPr>
          </a:p>
        </p:txBody>
      </p:sp>
      <p:sp>
        <p:nvSpPr>
          <p:cNvPr id="32" name="Rectangle 31">
            <a:extLst>
              <a:ext uri="{FF2B5EF4-FFF2-40B4-BE49-F238E27FC236}">
                <a16:creationId xmlns:a16="http://schemas.microsoft.com/office/drawing/2014/main" id="{86871956-C17A-0F46-8252-A4C29685FD7A}"/>
              </a:ext>
            </a:extLst>
          </p:cNvPr>
          <p:cNvSpPr/>
          <p:nvPr/>
        </p:nvSpPr>
        <p:spPr>
          <a:xfrm>
            <a:off x="5955331" y="2986883"/>
            <a:ext cx="239168" cy="338554"/>
          </a:xfrm>
          <a:prstGeom prst="rect">
            <a:avLst/>
          </a:prstGeom>
        </p:spPr>
        <p:txBody>
          <a:bodyPr wrap="none">
            <a:spAutoFit/>
          </a:bodyPr>
          <a:lstStyle/>
          <a:p>
            <a:r>
              <a:rPr lang="en-GB" sz="1600">
                <a:solidFill>
                  <a:srgbClr val="143E56"/>
                </a:solidFill>
                <a:latin typeface="Poppins" panose="00000500000000000000" pitchFamily="2" charset="0"/>
                <a:cs typeface="Poppins" panose="00000500000000000000" pitchFamily="2" charset="0"/>
              </a:rPr>
              <a:t> </a:t>
            </a:r>
            <a:endParaRPr lang="en-US" sz="1600">
              <a:solidFill>
                <a:srgbClr val="143E56"/>
              </a:solidFill>
              <a:latin typeface="Poppins" panose="00000500000000000000" pitchFamily="2" charset="0"/>
              <a:cs typeface="Poppins" panose="00000500000000000000" pitchFamily="2" charset="0"/>
            </a:endParaRPr>
          </a:p>
        </p:txBody>
      </p:sp>
      <p:sp>
        <p:nvSpPr>
          <p:cNvPr id="36" name="object 8">
            <a:extLst>
              <a:ext uri="{FF2B5EF4-FFF2-40B4-BE49-F238E27FC236}">
                <a16:creationId xmlns:a16="http://schemas.microsoft.com/office/drawing/2014/main" id="{9EA244C3-EBE5-494B-A84A-92B88D4CE7BF}"/>
              </a:ext>
            </a:extLst>
          </p:cNvPr>
          <p:cNvSpPr/>
          <p:nvPr/>
        </p:nvSpPr>
        <p:spPr>
          <a:xfrm>
            <a:off x="7847001" y="4548562"/>
            <a:ext cx="3337890" cy="1236461"/>
          </a:xfrm>
          <a:custGeom>
            <a:avLst/>
            <a:gdLst/>
            <a:ahLst/>
            <a:cxnLst/>
            <a:rect l="l" t="t" r="r" b="b"/>
            <a:pathLst>
              <a:path w="3560445" h="1407159">
                <a:moveTo>
                  <a:pt x="0" y="234442"/>
                </a:moveTo>
                <a:lnTo>
                  <a:pt x="4763" y="187194"/>
                </a:lnTo>
                <a:lnTo>
                  <a:pt x="18423" y="143187"/>
                </a:lnTo>
                <a:lnTo>
                  <a:pt x="40039" y="103364"/>
                </a:lnTo>
                <a:lnTo>
                  <a:pt x="68667" y="68667"/>
                </a:lnTo>
                <a:lnTo>
                  <a:pt x="103364" y="40039"/>
                </a:lnTo>
                <a:lnTo>
                  <a:pt x="143187" y="18423"/>
                </a:lnTo>
                <a:lnTo>
                  <a:pt x="187194" y="4763"/>
                </a:lnTo>
                <a:lnTo>
                  <a:pt x="234442" y="0"/>
                </a:lnTo>
                <a:lnTo>
                  <a:pt x="3325622" y="0"/>
                </a:lnTo>
                <a:lnTo>
                  <a:pt x="3372869" y="4763"/>
                </a:lnTo>
                <a:lnTo>
                  <a:pt x="3416876" y="18423"/>
                </a:lnTo>
                <a:lnTo>
                  <a:pt x="3456699" y="40039"/>
                </a:lnTo>
                <a:lnTo>
                  <a:pt x="3491396" y="68667"/>
                </a:lnTo>
                <a:lnTo>
                  <a:pt x="3520024" y="103364"/>
                </a:lnTo>
                <a:lnTo>
                  <a:pt x="3541640" y="143187"/>
                </a:lnTo>
                <a:lnTo>
                  <a:pt x="3555300" y="187194"/>
                </a:lnTo>
                <a:lnTo>
                  <a:pt x="3560064" y="234442"/>
                </a:lnTo>
                <a:lnTo>
                  <a:pt x="3560064" y="1172197"/>
                </a:lnTo>
                <a:lnTo>
                  <a:pt x="3555300" y="1219449"/>
                </a:lnTo>
                <a:lnTo>
                  <a:pt x="3541640" y="1263459"/>
                </a:lnTo>
                <a:lnTo>
                  <a:pt x="3520024" y="1303284"/>
                </a:lnTo>
                <a:lnTo>
                  <a:pt x="3491396" y="1337983"/>
                </a:lnTo>
                <a:lnTo>
                  <a:pt x="3456699" y="1366611"/>
                </a:lnTo>
                <a:lnTo>
                  <a:pt x="3416876" y="1388227"/>
                </a:lnTo>
                <a:lnTo>
                  <a:pt x="3372869" y="1401888"/>
                </a:lnTo>
                <a:lnTo>
                  <a:pt x="3325622" y="1406652"/>
                </a:lnTo>
                <a:lnTo>
                  <a:pt x="234442" y="1406652"/>
                </a:lnTo>
                <a:lnTo>
                  <a:pt x="187194" y="1401888"/>
                </a:lnTo>
                <a:lnTo>
                  <a:pt x="143187" y="1388227"/>
                </a:lnTo>
                <a:lnTo>
                  <a:pt x="103364" y="1366611"/>
                </a:lnTo>
                <a:lnTo>
                  <a:pt x="68667" y="1337983"/>
                </a:lnTo>
                <a:lnTo>
                  <a:pt x="40039" y="1303284"/>
                </a:lnTo>
                <a:lnTo>
                  <a:pt x="18423" y="1263459"/>
                </a:lnTo>
                <a:lnTo>
                  <a:pt x="4763" y="1219449"/>
                </a:lnTo>
                <a:lnTo>
                  <a:pt x="0" y="1172197"/>
                </a:lnTo>
                <a:lnTo>
                  <a:pt x="0" y="234442"/>
                </a:lnTo>
                <a:close/>
              </a:path>
            </a:pathLst>
          </a:custGeom>
          <a:solidFill>
            <a:schemeClr val="bg1">
              <a:alpha val="35000"/>
            </a:schemeClr>
          </a:solidFill>
          <a:ln w="44450">
            <a:solidFill>
              <a:srgbClr val="FBD504"/>
            </a:solidFill>
          </a:ln>
        </p:spPr>
        <p:txBody>
          <a:bodyPr wrap="square" lIns="108000" tIns="0" rIns="0" bIns="0" rtlCol="0" anchor="ctr" anchorCtr="0"/>
          <a:lstStyle/>
          <a:p>
            <a:pPr marL="7937" marR="3572">
              <a:lnSpc>
                <a:spcPts val="1680"/>
              </a:lnSpc>
            </a:pPr>
            <a:r>
              <a:rPr lang="en-GB" sz="1600" spc="-4" dirty="0">
                <a:solidFill>
                  <a:srgbClr val="143E56"/>
                </a:solidFill>
                <a:latin typeface="Poppins" panose="00000500000000000000" pitchFamily="2" charset="0"/>
                <a:cs typeface="Poppins" panose="00000500000000000000" pitchFamily="2" charset="0"/>
              </a:rPr>
              <a:t>Spontaneous and</a:t>
            </a:r>
            <a:r>
              <a:rPr lang="en-GB" sz="1600" spc="-84"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imaginative</a:t>
            </a:r>
          </a:p>
          <a:p>
            <a:pPr marL="7937" marR="3572">
              <a:lnSpc>
                <a:spcPts val="1680"/>
              </a:lnSpc>
            </a:pPr>
            <a:r>
              <a:rPr lang="en-GB" sz="1600" spc="-4" dirty="0">
                <a:solidFill>
                  <a:srgbClr val="143E56"/>
                </a:solidFill>
                <a:latin typeface="Poppins" panose="00000500000000000000" pitchFamily="2" charset="0"/>
                <a:cs typeface="Poppins" panose="00000500000000000000" pitchFamily="2" charset="0"/>
              </a:rPr>
              <a:t>Positive vision for </a:t>
            </a:r>
            <a:r>
              <a:rPr lang="en-GB" sz="1600" spc="-7" dirty="0">
                <a:solidFill>
                  <a:srgbClr val="143E56"/>
                </a:solidFill>
                <a:latin typeface="Poppins" panose="00000500000000000000" pitchFamily="2" charset="0"/>
                <a:cs typeface="Poppins" panose="00000500000000000000" pitchFamily="2" charset="0"/>
              </a:rPr>
              <a:t>the </a:t>
            </a:r>
            <a:r>
              <a:rPr lang="en-GB" sz="1600" spc="-4" dirty="0">
                <a:solidFill>
                  <a:srgbClr val="143E56"/>
                </a:solidFill>
                <a:latin typeface="Poppins" panose="00000500000000000000" pitchFamily="2" charset="0"/>
                <a:cs typeface="Poppins" panose="00000500000000000000" pitchFamily="2" charset="0"/>
              </a:rPr>
              <a:t>future </a:t>
            </a:r>
          </a:p>
          <a:p>
            <a:pPr marL="7937" marR="3572">
              <a:lnSpc>
                <a:spcPts val="1680"/>
              </a:lnSpc>
            </a:pPr>
            <a:r>
              <a:rPr lang="en-GB" sz="1600" spc="-4" dirty="0">
                <a:solidFill>
                  <a:srgbClr val="143E56"/>
                </a:solidFill>
                <a:latin typeface="Poppins" panose="00000500000000000000" pitchFamily="2" charset="0"/>
                <a:cs typeface="Poppins" panose="00000500000000000000" pitchFamily="2" charset="0"/>
              </a:rPr>
              <a:t>Thrives on</a:t>
            </a:r>
            <a:r>
              <a:rPr lang="en-GB" sz="1600" spc="-70"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variety</a:t>
            </a:r>
            <a:endParaRPr lang="en-GB" sz="1600" dirty="0">
              <a:solidFill>
                <a:srgbClr val="143E56"/>
              </a:solidFill>
              <a:latin typeface="Poppins" panose="00000500000000000000" pitchFamily="2" charset="0"/>
              <a:cs typeface="Poppins" panose="00000500000000000000" pitchFamily="2" charset="0"/>
            </a:endParaRPr>
          </a:p>
          <a:p>
            <a:pPr marL="7937">
              <a:lnSpc>
                <a:spcPts val="1631"/>
              </a:lnSpc>
            </a:pPr>
            <a:r>
              <a:rPr lang="en-GB" sz="1600" spc="-7" dirty="0">
                <a:solidFill>
                  <a:srgbClr val="143E56"/>
                </a:solidFill>
                <a:latin typeface="Poppins" panose="00000500000000000000" pitchFamily="2" charset="0"/>
                <a:cs typeface="Poppins" panose="00000500000000000000" pitchFamily="2" charset="0"/>
              </a:rPr>
              <a:t>Friendly </a:t>
            </a:r>
            <a:r>
              <a:rPr lang="en-GB" sz="1600" spc="-4" dirty="0">
                <a:solidFill>
                  <a:srgbClr val="143E56"/>
                </a:solidFill>
                <a:latin typeface="Poppins" panose="00000500000000000000" pitchFamily="2" charset="0"/>
                <a:cs typeface="Poppins" panose="00000500000000000000" pitchFamily="2" charset="0"/>
              </a:rPr>
              <a:t>and</a:t>
            </a:r>
            <a:r>
              <a:rPr lang="en-GB" sz="1600" spc="-32"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optimistic</a:t>
            </a:r>
            <a:endParaRPr lang="en-GB" sz="1600" dirty="0">
              <a:solidFill>
                <a:srgbClr val="143E56"/>
              </a:solidFill>
              <a:latin typeface="Poppins" panose="00000500000000000000" pitchFamily="2" charset="0"/>
              <a:cs typeface="Poppins" panose="00000500000000000000" pitchFamily="2" charset="0"/>
            </a:endParaRPr>
          </a:p>
        </p:txBody>
      </p:sp>
      <p:sp>
        <p:nvSpPr>
          <p:cNvPr id="38" name="object 14">
            <a:extLst>
              <a:ext uri="{FF2B5EF4-FFF2-40B4-BE49-F238E27FC236}">
                <a16:creationId xmlns:a16="http://schemas.microsoft.com/office/drawing/2014/main" id="{C158F6C0-FB0F-974C-9F86-7DC1BE23D813}"/>
              </a:ext>
            </a:extLst>
          </p:cNvPr>
          <p:cNvSpPr/>
          <p:nvPr/>
        </p:nvSpPr>
        <p:spPr>
          <a:xfrm>
            <a:off x="7937130" y="1429471"/>
            <a:ext cx="3337889" cy="1218607"/>
          </a:xfrm>
          <a:custGeom>
            <a:avLst/>
            <a:gdLst/>
            <a:ahLst/>
            <a:cxnLst/>
            <a:rect l="l" t="t" r="r" b="b"/>
            <a:pathLst>
              <a:path w="3576954" h="1386839">
                <a:moveTo>
                  <a:pt x="0" y="231140"/>
                </a:moveTo>
                <a:lnTo>
                  <a:pt x="4696" y="184555"/>
                </a:lnTo>
                <a:lnTo>
                  <a:pt x="18165" y="141167"/>
                </a:lnTo>
                <a:lnTo>
                  <a:pt x="39477" y="101905"/>
                </a:lnTo>
                <a:lnTo>
                  <a:pt x="67702" y="67697"/>
                </a:lnTo>
                <a:lnTo>
                  <a:pt x="101910" y="39473"/>
                </a:lnTo>
                <a:lnTo>
                  <a:pt x="141173" y="18163"/>
                </a:lnTo>
                <a:lnTo>
                  <a:pt x="184559" y="4695"/>
                </a:lnTo>
                <a:lnTo>
                  <a:pt x="231140" y="0"/>
                </a:lnTo>
                <a:lnTo>
                  <a:pt x="3345688" y="0"/>
                </a:lnTo>
                <a:lnTo>
                  <a:pt x="3392268" y="4695"/>
                </a:lnTo>
                <a:lnTo>
                  <a:pt x="3435654" y="18163"/>
                </a:lnTo>
                <a:lnTo>
                  <a:pt x="3474917" y="39473"/>
                </a:lnTo>
                <a:lnTo>
                  <a:pt x="3509125" y="67697"/>
                </a:lnTo>
                <a:lnTo>
                  <a:pt x="3537350" y="101905"/>
                </a:lnTo>
                <a:lnTo>
                  <a:pt x="3558662" y="141167"/>
                </a:lnTo>
                <a:lnTo>
                  <a:pt x="3572131" y="184555"/>
                </a:lnTo>
                <a:lnTo>
                  <a:pt x="3576828" y="231140"/>
                </a:lnTo>
                <a:lnTo>
                  <a:pt x="3576828" y="1155687"/>
                </a:lnTo>
                <a:lnTo>
                  <a:pt x="3572131" y="1202272"/>
                </a:lnTo>
                <a:lnTo>
                  <a:pt x="3558662" y="1245661"/>
                </a:lnTo>
                <a:lnTo>
                  <a:pt x="3537350" y="1284926"/>
                </a:lnTo>
                <a:lnTo>
                  <a:pt x="3509125" y="1319136"/>
                </a:lnTo>
                <a:lnTo>
                  <a:pt x="3474917" y="1347362"/>
                </a:lnTo>
                <a:lnTo>
                  <a:pt x="3435654" y="1368674"/>
                </a:lnTo>
                <a:lnTo>
                  <a:pt x="3392268" y="1382143"/>
                </a:lnTo>
                <a:lnTo>
                  <a:pt x="3345688" y="1386840"/>
                </a:lnTo>
                <a:lnTo>
                  <a:pt x="231140" y="1386840"/>
                </a:lnTo>
                <a:lnTo>
                  <a:pt x="184559" y="1382143"/>
                </a:lnTo>
                <a:lnTo>
                  <a:pt x="141173" y="1368674"/>
                </a:lnTo>
                <a:lnTo>
                  <a:pt x="101910" y="1347362"/>
                </a:lnTo>
                <a:lnTo>
                  <a:pt x="67702" y="1319136"/>
                </a:lnTo>
                <a:lnTo>
                  <a:pt x="39477" y="1284926"/>
                </a:lnTo>
                <a:lnTo>
                  <a:pt x="18165" y="1245661"/>
                </a:lnTo>
                <a:lnTo>
                  <a:pt x="4696" y="1202272"/>
                </a:lnTo>
                <a:lnTo>
                  <a:pt x="0" y="1155687"/>
                </a:lnTo>
                <a:lnTo>
                  <a:pt x="0" y="231140"/>
                </a:lnTo>
                <a:close/>
              </a:path>
            </a:pathLst>
          </a:custGeom>
          <a:solidFill>
            <a:schemeClr val="bg1">
              <a:alpha val="35000"/>
            </a:schemeClr>
          </a:solidFill>
          <a:ln w="44450">
            <a:solidFill>
              <a:srgbClr val="EF4023"/>
            </a:solidFill>
          </a:ln>
        </p:spPr>
        <p:txBody>
          <a:bodyPr wrap="square" lIns="108000" tIns="0" rIns="0" bIns="0" rtlCol="0" anchor="ctr" anchorCtr="0"/>
          <a:lstStyle/>
          <a:p>
            <a:pPr marL="8255" marR="3175">
              <a:lnSpc>
                <a:spcPts val="1680"/>
              </a:lnSpc>
            </a:pPr>
            <a:r>
              <a:rPr lang="en-GB" sz="1600" spc="-4" dirty="0">
                <a:solidFill>
                  <a:srgbClr val="143E56"/>
                </a:solidFill>
                <a:latin typeface="Poppins" panose="00000500000000000000" pitchFamily="2" charset="0"/>
                <a:cs typeface="Poppins" panose="00000500000000000000" pitchFamily="2" charset="0"/>
              </a:rPr>
              <a:t>Meets a </a:t>
            </a:r>
            <a:r>
              <a:rPr lang="en-GB" sz="1600" spc="-7" dirty="0">
                <a:solidFill>
                  <a:srgbClr val="143E56"/>
                </a:solidFill>
                <a:latin typeface="Poppins" panose="00000500000000000000" pitchFamily="2" charset="0"/>
                <a:cs typeface="Poppins" panose="00000500000000000000" pitchFamily="2" charset="0"/>
              </a:rPr>
              <a:t>challenge </a:t>
            </a:r>
            <a:r>
              <a:rPr lang="en-GB" sz="1600" spc="-4" dirty="0">
                <a:solidFill>
                  <a:srgbClr val="143E56"/>
                </a:solidFill>
                <a:latin typeface="Poppins" panose="00000500000000000000" pitchFamily="2" charset="0"/>
                <a:cs typeface="Poppins" panose="00000500000000000000" pitchFamily="2" charset="0"/>
              </a:rPr>
              <a:t>head</a:t>
            </a:r>
            <a:r>
              <a:rPr lang="en-GB" sz="1600" spc="-74"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on  </a:t>
            </a:r>
            <a:endParaRPr lang="en-US" sz="1600" dirty="0">
              <a:solidFill>
                <a:srgbClr val="143E56"/>
              </a:solidFill>
              <a:latin typeface="Poppins" panose="00000500000000000000" pitchFamily="2" charset="0"/>
              <a:cs typeface="Poppins" panose="00000500000000000000" pitchFamily="2" charset="0"/>
            </a:endParaRPr>
          </a:p>
          <a:p>
            <a:pPr marL="8255">
              <a:lnSpc>
                <a:spcPts val="1624"/>
              </a:lnSpc>
            </a:pPr>
            <a:r>
              <a:rPr lang="en-GB" sz="1600" spc="-4" dirty="0">
                <a:solidFill>
                  <a:srgbClr val="143E56"/>
                </a:solidFill>
                <a:latin typeface="Poppins" panose="00000500000000000000" pitchFamily="2" charset="0"/>
                <a:cs typeface="Poppins" panose="00000500000000000000" pitchFamily="2" charset="0"/>
              </a:rPr>
              <a:t>Sets goals for </a:t>
            </a:r>
            <a:r>
              <a:rPr lang="en-GB" sz="1600" spc="-7" dirty="0">
                <a:solidFill>
                  <a:srgbClr val="143E56"/>
                </a:solidFill>
                <a:latin typeface="Poppins" panose="00000500000000000000" pitchFamily="2" charset="0"/>
                <a:cs typeface="Poppins" panose="00000500000000000000" pitchFamily="2" charset="0"/>
              </a:rPr>
              <a:t>the</a:t>
            </a:r>
            <a:r>
              <a:rPr lang="en-GB" sz="1600" spc="-70"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team</a:t>
            </a:r>
            <a:endParaRPr lang="en-GB" sz="1600" dirty="0">
              <a:solidFill>
                <a:srgbClr val="143E56"/>
              </a:solidFill>
              <a:latin typeface="Poppins" panose="00000500000000000000" pitchFamily="2" charset="0"/>
              <a:cs typeface="Poppins" panose="00000500000000000000" pitchFamily="2" charset="0"/>
            </a:endParaRPr>
          </a:p>
          <a:p>
            <a:pPr marL="8255" marR="173990">
              <a:lnSpc>
                <a:spcPts val="1680"/>
              </a:lnSpc>
              <a:spcBef>
                <a:spcPts val="60"/>
              </a:spcBef>
            </a:pPr>
            <a:r>
              <a:rPr lang="en-GB" sz="1600" spc="-4" dirty="0">
                <a:solidFill>
                  <a:srgbClr val="143E56"/>
                </a:solidFill>
                <a:latin typeface="Poppins" panose="00000500000000000000" pitchFamily="2" charset="0"/>
                <a:cs typeface="Poppins" panose="00000500000000000000" pitchFamily="2" charset="0"/>
              </a:rPr>
              <a:t>Thrives on competition  </a:t>
            </a:r>
          </a:p>
          <a:p>
            <a:pPr marL="8255" marR="173990">
              <a:lnSpc>
                <a:spcPts val="1680"/>
              </a:lnSpc>
              <a:spcBef>
                <a:spcPts val="60"/>
              </a:spcBef>
            </a:pPr>
            <a:r>
              <a:rPr lang="en-GB" sz="1600" spc="-7" dirty="0">
                <a:solidFill>
                  <a:srgbClr val="143E56"/>
                </a:solidFill>
                <a:latin typeface="Poppins" panose="00000500000000000000" pitchFamily="2" charset="0"/>
                <a:cs typeface="Poppins" panose="00000500000000000000" pitchFamily="2" charset="0"/>
              </a:rPr>
              <a:t>Works </a:t>
            </a:r>
            <a:r>
              <a:rPr lang="en-GB" sz="1600" spc="-4" dirty="0">
                <a:solidFill>
                  <a:srgbClr val="143E56"/>
                </a:solidFill>
                <a:latin typeface="Poppins" panose="00000500000000000000" pitchFamily="2" charset="0"/>
                <a:cs typeface="Poppins" panose="00000500000000000000" pitchFamily="2" charset="0"/>
              </a:rPr>
              <a:t>to </a:t>
            </a:r>
            <a:r>
              <a:rPr lang="en-GB" sz="1600" spc="-7" dirty="0">
                <a:solidFill>
                  <a:srgbClr val="143E56"/>
                </a:solidFill>
                <a:latin typeface="Poppins" panose="00000500000000000000" pitchFamily="2" charset="0"/>
                <a:cs typeface="Poppins" panose="00000500000000000000" pitchFamily="2" charset="0"/>
              </a:rPr>
              <a:t>tight</a:t>
            </a:r>
            <a:r>
              <a:rPr lang="en-GB" sz="1600" spc="-21" dirty="0">
                <a:solidFill>
                  <a:srgbClr val="143E56"/>
                </a:solidFill>
                <a:latin typeface="Poppins" panose="00000500000000000000" pitchFamily="2" charset="0"/>
                <a:cs typeface="Poppins" panose="00000500000000000000" pitchFamily="2" charset="0"/>
              </a:rPr>
              <a:t> </a:t>
            </a:r>
            <a:r>
              <a:rPr lang="en-GB" sz="1600" spc="-7" dirty="0">
                <a:solidFill>
                  <a:srgbClr val="143E56"/>
                </a:solidFill>
                <a:latin typeface="Poppins" panose="00000500000000000000" pitchFamily="2" charset="0"/>
                <a:cs typeface="Poppins" panose="00000500000000000000" pitchFamily="2" charset="0"/>
              </a:rPr>
              <a:t>deadlines</a:t>
            </a:r>
            <a:endParaRPr lang="en-GB" sz="1600" dirty="0">
              <a:solidFill>
                <a:srgbClr val="143E56"/>
              </a:solidFill>
              <a:latin typeface="Poppins" panose="00000500000000000000" pitchFamily="2" charset="0"/>
              <a:cs typeface="Poppins" panose="00000500000000000000" pitchFamily="2" charset="0"/>
            </a:endParaRPr>
          </a:p>
        </p:txBody>
      </p:sp>
      <p:sp>
        <p:nvSpPr>
          <p:cNvPr id="40" name="object 30">
            <a:extLst>
              <a:ext uri="{FF2B5EF4-FFF2-40B4-BE49-F238E27FC236}">
                <a16:creationId xmlns:a16="http://schemas.microsoft.com/office/drawing/2014/main" id="{94F66662-413F-5D41-B7AC-682EB620A24C}"/>
              </a:ext>
            </a:extLst>
          </p:cNvPr>
          <p:cNvSpPr/>
          <p:nvPr/>
        </p:nvSpPr>
        <p:spPr>
          <a:xfrm>
            <a:off x="8161645" y="2976122"/>
            <a:ext cx="3337890" cy="1308440"/>
          </a:xfrm>
          <a:custGeom>
            <a:avLst/>
            <a:gdLst/>
            <a:ahLst/>
            <a:cxnLst/>
            <a:rect l="l" t="t" r="r" b="b"/>
            <a:pathLst>
              <a:path w="3560445" h="1489075">
                <a:moveTo>
                  <a:pt x="0" y="248158"/>
                </a:moveTo>
                <a:lnTo>
                  <a:pt x="5041" y="198144"/>
                </a:lnTo>
                <a:lnTo>
                  <a:pt x="19500" y="151561"/>
                </a:lnTo>
                <a:lnTo>
                  <a:pt x="42380" y="109408"/>
                </a:lnTo>
                <a:lnTo>
                  <a:pt x="72682" y="72682"/>
                </a:lnTo>
                <a:lnTo>
                  <a:pt x="109408" y="42380"/>
                </a:lnTo>
                <a:lnTo>
                  <a:pt x="151561" y="19500"/>
                </a:lnTo>
                <a:lnTo>
                  <a:pt x="198144" y="5041"/>
                </a:lnTo>
                <a:lnTo>
                  <a:pt x="248158" y="0"/>
                </a:lnTo>
                <a:lnTo>
                  <a:pt x="3311905" y="0"/>
                </a:lnTo>
                <a:lnTo>
                  <a:pt x="3361919" y="5041"/>
                </a:lnTo>
                <a:lnTo>
                  <a:pt x="3408502" y="19500"/>
                </a:lnTo>
                <a:lnTo>
                  <a:pt x="3450655" y="42380"/>
                </a:lnTo>
                <a:lnTo>
                  <a:pt x="3487381" y="72682"/>
                </a:lnTo>
                <a:lnTo>
                  <a:pt x="3517683" y="109408"/>
                </a:lnTo>
                <a:lnTo>
                  <a:pt x="3540563" y="151561"/>
                </a:lnTo>
                <a:lnTo>
                  <a:pt x="3555022" y="198144"/>
                </a:lnTo>
                <a:lnTo>
                  <a:pt x="3560064" y="248158"/>
                </a:lnTo>
                <a:lnTo>
                  <a:pt x="3560064" y="1240777"/>
                </a:lnTo>
                <a:lnTo>
                  <a:pt x="3555022" y="1290791"/>
                </a:lnTo>
                <a:lnTo>
                  <a:pt x="3540563" y="1337375"/>
                </a:lnTo>
                <a:lnTo>
                  <a:pt x="3517683" y="1379530"/>
                </a:lnTo>
                <a:lnTo>
                  <a:pt x="3487381" y="1416259"/>
                </a:lnTo>
                <a:lnTo>
                  <a:pt x="3450655" y="1446563"/>
                </a:lnTo>
                <a:lnTo>
                  <a:pt x="3408502" y="1469445"/>
                </a:lnTo>
                <a:lnTo>
                  <a:pt x="3361919" y="1483905"/>
                </a:lnTo>
                <a:lnTo>
                  <a:pt x="3311905" y="1488948"/>
                </a:lnTo>
                <a:lnTo>
                  <a:pt x="248158" y="1488948"/>
                </a:lnTo>
                <a:lnTo>
                  <a:pt x="198144" y="1483905"/>
                </a:lnTo>
                <a:lnTo>
                  <a:pt x="151561" y="1469445"/>
                </a:lnTo>
                <a:lnTo>
                  <a:pt x="109408" y="1446563"/>
                </a:lnTo>
                <a:lnTo>
                  <a:pt x="72682" y="1416259"/>
                </a:lnTo>
                <a:lnTo>
                  <a:pt x="42380" y="1379530"/>
                </a:lnTo>
                <a:lnTo>
                  <a:pt x="19500" y="1337375"/>
                </a:lnTo>
                <a:lnTo>
                  <a:pt x="5041" y="1290791"/>
                </a:lnTo>
                <a:lnTo>
                  <a:pt x="0" y="1240777"/>
                </a:lnTo>
                <a:lnTo>
                  <a:pt x="0" y="248158"/>
                </a:lnTo>
                <a:close/>
              </a:path>
            </a:pathLst>
          </a:custGeom>
          <a:solidFill>
            <a:schemeClr val="bg1">
              <a:alpha val="35000"/>
            </a:schemeClr>
          </a:solidFill>
          <a:ln w="44450">
            <a:solidFill>
              <a:schemeClr val="accent2"/>
            </a:solidFill>
          </a:ln>
        </p:spPr>
        <p:txBody>
          <a:bodyPr wrap="square" lIns="108000" tIns="0" rIns="0" bIns="0" rtlCol="0" anchor="ctr" anchorCtr="0"/>
          <a:lstStyle/>
          <a:p>
            <a:pPr marL="8255" marR="487045">
              <a:lnSpc>
                <a:spcPts val="1680"/>
              </a:lnSpc>
            </a:pPr>
            <a:r>
              <a:rPr lang="en-GB" sz="1600" spc="-7" dirty="0">
                <a:solidFill>
                  <a:srgbClr val="143E56"/>
                </a:solidFill>
                <a:latin typeface="Poppins" panose="00000500000000000000" pitchFamily="2" charset="0"/>
                <a:cs typeface="Poppins" panose="00000500000000000000" pitchFamily="2" charset="0"/>
              </a:rPr>
              <a:t>Quick thinker  </a:t>
            </a:r>
            <a:endParaRPr lang="en-US" sz="1600" dirty="0">
              <a:solidFill>
                <a:srgbClr val="143E56"/>
              </a:solidFill>
              <a:latin typeface="Poppins" panose="00000500000000000000" pitchFamily="2" charset="0"/>
              <a:cs typeface="Poppins" panose="00000500000000000000" pitchFamily="2" charset="0"/>
            </a:endParaRPr>
          </a:p>
          <a:p>
            <a:pPr marL="8255" marR="487045">
              <a:lnSpc>
                <a:spcPts val="1680"/>
              </a:lnSpc>
            </a:pPr>
            <a:r>
              <a:rPr lang="en-GB" sz="1600" spc="-7" dirty="0">
                <a:solidFill>
                  <a:srgbClr val="143E56"/>
                </a:solidFill>
                <a:latin typeface="Poppins" panose="00000500000000000000" pitchFamily="2" charset="0"/>
                <a:cs typeface="Poppins" panose="00000500000000000000" pitchFamily="2" charset="0"/>
              </a:rPr>
              <a:t>Builds </a:t>
            </a:r>
            <a:r>
              <a:rPr lang="en-GB" sz="1600" spc="-4" dirty="0">
                <a:solidFill>
                  <a:srgbClr val="143E56"/>
                </a:solidFill>
                <a:latin typeface="Poppins" panose="00000500000000000000" pitchFamily="2" charset="0"/>
                <a:cs typeface="Poppins" panose="00000500000000000000" pitchFamily="2" charset="0"/>
              </a:rPr>
              <a:t>enthusiasm </a:t>
            </a:r>
          </a:p>
          <a:p>
            <a:pPr marL="8255" marR="487045">
              <a:lnSpc>
                <a:spcPts val="1680"/>
              </a:lnSpc>
            </a:pPr>
            <a:r>
              <a:rPr lang="en-GB" sz="1600" spc="-4" dirty="0">
                <a:solidFill>
                  <a:srgbClr val="143E56"/>
                </a:solidFill>
                <a:latin typeface="Poppins" panose="00000500000000000000" pitchFamily="2" charset="0"/>
                <a:cs typeface="Poppins" panose="00000500000000000000" pitchFamily="2" charset="0"/>
              </a:rPr>
              <a:t>Visionary/sees</a:t>
            </a:r>
            <a:r>
              <a:rPr lang="en-GB" sz="1600" spc="-7" dirty="0">
                <a:solidFill>
                  <a:srgbClr val="143E56"/>
                </a:solidFill>
                <a:latin typeface="Poppins" panose="00000500000000000000" pitchFamily="2" charset="0"/>
                <a:cs typeface="Poppins" panose="00000500000000000000" pitchFamily="2" charset="0"/>
              </a:rPr>
              <a:t> big picture</a:t>
            </a:r>
            <a:endParaRPr lang="en-GB" sz="1600" dirty="0">
              <a:solidFill>
                <a:srgbClr val="143E56"/>
              </a:solidFill>
              <a:latin typeface="Poppins" panose="00000500000000000000" pitchFamily="2" charset="0"/>
              <a:cs typeface="Poppins" panose="00000500000000000000" pitchFamily="2" charset="0"/>
            </a:endParaRPr>
          </a:p>
          <a:p>
            <a:pPr marL="8255" marR="3175">
              <a:lnSpc>
                <a:spcPts val="1680"/>
              </a:lnSpc>
              <a:spcBef>
                <a:spcPts val="7"/>
              </a:spcBef>
            </a:pPr>
            <a:r>
              <a:rPr lang="en-GB" sz="1600" spc="-4" dirty="0">
                <a:solidFill>
                  <a:srgbClr val="143E56"/>
                </a:solidFill>
                <a:latin typeface="Poppins" panose="00000500000000000000" pitchFamily="2" charset="0"/>
                <a:cs typeface="Poppins" panose="00000500000000000000" pitchFamily="2" charset="0"/>
              </a:rPr>
              <a:t>Positive</a:t>
            </a:r>
            <a:r>
              <a:rPr lang="en-GB" sz="1600" spc="-67" dirty="0">
                <a:solidFill>
                  <a:srgbClr val="143E56"/>
                </a:solidFill>
                <a:latin typeface="Poppins" panose="00000500000000000000" pitchFamily="2" charset="0"/>
                <a:cs typeface="Poppins" panose="00000500000000000000" pitchFamily="2" charset="0"/>
              </a:rPr>
              <a:t> &amp; inspirational</a:t>
            </a:r>
            <a:endParaRPr lang="en-GB" sz="1600" spc="-4" dirty="0">
              <a:solidFill>
                <a:srgbClr val="143E56"/>
              </a:solidFill>
              <a:latin typeface="Poppins" panose="00000500000000000000" pitchFamily="2" charset="0"/>
              <a:cs typeface="Poppins" panose="00000500000000000000" pitchFamily="2" charset="0"/>
            </a:endParaRPr>
          </a:p>
        </p:txBody>
      </p:sp>
      <p:sp>
        <p:nvSpPr>
          <p:cNvPr id="43" name="object 14">
            <a:extLst>
              <a:ext uri="{FF2B5EF4-FFF2-40B4-BE49-F238E27FC236}">
                <a16:creationId xmlns:a16="http://schemas.microsoft.com/office/drawing/2014/main" id="{D23B38AA-1A4D-C146-90FB-641F52034EA7}"/>
              </a:ext>
            </a:extLst>
          </p:cNvPr>
          <p:cNvSpPr/>
          <p:nvPr/>
        </p:nvSpPr>
        <p:spPr>
          <a:xfrm>
            <a:off x="4480693" y="677515"/>
            <a:ext cx="3427612" cy="1218607"/>
          </a:xfrm>
          <a:custGeom>
            <a:avLst/>
            <a:gdLst/>
            <a:ahLst/>
            <a:cxnLst/>
            <a:rect l="l" t="t" r="r" b="b"/>
            <a:pathLst>
              <a:path w="3576954" h="1386839">
                <a:moveTo>
                  <a:pt x="0" y="231140"/>
                </a:moveTo>
                <a:lnTo>
                  <a:pt x="4696" y="184555"/>
                </a:lnTo>
                <a:lnTo>
                  <a:pt x="18165" y="141167"/>
                </a:lnTo>
                <a:lnTo>
                  <a:pt x="39477" y="101905"/>
                </a:lnTo>
                <a:lnTo>
                  <a:pt x="67702" y="67697"/>
                </a:lnTo>
                <a:lnTo>
                  <a:pt x="101910" y="39473"/>
                </a:lnTo>
                <a:lnTo>
                  <a:pt x="141173" y="18163"/>
                </a:lnTo>
                <a:lnTo>
                  <a:pt x="184559" y="4695"/>
                </a:lnTo>
                <a:lnTo>
                  <a:pt x="231140" y="0"/>
                </a:lnTo>
                <a:lnTo>
                  <a:pt x="3345688" y="0"/>
                </a:lnTo>
                <a:lnTo>
                  <a:pt x="3392268" y="4695"/>
                </a:lnTo>
                <a:lnTo>
                  <a:pt x="3435654" y="18163"/>
                </a:lnTo>
                <a:lnTo>
                  <a:pt x="3474917" y="39473"/>
                </a:lnTo>
                <a:lnTo>
                  <a:pt x="3509125" y="67697"/>
                </a:lnTo>
                <a:lnTo>
                  <a:pt x="3537350" y="101905"/>
                </a:lnTo>
                <a:lnTo>
                  <a:pt x="3558662" y="141167"/>
                </a:lnTo>
                <a:lnTo>
                  <a:pt x="3572131" y="184555"/>
                </a:lnTo>
                <a:lnTo>
                  <a:pt x="3576828" y="231140"/>
                </a:lnTo>
                <a:lnTo>
                  <a:pt x="3576828" y="1155687"/>
                </a:lnTo>
                <a:lnTo>
                  <a:pt x="3572131" y="1202272"/>
                </a:lnTo>
                <a:lnTo>
                  <a:pt x="3558662" y="1245661"/>
                </a:lnTo>
                <a:lnTo>
                  <a:pt x="3537350" y="1284926"/>
                </a:lnTo>
                <a:lnTo>
                  <a:pt x="3509125" y="1319136"/>
                </a:lnTo>
                <a:lnTo>
                  <a:pt x="3474917" y="1347362"/>
                </a:lnTo>
                <a:lnTo>
                  <a:pt x="3435654" y="1368674"/>
                </a:lnTo>
                <a:lnTo>
                  <a:pt x="3392268" y="1382143"/>
                </a:lnTo>
                <a:lnTo>
                  <a:pt x="3345688" y="1386840"/>
                </a:lnTo>
                <a:lnTo>
                  <a:pt x="231140" y="1386840"/>
                </a:lnTo>
                <a:lnTo>
                  <a:pt x="184559" y="1382143"/>
                </a:lnTo>
                <a:lnTo>
                  <a:pt x="141173" y="1368674"/>
                </a:lnTo>
                <a:lnTo>
                  <a:pt x="101910" y="1347362"/>
                </a:lnTo>
                <a:lnTo>
                  <a:pt x="67702" y="1319136"/>
                </a:lnTo>
                <a:lnTo>
                  <a:pt x="39477" y="1284926"/>
                </a:lnTo>
                <a:lnTo>
                  <a:pt x="18165" y="1245661"/>
                </a:lnTo>
                <a:lnTo>
                  <a:pt x="4696" y="1202272"/>
                </a:lnTo>
                <a:lnTo>
                  <a:pt x="0" y="1155687"/>
                </a:lnTo>
                <a:lnTo>
                  <a:pt x="0" y="231140"/>
                </a:lnTo>
                <a:close/>
              </a:path>
            </a:pathLst>
          </a:custGeom>
          <a:solidFill>
            <a:schemeClr val="bg1">
              <a:alpha val="35000"/>
            </a:schemeClr>
          </a:solidFill>
          <a:ln w="44450">
            <a:solidFill>
              <a:srgbClr val="7030A0"/>
            </a:solidFill>
          </a:ln>
        </p:spPr>
        <p:txBody>
          <a:bodyPr wrap="square" lIns="108000" tIns="0" rIns="0" bIns="0" rtlCol="0" anchor="ctr" anchorCtr="0"/>
          <a:lstStyle/>
          <a:p>
            <a:pPr marL="8255" marR="216535">
              <a:lnSpc>
                <a:spcPts val="1680"/>
              </a:lnSpc>
            </a:pPr>
            <a:r>
              <a:rPr lang="en-GB" sz="1600" spc="-7" dirty="0">
                <a:solidFill>
                  <a:srgbClr val="143E56"/>
                </a:solidFill>
                <a:latin typeface="Poppins" panose="00000500000000000000" pitchFamily="2" charset="0"/>
                <a:cs typeface="Poppins" panose="00000500000000000000" pitchFamily="2" charset="0"/>
              </a:rPr>
              <a:t>Keeps the </a:t>
            </a:r>
            <a:r>
              <a:rPr lang="en-GB" sz="1600" spc="-4" dirty="0">
                <a:solidFill>
                  <a:srgbClr val="143E56"/>
                </a:solidFill>
                <a:latin typeface="Poppins" panose="00000500000000000000" pitchFamily="2" charset="0"/>
                <a:cs typeface="Poppins" panose="00000500000000000000" pitchFamily="2" charset="0"/>
              </a:rPr>
              <a:t>team on</a:t>
            </a:r>
            <a:r>
              <a:rPr lang="en-GB" sz="1600" spc="-53" dirty="0">
                <a:solidFill>
                  <a:srgbClr val="143E56"/>
                </a:solidFill>
                <a:latin typeface="Poppins" panose="00000500000000000000" pitchFamily="2" charset="0"/>
                <a:cs typeface="Poppins" panose="00000500000000000000" pitchFamily="2" charset="0"/>
              </a:rPr>
              <a:t> </a:t>
            </a:r>
            <a:r>
              <a:rPr lang="en-GB" sz="1600" spc="-7" dirty="0">
                <a:solidFill>
                  <a:srgbClr val="143E56"/>
                </a:solidFill>
                <a:latin typeface="Poppins" panose="00000500000000000000" pitchFamily="2" charset="0"/>
                <a:cs typeface="Poppins" panose="00000500000000000000" pitchFamily="2" charset="0"/>
              </a:rPr>
              <a:t>agenda  </a:t>
            </a:r>
            <a:endParaRPr lang="en-US" sz="1600" dirty="0">
              <a:solidFill>
                <a:srgbClr val="143E56"/>
              </a:solidFill>
              <a:latin typeface="Poppins" panose="00000500000000000000" pitchFamily="2" charset="0"/>
              <a:cs typeface="Poppins" panose="00000500000000000000" pitchFamily="2" charset="0"/>
            </a:endParaRPr>
          </a:p>
          <a:p>
            <a:pPr marL="8255">
              <a:lnSpc>
                <a:spcPts val="1624"/>
              </a:lnSpc>
            </a:pPr>
            <a:r>
              <a:rPr lang="en-GB" sz="1600" spc="-4" dirty="0">
                <a:solidFill>
                  <a:srgbClr val="143E56"/>
                </a:solidFill>
                <a:latin typeface="Poppins" panose="00000500000000000000" pitchFamily="2" charset="0"/>
                <a:cs typeface="Poppins" panose="00000500000000000000" pitchFamily="2" charset="0"/>
              </a:rPr>
              <a:t>Good </a:t>
            </a:r>
            <a:r>
              <a:rPr lang="en-GB" sz="1600" spc="-7" dirty="0">
                <a:solidFill>
                  <a:srgbClr val="143E56"/>
                </a:solidFill>
                <a:latin typeface="Poppins" panose="00000500000000000000" pitchFamily="2" charset="0"/>
                <a:cs typeface="Poppins" panose="00000500000000000000" pitchFamily="2" charset="0"/>
              </a:rPr>
              <a:t>problem-</a:t>
            </a:r>
            <a:r>
              <a:rPr lang="en-GB" sz="1600" spc="-4" dirty="0">
                <a:solidFill>
                  <a:srgbClr val="143E56"/>
                </a:solidFill>
                <a:latin typeface="Poppins" panose="00000500000000000000" pitchFamily="2" charset="0"/>
                <a:cs typeface="Poppins" panose="00000500000000000000" pitchFamily="2" charset="0"/>
              </a:rPr>
              <a:t>solver</a:t>
            </a:r>
            <a:endParaRPr lang="en-GB" sz="1600" dirty="0">
              <a:solidFill>
                <a:srgbClr val="143E56"/>
              </a:solidFill>
              <a:latin typeface="Poppins" panose="00000500000000000000" pitchFamily="2" charset="0"/>
              <a:cs typeface="Poppins" panose="00000500000000000000" pitchFamily="2" charset="0"/>
            </a:endParaRPr>
          </a:p>
          <a:p>
            <a:pPr marL="8255" marR="3175">
              <a:lnSpc>
                <a:spcPts val="1680"/>
              </a:lnSpc>
              <a:spcBef>
                <a:spcPts val="60"/>
              </a:spcBef>
            </a:pPr>
            <a:r>
              <a:rPr lang="en-GB" sz="1600" spc="-7" dirty="0">
                <a:solidFill>
                  <a:srgbClr val="143E56"/>
                </a:solidFill>
                <a:latin typeface="Poppins" panose="00000500000000000000" pitchFamily="2" charset="0"/>
                <a:cs typeface="Poppins" panose="00000500000000000000" pitchFamily="2" charset="0"/>
              </a:rPr>
              <a:t>Hardworking </a:t>
            </a:r>
            <a:r>
              <a:rPr lang="en-GB" sz="1600" spc="-4" dirty="0">
                <a:solidFill>
                  <a:srgbClr val="143E56"/>
                </a:solidFill>
                <a:latin typeface="Poppins" panose="00000500000000000000" pitchFamily="2" charset="0"/>
                <a:cs typeface="Poppins" panose="00000500000000000000" pitchFamily="2" charset="0"/>
              </a:rPr>
              <a:t>and </a:t>
            </a:r>
            <a:r>
              <a:rPr lang="en-GB" sz="1600" spc="-7" dirty="0">
                <a:solidFill>
                  <a:srgbClr val="143E56"/>
                </a:solidFill>
                <a:latin typeface="Poppins" panose="00000500000000000000" pitchFamily="2" charset="0"/>
                <a:cs typeface="Poppins" panose="00000500000000000000" pitchFamily="2" charset="0"/>
              </a:rPr>
              <a:t>persevering </a:t>
            </a:r>
          </a:p>
          <a:p>
            <a:pPr marL="8255" marR="3175">
              <a:lnSpc>
                <a:spcPts val="1680"/>
              </a:lnSpc>
              <a:spcBef>
                <a:spcPts val="60"/>
              </a:spcBef>
            </a:pPr>
            <a:r>
              <a:rPr lang="en-GB" sz="1600" spc="-4" dirty="0">
                <a:solidFill>
                  <a:srgbClr val="143E56"/>
                </a:solidFill>
                <a:latin typeface="Poppins" panose="00000500000000000000" pitchFamily="2" charset="0"/>
                <a:cs typeface="Poppins" panose="00000500000000000000" pitchFamily="2" charset="0"/>
              </a:rPr>
              <a:t>Strong sense of</a:t>
            </a:r>
            <a:r>
              <a:rPr lang="en-GB" sz="1600" spc="-70" dirty="0">
                <a:solidFill>
                  <a:srgbClr val="143E56"/>
                </a:solidFill>
                <a:latin typeface="Poppins" panose="00000500000000000000" pitchFamily="2" charset="0"/>
                <a:cs typeface="Poppins" panose="00000500000000000000" pitchFamily="2" charset="0"/>
              </a:rPr>
              <a:t> </a:t>
            </a:r>
            <a:r>
              <a:rPr lang="en-GB" sz="1600" spc="-7" dirty="0">
                <a:solidFill>
                  <a:srgbClr val="143E56"/>
                </a:solidFill>
                <a:latin typeface="Poppins" panose="00000500000000000000" pitchFamily="2" charset="0"/>
                <a:cs typeface="Poppins" panose="00000500000000000000" pitchFamily="2" charset="0"/>
              </a:rPr>
              <a:t>duty</a:t>
            </a:r>
            <a:endParaRPr lang="en-GB" sz="1600" dirty="0">
              <a:solidFill>
                <a:srgbClr val="143E56"/>
              </a:solidFill>
              <a:latin typeface="Poppins" panose="00000500000000000000" pitchFamily="2" charset="0"/>
              <a:cs typeface="Poppins" panose="00000500000000000000" pitchFamily="2" charset="0"/>
            </a:endParaRPr>
          </a:p>
        </p:txBody>
      </p:sp>
      <p:sp>
        <p:nvSpPr>
          <p:cNvPr id="46" name="object 14">
            <a:extLst>
              <a:ext uri="{FF2B5EF4-FFF2-40B4-BE49-F238E27FC236}">
                <a16:creationId xmlns:a16="http://schemas.microsoft.com/office/drawing/2014/main" id="{D4BDF54F-7D91-2943-A960-144348745804}"/>
              </a:ext>
            </a:extLst>
          </p:cNvPr>
          <p:cNvSpPr/>
          <p:nvPr/>
        </p:nvSpPr>
        <p:spPr>
          <a:xfrm>
            <a:off x="4509518" y="5338152"/>
            <a:ext cx="3258079" cy="1218607"/>
          </a:xfrm>
          <a:custGeom>
            <a:avLst/>
            <a:gdLst/>
            <a:ahLst/>
            <a:cxnLst/>
            <a:rect l="l" t="t" r="r" b="b"/>
            <a:pathLst>
              <a:path w="3576954" h="1386839">
                <a:moveTo>
                  <a:pt x="0" y="231140"/>
                </a:moveTo>
                <a:lnTo>
                  <a:pt x="4696" y="184555"/>
                </a:lnTo>
                <a:lnTo>
                  <a:pt x="18165" y="141167"/>
                </a:lnTo>
                <a:lnTo>
                  <a:pt x="39477" y="101905"/>
                </a:lnTo>
                <a:lnTo>
                  <a:pt x="67702" y="67697"/>
                </a:lnTo>
                <a:lnTo>
                  <a:pt x="101910" y="39473"/>
                </a:lnTo>
                <a:lnTo>
                  <a:pt x="141173" y="18163"/>
                </a:lnTo>
                <a:lnTo>
                  <a:pt x="184559" y="4695"/>
                </a:lnTo>
                <a:lnTo>
                  <a:pt x="231140" y="0"/>
                </a:lnTo>
                <a:lnTo>
                  <a:pt x="3345688" y="0"/>
                </a:lnTo>
                <a:lnTo>
                  <a:pt x="3392268" y="4695"/>
                </a:lnTo>
                <a:lnTo>
                  <a:pt x="3435654" y="18163"/>
                </a:lnTo>
                <a:lnTo>
                  <a:pt x="3474917" y="39473"/>
                </a:lnTo>
                <a:lnTo>
                  <a:pt x="3509125" y="67697"/>
                </a:lnTo>
                <a:lnTo>
                  <a:pt x="3537350" y="101905"/>
                </a:lnTo>
                <a:lnTo>
                  <a:pt x="3558662" y="141167"/>
                </a:lnTo>
                <a:lnTo>
                  <a:pt x="3572131" y="184555"/>
                </a:lnTo>
                <a:lnTo>
                  <a:pt x="3576828" y="231140"/>
                </a:lnTo>
                <a:lnTo>
                  <a:pt x="3576828" y="1155687"/>
                </a:lnTo>
                <a:lnTo>
                  <a:pt x="3572131" y="1202272"/>
                </a:lnTo>
                <a:lnTo>
                  <a:pt x="3558662" y="1245661"/>
                </a:lnTo>
                <a:lnTo>
                  <a:pt x="3537350" y="1284926"/>
                </a:lnTo>
                <a:lnTo>
                  <a:pt x="3509125" y="1319136"/>
                </a:lnTo>
                <a:lnTo>
                  <a:pt x="3474917" y="1347362"/>
                </a:lnTo>
                <a:lnTo>
                  <a:pt x="3435654" y="1368674"/>
                </a:lnTo>
                <a:lnTo>
                  <a:pt x="3392268" y="1382143"/>
                </a:lnTo>
                <a:lnTo>
                  <a:pt x="3345688" y="1386840"/>
                </a:lnTo>
                <a:lnTo>
                  <a:pt x="231140" y="1386840"/>
                </a:lnTo>
                <a:lnTo>
                  <a:pt x="184559" y="1382143"/>
                </a:lnTo>
                <a:lnTo>
                  <a:pt x="141173" y="1368674"/>
                </a:lnTo>
                <a:lnTo>
                  <a:pt x="101910" y="1347362"/>
                </a:lnTo>
                <a:lnTo>
                  <a:pt x="67702" y="1319136"/>
                </a:lnTo>
                <a:lnTo>
                  <a:pt x="39477" y="1284926"/>
                </a:lnTo>
                <a:lnTo>
                  <a:pt x="18165" y="1245661"/>
                </a:lnTo>
                <a:lnTo>
                  <a:pt x="4696" y="1202272"/>
                </a:lnTo>
                <a:lnTo>
                  <a:pt x="0" y="1155687"/>
                </a:lnTo>
                <a:lnTo>
                  <a:pt x="0" y="231140"/>
                </a:lnTo>
                <a:close/>
              </a:path>
            </a:pathLst>
          </a:custGeom>
          <a:solidFill>
            <a:schemeClr val="bg1">
              <a:alpha val="35000"/>
            </a:schemeClr>
          </a:solidFill>
          <a:ln w="44450">
            <a:solidFill>
              <a:srgbClr val="D5DB5A"/>
            </a:solidFill>
          </a:ln>
        </p:spPr>
        <p:txBody>
          <a:bodyPr wrap="square" lIns="108000" tIns="0" rIns="0" bIns="0" rtlCol="0" anchor="ctr" anchorCtr="0"/>
          <a:lstStyle/>
          <a:p>
            <a:pPr marL="8255" marR="3175">
              <a:lnSpc>
                <a:spcPts val="1680"/>
              </a:lnSpc>
            </a:pPr>
            <a:r>
              <a:rPr lang="en-GB" sz="1600" spc="-4" dirty="0">
                <a:solidFill>
                  <a:srgbClr val="143E56"/>
                </a:solidFill>
                <a:latin typeface="Poppins" panose="00000500000000000000" pitchFamily="2" charset="0"/>
                <a:cs typeface="Poppins" panose="00000500000000000000" pitchFamily="2" charset="0"/>
              </a:rPr>
              <a:t>Sees the good in others </a:t>
            </a:r>
            <a:endParaRPr lang="en-US" sz="1600" dirty="0">
              <a:solidFill>
                <a:srgbClr val="143E56"/>
              </a:solidFill>
              <a:latin typeface="Poppins" panose="00000500000000000000" pitchFamily="2" charset="0"/>
              <a:cs typeface="Poppins" panose="00000500000000000000" pitchFamily="2" charset="0"/>
            </a:endParaRPr>
          </a:p>
          <a:p>
            <a:pPr marL="8255" marR="3175">
              <a:lnSpc>
                <a:spcPts val="1680"/>
              </a:lnSpc>
            </a:pPr>
            <a:r>
              <a:rPr lang="en-GB" sz="1600" spc="-7" dirty="0">
                <a:solidFill>
                  <a:srgbClr val="143E56"/>
                </a:solidFill>
                <a:latin typeface="Poppins" panose="00000500000000000000" pitchFamily="2" charset="0"/>
                <a:cs typeface="Poppins" panose="00000500000000000000" pitchFamily="2" charset="0"/>
              </a:rPr>
              <a:t>Flexible </a:t>
            </a:r>
            <a:r>
              <a:rPr lang="en-GB" sz="1600" spc="-4" dirty="0">
                <a:solidFill>
                  <a:srgbClr val="143E56"/>
                </a:solidFill>
                <a:latin typeface="Poppins" panose="00000500000000000000" pitchFamily="2" charset="0"/>
                <a:cs typeface="Poppins" panose="00000500000000000000" pitchFamily="2" charset="0"/>
              </a:rPr>
              <a:t>and</a:t>
            </a:r>
            <a:r>
              <a:rPr lang="en-GB" sz="1600" spc="-28"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tolerant</a:t>
            </a:r>
            <a:endParaRPr lang="en-GB" sz="1600" dirty="0">
              <a:solidFill>
                <a:srgbClr val="143E56"/>
              </a:solidFill>
              <a:latin typeface="Poppins" panose="00000500000000000000" pitchFamily="2" charset="0"/>
              <a:cs typeface="Poppins" panose="00000500000000000000" pitchFamily="2" charset="0"/>
            </a:endParaRPr>
          </a:p>
          <a:p>
            <a:pPr marL="8255" marR="374650">
              <a:lnSpc>
                <a:spcPts val="1680"/>
              </a:lnSpc>
              <a:spcBef>
                <a:spcPts val="60"/>
              </a:spcBef>
            </a:pPr>
            <a:r>
              <a:rPr lang="en-GB" sz="1600" spc="-7" dirty="0">
                <a:solidFill>
                  <a:srgbClr val="143E56"/>
                </a:solidFill>
                <a:latin typeface="Poppins" panose="00000500000000000000" pitchFamily="2" charset="0"/>
                <a:cs typeface="Poppins" panose="00000500000000000000" pitchFamily="2" charset="0"/>
              </a:rPr>
              <a:t>Builds </a:t>
            </a:r>
            <a:r>
              <a:rPr lang="en-GB" sz="1600" spc="-4" dirty="0">
                <a:solidFill>
                  <a:srgbClr val="143E56"/>
                </a:solidFill>
                <a:latin typeface="Poppins" panose="00000500000000000000" pitchFamily="2" charset="0"/>
                <a:cs typeface="Poppins" panose="00000500000000000000" pitchFamily="2" charset="0"/>
              </a:rPr>
              <a:t>lasting </a:t>
            </a:r>
            <a:r>
              <a:rPr lang="en-GB" sz="1600" spc="-7" dirty="0">
                <a:solidFill>
                  <a:srgbClr val="143E56"/>
                </a:solidFill>
                <a:latin typeface="Poppins" panose="00000500000000000000" pitchFamily="2" charset="0"/>
                <a:cs typeface="Poppins" panose="00000500000000000000" pitchFamily="2" charset="0"/>
              </a:rPr>
              <a:t>relationships </a:t>
            </a:r>
          </a:p>
          <a:p>
            <a:pPr marL="8255" marR="374650">
              <a:lnSpc>
                <a:spcPts val="1680"/>
              </a:lnSpc>
              <a:spcBef>
                <a:spcPts val="60"/>
              </a:spcBef>
            </a:pPr>
            <a:r>
              <a:rPr lang="en-GB" sz="1600" spc="-4" dirty="0">
                <a:solidFill>
                  <a:srgbClr val="143E56"/>
                </a:solidFill>
                <a:latin typeface="Poppins" panose="00000500000000000000" pitchFamily="2" charset="0"/>
                <a:cs typeface="Poppins" panose="00000500000000000000" pitchFamily="2" charset="0"/>
              </a:rPr>
              <a:t>Team</a:t>
            </a:r>
            <a:r>
              <a:rPr lang="en-GB" sz="1600" spc="-88" dirty="0">
                <a:solidFill>
                  <a:srgbClr val="143E56"/>
                </a:solidFill>
                <a:latin typeface="Poppins" panose="00000500000000000000" pitchFamily="2" charset="0"/>
                <a:cs typeface="Poppins" panose="00000500000000000000" pitchFamily="2" charset="0"/>
              </a:rPr>
              <a:t> </a:t>
            </a:r>
            <a:r>
              <a:rPr lang="en-GB" sz="1600" spc="-4" dirty="0">
                <a:solidFill>
                  <a:srgbClr val="143E56"/>
                </a:solidFill>
                <a:latin typeface="Poppins" panose="00000500000000000000" pitchFamily="2" charset="0"/>
                <a:cs typeface="Poppins" panose="00000500000000000000" pitchFamily="2" charset="0"/>
              </a:rPr>
              <a:t>player</a:t>
            </a:r>
            <a:endParaRPr lang="en-GB" sz="1600" dirty="0">
              <a:solidFill>
                <a:srgbClr val="14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9C41E1A5-CA91-CF10-5542-75AB986DEF09}"/>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9EC81C43-3F5B-B951-490F-601959F039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4793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animBg="1"/>
      <p:bldP spid="43"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3311F6-DE34-F24C-A881-1D68E1A0C5BB}"/>
              </a:ext>
            </a:extLst>
          </p:cNvPr>
          <p:cNvSpPr txBox="1">
            <a:spLocks/>
          </p:cNvSpPr>
          <p:nvPr/>
        </p:nvSpPr>
        <p:spPr>
          <a:xfrm>
            <a:off x="2681430" y="374507"/>
            <a:ext cx="7330584" cy="5638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solidFill>
                  <a:srgbClr val="143E56"/>
                </a:solidFill>
                <a:latin typeface="Poppins" panose="00000500000000000000" pitchFamily="2" charset="0"/>
                <a:cs typeface="Poppins" panose="00000500000000000000" pitchFamily="2" charset="0"/>
              </a:rPr>
              <a:t>Authentic Leadership Approaches </a:t>
            </a:r>
          </a:p>
        </p:txBody>
      </p:sp>
      <p:sp>
        <p:nvSpPr>
          <p:cNvPr id="19" name="Text Box 75">
            <a:extLst>
              <a:ext uri="{FF2B5EF4-FFF2-40B4-BE49-F238E27FC236}">
                <a16:creationId xmlns:a16="http://schemas.microsoft.com/office/drawing/2014/main" id="{A66D3A8A-C1B4-1044-8A20-E9DB694E8F2F}"/>
              </a:ext>
            </a:extLst>
          </p:cNvPr>
          <p:cNvSpPr txBox="1">
            <a:spLocks noChangeArrowheads="1"/>
          </p:cNvSpPr>
          <p:nvPr/>
        </p:nvSpPr>
        <p:spPr bwMode="auto">
          <a:xfrm>
            <a:off x="1820994" y="1921902"/>
            <a:ext cx="2645948" cy="849801"/>
          </a:xfrm>
          <a:prstGeom prst="roundRect">
            <a:avLst/>
          </a:prstGeom>
          <a:solidFill>
            <a:srgbClr val="FFFFFF">
              <a:alpha val="70195"/>
            </a:srgbClr>
          </a:solidFill>
          <a:ln w="38100">
            <a:solidFill>
              <a:srgbClr val="00A4ED"/>
            </a:solidFill>
            <a:miter lim="800000"/>
            <a:headEnd/>
            <a:tailEnd/>
          </a:ln>
        </p:spPr>
        <p:txBody>
          <a:bodyPr rot="0" vert="horz" wrap="square" lIns="91440" tIns="396000" rIns="91440" bIns="45720" anchor="ctr" anchorCtr="0" upright="1">
            <a:noAutofit/>
          </a:bodyPr>
          <a:lstStyle/>
          <a:p>
            <a:pPr algn="ctr">
              <a:lnSpc>
                <a:spcPct val="115000"/>
              </a:lnSpc>
            </a:pPr>
            <a:r>
              <a:rPr lang="en-GB" i="1">
                <a:solidFill>
                  <a:srgbClr val="143E56"/>
                </a:solidFill>
                <a:latin typeface="Poppins" panose="00000500000000000000" pitchFamily="2" charset="0"/>
                <a:ea typeface="ＭＳ 明朝"/>
                <a:cs typeface="Poppins" panose="00000500000000000000" pitchFamily="2" charset="0"/>
              </a:rPr>
              <a:t>“Let’s do this right!”</a:t>
            </a:r>
          </a:p>
          <a:p>
            <a:pPr algn="ctr"/>
            <a:endParaRPr lang="en-US" i="1">
              <a:solidFill>
                <a:srgbClr val="143E56"/>
              </a:solidFill>
              <a:latin typeface="Poppins" panose="00000500000000000000" pitchFamily="2" charset="0"/>
              <a:cs typeface="Poppins" panose="00000500000000000000" pitchFamily="2" charset="0"/>
            </a:endParaRPr>
          </a:p>
        </p:txBody>
      </p:sp>
      <p:sp>
        <p:nvSpPr>
          <p:cNvPr id="21" name="Text Box 71">
            <a:extLst>
              <a:ext uri="{FF2B5EF4-FFF2-40B4-BE49-F238E27FC236}">
                <a16:creationId xmlns:a16="http://schemas.microsoft.com/office/drawing/2014/main" id="{33B93EBC-462B-D046-92AA-12F30246F77E}"/>
              </a:ext>
            </a:extLst>
          </p:cNvPr>
          <p:cNvSpPr txBox="1">
            <a:spLocks noChangeArrowheads="1"/>
          </p:cNvSpPr>
          <p:nvPr/>
        </p:nvSpPr>
        <p:spPr bwMode="auto">
          <a:xfrm>
            <a:off x="7756175" y="1921901"/>
            <a:ext cx="2509520" cy="849802"/>
          </a:xfrm>
          <a:prstGeom prst="roundRect">
            <a:avLst/>
          </a:prstGeom>
          <a:solidFill>
            <a:srgbClr val="FFFFFF">
              <a:alpha val="70195"/>
            </a:srgbClr>
          </a:solidFill>
          <a:ln w="38100">
            <a:solidFill>
              <a:srgbClr val="D9251A"/>
            </a:solidFill>
            <a:miter lim="800000"/>
            <a:headEnd/>
            <a:tailEnd/>
          </a:ln>
        </p:spPr>
        <p:txBody>
          <a:bodyPr rot="0" vert="horz" wrap="square" lIns="91440" tIns="360000" rIns="91440" bIns="45720" anchor="ctr" anchorCtr="0" upright="1">
            <a:noAutofit/>
          </a:bodyPr>
          <a:lstStyle/>
          <a:p>
            <a:pPr algn="ctr">
              <a:lnSpc>
                <a:spcPct val="115000"/>
              </a:lnSpc>
            </a:pPr>
            <a:r>
              <a:rPr lang="en-GB" i="1">
                <a:solidFill>
                  <a:srgbClr val="143E56"/>
                </a:solidFill>
                <a:latin typeface="Poppins" panose="00000500000000000000" pitchFamily="2" charset="0"/>
                <a:ea typeface="ＭＳ 明朝"/>
                <a:cs typeface="Poppins" panose="00000500000000000000" pitchFamily="2" charset="0"/>
              </a:rPr>
              <a:t>“Let’s make a big impact!”</a:t>
            </a:r>
          </a:p>
          <a:p>
            <a:pPr algn="ctr">
              <a:lnSpc>
                <a:spcPct val="115000"/>
              </a:lnSpc>
            </a:pPr>
            <a:r>
              <a:rPr lang="en-GB" i="1">
                <a:solidFill>
                  <a:srgbClr val="143E56"/>
                </a:solidFill>
                <a:latin typeface="Poppins" panose="00000500000000000000" pitchFamily="2" charset="0"/>
                <a:ea typeface="ＭＳ 明朝"/>
                <a:cs typeface="Poppins" panose="00000500000000000000" pitchFamily="2" charset="0"/>
              </a:rPr>
              <a:t> </a:t>
            </a:r>
          </a:p>
        </p:txBody>
      </p:sp>
      <p:sp>
        <p:nvSpPr>
          <p:cNvPr id="22" name="Text Box 76">
            <a:extLst>
              <a:ext uri="{FF2B5EF4-FFF2-40B4-BE49-F238E27FC236}">
                <a16:creationId xmlns:a16="http://schemas.microsoft.com/office/drawing/2014/main" id="{78D30D7B-A8D5-E14C-BEF2-6F45686718D2}"/>
              </a:ext>
            </a:extLst>
          </p:cNvPr>
          <p:cNvSpPr txBox="1">
            <a:spLocks noChangeArrowheads="1"/>
          </p:cNvSpPr>
          <p:nvPr/>
        </p:nvSpPr>
        <p:spPr bwMode="auto">
          <a:xfrm>
            <a:off x="8399517" y="3272027"/>
            <a:ext cx="2509520" cy="849802"/>
          </a:xfrm>
          <a:prstGeom prst="roundRect">
            <a:avLst/>
          </a:prstGeom>
          <a:solidFill>
            <a:srgbClr val="FFFFFF">
              <a:alpha val="70195"/>
            </a:srgbClr>
          </a:solidFill>
          <a:ln w="38100">
            <a:solidFill>
              <a:schemeClr val="accent2"/>
            </a:solidFill>
            <a:miter lim="800000"/>
            <a:headEnd/>
            <a:tailEnd/>
          </a:ln>
        </p:spPr>
        <p:txBody>
          <a:bodyPr rot="0" vert="horz" wrap="square" lIns="91440" tIns="36000" rIns="91440" bIns="45720" anchor="ctr" anchorCtr="0" upright="1">
            <a:noAutofit/>
          </a:bodyPr>
          <a:lstStyle/>
          <a:p>
            <a:pPr algn="ctr">
              <a:lnSpc>
                <a:spcPct val="110000"/>
              </a:lnSpc>
            </a:pPr>
            <a:r>
              <a:rPr lang="en-GB" i="1">
                <a:solidFill>
                  <a:srgbClr val="143E56"/>
                </a:solidFill>
                <a:latin typeface="Poppins" panose="00000500000000000000" pitchFamily="2" charset="0"/>
                <a:ea typeface="ＭＳ 明朝"/>
                <a:cs typeface="Poppins" panose="00000500000000000000" pitchFamily="2" charset="0"/>
              </a:rPr>
              <a:t>“Let’s get this show on the road!”</a:t>
            </a:r>
          </a:p>
        </p:txBody>
      </p:sp>
      <p:sp>
        <p:nvSpPr>
          <p:cNvPr id="23" name="Text Box 73">
            <a:extLst>
              <a:ext uri="{FF2B5EF4-FFF2-40B4-BE49-F238E27FC236}">
                <a16:creationId xmlns:a16="http://schemas.microsoft.com/office/drawing/2014/main" id="{8FCFC6AC-F77C-CD48-A8D4-34374A88486B}"/>
              </a:ext>
            </a:extLst>
          </p:cNvPr>
          <p:cNvSpPr txBox="1">
            <a:spLocks noChangeArrowheads="1"/>
          </p:cNvSpPr>
          <p:nvPr/>
        </p:nvSpPr>
        <p:spPr bwMode="auto">
          <a:xfrm>
            <a:off x="1175947" y="3200494"/>
            <a:ext cx="2509520" cy="849802"/>
          </a:xfrm>
          <a:prstGeom prst="roundRect">
            <a:avLst/>
          </a:prstGeom>
          <a:solidFill>
            <a:srgbClr val="FFFFFF">
              <a:alpha val="70195"/>
            </a:srgbClr>
          </a:solidFill>
          <a:ln w="38100">
            <a:solidFill>
              <a:srgbClr val="60C085"/>
            </a:solidFill>
            <a:miter lim="800000"/>
            <a:headEnd/>
            <a:tailEnd/>
          </a:ln>
        </p:spPr>
        <p:txBody>
          <a:bodyPr rot="0" vert="horz" wrap="square" lIns="91440" tIns="180000" rIns="91440" bIns="45720" anchor="b" anchorCtr="0" upright="1">
            <a:noAutofit/>
          </a:bodyPr>
          <a:lstStyle/>
          <a:p>
            <a:pPr algn="ctr">
              <a:lnSpc>
                <a:spcPct val="110000"/>
              </a:lnSpc>
            </a:pPr>
            <a:r>
              <a:rPr lang="en-GB" i="1">
                <a:solidFill>
                  <a:srgbClr val="143E56"/>
                </a:solidFill>
                <a:latin typeface="Poppins" panose="00000500000000000000" pitchFamily="2" charset="0"/>
                <a:ea typeface="ＭＳ 明朝"/>
                <a:cs typeface="Poppins" panose="00000500000000000000" pitchFamily="2" charset="0"/>
              </a:rPr>
              <a:t>“Let’s set ourselves up for success!”</a:t>
            </a:r>
          </a:p>
        </p:txBody>
      </p:sp>
      <p:sp>
        <p:nvSpPr>
          <p:cNvPr id="32" name="Text Box 77">
            <a:extLst>
              <a:ext uri="{FF2B5EF4-FFF2-40B4-BE49-F238E27FC236}">
                <a16:creationId xmlns:a16="http://schemas.microsoft.com/office/drawing/2014/main" id="{6CB9CDC4-6A2E-EB43-9BB1-FC8689229B88}"/>
              </a:ext>
            </a:extLst>
          </p:cNvPr>
          <p:cNvSpPr txBox="1">
            <a:spLocks noChangeArrowheads="1"/>
          </p:cNvSpPr>
          <p:nvPr/>
        </p:nvSpPr>
        <p:spPr bwMode="auto">
          <a:xfrm>
            <a:off x="1717414" y="4492797"/>
            <a:ext cx="2655570" cy="849802"/>
          </a:xfrm>
          <a:prstGeom prst="roundRect">
            <a:avLst/>
          </a:prstGeom>
          <a:solidFill>
            <a:srgbClr val="FFFFFF">
              <a:alpha val="70195"/>
            </a:srgbClr>
          </a:solidFill>
          <a:ln w="38100">
            <a:solidFill>
              <a:srgbClr val="73C619"/>
            </a:solidFill>
            <a:miter lim="800000"/>
            <a:headEnd/>
            <a:tailEnd/>
          </a:ln>
        </p:spPr>
        <p:txBody>
          <a:bodyPr rot="0" vert="horz" wrap="square" lIns="91440" tIns="72000" rIns="91440" bIns="45720" anchor="b" anchorCtr="0" upright="1">
            <a:noAutofit/>
          </a:bodyPr>
          <a:lstStyle/>
          <a:p>
            <a:pPr algn="ctr">
              <a:lnSpc>
                <a:spcPct val="115000"/>
              </a:lnSpc>
            </a:pPr>
            <a:r>
              <a:rPr lang="en-GB" i="1">
                <a:solidFill>
                  <a:srgbClr val="143E56"/>
                </a:solidFill>
                <a:latin typeface="Poppins" panose="00000500000000000000" pitchFamily="2" charset="0"/>
                <a:cs typeface="Poppins" panose="00000500000000000000" pitchFamily="2" charset="0"/>
              </a:rPr>
              <a:t>“Let’s do this together!” </a:t>
            </a:r>
            <a:r>
              <a:rPr lang="en-GB">
                <a:solidFill>
                  <a:srgbClr val="143E56"/>
                </a:solidFill>
                <a:latin typeface="Poppins" panose="00000500000000000000" pitchFamily="2" charset="0"/>
                <a:ea typeface="Franklin Gothic Medium"/>
                <a:cs typeface="Poppins" panose="00000500000000000000" pitchFamily="2" charset="0"/>
              </a:rPr>
              <a:t>​</a:t>
            </a:r>
            <a:endParaRPr lang="en-GB" i="1">
              <a:solidFill>
                <a:srgbClr val="143E56"/>
              </a:solidFill>
              <a:latin typeface="Poppins" panose="00000500000000000000" pitchFamily="2" charset="0"/>
              <a:ea typeface="ＭＳ 明朝"/>
              <a:cs typeface="Poppins" panose="00000500000000000000" pitchFamily="2" charset="0"/>
            </a:endParaRPr>
          </a:p>
        </p:txBody>
      </p:sp>
      <p:sp>
        <p:nvSpPr>
          <p:cNvPr id="38" name="Text Box 78">
            <a:extLst>
              <a:ext uri="{FF2B5EF4-FFF2-40B4-BE49-F238E27FC236}">
                <a16:creationId xmlns:a16="http://schemas.microsoft.com/office/drawing/2014/main" id="{F7908615-7450-E945-9AA9-2EC37A7D04A7}"/>
              </a:ext>
            </a:extLst>
          </p:cNvPr>
          <p:cNvSpPr txBox="1">
            <a:spLocks noChangeArrowheads="1"/>
          </p:cNvSpPr>
          <p:nvPr/>
        </p:nvSpPr>
        <p:spPr bwMode="auto">
          <a:xfrm>
            <a:off x="7851425" y="4493972"/>
            <a:ext cx="2509520" cy="849802"/>
          </a:xfrm>
          <a:prstGeom prst="roundRect">
            <a:avLst/>
          </a:prstGeom>
          <a:solidFill>
            <a:srgbClr val="FFFFFF">
              <a:alpha val="70195"/>
            </a:srgbClr>
          </a:solidFill>
          <a:ln w="38100">
            <a:solidFill>
              <a:srgbClr val="E8BA00"/>
            </a:solidFill>
            <a:miter lim="800000"/>
            <a:headEnd/>
            <a:tailEnd/>
          </a:ln>
        </p:spPr>
        <p:txBody>
          <a:bodyPr rot="0" vert="horz" wrap="square" lIns="91440" tIns="360000" rIns="91440" bIns="45720" anchor="ctr" anchorCtr="0" upright="1">
            <a:noAutofit/>
          </a:bodyPr>
          <a:lstStyle/>
          <a:p>
            <a:pPr algn="ctr">
              <a:lnSpc>
                <a:spcPct val="115000"/>
              </a:lnSpc>
            </a:pPr>
            <a:r>
              <a:rPr lang="en-GB" i="1">
                <a:solidFill>
                  <a:srgbClr val="143E56"/>
                </a:solidFill>
                <a:latin typeface="Poppins" panose="00000500000000000000" pitchFamily="2" charset="0"/>
                <a:ea typeface="ＭＳ 明朝"/>
                <a:cs typeface="Poppins" panose="00000500000000000000" pitchFamily="2" charset="0"/>
              </a:rPr>
              <a:t>“Let’s give it our best shot!”</a:t>
            </a:r>
          </a:p>
          <a:p>
            <a:pPr algn="ctr">
              <a:lnSpc>
                <a:spcPct val="115000"/>
              </a:lnSpc>
            </a:pPr>
            <a:endParaRPr lang="en-GB" i="1">
              <a:solidFill>
                <a:srgbClr val="143E56"/>
              </a:solidFill>
              <a:latin typeface="Poppins" panose="00000500000000000000" pitchFamily="2" charset="0"/>
              <a:ea typeface="ＭＳ 明朝"/>
              <a:cs typeface="Poppins" panose="00000500000000000000" pitchFamily="2" charset="0"/>
            </a:endParaRPr>
          </a:p>
        </p:txBody>
      </p:sp>
      <p:pic>
        <p:nvPicPr>
          <p:cNvPr id="15" name="Picture 14">
            <a:extLst>
              <a:ext uri="{FF2B5EF4-FFF2-40B4-BE49-F238E27FC236}">
                <a16:creationId xmlns:a16="http://schemas.microsoft.com/office/drawing/2014/main" id="{609D6CD4-B8C0-9E49-A424-7DFB1419AA62}"/>
              </a:ext>
            </a:extLst>
          </p:cNvPr>
          <p:cNvPicPr/>
          <p:nvPr/>
        </p:nvPicPr>
        <p:blipFill>
          <a:blip r:embed="rId3"/>
          <a:stretch/>
        </p:blipFill>
        <p:spPr>
          <a:xfrm>
            <a:off x="4473311" y="2179588"/>
            <a:ext cx="3292370" cy="3292368"/>
          </a:xfrm>
          <a:prstGeom prst="rect">
            <a:avLst/>
          </a:prstGeom>
          <a:ln>
            <a:noFill/>
          </a:ln>
        </p:spPr>
      </p:pic>
      <p:sp>
        <p:nvSpPr>
          <p:cNvPr id="20" name="Text Box 72">
            <a:extLst>
              <a:ext uri="{FF2B5EF4-FFF2-40B4-BE49-F238E27FC236}">
                <a16:creationId xmlns:a16="http://schemas.microsoft.com/office/drawing/2014/main" id="{B29C2788-2CD6-FD41-8E79-01DDA718B1BE}"/>
              </a:ext>
            </a:extLst>
          </p:cNvPr>
          <p:cNvSpPr txBox="1">
            <a:spLocks noChangeArrowheads="1"/>
          </p:cNvSpPr>
          <p:nvPr/>
        </p:nvSpPr>
        <p:spPr bwMode="auto">
          <a:xfrm>
            <a:off x="4847273" y="1124408"/>
            <a:ext cx="2544445" cy="849801"/>
          </a:xfrm>
          <a:prstGeom prst="roundRect">
            <a:avLst/>
          </a:prstGeom>
          <a:solidFill>
            <a:srgbClr val="FFFFFF">
              <a:alpha val="70195"/>
            </a:srgbClr>
          </a:solidFill>
          <a:ln w="38100">
            <a:solidFill>
              <a:srgbClr val="7A4185"/>
            </a:solidFill>
            <a:miter lim="800000"/>
            <a:headEnd/>
            <a:tailEnd/>
          </a:ln>
        </p:spPr>
        <p:txBody>
          <a:bodyPr rot="0" vert="horz" wrap="square" lIns="91440" tIns="324000" rIns="91440" bIns="45720" anchor="ctr" anchorCtr="0" upright="1">
            <a:noAutofit/>
          </a:bodyPr>
          <a:lstStyle/>
          <a:p>
            <a:pPr algn="ctr">
              <a:lnSpc>
                <a:spcPct val="115000"/>
              </a:lnSpc>
            </a:pPr>
            <a:r>
              <a:rPr lang="en-GB" i="1">
                <a:solidFill>
                  <a:srgbClr val="143E56"/>
                </a:solidFill>
                <a:latin typeface="Poppins" panose="00000500000000000000" pitchFamily="2" charset="0"/>
                <a:ea typeface="ＭＳ 明朝"/>
                <a:cs typeface="Poppins" panose="00000500000000000000" pitchFamily="2" charset="0"/>
              </a:rPr>
              <a:t>“Let’s deliver what we’ve promised!”</a:t>
            </a:r>
          </a:p>
          <a:p>
            <a:pPr algn="ctr">
              <a:lnSpc>
                <a:spcPct val="115000"/>
              </a:lnSpc>
            </a:pPr>
            <a:endParaRPr lang="en-GB" i="1">
              <a:solidFill>
                <a:srgbClr val="143E56"/>
              </a:solidFill>
              <a:latin typeface="Poppins" panose="00000500000000000000" pitchFamily="2" charset="0"/>
              <a:ea typeface="ＭＳ 明朝"/>
              <a:cs typeface="Poppins" panose="00000500000000000000" pitchFamily="2" charset="0"/>
            </a:endParaRPr>
          </a:p>
        </p:txBody>
      </p:sp>
      <p:sp>
        <p:nvSpPr>
          <p:cNvPr id="37" name="Text Box 74">
            <a:extLst>
              <a:ext uri="{FF2B5EF4-FFF2-40B4-BE49-F238E27FC236}">
                <a16:creationId xmlns:a16="http://schemas.microsoft.com/office/drawing/2014/main" id="{DF83FC5C-7448-3D46-9AC0-E52198DF7F25}"/>
              </a:ext>
            </a:extLst>
          </p:cNvPr>
          <p:cNvSpPr txBox="1">
            <a:spLocks noChangeArrowheads="1"/>
          </p:cNvSpPr>
          <p:nvPr/>
        </p:nvSpPr>
        <p:spPr bwMode="auto">
          <a:xfrm>
            <a:off x="4847273" y="5589340"/>
            <a:ext cx="2597150" cy="849801"/>
          </a:xfrm>
          <a:prstGeom prst="roundRect">
            <a:avLst/>
          </a:prstGeom>
          <a:solidFill>
            <a:srgbClr val="FFFFFF">
              <a:alpha val="70195"/>
            </a:srgbClr>
          </a:solidFill>
          <a:ln w="38100">
            <a:solidFill>
              <a:srgbClr val="BCCB3D"/>
            </a:solidFill>
            <a:miter lim="800000"/>
            <a:headEnd/>
            <a:tailEnd/>
          </a:ln>
        </p:spPr>
        <p:txBody>
          <a:bodyPr rot="0" vert="horz" wrap="square" lIns="91440" tIns="216000" rIns="91440" bIns="45720" anchor="b" anchorCtr="0" upright="1">
            <a:noAutofit/>
          </a:bodyPr>
          <a:lstStyle/>
          <a:p>
            <a:pPr algn="ctr">
              <a:lnSpc>
                <a:spcPct val="115000"/>
              </a:lnSpc>
            </a:pPr>
            <a:r>
              <a:rPr lang="en-GB" i="1">
                <a:solidFill>
                  <a:srgbClr val="143E56"/>
                </a:solidFill>
                <a:latin typeface="Poppins" panose="00000500000000000000" pitchFamily="2" charset="0"/>
                <a:ea typeface="ＭＳ 明朝"/>
                <a:cs typeface="Poppins" panose="00000500000000000000" pitchFamily="2" charset="0"/>
              </a:rPr>
              <a:t>“You’re the best team for the job!” </a:t>
            </a:r>
          </a:p>
        </p:txBody>
      </p:sp>
      <p:pic>
        <p:nvPicPr>
          <p:cNvPr id="3" name="Picture 2" descr="Graphical user interface, text, application, email&#10;&#10;Description automatically generated">
            <a:extLst>
              <a:ext uri="{FF2B5EF4-FFF2-40B4-BE49-F238E27FC236}">
                <a16:creationId xmlns:a16="http://schemas.microsoft.com/office/drawing/2014/main" id="{CECE411E-2BB2-1CDA-2ABA-7769416BC739}"/>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DABA4E9D-125F-1E72-24DF-D90E3E2B37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82549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10"/>
          <p:cNvSpPr txBox="1"/>
          <p:nvPr/>
        </p:nvSpPr>
        <p:spPr>
          <a:xfrm>
            <a:off x="1830118" y="523720"/>
            <a:ext cx="8531761"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GB" sz="3200" dirty="0">
                <a:solidFill>
                  <a:srgbClr val="143E56"/>
                </a:solidFill>
                <a:latin typeface="Poppins" panose="00000500000000000000" pitchFamily="2" charset="0"/>
                <a:cs typeface="Poppins" panose="00000500000000000000" pitchFamily="2" charset="0"/>
              </a:rPr>
              <a:t>The four postures of a leader</a:t>
            </a:r>
            <a:endParaRPr sz="3200" dirty="0">
              <a:solidFill>
                <a:srgbClr val="143E56"/>
              </a:solidFill>
              <a:latin typeface="Poppins" panose="00000500000000000000" pitchFamily="2" charset="0"/>
              <a:cs typeface="Poppins" panose="00000500000000000000" pitchFamily="2" charset="0"/>
            </a:endParaRPr>
          </a:p>
        </p:txBody>
      </p:sp>
      <p:grpSp>
        <p:nvGrpSpPr>
          <p:cNvPr id="5" name="Group 4">
            <a:extLst>
              <a:ext uri="{FF2B5EF4-FFF2-40B4-BE49-F238E27FC236}">
                <a16:creationId xmlns:a16="http://schemas.microsoft.com/office/drawing/2014/main" id="{AD1AB7B3-2A4E-194F-AD12-645C70203390}"/>
              </a:ext>
            </a:extLst>
          </p:cNvPr>
          <p:cNvGrpSpPr/>
          <p:nvPr/>
        </p:nvGrpSpPr>
        <p:grpSpPr>
          <a:xfrm>
            <a:off x="2322879" y="1310497"/>
            <a:ext cx="3382419" cy="2483776"/>
            <a:chOff x="138908" y="1233922"/>
            <a:chExt cx="3382419" cy="2483776"/>
          </a:xfrm>
        </p:grpSpPr>
        <p:sp>
          <p:nvSpPr>
            <p:cNvPr id="3" name="Triangle 2">
              <a:extLst>
                <a:ext uri="{FF2B5EF4-FFF2-40B4-BE49-F238E27FC236}">
                  <a16:creationId xmlns:a16="http://schemas.microsoft.com/office/drawing/2014/main" id="{F2CD1729-4FB4-EC4F-8701-30F7976C7B78}"/>
                </a:ext>
              </a:extLst>
            </p:cNvPr>
            <p:cNvSpPr/>
            <p:nvPr/>
          </p:nvSpPr>
          <p:spPr>
            <a:xfrm>
              <a:off x="1353209" y="1557773"/>
              <a:ext cx="953819" cy="1636159"/>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16" name="Oval 15">
              <a:extLst>
                <a:ext uri="{FF2B5EF4-FFF2-40B4-BE49-F238E27FC236}">
                  <a16:creationId xmlns:a16="http://schemas.microsoft.com/office/drawing/2014/main" id="{15CB6F47-D3CD-9D4D-8909-BBF12D6291FE}"/>
                </a:ext>
              </a:extLst>
            </p:cNvPr>
            <p:cNvSpPr/>
            <p:nvPr/>
          </p:nvSpPr>
          <p:spPr>
            <a:xfrm>
              <a:off x="1668193" y="1233922"/>
              <a:ext cx="323850" cy="3238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C8E8D6C4-BE50-3A42-9137-B9AD4CE414CB}"/>
                </a:ext>
              </a:extLst>
            </p:cNvPr>
            <p:cNvSpPr txBox="1"/>
            <p:nvPr/>
          </p:nvSpPr>
          <p:spPr>
            <a:xfrm>
              <a:off x="138908" y="3317588"/>
              <a:ext cx="33824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000">
                  <a:solidFill>
                    <a:srgbClr val="143E56"/>
                  </a:solidFill>
                  <a:latin typeface="Poppins" panose="00000500000000000000" pitchFamily="2" charset="0"/>
                  <a:cs typeface="Poppins" panose="00000500000000000000" pitchFamily="2" charset="0"/>
                </a:rPr>
                <a:t>Take responsibility</a:t>
              </a:r>
              <a:endParaRPr lang="en-US" sz="2000" b="1">
                <a:solidFill>
                  <a:srgbClr val="143E56"/>
                </a:solidFill>
                <a:latin typeface="Poppins" panose="00000500000000000000" pitchFamily="2" charset="0"/>
                <a:cs typeface="Poppins" panose="00000500000000000000" pitchFamily="2" charset="0"/>
              </a:endParaRPr>
            </a:p>
          </p:txBody>
        </p:sp>
      </p:grpSp>
      <p:grpSp>
        <p:nvGrpSpPr>
          <p:cNvPr id="6" name="Group 5">
            <a:extLst>
              <a:ext uri="{FF2B5EF4-FFF2-40B4-BE49-F238E27FC236}">
                <a16:creationId xmlns:a16="http://schemas.microsoft.com/office/drawing/2014/main" id="{CF49D5B6-DFF8-A54D-BEB5-80DC0944E27B}"/>
              </a:ext>
            </a:extLst>
          </p:cNvPr>
          <p:cNvGrpSpPr/>
          <p:nvPr/>
        </p:nvGrpSpPr>
        <p:grpSpPr>
          <a:xfrm>
            <a:off x="6486704" y="1325265"/>
            <a:ext cx="3382419" cy="2472889"/>
            <a:chOff x="3660234" y="1244809"/>
            <a:chExt cx="3382419" cy="2472889"/>
          </a:xfrm>
        </p:grpSpPr>
        <p:sp>
          <p:nvSpPr>
            <p:cNvPr id="12" name="Triangle 11">
              <a:extLst>
                <a:ext uri="{FF2B5EF4-FFF2-40B4-BE49-F238E27FC236}">
                  <a16:creationId xmlns:a16="http://schemas.microsoft.com/office/drawing/2014/main" id="{ED3DE6E6-7D7E-E34E-A231-282FF64868F9}"/>
                </a:ext>
              </a:extLst>
            </p:cNvPr>
            <p:cNvSpPr/>
            <p:nvPr/>
          </p:nvSpPr>
          <p:spPr>
            <a:xfrm rot="10800000">
              <a:off x="4880291" y="1244809"/>
              <a:ext cx="953819" cy="1636159"/>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4" name="Oval 3">
              <a:extLst>
                <a:ext uri="{FF2B5EF4-FFF2-40B4-BE49-F238E27FC236}">
                  <a16:creationId xmlns:a16="http://schemas.microsoft.com/office/drawing/2014/main" id="{8AB70AEC-0464-1A4C-9E5E-3A5DE2D5082D}"/>
                </a:ext>
              </a:extLst>
            </p:cNvPr>
            <p:cNvSpPr/>
            <p:nvPr/>
          </p:nvSpPr>
          <p:spPr>
            <a:xfrm>
              <a:off x="5195275" y="2880968"/>
              <a:ext cx="323850" cy="3238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B2BE6945-2512-A844-88F9-0C2E50CBD293}"/>
                </a:ext>
              </a:extLst>
            </p:cNvPr>
            <p:cNvSpPr txBox="1"/>
            <p:nvPr/>
          </p:nvSpPr>
          <p:spPr>
            <a:xfrm>
              <a:off x="3660234" y="3317588"/>
              <a:ext cx="33824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000">
                  <a:solidFill>
                    <a:srgbClr val="143E56"/>
                  </a:solidFill>
                  <a:latin typeface="Poppins" panose="00000500000000000000" pitchFamily="2" charset="0"/>
                  <a:cs typeface="Poppins" panose="00000500000000000000" pitchFamily="2" charset="0"/>
                </a:rPr>
                <a:t>Serve &amp; empower</a:t>
              </a:r>
              <a:endParaRPr lang="en-US" sz="2000" b="1">
                <a:solidFill>
                  <a:srgbClr val="143E56"/>
                </a:solidFill>
                <a:latin typeface="Poppins" panose="00000500000000000000" pitchFamily="2" charset="0"/>
                <a:cs typeface="Poppins" panose="00000500000000000000" pitchFamily="2" charset="0"/>
              </a:endParaRPr>
            </a:p>
          </p:txBody>
        </p:sp>
      </p:grpSp>
      <p:grpSp>
        <p:nvGrpSpPr>
          <p:cNvPr id="11" name="Group 10">
            <a:extLst>
              <a:ext uri="{FF2B5EF4-FFF2-40B4-BE49-F238E27FC236}">
                <a16:creationId xmlns:a16="http://schemas.microsoft.com/office/drawing/2014/main" id="{FA57BA5B-32A8-4624-9915-387C63D23464}"/>
              </a:ext>
            </a:extLst>
          </p:cNvPr>
          <p:cNvGrpSpPr/>
          <p:nvPr/>
        </p:nvGrpSpPr>
        <p:grpSpPr>
          <a:xfrm>
            <a:off x="2322878" y="4557595"/>
            <a:ext cx="3382419" cy="1557338"/>
            <a:chOff x="133818" y="4659372"/>
            <a:chExt cx="3382419" cy="1557338"/>
          </a:xfrm>
        </p:grpSpPr>
        <p:grpSp>
          <p:nvGrpSpPr>
            <p:cNvPr id="10" name="Group 9">
              <a:extLst>
                <a:ext uri="{FF2B5EF4-FFF2-40B4-BE49-F238E27FC236}">
                  <a16:creationId xmlns:a16="http://schemas.microsoft.com/office/drawing/2014/main" id="{762F6EA8-F1A8-4D91-97BF-92AFB43FCA13}"/>
                </a:ext>
              </a:extLst>
            </p:cNvPr>
            <p:cNvGrpSpPr/>
            <p:nvPr/>
          </p:nvGrpSpPr>
          <p:grpSpPr>
            <a:xfrm>
              <a:off x="684504" y="4659372"/>
              <a:ext cx="1958604" cy="953819"/>
              <a:chOff x="684504" y="4659372"/>
              <a:chExt cx="1958604" cy="953819"/>
            </a:xfrm>
          </p:grpSpPr>
          <p:sp>
            <p:nvSpPr>
              <p:cNvPr id="13" name="Triangle 12">
                <a:extLst>
                  <a:ext uri="{FF2B5EF4-FFF2-40B4-BE49-F238E27FC236}">
                    <a16:creationId xmlns:a16="http://schemas.microsoft.com/office/drawing/2014/main" id="{6F0A42BE-0960-0A4E-BE8E-2CBE15779318}"/>
                  </a:ext>
                </a:extLst>
              </p:cNvPr>
              <p:cNvSpPr/>
              <p:nvPr/>
            </p:nvSpPr>
            <p:spPr>
              <a:xfrm rot="16200000">
                <a:off x="1348119" y="4318202"/>
                <a:ext cx="953819" cy="1636159"/>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19" name="Oval 18">
                <a:extLst>
                  <a:ext uri="{FF2B5EF4-FFF2-40B4-BE49-F238E27FC236}">
                    <a16:creationId xmlns:a16="http://schemas.microsoft.com/office/drawing/2014/main" id="{A8AF6CB6-7B39-CF47-87CD-9CED30D71844}"/>
                  </a:ext>
                </a:extLst>
              </p:cNvPr>
              <p:cNvSpPr/>
              <p:nvPr/>
            </p:nvSpPr>
            <p:spPr>
              <a:xfrm>
                <a:off x="684504" y="4987271"/>
                <a:ext cx="323850" cy="3238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grpSp>
        <p:sp>
          <p:nvSpPr>
            <p:cNvPr id="22" name="TextBox 21">
              <a:extLst>
                <a:ext uri="{FF2B5EF4-FFF2-40B4-BE49-F238E27FC236}">
                  <a16:creationId xmlns:a16="http://schemas.microsoft.com/office/drawing/2014/main" id="{D8C3AE37-70A4-3D40-B53D-1AECD6A26AA7}"/>
                </a:ext>
              </a:extLst>
            </p:cNvPr>
            <p:cNvSpPr txBox="1"/>
            <p:nvPr/>
          </p:nvSpPr>
          <p:spPr>
            <a:xfrm>
              <a:off x="133818" y="5816600"/>
              <a:ext cx="33824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000">
                  <a:solidFill>
                    <a:srgbClr val="143E56"/>
                  </a:solidFill>
                  <a:latin typeface="Poppins" panose="00000500000000000000" pitchFamily="2" charset="0"/>
                  <a:cs typeface="Poppins" panose="00000500000000000000" pitchFamily="2" charset="0"/>
                </a:rPr>
                <a:t>Train &amp; equip</a:t>
              </a:r>
              <a:endParaRPr lang="en-US" sz="2000" b="1">
                <a:solidFill>
                  <a:srgbClr val="143E56"/>
                </a:solidFill>
                <a:latin typeface="Poppins" panose="00000500000000000000" pitchFamily="2" charset="0"/>
                <a:cs typeface="Poppins" panose="00000500000000000000" pitchFamily="2" charset="0"/>
              </a:endParaRPr>
            </a:p>
          </p:txBody>
        </p:sp>
      </p:grpSp>
      <p:grpSp>
        <p:nvGrpSpPr>
          <p:cNvPr id="24" name="Group 23">
            <a:extLst>
              <a:ext uri="{FF2B5EF4-FFF2-40B4-BE49-F238E27FC236}">
                <a16:creationId xmlns:a16="http://schemas.microsoft.com/office/drawing/2014/main" id="{A60F72E0-5523-7548-8B97-730B0301F527}"/>
              </a:ext>
            </a:extLst>
          </p:cNvPr>
          <p:cNvGrpSpPr/>
          <p:nvPr/>
        </p:nvGrpSpPr>
        <p:grpSpPr>
          <a:xfrm>
            <a:off x="6486703" y="4557595"/>
            <a:ext cx="3382419" cy="1489301"/>
            <a:chOff x="3991601" y="4659372"/>
            <a:chExt cx="3382419" cy="1489301"/>
          </a:xfrm>
        </p:grpSpPr>
        <p:sp>
          <p:nvSpPr>
            <p:cNvPr id="14" name="Triangle 13">
              <a:extLst>
                <a:ext uri="{FF2B5EF4-FFF2-40B4-BE49-F238E27FC236}">
                  <a16:creationId xmlns:a16="http://schemas.microsoft.com/office/drawing/2014/main" id="{14782E43-3DAC-8D4D-85B6-2FA0632D3EAF}"/>
                </a:ext>
              </a:extLst>
            </p:cNvPr>
            <p:cNvSpPr/>
            <p:nvPr/>
          </p:nvSpPr>
          <p:spPr>
            <a:xfrm rot="5400000">
              <a:off x="5205902" y="4318202"/>
              <a:ext cx="953819" cy="1636159"/>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18" name="Oval 17">
              <a:extLst>
                <a:ext uri="{FF2B5EF4-FFF2-40B4-BE49-F238E27FC236}">
                  <a16:creationId xmlns:a16="http://schemas.microsoft.com/office/drawing/2014/main" id="{0BAC6D41-DC36-1E41-9B13-7B42239A6E8F}"/>
                </a:ext>
              </a:extLst>
            </p:cNvPr>
            <p:cNvSpPr/>
            <p:nvPr/>
          </p:nvSpPr>
          <p:spPr>
            <a:xfrm>
              <a:off x="6500891" y="4974356"/>
              <a:ext cx="323850" cy="3238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D83F9262-86FA-8C41-8DD7-B37833C3F931}"/>
                </a:ext>
              </a:extLst>
            </p:cNvPr>
            <p:cNvSpPr txBox="1"/>
            <p:nvPr/>
          </p:nvSpPr>
          <p:spPr>
            <a:xfrm>
              <a:off x="3991601" y="5748563"/>
              <a:ext cx="33824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000">
                  <a:solidFill>
                    <a:srgbClr val="143E56"/>
                  </a:solidFill>
                  <a:latin typeface="Poppins" panose="00000500000000000000" pitchFamily="2" charset="0"/>
                  <a:cs typeface="Poppins" panose="00000500000000000000" pitchFamily="2" charset="0"/>
                </a:rPr>
                <a:t>Set example</a:t>
              </a:r>
              <a:endParaRPr lang="en-US" sz="2000" b="1">
                <a:solidFill>
                  <a:srgbClr val="143E56"/>
                </a:solidFill>
                <a:latin typeface="Poppins" panose="00000500000000000000" pitchFamily="2" charset="0"/>
                <a:cs typeface="Poppins" panose="00000500000000000000" pitchFamily="2" charset="0"/>
              </a:endParaRPr>
            </a:p>
          </p:txBody>
        </p:sp>
      </p:grpSp>
      <p:pic>
        <p:nvPicPr>
          <p:cNvPr id="2" name="Picture 1" descr="Graphical user interface, text, application, email&#10;&#10;Description automatically generated">
            <a:extLst>
              <a:ext uri="{FF2B5EF4-FFF2-40B4-BE49-F238E27FC236}">
                <a16:creationId xmlns:a16="http://schemas.microsoft.com/office/drawing/2014/main" id="{69A07AC3-6AC4-CF4C-E340-F487E1F32A20}"/>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7" name="Picture 6" descr="Logo, icon&#10;&#10;Description automatically generated with medium confidence">
            <a:extLst>
              <a:ext uri="{FF2B5EF4-FFF2-40B4-BE49-F238E27FC236}">
                <a16:creationId xmlns:a16="http://schemas.microsoft.com/office/drawing/2014/main" id="{44094D3C-3B69-DBAB-0A32-8324190A4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02258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10"/>
          <p:cNvSpPr txBox="1"/>
          <p:nvPr/>
        </p:nvSpPr>
        <p:spPr>
          <a:xfrm>
            <a:off x="1913157" y="478901"/>
            <a:ext cx="8531761"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143E56"/>
                </a:solidFill>
                <a:latin typeface="Poppins" panose="00000500000000000000" pitchFamily="2" charset="0"/>
                <a:cs typeface="Poppins" panose="00000500000000000000" pitchFamily="2" charset="0"/>
              </a:rPr>
              <a:t>Exercise 1: </a:t>
            </a:r>
            <a:r>
              <a:rPr lang="en-GB" sz="3200" dirty="0">
                <a:solidFill>
                  <a:srgbClr val="143E56"/>
                </a:solidFill>
                <a:latin typeface="Poppins" panose="00000500000000000000" pitchFamily="2" charset="0"/>
                <a:cs typeface="Poppins" panose="00000500000000000000" pitchFamily="2" charset="0"/>
              </a:rPr>
              <a:t>The four postures of a leader</a:t>
            </a:r>
            <a:endParaRPr sz="3200" dirty="0">
              <a:solidFill>
                <a:srgbClr val="143E56"/>
              </a:solidFill>
              <a:latin typeface="Poppins" panose="00000500000000000000" pitchFamily="2" charset="0"/>
              <a:cs typeface="Poppins" panose="00000500000000000000" pitchFamily="2" charset="0"/>
            </a:endParaRPr>
          </a:p>
        </p:txBody>
      </p:sp>
      <p:pic>
        <p:nvPicPr>
          <p:cNvPr id="7" name="Picture 6">
            <a:extLst>
              <a:ext uri="{FF2B5EF4-FFF2-40B4-BE49-F238E27FC236}">
                <a16:creationId xmlns:a16="http://schemas.microsoft.com/office/drawing/2014/main" id="{C8C1641D-4B81-8342-A0B9-18EA0C19C146}"/>
              </a:ext>
            </a:extLst>
          </p:cNvPr>
          <p:cNvPicPr/>
          <p:nvPr/>
        </p:nvPicPr>
        <p:blipFill>
          <a:blip r:embed="rId3"/>
          <a:stretch/>
        </p:blipFill>
        <p:spPr>
          <a:xfrm>
            <a:off x="4503134" y="2370813"/>
            <a:ext cx="2899570" cy="2791992"/>
          </a:xfrm>
          <a:prstGeom prst="rect">
            <a:avLst/>
          </a:prstGeom>
          <a:ln>
            <a:noFill/>
          </a:ln>
        </p:spPr>
      </p:pic>
      <p:grpSp>
        <p:nvGrpSpPr>
          <p:cNvPr id="5" name="Group 4">
            <a:extLst>
              <a:ext uri="{FF2B5EF4-FFF2-40B4-BE49-F238E27FC236}">
                <a16:creationId xmlns:a16="http://schemas.microsoft.com/office/drawing/2014/main" id="{AD1AB7B3-2A4E-194F-AD12-645C70203390}"/>
              </a:ext>
            </a:extLst>
          </p:cNvPr>
          <p:cNvGrpSpPr/>
          <p:nvPr/>
        </p:nvGrpSpPr>
        <p:grpSpPr>
          <a:xfrm>
            <a:off x="435491" y="1895725"/>
            <a:ext cx="1989917" cy="1934104"/>
            <a:chOff x="138908" y="1233922"/>
            <a:chExt cx="3382419" cy="3286548"/>
          </a:xfrm>
        </p:grpSpPr>
        <p:sp>
          <p:nvSpPr>
            <p:cNvPr id="3" name="Triangle 2">
              <a:extLst>
                <a:ext uri="{FF2B5EF4-FFF2-40B4-BE49-F238E27FC236}">
                  <a16:creationId xmlns:a16="http://schemas.microsoft.com/office/drawing/2014/main" id="{F2CD1729-4FB4-EC4F-8701-30F7976C7B78}"/>
                </a:ext>
              </a:extLst>
            </p:cNvPr>
            <p:cNvSpPr/>
            <p:nvPr/>
          </p:nvSpPr>
          <p:spPr>
            <a:xfrm>
              <a:off x="1353209" y="1557773"/>
              <a:ext cx="953819" cy="1636159"/>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16" name="Oval 15">
              <a:extLst>
                <a:ext uri="{FF2B5EF4-FFF2-40B4-BE49-F238E27FC236}">
                  <a16:creationId xmlns:a16="http://schemas.microsoft.com/office/drawing/2014/main" id="{15CB6F47-D3CD-9D4D-8909-BBF12D6291FE}"/>
                </a:ext>
              </a:extLst>
            </p:cNvPr>
            <p:cNvSpPr/>
            <p:nvPr/>
          </p:nvSpPr>
          <p:spPr>
            <a:xfrm>
              <a:off x="1668193" y="1233922"/>
              <a:ext cx="323850" cy="3238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C8E8D6C4-BE50-3A42-9137-B9AD4CE414CB}"/>
                </a:ext>
              </a:extLst>
            </p:cNvPr>
            <p:cNvSpPr txBox="1"/>
            <p:nvPr/>
          </p:nvSpPr>
          <p:spPr>
            <a:xfrm>
              <a:off x="138908" y="3317587"/>
              <a:ext cx="3382419" cy="1202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000">
                  <a:solidFill>
                    <a:srgbClr val="143E56"/>
                  </a:solidFill>
                  <a:latin typeface="Poppins" panose="00000500000000000000" pitchFamily="2" charset="0"/>
                  <a:cs typeface="Poppins" panose="00000500000000000000" pitchFamily="2" charset="0"/>
                </a:rPr>
                <a:t>Take responsibility</a:t>
              </a:r>
              <a:endParaRPr lang="en-US" sz="2000" b="1">
                <a:solidFill>
                  <a:srgbClr val="143E56"/>
                </a:solidFill>
                <a:latin typeface="Poppins" panose="00000500000000000000" pitchFamily="2" charset="0"/>
                <a:cs typeface="Poppins" panose="00000500000000000000" pitchFamily="2" charset="0"/>
              </a:endParaRPr>
            </a:p>
          </p:txBody>
        </p:sp>
      </p:grpSp>
      <p:grpSp>
        <p:nvGrpSpPr>
          <p:cNvPr id="6" name="Group 5">
            <a:extLst>
              <a:ext uri="{FF2B5EF4-FFF2-40B4-BE49-F238E27FC236}">
                <a16:creationId xmlns:a16="http://schemas.microsoft.com/office/drawing/2014/main" id="{CF49D5B6-DFF8-A54D-BEB5-80DC0944E27B}"/>
              </a:ext>
            </a:extLst>
          </p:cNvPr>
          <p:cNvGrpSpPr/>
          <p:nvPr/>
        </p:nvGrpSpPr>
        <p:grpSpPr>
          <a:xfrm>
            <a:off x="2180268" y="1902132"/>
            <a:ext cx="1989917" cy="1927697"/>
            <a:chOff x="3812614" y="1244809"/>
            <a:chExt cx="3382419" cy="3275662"/>
          </a:xfrm>
        </p:grpSpPr>
        <p:sp>
          <p:nvSpPr>
            <p:cNvPr id="12" name="Triangle 11">
              <a:extLst>
                <a:ext uri="{FF2B5EF4-FFF2-40B4-BE49-F238E27FC236}">
                  <a16:creationId xmlns:a16="http://schemas.microsoft.com/office/drawing/2014/main" id="{ED3DE6E6-7D7E-E34E-A231-282FF64868F9}"/>
                </a:ext>
              </a:extLst>
            </p:cNvPr>
            <p:cNvSpPr/>
            <p:nvPr/>
          </p:nvSpPr>
          <p:spPr>
            <a:xfrm rot="10800000">
              <a:off x="4880291" y="1244809"/>
              <a:ext cx="953819" cy="1636159"/>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4" name="Oval 3">
              <a:extLst>
                <a:ext uri="{FF2B5EF4-FFF2-40B4-BE49-F238E27FC236}">
                  <a16:creationId xmlns:a16="http://schemas.microsoft.com/office/drawing/2014/main" id="{8AB70AEC-0464-1A4C-9E5E-3A5DE2D5082D}"/>
                </a:ext>
              </a:extLst>
            </p:cNvPr>
            <p:cNvSpPr/>
            <p:nvPr/>
          </p:nvSpPr>
          <p:spPr>
            <a:xfrm>
              <a:off x="5195275" y="2880968"/>
              <a:ext cx="323850" cy="3238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21" name="TextBox 20">
              <a:extLst>
                <a:ext uri="{FF2B5EF4-FFF2-40B4-BE49-F238E27FC236}">
                  <a16:creationId xmlns:a16="http://schemas.microsoft.com/office/drawing/2014/main" id="{B2BE6945-2512-A844-88F9-0C2E50CBD293}"/>
                </a:ext>
              </a:extLst>
            </p:cNvPr>
            <p:cNvSpPr txBox="1"/>
            <p:nvPr/>
          </p:nvSpPr>
          <p:spPr>
            <a:xfrm>
              <a:off x="3812614" y="3317587"/>
              <a:ext cx="3382419" cy="1202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000">
                  <a:solidFill>
                    <a:srgbClr val="143E56"/>
                  </a:solidFill>
                  <a:latin typeface="Poppins" panose="00000500000000000000" pitchFamily="2" charset="0"/>
                  <a:cs typeface="Poppins" panose="00000500000000000000" pitchFamily="2" charset="0"/>
                </a:rPr>
                <a:t>Serve &amp; empower</a:t>
              </a:r>
              <a:endParaRPr lang="en-US" sz="2000" b="1">
                <a:solidFill>
                  <a:srgbClr val="143E56"/>
                </a:solidFill>
                <a:latin typeface="Poppins" panose="00000500000000000000" pitchFamily="2" charset="0"/>
                <a:cs typeface="Poppins" panose="00000500000000000000" pitchFamily="2" charset="0"/>
              </a:endParaRPr>
            </a:p>
          </p:txBody>
        </p:sp>
      </p:grpSp>
      <p:grpSp>
        <p:nvGrpSpPr>
          <p:cNvPr id="11" name="Group 10">
            <a:extLst>
              <a:ext uri="{FF2B5EF4-FFF2-40B4-BE49-F238E27FC236}">
                <a16:creationId xmlns:a16="http://schemas.microsoft.com/office/drawing/2014/main" id="{FA57BA5B-32A8-4624-9915-387C63D23464}"/>
              </a:ext>
            </a:extLst>
          </p:cNvPr>
          <p:cNvGrpSpPr/>
          <p:nvPr/>
        </p:nvGrpSpPr>
        <p:grpSpPr>
          <a:xfrm>
            <a:off x="432496" y="4318845"/>
            <a:ext cx="1989917" cy="1081128"/>
            <a:chOff x="133818" y="4659372"/>
            <a:chExt cx="3382419" cy="1837120"/>
          </a:xfrm>
        </p:grpSpPr>
        <p:grpSp>
          <p:nvGrpSpPr>
            <p:cNvPr id="10" name="Group 9">
              <a:extLst>
                <a:ext uri="{FF2B5EF4-FFF2-40B4-BE49-F238E27FC236}">
                  <a16:creationId xmlns:a16="http://schemas.microsoft.com/office/drawing/2014/main" id="{762F6EA8-F1A8-4D91-97BF-92AFB43FCA13}"/>
                </a:ext>
              </a:extLst>
            </p:cNvPr>
            <p:cNvGrpSpPr/>
            <p:nvPr/>
          </p:nvGrpSpPr>
          <p:grpSpPr>
            <a:xfrm>
              <a:off x="684504" y="4659372"/>
              <a:ext cx="1958604" cy="953819"/>
              <a:chOff x="684504" y="4659372"/>
              <a:chExt cx="1958604" cy="953819"/>
            </a:xfrm>
          </p:grpSpPr>
          <p:sp>
            <p:nvSpPr>
              <p:cNvPr id="13" name="Triangle 12">
                <a:extLst>
                  <a:ext uri="{FF2B5EF4-FFF2-40B4-BE49-F238E27FC236}">
                    <a16:creationId xmlns:a16="http://schemas.microsoft.com/office/drawing/2014/main" id="{6F0A42BE-0960-0A4E-BE8E-2CBE15779318}"/>
                  </a:ext>
                </a:extLst>
              </p:cNvPr>
              <p:cNvSpPr/>
              <p:nvPr/>
            </p:nvSpPr>
            <p:spPr>
              <a:xfrm rot="16200000">
                <a:off x="1348119" y="4318202"/>
                <a:ext cx="953819" cy="1636159"/>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19" name="Oval 18">
                <a:extLst>
                  <a:ext uri="{FF2B5EF4-FFF2-40B4-BE49-F238E27FC236}">
                    <a16:creationId xmlns:a16="http://schemas.microsoft.com/office/drawing/2014/main" id="{A8AF6CB6-7B39-CF47-87CD-9CED30D71844}"/>
                  </a:ext>
                </a:extLst>
              </p:cNvPr>
              <p:cNvSpPr/>
              <p:nvPr/>
            </p:nvSpPr>
            <p:spPr>
              <a:xfrm>
                <a:off x="684504" y="4987271"/>
                <a:ext cx="323850" cy="3238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grpSp>
        <p:sp>
          <p:nvSpPr>
            <p:cNvPr id="22" name="TextBox 21">
              <a:extLst>
                <a:ext uri="{FF2B5EF4-FFF2-40B4-BE49-F238E27FC236}">
                  <a16:creationId xmlns:a16="http://schemas.microsoft.com/office/drawing/2014/main" id="{D8C3AE37-70A4-3D40-B53D-1AECD6A26AA7}"/>
                </a:ext>
              </a:extLst>
            </p:cNvPr>
            <p:cNvSpPr txBox="1"/>
            <p:nvPr/>
          </p:nvSpPr>
          <p:spPr>
            <a:xfrm>
              <a:off x="133818" y="5816600"/>
              <a:ext cx="3382419" cy="6798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000">
                  <a:solidFill>
                    <a:srgbClr val="143E56"/>
                  </a:solidFill>
                  <a:latin typeface="Poppins" panose="00000500000000000000" pitchFamily="2" charset="0"/>
                  <a:cs typeface="Poppins" panose="00000500000000000000" pitchFamily="2" charset="0"/>
                </a:rPr>
                <a:t>Train &amp; equip</a:t>
              </a:r>
              <a:endParaRPr lang="en-US" sz="2000" b="1">
                <a:solidFill>
                  <a:srgbClr val="143E56"/>
                </a:solidFill>
                <a:latin typeface="Poppins" panose="00000500000000000000" pitchFamily="2" charset="0"/>
                <a:cs typeface="Poppins" panose="00000500000000000000" pitchFamily="2" charset="0"/>
              </a:endParaRPr>
            </a:p>
          </p:txBody>
        </p:sp>
      </p:grpSp>
      <p:grpSp>
        <p:nvGrpSpPr>
          <p:cNvPr id="24" name="Group 23">
            <a:extLst>
              <a:ext uri="{FF2B5EF4-FFF2-40B4-BE49-F238E27FC236}">
                <a16:creationId xmlns:a16="http://schemas.microsoft.com/office/drawing/2014/main" id="{A60F72E0-5523-7548-8B97-730B0301F527}"/>
              </a:ext>
            </a:extLst>
          </p:cNvPr>
          <p:cNvGrpSpPr/>
          <p:nvPr/>
        </p:nvGrpSpPr>
        <p:grpSpPr>
          <a:xfrm>
            <a:off x="2243081" y="4296131"/>
            <a:ext cx="1989917" cy="1103842"/>
            <a:chOff x="4174456" y="4659372"/>
            <a:chExt cx="3382419" cy="1875715"/>
          </a:xfrm>
        </p:grpSpPr>
        <p:sp>
          <p:nvSpPr>
            <p:cNvPr id="14" name="Triangle 13">
              <a:extLst>
                <a:ext uri="{FF2B5EF4-FFF2-40B4-BE49-F238E27FC236}">
                  <a16:creationId xmlns:a16="http://schemas.microsoft.com/office/drawing/2014/main" id="{14782E43-3DAC-8D4D-85B6-2FA0632D3EAF}"/>
                </a:ext>
              </a:extLst>
            </p:cNvPr>
            <p:cNvSpPr/>
            <p:nvPr/>
          </p:nvSpPr>
          <p:spPr>
            <a:xfrm rot="5400000">
              <a:off x="5205902" y="4318202"/>
              <a:ext cx="953819" cy="1636159"/>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18" name="Oval 17">
              <a:extLst>
                <a:ext uri="{FF2B5EF4-FFF2-40B4-BE49-F238E27FC236}">
                  <a16:creationId xmlns:a16="http://schemas.microsoft.com/office/drawing/2014/main" id="{0BAC6D41-DC36-1E41-9B13-7B42239A6E8F}"/>
                </a:ext>
              </a:extLst>
            </p:cNvPr>
            <p:cNvSpPr/>
            <p:nvPr/>
          </p:nvSpPr>
          <p:spPr>
            <a:xfrm>
              <a:off x="6500891" y="4974356"/>
              <a:ext cx="323850" cy="32385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rgbClr val="143E56"/>
                </a:solidFill>
                <a:latin typeface="Poppins" panose="000005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D83F9262-86FA-8C41-8DD7-B37833C3F931}"/>
                </a:ext>
              </a:extLst>
            </p:cNvPr>
            <p:cNvSpPr txBox="1"/>
            <p:nvPr/>
          </p:nvSpPr>
          <p:spPr>
            <a:xfrm>
              <a:off x="4174456" y="5855196"/>
              <a:ext cx="3382419" cy="6798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r>
                <a:rPr lang="en-US" sz="2000">
                  <a:solidFill>
                    <a:srgbClr val="143E56"/>
                  </a:solidFill>
                  <a:latin typeface="Poppins" panose="00000500000000000000" pitchFamily="2" charset="0"/>
                  <a:cs typeface="Poppins" panose="00000500000000000000" pitchFamily="2" charset="0"/>
                </a:rPr>
                <a:t>Set example</a:t>
              </a:r>
              <a:endParaRPr lang="en-US" sz="2000" b="1">
                <a:solidFill>
                  <a:srgbClr val="143E56"/>
                </a:solidFill>
                <a:latin typeface="Poppins" panose="00000500000000000000" pitchFamily="2" charset="0"/>
                <a:cs typeface="Poppins" panose="00000500000000000000" pitchFamily="2" charset="0"/>
              </a:endParaRPr>
            </a:p>
          </p:txBody>
        </p:sp>
      </p:grpSp>
      <p:sp>
        <p:nvSpPr>
          <p:cNvPr id="26" name="TextBox 25">
            <a:extLst>
              <a:ext uri="{FF2B5EF4-FFF2-40B4-BE49-F238E27FC236}">
                <a16:creationId xmlns:a16="http://schemas.microsoft.com/office/drawing/2014/main" id="{C0E70C90-C3F9-4BB1-9984-C253065575F2}"/>
              </a:ext>
            </a:extLst>
          </p:cNvPr>
          <p:cNvSpPr txBox="1"/>
          <p:nvPr/>
        </p:nvSpPr>
        <p:spPr>
          <a:xfrm>
            <a:off x="7722397" y="1544588"/>
            <a:ext cx="4034112" cy="43652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1000"/>
              </a:spcBef>
              <a:buFont typeface="+mj-lt"/>
              <a:buAutoNum type="arabicPeriod"/>
            </a:pPr>
            <a:r>
              <a:rPr lang="en-US" sz="2000" dirty="0">
                <a:solidFill>
                  <a:srgbClr val="143E56"/>
                </a:solidFill>
                <a:latin typeface="Poppins" panose="00000500000000000000" pitchFamily="2" charset="0"/>
                <a:cs typeface="Poppins" panose="00000500000000000000" pitchFamily="2" charset="0"/>
              </a:rPr>
              <a:t>Which of these postures is more intuitive for you?</a:t>
            </a:r>
          </a:p>
          <a:p>
            <a:pPr marL="457200" indent="-457200">
              <a:spcBef>
                <a:spcPts val="1000"/>
              </a:spcBef>
              <a:buFont typeface="+mj-lt"/>
              <a:buAutoNum type="arabicPeriod"/>
            </a:pPr>
            <a:endParaRPr lang="en-US" sz="2000" dirty="0">
              <a:solidFill>
                <a:srgbClr val="143E56"/>
              </a:solidFill>
              <a:latin typeface="Poppins" panose="00000500000000000000" pitchFamily="2" charset="0"/>
              <a:cs typeface="Poppins" panose="00000500000000000000" pitchFamily="2" charset="0"/>
            </a:endParaRPr>
          </a:p>
          <a:p>
            <a:pPr marL="457200" indent="-457200">
              <a:spcBef>
                <a:spcPts val="1000"/>
              </a:spcBef>
              <a:buFont typeface="+mj-lt"/>
              <a:buAutoNum type="arabicPeriod"/>
            </a:pPr>
            <a:r>
              <a:rPr lang="en-US" sz="2000" dirty="0">
                <a:solidFill>
                  <a:srgbClr val="143E56"/>
                </a:solidFill>
                <a:latin typeface="Poppins" panose="00000500000000000000" pitchFamily="2" charset="0"/>
                <a:cs typeface="Poppins" panose="00000500000000000000" pitchFamily="2" charset="0"/>
              </a:rPr>
              <a:t>Is that what others see in you? </a:t>
            </a:r>
          </a:p>
          <a:p>
            <a:pPr marL="342900" indent="-342900">
              <a:spcBef>
                <a:spcPts val="1000"/>
              </a:spcBef>
              <a:buFont typeface="+mj-lt"/>
              <a:buAutoNum type="arabicPeriod"/>
            </a:pPr>
            <a:endParaRPr lang="en-US" sz="1600" dirty="0">
              <a:solidFill>
                <a:srgbClr val="143E56"/>
              </a:solidFill>
              <a:latin typeface="Poppins" panose="00000500000000000000" pitchFamily="2" charset="0"/>
              <a:cs typeface="Poppins" panose="00000500000000000000" pitchFamily="2" charset="0"/>
            </a:endParaRPr>
          </a:p>
          <a:p>
            <a:pPr marL="457200" indent="-457200">
              <a:spcBef>
                <a:spcPts val="1000"/>
              </a:spcBef>
              <a:buFont typeface="+mj-lt"/>
              <a:buAutoNum type="arabicPeriod"/>
            </a:pPr>
            <a:r>
              <a:rPr lang="en-US" sz="2000" dirty="0">
                <a:solidFill>
                  <a:srgbClr val="143E56"/>
                </a:solidFill>
                <a:latin typeface="Poppins" panose="00000500000000000000" pitchFamily="2" charset="0"/>
                <a:cs typeface="Poppins" panose="00000500000000000000" pitchFamily="2" charset="0"/>
              </a:rPr>
              <a:t>Thinking of a current situation, how might you adapt your intuitive leadership style to better effect? </a:t>
            </a:r>
            <a:endParaRPr lang="en-US" sz="2000" b="1" dirty="0">
              <a:solidFill>
                <a:srgbClr val="143E56"/>
              </a:solidFill>
              <a:latin typeface="Poppins" panose="00000500000000000000" pitchFamily="2" charset="0"/>
              <a:cs typeface="Poppins" panose="00000500000000000000" pitchFamily="2" charset="0"/>
            </a:endParaRPr>
          </a:p>
          <a:p>
            <a:pPr>
              <a:spcBef>
                <a:spcPts val="1000"/>
              </a:spcBef>
            </a:pPr>
            <a:endParaRPr lang="en-US" sz="2000" dirty="0">
              <a:solidFill>
                <a:srgbClr val="14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634D8086-A8DD-E780-3345-B0FD307DA48B}"/>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8" name="Picture 7" descr="Logo, icon&#10;&#10;Description automatically generated with medium confidence">
            <a:extLst>
              <a:ext uri="{FF2B5EF4-FFF2-40B4-BE49-F238E27FC236}">
                <a16:creationId xmlns:a16="http://schemas.microsoft.com/office/drawing/2014/main" id="{B9458BFB-99FA-9F6A-607E-4236173B8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28458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E48FAD-8FC2-1D49-AACF-61284D88E6BE}"/>
              </a:ext>
            </a:extLst>
          </p:cNvPr>
          <p:cNvSpPr txBox="1"/>
          <p:nvPr/>
        </p:nvSpPr>
        <p:spPr>
          <a:xfrm>
            <a:off x="2857707" y="582449"/>
            <a:ext cx="6749982" cy="584775"/>
          </a:xfrm>
          <a:prstGeom prst="rect">
            <a:avLst/>
          </a:prstGeom>
          <a:noFill/>
        </p:spPr>
        <p:txBody>
          <a:bodyPr wrap="square" lIns="91440" tIns="45720" rIns="91440" bIns="45720" rtlCol="0" anchor="t">
            <a:spAutoFit/>
          </a:bodyPr>
          <a:lstStyle/>
          <a:p>
            <a:pPr algn="ctr"/>
            <a:r>
              <a:rPr lang="en-US" sz="3200" b="1">
                <a:solidFill>
                  <a:srgbClr val="143E56"/>
                </a:solidFill>
                <a:latin typeface="Poppins" panose="00000500000000000000" pitchFamily="2" charset="0"/>
                <a:cs typeface="Poppins" panose="00000500000000000000" pitchFamily="2" charset="0"/>
              </a:rPr>
              <a:t>Exercise 2: Explore &amp; filter</a:t>
            </a:r>
            <a:endParaRPr lang="en-US" sz="1600">
              <a:solidFill>
                <a:srgbClr val="143E56"/>
              </a:solidFill>
              <a:latin typeface="Poppins" panose="00000500000000000000" pitchFamily="2" charset="0"/>
              <a:cs typeface="Poppins" panose="00000500000000000000" pitchFamily="2" charset="0"/>
            </a:endParaRPr>
          </a:p>
        </p:txBody>
      </p:sp>
      <p:pic>
        <p:nvPicPr>
          <p:cNvPr id="2" name="Picture 5" descr="Picture 5">
            <a:extLst>
              <a:ext uri="{FF2B5EF4-FFF2-40B4-BE49-F238E27FC236}">
                <a16:creationId xmlns:a16="http://schemas.microsoft.com/office/drawing/2014/main" id="{DD228510-C10E-4EAA-87B1-5E3383D2FE6A}"/>
              </a:ext>
            </a:extLst>
          </p:cNvPr>
          <p:cNvPicPr>
            <a:picLocks noChangeAspect="1"/>
          </p:cNvPicPr>
          <p:nvPr/>
        </p:nvPicPr>
        <p:blipFill>
          <a:blip r:embed="rId3"/>
          <a:srcRect l="994" t="999" r="952" b="999"/>
          <a:stretch>
            <a:fillRect/>
          </a:stretch>
        </p:blipFill>
        <p:spPr>
          <a:xfrm>
            <a:off x="8768608" y="1807635"/>
            <a:ext cx="3244477" cy="3242730"/>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3" name="TextBox 2">
            <a:extLst>
              <a:ext uri="{FF2B5EF4-FFF2-40B4-BE49-F238E27FC236}">
                <a16:creationId xmlns:a16="http://schemas.microsoft.com/office/drawing/2014/main" id="{44A062DC-7656-404F-824B-BA5C9AD8C9D2}"/>
              </a:ext>
            </a:extLst>
          </p:cNvPr>
          <p:cNvSpPr txBox="1"/>
          <p:nvPr/>
        </p:nvSpPr>
        <p:spPr>
          <a:xfrm>
            <a:off x="324465" y="1591735"/>
            <a:ext cx="8444143" cy="4154984"/>
          </a:xfrm>
          <a:prstGeom prst="rect">
            <a:avLst/>
          </a:prstGeom>
          <a:noFill/>
        </p:spPr>
        <p:txBody>
          <a:bodyPr wrap="square" lIns="91440" tIns="45720" rIns="91440" bIns="45720" rtlCol="0" anchor="t">
            <a:spAutoFit/>
          </a:bodyPr>
          <a:lstStyle/>
          <a:p>
            <a:r>
              <a:rPr lang="en-US" sz="2400">
                <a:solidFill>
                  <a:srgbClr val="143E56"/>
                </a:solidFill>
                <a:latin typeface="Poppins" panose="00000500000000000000" pitchFamily="2" charset="0"/>
                <a:cs typeface="Poppins" panose="00000500000000000000" pitchFamily="2" charset="0"/>
              </a:rPr>
              <a:t>Look at pages 5 &amp; 6 of your own reports (Resilient Strengths,  Team Contribution, Areas of Development, Blind Spots).</a:t>
            </a:r>
            <a:endParaRPr lang="en-US" sz="1600">
              <a:solidFill>
                <a:srgbClr val="143E56"/>
              </a:solidFill>
              <a:latin typeface="Poppins" panose="00000500000000000000" pitchFamily="2" charset="0"/>
              <a:cs typeface="Poppins" panose="00000500000000000000" pitchFamily="2" charset="0"/>
            </a:endParaRPr>
          </a:p>
          <a:p>
            <a:endParaRPr lang="en-US" sz="2400">
              <a:solidFill>
                <a:srgbClr val="143E56"/>
              </a:solidFill>
              <a:latin typeface="Poppins" panose="00000500000000000000" pitchFamily="2" charset="0"/>
              <a:cs typeface="Poppins" panose="00000500000000000000" pitchFamily="2" charset="0"/>
            </a:endParaRPr>
          </a:p>
          <a:p>
            <a:pPr marL="514350" indent="-514350">
              <a:buAutoNum type="arabicPeriod"/>
            </a:pPr>
            <a:r>
              <a:rPr lang="en-US" sz="2400">
                <a:solidFill>
                  <a:srgbClr val="143E56"/>
                </a:solidFill>
                <a:latin typeface="Poppins" panose="00000500000000000000" pitchFamily="2" charset="0"/>
                <a:cs typeface="Poppins" panose="00000500000000000000" pitchFamily="2" charset="0"/>
              </a:rPr>
              <a:t>In the context of leadership, which statements most resonate with you? </a:t>
            </a:r>
          </a:p>
          <a:p>
            <a:pPr marL="514350" indent="-514350">
              <a:buAutoNum type="arabicPeriod"/>
            </a:pPr>
            <a:endParaRPr lang="en-US" sz="2400">
              <a:solidFill>
                <a:srgbClr val="143E56"/>
              </a:solidFill>
              <a:latin typeface="Poppins" panose="00000500000000000000" pitchFamily="2" charset="0"/>
              <a:cs typeface="Poppins" panose="00000500000000000000" pitchFamily="2" charset="0"/>
            </a:endParaRPr>
          </a:p>
          <a:p>
            <a:pPr marL="514350" indent="-514350">
              <a:buAutoNum type="arabicPeriod"/>
            </a:pPr>
            <a:r>
              <a:rPr lang="en-US" sz="2400">
                <a:solidFill>
                  <a:srgbClr val="143E56"/>
                </a:solidFill>
                <a:latin typeface="Poppins" panose="00000500000000000000" pitchFamily="2" charset="0"/>
                <a:cs typeface="Poppins" panose="00000500000000000000" pitchFamily="2" charset="0"/>
              </a:rPr>
              <a:t>How are you seeing these displayed in your leadership?</a:t>
            </a:r>
          </a:p>
          <a:p>
            <a:pPr marL="514350" indent="-514350">
              <a:buAutoNum type="arabicPeriod"/>
            </a:pPr>
            <a:endParaRPr lang="en-US" sz="2400">
              <a:solidFill>
                <a:srgbClr val="143E56"/>
              </a:solidFill>
              <a:latin typeface="Poppins" panose="00000500000000000000" pitchFamily="2" charset="0"/>
              <a:cs typeface="Poppins" panose="00000500000000000000" pitchFamily="2" charset="0"/>
            </a:endParaRPr>
          </a:p>
          <a:p>
            <a:pPr marL="514350" indent="-514350">
              <a:buAutoNum type="arabicPeriod"/>
            </a:pPr>
            <a:r>
              <a:rPr lang="en-US" sz="2400">
                <a:solidFill>
                  <a:srgbClr val="143E56"/>
                </a:solidFill>
                <a:latin typeface="Poppins" panose="00000500000000000000" pitchFamily="2" charset="0"/>
                <a:cs typeface="Poppins" panose="00000500000000000000" pitchFamily="2" charset="0"/>
              </a:rPr>
              <a:t>What might it feel like to be led by you?</a:t>
            </a:r>
          </a:p>
        </p:txBody>
      </p:sp>
      <p:pic>
        <p:nvPicPr>
          <p:cNvPr id="4" name="Picture 3" descr="Graphical user interface, text, application, email&#10;&#10;Description automatically generated">
            <a:extLst>
              <a:ext uri="{FF2B5EF4-FFF2-40B4-BE49-F238E27FC236}">
                <a16:creationId xmlns:a16="http://schemas.microsoft.com/office/drawing/2014/main" id="{BAC573CD-E20F-7694-9E9E-04F932BAC390}"/>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92EC959A-32F3-000D-3EF3-FC04F87792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85275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E48FAD-8FC2-1D49-AACF-61284D88E6BE}"/>
              </a:ext>
            </a:extLst>
          </p:cNvPr>
          <p:cNvSpPr txBox="1"/>
          <p:nvPr/>
        </p:nvSpPr>
        <p:spPr>
          <a:xfrm>
            <a:off x="2721008" y="850711"/>
            <a:ext cx="6749982" cy="584775"/>
          </a:xfrm>
          <a:prstGeom prst="rect">
            <a:avLst/>
          </a:prstGeom>
          <a:noFill/>
        </p:spPr>
        <p:txBody>
          <a:bodyPr wrap="square" lIns="91440" tIns="45720" rIns="91440" bIns="45720" rtlCol="0" anchor="t">
            <a:spAutoFit/>
          </a:bodyPr>
          <a:lstStyle/>
          <a:p>
            <a:pPr algn="ctr"/>
            <a:r>
              <a:rPr lang="en-US" sz="3200" b="1">
                <a:solidFill>
                  <a:srgbClr val="143E56"/>
                </a:solidFill>
                <a:latin typeface="Poppins" panose="00000500000000000000" pitchFamily="2" charset="0"/>
                <a:cs typeface="Poppins" panose="00000500000000000000" pitchFamily="2" charset="0"/>
              </a:rPr>
              <a:t>Exercise 3: Share</a:t>
            </a:r>
            <a:endParaRPr lang="en-US" sz="1600">
              <a:solidFill>
                <a:srgbClr val="143E56"/>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44A062DC-7656-404F-824B-BA5C9AD8C9D2}"/>
              </a:ext>
            </a:extLst>
          </p:cNvPr>
          <p:cNvSpPr txBox="1"/>
          <p:nvPr/>
        </p:nvSpPr>
        <p:spPr>
          <a:xfrm>
            <a:off x="544758" y="2023284"/>
            <a:ext cx="7952154" cy="3046988"/>
          </a:xfrm>
          <a:prstGeom prst="rect">
            <a:avLst/>
          </a:prstGeom>
          <a:noFill/>
        </p:spPr>
        <p:txBody>
          <a:bodyPr wrap="square" lIns="91440" tIns="45720" rIns="91440" bIns="45720" rtlCol="0" anchor="t">
            <a:spAutoFit/>
          </a:bodyPr>
          <a:lstStyle/>
          <a:p>
            <a:pPr marL="514350" indent="-514350">
              <a:buAutoNum type="arabicPeriod"/>
            </a:pPr>
            <a:r>
              <a:rPr lang="en-US" sz="2400">
                <a:solidFill>
                  <a:srgbClr val="143E56"/>
                </a:solidFill>
                <a:latin typeface="Poppins" panose="00000500000000000000" pitchFamily="2" charset="0"/>
                <a:cs typeface="Poppins" panose="00000500000000000000" pitchFamily="2" charset="0"/>
              </a:rPr>
              <a:t>Working in pairs, look at your partner's statements and pick 2 that you feel best describe their leadership style.</a:t>
            </a:r>
            <a:endParaRPr lang="en-US" sz="1600">
              <a:solidFill>
                <a:srgbClr val="143E56"/>
              </a:solidFill>
              <a:latin typeface="Poppins" panose="00000500000000000000" pitchFamily="2" charset="0"/>
              <a:cs typeface="Poppins" panose="00000500000000000000" pitchFamily="2" charset="0"/>
            </a:endParaRPr>
          </a:p>
          <a:p>
            <a:pPr marL="457200" indent="-457200">
              <a:buFont typeface="+mj-lt"/>
              <a:buAutoNum type="arabicPeriod"/>
            </a:pPr>
            <a:endParaRPr lang="en-US" sz="2400" dirty="0">
              <a:solidFill>
                <a:srgbClr val="143E56"/>
              </a:solidFill>
              <a:latin typeface="Poppins" panose="00000500000000000000" pitchFamily="2" charset="0"/>
              <a:cs typeface="Poppins" panose="00000500000000000000" pitchFamily="2" charset="0"/>
            </a:endParaRPr>
          </a:p>
          <a:p>
            <a:pPr marL="514350" indent="-514350">
              <a:buAutoNum type="arabicPeriod"/>
            </a:pPr>
            <a:r>
              <a:rPr lang="en-US" sz="2400">
                <a:solidFill>
                  <a:srgbClr val="143E56"/>
                </a:solidFill>
                <a:latin typeface="Poppins" panose="00000500000000000000" pitchFamily="2" charset="0"/>
                <a:cs typeface="Poppins" panose="00000500000000000000" pitchFamily="2" charset="0"/>
              </a:rPr>
              <a:t>Share how you see these qualities strengthening the whole team</a:t>
            </a:r>
          </a:p>
          <a:p>
            <a:pPr marL="514350" indent="-514350">
              <a:buAutoNum type="arabicPeriod"/>
            </a:pPr>
            <a:endParaRPr lang="en-US" sz="2400">
              <a:solidFill>
                <a:srgbClr val="143E56"/>
              </a:solidFill>
              <a:latin typeface="Poppins" panose="00000500000000000000" pitchFamily="2" charset="0"/>
              <a:cs typeface="Poppins" panose="00000500000000000000" pitchFamily="2" charset="0"/>
            </a:endParaRPr>
          </a:p>
          <a:p>
            <a:pPr marL="514350" indent="-514350">
              <a:buAutoNum type="arabicPeriod"/>
            </a:pPr>
            <a:r>
              <a:rPr lang="en-US" sz="2400">
                <a:solidFill>
                  <a:srgbClr val="143E56"/>
                </a:solidFill>
                <a:latin typeface="Poppins" panose="00000500000000000000" pitchFamily="2" charset="0"/>
                <a:cs typeface="Poppins" panose="00000500000000000000" pitchFamily="2" charset="0"/>
              </a:rPr>
              <a:t>Where do you see most room for growth?</a:t>
            </a:r>
          </a:p>
        </p:txBody>
      </p:sp>
      <p:pic>
        <p:nvPicPr>
          <p:cNvPr id="2" name="Picture 5" descr="Picture 5">
            <a:extLst>
              <a:ext uri="{FF2B5EF4-FFF2-40B4-BE49-F238E27FC236}">
                <a16:creationId xmlns:a16="http://schemas.microsoft.com/office/drawing/2014/main" id="{37220718-934B-4A2E-B597-FBCE44419C0D}"/>
              </a:ext>
            </a:extLst>
          </p:cNvPr>
          <p:cNvPicPr>
            <a:picLocks noChangeAspect="1"/>
          </p:cNvPicPr>
          <p:nvPr/>
        </p:nvPicPr>
        <p:blipFill>
          <a:blip r:embed="rId3"/>
          <a:srcRect l="994" t="999" r="952" b="999"/>
          <a:stretch>
            <a:fillRect/>
          </a:stretch>
        </p:blipFill>
        <p:spPr>
          <a:xfrm>
            <a:off x="8402765" y="1971665"/>
            <a:ext cx="3244477" cy="3242730"/>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pic>
        <p:nvPicPr>
          <p:cNvPr id="4" name="Picture 3" descr="Graphical user interface, text, application, email&#10;&#10;Description automatically generated">
            <a:extLst>
              <a:ext uri="{FF2B5EF4-FFF2-40B4-BE49-F238E27FC236}">
                <a16:creationId xmlns:a16="http://schemas.microsoft.com/office/drawing/2014/main" id="{0706E089-7F0A-47B4-FE1D-0B70890C672C}"/>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7FACA1EF-6696-B961-46D7-B0401C2DC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54261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B764C6-26E2-7744-B07A-F58044F5E6CC}"/>
              </a:ext>
            </a:extLst>
          </p:cNvPr>
          <p:cNvSpPr/>
          <p:nvPr/>
        </p:nvSpPr>
        <p:spPr>
          <a:xfrm rot="21270023">
            <a:off x="-193184" y="1880062"/>
            <a:ext cx="12569731" cy="2930035"/>
          </a:xfrm>
          <a:prstGeom prst="rect">
            <a:avLst/>
          </a:prstGeom>
          <a:gradFill>
            <a:gsLst>
              <a:gs pos="0">
                <a:srgbClr val="18AAE2"/>
              </a:gs>
              <a:gs pos="100000">
                <a:srgbClr val="92D050">
                  <a:alpha val="64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TextBox 10"/>
          <p:cNvSpPr txBox="1"/>
          <p:nvPr/>
        </p:nvSpPr>
        <p:spPr>
          <a:xfrm>
            <a:off x="4350891" y="2990895"/>
            <a:ext cx="3515330" cy="1433685"/>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0" marR="0" lvl="0" indent="0" algn="l" defTabSz="321468" rtl="0" eaLnBrk="1" fontAlgn="auto" latinLnBrk="0" hangingPunct="1">
              <a:lnSpc>
                <a:spcPct val="100000"/>
              </a:lnSpc>
              <a:spcBef>
                <a:spcPts val="0"/>
              </a:spcBef>
              <a:spcAft>
                <a:spcPts val="0"/>
              </a:spcAft>
              <a:buClrTx/>
              <a:buSzTx/>
              <a:buFontTx/>
              <a:buNone/>
              <a:tabLst/>
              <a:defRPr/>
            </a:pPr>
            <a:r>
              <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rPr>
              <a:t>Break Time</a:t>
            </a:r>
          </a:p>
          <a:p>
            <a:pPr marL="0" marR="0" lvl="0" indent="0" algn="l" defTabSz="321468" rtl="0" eaLnBrk="1" fontAlgn="auto" latinLnBrk="0" hangingPunct="1">
              <a:lnSpc>
                <a:spcPct val="100000"/>
              </a:lnSpc>
              <a:spcBef>
                <a:spcPts val="0"/>
              </a:spcBef>
              <a:spcAft>
                <a:spcPts val="0"/>
              </a:spcAft>
              <a:buClrTx/>
              <a:buSzTx/>
              <a:buFontTx/>
              <a:buNone/>
              <a:tabLst/>
              <a:defRPr/>
            </a:pPr>
            <a:endParaRPr kumimoji="0" lang="en-GB" sz="4500" b="1" i="0" u="none" strike="noStrike" kern="1200" cap="none" spc="0" normalizeH="0" baseline="0" noProof="0">
              <a:ln>
                <a:noFill/>
              </a:ln>
              <a:solidFill>
                <a:srgbClr val="28265B"/>
              </a:solidFill>
              <a:effectLst/>
              <a:uLnTx/>
              <a:uFillTx/>
              <a:latin typeface="Poppins" panose="00000500000000000000" pitchFamily="2" charset="0"/>
              <a:cs typeface="Poppins" panose="00000500000000000000" pitchFamily="2" charset="0"/>
              <a:sym typeface="Franklin Gothic Medium"/>
            </a:endParaRPr>
          </a:p>
        </p:txBody>
      </p:sp>
    </p:spTree>
    <p:extLst>
      <p:ext uri="{BB962C8B-B14F-4D97-AF65-F5344CB8AC3E}">
        <p14:creationId xmlns:p14="http://schemas.microsoft.com/office/powerpoint/2010/main" val="402936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8" name="TextBox 10"/>
          <p:cNvSpPr txBox="1"/>
          <p:nvPr/>
        </p:nvSpPr>
        <p:spPr>
          <a:xfrm>
            <a:off x="2148193" y="520648"/>
            <a:ext cx="7895612"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sz="3200">
                <a:solidFill>
                  <a:srgbClr val="143E56"/>
                </a:solidFill>
                <a:latin typeface="Poppins" panose="00000500000000000000" pitchFamily="2" charset="0"/>
                <a:cs typeface="Poppins" panose="00000500000000000000" pitchFamily="2" charset="0"/>
              </a:rPr>
              <a:t>Effective </a:t>
            </a:r>
            <a:r>
              <a:rPr lang="en-GB" sz="3200">
                <a:solidFill>
                  <a:srgbClr val="143E56"/>
                </a:solidFill>
                <a:latin typeface="Poppins" panose="00000500000000000000" pitchFamily="2" charset="0"/>
                <a:cs typeface="Poppins" panose="00000500000000000000" pitchFamily="2" charset="0"/>
              </a:rPr>
              <a:t>Leadership </a:t>
            </a:r>
            <a:r>
              <a:rPr sz="3200">
                <a:solidFill>
                  <a:srgbClr val="143E56"/>
                </a:solidFill>
                <a:latin typeface="Poppins" panose="00000500000000000000" pitchFamily="2" charset="0"/>
                <a:cs typeface="Poppins" panose="00000500000000000000" pitchFamily="2" charset="0"/>
              </a:rPr>
              <a:t>Communication</a:t>
            </a:r>
            <a:endParaRPr lang="en-US" sz="3200">
              <a:solidFill>
                <a:srgbClr val="143E56"/>
              </a:solidFill>
              <a:latin typeface="Poppins" panose="00000500000000000000" pitchFamily="2" charset="0"/>
              <a:cs typeface="Poppins" panose="00000500000000000000" pitchFamily="2" charset="0"/>
            </a:endParaRPr>
          </a:p>
        </p:txBody>
      </p:sp>
      <p:sp>
        <p:nvSpPr>
          <p:cNvPr id="300" name="Rounded Rectangle"/>
          <p:cNvSpPr/>
          <p:nvPr/>
        </p:nvSpPr>
        <p:spPr>
          <a:xfrm>
            <a:off x="2148193" y="1532549"/>
            <a:ext cx="3756216" cy="2208627"/>
          </a:xfrm>
          <a:prstGeom prst="roundRect">
            <a:avLst>
              <a:gd name="adj" fmla="val 17137"/>
            </a:avLst>
          </a:prstGeom>
          <a:solidFill>
            <a:srgbClr val="FFFFFF">
              <a:alpha val="75000"/>
            </a:srgbClr>
          </a:solidFill>
          <a:ln w="50800">
            <a:solidFill>
              <a:srgbClr val="00A4ED"/>
            </a:solidFill>
            <a:miter/>
          </a:ln>
        </p:spPr>
        <p:txBody>
          <a:bodyPr lIns="45719" rIns="45719" anchor="ctr" anchorCtr="0"/>
          <a:lstStyle/>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Give facts, ideally in writing</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rational and practical</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Ask for their questions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Define the process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logical and thorough</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Listen carefully to questions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Allow time to prepare</a:t>
            </a:r>
          </a:p>
        </p:txBody>
      </p:sp>
      <p:sp>
        <p:nvSpPr>
          <p:cNvPr id="302" name="Rounded Rectangle"/>
          <p:cNvSpPr/>
          <p:nvPr/>
        </p:nvSpPr>
        <p:spPr>
          <a:xfrm>
            <a:off x="6287587" y="1552471"/>
            <a:ext cx="3638077" cy="2221924"/>
          </a:xfrm>
          <a:prstGeom prst="roundRect">
            <a:avLst>
              <a:gd name="adj" fmla="val 19844"/>
            </a:avLst>
          </a:prstGeom>
          <a:ln w="50800">
            <a:solidFill>
              <a:srgbClr val="FF0000"/>
            </a:solidFill>
            <a:miter/>
          </a:ln>
        </p:spPr>
        <p:txBody>
          <a:bodyPr lIns="45719" rIns="45719" anchor="ctr" anchorCtr="0"/>
          <a:lstStyle/>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Demonstrate conviction</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Identify their role quickly</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direct and action focused</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Present options </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Focus on success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clear and brief</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Refer early to the objective</a:t>
            </a:r>
          </a:p>
        </p:txBody>
      </p:sp>
      <p:sp>
        <p:nvSpPr>
          <p:cNvPr id="304" name="Rounded Rectangle"/>
          <p:cNvSpPr/>
          <p:nvPr/>
        </p:nvSpPr>
        <p:spPr>
          <a:xfrm>
            <a:off x="2148194" y="3985456"/>
            <a:ext cx="3756216" cy="2206339"/>
          </a:xfrm>
          <a:prstGeom prst="roundRect">
            <a:avLst>
              <a:gd name="adj" fmla="val 17928"/>
            </a:avLst>
          </a:prstGeom>
          <a:solidFill>
            <a:srgbClr val="FFFFFF">
              <a:alpha val="44692"/>
            </a:srgbClr>
          </a:solidFill>
          <a:ln w="50800">
            <a:solidFill>
              <a:srgbClr val="73C619">
                <a:alpha val="44692"/>
              </a:srgbClr>
            </a:solidFill>
            <a:miter/>
          </a:ln>
        </p:spPr>
        <p:txBody>
          <a:bodyPr lIns="45719" rIns="45719" anchor="ctr" anchorCtr="0"/>
          <a:lstStyle/>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Allow time for discussion</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patient and sincere</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Show genuine interest</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generous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polite and courteous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Consider their opinions </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Progress at their relaxed pace</a:t>
            </a:r>
          </a:p>
        </p:txBody>
      </p:sp>
      <p:sp>
        <p:nvSpPr>
          <p:cNvPr id="306" name="Rounded Rectangle"/>
          <p:cNvSpPr/>
          <p:nvPr/>
        </p:nvSpPr>
        <p:spPr>
          <a:xfrm>
            <a:off x="6287590" y="4001106"/>
            <a:ext cx="3638073" cy="2190689"/>
          </a:xfrm>
          <a:prstGeom prst="roundRect">
            <a:avLst>
              <a:gd name="adj" fmla="val 17870"/>
            </a:avLst>
          </a:prstGeom>
          <a:solidFill>
            <a:srgbClr val="FFFFFF">
              <a:alpha val="50000"/>
            </a:srgbClr>
          </a:solidFill>
          <a:ln w="50800">
            <a:solidFill>
              <a:srgbClr val="E8BA00">
                <a:alpha val="50000"/>
              </a:srgbClr>
            </a:solidFill>
            <a:miter/>
          </a:ln>
        </p:spPr>
        <p:txBody>
          <a:bodyPr lIns="45719" rIns="45719" anchor="ctr" anchorCtr="0"/>
          <a:lstStyle/>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interactive and friendly</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Use visuals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Make it fun</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 light and fast paced</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Make direct eye contact</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Seek their views and ideas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Allow for an open discussion</a:t>
            </a:r>
          </a:p>
        </p:txBody>
      </p:sp>
      <p:pic>
        <p:nvPicPr>
          <p:cNvPr id="2" name="Picture 1" descr="Graphical user interface, text, application, email&#10;&#10;Description automatically generated">
            <a:extLst>
              <a:ext uri="{FF2B5EF4-FFF2-40B4-BE49-F238E27FC236}">
                <a16:creationId xmlns:a16="http://schemas.microsoft.com/office/drawing/2014/main" id="{8842CC2F-22CC-6A49-A5B0-9D68E5A78369}"/>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75EE7A93-E713-4444-9C98-D73A5FC78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221996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3" name="Rounded Rectangle"/>
          <p:cNvSpPr/>
          <p:nvPr/>
        </p:nvSpPr>
        <p:spPr>
          <a:xfrm>
            <a:off x="2059858" y="1549650"/>
            <a:ext cx="3846661" cy="2205220"/>
          </a:xfrm>
          <a:prstGeom prst="roundRect">
            <a:avLst>
              <a:gd name="adj" fmla="val 17137"/>
            </a:avLst>
          </a:prstGeom>
          <a:solidFill>
            <a:srgbClr val="FFFFFF">
              <a:alpha val="75000"/>
            </a:srgbClr>
          </a:solidFill>
          <a:ln w="50800">
            <a:solidFill>
              <a:srgbClr val="00A4ED"/>
            </a:solidFill>
            <a:miter/>
          </a:ln>
        </p:spPr>
        <p:txBody>
          <a:bodyPr lIns="45719" tIns="45720" rIns="45719" bIns="45720" anchor="ctr" anchorCtr="0"/>
          <a:lstStyle/>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Interrupt their thinking</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Being unrealistic</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Leaving things unfinished</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Being flippant</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Straying from the agenda</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Skipping over the facts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Poorly evidenced conclusions</a:t>
            </a:r>
          </a:p>
        </p:txBody>
      </p:sp>
      <p:sp>
        <p:nvSpPr>
          <p:cNvPr id="315" name="Rounded Rectangle"/>
          <p:cNvSpPr/>
          <p:nvPr/>
        </p:nvSpPr>
        <p:spPr>
          <a:xfrm>
            <a:off x="6285481" y="1518870"/>
            <a:ext cx="3846661" cy="2205220"/>
          </a:xfrm>
          <a:prstGeom prst="roundRect">
            <a:avLst>
              <a:gd name="adj" fmla="val 18443"/>
            </a:avLst>
          </a:prstGeom>
          <a:ln w="50800">
            <a:solidFill>
              <a:srgbClr val="FF0000"/>
            </a:solidFill>
            <a:miter/>
          </a:ln>
        </p:spPr>
        <p:txBody>
          <a:bodyPr lIns="45719" rIns="45719" anchor="ctr" anchorCtr="0"/>
          <a:lstStyle/>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Impatience</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Belittling accomplishments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Procrastination</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Attempts to direct or overpower them</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Focusing on too much detail</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Slowing down the pace</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Repetition</a:t>
            </a:r>
          </a:p>
        </p:txBody>
      </p:sp>
      <p:sp>
        <p:nvSpPr>
          <p:cNvPr id="317" name="Rounded Rectangle"/>
          <p:cNvSpPr/>
          <p:nvPr/>
        </p:nvSpPr>
        <p:spPr>
          <a:xfrm>
            <a:off x="2059858" y="3944703"/>
            <a:ext cx="3846661" cy="2228469"/>
          </a:xfrm>
          <a:prstGeom prst="roundRect">
            <a:avLst>
              <a:gd name="adj" fmla="val 17928"/>
            </a:avLst>
          </a:prstGeom>
          <a:solidFill>
            <a:srgbClr val="FFFFFF">
              <a:alpha val="44692"/>
            </a:srgbClr>
          </a:solidFill>
          <a:ln w="50800">
            <a:solidFill>
              <a:srgbClr val="73C619">
                <a:alpha val="44692"/>
              </a:srgbClr>
            </a:solidFill>
            <a:miter/>
          </a:ln>
        </p:spPr>
        <p:txBody>
          <a:bodyPr lIns="45719" rIns="45719" anchor="ctr" anchorCtr="0"/>
          <a:lstStyle/>
          <a:p>
            <a:pPr>
              <a:defRPr sz="1400">
                <a:solidFill>
                  <a:srgbClr val="0D3E56"/>
                </a:solidFill>
              </a:defRPr>
            </a:pPr>
            <a:r>
              <a:rPr lang="en-US" sz="1600" dirty="0">
                <a:solidFill>
                  <a:srgbClr val="143E56"/>
                </a:solidFill>
                <a:latin typeface="Poppins" panose="00000500000000000000" pitchFamily="2" charset="0"/>
                <a:cs typeface="Poppins" panose="00000500000000000000" pitchFamily="2" charset="0"/>
              </a:rPr>
              <a:t>Expecting an instant decision</a:t>
            </a:r>
          </a:p>
          <a:p>
            <a:pPr>
              <a:defRPr sz="1400">
                <a:solidFill>
                  <a:srgbClr val="0D3E56"/>
                </a:solidFill>
              </a:defRPr>
            </a:pPr>
            <a:r>
              <a:rPr lang="en-US" sz="1600" dirty="0">
                <a:solidFill>
                  <a:srgbClr val="143E56"/>
                </a:solidFill>
                <a:latin typeface="Poppins" panose="00000500000000000000" pitchFamily="2" charset="0"/>
                <a:cs typeface="Poppins" panose="00000500000000000000" pitchFamily="2" charset="0"/>
              </a:rPr>
              <a:t>Being abrupt</a:t>
            </a:r>
          </a:p>
          <a:p>
            <a:pPr>
              <a:defRPr sz="1400">
                <a:solidFill>
                  <a:srgbClr val="0D3E56"/>
                </a:solidFill>
              </a:defRPr>
            </a:pPr>
            <a:r>
              <a:rPr lang="en-US" sz="1600" dirty="0">
                <a:solidFill>
                  <a:srgbClr val="143E56"/>
                </a:solidFill>
                <a:latin typeface="Poppins" panose="00000500000000000000" pitchFamily="2" charset="0"/>
                <a:cs typeface="Poppins" panose="00000500000000000000" pitchFamily="2" charset="0"/>
              </a:rPr>
              <a:t>Open criticism</a:t>
            </a:r>
          </a:p>
          <a:p>
            <a:pPr>
              <a:defRPr sz="1400">
                <a:solidFill>
                  <a:srgbClr val="0D3E56"/>
                </a:solidFill>
              </a:defRPr>
            </a:pPr>
            <a:r>
              <a:rPr lang="en-US" sz="1600" dirty="0">
                <a:solidFill>
                  <a:srgbClr val="143E56"/>
                </a:solidFill>
                <a:latin typeface="Poppins" panose="00000500000000000000" pitchFamily="2" charset="0"/>
                <a:cs typeface="Poppins" panose="00000500000000000000" pitchFamily="2" charset="0"/>
              </a:rPr>
              <a:t>Ruining team harmony</a:t>
            </a:r>
          </a:p>
          <a:p>
            <a:pPr>
              <a:defRPr sz="1400">
                <a:solidFill>
                  <a:srgbClr val="0D3E56"/>
                </a:solidFill>
              </a:defRPr>
            </a:pPr>
            <a:r>
              <a:rPr lang="en-US" sz="1600" dirty="0">
                <a:solidFill>
                  <a:srgbClr val="143E56"/>
                </a:solidFill>
                <a:latin typeface="Poppins" panose="00000500000000000000" pitchFamily="2" charset="0"/>
                <a:cs typeface="Poppins" panose="00000500000000000000" pitchFamily="2" charset="0"/>
              </a:rPr>
              <a:t>Being overly competitive</a:t>
            </a:r>
          </a:p>
          <a:p>
            <a:pPr>
              <a:defRPr sz="1400">
                <a:solidFill>
                  <a:srgbClr val="0D3E56"/>
                </a:solidFill>
              </a:defRPr>
            </a:pPr>
            <a:r>
              <a:rPr lang="en-US" sz="1600" dirty="0">
                <a:solidFill>
                  <a:srgbClr val="143E56"/>
                </a:solidFill>
                <a:latin typeface="Poppins" panose="00000500000000000000" pitchFamily="2" charset="0"/>
                <a:cs typeface="Poppins" panose="00000500000000000000" pitchFamily="2" charset="0"/>
              </a:rPr>
              <a:t>Talking over them</a:t>
            </a:r>
          </a:p>
          <a:p>
            <a:pPr>
              <a:defRPr sz="1400">
                <a:solidFill>
                  <a:srgbClr val="0D3E56"/>
                </a:solidFill>
              </a:defRPr>
            </a:pPr>
            <a:r>
              <a:rPr lang="en-US" sz="1600" dirty="0">
                <a:solidFill>
                  <a:srgbClr val="143E56"/>
                </a:solidFill>
                <a:latin typeface="Poppins" panose="00000500000000000000" pitchFamily="2" charset="0"/>
                <a:cs typeface="Poppins" panose="00000500000000000000" pitchFamily="2" charset="0"/>
              </a:rPr>
              <a:t>Rushing them</a:t>
            </a:r>
          </a:p>
        </p:txBody>
      </p:sp>
      <p:sp>
        <p:nvSpPr>
          <p:cNvPr id="319" name="Rounded Rectangle"/>
          <p:cNvSpPr/>
          <p:nvPr/>
        </p:nvSpPr>
        <p:spPr>
          <a:xfrm>
            <a:off x="6285481" y="3944703"/>
            <a:ext cx="3977046" cy="2228469"/>
          </a:xfrm>
          <a:prstGeom prst="roundRect">
            <a:avLst>
              <a:gd name="adj" fmla="val 17870"/>
            </a:avLst>
          </a:prstGeom>
          <a:solidFill>
            <a:srgbClr val="FFFFFF">
              <a:alpha val="50000"/>
            </a:srgbClr>
          </a:solidFill>
          <a:ln w="50800">
            <a:solidFill>
              <a:srgbClr val="E8BA00">
                <a:alpha val="50000"/>
              </a:srgbClr>
            </a:solidFill>
            <a:miter/>
          </a:ln>
        </p:spPr>
        <p:txBody>
          <a:bodyPr lIns="45719" tIns="45720" rIns="45719" bIns="45720" anchor="ctr" anchorCtr="0"/>
          <a:lstStyle/>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Preventing them dreaming</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Cutting them off mid flow</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Restraining their ideas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Overwhelming them with detail</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Assuming they’re listening</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Forcing them to follow process</a:t>
            </a:r>
          </a:p>
          <a:p>
            <a:pPr>
              <a:defRPr sz="1400">
                <a:solidFill>
                  <a:srgbClr val="0D3E56"/>
                </a:solidFill>
              </a:defRPr>
            </a:pPr>
            <a:r>
              <a:rPr lang="en-GB" sz="1600" dirty="0">
                <a:solidFill>
                  <a:srgbClr val="143E56"/>
                </a:solidFill>
                <a:latin typeface="Poppins" panose="00000500000000000000" pitchFamily="2" charset="0"/>
                <a:cs typeface="Poppins" panose="00000500000000000000" pitchFamily="2" charset="0"/>
              </a:rPr>
              <a:t>Expected adherence to rigid timescales</a:t>
            </a:r>
          </a:p>
        </p:txBody>
      </p:sp>
      <p:sp>
        <p:nvSpPr>
          <p:cNvPr id="2" name="TextBox 10">
            <a:extLst>
              <a:ext uri="{FF2B5EF4-FFF2-40B4-BE49-F238E27FC236}">
                <a16:creationId xmlns:a16="http://schemas.microsoft.com/office/drawing/2014/main" id="{01C8A99F-C61E-4DA8-88C6-14CA28AF1502}"/>
              </a:ext>
            </a:extLst>
          </p:cNvPr>
          <p:cNvSpPr txBox="1"/>
          <p:nvPr/>
        </p:nvSpPr>
        <p:spPr>
          <a:xfrm>
            <a:off x="1929470" y="551919"/>
            <a:ext cx="8333057"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143E56"/>
                </a:solidFill>
                <a:latin typeface="Poppins" panose="00000500000000000000" pitchFamily="2" charset="0"/>
                <a:cs typeface="Poppins" panose="00000500000000000000" pitchFamily="2" charset="0"/>
              </a:rPr>
              <a:t>Ineffective</a:t>
            </a:r>
            <a:r>
              <a:rPr sz="3200" dirty="0">
                <a:solidFill>
                  <a:srgbClr val="143E56"/>
                </a:solidFill>
                <a:latin typeface="Poppins" panose="00000500000000000000" pitchFamily="2" charset="0"/>
                <a:cs typeface="Poppins" panose="00000500000000000000" pitchFamily="2" charset="0"/>
              </a:rPr>
              <a:t> </a:t>
            </a:r>
            <a:r>
              <a:rPr lang="en-GB" sz="3200" dirty="0">
                <a:solidFill>
                  <a:srgbClr val="143E56"/>
                </a:solidFill>
                <a:latin typeface="Poppins" panose="00000500000000000000" pitchFamily="2" charset="0"/>
                <a:cs typeface="Poppins" panose="00000500000000000000" pitchFamily="2" charset="0"/>
              </a:rPr>
              <a:t>Leadership </a:t>
            </a:r>
            <a:r>
              <a:rPr sz="3200" dirty="0">
                <a:solidFill>
                  <a:srgbClr val="143E56"/>
                </a:solidFill>
                <a:latin typeface="Poppins" panose="00000500000000000000" pitchFamily="2" charset="0"/>
                <a:cs typeface="Poppins" panose="00000500000000000000" pitchFamily="2" charset="0"/>
              </a:rPr>
              <a:t>Communication</a:t>
            </a:r>
            <a:endParaRPr lang="en-US" sz="3200" dirty="0">
              <a:solidFill>
                <a:srgbClr val="143E56"/>
              </a:solidFill>
              <a:latin typeface="Poppins" panose="00000500000000000000" pitchFamily="2" charset="0"/>
              <a:cs typeface="Poppins" panose="00000500000000000000" pitchFamily="2"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7D6652CE-9752-11AC-8CE5-B9975A811FB7}"/>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2CA6730E-9C42-2FAE-031B-EBF45AD783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567697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C9B71BE-8E9F-A142-BAAA-0A0C5461B38D}"/>
              </a:ext>
            </a:extLst>
          </p:cNvPr>
          <p:cNvSpPr txBox="1"/>
          <p:nvPr/>
        </p:nvSpPr>
        <p:spPr>
          <a:xfrm>
            <a:off x="3585914" y="669586"/>
            <a:ext cx="5075406" cy="584775"/>
          </a:xfrm>
          <a:prstGeom prst="rect">
            <a:avLst/>
          </a:prstGeom>
          <a:noFill/>
        </p:spPr>
        <p:txBody>
          <a:bodyPr wrap="square" rtlCol="0">
            <a:spAutoFit/>
          </a:bodyPr>
          <a:lstStyle/>
          <a:p>
            <a:pPr algn="ctr"/>
            <a:r>
              <a:rPr lang="en-GB" sz="3200" b="1">
                <a:solidFill>
                  <a:srgbClr val="143E56"/>
                </a:solidFill>
                <a:latin typeface="Poppins" panose="00000500000000000000" pitchFamily="2" charset="0"/>
                <a:cs typeface="Poppins" panose="00000500000000000000" pitchFamily="2" charset="0"/>
              </a:rPr>
              <a:t>Verbal Style</a:t>
            </a:r>
          </a:p>
        </p:txBody>
      </p:sp>
      <p:grpSp>
        <p:nvGrpSpPr>
          <p:cNvPr id="2" name="Group 1">
            <a:extLst>
              <a:ext uri="{FF2B5EF4-FFF2-40B4-BE49-F238E27FC236}">
                <a16:creationId xmlns:a16="http://schemas.microsoft.com/office/drawing/2014/main" id="{C7A9758F-E548-BDE9-75C5-F2355FABD53E}"/>
              </a:ext>
            </a:extLst>
          </p:cNvPr>
          <p:cNvGrpSpPr/>
          <p:nvPr/>
        </p:nvGrpSpPr>
        <p:grpSpPr>
          <a:xfrm>
            <a:off x="2194210" y="1367270"/>
            <a:ext cx="7803282" cy="4892352"/>
            <a:chOff x="2194210" y="1367270"/>
            <a:chExt cx="7803282" cy="4892352"/>
          </a:xfrm>
        </p:grpSpPr>
        <p:pic>
          <p:nvPicPr>
            <p:cNvPr id="3" name="Picture 5" descr="Picture 5">
              <a:extLst>
                <a:ext uri="{FF2B5EF4-FFF2-40B4-BE49-F238E27FC236}">
                  <a16:creationId xmlns:a16="http://schemas.microsoft.com/office/drawing/2014/main" id="{6F4A2D36-1F40-91A9-3C9C-6850FFF2BA41}"/>
                </a:ext>
              </a:extLst>
            </p:cNvPr>
            <p:cNvPicPr>
              <a:picLocks noChangeAspect="1"/>
            </p:cNvPicPr>
            <p:nvPr/>
          </p:nvPicPr>
          <p:blipFill>
            <a:blip r:embed="rId3"/>
            <a:srcRect l="994" t="999" r="952" b="999"/>
            <a:stretch>
              <a:fillRect/>
            </a:stretch>
          </p:blipFill>
          <p:spPr>
            <a:xfrm>
              <a:off x="4625356" y="2348068"/>
              <a:ext cx="2941287" cy="2939705"/>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4" name="Text Box 29">
              <a:extLst>
                <a:ext uri="{FF2B5EF4-FFF2-40B4-BE49-F238E27FC236}">
                  <a16:creationId xmlns:a16="http://schemas.microsoft.com/office/drawing/2014/main" id="{86666F66-CFEC-9B60-E984-816874A8F99A}"/>
                </a:ext>
              </a:extLst>
            </p:cNvPr>
            <p:cNvSpPr txBox="1">
              <a:spLocks noChangeArrowheads="1"/>
            </p:cNvSpPr>
            <p:nvPr/>
          </p:nvSpPr>
          <p:spPr bwMode="auto">
            <a:xfrm>
              <a:off x="2194210" y="4016094"/>
              <a:ext cx="2783409" cy="2243528"/>
            </a:xfrm>
            <a:prstGeom prst="roundRect">
              <a:avLst/>
            </a:prstGeom>
            <a:solidFill>
              <a:srgbClr val="FFFFFF">
                <a:alpha val="50196"/>
              </a:srgbClr>
            </a:solidFill>
            <a:ln w="25400">
              <a:solidFill>
                <a:srgbClr val="92D050"/>
              </a:solidFill>
              <a:miter lim="800000"/>
              <a:headEnd/>
              <a:tailEnd/>
            </a:ln>
          </p:spPr>
          <p:txBody>
            <a:bodyPr rot="0" vert="horz" wrap="none" lIns="91440" tIns="45720" rIns="91440" bIns="45720" anchor="ctr" anchorCtr="0" upright="1">
              <a:noAutofit/>
            </a:bodyPr>
            <a:lstStyle/>
            <a:p>
              <a:pPr>
                <a:spcAft>
                  <a:spcPts val="0"/>
                </a:spcAft>
              </a:pPr>
              <a:r>
                <a:rPr lang="en-GB" dirty="0">
                  <a:solidFill>
                    <a:srgbClr val="143E56"/>
                  </a:solidFill>
                  <a:effectLst/>
                  <a:latin typeface="Poppins" panose="00000500000000000000" pitchFamily="2" charset="0"/>
                  <a:ea typeface="Times New Roman"/>
                  <a:cs typeface="Poppins" panose="00000500000000000000" pitchFamily="2" charset="0"/>
                </a:rPr>
                <a:t>Collaborative</a:t>
              </a:r>
              <a:endParaRPr lang="en-GB" dirty="0">
                <a:solidFill>
                  <a:srgbClr val="143E56"/>
                </a:solidFill>
                <a:latin typeface="Poppins" panose="00000500000000000000" pitchFamily="2" charset="0"/>
                <a:cs typeface="Poppins" panose="00000500000000000000" pitchFamily="2" charset="0"/>
              </a:endParaRPr>
            </a:p>
            <a:p>
              <a:pPr>
                <a:spcAft>
                  <a:spcPts val="0"/>
                </a:spcAft>
              </a:pPr>
              <a:r>
                <a:rPr lang="en-GB" dirty="0">
                  <a:solidFill>
                    <a:srgbClr val="143E56"/>
                  </a:solidFill>
                  <a:latin typeface="Poppins" panose="00000500000000000000" pitchFamily="2" charset="0"/>
                  <a:ea typeface="Times New Roman"/>
                  <a:cs typeface="Poppins" panose="00000500000000000000" pitchFamily="2" charset="0"/>
                </a:rPr>
                <a:t>Diplomatic</a:t>
              </a:r>
            </a:p>
            <a:p>
              <a:pPr>
                <a:spcAft>
                  <a:spcPts val="0"/>
                </a:spcAft>
              </a:pPr>
              <a:r>
                <a:rPr lang="en-GB" dirty="0">
                  <a:solidFill>
                    <a:srgbClr val="143E56"/>
                  </a:solidFill>
                  <a:effectLst/>
                  <a:latin typeface="Poppins" panose="00000500000000000000" pitchFamily="2" charset="0"/>
                  <a:ea typeface="Times New Roman"/>
                  <a:cs typeface="Poppins" panose="00000500000000000000" pitchFamily="2" charset="0"/>
                </a:rPr>
                <a:t>Thoughtful</a:t>
              </a:r>
            </a:p>
            <a:p>
              <a:r>
                <a:rPr lang="en-GB" dirty="0">
                  <a:solidFill>
                    <a:srgbClr val="143E56"/>
                  </a:solidFill>
                  <a:latin typeface="Poppins" panose="00000500000000000000" pitchFamily="2" charset="0"/>
                  <a:ea typeface="Times New Roman"/>
                  <a:cs typeface="Poppins" panose="00000500000000000000" pitchFamily="2" charset="0"/>
                </a:rPr>
                <a:t>Active listening</a:t>
              </a:r>
            </a:p>
            <a:p>
              <a:pPr>
                <a:spcAft>
                  <a:spcPts val="0"/>
                </a:spcAft>
              </a:pPr>
              <a:r>
                <a:rPr lang="en-GB" dirty="0">
                  <a:solidFill>
                    <a:srgbClr val="143E56"/>
                  </a:solidFill>
                  <a:effectLst/>
                  <a:latin typeface="Poppins" panose="00000500000000000000" pitchFamily="2" charset="0"/>
                  <a:ea typeface="Times New Roman"/>
                  <a:cs typeface="Poppins" panose="00000500000000000000" pitchFamily="2" charset="0"/>
                </a:rPr>
                <a:t>Non-judgemental</a:t>
              </a:r>
            </a:p>
            <a:p>
              <a:pPr>
                <a:spcAft>
                  <a:spcPts val="0"/>
                </a:spcAft>
              </a:pPr>
              <a:r>
                <a:rPr lang="en-GB" dirty="0">
                  <a:solidFill>
                    <a:srgbClr val="143E56"/>
                  </a:solidFill>
                  <a:effectLst/>
                  <a:latin typeface="Poppins" panose="00000500000000000000" pitchFamily="2" charset="0"/>
                  <a:ea typeface="Times New Roman"/>
                  <a:cs typeface="Poppins" panose="00000500000000000000" pitchFamily="2" charset="0"/>
                </a:rPr>
                <a:t>Empathetic</a:t>
              </a:r>
            </a:p>
            <a:p>
              <a:pPr>
                <a:spcAft>
                  <a:spcPts val="0"/>
                </a:spcAft>
              </a:pPr>
              <a:r>
                <a:rPr lang="en-GB" dirty="0">
                  <a:solidFill>
                    <a:srgbClr val="143E56"/>
                  </a:solidFill>
                  <a:latin typeface="Poppins" panose="00000500000000000000" pitchFamily="2" charset="0"/>
                  <a:ea typeface="Times New Roman"/>
                  <a:cs typeface="Poppins" panose="00000500000000000000" pitchFamily="2" charset="0"/>
                </a:rPr>
                <a:t>Meaningful</a:t>
              </a:r>
              <a:endParaRPr lang="en-GB" dirty="0">
                <a:solidFill>
                  <a:srgbClr val="143E56"/>
                </a:solidFill>
                <a:effectLst/>
                <a:latin typeface="Poppins" panose="00000500000000000000" pitchFamily="2" charset="0"/>
                <a:ea typeface="Times New Roman"/>
                <a:cs typeface="Poppins" panose="00000500000000000000" pitchFamily="2" charset="0"/>
              </a:endParaRPr>
            </a:p>
          </p:txBody>
        </p:sp>
        <p:sp>
          <p:nvSpPr>
            <p:cNvPr id="5" name="Text Box 30">
              <a:extLst>
                <a:ext uri="{FF2B5EF4-FFF2-40B4-BE49-F238E27FC236}">
                  <a16:creationId xmlns:a16="http://schemas.microsoft.com/office/drawing/2014/main" id="{C632F67C-DDCD-C472-3B07-2E7951DEE305}"/>
                </a:ext>
              </a:extLst>
            </p:cNvPr>
            <p:cNvSpPr txBox="1">
              <a:spLocks noChangeArrowheads="1"/>
            </p:cNvSpPr>
            <p:nvPr/>
          </p:nvSpPr>
          <p:spPr bwMode="auto">
            <a:xfrm>
              <a:off x="7214083" y="4016093"/>
              <a:ext cx="2783409" cy="2243529"/>
            </a:xfrm>
            <a:prstGeom prst="roundRect">
              <a:avLst/>
            </a:prstGeom>
            <a:solidFill>
              <a:srgbClr val="FFFFFF">
                <a:alpha val="50196"/>
              </a:srgbClr>
            </a:solidFill>
            <a:ln w="25400">
              <a:solidFill>
                <a:srgbClr val="FFD300"/>
              </a:solidFill>
              <a:miter lim="800000"/>
              <a:headEnd/>
              <a:tailEnd/>
            </a:ln>
          </p:spPr>
          <p:txBody>
            <a:bodyPr rot="0" vert="horz" wrap="square" lIns="91440" tIns="45720" rIns="91440" bIns="45720" anchor="ctr" anchorCtr="0" upright="1">
              <a:noAutofit/>
            </a:bodyPr>
            <a:lstStyle/>
            <a:p>
              <a:endParaRPr lang="en-US" dirty="0">
                <a:solidFill>
                  <a:srgbClr val="143E56"/>
                </a:solidFill>
                <a:latin typeface="Poppins" panose="00000500000000000000" pitchFamily="2" charset="0"/>
                <a:cs typeface="Poppins" panose="00000500000000000000" pitchFamily="2" charset="0"/>
              </a:endParaRPr>
            </a:p>
            <a:p>
              <a:r>
                <a:rPr lang="en-GB" dirty="0">
                  <a:solidFill>
                    <a:srgbClr val="143E56"/>
                  </a:solidFill>
                  <a:latin typeface="Poppins" panose="00000500000000000000" pitchFamily="2" charset="0"/>
                  <a:cs typeface="Poppins" panose="00000500000000000000" pitchFamily="2" charset="0"/>
                </a:rPr>
                <a:t> Dynamic</a:t>
              </a:r>
            </a:p>
            <a:p>
              <a:r>
                <a:rPr lang="en-GB" dirty="0">
                  <a:solidFill>
                    <a:srgbClr val="143E56"/>
                  </a:solidFill>
                  <a:latin typeface="Poppins" panose="00000500000000000000" pitchFamily="2" charset="0"/>
                  <a:ea typeface="Times New Roman"/>
                  <a:cs typeface="Poppins" panose="00000500000000000000" pitchFamily="2" charset="0"/>
                </a:rPr>
                <a:t> Persuasive </a:t>
              </a:r>
            </a:p>
            <a:p>
              <a:r>
                <a:rPr lang="en-GB" dirty="0">
                  <a:solidFill>
                    <a:srgbClr val="143E56"/>
                  </a:solidFill>
                  <a:latin typeface="Poppins" panose="00000500000000000000" pitchFamily="2" charset="0"/>
                  <a:ea typeface="Times New Roman"/>
                  <a:cs typeface="Poppins" panose="00000500000000000000" pitchFamily="2" charset="0"/>
                </a:rPr>
                <a:t> Spontaneous</a:t>
              </a:r>
            </a:p>
            <a:p>
              <a:r>
                <a:rPr lang="en-GB" dirty="0">
                  <a:solidFill>
                    <a:srgbClr val="143E56"/>
                  </a:solidFill>
                  <a:latin typeface="Poppins" panose="00000500000000000000" pitchFamily="2" charset="0"/>
                  <a:ea typeface="Times New Roman"/>
                  <a:cs typeface="Poppins" panose="00000500000000000000" pitchFamily="2" charset="0"/>
                </a:rPr>
                <a:t> Expressive</a:t>
              </a:r>
            </a:p>
            <a:p>
              <a:r>
                <a:rPr lang="en-GB" dirty="0">
                  <a:solidFill>
                    <a:srgbClr val="143E56"/>
                  </a:solidFill>
                  <a:latin typeface="Poppins" panose="00000500000000000000" pitchFamily="2" charset="0"/>
                  <a:ea typeface="Times New Roman"/>
                  <a:cs typeface="Poppins" panose="00000500000000000000" pitchFamily="2" charset="0"/>
                </a:rPr>
                <a:t> Positive possibilities</a:t>
              </a:r>
            </a:p>
            <a:p>
              <a:r>
                <a:rPr lang="en-GB" dirty="0">
                  <a:solidFill>
                    <a:srgbClr val="143E56"/>
                  </a:solidFill>
                  <a:latin typeface="Poppins" panose="00000500000000000000" pitchFamily="2" charset="0"/>
                  <a:ea typeface="Times New Roman"/>
                  <a:cs typeface="Poppins" panose="00000500000000000000" pitchFamily="2" charset="0"/>
                </a:rPr>
                <a:t> Energetic </a:t>
              </a:r>
            </a:p>
            <a:p>
              <a:r>
                <a:rPr lang="en-GB" dirty="0">
                  <a:solidFill>
                    <a:srgbClr val="143E56"/>
                  </a:solidFill>
                  <a:latin typeface="Poppins" panose="00000500000000000000" pitchFamily="2" charset="0"/>
                  <a:ea typeface="Times New Roman"/>
                  <a:cs typeface="Poppins" panose="00000500000000000000" pitchFamily="2" charset="0"/>
                </a:rPr>
                <a:t> Personal</a:t>
              </a:r>
            </a:p>
            <a:p>
              <a:pPr marL="285750" indent="-285750">
                <a:spcAft>
                  <a:spcPts val="0"/>
                </a:spcAft>
                <a:buFont typeface="Arial" panose="020B0604020202020204" pitchFamily="34" charset="0"/>
                <a:buChar char="•"/>
              </a:pPr>
              <a:endParaRPr lang="en-GB" sz="1600" dirty="0">
                <a:solidFill>
                  <a:srgbClr val="143E56"/>
                </a:solidFill>
                <a:effectLst/>
                <a:latin typeface="Poppins" panose="00000500000000000000" pitchFamily="2" charset="0"/>
                <a:ea typeface="Times New Roman"/>
                <a:cs typeface="Poppins" panose="00000500000000000000" pitchFamily="2" charset="0"/>
              </a:endParaRPr>
            </a:p>
          </p:txBody>
        </p:sp>
        <p:sp>
          <p:nvSpPr>
            <p:cNvPr id="6" name="Text Box 31">
              <a:extLst>
                <a:ext uri="{FF2B5EF4-FFF2-40B4-BE49-F238E27FC236}">
                  <a16:creationId xmlns:a16="http://schemas.microsoft.com/office/drawing/2014/main" id="{D45BC839-BC68-2882-FA97-EA07C9DB161B}"/>
                </a:ext>
              </a:extLst>
            </p:cNvPr>
            <p:cNvSpPr txBox="1">
              <a:spLocks noChangeArrowheads="1"/>
            </p:cNvSpPr>
            <p:nvPr/>
          </p:nvSpPr>
          <p:spPr bwMode="auto">
            <a:xfrm>
              <a:off x="2194509" y="1367270"/>
              <a:ext cx="2783409" cy="2243528"/>
            </a:xfrm>
            <a:prstGeom prst="roundRect">
              <a:avLst/>
            </a:prstGeom>
            <a:solidFill>
              <a:srgbClr val="FFFFFF">
                <a:alpha val="50196"/>
              </a:srgbClr>
            </a:solidFill>
            <a:ln w="38100" cap="flat" cmpd="sng" algn="ctr">
              <a:solidFill>
                <a:srgbClr val="3FA5E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vert="horz" wrap="square" lIns="91440" tIns="45720" rIns="91440" bIns="45720" anchor="t" anchorCtr="0" upright="1">
              <a:noAutofit/>
            </a:bodyPr>
            <a:lstStyle/>
            <a:p>
              <a:pPr>
                <a:spcAft>
                  <a:spcPts val="0"/>
                </a:spcAft>
              </a:pPr>
              <a:r>
                <a:rPr lang="en-GB" dirty="0">
                  <a:solidFill>
                    <a:srgbClr val="143E56"/>
                  </a:solidFill>
                  <a:latin typeface="Poppins" panose="00000500000000000000" pitchFamily="2" charset="0"/>
                  <a:ea typeface="Times New Roman"/>
                  <a:cs typeface="Poppins" panose="00000500000000000000" pitchFamily="2" charset="0"/>
                </a:rPr>
                <a:t>Pragmatic</a:t>
              </a:r>
            </a:p>
            <a:p>
              <a:pPr>
                <a:spcAft>
                  <a:spcPts val="0"/>
                </a:spcAft>
              </a:pPr>
              <a:r>
                <a:rPr lang="en-GB" dirty="0">
                  <a:solidFill>
                    <a:srgbClr val="143E56"/>
                  </a:solidFill>
                  <a:effectLst/>
                  <a:latin typeface="Poppins" panose="00000500000000000000" pitchFamily="2" charset="0"/>
                  <a:ea typeface="Times New Roman"/>
                  <a:cs typeface="Poppins" panose="00000500000000000000" pitchFamily="2" charset="0"/>
                </a:rPr>
                <a:t>Structured</a:t>
              </a:r>
            </a:p>
            <a:p>
              <a:pPr>
                <a:spcAft>
                  <a:spcPts val="0"/>
                </a:spcAft>
              </a:pPr>
              <a:r>
                <a:rPr lang="en-GB" dirty="0">
                  <a:solidFill>
                    <a:srgbClr val="143E56"/>
                  </a:solidFill>
                  <a:latin typeface="Poppins" panose="00000500000000000000" pitchFamily="2" charset="0"/>
                  <a:ea typeface="Times New Roman"/>
                  <a:cs typeface="Poppins" panose="00000500000000000000" pitchFamily="2" charset="0"/>
                </a:rPr>
                <a:t>Prepared</a:t>
              </a:r>
            </a:p>
            <a:p>
              <a:pPr>
                <a:spcAft>
                  <a:spcPts val="0"/>
                </a:spcAft>
              </a:pPr>
              <a:r>
                <a:rPr lang="en-GB" dirty="0">
                  <a:solidFill>
                    <a:srgbClr val="143E56"/>
                  </a:solidFill>
                  <a:effectLst/>
                  <a:latin typeface="Poppins" panose="00000500000000000000" pitchFamily="2" charset="0"/>
                  <a:ea typeface="Times New Roman"/>
                  <a:cs typeface="Poppins" panose="00000500000000000000" pitchFamily="2" charset="0"/>
                </a:rPr>
                <a:t>Questioning </a:t>
              </a:r>
              <a:endParaRPr lang="en-GB" dirty="0">
                <a:solidFill>
                  <a:srgbClr val="143E56"/>
                </a:solidFill>
                <a:latin typeface="Poppins" panose="00000500000000000000" pitchFamily="2" charset="0"/>
                <a:ea typeface="Times New Roman"/>
                <a:cs typeface="Poppins" panose="00000500000000000000" pitchFamily="2" charset="0"/>
              </a:endParaRPr>
            </a:p>
            <a:p>
              <a:pPr>
                <a:spcAft>
                  <a:spcPts val="0"/>
                </a:spcAft>
              </a:pPr>
              <a:r>
                <a:rPr lang="en-GB" dirty="0">
                  <a:solidFill>
                    <a:srgbClr val="143E56"/>
                  </a:solidFill>
                  <a:latin typeface="Poppins" panose="00000500000000000000" pitchFamily="2" charset="0"/>
                  <a:ea typeface="Times New Roman"/>
                  <a:cs typeface="Poppins" panose="00000500000000000000" pitchFamily="2" charset="0"/>
                </a:rPr>
                <a:t>Analytical</a:t>
              </a:r>
            </a:p>
            <a:p>
              <a:pPr>
                <a:spcAft>
                  <a:spcPts val="0"/>
                </a:spcAft>
              </a:pPr>
              <a:r>
                <a:rPr lang="en-GB" dirty="0">
                  <a:solidFill>
                    <a:srgbClr val="143E56"/>
                  </a:solidFill>
                  <a:effectLst/>
                  <a:latin typeface="Poppins" panose="00000500000000000000" pitchFamily="2" charset="0"/>
                  <a:ea typeface="Times New Roman"/>
                  <a:cs typeface="Poppins" panose="00000500000000000000" pitchFamily="2" charset="0"/>
                </a:rPr>
                <a:t>Professional</a:t>
              </a:r>
              <a:endParaRPr lang="en-GB" dirty="0">
                <a:solidFill>
                  <a:srgbClr val="143E56"/>
                </a:solidFill>
                <a:latin typeface="Poppins" panose="00000500000000000000" pitchFamily="2" charset="0"/>
                <a:ea typeface="Times New Roman"/>
                <a:cs typeface="Poppins" panose="00000500000000000000" pitchFamily="2" charset="0"/>
              </a:endParaRPr>
            </a:p>
            <a:p>
              <a:pPr>
                <a:spcAft>
                  <a:spcPts val="0"/>
                </a:spcAft>
              </a:pPr>
              <a:r>
                <a:rPr lang="en-GB" dirty="0">
                  <a:solidFill>
                    <a:srgbClr val="143E56"/>
                  </a:solidFill>
                  <a:effectLst/>
                  <a:latin typeface="Poppins" panose="00000500000000000000" pitchFamily="2" charset="0"/>
                  <a:ea typeface="Times New Roman"/>
                  <a:cs typeface="Poppins" panose="00000500000000000000" pitchFamily="2" charset="0"/>
                </a:rPr>
                <a:t>Focused on detail</a:t>
              </a:r>
            </a:p>
          </p:txBody>
        </p:sp>
        <p:sp>
          <p:nvSpPr>
            <p:cNvPr id="8" name="Text Box 28">
              <a:extLst>
                <a:ext uri="{FF2B5EF4-FFF2-40B4-BE49-F238E27FC236}">
                  <a16:creationId xmlns:a16="http://schemas.microsoft.com/office/drawing/2014/main" id="{9C614D1A-746D-6F6E-E28E-417FDD284C1A}"/>
                </a:ext>
              </a:extLst>
            </p:cNvPr>
            <p:cNvSpPr txBox="1">
              <a:spLocks noChangeArrowheads="1"/>
            </p:cNvSpPr>
            <p:nvPr/>
          </p:nvSpPr>
          <p:spPr bwMode="auto">
            <a:xfrm>
              <a:off x="7214083" y="1367271"/>
              <a:ext cx="2783409" cy="2243528"/>
            </a:xfrm>
            <a:prstGeom prst="roundRect">
              <a:avLst/>
            </a:prstGeom>
            <a:solidFill>
              <a:srgbClr val="FFFFFF">
                <a:alpha val="50196"/>
              </a:srgbClr>
            </a:solidFill>
            <a:ln w="25400">
              <a:solidFill>
                <a:srgbClr val="FF0000"/>
              </a:solidFill>
              <a:miter lim="800000"/>
              <a:headEnd/>
              <a:tailEnd/>
            </a:ln>
          </p:spPr>
          <p:txBody>
            <a:bodyPr rot="0" vert="horz" wrap="square" lIns="91440" tIns="45720" rIns="91440" bIns="45720" anchor="ctr" anchorCtr="0" upright="1">
              <a:noAutofit/>
            </a:bodyPr>
            <a:lstStyle/>
            <a:p>
              <a:r>
                <a:rPr lang="en-GB" dirty="0">
                  <a:solidFill>
                    <a:srgbClr val="143E56"/>
                  </a:solidFill>
                  <a:latin typeface="Poppins" panose="00000500000000000000" pitchFamily="2" charset="0"/>
                  <a:ea typeface="Times New Roman"/>
                  <a:cs typeface="Poppins" panose="00000500000000000000" pitchFamily="2" charset="0"/>
                </a:rPr>
                <a:t> Authoritative</a:t>
              </a:r>
              <a:r>
                <a:rPr lang="en-GB" dirty="0">
                  <a:solidFill>
                    <a:srgbClr val="143E56"/>
                  </a:solidFill>
                  <a:effectLst/>
                  <a:latin typeface="Poppins" panose="00000500000000000000" pitchFamily="2" charset="0"/>
                  <a:ea typeface="Times New Roman"/>
                  <a:cs typeface="Poppins" panose="00000500000000000000" pitchFamily="2" charset="0"/>
                </a:rPr>
                <a:t>	</a:t>
              </a:r>
            </a:p>
            <a:p>
              <a:r>
                <a:rPr lang="en-GB" dirty="0">
                  <a:solidFill>
                    <a:srgbClr val="143E56"/>
                  </a:solidFill>
                  <a:latin typeface="Poppins" panose="00000500000000000000" pitchFamily="2" charset="0"/>
                  <a:ea typeface="Times New Roman"/>
                  <a:cs typeface="Poppins" panose="00000500000000000000" pitchFamily="2" charset="0"/>
                </a:rPr>
                <a:t> </a:t>
              </a:r>
              <a:r>
                <a:rPr lang="en-GB" dirty="0">
                  <a:solidFill>
                    <a:srgbClr val="143E56"/>
                  </a:solidFill>
                  <a:effectLst/>
                  <a:latin typeface="Poppins" panose="00000500000000000000" pitchFamily="2" charset="0"/>
                  <a:ea typeface="Times New Roman"/>
                  <a:cs typeface="Poppins" panose="00000500000000000000" pitchFamily="2" charset="0"/>
                </a:rPr>
                <a:t>Direct</a:t>
              </a:r>
            </a:p>
            <a:p>
              <a:r>
                <a:rPr lang="en-GB" dirty="0">
                  <a:solidFill>
                    <a:srgbClr val="143E56"/>
                  </a:solidFill>
                  <a:latin typeface="Poppins" panose="00000500000000000000" pitchFamily="2" charset="0"/>
                  <a:ea typeface="Times New Roman"/>
                  <a:cs typeface="Poppins" panose="00000500000000000000" pitchFamily="2" charset="0"/>
                </a:rPr>
                <a:t> </a:t>
              </a:r>
              <a:r>
                <a:rPr lang="en-GB" dirty="0">
                  <a:solidFill>
                    <a:srgbClr val="143E56"/>
                  </a:solidFill>
                  <a:effectLst/>
                  <a:latin typeface="Poppins" panose="00000500000000000000" pitchFamily="2" charset="0"/>
                  <a:ea typeface="Times New Roman"/>
                  <a:cs typeface="Poppins" panose="00000500000000000000" pitchFamily="2" charset="0"/>
                </a:rPr>
                <a:t>Fast paced	</a:t>
              </a:r>
            </a:p>
            <a:p>
              <a:r>
                <a:rPr lang="en-GB" dirty="0">
                  <a:solidFill>
                    <a:srgbClr val="143E56"/>
                  </a:solidFill>
                  <a:latin typeface="Poppins" panose="00000500000000000000" pitchFamily="2" charset="0"/>
                  <a:ea typeface="Times New Roman"/>
                  <a:cs typeface="Poppins" panose="00000500000000000000" pitchFamily="2" charset="0"/>
                </a:rPr>
                <a:t> </a:t>
              </a:r>
              <a:r>
                <a:rPr lang="en-GB" dirty="0">
                  <a:solidFill>
                    <a:srgbClr val="143E56"/>
                  </a:solidFill>
                  <a:effectLst/>
                  <a:latin typeface="Poppins" panose="00000500000000000000" pitchFamily="2" charset="0"/>
                  <a:ea typeface="Times New Roman"/>
                  <a:cs typeface="Poppins" panose="00000500000000000000" pitchFamily="2" charset="0"/>
                </a:rPr>
                <a:t>Responds quickly</a:t>
              </a:r>
            </a:p>
            <a:p>
              <a:r>
                <a:rPr lang="en-GB" dirty="0">
                  <a:solidFill>
                    <a:srgbClr val="143E56"/>
                  </a:solidFill>
                  <a:latin typeface="Poppins" panose="00000500000000000000" pitchFamily="2" charset="0"/>
                  <a:ea typeface="Times New Roman"/>
                  <a:cs typeface="Poppins" panose="00000500000000000000" pitchFamily="2" charset="0"/>
                </a:rPr>
                <a:t> </a:t>
              </a:r>
              <a:r>
                <a:rPr lang="en-GB" dirty="0">
                  <a:solidFill>
                    <a:srgbClr val="143E56"/>
                  </a:solidFill>
                  <a:effectLst/>
                  <a:latin typeface="Poppins" panose="00000500000000000000" pitchFamily="2" charset="0"/>
                  <a:ea typeface="Times New Roman"/>
                  <a:cs typeface="Poppins" panose="00000500000000000000" pitchFamily="2" charset="0"/>
                </a:rPr>
                <a:t>Unambiguous	 </a:t>
              </a:r>
            </a:p>
            <a:p>
              <a:r>
                <a:rPr lang="en-GB" dirty="0">
                  <a:solidFill>
                    <a:srgbClr val="143E56"/>
                  </a:solidFill>
                  <a:latin typeface="Poppins" panose="00000500000000000000" pitchFamily="2" charset="0"/>
                  <a:ea typeface="Times New Roman"/>
                  <a:cs typeface="Poppins" panose="00000500000000000000" pitchFamily="2" charset="0"/>
                </a:rPr>
                <a:t> Forthright</a:t>
              </a:r>
            </a:p>
            <a:p>
              <a:r>
                <a:rPr lang="en-GB" dirty="0">
                  <a:solidFill>
                    <a:srgbClr val="143E56"/>
                  </a:solidFill>
                  <a:latin typeface="Poppins" panose="00000500000000000000" pitchFamily="2" charset="0"/>
                  <a:ea typeface="Times New Roman"/>
                  <a:cs typeface="Poppins" panose="00000500000000000000" pitchFamily="2" charset="0"/>
                </a:rPr>
                <a:t> </a:t>
              </a:r>
              <a:r>
                <a:rPr lang="en-GB" dirty="0">
                  <a:solidFill>
                    <a:srgbClr val="143E56"/>
                  </a:solidFill>
                  <a:effectLst/>
                  <a:latin typeface="Poppins" panose="00000500000000000000" pitchFamily="2" charset="0"/>
                  <a:ea typeface="Times New Roman"/>
                  <a:cs typeface="Poppins" panose="00000500000000000000" pitchFamily="2" charset="0"/>
                </a:rPr>
                <a:t>Assured</a:t>
              </a:r>
            </a:p>
          </p:txBody>
        </p:sp>
      </p:grpSp>
      <p:pic>
        <p:nvPicPr>
          <p:cNvPr id="7" name="Picture 6" descr="Graphical user interface, text, application, email&#10;&#10;Description automatically generated">
            <a:extLst>
              <a:ext uri="{FF2B5EF4-FFF2-40B4-BE49-F238E27FC236}">
                <a16:creationId xmlns:a16="http://schemas.microsoft.com/office/drawing/2014/main" id="{CAEE93F9-17C1-2F1C-BCB2-1252FDA07116}"/>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9" name="Picture 8" descr="Logo, icon&#10;&#10;Description automatically generated with medium confidence">
            <a:extLst>
              <a:ext uri="{FF2B5EF4-FFF2-40B4-BE49-F238E27FC236}">
                <a16:creationId xmlns:a16="http://schemas.microsoft.com/office/drawing/2014/main" id="{65DDF55B-0363-1D7C-D7F9-4A6876B59B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55572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23FFED-6210-7543-9B9C-63892E9D1470}"/>
              </a:ext>
            </a:extLst>
          </p:cNvPr>
          <p:cNvSpPr txBox="1"/>
          <p:nvPr/>
        </p:nvSpPr>
        <p:spPr>
          <a:xfrm>
            <a:off x="1746584" y="604807"/>
            <a:ext cx="8698831" cy="646331"/>
          </a:xfrm>
          <a:prstGeom prst="rect">
            <a:avLst/>
          </a:prstGeom>
          <a:noFill/>
        </p:spPr>
        <p:txBody>
          <a:bodyPr wrap="square" rtlCol="0">
            <a:spAutoFit/>
          </a:bodyPr>
          <a:lstStyle/>
          <a:p>
            <a:pPr algn="ctr"/>
            <a:r>
              <a:rPr lang="en-US" sz="3600" b="1">
                <a:solidFill>
                  <a:srgbClr val="143E56"/>
                </a:solidFill>
                <a:latin typeface="Poppins" panose="00000500000000000000" pitchFamily="2" charset="0"/>
                <a:cs typeface="Poppins" panose="00000500000000000000" pitchFamily="2" charset="0"/>
              </a:rPr>
              <a:t>Session Delivery</a:t>
            </a:r>
          </a:p>
        </p:txBody>
      </p:sp>
      <p:sp>
        <p:nvSpPr>
          <p:cNvPr id="5" name="TextBox 10">
            <a:extLst>
              <a:ext uri="{FF2B5EF4-FFF2-40B4-BE49-F238E27FC236}">
                <a16:creationId xmlns:a16="http://schemas.microsoft.com/office/drawing/2014/main" id="{540C2F52-C418-8542-85C4-838CC7624AE0}"/>
              </a:ext>
            </a:extLst>
          </p:cNvPr>
          <p:cNvSpPr txBox="1"/>
          <p:nvPr/>
        </p:nvSpPr>
        <p:spPr>
          <a:xfrm>
            <a:off x="1241170" y="1848238"/>
            <a:ext cx="10370727" cy="2650245"/>
          </a:xfrm>
          <a:prstGeom prst="rect">
            <a:avLst/>
          </a:prstGeom>
          <a:ln w="12700">
            <a:miter lim="400000"/>
          </a:ln>
          <a:extLst>
            <a:ext uri="{C572A759-6A51-4108-AA02-DFA0A04FC94B}">
              <ma14:wrappingTextBoxFlag xmlns="" xmlns:ma14="http://schemas.microsoft.com/office/mac/drawingml/2011/main" val="1"/>
            </a:ext>
          </a:extLst>
        </p:spPr>
        <p:txBody>
          <a:bodyPr wrap="square" lIns="32147" tIns="32147" rIns="32147" bIns="32147"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marL="342900" indent="-342900">
              <a:buFont typeface="Arial" panose="020B0604020202020204" pitchFamily="34" charset="0"/>
              <a:buChar char="•"/>
            </a:pPr>
            <a:r>
              <a:rPr lang="en-GB" sz="2400" b="0" dirty="0">
                <a:solidFill>
                  <a:srgbClr val="143E56"/>
                </a:solidFill>
                <a:latin typeface="Poppins" panose="00000500000000000000" pitchFamily="2" charset="0"/>
                <a:cs typeface="Poppins" panose="00000500000000000000" pitchFamily="2" charset="0"/>
              </a:rPr>
              <a:t>We encourage you to </a:t>
            </a:r>
            <a:r>
              <a:rPr lang="en-GB" sz="2400" dirty="0">
                <a:solidFill>
                  <a:srgbClr val="143E56"/>
                </a:solidFill>
                <a:latin typeface="Poppins" panose="00000500000000000000" pitchFamily="2" charset="0"/>
                <a:cs typeface="Poppins" panose="00000500000000000000" pitchFamily="2" charset="0"/>
              </a:rPr>
              <a:t>run through </a:t>
            </a:r>
            <a:r>
              <a:rPr lang="en-GB" sz="2400" b="0" dirty="0">
                <a:solidFill>
                  <a:srgbClr val="143E56"/>
                </a:solidFill>
                <a:latin typeface="Poppins" panose="00000500000000000000" pitchFamily="2" charset="0"/>
                <a:cs typeface="Poppins" panose="00000500000000000000" pitchFamily="2" charset="0"/>
              </a:rPr>
              <a:t>all the slides ahead of delivering them in slideshow mode. Some slides are </a:t>
            </a:r>
            <a:r>
              <a:rPr lang="en-GB" sz="2400" dirty="0">
                <a:solidFill>
                  <a:srgbClr val="143E56"/>
                </a:solidFill>
                <a:latin typeface="Poppins" panose="00000500000000000000" pitchFamily="2" charset="0"/>
                <a:cs typeface="Poppins" panose="00000500000000000000" pitchFamily="2" charset="0"/>
              </a:rPr>
              <a:t>static</a:t>
            </a:r>
            <a:r>
              <a:rPr lang="en-GB" sz="2400" b="0" dirty="0">
                <a:solidFill>
                  <a:srgbClr val="143E56"/>
                </a:solidFill>
                <a:latin typeface="Poppins" panose="00000500000000000000" pitchFamily="2" charset="0"/>
                <a:cs typeface="Poppins" panose="00000500000000000000" pitchFamily="2" charset="0"/>
              </a:rPr>
              <a:t> and others include </a:t>
            </a:r>
            <a:r>
              <a:rPr lang="en-GB" sz="2400" dirty="0">
                <a:solidFill>
                  <a:srgbClr val="143E56"/>
                </a:solidFill>
                <a:latin typeface="Poppins" panose="00000500000000000000" pitchFamily="2" charset="0"/>
                <a:cs typeface="Poppins" panose="00000500000000000000" pitchFamily="2" charset="0"/>
              </a:rPr>
              <a:t>animations</a:t>
            </a:r>
            <a:r>
              <a:rPr lang="en-GB" sz="2400" b="0" dirty="0">
                <a:solidFill>
                  <a:srgbClr val="143E56"/>
                </a:solidFill>
                <a:latin typeface="Poppins" panose="00000500000000000000" pitchFamily="2" charset="0"/>
                <a:cs typeface="Poppins" panose="00000500000000000000" pitchFamily="2" charset="0"/>
              </a:rPr>
              <a:t>. Please check that these animations </a:t>
            </a:r>
            <a:r>
              <a:rPr lang="en-GB" sz="2400" b="0">
                <a:solidFill>
                  <a:srgbClr val="143E56"/>
                </a:solidFill>
                <a:latin typeface="Poppins" panose="00000500000000000000" pitchFamily="2" charset="0"/>
                <a:cs typeface="Poppins" panose="00000500000000000000" pitchFamily="2" charset="0"/>
              </a:rPr>
              <a:t>work.</a:t>
            </a:r>
            <a:endParaRPr lang="en-GB" sz="2400" b="0"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endParaRPr lang="en-GB" sz="2400" b="0" dirty="0">
              <a:solidFill>
                <a:srgbClr val="143E56"/>
              </a:solidFill>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en-GB" sz="2400" b="0" dirty="0">
                <a:solidFill>
                  <a:srgbClr val="143E56"/>
                </a:solidFill>
                <a:latin typeface="Poppins" panose="00000500000000000000" pitchFamily="2" charset="0"/>
                <a:cs typeface="Poppins" panose="00000500000000000000" pitchFamily="2" charset="0"/>
              </a:rPr>
              <a:t>Brief </a:t>
            </a:r>
            <a:r>
              <a:rPr lang="en-GB" sz="2400" dirty="0">
                <a:solidFill>
                  <a:srgbClr val="143E56"/>
                </a:solidFill>
                <a:latin typeface="Poppins" panose="00000500000000000000" pitchFamily="2" charset="0"/>
                <a:cs typeface="Poppins" panose="00000500000000000000" pitchFamily="2" charset="0"/>
              </a:rPr>
              <a:t>notes</a:t>
            </a:r>
            <a:r>
              <a:rPr lang="en-GB" sz="2400" b="0" dirty="0">
                <a:solidFill>
                  <a:srgbClr val="143E56"/>
                </a:solidFill>
                <a:latin typeface="Poppins" panose="00000500000000000000" pitchFamily="2" charset="0"/>
                <a:cs typeface="Poppins" panose="00000500000000000000" pitchFamily="2" charset="0"/>
              </a:rPr>
              <a:t> are provided below each slide to give delivery guidance.</a:t>
            </a:r>
            <a:endParaRPr lang="en-GB" dirty="0">
              <a:solidFill>
                <a:srgbClr val="143E5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933B3D97-8044-1346-995A-88CE8E945D4B}"/>
              </a:ext>
            </a:extLst>
          </p:cNvPr>
          <p:cNvSpPr txBox="1"/>
          <p:nvPr/>
        </p:nvSpPr>
        <p:spPr>
          <a:xfrm>
            <a:off x="7647709" y="6830291"/>
            <a:ext cx="184731" cy="369332"/>
          </a:xfrm>
          <a:prstGeom prst="rect">
            <a:avLst/>
          </a:prstGeom>
          <a:noFill/>
        </p:spPr>
        <p:txBody>
          <a:bodyPr wrap="none" rtlCol="0">
            <a:spAutoFit/>
          </a:bodyPr>
          <a:lstStyle/>
          <a:p>
            <a:endParaRPr lang="en-US">
              <a:solidFill>
                <a:srgbClr val="143E5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576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E48FAD-8FC2-1D49-AACF-61284D88E6BE}"/>
              </a:ext>
            </a:extLst>
          </p:cNvPr>
          <p:cNvSpPr txBox="1"/>
          <p:nvPr/>
        </p:nvSpPr>
        <p:spPr>
          <a:xfrm>
            <a:off x="2721008" y="677080"/>
            <a:ext cx="6749982" cy="584775"/>
          </a:xfrm>
          <a:prstGeom prst="rect">
            <a:avLst/>
          </a:prstGeom>
          <a:noFill/>
        </p:spPr>
        <p:txBody>
          <a:bodyPr wrap="square" lIns="91440" tIns="45720" rIns="91440" bIns="45720" rtlCol="0" anchor="t">
            <a:spAutoFit/>
          </a:bodyPr>
          <a:lstStyle/>
          <a:p>
            <a:pPr algn="ctr"/>
            <a:r>
              <a:rPr lang="en-US" sz="3200" b="1">
                <a:solidFill>
                  <a:srgbClr val="143E56"/>
                </a:solidFill>
                <a:latin typeface="Poppins" panose="00000500000000000000" pitchFamily="2" charset="0"/>
                <a:cs typeface="Poppins" panose="00000500000000000000" pitchFamily="2" charset="0"/>
              </a:rPr>
              <a:t>Exercise 4: Explore, filter, share</a:t>
            </a:r>
            <a:endParaRPr lang="en-US" sz="1600">
              <a:solidFill>
                <a:srgbClr val="143E56"/>
              </a:solidFill>
              <a:latin typeface="Poppins" panose="00000500000000000000" pitchFamily="2" charset="0"/>
              <a:cs typeface="Poppins" panose="00000500000000000000" pitchFamily="2" charset="0"/>
            </a:endParaRPr>
          </a:p>
        </p:txBody>
      </p:sp>
      <p:pic>
        <p:nvPicPr>
          <p:cNvPr id="2" name="Picture 5" descr="Picture 5">
            <a:extLst>
              <a:ext uri="{FF2B5EF4-FFF2-40B4-BE49-F238E27FC236}">
                <a16:creationId xmlns:a16="http://schemas.microsoft.com/office/drawing/2014/main" id="{DD228510-C10E-4EAA-87B1-5E3383D2FE6A}"/>
              </a:ext>
            </a:extLst>
          </p:cNvPr>
          <p:cNvPicPr>
            <a:picLocks noChangeAspect="1"/>
          </p:cNvPicPr>
          <p:nvPr/>
        </p:nvPicPr>
        <p:blipFill>
          <a:blip r:embed="rId3"/>
          <a:srcRect l="994" t="999" r="952" b="999"/>
          <a:stretch>
            <a:fillRect/>
          </a:stretch>
        </p:blipFill>
        <p:spPr>
          <a:xfrm>
            <a:off x="8889095" y="2226865"/>
            <a:ext cx="2670736" cy="2668989"/>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3" name="TextBox 2">
            <a:extLst>
              <a:ext uri="{FF2B5EF4-FFF2-40B4-BE49-F238E27FC236}">
                <a16:creationId xmlns:a16="http://schemas.microsoft.com/office/drawing/2014/main" id="{44A062DC-7656-404F-824B-BA5C9AD8C9D2}"/>
              </a:ext>
            </a:extLst>
          </p:cNvPr>
          <p:cNvSpPr txBox="1"/>
          <p:nvPr/>
        </p:nvSpPr>
        <p:spPr>
          <a:xfrm>
            <a:off x="632169" y="1668534"/>
            <a:ext cx="8030981" cy="3785652"/>
          </a:xfrm>
          <a:prstGeom prst="rect">
            <a:avLst/>
          </a:prstGeom>
          <a:noFill/>
        </p:spPr>
        <p:txBody>
          <a:bodyPr wrap="square" lIns="91440" tIns="45720" rIns="91440" bIns="45720" rtlCol="0" anchor="t">
            <a:spAutoFit/>
          </a:bodyPr>
          <a:lstStyle/>
          <a:p>
            <a:r>
              <a:rPr lang="en-US" sz="2400">
                <a:solidFill>
                  <a:srgbClr val="143E56"/>
                </a:solidFill>
                <a:latin typeface="Poppins" panose="00000500000000000000" pitchFamily="2" charset="0"/>
                <a:cs typeface="Poppins" panose="00000500000000000000" pitchFamily="2" charset="0"/>
              </a:rPr>
              <a:t>Look at page 9 of your own reports </a:t>
            </a:r>
            <a:endParaRPr lang="en-US" sz="1600">
              <a:solidFill>
                <a:srgbClr val="143E56"/>
              </a:solidFill>
              <a:latin typeface="Poppins" panose="00000500000000000000" pitchFamily="2" charset="0"/>
              <a:cs typeface="Poppins" panose="00000500000000000000" pitchFamily="2" charset="0"/>
            </a:endParaRPr>
          </a:p>
          <a:p>
            <a:endParaRPr lang="en-US" sz="2400">
              <a:solidFill>
                <a:srgbClr val="143E56"/>
              </a:solidFill>
              <a:latin typeface="Poppins" panose="00000500000000000000" pitchFamily="2" charset="0"/>
              <a:cs typeface="Poppins" panose="00000500000000000000" pitchFamily="2" charset="0"/>
            </a:endParaRPr>
          </a:p>
          <a:p>
            <a:r>
              <a:rPr lang="en-US" sz="2400" b="1">
                <a:solidFill>
                  <a:srgbClr val="143E56"/>
                </a:solidFill>
                <a:latin typeface="Poppins" panose="00000500000000000000" pitchFamily="2" charset="0"/>
                <a:cs typeface="Poppins" panose="00000500000000000000" pitchFamily="2" charset="0"/>
              </a:rPr>
              <a:t>Enabling Engagement</a:t>
            </a:r>
          </a:p>
          <a:p>
            <a:pPr marL="514350" indent="-514350">
              <a:buFont typeface="+mj-lt"/>
              <a:buAutoNum type="arabicPeriod"/>
            </a:pPr>
            <a:r>
              <a:rPr lang="en-US" sz="2400">
                <a:solidFill>
                  <a:srgbClr val="143E56"/>
                </a:solidFill>
                <a:latin typeface="Poppins" panose="00000500000000000000" pitchFamily="2" charset="0"/>
                <a:cs typeface="Poppins" panose="00000500000000000000" pitchFamily="2" charset="0"/>
              </a:rPr>
              <a:t>Which 3 statements best describe what keeps you engaged and committed as a leader? </a:t>
            </a:r>
            <a:endParaRPr lang="en-US" sz="1600">
              <a:solidFill>
                <a:srgbClr val="143E56"/>
              </a:solidFill>
              <a:latin typeface="Poppins" panose="00000500000000000000" pitchFamily="2" charset="0"/>
              <a:cs typeface="Poppins" panose="00000500000000000000" pitchFamily="2" charset="0"/>
            </a:endParaRPr>
          </a:p>
          <a:p>
            <a:pPr marL="457200" indent="-457200">
              <a:buFont typeface="Arial"/>
              <a:buChar char="•"/>
            </a:pPr>
            <a:endParaRPr lang="en-US" sz="2400">
              <a:solidFill>
                <a:srgbClr val="143E56"/>
              </a:solidFill>
              <a:latin typeface="Poppins" panose="00000500000000000000" pitchFamily="2" charset="0"/>
              <a:cs typeface="Poppins" panose="00000500000000000000" pitchFamily="2" charset="0"/>
            </a:endParaRPr>
          </a:p>
          <a:p>
            <a:r>
              <a:rPr lang="en-US" sz="2400" b="1">
                <a:solidFill>
                  <a:srgbClr val="143E56"/>
                </a:solidFill>
                <a:latin typeface="Poppins" panose="00000500000000000000" pitchFamily="2" charset="0"/>
                <a:ea typeface="+mn-lt"/>
                <a:cs typeface="Poppins" panose="00000500000000000000" pitchFamily="2" charset="0"/>
              </a:rPr>
              <a:t>Role Agility</a:t>
            </a:r>
          </a:p>
          <a:p>
            <a:pPr marL="514350" indent="-514350">
              <a:buFont typeface="+mj-lt"/>
              <a:buAutoNum type="arabicPeriod"/>
            </a:pPr>
            <a:r>
              <a:rPr lang="en-US" sz="2400">
                <a:solidFill>
                  <a:srgbClr val="143E56"/>
                </a:solidFill>
                <a:latin typeface="Poppins" panose="00000500000000000000" pitchFamily="2" charset="0"/>
                <a:ea typeface="+mn-lt"/>
                <a:cs typeface="Poppins" panose="00000500000000000000" pitchFamily="2" charset="0"/>
              </a:rPr>
              <a:t>Which 3 statements best describe your role preferences and how you react to change?</a:t>
            </a:r>
            <a:endParaRPr lang="en-US" sz="2400">
              <a:solidFill>
                <a:srgbClr val="143E56"/>
              </a:solidFill>
              <a:latin typeface="Poppins" panose="00000500000000000000" pitchFamily="2" charset="0"/>
              <a:cs typeface="Poppins" panose="00000500000000000000" pitchFamily="2" charset="0"/>
            </a:endParaRPr>
          </a:p>
          <a:p>
            <a:pPr marL="514350" indent="-514350">
              <a:buFont typeface="+mj-lt"/>
              <a:buAutoNum type="arabicPeriod"/>
            </a:pPr>
            <a:r>
              <a:rPr lang="en-US" sz="2400">
                <a:solidFill>
                  <a:srgbClr val="143E56"/>
                </a:solidFill>
                <a:latin typeface="Poppins" panose="00000500000000000000" pitchFamily="2" charset="0"/>
                <a:cs typeface="Poppins" panose="00000500000000000000" pitchFamily="2" charset="0"/>
              </a:rPr>
              <a:t>In what ways does this impact your leadership?</a:t>
            </a:r>
          </a:p>
        </p:txBody>
      </p:sp>
      <p:pic>
        <p:nvPicPr>
          <p:cNvPr id="4" name="Picture 3" descr="Graphical user interface, text, application, email&#10;&#10;Description automatically generated">
            <a:extLst>
              <a:ext uri="{FF2B5EF4-FFF2-40B4-BE49-F238E27FC236}">
                <a16:creationId xmlns:a16="http://schemas.microsoft.com/office/drawing/2014/main" id="{3E062158-48DA-3834-AE99-3FF6D7E8E90F}"/>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AE084187-CA3B-55BD-6CB8-538BEA22C9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34900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5FCCF2-EF45-2C4E-B631-211F6733B8E6}"/>
              </a:ext>
            </a:extLst>
          </p:cNvPr>
          <p:cNvSpPr txBox="1"/>
          <p:nvPr/>
        </p:nvSpPr>
        <p:spPr>
          <a:xfrm>
            <a:off x="1872640" y="562861"/>
            <a:ext cx="7994794" cy="584775"/>
          </a:xfrm>
          <a:prstGeom prst="rect">
            <a:avLst/>
          </a:prstGeom>
          <a:noFill/>
        </p:spPr>
        <p:txBody>
          <a:bodyPr wrap="square" lIns="91440" tIns="45720" rIns="91440" bIns="45720" rtlCol="0" anchor="t">
            <a:spAutoFit/>
          </a:bodyPr>
          <a:lstStyle/>
          <a:p>
            <a:pPr algn="ctr"/>
            <a:r>
              <a:rPr lang="en-US" sz="3200" b="1">
                <a:solidFill>
                  <a:srgbClr val="143E56"/>
                </a:solidFill>
                <a:latin typeface="Poppins" panose="00000500000000000000" pitchFamily="2" charset="0"/>
                <a:cs typeface="Poppins" panose="00000500000000000000" pitchFamily="2" charset="0"/>
              </a:rPr>
              <a:t>Being C.L.E.A.R. in our Leadership</a:t>
            </a:r>
          </a:p>
        </p:txBody>
      </p:sp>
      <p:pic>
        <p:nvPicPr>
          <p:cNvPr id="14" name="Picture 5" descr="Picture 5">
            <a:extLst>
              <a:ext uri="{FF2B5EF4-FFF2-40B4-BE49-F238E27FC236}">
                <a16:creationId xmlns:a16="http://schemas.microsoft.com/office/drawing/2014/main" id="{42535606-D786-E04E-9DD1-F749557DB08B}"/>
              </a:ext>
            </a:extLst>
          </p:cNvPr>
          <p:cNvPicPr>
            <a:picLocks noChangeAspect="1"/>
          </p:cNvPicPr>
          <p:nvPr/>
        </p:nvPicPr>
        <p:blipFill>
          <a:blip r:embed="rId3"/>
          <a:srcRect l="994" t="999" r="952" b="999"/>
          <a:stretch>
            <a:fillRect/>
          </a:stretch>
        </p:blipFill>
        <p:spPr>
          <a:xfrm>
            <a:off x="3834037" y="1597460"/>
            <a:ext cx="4072000" cy="4069810"/>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2" name="Text Box 31">
            <a:extLst>
              <a:ext uri="{FF2B5EF4-FFF2-40B4-BE49-F238E27FC236}">
                <a16:creationId xmlns:a16="http://schemas.microsoft.com/office/drawing/2014/main" id="{51A850B4-2795-4DE3-8431-56E7218E43E4}"/>
              </a:ext>
            </a:extLst>
          </p:cNvPr>
          <p:cNvSpPr txBox="1">
            <a:spLocks noChangeArrowheads="1"/>
          </p:cNvSpPr>
          <p:nvPr/>
        </p:nvSpPr>
        <p:spPr bwMode="auto">
          <a:xfrm>
            <a:off x="602224" y="2048204"/>
            <a:ext cx="2917808" cy="1191686"/>
          </a:xfrm>
          <a:prstGeom prst="roundRect">
            <a:avLst/>
          </a:prstGeom>
          <a:solidFill>
            <a:srgbClr val="FFFFFF">
              <a:alpha val="70000"/>
            </a:srgbClr>
          </a:solidFill>
          <a:ln w="38100">
            <a:solidFill>
              <a:srgbClr val="16AFE5"/>
            </a:solidFill>
            <a:miter lim="800000"/>
            <a:headEnd/>
            <a:tailEnd/>
          </a:ln>
        </p:spPr>
        <p:txBody>
          <a:bodyPr rot="0" vert="horz" wrap="square" lIns="91440" tIns="180000" rIns="72000" bIns="45720" anchor="t" anchorCtr="0" upright="1">
            <a:noAutofit/>
          </a:bodyPr>
          <a:lstStyle/>
          <a:p>
            <a:pPr algn="ctr"/>
            <a:r>
              <a:rPr lang="en-US" sz="2400" b="1">
                <a:solidFill>
                  <a:srgbClr val="143E56"/>
                </a:solidFill>
                <a:latin typeface="Poppins" panose="00000500000000000000" pitchFamily="2" charset="0"/>
                <a:ea typeface="+mn-lt"/>
                <a:cs typeface="Poppins" panose="00000500000000000000" pitchFamily="2" charset="0"/>
              </a:rPr>
              <a:t>Review</a:t>
            </a:r>
            <a:endParaRPr lang="en-US" sz="2400">
              <a:solidFill>
                <a:srgbClr val="143E56"/>
              </a:solidFill>
              <a:latin typeface="Poppins" panose="00000500000000000000" pitchFamily="2" charset="0"/>
              <a:ea typeface="+mn-lt"/>
              <a:cs typeface="Poppins" panose="00000500000000000000" pitchFamily="2" charset="0"/>
            </a:endParaRPr>
          </a:p>
          <a:p>
            <a:pPr algn="ctr"/>
            <a:r>
              <a:rPr lang="en-US" sz="1600">
                <a:solidFill>
                  <a:srgbClr val="143E56"/>
                </a:solidFill>
                <a:latin typeface="Poppins" panose="00000500000000000000" pitchFamily="2" charset="0"/>
                <a:ea typeface="+mn-lt"/>
                <a:cs typeface="Poppins" panose="00000500000000000000" pitchFamily="2" charset="0"/>
              </a:rPr>
              <a:t>Session and process</a:t>
            </a:r>
            <a:endParaRPr lang="en-US" sz="1600">
              <a:solidFill>
                <a:srgbClr val="143E56"/>
              </a:solidFill>
              <a:latin typeface="Poppins" panose="00000500000000000000" pitchFamily="2" charset="0"/>
              <a:cs typeface="Poppins" panose="00000500000000000000" pitchFamily="2" charset="0"/>
            </a:endParaRPr>
          </a:p>
          <a:p>
            <a:pPr algn="ctr"/>
            <a:endParaRPr lang="en-US" sz="2400">
              <a:solidFill>
                <a:srgbClr val="143E56"/>
              </a:solidFill>
              <a:latin typeface="Poppins" panose="00000500000000000000" pitchFamily="2" charset="0"/>
              <a:cs typeface="Poppins" panose="00000500000000000000" pitchFamily="2" charset="0"/>
            </a:endParaRPr>
          </a:p>
          <a:p>
            <a:pPr algn="ctr"/>
            <a:endParaRPr lang="en-US" sz="2400">
              <a:solidFill>
                <a:srgbClr val="143E56"/>
              </a:solidFill>
              <a:latin typeface="Poppins" panose="00000500000000000000" pitchFamily="2" charset="0"/>
              <a:ea typeface="+mn-lt"/>
              <a:cs typeface="Poppins" panose="00000500000000000000" pitchFamily="2" charset="0"/>
            </a:endParaRPr>
          </a:p>
          <a:p>
            <a:pPr marL="285750" indent="-285750" algn="ctr">
              <a:spcAft>
                <a:spcPts val="0"/>
              </a:spcAft>
              <a:buFont typeface="Arial" panose="020B0604020202020204" pitchFamily="34" charset="0"/>
              <a:buChar char="•"/>
            </a:pPr>
            <a:endParaRPr lang="en-US" sz="2400">
              <a:solidFill>
                <a:srgbClr val="143E56"/>
              </a:solidFill>
              <a:latin typeface="Poppins" panose="00000500000000000000" pitchFamily="2" charset="0"/>
              <a:ea typeface="Times New Roman"/>
              <a:cs typeface="Poppins" panose="00000500000000000000" pitchFamily="2" charset="0"/>
            </a:endParaRPr>
          </a:p>
        </p:txBody>
      </p:sp>
      <p:sp>
        <p:nvSpPr>
          <p:cNvPr id="4" name="Text Box 29">
            <a:extLst>
              <a:ext uri="{FF2B5EF4-FFF2-40B4-BE49-F238E27FC236}">
                <a16:creationId xmlns:a16="http://schemas.microsoft.com/office/drawing/2014/main" id="{286E5F55-CF79-45F9-B6F3-CDE3B6D71ECA}"/>
              </a:ext>
            </a:extLst>
          </p:cNvPr>
          <p:cNvSpPr txBox="1">
            <a:spLocks noChangeArrowheads="1"/>
          </p:cNvSpPr>
          <p:nvPr/>
        </p:nvSpPr>
        <p:spPr bwMode="auto">
          <a:xfrm>
            <a:off x="599950" y="4098924"/>
            <a:ext cx="2912124" cy="1129472"/>
          </a:xfrm>
          <a:prstGeom prst="roundRect">
            <a:avLst/>
          </a:prstGeom>
          <a:solidFill>
            <a:srgbClr val="FFFFFF">
              <a:alpha val="70000"/>
            </a:srgbClr>
          </a:solidFill>
          <a:ln w="38100">
            <a:solidFill>
              <a:srgbClr val="339966"/>
            </a:solidFill>
            <a:miter lim="800000"/>
            <a:headEnd/>
            <a:tailEnd/>
          </a:ln>
        </p:spPr>
        <p:txBody>
          <a:bodyPr rot="0" vert="horz" wrap="none" lIns="91440" tIns="144000" rIns="216000" bIns="45720" anchor="t" anchorCtr="0" upright="1">
            <a:noAutofit/>
          </a:bodyPr>
          <a:lstStyle/>
          <a:p>
            <a:pPr algn="ctr"/>
            <a:r>
              <a:rPr lang="en-US" sz="2400" b="1">
                <a:solidFill>
                  <a:srgbClr val="143E56"/>
                </a:solidFill>
                <a:latin typeface="Poppins" panose="00000500000000000000" pitchFamily="2" charset="0"/>
                <a:ea typeface="+mn-lt"/>
                <a:cs typeface="Poppins" panose="00000500000000000000" pitchFamily="2" charset="0"/>
              </a:rPr>
              <a:t>Listen</a:t>
            </a:r>
            <a:endParaRPr lang="en-US" sz="2400">
              <a:solidFill>
                <a:srgbClr val="143E56"/>
              </a:solidFill>
              <a:latin typeface="Poppins" panose="00000500000000000000" pitchFamily="2" charset="0"/>
              <a:ea typeface="+mn-lt"/>
              <a:cs typeface="Poppins" panose="00000500000000000000" pitchFamily="2" charset="0"/>
            </a:endParaRPr>
          </a:p>
          <a:p>
            <a:pPr algn="ctr"/>
            <a:r>
              <a:rPr lang="en-US" sz="1600">
                <a:solidFill>
                  <a:srgbClr val="143E56"/>
                </a:solidFill>
                <a:latin typeface="Poppins" panose="00000500000000000000" pitchFamily="2" charset="0"/>
                <a:ea typeface="+mn-lt"/>
                <a:cs typeface="Poppins" panose="00000500000000000000" pitchFamily="2" charset="0"/>
              </a:rPr>
              <a:t>Ask exploratory questions</a:t>
            </a:r>
          </a:p>
          <a:p>
            <a:pPr algn="ctr"/>
            <a:endParaRPr lang="en-US" sz="2400">
              <a:solidFill>
                <a:srgbClr val="143E56"/>
              </a:solidFill>
              <a:latin typeface="Poppins" panose="00000500000000000000" pitchFamily="2" charset="0"/>
              <a:cs typeface="Poppins" panose="00000500000000000000" pitchFamily="2" charset="0"/>
            </a:endParaRPr>
          </a:p>
          <a:p>
            <a:pPr algn="ctr">
              <a:spcAft>
                <a:spcPts val="0"/>
              </a:spcAft>
            </a:pPr>
            <a:endParaRPr lang="en-US" sz="2400">
              <a:solidFill>
                <a:srgbClr val="143E56"/>
              </a:solidFill>
              <a:latin typeface="Poppins" panose="00000500000000000000" pitchFamily="2" charset="0"/>
              <a:ea typeface="Times New Roman"/>
              <a:cs typeface="Poppins" panose="00000500000000000000" pitchFamily="2" charset="0"/>
            </a:endParaRPr>
          </a:p>
        </p:txBody>
      </p:sp>
      <p:sp>
        <p:nvSpPr>
          <p:cNvPr id="6" name="Text Box 30">
            <a:extLst>
              <a:ext uri="{FF2B5EF4-FFF2-40B4-BE49-F238E27FC236}">
                <a16:creationId xmlns:a16="http://schemas.microsoft.com/office/drawing/2014/main" id="{3751732A-5776-40B4-857C-F9124C4D77F7}"/>
              </a:ext>
            </a:extLst>
          </p:cNvPr>
          <p:cNvSpPr txBox="1">
            <a:spLocks noChangeArrowheads="1"/>
          </p:cNvSpPr>
          <p:nvPr/>
        </p:nvSpPr>
        <p:spPr bwMode="auto">
          <a:xfrm>
            <a:off x="8041431" y="4656371"/>
            <a:ext cx="2912124" cy="1138131"/>
          </a:xfrm>
          <a:prstGeom prst="roundRect">
            <a:avLst/>
          </a:prstGeom>
          <a:solidFill>
            <a:srgbClr val="FFFFFF">
              <a:alpha val="70000"/>
            </a:srgbClr>
          </a:solidFill>
          <a:ln w="38100">
            <a:solidFill>
              <a:srgbClr val="FFD300"/>
            </a:solidFill>
            <a:miter lim="800000"/>
            <a:headEnd/>
            <a:tailEnd/>
          </a:ln>
        </p:spPr>
        <p:txBody>
          <a:bodyPr rot="0" vert="horz" wrap="square" lIns="91440" tIns="108000" rIns="91440" bIns="45720" anchor="t" anchorCtr="0" upright="1">
            <a:noAutofit/>
          </a:bodyPr>
          <a:lstStyle/>
          <a:p>
            <a:pPr algn="ctr"/>
            <a:r>
              <a:rPr lang="en-US" sz="2400" b="1">
                <a:solidFill>
                  <a:srgbClr val="143E56"/>
                </a:solidFill>
                <a:latin typeface="Poppins" panose="00000500000000000000" pitchFamily="2" charset="0"/>
                <a:cs typeface="Poppins" panose="00000500000000000000" pitchFamily="2" charset="0"/>
              </a:rPr>
              <a:t>Explore</a:t>
            </a:r>
            <a:endParaRPr lang="en-US" sz="2400">
              <a:solidFill>
                <a:srgbClr val="143E56"/>
              </a:solidFill>
              <a:latin typeface="Poppins" panose="00000500000000000000" pitchFamily="2" charset="0"/>
              <a:ea typeface="+mn-lt"/>
              <a:cs typeface="Poppins" panose="00000500000000000000" pitchFamily="2" charset="0"/>
            </a:endParaRPr>
          </a:p>
          <a:p>
            <a:pPr algn="ctr"/>
            <a:r>
              <a:rPr lang="en-US" sz="2400">
                <a:solidFill>
                  <a:srgbClr val="143E56"/>
                </a:solidFill>
                <a:latin typeface="Poppins" panose="00000500000000000000" pitchFamily="2" charset="0"/>
                <a:cs typeface="Poppins" panose="00000500000000000000" pitchFamily="2" charset="0"/>
              </a:rPr>
              <a:t> </a:t>
            </a:r>
            <a:r>
              <a:rPr lang="en-US" sz="1600">
                <a:solidFill>
                  <a:srgbClr val="143E56"/>
                </a:solidFill>
                <a:latin typeface="Poppins" panose="00000500000000000000" pitchFamily="2" charset="0"/>
                <a:cs typeface="Poppins" panose="00000500000000000000" pitchFamily="2" charset="0"/>
              </a:rPr>
              <a:t>Look at options</a:t>
            </a:r>
            <a:endParaRPr lang="en-US" sz="1600">
              <a:solidFill>
                <a:srgbClr val="143E56"/>
              </a:solidFill>
              <a:latin typeface="Poppins" panose="00000500000000000000" pitchFamily="2" charset="0"/>
              <a:ea typeface="+mn-lt"/>
              <a:cs typeface="Poppins" panose="00000500000000000000" pitchFamily="2" charset="0"/>
            </a:endParaRPr>
          </a:p>
          <a:p>
            <a:pPr algn="ctr"/>
            <a:endParaRPr lang="en-US" sz="2400">
              <a:solidFill>
                <a:srgbClr val="143E56"/>
              </a:solidFill>
              <a:latin typeface="Poppins" panose="00000500000000000000" pitchFamily="2" charset="0"/>
              <a:cs typeface="Poppins" panose="00000500000000000000" pitchFamily="2" charset="0"/>
            </a:endParaRPr>
          </a:p>
        </p:txBody>
      </p:sp>
      <p:sp>
        <p:nvSpPr>
          <p:cNvPr id="8" name="Text Box 28">
            <a:extLst>
              <a:ext uri="{FF2B5EF4-FFF2-40B4-BE49-F238E27FC236}">
                <a16:creationId xmlns:a16="http://schemas.microsoft.com/office/drawing/2014/main" id="{2F868334-5618-4DF0-A7DC-70E233F32134}"/>
              </a:ext>
            </a:extLst>
          </p:cNvPr>
          <p:cNvSpPr txBox="1">
            <a:spLocks noChangeArrowheads="1"/>
          </p:cNvSpPr>
          <p:nvPr/>
        </p:nvSpPr>
        <p:spPr bwMode="auto">
          <a:xfrm>
            <a:off x="8041431" y="1428459"/>
            <a:ext cx="2912124" cy="1184497"/>
          </a:xfrm>
          <a:prstGeom prst="roundRect">
            <a:avLst/>
          </a:prstGeom>
          <a:solidFill>
            <a:srgbClr val="FFFFFF">
              <a:alpha val="70000"/>
            </a:srgbClr>
          </a:solidFill>
          <a:ln w="38100">
            <a:solidFill>
              <a:srgbClr val="FF0000"/>
            </a:solidFill>
            <a:miter lim="800000"/>
            <a:headEnd/>
            <a:tailEnd/>
          </a:ln>
        </p:spPr>
        <p:txBody>
          <a:bodyPr rot="0" vert="horz" wrap="square" lIns="91440" tIns="108000" rIns="91440" bIns="45720" anchor="t" anchorCtr="0" upright="1">
            <a:noAutofit/>
          </a:bodyPr>
          <a:lstStyle/>
          <a:p>
            <a:pPr algn="ctr"/>
            <a:r>
              <a:rPr lang="en-US" sz="2400" b="1">
                <a:solidFill>
                  <a:srgbClr val="143E56"/>
                </a:solidFill>
                <a:latin typeface="Poppins" panose="00000500000000000000" pitchFamily="2" charset="0"/>
                <a:ea typeface="+mn-lt"/>
                <a:cs typeface="Poppins" panose="00000500000000000000" pitchFamily="2" charset="0"/>
              </a:rPr>
              <a:t>Commit</a:t>
            </a:r>
            <a:endParaRPr lang="en-US" sz="2400">
              <a:solidFill>
                <a:srgbClr val="143E56"/>
              </a:solidFill>
              <a:latin typeface="Poppins" panose="00000500000000000000" pitchFamily="2" charset="0"/>
              <a:ea typeface="+mn-lt"/>
              <a:cs typeface="Poppins" panose="00000500000000000000" pitchFamily="2" charset="0"/>
            </a:endParaRPr>
          </a:p>
          <a:p>
            <a:pPr algn="ctr"/>
            <a:r>
              <a:rPr lang="en-US" sz="1600">
                <a:solidFill>
                  <a:srgbClr val="143E56"/>
                </a:solidFill>
                <a:latin typeface="Poppins" panose="00000500000000000000" pitchFamily="2" charset="0"/>
                <a:cs typeface="Poppins" panose="00000500000000000000" pitchFamily="2" charset="0"/>
              </a:rPr>
              <a:t>Purpose and goal of the conversation</a:t>
            </a:r>
          </a:p>
          <a:p>
            <a:pPr algn="ctr"/>
            <a:endParaRPr lang="en-US" sz="2400">
              <a:solidFill>
                <a:srgbClr val="143E56"/>
              </a:solidFill>
              <a:latin typeface="Poppins" panose="00000500000000000000" pitchFamily="2" charset="0"/>
              <a:cs typeface="Poppins" panose="00000500000000000000" pitchFamily="2" charset="0"/>
            </a:endParaRPr>
          </a:p>
        </p:txBody>
      </p:sp>
      <p:sp>
        <p:nvSpPr>
          <p:cNvPr id="21" name="Text Box 30">
            <a:extLst>
              <a:ext uri="{FF2B5EF4-FFF2-40B4-BE49-F238E27FC236}">
                <a16:creationId xmlns:a16="http://schemas.microsoft.com/office/drawing/2014/main" id="{4904AE22-D3BA-45D0-80B0-10ADEEE642D4}"/>
              </a:ext>
            </a:extLst>
          </p:cNvPr>
          <p:cNvSpPr txBox="1">
            <a:spLocks noChangeArrowheads="1"/>
          </p:cNvSpPr>
          <p:nvPr/>
        </p:nvSpPr>
        <p:spPr bwMode="auto">
          <a:xfrm>
            <a:off x="8677652" y="3011522"/>
            <a:ext cx="2912124" cy="1138131"/>
          </a:xfrm>
          <a:prstGeom prst="roundRect">
            <a:avLst/>
          </a:prstGeom>
          <a:solidFill>
            <a:srgbClr val="FFFFFF">
              <a:alpha val="70000"/>
            </a:srgbClr>
          </a:solidFill>
          <a:ln w="38100">
            <a:solidFill>
              <a:schemeClr val="accent2"/>
            </a:solidFill>
            <a:miter lim="800000"/>
            <a:headEnd/>
            <a:tailEnd/>
          </a:ln>
        </p:spPr>
        <p:txBody>
          <a:bodyPr rot="0" vert="horz" wrap="square" lIns="91440" tIns="72000" rIns="91440" bIns="45720" anchor="ctr" anchorCtr="0" upright="1">
            <a:noAutofit/>
          </a:bodyPr>
          <a:lstStyle/>
          <a:p>
            <a:pPr algn="ctr"/>
            <a:r>
              <a:rPr lang="en-US" sz="2400" b="1">
                <a:solidFill>
                  <a:srgbClr val="143E56"/>
                </a:solidFill>
                <a:latin typeface="Poppins" panose="00000500000000000000" pitchFamily="2" charset="0"/>
                <a:cs typeface="Poppins" panose="00000500000000000000" pitchFamily="2" charset="0"/>
              </a:rPr>
              <a:t>Action</a:t>
            </a:r>
            <a:endParaRPr lang="en-US" sz="2400" err="1">
              <a:solidFill>
                <a:srgbClr val="143E56"/>
              </a:solidFill>
              <a:latin typeface="Poppins" panose="00000500000000000000" pitchFamily="2" charset="0"/>
              <a:ea typeface="+mn-lt"/>
              <a:cs typeface="Poppins" panose="00000500000000000000" pitchFamily="2" charset="0"/>
            </a:endParaRPr>
          </a:p>
          <a:p>
            <a:pPr algn="ctr"/>
            <a:r>
              <a:rPr lang="en-US" sz="2400">
                <a:solidFill>
                  <a:srgbClr val="143E56"/>
                </a:solidFill>
                <a:latin typeface="Poppins" panose="00000500000000000000" pitchFamily="2" charset="0"/>
                <a:cs typeface="Poppins" panose="00000500000000000000" pitchFamily="2" charset="0"/>
              </a:rPr>
              <a:t> </a:t>
            </a:r>
            <a:r>
              <a:rPr lang="en-US" sz="1600">
                <a:solidFill>
                  <a:srgbClr val="143E56"/>
                </a:solidFill>
                <a:latin typeface="Poppins" panose="00000500000000000000" pitchFamily="2" charset="0"/>
                <a:cs typeface="Poppins" panose="00000500000000000000" pitchFamily="2" charset="0"/>
              </a:rPr>
              <a:t>Clarify next steps</a:t>
            </a:r>
          </a:p>
        </p:txBody>
      </p:sp>
      <p:pic>
        <p:nvPicPr>
          <p:cNvPr id="3" name="Picture 2" descr="Graphical user interface, text, application, email&#10;&#10;Description automatically generated">
            <a:extLst>
              <a:ext uri="{FF2B5EF4-FFF2-40B4-BE49-F238E27FC236}">
                <a16:creationId xmlns:a16="http://schemas.microsoft.com/office/drawing/2014/main" id="{0E63FB97-78AA-311C-BEB3-712F315B5A52}"/>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050A1496-0056-9044-D024-E2B47DE0B2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22915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5FCCF2-EF45-2C4E-B631-211F6733B8E6}"/>
              </a:ext>
            </a:extLst>
          </p:cNvPr>
          <p:cNvSpPr txBox="1"/>
          <p:nvPr/>
        </p:nvSpPr>
        <p:spPr>
          <a:xfrm>
            <a:off x="1247323" y="489989"/>
            <a:ext cx="10556302" cy="584775"/>
          </a:xfrm>
          <a:prstGeom prst="rect">
            <a:avLst/>
          </a:prstGeom>
          <a:noFill/>
        </p:spPr>
        <p:txBody>
          <a:bodyPr wrap="square" lIns="91440" tIns="45720" rIns="91440" bIns="45720" rtlCol="0" anchor="t">
            <a:spAutoFit/>
          </a:bodyPr>
          <a:lstStyle/>
          <a:p>
            <a:pPr algn="ctr"/>
            <a:r>
              <a:rPr lang="en-US" sz="3200" b="1" dirty="0">
                <a:solidFill>
                  <a:srgbClr val="143E56"/>
                </a:solidFill>
                <a:latin typeface="Poppins" panose="00000500000000000000" pitchFamily="2" charset="0"/>
                <a:ea typeface="+mn-lt"/>
                <a:cs typeface="Poppins" panose="00000500000000000000" pitchFamily="2" charset="0"/>
              </a:rPr>
              <a:t>Exercise 4:</a:t>
            </a:r>
            <a:r>
              <a:rPr lang="en-US" sz="3200" b="1" dirty="0">
                <a:solidFill>
                  <a:srgbClr val="143E56"/>
                </a:solidFill>
                <a:latin typeface="Poppins" panose="00000500000000000000" pitchFamily="2" charset="0"/>
                <a:cs typeface="Poppins" panose="00000500000000000000" pitchFamily="2" charset="0"/>
              </a:rPr>
              <a:t> Applying C.L.E.A.R. in our Leadership </a:t>
            </a:r>
            <a:endParaRPr lang="en-US" sz="3200" dirty="0">
              <a:solidFill>
                <a:srgbClr val="143E5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0885976D-CD8B-4A2F-96F6-FBCCD5C62A0C}"/>
              </a:ext>
            </a:extLst>
          </p:cNvPr>
          <p:cNvSpPr txBox="1"/>
          <p:nvPr/>
        </p:nvSpPr>
        <p:spPr>
          <a:xfrm>
            <a:off x="4768582" y="1772955"/>
            <a:ext cx="7059624"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43E56"/>
                </a:solidFill>
                <a:latin typeface="Poppins" panose="00000500000000000000" pitchFamily="2" charset="0"/>
                <a:cs typeface="Poppins" panose="00000500000000000000" pitchFamily="2" charset="0"/>
              </a:rPr>
              <a:t>Think of someone you are currently leading:</a:t>
            </a:r>
            <a:endParaRPr lang="en-US" sz="1400">
              <a:solidFill>
                <a:srgbClr val="143E56"/>
              </a:solidFill>
              <a:latin typeface="Poppins" panose="00000500000000000000" pitchFamily="2" charset="0"/>
              <a:cs typeface="Poppins" panose="00000500000000000000" pitchFamily="2" charset="0"/>
            </a:endParaRPr>
          </a:p>
          <a:p>
            <a:endParaRPr lang="en-US" sz="2000">
              <a:solidFill>
                <a:srgbClr val="143E56"/>
              </a:solidFill>
              <a:latin typeface="Poppins" panose="00000500000000000000" pitchFamily="2" charset="0"/>
              <a:cs typeface="Poppins" panose="00000500000000000000" pitchFamily="2" charset="0"/>
            </a:endParaRPr>
          </a:p>
          <a:p>
            <a:pPr marL="457200" indent="-457200">
              <a:buFont typeface="Arial"/>
              <a:buChar char="•"/>
            </a:pPr>
            <a:r>
              <a:rPr lang="en-US" sz="2000">
                <a:solidFill>
                  <a:srgbClr val="143E56"/>
                </a:solidFill>
                <a:latin typeface="Poppins" panose="00000500000000000000" pitchFamily="2" charset="0"/>
                <a:cs typeface="Poppins" panose="00000500000000000000" pitchFamily="2" charset="0"/>
              </a:rPr>
              <a:t>What is their </a:t>
            </a:r>
            <a:r>
              <a:rPr lang="en-US" sz="2000" err="1">
                <a:solidFill>
                  <a:srgbClr val="143E56"/>
                </a:solidFill>
                <a:latin typeface="Poppins" panose="00000500000000000000" pitchFamily="2" charset="0"/>
                <a:cs typeface="Poppins" panose="00000500000000000000" pitchFamily="2" charset="0"/>
              </a:rPr>
              <a:t>colour</a:t>
            </a:r>
            <a:r>
              <a:rPr lang="en-US" sz="2000">
                <a:solidFill>
                  <a:srgbClr val="143E56"/>
                </a:solidFill>
                <a:latin typeface="Poppins" panose="00000500000000000000" pitchFamily="2" charset="0"/>
                <a:cs typeface="Poppins" panose="00000500000000000000" pitchFamily="2" charset="0"/>
              </a:rPr>
              <a:t> preference?  </a:t>
            </a:r>
          </a:p>
          <a:p>
            <a:pPr marL="457200" indent="-457200">
              <a:buFont typeface="Arial"/>
              <a:buChar char="•"/>
            </a:pPr>
            <a:endParaRPr lang="en-US" sz="2000">
              <a:solidFill>
                <a:srgbClr val="143E56"/>
              </a:solidFill>
              <a:latin typeface="Poppins" panose="00000500000000000000" pitchFamily="2" charset="0"/>
              <a:cs typeface="Poppins" panose="00000500000000000000" pitchFamily="2" charset="0"/>
            </a:endParaRPr>
          </a:p>
          <a:p>
            <a:pPr marL="457200" indent="-457200">
              <a:buFont typeface="Arial"/>
              <a:buChar char="•"/>
            </a:pPr>
            <a:r>
              <a:rPr lang="en-US" sz="2000">
                <a:solidFill>
                  <a:srgbClr val="143E56"/>
                </a:solidFill>
                <a:latin typeface="Poppins" panose="00000500000000000000" pitchFamily="2" charset="0"/>
                <a:cs typeface="Poppins" panose="00000500000000000000" pitchFamily="2" charset="0"/>
              </a:rPr>
              <a:t>Which stages are they likely to want to focus on?</a:t>
            </a:r>
            <a:endParaRPr lang="en-US" sz="1400">
              <a:solidFill>
                <a:srgbClr val="143E56"/>
              </a:solidFill>
              <a:latin typeface="Poppins" panose="00000500000000000000" pitchFamily="2" charset="0"/>
              <a:cs typeface="Poppins" panose="00000500000000000000" pitchFamily="2" charset="0"/>
            </a:endParaRPr>
          </a:p>
          <a:p>
            <a:endParaRPr lang="en-US" sz="2000">
              <a:solidFill>
                <a:srgbClr val="143E56"/>
              </a:solidFill>
              <a:latin typeface="Poppins" panose="00000500000000000000" pitchFamily="2" charset="0"/>
              <a:cs typeface="Poppins" panose="00000500000000000000" pitchFamily="2" charset="0"/>
            </a:endParaRPr>
          </a:p>
          <a:p>
            <a:pPr marL="457200" indent="-457200">
              <a:buFont typeface="Arial"/>
              <a:buChar char="•"/>
            </a:pPr>
            <a:r>
              <a:rPr lang="en-US" sz="2000">
                <a:solidFill>
                  <a:srgbClr val="143E56"/>
                </a:solidFill>
                <a:latin typeface="Poppins" panose="00000500000000000000" pitchFamily="2" charset="0"/>
                <a:cs typeface="Poppins" panose="00000500000000000000" pitchFamily="2" charset="0"/>
              </a:rPr>
              <a:t>Which are they likely to want to skip over?​</a:t>
            </a:r>
            <a:endParaRPr lang="en-US" sz="1400">
              <a:solidFill>
                <a:srgbClr val="143E56"/>
              </a:solidFill>
              <a:latin typeface="Poppins" panose="00000500000000000000" pitchFamily="2" charset="0"/>
              <a:cs typeface="Poppins" panose="00000500000000000000" pitchFamily="2" charset="0"/>
            </a:endParaRPr>
          </a:p>
          <a:p>
            <a:endParaRPr lang="en-US" sz="1400">
              <a:solidFill>
                <a:srgbClr val="143E56"/>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B4E66F4C-AC08-4FC3-B813-3A266296F469}"/>
              </a:ext>
            </a:extLst>
          </p:cNvPr>
          <p:cNvSpPr txBox="1"/>
          <p:nvPr/>
        </p:nvSpPr>
        <p:spPr>
          <a:xfrm>
            <a:off x="4774378" y="4531767"/>
            <a:ext cx="638878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143E56"/>
                </a:solidFill>
                <a:latin typeface="Poppins" panose="00000500000000000000" pitchFamily="2" charset="0"/>
                <a:cs typeface="Poppins" panose="00000500000000000000" pitchFamily="2" charset="0"/>
              </a:rPr>
              <a:t>Flexing involves adjusting our own preferences to support all 5 stages in order to maximise the outcomes of the conversation. </a:t>
            </a:r>
          </a:p>
        </p:txBody>
      </p:sp>
      <p:sp>
        <p:nvSpPr>
          <p:cNvPr id="18" name="Text Box 31">
            <a:extLst>
              <a:ext uri="{FF2B5EF4-FFF2-40B4-BE49-F238E27FC236}">
                <a16:creationId xmlns:a16="http://schemas.microsoft.com/office/drawing/2014/main" id="{16F60B8E-6D17-A542-A553-FF9F64E06CB6}"/>
              </a:ext>
            </a:extLst>
          </p:cNvPr>
          <p:cNvSpPr txBox="1">
            <a:spLocks noChangeArrowheads="1"/>
          </p:cNvSpPr>
          <p:nvPr/>
        </p:nvSpPr>
        <p:spPr bwMode="auto">
          <a:xfrm>
            <a:off x="254202" y="5064415"/>
            <a:ext cx="3979017" cy="869318"/>
          </a:xfrm>
          <a:prstGeom prst="roundRect">
            <a:avLst/>
          </a:prstGeom>
          <a:solidFill>
            <a:srgbClr val="FFFFFF">
              <a:alpha val="70000"/>
            </a:srgbClr>
          </a:solidFill>
          <a:ln w="38100">
            <a:solidFill>
              <a:srgbClr val="16AFE5"/>
            </a:solidFill>
            <a:miter lim="800000"/>
            <a:headEnd/>
            <a:tailEnd/>
          </a:ln>
        </p:spPr>
        <p:txBody>
          <a:bodyPr rot="0" vert="horz" wrap="square" lIns="91440" tIns="36000" rIns="72000" bIns="45720" anchor="t" anchorCtr="0" upright="1">
            <a:noAutofit/>
          </a:bodyPr>
          <a:lstStyle/>
          <a:p>
            <a:pPr algn="ctr"/>
            <a:r>
              <a:rPr lang="en-US" sz="2000" b="1">
                <a:solidFill>
                  <a:srgbClr val="143E56"/>
                </a:solidFill>
                <a:latin typeface="Poppins" panose="00000500000000000000" pitchFamily="2" charset="0"/>
                <a:ea typeface="+mn-lt"/>
                <a:cs typeface="Poppins" panose="00000500000000000000" pitchFamily="2" charset="0"/>
              </a:rPr>
              <a:t>Review</a:t>
            </a:r>
            <a:endParaRPr lang="en-US" sz="2000">
              <a:solidFill>
                <a:srgbClr val="143E56"/>
              </a:solidFill>
              <a:latin typeface="Poppins" panose="00000500000000000000" pitchFamily="2" charset="0"/>
              <a:ea typeface="+mn-lt"/>
              <a:cs typeface="Poppins" panose="00000500000000000000" pitchFamily="2" charset="0"/>
            </a:endParaRPr>
          </a:p>
          <a:p>
            <a:pPr algn="ctr"/>
            <a:r>
              <a:rPr lang="en-US" sz="1400">
                <a:solidFill>
                  <a:srgbClr val="143E56"/>
                </a:solidFill>
                <a:latin typeface="Poppins" panose="00000500000000000000" pitchFamily="2" charset="0"/>
                <a:ea typeface="+mn-lt"/>
                <a:cs typeface="Poppins" panose="00000500000000000000" pitchFamily="2" charset="0"/>
              </a:rPr>
              <a:t>Session and process</a:t>
            </a:r>
          </a:p>
          <a:p>
            <a:pPr algn="ct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2000">
              <a:solidFill>
                <a:srgbClr val="143E56"/>
              </a:solidFill>
              <a:latin typeface="Poppins" panose="00000500000000000000" pitchFamily="2" charset="0"/>
              <a:cs typeface="Poppins" panose="00000500000000000000" pitchFamily="2" charset="0"/>
            </a:endParaRPr>
          </a:p>
          <a:p>
            <a:pPr algn="ctr"/>
            <a:endParaRPr lang="en-US" sz="2000">
              <a:solidFill>
                <a:srgbClr val="143E56"/>
              </a:solidFill>
              <a:latin typeface="Poppins" panose="00000500000000000000" pitchFamily="2" charset="0"/>
              <a:ea typeface="+mn-lt"/>
              <a:cs typeface="Poppins" panose="00000500000000000000" pitchFamily="2" charset="0"/>
            </a:endParaRPr>
          </a:p>
          <a:p>
            <a:pPr marL="285750" indent="-285750" algn="ctr">
              <a:spcAft>
                <a:spcPts val="0"/>
              </a:spcAft>
              <a:buFont typeface="Arial" panose="020B0604020202020204" pitchFamily="34" charset="0"/>
              <a:buChar char="•"/>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19" name="Text Box 29">
            <a:extLst>
              <a:ext uri="{FF2B5EF4-FFF2-40B4-BE49-F238E27FC236}">
                <a16:creationId xmlns:a16="http://schemas.microsoft.com/office/drawing/2014/main" id="{84AC625C-C45E-0448-B2B3-1A87A4836B02}"/>
              </a:ext>
            </a:extLst>
          </p:cNvPr>
          <p:cNvSpPr txBox="1">
            <a:spLocks noChangeArrowheads="1"/>
          </p:cNvSpPr>
          <p:nvPr/>
        </p:nvSpPr>
        <p:spPr bwMode="auto">
          <a:xfrm>
            <a:off x="254202" y="2249363"/>
            <a:ext cx="3952151" cy="823933"/>
          </a:xfrm>
          <a:prstGeom prst="roundRect">
            <a:avLst/>
          </a:prstGeom>
          <a:solidFill>
            <a:srgbClr val="FFFFFF">
              <a:alpha val="70000"/>
            </a:srgbClr>
          </a:solidFill>
          <a:ln w="38100">
            <a:solidFill>
              <a:srgbClr val="339966"/>
            </a:solidFill>
            <a:miter lim="800000"/>
            <a:headEnd/>
            <a:tailEnd/>
          </a:ln>
        </p:spPr>
        <p:txBody>
          <a:bodyPr rot="0" vert="horz" wrap="none" lIns="91440" tIns="0" rIns="216000" bIns="45720" anchor="t" anchorCtr="0" upright="1">
            <a:noAutofit/>
          </a:bodyPr>
          <a:lstStyle/>
          <a:p>
            <a:pPr algn="ctr"/>
            <a:r>
              <a:rPr lang="en-US" sz="2000" b="1">
                <a:solidFill>
                  <a:srgbClr val="143E56"/>
                </a:solidFill>
                <a:latin typeface="Poppins" panose="00000500000000000000" pitchFamily="2" charset="0"/>
                <a:ea typeface="+mn-lt"/>
                <a:cs typeface="Poppins" panose="00000500000000000000" pitchFamily="2" charset="0"/>
              </a:rPr>
              <a:t>Listen</a:t>
            </a:r>
            <a:endParaRPr lang="en-US" sz="2000">
              <a:solidFill>
                <a:srgbClr val="143E56"/>
              </a:solidFill>
              <a:latin typeface="Poppins" panose="00000500000000000000" pitchFamily="2" charset="0"/>
              <a:ea typeface="+mn-lt"/>
              <a:cs typeface="Poppins" panose="00000500000000000000" pitchFamily="2" charset="0"/>
            </a:endParaRPr>
          </a:p>
          <a:p>
            <a:pPr algn="ctr"/>
            <a:r>
              <a:rPr lang="en-US" sz="1400">
                <a:solidFill>
                  <a:srgbClr val="143E56"/>
                </a:solidFill>
                <a:latin typeface="Poppins" panose="00000500000000000000" pitchFamily="2" charset="0"/>
                <a:ea typeface="+mn-lt"/>
                <a:cs typeface="Poppins" panose="00000500000000000000" pitchFamily="2" charset="0"/>
              </a:rPr>
              <a:t>Ask exploratory questions</a:t>
            </a:r>
          </a:p>
          <a:p>
            <a:pPr algn="ct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2000">
              <a:solidFill>
                <a:srgbClr val="143E56"/>
              </a:solidFill>
              <a:latin typeface="Poppins" panose="00000500000000000000" pitchFamily="2" charset="0"/>
              <a:cs typeface="Poppins" panose="00000500000000000000" pitchFamily="2" charset="0"/>
            </a:endParaRPr>
          </a:p>
          <a:p>
            <a:pPr algn="ctr">
              <a:spcAft>
                <a:spcPts val="0"/>
              </a:spcAft>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22" name="Text Box 30">
            <a:extLst>
              <a:ext uri="{FF2B5EF4-FFF2-40B4-BE49-F238E27FC236}">
                <a16:creationId xmlns:a16="http://schemas.microsoft.com/office/drawing/2014/main" id="{1DF4FEBE-2FA8-8B40-8326-8BEE4CEFB878}"/>
              </a:ext>
            </a:extLst>
          </p:cNvPr>
          <p:cNvSpPr txBox="1">
            <a:spLocks noChangeArrowheads="1"/>
          </p:cNvSpPr>
          <p:nvPr/>
        </p:nvSpPr>
        <p:spPr bwMode="auto">
          <a:xfrm>
            <a:off x="260377" y="3187798"/>
            <a:ext cx="3962448" cy="830250"/>
          </a:xfrm>
          <a:prstGeom prst="roundRect">
            <a:avLst/>
          </a:prstGeom>
          <a:solidFill>
            <a:srgbClr val="FFFFFF">
              <a:alpha val="70000"/>
            </a:srgbClr>
          </a:solidFill>
          <a:ln w="38100">
            <a:solidFill>
              <a:srgbClr val="FFD300"/>
            </a:solidFill>
            <a:miter lim="800000"/>
            <a:headEnd/>
            <a:tailEnd/>
          </a:ln>
        </p:spPr>
        <p:txBody>
          <a:bodyPr rot="0" vert="horz" wrap="square" lIns="91440" tIns="0" rIns="91440" bIns="45720" anchor="t" anchorCtr="0" upright="1">
            <a:noAutofit/>
          </a:bodyPr>
          <a:lstStyle/>
          <a:p>
            <a:pPr algn="ctr"/>
            <a:r>
              <a:rPr lang="en-US" sz="2000" b="1">
                <a:solidFill>
                  <a:srgbClr val="143E56"/>
                </a:solidFill>
                <a:latin typeface="Poppins" panose="00000500000000000000" pitchFamily="2" charset="0"/>
                <a:cs typeface="Poppins" panose="00000500000000000000" pitchFamily="2" charset="0"/>
              </a:rPr>
              <a:t>Explore</a:t>
            </a:r>
            <a:endParaRPr lang="en-US" sz="2000">
              <a:solidFill>
                <a:srgbClr val="143E56"/>
              </a:solidFill>
              <a:latin typeface="Poppins" panose="00000500000000000000" pitchFamily="2" charset="0"/>
              <a:ea typeface="+mn-lt"/>
              <a:cs typeface="Poppins" panose="00000500000000000000" pitchFamily="2" charset="0"/>
            </a:endParaRPr>
          </a:p>
          <a:p>
            <a:pPr algn="ctr"/>
            <a:r>
              <a:rPr lang="en-US" sz="1400">
                <a:solidFill>
                  <a:srgbClr val="143E56"/>
                </a:solidFill>
                <a:latin typeface="Poppins" panose="00000500000000000000" pitchFamily="2" charset="0"/>
                <a:cs typeface="Poppins" panose="00000500000000000000" pitchFamily="2" charset="0"/>
              </a:rPr>
              <a:t>Look at options</a:t>
            </a: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2000">
              <a:solidFill>
                <a:srgbClr val="143E56"/>
              </a:solidFill>
              <a:latin typeface="Poppins" panose="00000500000000000000" pitchFamily="2" charset="0"/>
              <a:cs typeface="Poppins" panose="00000500000000000000" pitchFamily="2" charset="0"/>
            </a:endParaRPr>
          </a:p>
        </p:txBody>
      </p:sp>
      <p:sp>
        <p:nvSpPr>
          <p:cNvPr id="23" name="Text Box 28">
            <a:extLst>
              <a:ext uri="{FF2B5EF4-FFF2-40B4-BE49-F238E27FC236}">
                <a16:creationId xmlns:a16="http://schemas.microsoft.com/office/drawing/2014/main" id="{90BE3341-4614-FA4F-B475-C5E594AE2C2A}"/>
              </a:ext>
            </a:extLst>
          </p:cNvPr>
          <p:cNvSpPr txBox="1">
            <a:spLocks noChangeArrowheads="1"/>
          </p:cNvSpPr>
          <p:nvPr/>
        </p:nvSpPr>
        <p:spPr bwMode="auto">
          <a:xfrm>
            <a:off x="254202" y="1266369"/>
            <a:ext cx="3983042" cy="864073"/>
          </a:xfrm>
          <a:prstGeom prst="roundRect">
            <a:avLst/>
          </a:prstGeom>
          <a:solidFill>
            <a:srgbClr val="FFFFFF">
              <a:alpha val="70000"/>
            </a:srgbClr>
          </a:solidFill>
          <a:ln w="38100">
            <a:solidFill>
              <a:srgbClr val="FF0000"/>
            </a:solidFill>
            <a:miter lim="800000"/>
            <a:headEnd/>
            <a:tailEnd/>
          </a:ln>
        </p:spPr>
        <p:txBody>
          <a:bodyPr rot="0" vert="horz" wrap="square" lIns="91440" tIns="36000" rIns="91440" bIns="45720" anchor="t" anchorCtr="0" upright="1">
            <a:noAutofit/>
          </a:bodyPr>
          <a:lstStyle/>
          <a:p>
            <a:pPr algn="ctr"/>
            <a:r>
              <a:rPr lang="en-US" sz="2000" b="1">
                <a:solidFill>
                  <a:srgbClr val="143E56"/>
                </a:solidFill>
                <a:latin typeface="Poppins" panose="00000500000000000000" pitchFamily="2" charset="0"/>
                <a:ea typeface="+mn-lt"/>
                <a:cs typeface="Poppins" panose="00000500000000000000" pitchFamily="2" charset="0"/>
              </a:rPr>
              <a:t>Commit</a:t>
            </a:r>
            <a:endParaRPr lang="en-US" sz="2000">
              <a:solidFill>
                <a:srgbClr val="143E56"/>
              </a:solidFill>
              <a:latin typeface="Poppins" panose="00000500000000000000" pitchFamily="2" charset="0"/>
              <a:ea typeface="+mn-lt"/>
              <a:cs typeface="Poppins" panose="00000500000000000000" pitchFamily="2" charset="0"/>
            </a:endParaRPr>
          </a:p>
          <a:p>
            <a:pPr algn="ctr"/>
            <a:r>
              <a:rPr lang="en-US" sz="1400">
                <a:solidFill>
                  <a:srgbClr val="143E56"/>
                </a:solidFill>
                <a:latin typeface="Poppins" panose="00000500000000000000" pitchFamily="2" charset="0"/>
                <a:ea typeface="+mn-lt"/>
                <a:cs typeface="Poppins" panose="00000500000000000000" pitchFamily="2" charset="0"/>
              </a:rPr>
              <a:t>Purpose and goal of the conversation</a:t>
            </a:r>
          </a:p>
          <a:p>
            <a:pPr algn="ct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2000">
              <a:solidFill>
                <a:srgbClr val="143E56"/>
              </a:solidFill>
              <a:latin typeface="Poppins" panose="00000500000000000000" pitchFamily="2" charset="0"/>
              <a:cs typeface="Poppins" panose="00000500000000000000" pitchFamily="2" charset="0"/>
            </a:endParaRPr>
          </a:p>
        </p:txBody>
      </p:sp>
      <p:sp>
        <p:nvSpPr>
          <p:cNvPr id="24" name="Text Box 30">
            <a:extLst>
              <a:ext uri="{FF2B5EF4-FFF2-40B4-BE49-F238E27FC236}">
                <a16:creationId xmlns:a16="http://schemas.microsoft.com/office/drawing/2014/main" id="{C3ABC7CB-69A5-2949-AF36-A62633D9371C}"/>
              </a:ext>
            </a:extLst>
          </p:cNvPr>
          <p:cNvSpPr txBox="1">
            <a:spLocks noChangeArrowheads="1"/>
          </p:cNvSpPr>
          <p:nvPr/>
        </p:nvSpPr>
        <p:spPr bwMode="auto">
          <a:xfrm>
            <a:off x="260782" y="4130652"/>
            <a:ext cx="3962448" cy="830250"/>
          </a:xfrm>
          <a:prstGeom prst="roundRect">
            <a:avLst/>
          </a:prstGeom>
          <a:solidFill>
            <a:srgbClr val="FFFFFF">
              <a:alpha val="70000"/>
            </a:srgbClr>
          </a:solidFill>
          <a:ln w="38100">
            <a:solidFill>
              <a:schemeClr val="accent2"/>
            </a:solidFill>
            <a:miter lim="800000"/>
            <a:headEnd/>
            <a:tailEnd/>
          </a:ln>
        </p:spPr>
        <p:txBody>
          <a:bodyPr rot="0" vert="horz" wrap="square" lIns="91440" tIns="216000" rIns="91440" bIns="45720" anchor="ctr" anchorCtr="0" upright="1">
            <a:noAutofit/>
          </a:bodyPr>
          <a:lstStyle/>
          <a:p>
            <a:pPr algn="ctr"/>
            <a:r>
              <a:rPr lang="en-US" sz="2000" b="1">
                <a:solidFill>
                  <a:srgbClr val="143E56"/>
                </a:solidFill>
                <a:latin typeface="Poppins" panose="00000500000000000000" pitchFamily="2" charset="0"/>
                <a:cs typeface="Poppins" panose="00000500000000000000" pitchFamily="2" charset="0"/>
              </a:rPr>
              <a:t>Action</a:t>
            </a:r>
          </a:p>
          <a:p>
            <a:pPr algn="ctr"/>
            <a:r>
              <a:rPr lang="en-US" sz="1400">
                <a:solidFill>
                  <a:srgbClr val="143E56"/>
                </a:solidFill>
                <a:latin typeface="Poppins" panose="00000500000000000000" pitchFamily="2" charset="0"/>
                <a:cs typeface="Poppins" panose="00000500000000000000" pitchFamily="2" charset="0"/>
              </a:rPr>
              <a:t>Clarify next steps</a:t>
            </a: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1400">
              <a:solidFill>
                <a:srgbClr val="143E56"/>
              </a:solidFill>
              <a:latin typeface="Poppins" panose="00000500000000000000" pitchFamily="2" charset="0"/>
              <a:cs typeface="Poppins" panose="00000500000000000000" pitchFamily="2"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1E06A18D-E488-7FDA-B9E4-FFE98E3BB607}"/>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E6E05542-5B1F-333D-6D72-693A5148F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0734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6E69F938-0A7B-C04A-90E8-C00190CACC2F}"/>
              </a:ext>
            </a:extLst>
          </p:cNvPr>
          <p:cNvPicPr>
            <a:picLocks noChangeAspect="1"/>
          </p:cNvPicPr>
          <p:nvPr/>
        </p:nvPicPr>
        <p:blipFill rotWithShape="1">
          <a:blip r:embed="rId3">
            <a:extLst>
              <a:ext uri="{28A0092B-C50C-407E-A947-70E740481C1C}">
                <a14:useLocalDpi xmlns:a14="http://schemas.microsoft.com/office/drawing/2010/main" val="0"/>
              </a:ext>
            </a:extLst>
          </a:blip>
          <a:srcRect l="719" t="3366" r="3097" b="4972"/>
          <a:stretch/>
        </p:blipFill>
        <p:spPr>
          <a:xfrm>
            <a:off x="4740411" y="1269904"/>
            <a:ext cx="4308155" cy="2112971"/>
          </a:xfrm>
          <a:prstGeom prst="rect">
            <a:avLst/>
          </a:prstGeom>
          <a:ln>
            <a:solidFill>
              <a:srgbClr val="4186A2"/>
            </a:solidFill>
          </a:ln>
        </p:spPr>
      </p:pic>
      <p:pic>
        <p:nvPicPr>
          <p:cNvPr id="11" name="Picture 10" descr="Chart, bar chart&#10;&#10;Description automatically generated">
            <a:extLst>
              <a:ext uri="{FF2B5EF4-FFF2-40B4-BE49-F238E27FC236}">
                <a16:creationId xmlns:a16="http://schemas.microsoft.com/office/drawing/2014/main" id="{A4F536E2-5B09-1741-AF9C-0242A0B75902}"/>
              </a:ext>
            </a:extLst>
          </p:cNvPr>
          <p:cNvPicPr>
            <a:picLocks noChangeAspect="1"/>
          </p:cNvPicPr>
          <p:nvPr/>
        </p:nvPicPr>
        <p:blipFill rotWithShape="1">
          <a:blip r:embed="rId4">
            <a:extLst>
              <a:ext uri="{28A0092B-C50C-407E-A947-70E740481C1C}">
                <a14:useLocalDpi xmlns:a14="http://schemas.microsoft.com/office/drawing/2010/main" val="0"/>
              </a:ext>
            </a:extLst>
          </a:blip>
          <a:srcRect l="1706" t="4733" r="3750"/>
          <a:stretch/>
        </p:blipFill>
        <p:spPr>
          <a:xfrm>
            <a:off x="7953914" y="3893117"/>
            <a:ext cx="3914939" cy="2105270"/>
          </a:xfrm>
          <a:prstGeom prst="rect">
            <a:avLst/>
          </a:prstGeom>
          <a:ln>
            <a:solidFill>
              <a:srgbClr val="4186A2"/>
            </a:solidFill>
          </a:ln>
        </p:spPr>
      </p:pic>
      <p:sp>
        <p:nvSpPr>
          <p:cNvPr id="12" name="TextBox 11">
            <a:extLst>
              <a:ext uri="{FF2B5EF4-FFF2-40B4-BE49-F238E27FC236}">
                <a16:creationId xmlns:a16="http://schemas.microsoft.com/office/drawing/2014/main" id="{0D3BD434-C301-1F4D-BB81-C928902E07B7}"/>
              </a:ext>
            </a:extLst>
          </p:cNvPr>
          <p:cNvSpPr txBox="1"/>
          <p:nvPr/>
        </p:nvSpPr>
        <p:spPr>
          <a:xfrm>
            <a:off x="4740411" y="3411273"/>
            <a:ext cx="4143399" cy="307777"/>
          </a:xfrm>
          <a:prstGeom prst="rect">
            <a:avLst/>
          </a:prstGeom>
          <a:noFill/>
        </p:spPr>
        <p:txBody>
          <a:bodyPr wrap="square" rtlCol="0" anchor="t">
            <a:spAutoFit/>
          </a:bodyPr>
          <a:lstStyle/>
          <a:p>
            <a:pPr algn="ctr"/>
            <a:r>
              <a:rPr lang="en-US" sz="1400" b="1">
                <a:solidFill>
                  <a:srgbClr val="143E56"/>
                </a:solidFill>
                <a:latin typeface="Poppins" panose="00000500000000000000" pitchFamily="2" charset="0"/>
                <a:cs typeface="Poppins" panose="00000500000000000000" pitchFamily="2" charset="0"/>
              </a:rPr>
              <a:t>Adapted 			Natural</a:t>
            </a:r>
          </a:p>
        </p:txBody>
      </p:sp>
      <p:sp>
        <p:nvSpPr>
          <p:cNvPr id="2" name="TextBox 1">
            <a:extLst>
              <a:ext uri="{FF2B5EF4-FFF2-40B4-BE49-F238E27FC236}">
                <a16:creationId xmlns:a16="http://schemas.microsoft.com/office/drawing/2014/main" id="{D28DC005-EF0C-4D6A-8247-22E85CF9FF77}"/>
              </a:ext>
            </a:extLst>
          </p:cNvPr>
          <p:cNvSpPr txBox="1"/>
          <p:nvPr/>
        </p:nvSpPr>
        <p:spPr>
          <a:xfrm>
            <a:off x="9041777" y="2005914"/>
            <a:ext cx="1738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143E56"/>
                </a:solidFill>
                <a:latin typeface="Poppins" panose="00000500000000000000" pitchFamily="2" charset="0"/>
                <a:cs typeface="Poppins" panose="00000500000000000000" pitchFamily="2" charset="0"/>
              </a:rPr>
              <a:t>Profile 1</a:t>
            </a:r>
            <a:endParaRPr lang="en-US" sz="2000">
              <a:solidFill>
                <a:srgbClr val="143E56"/>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6525220B-FF02-451C-9087-170C823FA021}"/>
              </a:ext>
            </a:extLst>
          </p:cNvPr>
          <p:cNvSpPr txBox="1"/>
          <p:nvPr/>
        </p:nvSpPr>
        <p:spPr>
          <a:xfrm>
            <a:off x="6096047" y="4837669"/>
            <a:ext cx="17387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143E56"/>
                </a:solidFill>
                <a:latin typeface="Poppins" panose="00000500000000000000" pitchFamily="2" charset="0"/>
                <a:cs typeface="Poppins" panose="00000500000000000000" pitchFamily="2" charset="0"/>
              </a:rPr>
              <a:t>Profile 2</a:t>
            </a:r>
            <a:endParaRPr lang="en-US" sz="2000">
              <a:solidFill>
                <a:srgbClr val="143E56"/>
              </a:solidFill>
              <a:latin typeface="Poppins" panose="00000500000000000000" pitchFamily="2" charset="0"/>
              <a:cs typeface="Poppins" panose="00000500000000000000" pitchFamily="2" charset="0"/>
            </a:endParaRPr>
          </a:p>
        </p:txBody>
      </p:sp>
      <p:sp>
        <p:nvSpPr>
          <p:cNvPr id="4" name="Text Box 31">
            <a:extLst>
              <a:ext uri="{FF2B5EF4-FFF2-40B4-BE49-F238E27FC236}">
                <a16:creationId xmlns:a16="http://schemas.microsoft.com/office/drawing/2014/main" id="{2C71FDD4-C1DB-451D-BA3B-38EE38E38C0F}"/>
              </a:ext>
            </a:extLst>
          </p:cNvPr>
          <p:cNvSpPr txBox="1">
            <a:spLocks noChangeArrowheads="1"/>
          </p:cNvSpPr>
          <p:nvPr/>
        </p:nvSpPr>
        <p:spPr bwMode="auto">
          <a:xfrm>
            <a:off x="254202" y="5064415"/>
            <a:ext cx="3979017" cy="869318"/>
          </a:xfrm>
          <a:prstGeom prst="roundRect">
            <a:avLst/>
          </a:prstGeom>
          <a:solidFill>
            <a:srgbClr val="FFFFFF">
              <a:alpha val="70000"/>
            </a:srgbClr>
          </a:solidFill>
          <a:ln w="38100">
            <a:solidFill>
              <a:srgbClr val="16AFE5"/>
            </a:solidFill>
            <a:miter lim="800000"/>
            <a:headEnd/>
            <a:tailEnd/>
          </a:ln>
        </p:spPr>
        <p:txBody>
          <a:bodyPr rot="0" vert="horz" wrap="square" lIns="91440" tIns="36000" rIns="72000" bIns="45720" anchor="t" anchorCtr="0" upright="1">
            <a:noAutofit/>
          </a:bodyPr>
          <a:lstStyle/>
          <a:p>
            <a:pPr algn="ctr"/>
            <a:r>
              <a:rPr lang="en-US" b="1">
                <a:solidFill>
                  <a:srgbClr val="143E56"/>
                </a:solidFill>
                <a:latin typeface="Poppins" panose="00000500000000000000" pitchFamily="2" charset="0"/>
                <a:ea typeface="+mn-lt"/>
                <a:cs typeface="Poppins" panose="00000500000000000000" pitchFamily="2" charset="0"/>
              </a:rPr>
              <a:t>Review</a:t>
            </a:r>
            <a:endParaRPr lang="en-US">
              <a:solidFill>
                <a:srgbClr val="143E56"/>
              </a:solidFill>
              <a:latin typeface="Poppins" panose="00000500000000000000" pitchFamily="2" charset="0"/>
              <a:ea typeface="+mn-lt"/>
              <a:cs typeface="Poppins" panose="00000500000000000000" pitchFamily="2" charset="0"/>
            </a:endParaRPr>
          </a:p>
          <a:p>
            <a:pPr algn="ctr"/>
            <a:r>
              <a:rPr lang="en-US" sz="1200">
                <a:solidFill>
                  <a:srgbClr val="143E56"/>
                </a:solidFill>
                <a:latin typeface="Poppins" panose="00000500000000000000" pitchFamily="2" charset="0"/>
                <a:ea typeface="+mn-lt"/>
                <a:cs typeface="Poppins" panose="00000500000000000000" pitchFamily="2" charset="0"/>
              </a:rPr>
              <a:t>Session and process</a:t>
            </a:r>
          </a:p>
          <a:p>
            <a:pPr algn="ctr"/>
            <a:endParaRPr lang="en-US" sz="1200">
              <a:solidFill>
                <a:srgbClr val="143E56"/>
              </a:solidFill>
              <a:latin typeface="Poppins" panose="00000500000000000000" pitchFamily="2" charset="0"/>
              <a:ea typeface="+mn-lt"/>
              <a:cs typeface="Poppins" panose="00000500000000000000" pitchFamily="2" charset="0"/>
            </a:endParaRPr>
          </a:p>
          <a:p>
            <a:pPr algn="ctr"/>
            <a:endParaRPr lang="en-US">
              <a:solidFill>
                <a:srgbClr val="143E56"/>
              </a:solidFill>
              <a:latin typeface="Poppins" panose="00000500000000000000" pitchFamily="2" charset="0"/>
              <a:cs typeface="Poppins" panose="00000500000000000000" pitchFamily="2" charset="0"/>
            </a:endParaRPr>
          </a:p>
          <a:p>
            <a:pPr algn="ctr"/>
            <a:endParaRPr lang="en-US">
              <a:solidFill>
                <a:srgbClr val="143E56"/>
              </a:solidFill>
              <a:latin typeface="Poppins" panose="00000500000000000000" pitchFamily="2" charset="0"/>
              <a:ea typeface="+mn-lt"/>
              <a:cs typeface="Poppins" panose="00000500000000000000" pitchFamily="2" charset="0"/>
            </a:endParaRPr>
          </a:p>
          <a:p>
            <a:pPr marL="285750" indent="-285750" algn="ctr">
              <a:spcAft>
                <a:spcPts val="0"/>
              </a:spcAft>
              <a:buFont typeface="Arial" panose="020B0604020202020204" pitchFamily="34" charset="0"/>
              <a:buChar char="•"/>
            </a:pPr>
            <a:endParaRPr lang="en-US">
              <a:solidFill>
                <a:srgbClr val="143E56"/>
              </a:solidFill>
              <a:latin typeface="Poppins" panose="00000500000000000000" pitchFamily="2" charset="0"/>
              <a:ea typeface="Times New Roman"/>
              <a:cs typeface="Poppins" panose="00000500000000000000" pitchFamily="2" charset="0"/>
            </a:endParaRPr>
          </a:p>
        </p:txBody>
      </p:sp>
      <p:sp>
        <p:nvSpPr>
          <p:cNvPr id="5" name="Text Box 29">
            <a:extLst>
              <a:ext uri="{FF2B5EF4-FFF2-40B4-BE49-F238E27FC236}">
                <a16:creationId xmlns:a16="http://schemas.microsoft.com/office/drawing/2014/main" id="{95AC9E59-4073-4A5D-8E7B-9BC2E4D36124}"/>
              </a:ext>
            </a:extLst>
          </p:cNvPr>
          <p:cNvSpPr txBox="1">
            <a:spLocks noChangeArrowheads="1"/>
          </p:cNvSpPr>
          <p:nvPr/>
        </p:nvSpPr>
        <p:spPr bwMode="auto">
          <a:xfrm>
            <a:off x="254202" y="2249363"/>
            <a:ext cx="3952151" cy="823933"/>
          </a:xfrm>
          <a:prstGeom prst="roundRect">
            <a:avLst/>
          </a:prstGeom>
          <a:solidFill>
            <a:srgbClr val="FFFFFF">
              <a:alpha val="70000"/>
            </a:srgbClr>
          </a:solidFill>
          <a:ln w="38100">
            <a:solidFill>
              <a:srgbClr val="339966"/>
            </a:solidFill>
            <a:miter lim="800000"/>
            <a:headEnd/>
            <a:tailEnd/>
          </a:ln>
        </p:spPr>
        <p:txBody>
          <a:bodyPr rot="0" vert="horz" wrap="none" lIns="91440" tIns="0" rIns="216000" bIns="45720" anchor="t" anchorCtr="0" upright="1">
            <a:noAutofit/>
          </a:bodyPr>
          <a:lstStyle/>
          <a:p>
            <a:pPr algn="ctr"/>
            <a:r>
              <a:rPr lang="en-US" sz="2000" b="1">
                <a:solidFill>
                  <a:srgbClr val="143E56"/>
                </a:solidFill>
                <a:latin typeface="Poppins" panose="00000500000000000000" pitchFamily="2" charset="0"/>
                <a:ea typeface="+mn-lt"/>
                <a:cs typeface="Poppins" panose="00000500000000000000" pitchFamily="2" charset="0"/>
              </a:rPr>
              <a:t>Listen</a:t>
            </a:r>
            <a:endParaRPr lang="en-US" sz="2000">
              <a:solidFill>
                <a:srgbClr val="143E56"/>
              </a:solidFill>
              <a:latin typeface="Poppins" panose="00000500000000000000" pitchFamily="2" charset="0"/>
              <a:ea typeface="+mn-lt"/>
              <a:cs typeface="Poppins" panose="00000500000000000000" pitchFamily="2" charset="0"/>
            </a:endParaRPr>
          </a:p>
          <a:p>
            <a:pPr algn="ctr"/>
            <a:r>
              <a:rPr lang="en-US" sz="1400">
                <a:solidFill>
                  <a:srgbClr val="143E56"/>
                </a:solidFill>
                <a:latin typeface="Poppins" panose="00000500000000000000" pitchFamily="2" charset="0"/>
                <a:ea typeface="+mn-lt"/>
                <a:cs typeface="Poppins" panose="00000500000000000000" pitchFamily="2" charset="0"/>
              </a:rPr>
              <a:t>Ask exploratory questions</a:t>
            </a:r>
          </a:p>
          <a:p>
            <a:pPr algn="ct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2000">
              <a:solidFill>
                <a:srgbClr val="143E56"/>
              </a:solidFill>
              <a:latin typeface="Poppins" panose="00000500000000000000" pitchFamily="2" charset="0"/>
              <a:cs typeface="Poppins" panose="00000500000000000000" pitchFamily="2" charset="0"/>
            </a:endParaRPr>
          </a:p>
          <a:p>
            <a:pPr algn="ctr">
              <a:spcAft>
                <a:spcPts val="0"/>
              </a:spcAft>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6" name="Text Box 30">
            <a:extLst>
              <a:ext uri="{FF2B5EF4-FFF2-40B4-BE49-F238E27FC236}">
                <a16:creationId xmlns:a16="http://schemas.microsoft.com/office/drawing/2014/main" id="{6AC88BA2-3846-4FC9-A828-126FF977A3D6}"/>
              </a:ext>
            </a:extLst>
          </p:cNvPr>
          <p:cNvSpPr txBox="1">
            <a:spLocks noChangeArrowheads="1"/>
          </p:cNvSpPr>
          <p:nvPr/>
        </p:nvSpPr>
        <p:spPr bwMode="auto">
          <a:xfrm>
            <a:off x="260377" y="3187798"/>
            <a:ext cx="3962448" cy="830250"/>
          </a:xfrm>
          <a:prstGeom prst="roundRect">
            <a:avLst/>
          </a:prstGeom>
          <a:solidFill>
            <a:srgbClr val="FFFFFF">
              <a:alpha val="70000"/>
            </a:srgbClr>
          </a:solidFill>
          <a:ln w="38100">
            <a:solidFill>
              <a:srgbClr val="FFD300"/>
            </a:solidFill>
            <a:miter lim="800000"/>
            <a:headEnd/>
            <a:tailEnd/>
          </a:ln>
        </p:spPr>
        <p:txBody>
          <a:bodyPr rot="0" vert="horz" wrap="square" lIns="91440" tIns="0" rIns="91440" bIns="45720" anchor="t" anchorCtr="0" upright="1">
            <a:noAutofit/>
          </a:bodyPr>
          <a:lstStyle/>
          <a:p>
            <a:pPr algn="ctr"/>
            <a:r>
              <a:rPr lang="en-US" sz="2000" b="1">
                <a:solidFill>
                  <a:srgbClr val="143E56"/>
                </a:solidFill>
                <a:latin typeface="Poppins" panose="00000500000000000000" pitchFamily="2" charset="0"/>
                <a:cs typeface="Poppins" panose="00000500000000000000" pitchFamily="2" charset="0"/>
              </a:rPr>
              <a:t>Explore</a:t>
            </a:r>
            <a:endParaRPr lang="en-US" sz="2000">
              <a:solidFill>
                <a:srgbClr val="143E56"/>
              </a:solidFill>
              <a:latin typeface="Poppins" panose="00000500000000000000" pitchFamily="2" charset="0"/>
              <a:ea typeface="+mn-lt"/>
              <a:cs typeface="Poppins" panose="00000500000000000000" pitchFamily="2" charset="0"/>
            </a:endParaRPr>
          </a:p>
          <a:p>
            <a:pPr algn="ctr"/>
            <a:r>
              <a:rPr lang="en-US" sz="1400">
                <a:solidFill>
                  <a:srgbClr val="143E56"/>
                </a:solidFill>
                <a:latin typeface="Poppins" panose="00000500000000000000" pitchFamily="2" charset="0"/>
                <a:cs typeface="Poppins" panose="00000500000000000000" pitchFamily="2" charset="0"/>
              </a:rPr>
              <a:t>Look at options</a:t>
            </a: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2000">
              <a:solidFill>
                <a:srgbClr val="143E56"/>
              </a:solidFill>
              <a:latin typeface="Poppins" panose="00000500000000000000" pitchFamily="2" charset="0"/>
              <a:cs typeface="Poppins" panose="00000500000000000000" pitchFamily="2" charset="0"/>
            </a:endParaRPr>
          </a:p>
        </p:txBody>
      </p:sp>
      <p:sp>
        <p:nvSpPr>
          <p:cNvPr id="8" name="Text Box 28">
            <a:extLst>
              <a:ext uri="{FF2B5EF4-FFF2-40B4-BE49-F238E27FC236}">
                <a16:creationId xmlns:a16="http://schemas.microsoft.com/office/drawing/2014/main" id="{A64CB041-3C05-48CC-B6E8-3836279D559A}"/>
              </a:ext>
            </a:extLst>
          </p:cNvPr>
          <p:cNvSpPr txBox="1">
            <a:spLocks noChangeArrowheads="1"/>
          </p:cNvSpPr>
          <p:nvPr/>
        </p:nvSpPr>
        <p:spPr bwMode="auto">
          <a:xfrm>
            <a:off x="254202" y="1266369"/>
            <a:ext cx="3983042" cy="864073"/>
          </a:xfrm>
          <a:prstGeom prst="roundRect">
            <a:avLst/>
          </a:prstGeom>
          <a:solidFill>
            <a:srgbClr val="FFFFFF">
              <a:alpha val="70000"/>
            </a:srgbClr>
          </a:solidFill>
          <a:ln w="38100">
            <a:solidFill>
              <a:srgbClr val="FF0000"/>
            </a:solidFill>
            <a:miter lim="800000"/>
            <a:headEnd/>
            <a:tailEnd/>
          </a:ln>
        </p:spPr>
        <p:txBody>
          <a:bodyPr rot="0" vert="horz" wrap="square" lIns="91440" tIns="36000" rIns="91440" bIns="45720" anchor="t" anchorCtr="0" upright="1">
            <a:noAutofit/>
          </a:bodyPr>
          <a:lstStyle/>
          <a:p>
            <a:pPr algn="ctr"/>
            <a:r>
              <a:rPr lang="en-US" sz="2000" b="1">
                <a:solidFill>
                  <a:srgbClr val="143E56"/>
                </a:solidFill>
                <a:latin typeface="Poppins" panose="00000500000000000000" pitchFamily="2" charset="0"/>
                <a:ea typeface="+mn-lt"/>
                <a:cs typeface="Poppins" panose="00000500000000000000" pitchFamily="2" charset="0"/>
              </a:rPr>
              <a:t>Commit</a:t>
            </a:r>
            <a:endParaRPr lang="en-US" sz="2000">
              <a:solidFill>
                <a:srgbClr val="143E56"/>
              </a:solidFill>
              <a:latin typeface="Poppins" panose="00000500000000000000" pitchFamily="2" charset="0"/>
              <a:ea typeface="+mn-lt"/>
              <a:cs typeface="Poppins" panose="00000500000000000000" pitchFamily="2" charset="0"/>
            </a:endParaRPr>
          </a:p>
          <a:p>
            <a:pPr algn="ctr"/>
            <a:r>
              <a:rPr lang="en-US" sz="1400">
                <a:solidFill>
                  <a:srgbClr val="143E56"/>
                </a:solidFill>
                <a:latin typeface="Poppins" panose="00000500000000000000" pitchFamily="2" charset="0"/>
                <a:ea typeface="+mn-lt"/>
                <a:cs typeface="Poppins" panose="00000500000000000000" pitchFamily="2" charset="0"/>
              </a:rPr>
              <a:t>Purpose and goal of the conversation</a:t>
            </a:r>
          </a:p>
          <a:p>
            <a:pPr algn="ct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2000">
              <a:solidFill>
                <a:srgbClr val="143E56"/>
              </a:solidFill>
              <a:latin typeface="Poppins" panose="00000500000000000000" pitchFamily="2" charset="0"/>
              <a:cs typeface="Poppins" panose="00000500000000000000" pitchFamily="2" charset="0"/>
            </a:endParaRPr>
          </a:p>
        </p:txBody>
      </p:sp>
      <p:sp>
        <p:nvSpPr>
          <p:cNvPr id="9" name="Text Box 30">
            <a:extLst>
              <a:ext uri="{FF2B5EF4-FFF2-40B4-BE49-F238E27FC236}">
                <a16:creationId xmlns:a16="http://schemas.microsoft.com/office/drawing/2014/main" id="{A9CFBFF9-93C6-4E15-A898-FF1CDA00197E}"/>
              </a:ext>
            </a:extLst>
          </p:cNvPr>
          <p:cNvSpPr txBox="1">
            <a:spLocks noChangeArrowheads="1"/>
          </p:cNvSpPr>
          <p:nvPr/>
        </p:nvSpPr>
        <p:spPr bwMode="auto">
          <a:xfrm>
            <a:off x="260782" y="4130652"/>
            <a:ext cx="3962448" cy="830250"/>
          </a:xfrm>
          <a:prstGeom prst="roundRect">
            <a:avLst/>
          </a:prstGeom>
          <a:solidFill>
            <a:srgbClr val="FFFFFF">
              <a:alpha val="70000"/>
            </a:srgbClr>
          </a:solidFill>
          <a:ln w="38100">
            <a:solidFill>
              <a:schemeClr val="accent2"/>
            </a:solidFill>
            <a:miter lim="800000"/>
            <a:headEnd/>
            <a:tailEnd/>
          </a:ln>
        </p:spPr>
        <p:txBody>
          <a:bodyPr rot="0" vert="horz" wrap="square" lIns="91440" tIns="251999" rIns="91440" bIns="45720" anchor="ctr" anchorCtr="0" upright="1">
            <a:noAutofit/>
          </a:bodyPr>
          <a:lstStyle/>
          <a:p>
            <a:pPr algn="ctr"/>
            <a:r>
              <a:rPr lang="en-US" sz="2000" b="1">
                <a:solidFill>
                  <a:srgbClr val="143E56"/>
                </a:solidFill>
                <a:latin typeface="Poppins" panose="00000500000000000000" pitchFamily="2" charset="0"/>
                <a:cs typeface="Poppins" panose="00000500000000000000" pitchFamily="2" charset="0"/>
              </a:rPr>
              <a:t>Action</a:t>
            </a:r>
          </a:p>
          <a:p>
            <a:pPr algn="ctr"/>
            <a:r>
              <a:rPr lang="en-US" sz="1400">
                <a:solidFill>
                  <a:srgbClr val="143E56"/>
                </a:solidFill>
                <a:latin typeface="Poppins" panose="00000500000000000000" pitchFamily="2" charset="0"/>
                <a:cs typeface="Poppins" panose="00000500000000000000" pitchFamily="2" charset="0"/>
              </a:rPr>
              <a:t>Clarify next steps</a:t>
            </a:r>
            <a:endParaRPr lang="en-US" sz="1400">
              <a:solidFill>
                <a:srgbClr val="143E56"/>
              </a:solidFill>
              <a:latin typeface="Poppins" panose="00000500000000000000" pitchFamily="2" charset="0"/>
              <a:ea typeface="+mn-lt"/>
              <a:cs typeface="Poppins" panose="00000500000000000000" pitchFamily="2" charset="0"/>
            </a:endParaRPr>
          </a:p>
          <a:p>
            <a:pPr algn="ctr"/>
            <a:endParaRPr lang="en-US" sz="1400">
              <a:solidFill>
                <a:srgbClr val="143E56"/>
              </a:solidFill>
              <a:latin typeface="Poppins" panose="00000500000000000000" pitchFamily="2" charset="0"/>
              <a:cs typeface="Poppins" panose="00000500000000000000" pitchFamily="2" charset="0"/>
            </a:endParaRPr>
          </a:p>
        </p:txBody>
      </p:sp>
      <p:sp>
        <p:nvSpPr>
          <p:cNvPr id="28" name="TextBox 27">
            <a:extLst>
              <a:ext uri="{FF2B5EF4-FFF2-40B4-BE49-F238E27FC236}">
                <a16:creationId xmlns:a16="http://schemas.microsoft.com/office/drawing/2014/main" id="{E9C18960-A254-479F-BD49-6425E83D9B33}"/>
              </a:ext>
            </a:extLst>
          </p:cNvPr>
          <p:cNvSpPr txBox="1"/>
          <p:nvPr/>
        </p:nvSpPr>
        <p:spPr>
          <a:xfrm>
            <a:off x="7953168" y="6006192"/>
            <a:ext cx="4143399" cy="307777"/>
          </a:xfrm>
          <a:prstGeom prst="rect">
            <a:avLst/>
          </a:prstGeom>
          <a:noFill/>
        </p:spPr>
        <p:txBody>
          <a:bodyPr wrap="square" rtlCol="0" anchor="t">
            <a:spAutoFit/>
          </a:bodyPr>
          <a:lstStyle/>
          <a:p>
            <a:pPr algn="ctr"/>
            <a:r>
              <a:rPr lang="en-US" sz="1400" b="1">
                <a:solidFill>
                  <a:srgbClr val="143E56"/>
                </a:solidFill>
                <a:latin typeface="Poppins" panose="00000500000000000000" pitchFamily="2" charset="0"/>
                <a:cs typeface="Poppins" panose="00000500000000000000" pitchFamily="2" charset="0"/>
              </a:rPr>
              <a:t>Adapted 			Natural</a:t>
            </a:r>
          </a:p>
        </p:txBody>
      </p:sp>
      <p:sp>
        <p:nvSpPr>
          <p:cNvPr id="17" name="TextBox 16">
            <a:extLst>
              <a:ext uri="{FF2B5EF4-FFF2-40B4-BE49-F238E27FC236}">
                <a16:creationId xmlns:a16="http://schemas.microsoft.com/office/drawing/2014/main" id="{1867EB92-CC48-3442-9708-13BFE6C37465}"/>
              </a:ext>
            </a:extLst>
          </p:cNvPr>
          <p:cNvSpPr txBox="1"/>
          <p:nvPr/>
        </p:nvSpPr>
        <p:spPr>
          <a:xfrm>
            <a:off x="1677378" y="405789"/>
            <a:ext cx="9648190" cy="584775"/>
          </a:xfrm>
          <a:prstGeom prst="rect">
            <a:avLst/>
          </a:prstGeom>
          <a:noFill/>
        </p:spPr>
        <p:txBody>
          <a:bodyPr wrap="square" lIns="91440" tIns="45720" rIns="91440" bIns="45720" rtlCol="0" anchor="t">
            <a:spAutoFit/>
          </a:bodyPr>
          <a:lstStyle/>
          <a:p>
            <a:pPr algn="ctr"/>
            <a:r>
              <a:rPr lang="en-US" sz="3200" b="1" dirty="0">
                <a:solidFill>
                  <a:srgbClr val="143E56"/>
                </a:solidFill>
                <a:latin typeface="Poppins" panose="00000500000000000000" pitchFamily="2" charset="0"/>
                <a:ea typeface="+mn-lt"/>
                <a:cs typeface="Poppins" panose="00000500000000000000" pitchFamily="2" charset="0"/>
              </a:rPr>
              <a:t>Exercise 5:</a:t>
            </a:r>
            <a:r>
              <a:rPr lang="en-US" sz="3200" b="1" dirty="0">
                <a:solidFill>
                  <a:srgbClr val="143E56"/>
                </a:solidFill>
                <a:latin typeface="Poppins" panose="00000500000000000000" pitchFamily="2" charset="0"/>
                <a:cs typeface="Poppins" panose="00000500000000000000" pitchFamily="2" charset="0"/>
              </a:rPr>
              <a:t> Applying C.L.E.A.R. </a:t>
            </a:r>
            <a:endParaRPr lang="en-US" sz="3200" dirty="0">
              <a:solidFill>
                <a:srgbClr val="143E56"/>
              </a:solidFill>
              <a:latin typeface="Poppins" panose="00000500000000000000" pitchFamily="2" charset="0"/>
              <a:cs typeface="Poppins" panose="00000500000000000000" pitchFamily="2" charset="0"/>
            </a:endParaRPr>
          </a:p>
        </p:txBody>
      </p:sp>
      <p:pic>
        <p:nvPicPr>
          <p:cNvPr id="7" name="Picture 6" descr="Graphical user interface, text, application, email&#10;&#10;Description automatically generated">
            <a:extLst>
              <a:ext uri="{FF2B5EF4-FFF2-40B4-BE49-F238E27FC236}">
                <a16:creationId xmlns:a16="http://schemas.microsoft.com/office/drawing/2014/main" id="{E2E696CD-7B55-D81D-4F29-03473C59AEE7}"/>
              </a:ext>
            </a:extLst>
          </p:cNvPr>
          <p:cNvPicPr>
            <a:picLocks noChangeAspect="1"/>
          </p:cNvPicPr>
          <p:nvPr/>
        </p:nvPicPr>
        <p:blipFill rotWithShape="1">
          <a:blip r:embed="rId5">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3" name="Picture 12" descr="Logo, icon&#10;&#10;Description automatically generated with medium confidence">
            <a:extLst>
              <a:ext uri="{FF2B5EF4-FFF2-40B4-BE49-F238E27FC236}">
                <a16:creationId xmlns:a16="http://schemas.microsoft.com/office/drawing/2014/main" id="{3FB5740C-C7D6-3660-BA95-E348A7F067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169490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CE48FAD-8FC2-1D49-AACF-61284D88E6BE}"/>
              </a:ext>
            </a:extLst>
          </p:cNvPr>
          <p:cNvSpPr txBox="1"/>
          <p:nvPr/>
        </p:nvSpPr>
        <p:spPr>
          <a:xfrm>
            <a:off x="2737659" y="1070592"/>
            <a:ext cx="6158776" cy="584775"/>
          </a:xfrm>
          <a:prstGeom prst="rect">
            <a:avLst/>
          </a:prstGeom>
          <a:noFill/>
        </p:spPr>
        <p:txBody>
          <a:bodyPr wrap="square" lIns="91440" tIns="45720" rIns="91440" bIns="45720" rtlCol="0" anchor="t">
            <a:spAutoFit/>
          </a:bodyPr>
          <a:lstStyle/>
          <a:p>
            <a:pPr algn="ctr"/>
            <a:r>
              <a:rPr lang="en-US" sz="3200" b="1" dirty="0">
                <a:solidFill>
                  <a:srgbClr val="143E56"/>
                </a:solidFill>
                <a:latin typeface="Poppins" panose="00000500000000000000" pitchFamily="2" charset="0"/>
                <a:cs typeface="Poppins" panose="00000500000000000000" pitchFamily="2" charset="0"/>
              </a:rPr>
              <a:t>Personal Reflection</a:t>
            </a:r>
            <a:endParaRPr lang="en-US" sz="3200" dirty="0">
              <a:solidFill>
                <a:srgbClr val="143E56"/>
              </a:solidFill>
              <a:latin typeface="Poppins" panose="00000500000000000000" pitchFamily="2" charset="0"/>
              <a:cs typeface="Poppins" panose="00000500000000000000" pitchFamily="2" charset="0"/>
            </a:endParaRPr>
          </a:p>
        </p:txBody>
      </p:sp>
      <p:pic>
        <p:nvPicPr>
          <p:cNvPr id="2" name="Picture 5" descr="Picture 5">
            <a:extLst>
              <a:ext uri="{FF2B5EF4-FFF2-40B4-BE49-F238E27FC236}">
                <a16:creationId xmlns:a16="http://schemas.microsoft.com/office/drawing/2014/main" id="{DD228510-C10E-4EAA-87B1-5E3383D2FE6A}"/>
              </a:ext>
            </a:extLst>
          </p:cNvPr>
          <p:cNvPicPr>
            <a:picLocks noChangeAspect="1"/>
          </p:cNvPicPr>
          <p:nvPr/>
        </p:nvPicPr>
        <p:blipFill>
          <a:blip r:embed="rId3"/>
          <a:srcRect l="994" t="999" r="952" b="999"/>
          <a:stretch>
            <a:fillRect/>
          </a:stretch>
        </p:blipFill>
        <p:spPr>
          <a:xfrm>
            <a:off x="8469343" y="2332662"/>
            <a:ext cx="2670736" cy="2668989"/>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sp>
        <p:nvSpPr>
          <p:cNvPr id="3" name="TextBox 2">
            <a:extLst>
              <a:ext uri="{FF2B5EF4-FFF2-40B4-BE49-F238E27FC236}">
                <a16:creationId xmlns:a16="http://schemas.microsoft.com/office/drawing/2014/main" id="{44A062DC-7656-404F-824B-BA5C9AD8C9D2}"/>
              </a:ext>
            </a:extLst>
          </p:cNvPr>
          <p:cNvSpPr txBox="1"/>
          <p:nvPr/>
        </p:nvSpPr>
        <p:spPr>
          <a:xfrm>
            <a:off x="1097820" y="2235995"/>
            <a:ext cx="6976117" cy="2862322"/>
          </a:xfrm>
          <a:prstGeom prst="rect">
            <a:avLst/>
          </a:prstGeom>
          <a:noFill/>
        </p:spPr>
        <p:txBody>
          <a:bodyPr wrap="square" lIns="91440" tIns="45720" rIns="91440" bIns="45720" rtlCol="0" anchor="t">
            <a:spAutoFit/>
          </a:bodyPr>
          <a:lstStyle/>
          <a:p>
            <a:r>
              <a:rPr lang="en-US" sz="2000">
                <a:solidFill>
                  <a:srgbClr val="143E56"/>
                </a:solidFill>
                <a:latin typeface="Poppins" panose="00000500000000000000" pitchFamily="2" charset="0"/>
                <a:ea typeface="+mn-lt"/>
                <a:cs typeface="Poppins" panose="00000500000000000000" pitchFamily="2" charset="0"/>
              </a:rPr>
              <a:t>Consider 2 key team members with different </a:t>
            </a:r>
            <a:r>
              <a:rPr lang="en-US" sz="2000" dirty="0" err="1">
                <a:solidFill>
                  <a:srgbClr val="143E56"/>
                </a:solidFill>
                <a:latin typeface="Poppins" panose="00000500000000000000" pitchFamily="2" charset="0"/>
                <a:ea typeface="+mn-lt"/>
                <a:cs typeface="Poppins" panose="00000500000000000000" pitchFamily="2" charset="0"/>
              </a:rPr>
              <a:t>colour</a:t>
            </a:r>
            <a:r>
              <a:rPr lang="en-US" sz="2000">
                <a:solidFill>
                  <a:srgbClr val="143E56"/>
                </a:solidFill>
                <a:latin typeface="Poppins" panose="00000500000000000000" pitchFamily="2" charset="0"/>
                <a:ea typeface="+mn-lt"/>
                <a:cs typeface="Poppins" panose="00000500000000000000" pitchFamily="2" charset="0"/>
              </a:rPr>
              <a:t> preferences to you:</a:t>
            </a:r>
            <a:endParaRPr lang="en-US" sz="1400">
              <a:solidFill>
                <a:srgbClr val="143E56"/>
              </a:solidFill>
              <a:latin typeface="Poppins" panose="00000500000000000000" pitchFamily="2" charset="0"/>
              <a:ea typeface="+mn-lt"/>
              <a:cs typeface="Poppins" panose="00000500000000000000" pitchFamily="2" charset="0"/>
            </a:endParaRPr>
          </a:p>
          <a:p>
            <a:endParaRPr lang="en-US" sz="2000">
              <a:solidFill>
                <a:srgbClr val="143E56"/>
              </a:solidFill>
              <a:latin typeface="Poppins" panose="00000500000000000000" pitchFamily="2" charset="0"/>
              <a:cs typeface="Poppins" panose="00000500000000000000" pitchFamily="2" charset="0"/>
            </a:endParaRPr>
          </a:p>
          <a:p>
            <a:pPr marL="514350" indent="-514350">
              <a:buFont typeface="+mj-lt"/>
              <a:buAutoNum type="arabicPeriod"/>
            </a:pPr>
            <a:r>
              <a:rPr lang="en-US" sz="2000">
                <a:solidFill>
                  <a:srgbClr val="143E56"/>
                </a:solidFill>
                <a:latin typeface="Poppins" panose="00000500000000000000" pitchFamily="2" charset="0"/>
                <a:cs typeface="Poppins" panose="00000500000000000000" pitchFamily="2" charset="0"/>
              </a:rPr>
              <a:t>How will I adapt my day-to-day communication styles with them from now on? </a:t>
            </a:r>
          </a:p>
          <a:p>
            <a:pPr marL="514350" indent="-514350">
              <a:buFont typeface="+mj-lt"/>
              <a:buAutoNum type="arabicPeriod"/>
            </a:pPr>
            <a:endParaRPr lang="en-US" sz="2000">
              <a:solidFill>
                <a:srgbClr val="143E56"/>
              </a:solidFill>
              <a:latin typeface="Poppins" panose="00000500000000000000" pitchFamily="2" charset="0"/>
              <a:cs typeface="Poppins" panose="00000500000000000000" pitchFamily="2" charset="0"/>
            </a:endParaRPr>
          </a:p>
          <a:p>
            <a:pPr marL="514350" indent="-514350">
              <a:buFont typeface="+mj-lt"/>
              <a:buAutoNum type="arabicPeriod"/>
            </a:pPr>
            <a:r>
              <a:rPr lang="en-US" sz="2000">
                <a:solidFill>
                  <a:srgbClr val="143E56"/>
                </a:solidFill>
                <a:latin typeface="Poppins" panose="00000500000000000000" pitchFamily="2" charset="0"/>
                <a:cs typeface="Poppins" panose="00000500000000000000" pitchFamily="2" charset="0"/>
              </a:rPr>
              <a:t>What changes will you make in a coaching session with them next time?</a:t>
            </a:r>
          </a:p>
          <a:p>
            <a:endParaRPr lang="en-US" sz="2000">
              <a:solidFill>
                <a:srgbClr val="143E56"/>
              </a:solidFill>
              <a:latin typeface="Poppins" panose="00000500000000000000" pitchFamily="2" charset="0"/>
              <a:cs typeface="Poppins" panose="00000500000000000000" pitchFamily="2" charset="0"/>
            </a:endParaRPr>
          </a:p>
        </p:txBody>
      </p:sp>
      <p:sp>
        <p:nvSpPr>
          <p:cNvPr id="11" name="TextBox 1">
            <a:extLst>
              <a:ext uri="{FF2B5EF4-FFF2-40B4-BE49-F238E27FC236}">
                <a16:creationId xmlns:a16="http://schemas.microsoft.com/office/drawing/2014/main" id="{CA139044-D54C-4F1B-A105-7489DF969628}"/>
              </a:ext>
            </a:extLst>
          </p:cNvPr>
          <p:cNvSpPr txBox="1"/>
          <p:nvPr/>
        </p:nvSpPr>
        <p:spPr>
          <a:xfrm>
            <a:off x="702413" y="4387760"/>
            <a:ext cx="8194022"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a:buChar char="•"/>
            </a:pPr>
            <a:endParaRPr lang="en-US" sz="1400">
              <a:solidFill>
                <a:srgbClr val="143E56"/>
              </a:solidFill>
              <a:latin typeface="Poppins" panose="00000500000000000000" pitchFamily="2" charset="0"/>
              <a:cs typeface="Poppins" panose="00000500000000000000" pitchFamily="2"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17004D72-34C9-9570-0EEE-F3E82F801462}"/>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7C27A299-9D18-0834-D723-29107955B6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6405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334EA-615F-0144-85B4-55C45E1F285B}"/>
              </a:ext>
            </a:extLst>
          </p:cNvPr>
          <p:cNvPicPr/>
          <p:nvPr/>
        </p:nvPicPr>
        <p:blipFill>
          <a:blip r:embed="rId3"/>
          <a:stretch/>
        </p:blipFill>
        <p:spPr>
          <a:xfrm>
            <a:off x="3862222" y="1925291"/>
            <a:ext cx="4339962" cy="4339960"/>
          </a:xfrm>
          <a:prstGeom prst="rect">
            <a:avLst/>
          </a:prstGeom>
          <a:ln>
            <a:noFill/>
          </a:ln>
        </p:spPr>
      </p:pic>
      <p:sp>
        <p:nvSpPr>
          <p:cNvPr id="13" name="TextBox 12">
            <a:extLst>
              <a:ext uri="{FF2B5EF4-FFF2-40B4-BE49-F238E27FC236}">
                <a16:creationId xmlns:a16="http://schemas.microsoft.com/office/drawing/2014/main" id="{8594C67D-E4FF-204D-ABDE-38A87A39AB48}"/>
              </a:ext>
            </a:extLst>
          </p:cNvPr>
          <p:cNvSpPr txBox="1"/>
          <p:nvPr/>
        </p:nvSpPr>
        <p:spPr>
          <a:xfrm>
            <a:off x="4383546" y="4661806"/>
            <a:ext cx="1310953" cy="677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spcBef>
                <a:spcPts val="1000"/>
              </a:spcBef>
            </a:pPr>
            <a:r>
              <a:rPr lang="en-US" sz="2800" b="1">
                <a:solidFill>
                  <a:srgbClr val="143E56"/>
                </a:solidFill>
                <a:latin typeface="Poppins" panose="00000500000000000000" pitchFamily="2" charset="0"/>
                <a:cs typeface="Poppins" panose="00000500000000000000" pitchFamily="2" charset="0"/>
              </a:rPr>
              <a:t>WHO</a:t>
            </a:r>
          </a:p>
        </p:txBody>
      </p:sp>
      <p:sp>
        <p:nvSpPr>
          <p:cNvPr id="14" name="TextBox 13">
            <a:extLst>
              <a:ext uri="{FF2B5EF4-FFF2-40B4-BE49-F238E27FC236}">
                <a16:creationId xmlns:a16="http://schemas.microsoft.com/office/drawing/2014/main" id="{454C9158-2433-0C41-814E-139990E95C9D}"/>
              </a:ext>
            </a:extLst>
          </p:cNvPr>
          <p:cNvSpPr txBox="1"/>
          <p:nvPr/>
        </p:nvSpPr>
        <p:spPr>
          <a:xfrm>
            <a:off x="6448020" y="2681612"/>
            <a:ext cx="1310953" cy="677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spcBef>
                <a:spcPts val="1000"/>
              </a:spcBef>
            </a:pPr>
            <a:r>
              <a:rPr lang="en-US" sz="2800" b="1">
                <a:solidFill>
                  <a:srgbClr val="143E56"/>
                </a:solidFill>
                <a:latin typeface="Poppins" panose="00000500000000000000" pitchFamily="2" charset="0"/>
                <a:cs typeface="Poppins" panose="00000500000000000000" pitchFamily="2" charset="0"/>
              </a:rPr>
              <a:t>WHY</a:t>
            </a:r>
          </a:p>
        </p:txBody>
      </p:sp>
      <p:sp>
        <p:nvSpPr>
          <p:cNvPr id="15" name="TextBox 14">
            <a:extLst>
              <a:ext uri="{FF2B5EF4-FFF2-40B4-BE49-F238E27FC236}">
                <a16:creationId xmlns:a16="http://schemas.microsoft.com/office/drawing/2014/main" id="{EFF7FADA-8A08-FA4F-AB9B-E315165D14D8}"/>
              </a:ext>
            </a:extLst>
          </p:cNvPr>
          <p:cNvSpPr txBox="1"/>
          <p:nvPr/>
        </p:nvSpPr>
        <p:spPr>
          <a:xfrm>
            <a:off x="6224413" y="4628889"/>
            <a:ext cx="1499852" cy="677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spcBef>
                <a:spcPts val="1000"/>
              </a:spcBef>
            </a:pPr>
            <a:r>
              <a:rPr lang="en-US" sz="2800" b="1">
                <a:solidFill>
                  <a:srgbClr val="143E56"/>
                </a:solidFill>
                <a:latin typeface="Poppins" panose="00000500000000000000" pitchFamily="2" charset="0"/>
                <a:cs typeface="Poppins" panose="00000500000000000000" pitchFamily="2" charset="0"/>
              </a:rPr>
              <a:t>WHAT</a:t>
            </a:r>
          </a:p>
        </p:txBody>
      </p:sp>
      <p:sp>
        <p:nvSpPr>
          <p:cNvPr id="16" name="TextBox 15">
            <a:extLst>
              <a:ext uri="{FF2B5EF4-FFF2-40B4-BE49-F238E27FC236}">
                <a16:creationId xmlns:a16="http://schemas.microsoft.com/office/drawing/2014/main" id="{93643F13-B3A4-2245-917B-378E265EC9C3}"/>
              </a:ext>
            </a:extLst>
          </p:cNvPr>
          <p:cNvSpPr txBox="1"/>
          <p:nvPr/>
        </p:nvSpPr>
        <p:spPr>
          <a:xfrm>
            <a:off x="4313340" y="2681613"/>
            <a:ext cx="1310953" cy="677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spcBef>
                <a:spcPts val="1000"/>
              </a:spcBef>
            </a:pPr>
            <a:r>
              <a:rPr lang="en-US" sz="2800" b="1">
                <a:solidFill>
                  <a:srgbClr val="143E56"/>
                </a:solidFill>
                <a:latin typeface="Poppins" panose="00000500000000000000" pitchFamily="2" charset="0"/>
                <a:cs typeface="Poppins" panose="00000500000000000000" pitchFamily="2" charset="0"/>
              </a:rPr>
              <a:t>HOW</a:t>
            </a:r>
          </a:p>
        </p:txBody>
      </p:sp>
      <p:sp>
        <p:nvSpPr>
          <p:cNvPr id="21" name="TextBox 20">
            <a:extLst>
              <a:ext uri="{FF2B5EF4-FFF2-40B4-BE49-F238E27FC236}">
                <a16:creationId xmlns:a16="http://schemas.microsoft.com/office/drawing/2014/main" id="{B21C3127-493C-404C-9BF2-7DBE4AFA5D09}"/>
              </a:ext>
            </a:extLst>
          </p:cNvPr>
          <p:cNvSpPr txBox="1"/>
          <p:nvPr/>
        </p:nvSpPr>
        <p:spPr>
          <a:xfrm>
            <a:off x="556858" y="2035697"/>
            <a:ext cx="35930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endParaRPr lang="en-US" sz="2000">
              <a:solidFill>
                <a:srgbClr val="143E56"/>
              </a:solidFill>
              <a:latin typeface="Poppins" panose="00000500000000000000" pitchFamily="2" charset="0"/>
              <a:cs typeface="Poppins" panose="00000500000000000000" pitchFamily="2" charset="0"/>
            </a:endParaRPr>
          </a:p>
        </p:txBody>
      </p:sp>
      <p:sp>
        <p:nvSpPr>
          <p:cNvPr id="26" name="TextBox 10">
            <a:extLst>
              <a:ext uri="{FF2B5EF4-FFF2-40B4-BE49-F238E27FC236}">
                <a16:creationId xmlns:a16="http://schemas.microsoft.com/office/drawing/2014/main" id="{8EFA0BBC-0510-7F44-B1AE-58E5FACD7622}"/>
              </a:ext>
            </a:extLst>
          </p:cNvPr>
          <p:cNvSpPr txBox="1"/>
          <p:nvPr/>
        </p:nvSpPr>
        <p:spPr>
          <a:xfrm>
            <a:off x="580096" y="476791"/>
            <a:ext cx="10904214" cy="1200329"/>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GB" sz="3200" dirty="0">
                <a:solidFill>
                  <a:srgbClr val="143E56"/>
                </a:solidFill>
                <a:latin typeface="Poppins" panose="00000500000000000000" pitchFamily="2" charset="0"/>
                <a:cs typeface="Poppins" panose="00000500000000000000" pitchFamily="2" charset="0"/>
              </a:rPr>
              <a:t>Vision</a:t>
            </a:r>
          </a:p>
          <a:p>
            <a:pPr algn="ctr"/>
            <a:br>
              <a:rPr lang="en-US" sz="2000" b="0" dirty="0">
                <a:solidFill>
                  <a:srgbClr val="143E56"/>
                </a:solidFill>
                <a:latin typeface="Poppins" panose="00000500000000000000" pitchFamily="2" charset="0"/>
                <a:cs typeface="Poppins" panose="00000500000000000000" pitchFamily="2" charset="0"/>
              </a:rPr>
            </a:br>
            <a:r>
              <a:rPr lang="en-US" sz="2000" b="0" dirty="0">
                <a:solidFill>
                  <a:srgbClr val="143E56"/>
                </a:solidFill>
                <a:latin typeface="Poppins" panose="00000500000000000000" pitchFamily="2" charset="0"/>
                <a:cs typeface="Poppins" panose="00000500000000000000" pitchFamily="2" charset="0"/>
              </a:rPr>
              <a:t>Each </a:t>
            </a:r>
            <a:r>
              <a:rPr lang="en-US" sz="2000" b="0" dirty="0" err="1">
                <a:solidFill>
                  <a:srgbClr val="143E56"/>
                </a:solidFill>
                <a:latin typeface="Poppins" panose="00000500000000000000" pitchFamily="2" charset="0"/>
                <a:cs typeface="Poppins" panose="00000500000000000000" pitchFamily="2" charset="0"/>
              </a:rPr>
              <a:t>colour</a:t>
            </a:r>
            <a:r>
              <a:rPr lang="en-US" sz="2000" b="0" dirty="0">
                <a:solidFill>
                  <a:srgbClr val="143E56"/>
                </a:solidFill>
                <a:latin typeface="Poppins" panose="00000500000000000000" pitchFamily="2" charset="0"/>
                <a:cs typeface="Poppins" panose="00000500000000000000" pitchFamily="2" charset="0"/>
              </a:rPr>
              <a:t> preference is likely to bring a different question of focus </a:t>
            </a:r>
          </a:p>
        </p:txBody>
      </p:sp>
      <p:sp>
        <p:nvSpPr>
          <p:cNvPr id="37" name="Text Box 29">
            <a:extLst>
              <a:ext uri="{FF2B5EF4-FFF2-40B4-BE49-F238E27FC236}">
                <a16:creationId xmlns:a16="http://schemas.microsoft.com/office/drawing/2014/main" id="{13F824F6-5561-44D0-8CEC-4CF2EEA9EA4E}"/>
              </a:ext>
            </a:extLst>
          </p:cNvPr>
          <p:cNvSpPr txBox="1">
            <a:spLocks noChangeArrowheads="1"/>
          </p:cNvSpPr>
          <p:nvPr/>
        </p:nvSpPr>
        <p:spPr bwMode="auto">
          <a:xfrm>
            <a:off x="949200" y="4834617"/>
            <a:ext cx="2912124" cy="1129472"/>
          </a:xfrm>
          <a:prstGeom prst="roundRect">
            <a:avLst/>
          </a:prstGeom>
          <a:solidFill>
            <a:srgbClr val="FFFFFF">
              <a:alpha val="70000"/>
            </a:srgbClr>
          </a:solidFill>
          <a:ln w="38100">
            <a:solidFill>
              <a:srgbClr val="339966"/>
            </a:solidFill>
            <a:miter lim="800000"/>
            <a:headEnd/>
            <a:tailEnd/>
          </a:ln>
        </p:spPr>
        <p:txBody>
          <a:bodyPr rot="0" vert="horz" wrap="none" lIns="91440" tIns="396000" rIns="216000" bIns="45720" anchor="ctr" anchorCtr="0" upright="1">
            <a:noAutofit/>
          </a:bodyPr>
          <a:lstStyle/>
          <a:p>
            <a:pPr algn="ctr"/>
            <a:r>
              <a:rPr lang="en-US" sz="2000">
                <a:solidFill>
                  <a:srgbClr val="143E56"/>
                </a:solidFill>
                <a:latin typeface="Poppins" panose="00000500000000000000" pitchFamily="2" charset="0"/>
                <a:ea typeface="+mn-lt"/>
                <a:cs typeface="Poppins" panose="00000500000000000000" pitchFamily="2" charset="0"/>
              </a:rPr>
              <a:t>WHO will be</a:t>
            </a:r>
            <a:endParaRPr lang="en-US" sz="1400">
              <a:solidFill>
                <a:srgbClr val="143E56"/>
              </a:solidFill>
              <a:latin typeface="Poppins" panose="00000500000000000000" pitchFamily="2" charset="0"/>
              <a:ea typeface="+mn-lt"/>
              <a:cs typeface="Poppins" panose="00000500000000000000" pitchFamily="2" charset="0"/>
            </a:endParaRPr>
          </a:p>
          <a:p>
            <a:pPr algn="ctr"/>
            <a:r>
              <a:rPr lang="en-US" sz="2000">
                <a:solidFill>
                  <a:srgbClr val="143E56"/>
                </a:solidFill>
                <a:latin typeface="Poppins" panose="00000500000000000000" pitchFamily="2" charset="0"/>
                <a:ea typeface="+mn-lt"/>
                <a:cs typeface="Poppins" panose="00000500000000000000" pitchFamily="2" charset="0"/>
              </a:rPr>
              <a:t>impacted?</a:t>
            </a:r>
            <a:endParaRPr lang="en-US" sz="1400">
              <a:solidFill>
                <a:srgbClr val="143E56"/>
              </a:solidFill>
              <a:latin typeface="Poppins" panose="00000500000000000000" pitchFamily="2" charset="0"/>
              <a:cs typeface="Poppins" panose="00000500000000000000" pitchFamily="2" charset="0"/>
            </a:endParaRPr>
          </a:p>
          <a:p>
            <a:pPr algn="ctr">
              <a:spcAft>
                <a:spcPts val="0"/>
              </a:spcAft>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39" name="Text Box 30">
            <a:extLst>
              <a:ext uri="{FF2B5EF4-FFF2-40B4-BE49-F238E27FC236}">
                <a16:creationId xmlns:a16="http://schemas.microsoft.com/office/drawing/2014/main" id="{697A5373-703B-4EFB-B0EC-ED9AAEBB88A3}"/>
              </a:ext>
            </a:extLst>
          </p:cNvPr>
          <p:cNvSpPr txBox="1">
            <a:spLocks noChangeArrowheads="1"/>
          </p:cNvSpPr>
          <p:nvPr/>
        </p:nvSpPr>
        <p:spPr bwMode="auto">
          <a:xfrm>
            <a:off x="8117631" y="4830542"/>
            <a:ext cx="2912124" cy="1138131"/>
          </a:xfrm>
          <a:prstGeom prst="roundRect">
            <a:avLst/>
          </a:prstGeom>
          <a:solidFill>
            <a:srgbClr val="FFFFFF">
              <a:alpha val="70000"/>
            </a:srgbClr>
          </a:solidFill>
          <a:ln w="38100">
            <a:solidFill>
              <a:srgbClr val="FFD300"/>
            </a:solidFill>
            <a:miter lim="800000"/>
            <a:headEnd/>
            <a:tailEnd/>
          </a:ln>
        </p:spPr>
        <p:txBody>
          <a:bodyPr rot="0" vert="horz" wrap="square" lIns="91440" tIns="72000" rIns="91440" bIns="45720" anchor="ctr" anchorCtr="0" upright="1">
            <a:noAutofit/>
          </a:bodyPr>
          <a:lstStyle/>
          <a:p>
            <a:pPr algn="ctr"/>
            <a:r>
              <a:rPr lang="en-US" sz="2000">
                <a:solidFill>
                  <a:srgbClr val="143E56"/>
                </a:solidFill>
                <a:latin typeface="Poppins" panose="00000500000000000000" pitchFamily="2" charset="0"/>
                <a:cs typeface="Poppins" panose="00000500000000000000" pitchFamily="2" charset="0"/>
              </a:rPr>
              <a:t>WHAT can we do differently?</a:t>
            </a:r>
          </a:p>
        </p:txBody>
      </p:sp>
      <p:sp>
        <p:nvSpPr>
          <p:cNvPr id="41" name="Text Box 31">
            <a:extLst>
              <a:ext uri="{FF2B5EF4-FFF2-40B4-BE49-F238E27FC236}">
                <a16:creationId xmlns:a16="http://schemas.microsoft.com/office/drawing/2014/main" id="{948FC2CD-F2AE-4346-86A7-96A3B7E11EF8}"/>
              </a:ext>
            </a:extLst>
          </p:cNvPr>
          <p:cNvSpPr txBox="1">
            <a:spLocks noChangeArrowheads="1"/>
          </p:cNvSpPr>
          <p:nvPr/>
        </p:nvSpPr>
        <p:spPr bwMode="auto">
          <a:xfrm>
            <a:off x="1016376" y="2245632"/>
            <a:ext cx="2928693" cy="1184497"/>
          </a:xfrm>
          <a:prstGeom prst="roundRect">
            <a:avLst/>
          </a:prstGeom>
          <a:solidFill>
            <a:srgbClr val="FFFFFF">
              <a:alpha val="70000"/>
            </a:srgbClr>
          </a:solidFill>
          <a:ln w="38100">
            <a:solidFill>
              <a:srgbClr val="16AFE5"/>
            </a:solidFill>
            <a:miter lim="800000"/>
            <a:headEnd/>
            <a:tailEnd/>
          </a:ln>
        </p:spPr>
        <p:txBody>
          <a:bodyPr rot="0" vert="horz" wrap="square" lIns="91440" tIns="144000" rIns="91440" bIns="45720" anchor="t" anchorCtr="0" upright="1">
            <a:noAutofit/>
          </a:bodyPr>
          <a:lstStyle/>
          <a:p>
            <a:pPr algn="ctr"/>
            <a:r>
              <a:rPr lang="en-US" sz="2000">
                <a:solidFill>
                  <a:srgbClr val="143E56"/>
                </a:solidFill>
                <a:latin typeface="Poppins" panose="00000500000000000000" pitchFamily="2" charset="0"/>
                <a:ea typeface="+mn-lt"/>
                <a:cs typeface="Poppins" panose="00000500000000000000" pitchFamily="2" charset="0"/>
              </a:rPr>
              <a:t>HOW are we </a:t>
            </a:r>
            <a:endParaRPr lang="en-US" sz="1400">
              <a:solidFill>
                <a:srgbClr val="143E56"/>
              </a:solidFill>
              <a:latin typeface="Poppins" panose="00000500000000000000" pitchFamily="2" charset="0"/>
              <a:ea typeface="+mn-lt"/>
              <a:cs typeface="Poppins" panose="00000500000000000000" pitchFamily="2" charset="0"/>
            </a:endParaRPr>
          </a:p>
          <a:p>
            <a:pPr algn="ctr"/>
            <a:r>
              <a:rPr lang="en-US" sz="2000">
                <a:solidFill>
                  <a:srgbClr val="143E56"/>
                </a:solidFill>
                <a:latin typeface="Poppins" panose="00000500000000000000" pitchFamily="2" charset="0"/>
                <a:ea typeface="+mn-lt"/>
                <a:cs typeface="Poppins" panose="00000500000000000000" pitchFamily="2" charset="0"/>
              </a:rPr>
              <a:t>doing it?</a:t>
            </a:r>
            <a:endParaRPr lang="en-US" sz="1400">
              <a:solidFill>
                <a:srgbClr val="143E56"/>
              </a:solidFill>
              <a:latin typeface="Poppins" panose="00000500000000000000" pitchFamily="2" charset="0"/>
              <a:cs typeface="Poppins" panose="00000500000000000000" pitchFamily="2" charset="0"/>
            </a:endParaRPr>
          </a:p>
          <a:p>
            <a:pPr algn="ctr"/>
            <a:endParaRPr lang="en-US" sz="2000">
              <a:solidFill>
                <a:srgbClr val="143E56"/>
              </a:solidFill>
              <a:latin typeface="Poppins" panose="00000500000000000000" pitchFamily="2" charset="0"/>
              <a:ea typeface="+mn-lt"/>
              <a:cs typeface="Poppins" panose="00000500000000000000" pitchFamily="2" charset="0"/>
            </a:endParaRPr>
          </a:p>
          <a:p>
            <a:pPr marL="285750" indent="-285750" algn="ctr">
              <a:spcAft>
                <a:spcPts val="0"/>
              </a:spcAft>
              <a:buFont typeface="Arial" panose="020B0604020202020204" pitchFamily="34" charset="0"/>
              <a:buChar char="•"/>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43" name="Text Box 28">
            <a:extLst>
              <a:ext uri="{FF2B5EF4-FFF2-40B4-BE49-F238E27FC236}">
                <a16:creationId xmlns:a16="http://schemas.microsoft.com/office/drawing/2014/main" id="{7EE8D0AF-431B-44DC-A9B4-709DA0D4C21C}"/>
              </a:ext>
            </a:extLst>
          </p:cNvPr>
          <p:cNvSpPr txBox="1">
            <a:spLocks noChangeArrowheads="1"/>
          </p:cNvSpPr>
          <p:nvPr/>
        </p:nvSpPr>
        <p:spPr bwMode="auto">
          <a:xfrm>
            <a:off x="8117633" y="2217555"/>
            <a:ext cx="2912124" cy="1184497"/>
          </a:xfrm>
          <a:prstGeom prst="roundRect">
            <a:avLst/>
          </a:prstGeom>
          <a:solidFill>
            <a:srgbClr val="FFFFFF">
              <a:alpha val="70000"/>
            </a:srgbClr>
          </a:solidFill>
          <a:ln w="38100">
            <a:solidFill>
              <a:srgbClr val="FF0000"/>
            </a:solidFill>
            <a:miter lim="800000"/>
            <a:headEnd/>
            <a:tailEnd/>
          </a:ln>
        </p:spPr>
        <p:txBody>
          <a:bodyPr rot="0" vert="horz" wrap="square" lIns="91440" tIns="36000" rIns="91440" bIns="45720" anchor="ctr" anchorCtr="0" upright="1">
            <a:noAutofit/>
          </a:bodyPr>
          <a:lstStyle/>
          <a:p>
            <a:pPr algn="ctr"/>
            <a:r>
              <a:rPr lang="en-US" sz="2000">
                <a:solidFill>
                  <a:srgbClr val="143E56"/>
                </a:solidFill>
                <a:latin typeface="Poppins" panose="00000500000000000000" pitchFamily="2" charset="0"/>
                <a:cs typeface="Poppins" panose="00000500000000000000" pitchFamily="2" charset="0"/>
              </a:rPr>
              <a:t>WHY are we </a:t>
            </a:r>
          </a:p>
          <a:p>
            <a:pPr algn="ctr"/>
            <a:r>
              <a:rPr lang="en-US" sz="2000">
                <a:solidFill>
                  <a:srgbClr val="143E56"/>
                </a:solidFill>
                <a:latin typeface="Poppins" panose="00000500000000000000" pitchFamily="2" charset="0"/>
                <a:cs typeface="Poppins" panose="00000500000000000000" pitchFamily="2" charset="0"/>
              </a:rPr>
              <a:t>doing it?</a:t>
            </a:r>
          </a:p>
        </p:txBody>
      </p:sp>
      <p:pic>
        <p:nvPicPr>
          <p:cNvPr id="2" name="Picture 1" descr="Graphical user interface, text, application, email&#10;&#10;Description automatically generated">
            <a:extLst>
              <a:ext uri="{FF2B5EF4-FFF2-40B4-BE49-F238E27FC236}">
                <a16:creationId xmlns:a16="http://schemas.microsoft.com/office/drawing/2014/main" id="{C55244B8-1A27-B732-312E-A0533AB56234}"/>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3727E72-B317-A52D-7157-2C19BE2493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40269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334EA-615F-0144-85B4-55C45E1F285B}"/>
              </a:ext>
            </a:extLst>
          </p:cNvPr>
          <p:cNvPicPr/>
          <p:nvPr/>
        </p:nvPicPr>
        <p:blipFill>
          <a:blip r:embed="rId3"/>
          <a:stretch/>
        </p:blipFill>
        <p:spPr>
          <a:xfrm>
            <a:off x="3926019" y="1272089"/>
            <a:ext cx="4339962" cy="4339960"/>
          </a:xfrm>
          <a:prstGeom prst="rect">
            <a:avLst/>
          </a:prstGeom>
          <a:ln>
            <a:noFill/>
          </a:ln>
        </p:spPr>
      </p:pic>
      <p:sp>
        <p:nvSpPr>
          <p:cNvPr id="21" name="TextBox 20">
            <a:extLst>
              <a:ext uri="{FF2B5EF4-FFF2-40B4-BE49-F238E27FC236}">
                <a16:creationId xmlns:a16="http://schemas.microsoft.com/office/drawing/2014/main" id="{B21C3127-493C-404C-9BF2-7DBE4AFA5D09}"/>
              </a:ext>
            </a:extLst>
          </p:cNvPr>
          <p:cNvSpPr txBox="1"/>
          <p:nvPr/>
        </p:nvSpPr>
        <p:spPr>
          <a:xfrm>
            <a:off x="620655" y="1382495"/>
            <a:ext cx="35930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endParaRPr lang="en-US" sz="2000">
              <a:solidFill>
                <a:srgbClr val="143E56"/>
              </a:solidFill>
              <a:latin typeface="Poppins" panose="00000500000000000000" pitchFamily="2" charset="0"/>
              <a:cs typeface="Poppins" panose="00000500000000000000" pitchFamily="2" charset="0"/>
            </a:endParaRPr>
          </a:p>
        </p:txBody>
      </p:sp>
      <p:sp>
        <p:nvSpPr>
          <p:cNvPr id="26" name="TextBox 10">
            <a:extLst>
              <a:ext uri="{FF2B5EF4-FFF2-40B4-BE49-F238E27FC236}">
                <a16:creationId xmlns:a16="http://schemas.microsoft.com/office/drawing/2014/main" id="{8EFA0BBC-0510-7F44-B1AE-58E5FACD7622}"/>
              </a:ext>
            </a:extLst>
          </p:cNvPr>
          <p:cNvSpPr txBox="1"/>
          <p:nvPr/>
        </p:nvSpPr>
        <p:spPr>
          <a:xfrm>
            <a:off x="3743377" y="391358"/>
            <a:ext cx="4705243"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GB" sz="3200" dirty="0">
                <a:solidFill>
                  <a:srgbClr val="143E56"/>
                </a:solidFill>
                <a:latin typeface="Poppins" panose="00000500000000000000" pitchFamily="2" charset="0"/>
                <a:cs typeface="Poppins" panose="00000500000000000000" pitchFamily="2" charset="0"/>
              </a:rPr>
              <a:t>Effective Vision</a:t>
            </a:r>
          </a:p>
        </p:txBody>
      </p:sp>
      <p:sp>
        <p:nvSpPr>
          <p:cNvPr id="37" name="Text Box 29">
            <a:extLst>
              <a:ext uri="{FF2B5EF4-FFF2-40B4-BE49-F238E27FC236}">
                <a16:creationId xmlns:a16="http://schemas.microsoft.com/office/drawing/2014/main" id="{13F824F6-5561-44D0-8CEC-4CF2EEA9EA4E}"/>
              </a:ext>
            </a:extLst>
          </p:cNvPr>
          <p:cNvSpPr txBox="1">
            <a:spLocks noChangeArrowheads="1"/>
          </p:cNvSpPr>
          <p:nvPr/>
        </p:nvSpPr>
        <p:spPr bwMode="auto">
          <a:xfrm>
            <a:off x="497805" y="4181415"/>
            <a:ext cx="3427316" cy="1129472"/>
          </a:xfrm>
          <a:prstGeom prst="roundRect">
            <a:avLst/>
          </a:prstGeom>
          <a:solidFill>
            <a:srgbClr val="FFFFFF">
              <a:alpha val="70000"/>
            </a:srgbClr>
          </a:solidFill>
          <a:ln w="38100">
            <a:solidFill>
              <a:srgbClr val="339966"/>
            </a:solidFill>
            <a:miter lim="800000"/>
            <a:headEnd/>
            <a:tailEnd/>
          </a:ln>
        </p:spPr>
        <p:txBody>
          <a:bodyPr rot="0" vert="horz" wrap="none" lIns="91440" tIns="396000" rIns="216000" bIns="45720" anchor="ctr" anchorCtr="0" upright="1">
            <a:noAutofit/>
          </a:bodyPr>
          <a:lstStyle/>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Vision + Collaboration</a:t>
            </a:r>
          </a:p>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 </a:t>
            </a:r>
            <a:r>
              <a:rPr lang="en-US" sz="2000" b="1">
                <a:solidFill>
                  <a:srgbClr val="143E56"/>
                </a:solidFill>
                <a:latin typeface="Poppins" panose="00000500000000000000" pitchFamily="2" charset="0"/>
                <a:ea typeface="+mn-lt"/>
                <a:cs typeface="Poppins" panose="00000500000000000000" pitchFamily="2" charset="0"/>
              </a:rPr>
              <a:t>BUY-IN</a:t>
            </a:r>
          </a:p>
          <a:p>
            <a:pPr algn="ctr">
              <a:spcAft>
                <a:spcPts val="0"/>
              </a:spcAft>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39" name="Text Box 30">
            <a:extLst>
              <a:ext uri="{FF2B5EF4-FFF2-40B4-BE49-F238E27FC236}">
                <a16:creationId xmlns:a16="http://schemas.microsoft.com/office/drawing/2014/main" id="{697A5373-703B-4EFB-B0EC-ED9AAEBB88A3}"/>
              </a:ext>
            </a:extLst>
          </p:cNvPr>
          <p:cNvSpPr txBox="1">
            <a:spLocks noChangeArrowheads="1"/>
          </p:cNvSpPr>
          <p:nvPr/>
        </p:nvSpPr>
        <p:spPr bwMode="auto">
          <a:xfrm>
            <a:off x="8181427" y="4177340"/>
            <a:ext cx="3511061" cy="1138131"/>
          </a:xfrm>
          <a:prstGeom prst="roundRect">
            <a:avLst/>
          </a:prstGeom>
          <a:solidFill>
            <a:srgbClr val="FFFFFF">
              <a:alpha val="70000"/>
            </a:srgbClr>
          </a:solidFill>
          <a:ln w="38100">
            <a:solidFill>
              <a:srgbClr val="FFD300"/>
            </a:solidFill>
            <a:miter lim="800000"/>
            <a:headEnd/>
            <a:tailEnd/>
          </a:ln>
        </p:spPr>
        <p:txBody>
          <a:bodyPr rot="0" vert="horz" wrap="square" lIns="91440" tIns="72000" rIns="91440" bIns="45720" anchor="ctr" anchorCtr="0" upright="1">
            <a:noAutofit/>
          </a:bodyPr>
          <a:lstStyle/>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Vision + Ideas</a:t>
            </a:r>
          </a:p>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 </a:t>
            </a:r>
            <a:r>
              <a:rPr lang="en-US" sz="2000" b="1">
                <a:solidFill>
                  <a:srgbClr val="143E56"/>
                </a:solidFill>
                <a:latin typeface="Poppins" panose="00000500000000000000" pitchFamily="2" charset="0"/>
                <a:ea typeface="+mn-lt"/>
                <a:cs typeface="Poppins" panose="00000500000000000000" pitchFamily="2" charset="0"/>
              </a:rPr>
              <a:t>INSPIRATION</a:t>
            </a:r>
          </a:p>
        </p:txBody>
      </p:sp>
      <p:sp>
        <p:nvSpPr>
          <p:cNvPr id="41" name="Text Box 31">
            <a:extLst>
              <a:ext uri="{FF2B5EF4-FFF2-40B4-BE49-F238E27FC236}">
                <a16:creationId xmlns:a16="http://schemas.microsoft.com/office/drawing/2014/main" id="{948FC2CD-F2AE-4346-86A7-96A3B7E11EF8}"/>
              </a:ext>
            </a:extLst>
          </p:cNvPr>
          <p:cNvSpPr txBox="1">
            <a:spLocks noChangeArrowheads="1"/>
          </p:cNvSpPr>
          <p:nvPr/>
        </p:nvSpPr>
        <p:spPr bwMode="auto">
          <a:xfrm>
            <a:off x="497805" y="1592430"/>
            <a:ext cx="3511061" cy="1184497"/>
          </a:xfrm>
          <a:prstGeom prst="roundRect">
            <a:avLst/>
          </a:prstGeom>
          <a:solidFill>
            <a:srgbClr val="FFFFFF">
              <a:alpha val="70000"/>
            </a:srgbClr>
          </a:solidFill>
          <a:ln w="38100">
            <a:solidFill>
              <a:srgbClr val="16AFE5"/>
            </a:solidFill>
            <a:miter lim="800000"/>
            <a:headEnd/>
            <a:tailEnd/>
          </a:ln>
        </p:spPr>
        <p:txBody>
          <a:bodyPr rot="0" vert="horz" wrap="square" lIns="91440" tIns="144000" rIns="91440" bIns="45720" anchor="t" anchorCtr="0" upright="1">
            <a:noAutofit/>
          </a:bodyPr>
          <a:lstStyle/>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Vision + Process</a:t>
            </a:r>
          </a:p>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 </a:t>
            </a:r>
            <a:r>
              <a:rPr lang="en-US" sz="2000" b="1">
                <a:solidFill>
                  <a:srgbClr val="143E56"/>
                </a:solidFill>
                <a:latin typeface="Poppins" panose="00000500000000000000" pitchFamily="2" charset="0"/>
                <a:ea typeface="+mn-lt"/>
                <a:cs typeface="Poppins" panose="00000500000000000000" pitchFamily="2" charset="0"/>
              </a:rPr>
              <a:t>ORDER</a:t>
            </a:r>
          </a:p>
          <a:p>
            <a:pPr algn="ctr"/>
            <a:endParaRPr lang="en-US" sz="2000">
              <a:solidFill>
                <a:srgbClr val="143E56"/>
              </a:solidFill>
              <a:latin typeface="Poppins" panose="00000500000000000000" pitchFamily="2" charset="0"/>
              <a:ea typeface="+mn-lt"/>
              <a:cs typeface="Poppins" panose="00000500000000000000" pitchFamily="2" charset="0"/>
            </a:endParaRPr>
          </a:p>
          <a:p>
            <a:pPr marL="285750" indent="-285750" algn="ctr">
              <a:spcAft>
                <a:spcPts val="0"/>
              </a:spcAft>
              <a:buFont typeface="Arial" panose="020B0604020202020204" pitchFamily="34" charset="0"/>
              <a:buChar char="•"/>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43" name="Text Box 28">
            <a:extLst>
              <a:ext uri="{FF2B5EF4-FFF2-40B4-BE49-F238E27FC236}">
                <a16:creationId xmlns:a16="http://schemas.microsoft.com/office/drawing/2014/main" id="{7EE8D0AF-431B-44DC-A9B4-709DA0D4C21C}"/>
              </a:ext>
            </a:extLst>
          </p:cNvPr>
          <p:cNvSpPr txBox="1">
            <a:spLocks noChangeArrowheads="1"/>
          </p:cNvSpPr>
          <p:nvPr/>
        </p:nvSpPr>
        <p:spPr bwMode="auto">
          <a:xfrm>
            <a:off x="8181429" y="1564353"/>
            <a:ext cx="3511061" cy="1184497"/>
          </a:xfrm>
          <a:prstGeom prst="roundRect">
            <a:avLst/>
          </a:prstGeom>
          <a:solidFill>
            <a:srgbClr val="FFFFFF">
              <a:alpha val="70000"/>
            </a:srgbClr>
          </a:solidFill>
          <a:ln w="38100">
            <a:solidFill>
              <a:srgbClr val="FF0000"/>
            </a:solidFill>
            <a:miter lim="800000"/>
            <a:headEnd/>
            <a:tailEnd/>
          </a:ln>
        </p:spPr>
        <p:txBody>
          <a:bodyPr rot="0" vert="horz" wrap="square" lIns="91440" tIns="36000" rIns="91440" bIns="45720" anchor="ctr" anchorCtr="0" upright="1">
            <a:noAutofit/>
          </a:bodyPr>
          <a:lstStyle/>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Vision + Decision</a:t>
            </a:r>
          </a:p>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 </a:t>
            </a:r>
            <a:r>
              <a:rPr lang="en-US" sz="2000" b="1">
                <a:solidFill>
                  <a:srgbClr val="143E56"/>
                </a:solidFill>
                <a:latin typeface="Poppins" panose="00000500000000000000" pitchFamily="2" charset="0"/>
                <a:ea typeface="+mn-lt"/>
                <a:cs typeface="Poppins" panose="00000500000000000000" pitchFamily="2" charset="0"/>
              </a:rPr>
              <a:t>PROGRESS</a:t>
            </a:r>
          </a:p>
        </p:txBody>
      </p:sp>
      <p:pic>
        <p:nvPicPr>
          <p:cNvPr id="2" name="Picture 1" descr="Graphical user interface, text, application, email&#10;&#10;Description automatically generated">
            <a:extLst>
              <a:ext uri="{FF2B5EF4-FFF2-40B4-BE49-F238E27FC236}">
                <a16:creationId xmlns:a16="http://schemas.microsoft.com/office/drawing/2014/main" id="{E9A5F534-5C08-399D-D2C7-4B0F88B58E19}"/>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60ED18D-4EA0-3F75-B015-1524ED3761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7822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4334EA-615F-0144-85B4-55C45E1F285B}"/>
              </a:ext>
            </a:extLst>
          </p:cNvPr>
          <p:cNvPicPr/>
          <p:nvPr/>
        </p:nvPicPr>
        <p:blipFill>
          <a:blip r:embed="rId3"/>
          <a:stretch/>
        </p:blipFill>
        <p:spPr>
          <a:xfrm>
            <a:off x="3926019" y="1272089"/>
            <a:ext cx="4339962" cy="4339960"/>
          </a:xfrm>
          <a:prstGeom prst="rect">
            <a:avLst/>
          </a:prstGeom>
          <a:ln>
            <a:noFill/>
          </a:ln>
        </p:spPr>
      </p:pic>
      <p:sp>
        <p:nvSpPr>
          <p:cNvPr id="21" name="TextBox 20">
            <a:extLst>
              <a:ext uri="{FF2B5EF4-FFF2-40B4-BE49-F238E27FC236}">
                <a16:creationId xmlns:a16="http://schemas.microsoft.com/office/drawing/2014/main" id="{B21C3127-493C-404C-9BF2-7DBE4AFA5D09}"/>
              </a:ext>
            </a:extLst>
          </p:cNvPr>
          <p:cNvSpPr txBox="1"/>
          <p:nvPr/>
        </p:nvSpPr>
        <p:spPr>
          <a:xfrm>
            <a:off x="620655" y="1382495"/>
            <a:ext cx="35930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1000"/>
              </a:spcBef>
            </a:pPr>
            <a:endParaRPr lang="en-US" sz="2000">
              <a:solidFill>
                <a:srgbClr val="143E56"/>
              </a:solidFill>
              <a:latin typeface="Poppins" panose="00000500000000000000" pitchFamily="2" charset="0"/>
              <a:cs typeface="Poppins" panose="00000500000000000000" pitchFamily="2" charset="0"/>
            </a:endParaRPr>
          </a:p>
        </p:txBody>
      </p:sp>
      <p:sp>
        <p:nvSpPr>
          <p:cNvPr id="37" name="Text Box 29">
            <a:extLst>
              <a:ext uri="{FF2B5EF4-FFF2-40B4-BE49-F238E27FC236}">
                <a16:creationId xmlns:a16="http://schemas.microsoft.com/office/drawing/2014/main" id="{13F824F6-5561-44D0-8CEC-4CF2EEA9EA4E}"/>
              </a:ext>
            </a:extLst>
          </p:cNvPr>
          <p:cNvSpPr txBox="1">
            <a:spLocks noChangeArrowheads="1"/>
          </p:cNvSpPr>
          <p:nvPr/>
        </p:nvSpPr>
        <p:spPr bwMode="auto">
          <a:xfrm>
            <a:off x="497805" y="4181415"/>
            <a:ext cx="3427316" cy="1129472"/>
          </a:xfrm>
          <a:prstGeom prst="roundRect">
            <a:avLst/>
          </a:prstGeom>
          <a:solidFill>
            <a:srgbClr val="FFFFFF">
              <a:alpha val="70000"/>
            </a:srgbClr>
          </a:solidFill>
          <a:ln w="38100">
            <a:solidFill>
              <a:srgbClr val="339966"/>
            </a:solidFill>
            <a:miter lim="800000"/>
            <a:headEnd/>
            <a:tailEnd/>
          </a:ln>
        </p:spPr>
        <p:txBody>
          <a:bodyPr rot="0" vert="horz" wrap="none" lIns="91440" tIns="396000" rIns="216000" bIns="45720" anchor="ctr" anchorCtr="0" upright="1">
            <a:noAutofit/>
          </a:bodyPr>
          <a:lstStyle/>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Vision - Collaboration</a:t>
            </a:r>
          </a:p>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 </a:t>
            </a:r>
            <a:r>
              <a:rPr lang="en-US" sz="2000" b="1">
                <a:solidFill>
                  <a:srgbClr val="143E56"/>
                </a:solidFill>
                <a:latin typeface="Poppins" panose="00000500000000000000" pitchFamily="2" charset="0"/>
                <a:ea typeface="+mn-lt"/>
                <a:cs typeface="Poppins" panose="00000500000000000000" pitchFamily="2" charset="0"/>
              </a:rPr>
              <a:t>DISENGAGEMENT</a:t>
            </a:r>
          </a:p>
          <a:p>
            <a:pPr algn="ctr">
              <a:spcAft>
                <a:spcPts val="0"/>
              </a:spcAft>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39" name="Text Box 30">
            <a:extLst>
              <a:ext uri="{FF2B5EF4-FFF2-40B4-BE49-F238E27FC236}">
                <a16:creationId xmlns:a16="http://schemas.microsoft.com/office/drawing/2014/main" id="{697A5373-703B-4EFB-B0EC-ED9AAEBB88A3}"/>
              </a:ext>
            </a:extLst>
          </p:cNvPr>
          <p:cNvSpPr txBox="1">
            <a:spLocks noChangeArrowheads="1"/>
          </p:cNvSpPr>
          <p:nvPr/>
        </p:nvSpPr>
        <p:spPr bwMode="auto">
          <a:xfrm>
            <a:off x="8181427" y="4177340"/>
            <a:ext cx="3511061" cy="1138131"/>
          </a:xfrm>
          <a:prstGeom prst="roundRect">
            <a:avLst/>
          </a:prstGeom>
          <a:solidFill>
            <a:srgbClr val="FFFFFF">
              <a:alpha val="70000"/>
            </a:srgbClr>
          </a:solidFill>
          <a:ln w="38100">
            <a:solidFill>
              <a:srgbClr val="FFD300"/>
            </a:solidFill>
            <a:miter lim="800000"/>
            <a:headEnd/>
            <a:tailEnd/>
          </a:ln>
        </p:spPr>
        <p:txBody>
          <a:bodyPr rot="0" vert="horz" wrap="square" lIns="91440" tIns="72000" rIns="91440" bIns="45720" anchor="ctr" anchorCtr="0" upright="1">
            <a:noAutofit/>
          </a:bodyPr>
          <a:lstStyle/>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Vision - Ideas</a:t>
            </a:r>
          </a:p>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 </a:t>
            </a:r>
            <a:r>
              <a:rPr lang="en-US" sz="2000" b="1">
                <a:solidFill>
                  <a:srgbClr val="143E56"/>
                </a:solidFill>
                <a:latin typeface="Poppins" panose="00000500000000000000" pitchFamily="2" charset="0"/>
                <a:ea typeface="+mn-lt"/>
                <a:cs typeface="Poppins" panose="00000500000000000000" pitchFamily="2" charset="0"/>
              </a:rPr>
              <a:t>LIMITATION</a:t>
            </a:r>
          </a:p>
        </p:txBody>
      </p:sp>
      <p:sp>
        <p:nvSpPr>
          <p:cNvPr id="41" name="Text Box 31">
            <a:extLst>
              <a:ext uri="{FF2B5EF4-FFF2-40B4-BE49-F238E27FC236}">
                <a16:creationId xmlns:a16="http://schemas.microsoft.com/office/drawing/2014/main" id="{948FC2CD-F2AE-4346-86A7-96A3B7E11EF8}"/>
              </a:ext>
            </a:extLst>
          </p:cNvPr>
          <p:cNvSpPr txBox="1">
            <a:spLocks noChangeArrowheads="1"/>
          </p:cNvSpPr>
          <p:nvPr/>
        </p:nvSpPr>
        <p:spPr bwMode="auto">
          <a:xfrm>
            <a:off x="497805" y="1592430"/>
            <a:ext cx="3511061" cy="1184497"/>
          </a:xfrm>
          <a:prstGeom prst="roundRect">
            <a:avLst/>
          </a:prstGeom>
          <a:solidFill>
            <a:srgbClr val="FFFFFF">
              <a:alpha val="70000"/>
            </a:srgbClr>
          </a:solidFill>
          <a:ln w="38100">
            <a:solidFill>
              <a:srgbClr val="16AFE5"/>
            </a:solidFill>
            <a:miter lim="800000"/>
            <a:headEnd/>
            <a:tailEnd/>
          </a:ln>
        </p:spPr>
        <p:txBody>
          <a:bodyPr rot="0" vert="horz" wrap="square" lIns="91440" tIns="72000" rIns="91440" bIns="45720" anchor="t" anchorCtr="0" upright="1">
            <a:noAutofit/>
          </a:bodyPr>
          <a:lstStyle/>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Vision - Process</a:t>
            </a:r>
          </a:p>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 </a:t>
            </a:r>
            <a:r>
              <a:rPr lang="en-US" sz="2000" b="1">
                <a:solidFill>
                  <a:srgbClr val="143E56"/>
                </a:solidFill>
                <a:latin typeface="Poppins" panose="00000500000000000000" pitchFamily="2" charset="0"/>
                <a:ea typeface="+mn-lt"/>
                <a:cs typeface="Poppins" panose="00000500000000000000" pitchFamily="2" charset="0"/>
              </a:rPr>
              <a:t>CHAOS</a:t>
            </a:r>
          </a:p>
          <a:p>
            <a:pPr algn="ctr"/>
            <a:endParaRPr lang="en-US" sz="2000">
              <a:solidFill>
                <a:srgbClr val="143E56"/>
              </a:solidFill>
              <a:latin typeface="Poppins" panose="00000500000000000000" pitchFamily="2" charset="0"/>
              <a:ea typeface="+mn-lt"/>
              <a:cs typeface="Poppins" panose="00000500000000000000" pitchFamily="2" charset="0"/>
            </a:endParaRPr>
          </a:p>
          <a:p>
            <a:pPr marL="285750" indent="-285750" algn="ctr">
              <a:spcAft>
                <a:spcPts val="0"/>
              </a:spcAft>
              <a:buFont typeface="Arial" panose="020B0604020202020204" pitchFamily="34" charset="0"/>
              <a:buChar char="•"/>
            </a:pPr>
            <a:endParaRPr lang="en-US" sz="2000">
              <a:solidFill>
                <a:srgbClr val="143E56"/>
              </a:solidFill>
              <a:latin typeface="Poppins" panose="00000500000000000000" pitchFamily="2" charset="0"/>
              <a:ea typeface="Times New Roman"/>
              <a:cs typeface="Poppins" panose="00000500000000000000" pitchFamily="2" charset="0"/>
            </a:endParaRPr>
          </a:p>
        </p:txBody>
      </p:sp>
      <p:sp>
        <p:nvSpPr>
          <p:cNvPr id="43" name="Text Box 28">
            <a:extLst>
              <a:ext uri="{FF2B5EF4-FFF2-40B4-BE49-F238E27FC236}">
                <a16:creationId xmlns:a16="http://schemas.microsoft.com/office/drawing/2014/main" id="{7EE8D0AF-431B-44DC-A9B4-709DA0D4C21C}"/>
              </a:ext>
            </a:extLst>
          </p:cNvPr>
          <p:cNvSpPr txBox="1">
            <a:spLocks noChangeArrowheads="1"/>
          </p:cNvSpPr>
          <p:nvPr/>
        </p:nvSpPr>
        <p:spPr bwMode="auto">
          <a:xfrm>
            <a:off x="8181429" y="1564353"/>
            <a:ext cx="3511061" cy="1184497"/>
          </a:xfrm>
          <a:prstGeom prst="roundRect">
            <a:avLst/>
          </a:prstGeom>
          <a:solidFill>
            <a:srgbClr val="FFFFFF">
              <a:alpha val="70000"/>
            </a:srgbClr>
          </a:solidFill>
          <a:ln w="38100">
            <a:solidFill>
              <a:srgbClr val="FF0000"/>
            </a:solidFill>
            <a:miter lim="800000"/>
            <a:headEnd/>
            <a:tailEnd/>
          </a:ln>
        </p:spPr>
        <p:txBody>
          <a:bodyPr rot="0" vert="horz" wrap="square" lIns="91440" tIns="36000" rIns="91440" bIns="45720" anchor="ctr" anchorCtr="0" upright="1">
            <a:noAutofit/>
          </a:bodyPr>
          <a:lstStyle/>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Vision - Decision</a:t>
            </a:r>
          </a:p>
          <a:p>
            <a:pPr algn="ctr">
              <a:spcBef>
                <a:spcPts val="1000"/>
              </a:spcBef>
            </a:pPr>
            <a:r>
              <a:rPr lang="en-US" sz="2000">
                <a:solidFill>
                  <a:srgbClr val="143E56"/>
                </a:solidFill>
                <a:latin typeface="Poppins" panose="00000500000000000000" pitchFamily="2" charset="0"/>
                <a:ea typeface="+mn-lt"/>
                <a:cs typeface="Poppins" panose="00000500000000000000" pitchFamily="2" charset="0"/>
              </a:rPr>
              <a:t>= </a:t>
            </a:r>
            <a:r>
              <a:rPr lang="en-US" sz="2000" b="1">
                <a:solidFill>
                  <a:srgbClr val="143E56"/>
                </a:solidFill>
                <a:latin typeface="Poppins" panose="00000500000000000000" pitchFamily="2" charset="0"/>
                <a:ea typeface="+mn-lt"/>
                <a:cs typeface="Poppins" panose="00000500000000000000" pitchFamily="2" charset="0"/>
              </a:rPr>
              <a:t>THEORY</a:t>
            </a:r>
          </a:p>
        </p:txBody>
      </p:sp>
      <p:sp>
        <p:nvSpPr>
          <p:cNvPr id="4" name="TextBox 10">
            <a:extLst>
              <a:ext uri="{FF2B5EF4-FFF2-40B4-BE49-F238E27FC236}">
                <a16:creationId xmlns:a16="http://schemas.microsoft.com/office/drawing/2014/main" id="{48309EE0-2AAF-417B-8282-2747DD265FFC}"/>
              </a:ext>
            </a:extLst>
          </p:cNvPr>
          <p:cNvSpPr txBox="1"/>
          <p:nvPr/>
        </p:nvSpPr>
        <p:spPr>
          <a:xfrm>
            <a:off x="3743377" y="385959"/>
            <a:ext cx="4705243"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GB" sz="3200" dirty="0">
                <a:solidFill>
                  <a:srgbClr val="143E56"/>
                </a:solidFill>
                <a:latin typeface="Poppins" panose="00000500000000000000" pitchFamily="2" charset="0"/>
                <a:cs typeface="Poppins" panose="00000500000000000000" pitchFamily="2" charset="0"/>
              </a:rPr>
              <a:t>Ineffective Vision</a:t>
            </a:r>
          </a:p>
        </p:txBody>
      </p:sp>
      <p:pic>
        <p:nvPicPr>
          <p:cNvPr id="2" name="Picture 1" descr="Graphical user interface, text, application, email&#10;&#10;Description automatically generated">
            <a:extLst>
              <a:ext uri="{FF2B5EF4-FFF2-40B4-BE49-F238E27FC236}">
                <a16:creationId xmlns:a16="http://schemas.microsoft.com/office/drawing/2014/main" id="{11886A8C-F6FC-748A-5D7A-CFA06A4800EC}"/>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27E60A31-2672-5E30-F82A-2554C8538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8710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10"/>
          <p:cNvSpPr txBox="1"/>
          <p:nvPr/>
        </p:nvSpPr>
        <p:spPr>
          <a:xfrm>
            <a:off x="1514340" y="702351"/>
            <a:ext cx="9508434" cy="584775"/>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143E56"/>
                </a:solidFill>
                <a:latin typeface="Poppins" panose="00000500000000000000" pitchFamily="2" charset="0"/>
                <a:cs typeface="Poppins" panose="00000500000000000000" pitchFamily="2" charset="0"/>
              </a:rPr>
              <a:t>Exercise 6: </a:t>
            </a:r>
            <a:r>
              <a:rPr lang="en-GB" sz="3200" dirty="0">
                <a:solidFill>
                  <a:srgbClr val="143E56"/>
                </a:solidFill>
                <a:latin typeface="Poppins" panose="00000500000000000000" pitchFamily="2" charset="0"/>
                <a:cs typeface="Poppins" panose="00000500000000000000" pitchFamily="2" charset="0"/>
              </a:rPr>
              <a:t>Powerfully communicating vision</a:t>
            </a:r>
            <a:endParaRPr sz="3200" dirty="0">
              <a:solidFill>
                <a:srgbClr val="143E56"/>
              </a:solidFill>
              <a:latin typeface="Poppins" panose="00000500000000000000" pitchFamily="2" charset="0"/>
              <a:cs typeface="Poppins" panose="00000500000000000000" pitchFamily="2" charset="0"/>
            </a:endParaRPr>
          </a:p>
        </p:txBody>
      </p:sp>
      <p:sp>
        <p:nvSpPr>
          <p:cNvPr id="5" name="TextBox 10">
            <a:extLst>
              <a:ext uri="{FF2B5EF4-FFF2-40B4-BE49-F238E27FC236}">
                <a16:creationId xmlns:a16="http://schemas.microsoft.com/office/drawing/2014/main" id="{68B874F8-0F4D-9B49-83EF-7C53D7AEB95C}"/>
              </a:ext>
            </a:extLst>
          </p:cNvPr>
          <p:cNvSpPr txBox="1"/>
          <p:nvPr/>
        </p:nvSpPr>
        <p:spPr>
          <a:xfrm>
            <a:off x="757858" y="1707838"/>
            <a:ext cx="11434142" cy="400110"/>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r>
              <a:rPr lang="en-GB" sz="2000" b="0" dirty="0">
                <a:solidFill>
                  <a:srgbClr val="143E56"/>
                </a:solidFill>
                <a:latin typeface="Poppins" panose="00000500000000000000" pitchFamily="2" charset="0"/>
                <a:cs typeface="Poppins" panose="00000500000000000000" pitchFamily="2" charset="0"/>
              </a:rPr>
              <a:t>Vision involves taking people from </a:t>
            </a:r>
            <a:r>
              <a:rPr lang="en-GB" sz="2000" dirty="0">
                <a:solidFill>
                  <a:srgbClr val="143E56"/>
                </a:solidFill>
                <a:latin typeface="Poppins" panose="00000500000000000000" pitchFamily="2" charset="0"/>
                <a:cs typeface="Poppins" panose="00000500000000000000" pitchFamily="2" charset="0"/>
              </a:rPr>
              <a:t>HERE ..………...……………………. To THERE</a:t>
            </a:r>
            <a:endParaRPr sz="2000" dirty="0">
              <a:solidFill>
                <a:srgbClr val="143E56"/>
              </a:solidFill>
              <a:latin typeface="Poppins" panose="00000500000000000000" pitchFamily="2" charset="0"/>
              <a:cs typeface="Poppins" panose="00000500000000000000" pitchFamily="2" charset="0"/>
            </a:endParaRPr>
          </a:p>
        </p:txBody>
      </p:sp>
      <p:sp>
        <p:nvSpPr>
          <p:cNvPr id="6" name="TextBox 10">
            <a:extLst>
              <a:ext uri="{FF2B5EF4-FFF2-40B4-BE49-F238E27FC236}">
                <a16:creationId xmlns:a16="http://schemas.microsoft.com/office/drawing/2014/main" id="{4CB8AD86-4EC3-F24D-9B27-BA2F6B4E8B2D}"/>
              </a:ext>
            </a:extLst>
          </p:cNvPr>
          <p:cNvSpPr txBox="1"/>
          <p:nvPr/>
        </p:nvSpPr>
        <p:spPr>
          <a:xfrm>
            <a:off x="756271" y="2630574"/>
            <a:ext cx="11434142"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marL="457200" indent="-457200">
              <a:buFont typeface="Arial"/>
              <a:buChar char="•"/>
            </a:pPr>
            <a:r>
              <a:rPr lang="en-US" sz="2000" b="0" dirty="0">
                <a:solidFill>
                  <a:srgbClr val="143E56"/>
                </a:solidFill>
                <a:latin typeface="Poppins" panose="00000500000000000000" pitchFamily="2" charset="0"/>
                <a:cs typeface="Poppins" panose="00000500000000000000" pitchFamily="2" charset="0"/>
              </a:rPr>
              <a:t>What adjustments would you make when communicating vision to people with </a:t>
            </a:r>
            <a:r>
              <a:rPr lang="en-US" sz="2000" b="0" dirty="0" err="1">
                <a:solidFill>
                  <a:srgbClr val="143E56"/>
                </a:solidFill>
                <a:latin typeface="Poppins" panose="00000500000000000000" pitchFamily="2" charset="0"/>
                <a:cs typeface="Poppins" panose="00000500000000000000" pitchFamily="2" charset="0"/>
              </a:rPr>
              <a:t>colour</a:t>
            </a:r>
            <a:r>
              <a:rPr lang="en-US" sz="2000" b="0" dirty="0">
                <a:solidFill>
                  <a:srgbClr val="143E56"/>
                </a:solidFill>
                <a:latin typeface="Poppins" panose="00000500000000000000" pitchFamily="2" charset="0"/>
                <a:cs typeface="Poppins" panose="00000500000000000000" pitchFamily="2" charset="0"/>
              </a:rPr>
              <a:t> preferences different to your own?</a:t>
            </a:r>
          </a:p>
        </p:txBody>
      </p:sp>
      <p:sp>
        <p:nvSpPr>
          <p:cNvPr id="2" name="TextBox 10">
            <a:extLst>
              <a:ext uri="{FF2B5EF4-FFF2-40B4-BE49-F238E27FC236}">
                <a16:creationId xmlns:a16="http://schemas.microsoft.com/office/drawing/2014/main" id="{54C75185-EE1B-4D78-A117-30D3F4A19664}"/>
              </a:ext>
            </a:extLst>
          </p:cNvPr>
          <p:cNvSpPr txBox="1"/>
          <p:nvPr/>
        </p:nvSpPr>
        <p:spPr>
          <a:xfrm>
            <a:off x="757858" y="3998793"/>
            <a:ext cx="11434142"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marL="457200" indent="-457200">
              <a:buFont typeface="Arial"/>
              <a:buChar char="•"/>
            </a:pPr>
            <a:r>
              <a:rPr lang="en-US" sz="2000" b="0">
                <a:solidFill>
                  <a:srgbClr val="143E56"/>
                </a:solidFill>
                <a:latin typeface="Poppins" panose="00000500000000000000" pitchFamily="2" charset="0"/>
                <a:cs typeface="Poppins" panose="00000500000000000000" pitchFamily="2" charset="0"/>
              </a:rPr>
              <a:t>Which might you want to be more aware of in your communication of vision?</a:t>
            </a:r>
          </a:p>
          <a:p>
            <a:pPr marL="457200" indent="-457200">
              <a:buFont typeface="Arial"/>
              <a:buChar char="•"/>
            </a:pPr>
            <a:endParaRPr lang="en-GB" sz="2000" b="0">
              <a:solidFill>
                <a:srgbClr val="143E56"/>
              </a:solidFill>
              <a:latin typeface="Poppins" panose="00000500000000000000" pitchFamily="2" charset="0"/>
              <a:cs typeface="Poppins" panose="00000500000000000000" pitchFamily="2" charset="0"/>
            </a:endParaRPr>
          </a:p>
        </p:txBody>
      </p:sp>
      <p:sp>
        <p:nvSpPr>
          <p:cNvPr id="4" name="TextBox 10">
            <a:extLst>
              <a:ext uri="{FF2B5EF4-FFF2-40B4-BE49-F238E27FC236}">
                <a16:creationId xmlns:a16="http://schemas.microsoft.com/office/drawing/2014/main" id="{28CFA6BB-3D3F-4A5D-A653-173FB2F0016F}"/>
              </a:ext>
            </a:extLst>
          </p:cNvPr>
          <p:cNvSpPr txBox="1"/>
          <p:nvPr/>
        </p:nvSpPr>
        <p:spPr>
          <a:xfrm>
            <a:off x="757858" y="5047848"/>
            <a:ext cx="11434142"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tIns="45720" rIns="45719" bIns="45720" anchor="t">
            <a:spAutoFit/>
          </a:bodyPr>
          <a:lstStyle>
            <a:lvl1pPr defTabSz="457200">
              <a:defRPr sz="2600" b="1">
                <a:solidFill>
                  <a:srgbClr val="0D3E56"/>
                </a:solidFill>
                <a:latin typeface="Franklin Gothic Medium"/>
                <a:ea typeface="Franklin Gothic Medium"/>
                <a:cs typeface="Franklin Gothic Medium"/>
                <a:sym typeface="Franklin Gothic Medium"/>
              </a:defRPr>
            </a:lvl1pPr>
          </a:lstStyle>
          <a:p>
            <a:pPr marL="457200" indent="-457200">
              <a:buFont typeface="Arial"/>
              <a:buChar char="•"/>
            </a:pPr>
            <a:r>
              <a:rPr lang="en-US" sz="2000" b="0">
                <a:solidFill>
                  <a:srgbClr val="143E56"/>
                </a:solidFill>
                <a:latin typeface="Poppins" panose="00000500000000000000" pitchFamily="2" charset="0"/>
                <a:cs typeface="Poppins" panose="00000500000000000000" pitchFamily="2" charset="0"/>
              </a:rPr>
              <a:t>How might this be impacting your team?</a:t>
            </a:r>
          </a:p>
          <a:p>
            <a:pPr marL="457200" indent="-457200">
              <a:buFont typeface="Arial"/>
              <a:buChar char="•"/>
            </a:pPr>
            <a:endParaRPr lang="en-GB" sz="2000" b="0">
              <a:solidFill>
                <a:srgbClr val="143E56"/>
              </a:solidFill>
              <a:latin typeface="Poppins" panose="00000500000000000000" pitchFamily="2" charset="0"/>
              <a:cs typeface="Poppins" panose="00000500000000000000" pitchFamily="2"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EF9CDCFC-DD1A-857E-A9E9-7073AA8CEF2B}"/>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7" name="Picture 6" descr="Logo, icon&#10;&#10;Description automatically generated with medium confidence">
            <a:extLst>
              <a:ext uri="{FF2B5EF4-FFF2-40B4-BE49-F238E27FC236}">
                <a16:creationId xmlns:a16="http://schemas.microsoft.com/office/drawing/2014/main" id="{5F41E28C-6C47-5EE3-363B-CDCB050DE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314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2C1A0C8-11C1-4940-A73D-3B3537091F33}"/>
              </a:ext>
            </a:extLst>
          </p:cNvPr>
          <p:cNvSpPr txBox="1"/>
          <p:nvPr/>
        </p:nvSpPr>
        <p:spPr>
          <a:xfrm>
            <a:off x="1053318" y="995934"/>
            <a:ext cx="4833358" cy="584775"/>
          </a:xfrm>
          <a:prstGeom prst="rect">
            <a:avLst/>
          </a:prstGeom>
          <a:noFill/>
        </p:spPr>
        <p:txBody>
          <a:bodyPr wrap="square" lIns="91440" tIns="45720" rIns="91440" bIns="45720" rtlCol="0" anchor="t">
            <a:spAutoFit/>
          </a:bodyPr>
          <a:lstStyle/>
          <a:p>
            <a:r>
              <a:rPr lang="en-US" sz="3200" b="1" dirty="0">
                <a:solidFill>
                  <a:srgbClr val="143E56"/>
                </a:solidFill>
                <a:latin typeface="Poppins" panose="00000500000000000000" pitchFamily="2" charset="0"/>
                <a:cs typeface="Poppins" panose="00000500000000000000" pitchFamily="2" charset="0"/>
              </a:rPr>
              <a:t>Final Reflection</a:t>
            </a:r>
          </a:p>
        </p:txBody>
      </p:sp>
      <p:sp>
        <p:nvSpPr>
          <p:cNvPr id="4" name="TextBox 3">
            <a:extLst>
              <a:ext uri="{FF2B5EF4-FFF2-40B4-BE49-F238E27FC236}">
                <a16:creationId xmlns:a16="http://schemas.microsoft.com/office/drawing/2014/main" id="{2FC7FA61-0D89-403F-B050-48A28B17AECD}"/>
              </a:ext>
            </a:extLst>
          </p:cNvPr>
          <p:cNvSpPr txBox="1"/>
          <p:nvPr/>
        </p:nvSpPr>
        <p:spPr>
          <a:xfrm>
            <a:off x="311150" y="2026007"/>
            <a:ext cx="54578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000">
                <a:solidFill>
                  <a:srgbClr val="143E56"/>
                </a:solidFill>
                <a:latin typeface="Poppins" panose="00000500000000000000" pitchFamily="2" charset="0"/>
                <a:cs typeface="Poppins" panose="00000500000000000000" pitchFamily="2" charset="0"/>
              </a:rPr>
              <a:t>What do people most appreciate about how you lead?​​</a:t>
            </a:r>
          </a:p>
        </p:txBody>
      </p:sp>
      <p:sp>
        <p:nvSpPr>
          <p:cNvPr id="6" name="TextBox 5">
            <a:extLst>
              <a:ext uri="{FF2B5EF4-FFF2-40B4-BE49-F238E27FC236}">
                <a16:creationId xmlns:a16="http://schemas.microsoft.com/office/drawing/2014/main" id="{06BAE009-F049-4464-A8F5-ABAE8208CB5E}"/>
              </a:ext>
            </a:extLst>
          </p:cNvPr>
          <p:cNvSpPr txBox="1"/>
          <p:nvPr/>
        </p:nvSpPr>
        <p:spPr>
          <a:xfrm>
            <a:off x="311150" y="3075057"/>
            <a:ext cx="52355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000">
                <a:solidFill>
                  <a:srgbClr val="143E56"/>
                </a:solidFill>
                <a:latin typeface="Poppins" panose="00000500000000000000" pitchFamily="2" charset="0"/>
                <a:cs typeface="Poppins" panose="00000500000000000000" pitchFamily="2" charset="0"/>
              </a:rPr>
              <a:t>How can you better release the potential in others? </a:t>
            </a:r>
          </a:p>
        </p:txBody>
      </p:sp>
      <p:sp>
        <p:nvSpPr>
          <p:cNvPr id="9" name="TextBox 8">
            <a:extLst>
              <a:ext uri="{FF2B5EF4-FFF2-40B4-BE49-F238E27FC236}">
                <a16:creationId xmlns:a16="http://schemas.microsoft.com/office/drawing/2014/main" id="{EB1EB8EE-1BEA-4B1C-ABBA-44E8F2294121}"/>
              </a:ext>
            </a:extLst>
          </p:cNvPr>
          <p:cNvSpPr txBox="1"/>
          <p:nvPr/>
        </p:nvSpPr>
        <p:spPr>
          <a:xfrm>
            <a:off x="311151" y="4105275"/>
            <a:ext cx="50965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000">
                <a:solidFill>
                  <a:srgbClr val="143E56"/>
                </a:solidFill>
                <a:latin typeface="Poppins" panose="00000500000000000000" pitchFamily="2" charset="0"/>
                <a:cs typeface="Poppins" panose="00000500000000000000" pitchFamily="2" charset="0"/>
              </a:rPr>
              <a:t>How will you lead differently in light of this workshop?​</a:t>
            </a:r>
          </a:p>
        </p:txBody>
      </p:sp>
      <p:pic>
        <p:nvPicPr>
          <p:cNvPr id="2" name="Picture 4" descr="Diagram&#10;&#10;Description automatically generated">
            <a:extLst>
              <a:ext uri="{FF2B5EF4-FFF2-40B4-BE49-F238E27FC236}">
                <a16:creationId xmlns:a16="http://schemas.microsoft.com/office/drawing/2014/main" id="{1EECC867-0BAF-4BDD-B377-026598903C78}"/>
              </a:ext>
            </a:extLst>
          </p:cNvPr>
          <p:cNvPicPr>
            <a:picLocks noChangeAspect="1"/>
          </p:cNvPicPr>
          <p:nvPr/>
        </p:nvPicPr>
        <p:blipFill>
          <a:blip r:embed="rId3"/>
          <a:stretch>
            <a:fillRect/>
          </a:stretch>
        </p:blipFill>
        <p:spPr>
          <a:xfrm>
            <a:off x="5831457" y="559189"/>
            <a:ext cx="6165011" cy="5337056"/>
          </a:xfrm>
          <a:prstGeom prst="rect">
            <a:avLst/>
          </a:prstGeom>
        </p:spPr>
      </p:pic>
      <p:pic>
        <p:nvPicPr>
          <p:cNvPr id="3" name="Picture 2" descr="Graphical user interface, text, application, email&#10;&#10;Description automatically generated">
            <a:extLst>
              <a:ext uri="{FF2B5EF4-FFF2-40B4-BE49-F238E27FC236}">
                <a16:creationId xmlns:a16="http://schemas.microsoft.com/office/drawing/2014/main" id="{3A992277-05E0-9D23-C1A1-A3A6B173F069}"/>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B525D5BB-B0A8-4F5D-55B6-11DA578FEF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125844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9986B7-D4E7-604D-B06B-A19520E9B312}"/>
              </a:ext>
            </a:extLst>
          </p:cNvPr>
          <p:cNvSpPr txBox="1"/>
          <p:nvPr/>
        </p:nvSpPr>
        <p:spPr>
          <a:xfrm>
            <a:off x="865235" y="1205433"/>
            <a:ext cx="10461522" cy="809645"/>
          </a:xfrm>
          <a:prstGeom prst="rect">
            <a:avLst/>
          </a:prstGeom>
          <a:noFill/>
        </p:spPr>
        <p:txBody>
          <a:bodyPr wrap="square" lIns="91440" tIns="45720" rIns="91440" bIns="45720" rtlCol="0" anchor="t">
            <a:spAutoFit/>
          </a:bodyPr>
          <a:lstStyle/>
          <a:p>
            <a:pPr algn="ctr">
              <a:lnSpc>
                <a:spcPct val="107000"/>
              </a:lnSpc>
              <a:spcAft>
                <a:spcPts val="800"/>
              </a:spcAft>
            </a:pPr>
            <a:r>
              <a:rPr lang="en-GB" sz="4500" b="1">
                <a:solidFill>
                  <a:srgbClr val="28265B"/>
                </a:solidFill>
                <a:latin typeface="Poppins" panose="00000500000000000000" pitchFamily="2" charset="0"/>
                <a:ea typeface="Calibri" panose="020F0502020204030204" pitchFamily="34" charset="0"/>
                <a:cs typeface="Times New Roman" panose="02020603050405020304" pitchFamily="18" charset="0"/>
              </a:rPr>
              <a:t>Leadership &amp; Development</a:t>
            </a:r>
            <a:endParaRPr lang="en-GB" sz="4500" b="1">
              <a:solidFill>
                <a:srgbClr val="28265B"/>
              </a:solidFill>
              <a:effectLst/>
              <a:latin typeface="Poppins" panose="000005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D499E50-05D4-9B45-9AB3-3DAEF99FC08E}"/>
              </a:ext>
            </a:extLst>
          </p:cNvPr>
          <p:cNvSpPr txBox="1"/>
          <p:nvPr/>
        </p:nvSpPr>
        <p:spPr>
          <a:xfrm>
            <a:off x="3242992" y="4971294"/>
            <a:ext cx="5706008" cy="378437"/>
          </a:xfrm>
          <a:prstGeom prst="rect">
            <a:avLst/>
          </a:prstGeom>
          <a:noFill/>
        </p:spPr>
        <p:txBody>
          <a:bodyPr wrap="square" rtlCol="0">
            <a:spAutoFit/>
          </a:bodyPr>
          <a:lstStyle/>
          <a:p>
            <a:pPr>
              <a:lnSpc>
                <a:spcPct val="107000"/>
              </a:lnSpc>
              <a:spcAft>
                <a:spcPts val="800"/>
              </a:spcAft>
            </a:pPr>
            <a:r>
              <a:rPr lang="en-GB" sz="1800">
                <a:solidFill>
                  <a:srgbClr val="28265B"/>
                </a:solidFill>
                <a:effectLst/>
                <a:latin typeface="Poppins" panose="00000500000000000000" pitchFamily="2" charset="0"/>
                <a:ea typeface="Calibri" panose="020F0502020204030204" pitchFamily="34" charset="0"/>
                <a:cs typeface="Times New Roman" panose="02020603050405020304" pitchFamily="18" charset="0"/>
              </a:rPr>
              <a:t>Building high performing </a:t>
            </a:r>
            <a:r>
              <a:rPr lang="en-GB">
                <a:solidFill>
                  <a:srgbClr val="28265B"/>
                </a:solidFill>
                <a:latin typeface="Poppins" panose="00000500000000000000" pitchFamily="2" charset="0"/>
                <a:ea typeface="Calibri" panose="020F0502020204030204" pitchFamily="34" charset="0"/>
                <a:cs typeface="Times New Roman" panose="02020603050405020304" pitchFamily="18" charset="0"/>
              </a:rPr>
              <a:t>individuals and teams</a:t>
            </a:r>
            <a:endParaRPr lang="en-GB" sz="1800">
              <a:solidFill>
                <a:srgbClr val="28265B"/>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B00F7226-AEF9-B1C2-6509-BB72E6D0010E}"/>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4" y="6609773"/>
            <a:ext cx="12192001" cy="265622"/>
          </a:xfrm>
          <a:prstGeom prst="rect">
            <a:avLst/>
          </a:prstGeom>
        </p:spPr>
      </p:pic>
      <p:sp>
        <p:nvSpPr>
          <p:cNvPr id="14" name="TextBox 13">
            <a:extLst>
              <a:ext uri="{FF2B5EF4-FFF2-40B4-BE49-F238E27FC236}">
                <a16:creationId xmlns:a16="http://schemas.microsoft.com/office/drawing/2014/main" id="{05DE575A-5893-4BCD-AC5A-0FBE406A5606}"/>
              </a:ext>
            </a:extLst>
          </p:cNvPr>
          <p:cNvSpPr txBox="1"/>
          <p:nvPr/>
        </p:nvSpPr>
        <p:spPr>
          <a:xfrm>
            <a:off x="1" y="6609773"/>
            <a:ext cx="12191999" cy="230832"/>
          </a:xfrm>
          <a:prstGeom prst="rect">
            <a:avLst/>
          </a:prstGeom>
          <a:noFill/>
        </p:spPr>
        <p:txBody>
          <a:bodyPr wrap="square" rtlCol="0">
            <a:spAutoFit/>
          </a:bodyPr>
          <a:lstStyle/>
          <a:p>
            <a:r>
              <a:rPr kumimoji="0" lang="en-GB" altLang="en-US" sz="900" b="0" i="0" u="none" strike="noStrike" cap="none" normalizeH="0" baseline="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C-me, 124 Wells Road, Bath, BA2 3AH </a:t>
            </a:r>
            <a:r>
              <a:rPr lang="en-GB" altLang="en-US" sz="900">
                <a:latin typeface="Poppins" panose="00000500000000000000" pitchFamily="2" charset="0"/>
                <a:ea typeface="Calibri" panose="020F0502020204030204" pitchFamily="34" charset="0"/>
                <a:cs typeface="Poppins" panose="00000500000000000000" pitchFamily="2" charset="0"/>
              </a:rPr>
              <a:t>							</a:t>
            </a:r>
            <a:r>
              <a:rPr kumimoji="0" lang="en-GB" altLang="en-US" sz="900" b="0" i="0" u="none" strike="noStrike" cap="none" normalizeH="0" baseline="0">
                <a:ln>
                  <a:noFill/>
                </a:ln>
                <a:solidFill>
                  <a:schemeClr val="tx1"/>
                </a:solidFill>
                <a:effectLst/>
                <a:latin typeface="Poppins" panose="00000500000000000000" pitchFamily="2" charset="0"/>
                <a:ea typeface="Calibri" panose="020F0502020204030204" pitchFamily="34" charset="0"/>
                <a:cs typeface="Poppins" panose="00000500000000000000" pitchFamily="2" charset="0"/>
              </a:rPr>
              <a:t>	e: contact@colour-profiling.com    t: 01225 721971            </a:t>
            </a:r>
            <a:endParaRPr kumimoji="0" lang="en-GB" altLang="en-US" sz="1200" b="0" i="0" u="none" strike="noStrike" cap="none" normalizeH="0" baseline="0">
              <a:ln>
                <a:noFill/>
              </a:ln>
              <a:solidFill>
                <a:schemeClr val="tx1"/>
              </a:solidFill>
              <a:effectLst/>
              <a:latin typeface="Arial" panose="020B0604020202020204" pitchFamily="34" charset="0"/>
            </a:endParaRPr>
          </a:p>
        </p:txBody>
      </p:sp>
      <p:pic>
        <p:nvPicPr>
          <p:cNvPr id="4" name="Picture 3" descr="A colorful circle with a black background&#10;&#10;Description automatically generated">
            <a:extLst>
              <a:ext uri="{FF2B5EF4-FFF2-40B4-BE49-F238E27FC236}">
                <a16:creationId xmlns:a16="http://schemas.microsoft.com/office/drawing/2014/main" id="{701213C9-CC06-81BF-A156-A40D9D79E725}"/>
              </a:ext>
            </a:extLst>
          </p:cNvPr>
          <p:cNvPicPr>
            <a:picLocks noChangeAspect="1"/>
          </p:cNvPicPr>
          <p:nvPr/>
        </p:nvPicPr>
        <p:blipFill rotWithShape="1">
          <a:blip r:embed="rId4">
            <a:extLst>
              <a:ext uri="{28A0092B-C50C-407E-A947-70E740481C1C}">
                <a14:useLocalDpi xmlns:a14="http://schemas.microsoft.com/office/drawing/2010/main" val="0"/>
              </a:ext>
            </a:extLst>
          </a:blip>
          <a:srcRect t="13691" r="7941" b="16649"/>
          <a:stretch/>
        </p:blipFill>
        <p:spPr bwMode="auto">
          <a:xfrm>
            <a:off x="4386321" y="1946882"/>
            <a:ext cx="3777965" cy="2859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9111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9ADB07-AC85-9B49-9111-18C5D5E125C1}"/>
              </a:ext>
            </a:extLst>
          </p:cNvPr>
          <p:cNvGrpSpPr/>
          <p:nvPr/>
        </p:nvGrpSpPr>
        <p:grpSpPr>
          <a:xfrm>
            <a:off x="6638983" y="1273209"/>
            <a:ext cx="4377568" cy="3930342"/>
            <a:chOff x="4950894" y="1114660"/>
            <a:chExt cx="4377568" cy="3930342"/>
          </a:xfrm>
        </p:grpSpPr>
        <p:pic>
          <p:nvPicPr>
            <p:cNvPr id="10" name="Picture 9" descr="A picture containing text, dark&#10;&#10;Description automatically generated">
              <a:extLst>
                <a:ext uri="{FF2B5EF4-FFF2-40B4-BE49-F238E27FC236}">
                  <a16:creationId xmlns:a16="http://schemas.microsoft.com/office/drawing/2014/main" id="{47EF0657-F7F9-6F47-978E-93ED9B6108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153" y="2726084"/>
              <a:ext cx="677984" cy="677984"/>
            </a:xfrm>
            <a:prstGeom prst="rect">
              <a:avLst/>
            </a:prstGeom>
          </p:spPr>
        </p:pic>
        <p:pic>
          <p:nvPicPr>
            <p:cNvPr id="14" name="Picture 13" descr="Icon&#10;&#10;Description automatically generated">
              <a:extLst>
                <a:ext uri="{FF2B5EF4-FFF2-40B4-BE49-F238E27FC236}">
                  <a16:creationId xmlns:a16="http://schemas.microsoft.com/office/drawing/2014/main" id="{C49944B0-15D8-4A46-9996-949FAAF48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894" y="1905617"/>
              <a:ext cx="677984" cy="677984"/>
            </a:xfrm>
            <a:prstGeom prst="rect">
              <a:avLst/>
            </a:prstGeom>
          </p:spPr>
        </p:pic>
        <p:pic>
          <p:nvPicPr>
            <p:cNvPr id="16" name="Picture 15" descr="Icon&#10;&#10;Description automatically generated">
              <a:extLst>
                <a:ext uri="{FF2B5EF4-FFF2-40B4-BE49-F238E27FC236}">
                  <a16:creationId xmlns:a16="http://schemas.microsoft.com/office/drawing/2014/main" id="{35196C52-6AB0-F346-B92B-92F8630E8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153" y="4367018"/>
              <a:ext cx="677984" cy="677984"/>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BFE998AF-9876-DD4F-98B9-1526CB8AF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153" y="3546551"/>
              <a:ext cx="677984" cy="677984"/>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7E357006-3EDC-5B4E-9F99-C1F0B0DC1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153" y="1114660"/>
              <a:ext cx="644912" cy="653180"/>
            </a:xfrm>
            <a:prstGeom prst="rect">
              <a:avLst/>
            </a:prstGeom>
          </p:spPr>
        </p:pic>
        <p:sp>
          <p:nvSpPr>
            <p:cNvPr id="21" name="Rectangle 20">
              <a:extLst>
                <a:ext uri="{FF2B5EF4-FFF2-40B4-BE49-F238E27FC236}">
                  <a16:creationId xmlns:a16="http://schemas.microsoft.com/office/drawing/2014/main" id="{A4E34F98-794A-6947-BCE5-0D05997B5798}"/>
                </a:ext>
              </a:extLst>
            </p:cNvPr>
            <p:cNvSpPr/>
            <p:nvPr/>
          </p:nvSpPr>
          <p:spPr>
            <a:xfrm>
              <a:off x="6122760" y="1210417"/>
              <a:ext cx="2853666"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Colour-profiling.com</a:t>
              </a:r>
              <a:endParaRPr lang="en-US" sz="2000">
                <a:solidFill>
                  <a:srgbClr val="28265B"/>
                </a:solidFill>
                <a:latin typeface="Poppins" panose="00000500000000000000" pitchFamily="2" charset="0"/>
                <a:cs typeface="Poppins" panose="00000500000000000000" pitchFamily="2" charset="0"/>
              </a:endParaRPr>
            </a:p>
          </p:txBody>
        </p:sp>
        <p:sp>
          <p:nvSpPr>
            <p:cNvPr id="22" name="Rectangle 21">
              <a:extLst>
                <a:ext uri="{FF2B5EF4-FFF2-40B4-BE49-F238E27FC236}">
                  <a16:creationId xmlns:a16="http://schemas.microsoft.com/office/drawing/2014/main" id="{1685A3A9-BBC5-444F-9910-380C0D21EB27}"/>
                </a:ext>
              </a:extLst>
            </p:cNvPr>
            <p:cNvSpPr/>
            <p:nvPr/>
          </p:nvSpPr>
          <p:spPr>
            <a:xfrm>
              <a:off x="6117327" y="2013776"/>
              <a:ext cx="2291012"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colourprofiling</a:t>
              </a:r>
              <a:endParaRPr lang="en-US" sz="2000">
                <a:solidFill>
                  <a:srgbClr val="28265B"/>
                </a:solidFill>
                <a:latin typeface="Poppins" panose="00000500000000000000" pitchFamily="2" charset="0"/>
                <a:cs typeface="Poppins" panose="00000500000000000000" pitchFamily="2" charset="0"/>
              </a:endParaRPr>
            </a:p>
          </p:txBody>
        </p:sp>
        <p:sp>
          <p:nvSpPr>
            <p:cNvPr id="23" name="Rectangle 22">
              <a:extLst>
                <a:ext uri="{FF2B5EF4-FFF2-40B4-BE49-F238E27FC236}">
                  <a16:creationId xmlns:a16="http://schemas.microsoft.com/office/drawing/2014/main" id="{4716036C-3FE0-314B-9B24-E04F06F76A9C}"/>
                </a:ext>
              </a:extLst>
            </p:cNvPr>
            <p:cNvSpPr/>
            <p:nvPr/>
          </p:nvSpPr>
          <p:spPr>
            <a:xfrm>
              <a:off x="6117327" y="2834243"/>
              <a:ext cx="2064989"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a:t>
              </a:r>
              <a:r>
                <a:rPr lang="en-US" sz="2000" err="1">
                  <a:solidFill>
                    <a:srgbClr val="28265B"/>
                  </a:solidFill>
                  <a:latin typeface="Poppins" panose="00000500000000000000" pitchFamily="2" charset="0"/>
                  <a:cs typeface="Poppins" panose="00000500000000000000" pitchFamily="2" charset="0"/>
                </a:rPr>
                <a:t>cmeprofiling</a:t>
              </a:r>
              <a:endParaRPr lang="en-US" sz="2000">
                <a:solidFill>
                  <a:srgbClr val="28265B"/>
                </a:solidFill>
                <a:latin typeface="Poppins" panose="00000500000000000000" pitchFamily="2" charset="0"/>
                <a:cs typeface="Poppins" panose="00000500000000000000" pitchFamily="2" charset="0"/>
              </a:endParaRPr>
            </a:p>
          </p:txBody>
        </p:sp>
        <p:sp>
          <p:nvSpPr>
            <p:cNvPr id="24" name="Rectangle 23">
              <a:extLst>
                <a:ext uri="{FF2B5EF4-FFF2-40B4-BE49-F238E27FC236}">
                  <a16:creationId xmlns:a16="http://schemas.microsoft.com/office/drawing/2014/main" id="{DBE3AC4E-87AB-284B-94A5-67CB87B79470}"/>
                </a:ext>
              </a:extLst>
            </p:cNvPr>
            <p:cNvSpPr/>
            <p:nvPr/>
          </p:nvSpPr>
          <p:spPr>
            <a:xfrm>
              <a:off x="6117327" y="4475177"/>
              <a:ext cx="3211135" cy="400110"/>
            </a:xfrm>
            <a:prstGeom prst="rect">
              <a:avLst/>
            </a:prstGeom>
          </p:spPr>
          <p:txBody>
            <a:bodyPr wrap="none">
              <a:spAutoFit/>
            </a:bodyPr>
            <a:lstStyle/>
            <a:p>
              <a:r>
                <a:rPr lang="en-US" sz="2000">
                  <a:solidFill>
                    <a:srgbClr val="28265B"/>
                  </a:solidFill>
                  <a:latin typeface="Poppins" panose="00000500000000000000" pitchFamily="2" charset="0"/>
                  <a:cs typeface="Poppins" panose="00000500000000000000" pitchFamily="2" charset="0"/>
                </a:rPr>
                <a:t>@C-me Colour Profiling</a:t>
              </a:r>
            </a:p>
          </p:txBody>
        </p:sp>
        <p:sp>
          <p:nvSpPr>
            <p:cNvPr id="25" name="Rectangle 24">
              <a:extLst>
                <a:ext uri="{FF2B5EF4-FFF2-40B4-BE49-F238E27FC236}">
                  <a16:creationId xmlns:a16="http://schemas.microsoft.com/office/drawing/2014/main" id="{7F4C850B-602F-9D4C-82C2-F2C97E6CEC0E}"/>
                </a:ext>
              </a:extLst>
            </p:cNvPr>
            <p:cNvSpPr/>
            <p:nvPr/>
          </p:nvSpPr>
          <p:spPr>
            <a:xfrm>
              <a:off x="6122760" y="3665378"/>
              <a:ext cx="2653290" cy="400110"/>
            </a:xfrm>
            <a:prstGeom prst="rect">
              <a:avLst/>
            </a:prstGeom>
          </p:spPr>
          <p:txBody>
            <a:bodyPr wrap="none">
              <a:spAutoFit/>
            </a:bodyPr>
            <a:lstStyle/>
            <a:p>
              <a:r>
                <a:rPr lang="en-US" sz="2000" err="1">
                  <a:solidFill>
                    <a:srgbClr val="28265B"/>
                  </a:solidFill>
                  <a:latin typeface="Poppins" panose="00000500000000000000" pitchFamily="2" charset="0"/>
                  <a:cs typeface="Poppins" panose="00000500000000000000" pitchFamily="2" charset="0"/>
                </a:rPr>
                <a:t>Cmecolourprofiling</a:t>
              </a:r>
              <a:endParaRPr lang="en-US" sz="2000">
                <a:solidFill>
                  <a:srgbClr val="28265B"/>
                </a:solidFill>
                <a:latin typeface="Poppins" panose="00000500000000000000" pitchFamily="2" charset="0"/>
                <a:cs typeface="Poppins" panose="00000500000000000000" pitchFamily="2" charset="0"/>
              </a:endParaRPr>
            </a:p>
          </p:txBody>
        </p:sp>
      </p:grpSp>
      <p:sp>
        <p:nvSpPr>
          <p:cNvPr id="30" name="TextBox 29">
            <a:extLst>
              <a:ext uri="{FF2B5EF4-FFF2-40B4-BE49-F238E27FC236}">
                <a16:creationId xmlns:a16="http://schemas.microsoft.com/office/drawing/2014/main" id="{8E419E5C-6C2E-3D40-8CB2-81EA00CB8264}"/>
              </a:ext>
            </a:extLst>
          </p:cNvPr>
          <p:cNvSpPr txBox="1"/>
          <p:nvPr/>
        </p:nvSpPr>
        <p:spPr>
          <a:xfrm>
            <a:off x="855101" y="2249197"/>
            <a:ext cx="5077839" cy="1938992"/>
          </a:xfrm>
          <a:prstGeom prst="rect">
            <a:avLst/>
          </a:prstGeom>
          <a:noFill/>
        </p:spPr>
        <p:txBody>
          <a:bodyPr wrap="square" rtlCol="0">
            <a:spAutoFit/>
          </a:bodyPr>
          <a:lstStyle/>
          <a:p>
            <a:pPr algn="ctr"/>
            <a:r>
              <a:rPr lang="en-US" sz="4000" b="1">
                <a:solidFill>
                  <a:srgbClr val="28265B"/>
                </a:solidFill>
                <a:latin typeface="Poppins" panose="00000500000000000000" pitchFamily="2" charset="0"/>
                <a:cs typeface="Poppins" panose="00000500000000000000" pitchFamily="2" charset="0"/>
              </a:rPr>
              <a:t>Thank you and please stay in touch! </a:t>
            </a:r>
          </a:p>
        </p:txBody>
      </p:sp>
      <p:pic>
        <p:nvPicPr>
          <p:cNvPr id="2" name="Picture 1" descr="Graphical user interface, text, application, email&#10;&#10;Description automatically generated">
            <a:extLst>
              <a:ext uri="{FF2B5EF4-FFF2-40B4-BE49-F238E27FC236}">
                <a16:creationId xmlns:a16="http://schemas.microsoft.com/office/drawing/2014/main" id="{8C69929A-F253-404F-7A0F-D1652F431B6B}"/>
              </a:ext>
            </a:extLst>
          </p:cNvPr>
          <p:cNvPicPr>
            <a:picLocks noChangeAspect="1"/>
          </p:cNvPicPr>
          <p:nvPr/>
        </p:nvPicPr>
        <p:blipFill rotWithShape="1">
          <a:blip r:embed="rId8">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A colorful circle with a black background&#10;&#10;Description automatically generated">
            <a:extLst>
              <a:ext uri="{FF2B5EF4-FFF2-40B4-BE49-F238E27FC236}">
                <a16:creationId xmlns:a16="http://schemas.microsoft.com/office/drawing/2014/main" id="{0535F7D7-55CD-64A0-BD4E-C3C09A3FE606}"/>
              </a:ext>
            </a:extLst>
          </p:cNvPr>
          <p:cNvPicPr>
            <a:picLocks noChangeAspect="1"/>
          </p:cNvPicPr>
          <p:nvPr/>
        </p:nvPicPr>
        <p:blipFill rotWithShape="1">
          <a:blip r:embed="rId9">
            <a:extLst>
              <a:ext uri="{28A0092B-C50C-407E-A947-70E740481C1C}">
                <a14:useLocalDpi xmlns:a14="http://schemas.microsoft.com/office/drawing/2010/main" val="0"/>
              </a:ext>
            </a:extLst>
          </a:blip>
          <a:srcRect t="13691" r="7941" b="16649"/>
          <a:stretch/>
        </p:blipFill>
        <p:spPr bwMode="auto">
          <a:xfrm>
            <a:off x="132682" y="139446"/>
            <a:ext cx="804545" cy="6089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565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E992A3F3-D8E7-6D49-AACA-EDE230592294}"/>
              </a:ext>
            </a:extLst>
          </p:cNvPr>
          <p:cNvSpPr txBox="1"/>
          <p:nvPr/>
        </p:nvSpPr>
        <p:spPr>
          <a:xfrm>
            <a:off x="1429660" y="540149"/>
            <a:ext cx="8970691" cy="4973116"/>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pPr algn="ctr"/>
            <a:r>
              <a:rPr lang="en-US" sz="3200" dirty="0">
                <a:solidFill>
                  <a:srgbClr val="143E56"/>
                </a:solidFill>
                <a:latin typeface="Poppins" panose="00000500000000000000" pitchFamily="2" charset="0"/>
                <a:cs typeface="Poppins" panose="00000500000000000000" pitchFamily="2" charset="0"/>
              </a:rPr>
              <a:t>Session Aims</a:t>
            </a:r>
          </a:p>
          <a:p>
            <a:br>
              <a:rPr lang="en-US" sz="2400" dirty="0">
                <a:solidFill>
                  <a:srgbClr val="143E56"/>
                </a:solidFill>
                <a:latin typeface="Poppins" panose="00000500000000000000" pitchFamily="2" charset="0"/>
                <a:cs typeface="Poppins" panose="00000500000000000000" pitchFamily="2" charset="0"/>
              </a:rPr>
            </a:br>
            <a:endParaRPr lang="en-US" sz="2400" dirty="0">
              <a:solidFill>
                <a:srgbClr val="143E56"/>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143E56"/>
                </a:solidFill>
                <a:latin typeface="Poppins" panose="00000500000000000000" pitchFamily="2" charset="0"/>
                <a:cs typeface="Poppins" panose="00000500000000000000" pitchFamily="2" charset="0"/>
              </a:rPr>
              <a:t>Explore the </a:t>
            </a:r>
            <a:r>
              <a:rPr lang="en-US" sz="2000" dirty="0">
                <a:solidFill>
                  <a:srgbClr val="143E56"/>
                </a:solidFill>
                <a:latin typeface="Poppins" panose="00000500000000000000" pitchFamily="2" charset="0"/>
                <a:cs typeface="Poppins" panose="00000500000000000000" pitchFamily="2" charset="0"/>
              </a:rPr>
              <a:t>specific leadership contributions </a:t>
            </a:r>
            <a:r>
              <a:rPr lang="en-US" sz="2000" b="0" dirty="0">
                <a:solidFill>
                  <a:srgbClr val="143E56"/>
                </a:solidFill>
                <a:latin typeface="Poppins" panose="00000500000000000000" pitchFamily="2" charset="0"/>
                <a:cs typeface="Poppins" panose="00000500000000000000" pitchFamily="2" charset="0"/>
              </a:rPr>
              <a:t>of</a:t>
            </a:r>
            <a:r>
              <a:rPr lang="en-US" sz="2000" dirty="0">
                <a:solidFill>
                  <a:srgbClr val="143E56"/>
                </a:solidFill>
                <a:latin typeface="Poppins" panose="00000500000000000000" pitchFamily="2" charset="0"/>
                <a:cs typeface="Poppins" panose="00000500000000000000" pitchFamily="2" charset="0"/>
              </a:rPr>
              <a:t> </a:t>
            </a:r>
            <a:r>
              <a:rPr lang="en-US" sz="2000" b="0" dirty="0">
                <a:solidFill>
                  <a:srgbClr val="143E56"/>
                </a:solidFill>
                <a:latin typeface="Poppins" panose="00000500000000000000" pitchFamily="2" charset="0"/>
                <a:cs typeface="Poppins" panose="00000500000000000000" pitchFamily="2" charset="0"/>
              </a:rPr>
              <a:t>each </a:t>
            </a:r>
            <a:r>
              <a:rPr lang="en-US" sz="2000" b="0" dirty="0" err="1">
                <a:solidFill>
                  <a:srgbClr val="143E56"/>
                </a:solidFill>
                <a:latin typeface="Poppins" panose="00000500000000000000" pitchFamily="2" charset="0"/>
                <a:cs typeface="Poppins" panose="00000500000000000000" pitchFamily="2" charset="0"/>
              </a:rPr>
              <a:t>colour</a:t>
            </a:r>
            <a:r>
              <a:rPr lang="en-US" sz="2000" b="0" dirty="0">
                <a:solidFill>
                  <a:srgbClr val="143E56"/>
                </a:solidFill>
                <a:latin typeface="Poppins" panose="00000500000000000000" pitchFamily="2" charset="0"/>
                <a:cs typeface="Poppins" panose="00000500000000000000" pitchFamily="2" charset="0"/>
              </a:rPr>
              <a:t> preference </a:t>
            </a:r>
          </a:p>
          <a:p>
            <a:pPr marL="514350" indent="-514350">
              <a:buAutoNum type="arabicPeriod"/>
            </a:pPr>
            <a:endParaRPr lang="en-US" sz="2000" b="0" dirty="0">
              <a:solidFill>
                <a:srgbClr val="143E56"/>
              </a:solidFill>
              <a:latin typeface="Poppins" panose="00000500000000000000" pitchFamily="2" charset="0"/>
              <a:cs typeface="Poppins" panose="00000500000000000000" pitchFamily="2" charset="0"/>
            </a:endParaRPr>
          </a:p>
          <a:p>
            <a:pPr marL="514350" indent="-514350">
              <a:buFontTx/>
              <a:buAutoNum type="arabicPeriod"/>
            </a:pPr>
            <a:r>
              <a:rPr lang="en-US" sz="2000" b="0" dirty="0">
                <a:solidFill>
                  <a:srgbClr val="143E56"/>
                </a:solidFill>
                <a:latin typeface="Poppins" panose="00000500000000000000" pitchFamily="2" charset="0"/>
                <a:cs typeface="Poppins" panose="00000500000000000000" pitchFamily="2" charset="0"/>
              </a:rPr>
              <a:t>Reflect on </a:t>
            </a:r>
            <a:r>
              <a:rPr lang="en-US" sz="2000" dirty="0">
                <a:solidFill>
                  <a:srgbClr val="143E56"/>
                </a:solidFill>
                <a:latin typeface="Poppins" panose="00000500000000000000" pitchFamily="2" charset="0"/>
                <a:cs typeface="Poppins" panose="00000500000000000000" pitchFamily="2" charset="0"/>
              </a:rPr>
              <a:t>your leadership</a:t>
            </a:r>
            <a:r>
              <a:rPr lang="en-US" sz="2000" b="0" dirty="0">
                <a:solidFill>
                  <a:srgbClr val="143E56"/>
                </a:solidFill>
                <a:latin typeface="Poppins" panose="00000500000000000000" pitchFamily="2" charset="0"/>
                <a:cs typeface="Poppins" panose="00000500000000000000" pitchFamily="2" charset="0"/>
              </a:rPr>
              <a:t> in the context of your personal report</a:t>
            </a:r>
            <a:endParaRPr lang="en-US" sz="2800" dirty="0">
              <a:solidFill>
                <a:srgbClr val="143E56"/>
              </a:solidFill>
              <a:latin typeface="Poppins" panose="00000500000000000000" pitchFamily="2" charset="0"/>
              <a:cs typeface="Poppins" panose="00000500000000000000" pitchFamily="2" charset="0"/>
            </a:endParaRPr>
          </a:p>
          <a:p>
            <a:pPr marL="514350" indent="-514350">
              <a:buAutoNum type="arabicPeriod"/>
            </a:pPr>
            <a:endParaRPr lang="en-US" sz="2000" b="0" dirty="0">
              <a:solidFill>
                <a:srgbClr val="143E56"/>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143E56"/>
                </a:solidFill>
                <a:latin typeface="Poppins" panose="00000500000000000000" pitchFamily="2" charset="0"/>
                <a:cs typeface="Poppins" panose="00000500000000000000" pitchFamily="2" charset="0"/>
              </a:rPr>
              <a:t>Consider how to best </a:t>
            </a:r>
            <a:r>
              <a:rPr lang="en-US" sz="2000" dirty="0">
                <a:solidFill>
                  <a:srgbClr val="143E56"/>
                </a:solidFill>
                <a:latin typeface="Poppins" panose="00000500000000000000" pitchFamily="2" charset="0"/>
                <a:cs typeface="Poppins" panose="00000500000000000000" pitchFamily="2" charset="0"/>
              </a:rPr>
              <a:t>adapt your communication style</a:t>
            </a:r>
            <a:r>
              <a:rPr lang="en-US" sz="2000" b="0" dirty="0">
                <a:solidFill>
                  <a:srgbClr val="143E56"/>
                </a:solidFill>
                <a:latin typeface="Poppins" panose="00000500000000000000" pitchFamily="2" charset="0"/>
                <a:cs typeface="Poppins" panose="00000500000000000000" pitchFamily="2" charset="0"/>
              </a:rPr>
              <a:t> and be </a:t>
            </a:r>
            <a:r>
              <a:rPr lang="en-US" sz="2000" dirty="0">
                <a:solidFill>
                  <a:srgbClr val="143E56"/>
                </a:solidFill>
                <a:latin typeface="Poppins" panose="00000500000000000000" pitchFamily="2" charset="0"/>
                <a:cs typeface="Poppins" panose="00000500000000000000" pitchFamily="2" charset="0"/>
              </a:rPr>
              <a:t>more influential </a:t>
            </a:r>
            <a:r>
              <a:rPr lang="en-US" sz="2000" b="0" dirty="0">
                <a:solidFill>
                  <a:srgbClr val="143E56"/>
                </a:solidFill>
                <a:latin typeface="Poppins" panose="00000500000000000000" pitchFamily="2" charset="0"/>
                <a:cs typeface="Poppins" panose="00000500000000000000" pitchFamily="2" charset="0"/>
              </a:rPr>
              <a:t>as a leader</a:t>
            </a:r>
          </a:p>
          <a:p>
            <a:pPr marL="514350" indent="-514350">
              <a:buAutoNum type="arabicPeriod"/>
            </a:pPr>
            <a:endParaRPr lang="en-US" sz="2000" b="0" dirty="0">
              <a:solidFill>
                <a:srgbClr val="143E56"/>
              </a:solidFill>
              <a:latin typeface="Poppins" panose="00000500000000000000" pitchFamily="2" charset="0"/>
              <a:cs typeface="Poppins" panose="00000500000000000000" pitchFamily="2" charset="0"/>
            </a:endParaRPr>
          </a:p>
          <a:p>
            <a:pPr marL="514350" indent="-514350">
              <a:buAutoNum type="arabicPeriod"/>
            </a:pPr>
            <a:r>
              <a:rPr lang="en-US" sz="2000" b="0" dirty="0">
                <a:solidFill>
                  <a:srgbClr val="143E56"/>
                </a:solidFill>
                <a:latin typeface="Poppins" panose="00000500000000000000" pitchFamily="2" charset="0"/>
                <a:cs typeface="Poppins" panose="00000500000000000000" pitchFamily="2" charset="0"/>
              </a:rPr>
              <a:t>Understand the impact of leadership style on </a:t>
            </a:r>
            <a:r>
              <a:rPr lang="en-US" sz="2000" dirty="0">
                <a:solidFill>
                  <a:srgbClr val="143E56"/>
                </a:solidFill>
                <a:latin typeface="Poppins" panose="00000500000000000000" pitchFamily="2" charset="0"/>
                <a:cs typeface="Poppins" panose="00000500000000000000" pitchFamily="2" charset="0"/>
              </a:rPr>
              <a:t>communicating vision. </a:t>
            </a:r>
          </a:p>
          <a:p>
            <a:pPr marL="514350" indent="-514350">
              <a:buAutoNum type="arabicPeriod"/>
            </a:pPr>
            <a:endParaRPr lang="en-US" sz="2000" b="0" dirty="0">
              <a:solidFill>
                <a:srgbClr val="143E56"/>
              </a:solidFill>
              <a:latin typeface="Poppins" panose="00000500000000000000" pitchFamily="2" charset="0"/>
              <a:cs typeface="Poppins" panose="00000500000000000000" pitchFamily="2" charset="0"/>
            </a:endParaRPr>
          </a:p>
          <a:p>
            <a:pPr marL="514350" indent="-514350">
              <a:buAutoNum type="arabicPeriod"/>
            </a:pPr>
            <a:endParaRPr lang="en-US" sz="2000" b="0" dirty="0">
              <a:solidFill>
                <a:srgbClr val="143E56"/>
              </a:solidFill>
              <a:latin typeface="Poppins" panose="00000500000000000000" pitchFamily="2" charset="0"/>
              <a:cs typeface="Poppins" panose="00000500000000000000" pitchFamily="2" charset="0"/>
            </a:endParaRPr>
          </a:p>
        </p:txBody>
      </p:sp>
      <p:sp>
        <p:nvSpPr>
          <p:cNvPr id="9" name="TextBox 10">
            <a:extLst>
              <a:ext uri="{FF2B5EF4-FFF2-40B4-BE49-F238E27FC236}">
                <a16:creationId xmlns:a16="http://schemas.microsoft.com/office/drawing/2014/main" id="{9F1F08A3-EC29-7542-AB8F-B49F059A954A}"/>
              </a:ext>
            </a:extLst>
          </p:cNvPr>
          <p:cNvSpPr txBox="1"/>
          <p:nvPr/>
        </p:nvSpPr>
        <p:spPr>
          <a:xfrm>
            <a:off x="2278576" y="5636376"/>
            <a:ext cx="7634845" cy="464189"/>
          </a:xfrm>
          <a:prstGeom prst="rect">
            <a:avLst/>
          </a:prstGeom>
          <a:ln w="12700">
            <a:miter lim="400000"/>
          </a:ln>
          <a:extLst>
            <a:ext uri="{C572A759-6A51-4108-AA02-DFA0A04FC94B}">
              <ma14:wrappingTextBoxFlag xmlns="" xmlns:ma14="http://schemas.microsoft.com/office/mac/drawingml/2011/main" val="1"/>
            </a:ext>
          </a:extLst>
        </p:spPr>
        <p:txBody>
          <a:bodyPr wrap="square" lIns="24110" tIns="24110" rIns="24110" bIns="24110" anchor="t">
            <a:spAutoFit/>
          </a:bodyPr>
          <a:lstStyle>
            <a:lvl1pPr defTabSz="321468">
              <a:defRPr sz="3000" b="1">
                <a:solidFill>
                  <a:srgbClr val="0D3E56"/>
                </a:solidFill>
                <a:latin typeface="Franklin Gothic Medium"/>
                <a:ea typeface="Franklin Gothic Medium"/>
                <a:cs typeface="Franklin Gothic Medium"/>
                <a:sym typeface="Franklin Gothic Medium"/>
              </a:defRPr>
            </a:lvl1pPr>
          </a:lstStyle>
          <a:p>
            <a:r>
              <a:rPr lang="en-US" sz="2700">
                <a:solidFill>
                  <a:srgbClr val="143E56"/>
                </a:solidFill>
                <a:latin typeface="Poppins" panose="00000500000000000000" pitchFamily="2" charset="0"/>
                <a:cs typeface="Poppins" panose="00000500000000000000" pitchFamily="2" charset="0"/>
              </a:rPr>
              <a:t>What specific questions are you bringing? </a:t>
            </a:r>
            <a:endParaRPr lang="en-US" sz="2400">
              <a:solidFill>
                <a:srgbClr val="14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481369C8-1ACF-5519-476F-E4DFF61C2A07}"/>
              </a:ext>
            </a:extLst>
          </p:cNvPr>
          <p:cNvPicPr>
            <a:picLocks noChangeAspect="1"/>
          </p:cNvPicPr>
          <p:nvPr/>
        </p:nvPicPr>
        <p:blipFill rotWithShape="1">
          <a:blip r:embed="rId3">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4" name="Picture 3" descr="Logo, icon&#10;&#10;Description automatically generated with medium confidence">
            <a:extLst>
              <a:ext uri="{FF2B5EF4-FFF2-40B4-BE49-F238E27FC236}">
                <a16:creationId xmlns:a16="http://schemas.microsoft.com/office/drawing/2014/main" id="{88840019-76E5-002C-F34E-9D0BDB1F8E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0972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5" descr="Picture 5">
            <a:extLst>
              <a:ext uri="{FF2B5EF4-FFF2-40B4-BE49-F238E27FC236}">
                <a16:creationId xmlns:a16="http://schemas.microsoft.com/office/drawing/2014/main" id="{8988D29A-71E4-44CB-A44C-17AD95BE10A3}"/>
              </a:ext>
            </a:extLst>
          </p:cNvPr>
          <p:cNvPicPr>
            <a:picLocks noChangeAspect="1"/>
          </p:cNvPicPr>
          <p:nvPr/>
        </p:nvPicPr>
        <p:blipFill>
          <a:blip r:embed="rId3"/>
          <a:srcRect l="994" t="999" r="952" b="999"/>
          <a:stretch>
            <a:fillRect/>
          </a:stretch>
        </p:blipFill>
        <p:spPr>
          <a:xfrm>
            <a:off x="4229101" y="1631504"/>
            <a:ext cx="3735835" cy="3733826"/>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grpSp>
        <p:nvGrpSpPr>
          <p:cNvPr id="9" name="Group 8">
            <a:extLst>
              <a:ext uri="{FF2B5EF4-FFF2-40B4-BE49-F238E27FC236}">
                <a16:creationId xmlns:a16="http://schemas.microsoft.com/office/drawing/2014/main" id="{55117B54-2041-4D78-BECA-F0AECE8A3F18}"/>
              </a:ext>
            </a:extLst>
          </p:cNvPr>
          <p:cNvGrpSpPr/>
          <p:nvPr/>
        </p:nvGrpSpPr>
        <p:grpSpPr>
          <a:xfrm>
            <a:off x="1861760" y="928165"/>
            <a:ext cx="2878137" cy="2360067"/>
            <a:chOff x="432719" y="895141"/>
            <a:chExt cx="2878137" cy="2360067"/>
          </a:xfrm>
        </p:grpSpPr>
        <p:grpSp>
          <p:nvGrpSpPr>
            <p:cNvPr id="31" name="Group 30">
              <a:extLst>
                <a:ext uri="{FF2B5EF4-FFF2-40B4-BE49-F238E27FC236}">
                  <a16:creationId xmlns:a16="http://schemas.microsoft.com/office/drawing/2014/main" id="{915A95FF-F9A0-4120-BEC8-63C44BDFEBC2}"/>
                </a:ext>
              </a:extLst>
            </p:cNvPr>
            <p:cNvGrpSpPr/>
            <p:nvPr/>
          </p:nvGrpSpPr>
          <p:grpSpPr>
            <a:xfrm>
              <a:off x="1747347" y="922047"/>
              <a:ext cx="1030352" cy="1414745"/>
              <a:chOff x="6956632" y="907710"/>
              <a:chExt cx="1030352" cy="1414745"/>
            </a:xfrm>
          </p:grpSpPr>
          <p:pic>
            <p:nvPicPr>
              <p:cNvPr id="12" name="Picture 11">
                <a:extLst>
                  <a:ext uri="{FF2B5EF4-FFF2-40B4-BE49-F238E27FC236}">
                    <a16:creationId xmlns:a16="http://schemas.microsoft.com/office/drawing/2014/main" id="{206E34D4-B6C7-43CF-A98D-E5BEBC4A58A8}"/>
                  </a:ext>
                </a:extLst>
              </p:cNvPr>
              <p:cNvPicPr>
                <a:picLocks noChangeAspect="1"/>
              </p:cNvPicPr>
              <p:nvPr/>
            </p:nvPicPr>
            <p:blipFill>
              <a:blip r:embed="rId4"/>
              <a:stretch>
                <a:fillRect/>
              </a:stretch>
            </p:blipFill>
            <p:spPr>
              <a:xfrm>
                <a:off x="6996770" y="907710"/>
                <a:ext cx="990214" cy="1393065"/>
              </a:xfrm>
              <a:prstGeom prst="rect">
                <a:avLst/>
              </a:prstGeom>
            </p:spPr>
          </p:pic>
          <p:sp>
            <p:nvSpPr>
              <p:cNvPr id="22" name="Rectangle: Rounded Corners 21">
                <a:extLst>
                  <a:ext uri="{FF2B5EF4-FFF2-40B4-BE49-F238E27FC236}">
                    <a16:creationId xmlns:a16="http://schemas.microsoft.com/office/drawing/2014/main" id="{CB61A94E-EE98-4FB2-B4BE-39CC973C4CB2}"/>
                  </a:ext>
                </a:extLst>
              </p:cNvPr>
              <p:cNvSpPr/>
              <p:nvPr/>
            </p:nvSpPr>
            <p:spPr>
              <a:xfrm>
                <a:off x="6956632" y="911880"/>
                <a:ext cx="1012684" cy="141057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35" name="Group 34">
              <a:extLst>
                <a:ext uri="{FF2B5EF4-FFF2-40B4-BE49-F238E27FC236}">
                  <a16:creationId xmlns:a16="http://schemas.microsoft.com/office/drawing/2014/main" id="{8C154EFA-02C0-4D12-B67A-550416F6D4B6}"/>
                </a:ext>
              </a:extLst>
            </p:cNvPr>
            <p:cNvGrpSpPr/>
            <p:nvPr/>
          </p:nvGrpSpPr>
          <p:grpSpPr>
            <a:xfrm>
              <a:off x="432719" y="895141"/>
              <a:ext cx="1038442" cy="1427438"/>
              <a:chOff x="6943483" y="3860179"/>
              <a:chExt cx="1038442" cy="1427438"/>
            </a:xfrm>
          </p:grpSpPr>
          <p:pic>
            <p:nvPicPr>
              <p:cNvPr id="20" name="Picture 19">
                <a:extLst>
                  <a:ext uri="{FF2B5EF4-FFF2-40B4-BE49-F238E27FC236}">
                    <a16:creationId xmlns:a16="http://schemas.microsoft.com/office/drawing/2014/main" id="{45056700-4540-4C1F-B450-83CF22E54C25}"/>
                  </a:ext>
                </a:extLst>
              </p:cNvPr>
              <p:cNvPicPr>
                <a:picLocks noChangeAspect="1"/>
              </p:cNvPicPr>
              <p:nvPr/>
            </p:nvPicPr>
            <p:blipFill>
              <a:blip r:embed="rId5"/>
              <a:stretch>
                <a:fillRect/>
              </a:stretch>
            </p:blipFill>
            <p:spPr>
              <a:xfrm>
                <a:off x="6985278" y="3860179"/>
                <a:ext cx="996647" cy="1388517"/>
              </a:xfrm>
              <a:prstGeom prst="rect">
                <a:avLst/>
              </a:prstGeom>
            </p:spPr>
          </p:pic>
          <p:sp>
            <p:nvSpPr>
              <p:cNvPr id="23" name="Rectangle: Rounded Corners 22">
                <a:extLst>
                  <a:ext uri="{FF2B5EF4-FFF2-40B4-BE49-F238E27FC236}">
                    <a16:creationId xmlns:a16="http://schemas.microsoft.com/office/drawing/2014/main" id="{C50D37DD-2137-406B-BE04-924555A9BBD7}"/>
                  </a:ext>
                </a:extLst>
              </p:cNvPr>
              <p:cNvSpPr/>
              <p:nvPr/>
            </p:nvSpPr>
            <p:spPr>
              <a:xfrm>
                <a:off x="6943483" y="3877042"/>
                <a:ext cx="1012684" cy="141057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46" name="Group 45">
              <a:extLst>
                <a:ext uri="{FF2B5EF4-FFF2-40B4-BE49-F238E27FC236}">
                  <a16:creationId xmlns:a16="http://schemas.microsoft.com/office/drawing/2014/main" id="{35E9AC4C-E07D-4498-A0D3-80F5CEC75AA5}"/>
                </a:ext>
              </a:extLst>
            </p:cNvPr>
            <p:cNvGrpSpPr/>
            <p:nvPr/>
          </p:nvGrpSpPr>
          <p:grpSpPr>
            <a:xfrm>
              <a:off x="765523" y="1769319"/>
              <a:ext cx="1052761" cy="1473382"/>
              <a:chOff x="330526" y="842697"/>
              <a:chExt cx="1812011" cy="2535983"/>
            </a:xfrm>
          </p:grpSpPr>
          <p:pic>
            <p:nvPicPr>
              <p:cNvPr id="47" name="Picture 46">
                <a:extLst>
                  <a:ext uri="{FF2B5EF4-FFF2-40B4-BE49-F238E27FC236}">
                    <a16:creationId xmlns:a16="http://schemas.microsoft.com/office/drawing/2014/main" id="{ACEC7014-1618-4829-8864-7894575DA2BB}"/>
                  </a:ext>
                </a:extLst>
              </p:cNvPr>
              <p:cNvPicPr>
                <a:picLocks noChangeAspect="1"/>
              </p:cNvPicPr>
              <p:nvPr/>
            </p:nvPicPr>
            <p:blipFill>
              <a:blip r:embed="rId6"/>
              <a:stretch>
                <a:fillRect/>
              </a:stretch>
            </p:blipFill>
            <p:spPr>
              <a:xfrm>
                <a:off x="346081" y="842697"/>
                <a:ext cx="1796456" cy="2480334"/>
              </a:xfrm>
              <a:prstGeom prst="rect">
                <a:avLst/>
              </a:prstGeom>
            </p:spPr>
          </p:pic>
          <p:sp>
            <p:nvSpPr>
              <p:cNvPr id="48" name="Rectangle: Rounded Corners 47">
                <a:extLst>
                  <a:ext uri="{FF2B5EF4-FFF2-40B4-BE49-F238E27FC236}">
                    <a16:creationId xmlns:a16="http://schemas.microsoft.com/office/drawing/2014/main" id="{ED0C0ADD-306F-49F7-96AF-2FF0423E6484}"/>
                  </a:ext>
                </a:extLst>
              </p:cNvPr>
              <p:cNvSpPr/>
              <p:nvPr/>
            </p:nvSpPr>
            <p:spPr>
              <a:xfrm>
                <a:off x="330526" y="858945"/>
                <a:ext cx="1808975" cy="251973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49" name="Group 48">
              <a:extLst>
                <a:ext uri="{FF2B5EF4-FFF2-40B4-BE49-F238E27FC236}">
                  <a16:creationId xmlns:a16="http://schemas.microsoft.com/office/drawing/2014/main" id="{EE9DD3D4-34FE-4061-A7DE-49D4F7034B42}"/>
                </a:ext>
              </a:extLst>
            </p:cNvPr>
            <p:cNvGrpSpPr/>
            <p:nvPr/>
          </p:nvGrpSpPr>
          <p:grpSpPr>
            <a:xfrm>
              <a:off x="2257641" y="1791266"/>
              <a:ext cx="1053215" cy="1463942"/>
              <a:chOff x="2575882" y="3858903"/>
              <a:chExt cx="1812793" cy="2519735"/>
            </a:xfrm>
          </p:grpSpPr>
          <p:pic>
            <p:nvPicPr>
              <p:cNvPr id="50" name="Picture 49">
                <a:extLst>
                  <a:ext uri="{FF2B5EF4-FFF2-40B4-BE49-F238E27FC236}">
                    <a16:creationId xmlns:a16="http://schemas.microsoft.com/office/drawing/2014/main" id="{A27F4E4D-F63A-434B-B182-67E134B20A3C}"/>
                  </a:ext>
                </a:extLst>
              </p:cNvPr>
              <p:cNvPicPr>
                <a:picLocks noChangeAspect="1"/>
              </p:cNvPicPr>
              <p:nvPr/>
            </p:nvPicPr>
            <p:blipFill>
              <a:blip r:embed="rId7"/>
              <a:stretch>
                <a:fillRect/>
              </a:stretch>
            </p:blipFill>
            <p:spPr>
              <a:xfrm>
                <a:off x="2575882" y="3867622"/>
                <a:ext cx="1801370" cy="2498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1" name="Rectangle: Rounded Corners 50">
                <a:extLst>
                  <a:ext uri="{FF2B5EF4-FFF2-40B4-BE49-F238E27FC236}">
                    <a16:creationId xmlns:a16="http://schemas.microsoft.com/office/drawing/2014/main" id="{16B278BB-9989-48FF-A651-5271431F4F78}"/>
                  </a:ext>
                </a:extLst>
              </p:cNvPr>
              <p:cNvSpPr/>
              <p:nvPr/>
            </p:nvSpPr>
            <p:spPr>
              <a:xfrm>
                <a:off x="2579700" y="3858903"/>
                <a:ext cx="1808975" cy="251973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nvGrpSpPr>
          <p:cNvPr id="15" name="Group 14">
            <a:extLst>
              <a:ext uri="{FF2B5EF4-FFF2-40B4-BE49-F238E27FC236}">
                <a16:creationId xmlns:a16="http://schemas.microsoft.com/office/drawing/2014/main" id="{FE705437-38ED-F54E-9721-BC9EAC80538F}"/>
              </a:ext>
            </a:extLst>
          </p:cNvPr>
          <p:cNvGrpSpPr/>
          <p:nvPr/>
        </p:nvGrpSpPr>
        <p:grpSpPr>
          <a:xfrm>
            <a:off x="6894514" y="3741280"/>
            <a:ext cx="3052460" cy="2489138"/>
            <a:chOff x="6864881" y="3811145"/>
            <a:chExt cx="3052460" cy="2489138"/>
          </a:xfrm>
        </p:grpSpPr>
        <p:grpSp>
          <p:nvGrpSpPr>
            <p:cNvPr id="65" name="Group 64">
              <a:extLst>
                <a:ext uri="{FF2B5EF4-FFF2-40B4-BE49-F238E27FC236}">
                  <a16:creationId xmlns:a16="http://schemas.microsoft.com/office/drawing/2014/main" id="{3877D908-5C79-4DED-A2AD-7427DC05459D}"/>
                </a:ext>
              </a:extLst>
            </p:cNvPr>
            <p:cNvGrpSpPr/>
            <p:nvPr/>
          </p:nvGrpSpPr>
          <p:grpSpPr>
            <a:xfrm>
              <a:off x="8463010" y="3811145"/>
              <a:ext cx="1059241" cy="1451783"/>
              <a:chOff x="6551544" y="3743002"/>
              <a:chExt cx="1059241" cy="1451783"/>
            </a:xfrm>
          </p:grpSpPr>
          <p:pic>
            <p:nvPicPr>
              <p:cNvPr id="10" name="Picture 9">
                <a:extLst>
                  <a:ext uri="{FF2B5EF4-FFF2-40B4-BE49-F238E27FC236}">
                    <a16:creationId xmlns:a16="http://schemas.microsoft.com/office/drawing/2014/main" id="{344F2045-0FCD-452F-9E8A-FD17A532DAC7}"/>
                  </a:ext>
                </a:extLst>
              </p:cNvPr>
              <p:cNvPicPr>
                <a:picLocks noChangeAspect="1"/>
              </p:cNvPicPr>
              <p:nvPr/>
            </p:nvPicPr>
            <p:blipFill>
              <a:blip r:embed="rId8"/>
              <a:stretch>
                <a:fillRect/>
              </a:stretch>
            </p:blipFill>
            <p:spPr>
              <a:xfrm>
                <a:off x="6551544" y="3743002"/>
                <a:ext cx="1059241" cy="1451783"/>
              </a:xfrm>
              <a:prstGeom prst="rect">
                <a:avLst/>
              </a:prstGeom>
            </p:spPr>
          </p:pic>
          <p:sp>
            <p:nvSpPr>
              <p:cNvPr id="28" name="Rectangle: Rounded Corners 27">
                <a:extLst>
                  <a:ext uri="{FF2B5EF4-FFF2-40B4-BE49-F238E27FC236}">
                    <a16:creationId xmlns:a16="http://schemas.microsoft.com/office/drawing/2014/main" id="{ABEEB129-FA31-4564-B9FD-009C162A29D7}"/>
                  </a:ext>
                </a:extLst>
              </p:cNvPr>
              <p:cNvSpPr/>
              <p:nvPr/>
            </p:nvSpPr>
            <p:spPr>
              <a:xfrm>
                <a:off x="6555045" y="3750291"/>
                <a:ext cx="1012684" cy="141057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4" name="Group 63">
              <a:extLst>
                <a:ext uri="{FF2B5EF4-FFF2-40B4-BE49-F238E27FC236}">
                  <a16:creationId xmlns:a16="http://schemas.microsoft.com/office/drawing/2014/main" id="{61AA7E16-2E81-4C3B-8AAA-1051C3C9B48D}"/>
                </a:ext>
              </a:extLst>
            </p:cNvPr>
            <p:cNvGrpSpPr/>
            <p:nvPr/>
          </p:nvGrpSpPr>
          <p:grpSpPr>
            <a:xfrm>
              <a:off x="8893993" y="4877333"/>
              <a:ext cx="1023348" cy="1422950"/>
              <a:chOff x="6969998" y="4794307"/>
              <a:chExt cx="1023348" cy="1422950"/>
            </a:xfrm>
          </p:grpSpPr>
          <p:pic>
            <p:nvPicPr>
              <p:cNvPr id="16" name="Picture 15">
                <a:extLst>
                  <a:ext uri="{FF2B5EF4-FFF2-40B4-BE49-F238E27FC236}">
                    <a16:creationId xmlns:a16="http://schemas.microsoft.com/office/drawing/2014/main" id="{63D4AC54-082F-4BF7-A799-005E0C4E47F2}"/>
                  </a:ext>
                </a:extLst>
              </p:cNvPr>
              <p:cNvPicPr>
                <a:picLocks noChangeAspect="1"/>
              </p:cNvPicPr>
              <p:nvPr/>
            </p:nvPicPr>
            <p:blipFill>
              <a:blip r:embed="rId9"/>
              <a:stretch>
                <a:fillRect/>
              </a:stretch>
            </p:blipFill>
            <p:spPr>
              <a:xfrm>
                <a:off x="6969998" y="4797673"/>
                <a:ext cx="1023348" cy="1419584"/>
              </a:xfrm>
              <a:prstGeom prst="rect">
                <a:avLst/>
              </a:prstGeom>
            </p:spPr>
          </p:pic>
          <p:sp>
            <p:nvSpPr>
              <p:cNvPr id="29" name="Rectangle: Rounded Corners 28">
                <a:extLst>
                  <a:ext uri="{FF2B5EF4-FFF2-40B4-BE49-F238E27FC236}">
                    <a16:creationId xmlns:a16="http://schemas.microsoft.com/office/drawing/2014/main" id="{C11F2878-C8CD-4C3A-AB3B-2B67974DC6CC}"/>
                  </a:ext>
                </a:extLst>
              </p:cNvPr>
              <p:cNvSpPr/>
              <p:nvPr/>
            </p:nvSpPr>
            <p:spPr>
              <a:xfrm>
                <a:off x="6969998" y="4794307"/>
                <a:ext cx="1012684" cy="141057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53" name="Picture 52">
              <a:extLst>
                <a:ext uri="{FF2B5EF4-FFF2-40B4-BE49-F238E27FC236}">
                  <a16:creationId xmlns:a16="http://schemas.microsoft.com/office/drawing/2014/main" id="{FA324E48-A4A2-4323-8650-05AE547B3436}"/>
                </a:ext>
              </a:extLst>
            </p:cNvPr>
            <p:cNvPicPr>
              <a:picLocks noChangeAspect="1"/>
            </p:cNvPicPr>
            <p:nvPr/>
          </p:nvPicPr>
          <p:blipFill>
            <a:blip r:embed="rId10"/>
            <a:stretch>
              <a:fillRect/>
            </a:stretch>
          </p:blipFill>
          <p:spPr>
            <a:xfrm>
              <a:off x="6864881" y="3818434"/>
              <a:ext cx="1096237" cy="1505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 name="Rectangle: Rounded Corners 53">
              <a:extLst>
                <a:ext uri="{FF2B5EF4-FFF2-40B4-BE49-F238E27FC236}">
                  <a16:creationId xmlns:a16="http://schemas.microsoft.com/office/drawing/2014/main" id="{3AD1D6A1-611A-47AA-9B48-2798A724E219}"/>
                </a:ext>
              </a:extLst>
            </p:cNvPr>
            <p:cNvSpPr/>
            <p:nvPr/>
          </p:nvSpPr>
          <p:spPr>
            <a:xfrm>
              <a:off x="6884764" y="3848141"/>
              <a:ext cx="1050997" cy="146394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55" name="Group 54">
              <a:extLst>
                <a:ext uri="{FF2B5EF4-FFF2-40B4-BE49-F238E27FC236}">
                  <a16:creationId xmlns:a16="http://schemas.microsoft.com/office/drawing/2014/main" id="{49E26841-61DB-416D-92B1-0932A404A019}"/>
                </a:ext>
              </a:extLst>
            </p:cNvPr>
            <p:cNvGrpSpPr/>
            <p:nvPr/>
          </p:nvGrpSpPr>
          <p:grpSpPr>
            <a:xfrm>
              <a:off x="7393368" y="4798779"/>
              <a:ext cx="1088500" cy="1463942"/>
              <a:chOff x="4765539" y="892686"/>
              <a:chExt cx="1873524" cy="2519735"/>
            </a:xfrm>
          </p:grpSpPr>
          <p:pic>
            <p:nvPicPr>
              <p:cNvPr id="56" name="Picture 55">
                <a:extLst>
                  <a:ext uri="{FF2B5EF4-FFF2-40B4-BE49-F238E27FC236}">
                    <a16:creationId xmlns:a16="http://schemas.microsoft.com/office/drawing/2014/main" id="{27025E1F-A6AC-4E61-AA95-C4CAEDAF0182}"/>
                  </a:ext>
                </a:extLst>
              </p:cNvPr>
              <p:cNvPicPr>
                <a:picLocks noChangeAspect="1"/>
              </p:cNvPicPr>
              <p:nvPr/>
            </p:nvPicPr>
            <p:blipFill>
              <a:blip r:embed="rId11"/>
              <a:stretch>
                <a:fillRect/>
              </a:stretch>
            </p:blipFill>
            <p:spPr>
              <a:xfrm>
                <a:off x="4827712" y="907895"/>
                <a:ext cx="1811351" cy="2415136"/>
              </a:xfrm>
              <a:prstGeom prst="rect">
                <a:avLst/>
              </a:prstGeom>
            </p:spPr>
          </p:pic>
          <p:sp>
            <p:nvSpPr>
              <p:cNvPr id="57" name="Rectangle: Rounded Corners 56">
                <a:extLst>
                  <a:ext uri="{FF2B5EF4-FFF2-40B4-BE49-F238E27FC236}">
                    <a16:creationId xmlns:a16="http://schemas.microsoft.com/office/drawing/2014/main" id="{AA1BF231-2BDE-4B47-9C8E-92E480596FFC}"/>
                  </a:ext>
                </a:extLst>
              </p:cNvPr>
              <p:cNvSpPr/>
              <p:nvPr/>
            </p:nvSpPr>
            <p:spPr>
              <a:xfrm>
                <a:off x="4765539" y="892686"/>
                <a:ext cx="1808975" cy="251973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nvGrpSpPr>
          <p:cNvPr id="7" name="Group 6">
            <a:extLst>
              <a:ext uri="{FF2B5EF4-FFF2-40B4-BE49-F238E27FC236}">
                <a16:creationId xmlns:a16="http://schemas.microsoft.com/office/drawing/2014/main" id="{70D06F15-486D-43E9-BFE6-D18CCD7E77F3}"/>
              </a:ext>
            </a:extLst>
          </p:cNvPr>
          <p:cNvGrpSpPr/>
          <p:nvPr/>
        </p:nvGrpSpPr>
        <p:grpSpPr>
          <a:xfrm>
            <a:off x="2432090" y="3741280"/>
            <a:ext cx="2941559" cy="2395242"/>
            <a:chOff x="340444" y="3806497"/>
            <a:chExt cx="2941559" cy="2395242"/>
          </a:xfrm>
        </p:grpSpPr>
        <p:grpSp>
          <p:nvGrpSpPr>
            <p:cNvPr id="3" name="Group 2">
              <a:extLst>
                <a:ext uri="{FF2B5EF4-FFF2-40B4-BE49-F238E27FC236}">
                  <a16:creationId xmlns:a16="http://schemas.microsoft.com/office/drawing/2014/main" id="{67D50AA8-AB1A-4E5E-B55C-C99DCC849BDB}"/>
                </a:ext>
              </a:extLst>
            </p:cNvPr>
            <p:cNvGrpSpPr/>
            <p:nvPr/>
          </p:nvGrpSpPr>
          <p:grpSpPr>
            <a:xfrm>
              <a:off x="1612016" y="3806497"/>
              <a:ext cx="1048104" cy="1467226"/>
              <a:chOff x="2552145" y="868393"/>
              <a:chExt cx="1048104" cy="1467226"/>
            </a:xfrm>
          </p:grpSpPr>
          <p:pic>
            <p:nvPicPr>
              <p:cNvPr id="8" name="Picture 7">
                <a:extLst>
                  <a:ext uri="{FF2B5EF4-FFF2-40B4-BE49-F238E27FC236}">
                    <a16:creationId xmlns:a16="http://schemas.microsoft.com/office/drawing/2014/main" id="{8522A279-BF00-4071-9119-0ED6D83EE37D}"/>
                  </a:ext>
                </a:extLst>
              </p:cNvPr>
              <p:cNvPicPr>
                <a:picLocks noChangeAspect="1"/>
              </p:cNvPicPr>
              <p:nvPr/>
            </p:nvPicPr>
            <p:blipFill>
              <a:blip r:embed="rId12"/>
              <a:stretch>
                <a:fillRect/>
              </a:stretch>
            </p:blipFill>
            <p:spPr>
              <a:xfrm>
                <a:off x="2552145" y="876432"/>
                <a:ext cx="1048104" cy="1459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Rectangle: Rounded Corners 25">
                <a:extLst>
                  <a:ext uri="{FF2B5EF4-FFF2-40B4-BE49-F238E27FC236}">
                    <a16:creationId xmlns:a16="http://schemas.microsoft.com/office/drawing/2014/main" id="{F1C7604D-6131-42F2-A4EB-9BC62825179F}"/>
                  </a:ext>
                </a:extLst>
              </p:cNvPr>
              <p:cNvSpPr/>
              <p:nvPr/>
            </p:nvSpPr>
            <p:spPr>
              <a:xfrm>
                <a:off x="2577398" y="868393"/>
                <a:ext cx="1012684" cy="145820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32" name="Group 31">
              <a:extLst>
                <a:ext uri="{FF2B5EF4-FFF2-40B4-BE49-F238E27FC236}">
                  <a16:creationId xmlns:a16="http://schemas.microsoft.com/office/drawing/2014/main" id="{7C639ECB-9F17-4A33-B126-8D41CB84DF44}"/>
                </a:ext>
              </a:extLst>
            </p:cNvPr>
            <p:cNvGrpSpPr/>
            <p:nvPr/>
          </p:nvGrpSpPr>
          <p:grpSpPr>
            <a:xfrm>
              <a:off x="340444" y="3809637"/>
              <a:ext cx="1020386" cy="1428833"/>
              <a:chOff x="498658" y="3795228"/>
              <a:chExt cx="1020386" cy="1428833"/>
            </a:xfrm>
          </p:grpSpPr>
          <p:pic>
            <p:nvPicPr>
              <p:cNvPr id="14" name="Picture 13">
                <a:extLst>
                  <a:ext uri="{FF2B5EF4-FFF2-40B4-BE49-F238E27FC236}">
                    <a16:creationId xmlns:a16="http://schemas.microsoft.com/office/drawing/2014/main" id="{4C418CEC-D5FB-423E-9F97-A1D856955025}"/>
                  </a:ext>
                </a:extLst>
              </p:cNvPr>
              <p:cNvPicPr>
                <a:picLocks noChangeAspect="1"/>
              </p:cNvPicPr>
              <p:nvPr/>
            </p:nvPicPr>
            <p:blipFill>
              <a:blip r:embed="rId13"/>
              <a:stretch>
                <a:fillRect/>
              </a:stretch>
            </p:blipFill>
            <p:spPr>
              <a:xfrm>
                <a:off x="506360" y="3795228"/>
                <a:ext cx="1012684" cy="1405666"/>
              </a:xfrm>
              <a:prstGeom prst="rect">
                <a:avLst/>
              </a:prstGeom>
            </p:spPr>
          </p:pic>
          <p:sp>
            <p:nvSpPr>
              <p:cNvPr id="27" name="Rectangle: Rounded Corners 26">
                <a:extLst>
                  <a:ext uri="{FF2B5EF4-FFF2-40B4-BE49-F238E27FC236}">
                    <a16:creationId xmlns:a16="http://schemas.microsoft.com/office/drawing/2014/main" id="{2B070A82-3F27-46D6-8208-7C3829E4A36A}"/>
                  </a:ext>
                </a:extLst>
              </p:cNvPr>
              <p:cNvSpPr/>
              <p:nvPr/>
            </p:nvSpPr>
            <p:spPr>
              <a:xfrm>
                <a:off x="498658" y="3813486"/>
                <a:ext cx="1012684" cy="141057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58" name="Group 57">
              <a:extLst>
                <a:ext uri="{FF2B5EF4-FFF2-40B4-BE49-F238E27FC236}">
                  <a16:creationId xmlns:a16="http://schemas.microsoft.com/office/drawing/2014/main" id="{4895EAD5-672B-49F7-8214-A3F2DC732FE4}"/>
                </a:ext>
              </a:extLst>
            </p:cNvPr>
            <p:cNvGrpSpPr/>
            <p:nvPr/>
          </p:nvGrpSpPr>
          <p:grpSpPr>
            <a:xfrm>
              <a:off x="2231006" y="4716163"/>
              <a:ext cx="1050997" cy="1471625"/>
              <a:chOff x="4830088" y="3867622"/>
              <a:chExt cx="1808975" cy="2532959"/>
            </a:xfrm>
          </p:grpSpPr>
          <p:pic>
            <p:nvPicPr>
              <p:cNvPr id="59" name="Picture 58">
                <a:extLst>
                  <a:ext uri="{FF2B5EF4-FFF2-40B4-BE49-F238E27FC236}">
                    <a16:creationId xmlns:a16="http://schemas.microsoft.com/office/drawing/2014/main" id="{E6A5F5BE-E3C2-494F-A3EF-7E6C008F5EFB}"/>
                  </a:ext>
                </a:extLst>
              </p:cNvPr>
              <p:cNvPicPr>
                <a:picLocks noChangeAspect="1"/>
              </p:cNvPicPr>
              <p:nvPr/>
            </p:nvPicPr>
            <p:blipFill>
              <a:blip r:embed="rId14"/>
              <a:stretch>
                <a:fillRect/>
              </a:stretch>
            </p:blipFill>
            <p:spPr>
              <a:xfrm>
                <a:off x="4837693" y="3867622"/>
                <a:ext cx="1801370" cy="25036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0" name="Rectangle: Rounded Corners 59">
                <a:extLst>
                  <a:ext uri="{FF2B5EF4-FFF2-40B4-BE49-F238E27FC236}">
                    <a16:creationId xmlns:a16="http://schemas.microsoft.com/office/drawing/2014/main" id="{BC70E248-507C-4C3F-A511-F712DD75170E}"/>
                  </a:ext>
                </a:extLst>
              </p:cNvPr>
              <p:cNvSpPr/>
              <p:nvPr/>
            </p:nvSpPr>
            <p:spPr>
              <a:xfrm>
                <a:off x="4830088" y="3880846"/>
                <a:ext cx="1808975" cy="251973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1" name="Group 60">
              <a:extLst>
                <a:ext uri="{FF2B5EF4-FFF2-40B4-BE49-F238E27FC236}">
                  <a16:creationId xmlns:a16="http://schemas.microsoft.com/office/drawing/2014/main" id="{B1C9A19D-97E1-4B2A-967B-9E16C11AD8CF}"/>
                </a:ext>
              </a:extLst>
            </p:cNvPr>
            <p:cNvGrpSpPr/>
            <p:nvPr/>
          </p:nvGrpSpPr>
          <p:grpSpPr>
            <a:xfrm>
              <a:off x="873623" y="4720084"/>
              <a:ext cx="1071419" cy="1481655"/>
              <a:chOff x="6902085" y="3870081"/>
              <a:chExt cx="1844124" cy="2550222"/>
            </a:xfrm>
          </p:grpSpPr>
          <p:pic>
            <p:nvPicPr>
              <p:cNvPr id="62" name="Picture 61">
                <a:extLst>
                  <a:ext uri="{FF2B5EF4-FFF2-40B4-BE49-F238E27FC236}">
                    <a16:creationId xmlns:a16="http://schemas.microsoft.com/office/drawing/2014/main" id="{51ECE893-9866-4778-A056-C1CFB78E03A7}"/>
                  </a:ext>
                </a:extLst>
              </p:cNvPr>
              <p:cNvPicPr>
                <a:picLocks noChangeAspect="1"/>
              </p:cNvPicPr>
              <p:nvPr/>
            </p:nvPicPr>
            <p:blipFill>
              <a:blip r:embed="rId15"/>
              <a:stretch>
                <a:fillRect/>
              </a:stretch>
            </p:blipFill>
            <p:spPr>
              <a:xfrm>
                <a:off x="6944839" y="3870081"/>
                <a:ext cx="1801370" cy="2487606"/>
              </a:xfrm>
              <a:prstGeom prst="rect">
                <a:avLst/>
              </a:prstGeom>
            </p:spPr>
          </p:pic>
          <p:sp>
            <p:nvSpPr>
              <p:cNvPr id="63" name="Rectangle: Rounded Corners 62">
                <a:extLst>
                  <a:ext uri="{FF2B5EF4-FFF2-40B4-BE49-F238E27FC236}">
                    <a16:creationId xmlns:a16="http://schemas.microsoft.com/office/drawing/2014/main" id="{C7378BAE-E3F1-454E-B911-FCD2E98BB42A}"/>
                  </a:ext>
                </a:extLst>
              </p:cNvPr>
              <p:cNvSpPr/>
              <p:nvPr/>
            </p:nvSpPr>
            <p:spPr>
              <a:xfrm>
                <a:off x="6902085" y="3900568"/>
                <a:ext cx="1808975" cy="251973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grpSp>
        <p:nvGrpSpPr>
          <p:cNvPr id="11" name="Group 10">
            <a:extLst>
              <a:ext uri="{FF2B5EF4-FFF2-40B4-BE49-F238E27FC236}">
                <a16:creationId xmlns:a16="http://schemas.microsoft.com/office/drawing/2014/main" id="{81269DA9-2DDF-42BD-9808-829A260551C3}"/>
              </a:ext>
            </a:extLst>
          </p:cNvPr>
          <p:cNvGrpSpPr/>
          <p:nvPr/>
        </p:nvGrpSpPr>
        <p:grpSpPr>
          <a:xfrm>
            <a:off x="6864881" y="735641"/>
            <a:ext cx="3074905" cy="2552591"/>
            <a:chOff x="5211514" y="807205"/>
            <a:chExt cx="3074905" cy="2552591"/>
          </a:xfrm>
        </p:grpSpPr>
        <p:grpSp>
          <p:nvGrpSpPr>
            <p:cNvPr id="34" name="Group 33">
              <a:extLst>
                <a:ext uri="{FF2B5EF4-FFF2-40B4-BE49-F238E27FC236}">
                  <a16:creationId xmlns:a16="http://schemas.microsoft.com/office/drawing/2014/main" id="{05CB6E78-C1FE-41FB-BFFC-606147187692}"/>
                </a:ext>
              </a:extLst>
            </p:cNvPr>
            <p:cNvGrpSpPr/>
            <p:nvPr/>
          </p:nvGrpSpPr>
          <p:grpSpPr>
            <a:xfrm>
              <a:off x="6706949" y="845833"/>
              <a:ext cx="1080523" cy="1487131"/>
              <a:chOff x="4854635" y="3833173"/>
              <a:chExt cx="1033031" cy="1421767"/>
            </a:xfrm>
          </p:grpSpPr>
          <p:pic>
            <p:nvPicPr>
              <p:cNvPr id="18" name="Picture 17">
                <a:extLst>
                  <a:ext uri="{FF2B5EF4-FFF2-40B4-BE49-F238E27FC236}">
                    <a16:creationId xmlns:a16="http://schemas.microsoft.com/office/drawing/2014/main" id="{6B367D29-A505-461F-BDE5-AE238E40CE39}"/>
                  </a:ext>
                </a:extLst>
              </p:cNvPr>
              <p:cNvPicPr>
                <a:picLocks noChangeAspect="1"/>
              </p:cNvPicPr>
              <p:nvPr/>
            </p:nvPicPr>
            <p:blipFill>
              <a:blip r:embed="rId16"/>
              <a:stretch>
                <a:fillRect/>
              </a:stretch>
            </p:blipFill>
            <p:spPr>
              <a:xfrm>
                <a:off x="4854635" y="3833173"/>
                <a:ext cx="1033031" cy="1421767"/>
              </a:xfrm>
              <a:prstGeom prst="rect">
                <a:avLst/>
              </a:prstGeom>
            </p:spPr>
          </p:pic>
          <p:sp>
            <p:nvSpPr>
              <p:cNvPr id="25" name="Rectangle: Rounded Corners 24">
                <a:extLst>
                  <a:ext uri="{FF2B5EF4-FFF2-40B4-BE49-F238E27FC236}">
                    <a16:creationId xmlns:a16="http://schemas.microsoft.com/office/drawing/2014/main" id="{C1401012-04C5-4670-A02A-732B8F7114A1}"/>
                  </a:ext>
                </a:extLst>
              </p:cNvPr>
              <p:cNvSpPr/>
              <p:nvPr/>
            </p:nvSpPr>
            <p:spPr>
              <a:xfrm>
                <a:off x="4859406" y="3840477"/>
                <a:ext cx="1012684" cy="1410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40" name="Group 39">
              <a:extLst>
                <a:ext uri="{FF2B5EF4-FFF2-40B4-BE49-F238E27FC236}">
                  <a16:creationId xmlns:a16="http://schemas.microsoft.com/office/drawing/2014/main" id="{811303AD-9B69-4DF2-806D-71F8828687FE}"/>
                </a:ext>
              </a:extLst>
            </p:cNvPr>
            <p:cNvGrpSpPr/>
            <p:nvPr/>
          </p:nvGrpSpPr>
          <p:grpSpPr>
            <a:xfrm>
              <a:off x="5211514" y="807205"/>
              <a:ext cx="1080631" cy="1485913"/>
              <a:chOff x="6797081" y="854871"/>
              <a:chExt cx="1859979" cy="2557550"/>
            </a:xfrm>
          </p:grpSpPr>
          <p:pic>
            <p:nvPicPr>
              <p:cNvPr id="41" name="Picture 40">
                <a:extLst>
                  <a:ext uri="{FF2B5EF4-FFF2-40B4-BE49-F238E27FC236}">
                    <a16:creationId xmlns:a16="http://schemas.microsoft.com/office/drawing/2014/main" id="{DDF2F150-711F-41C0-B4D9-96D1FE3A6D77}"/>
                  </a:ext>
                </a:extLst>
              </p:cNvPr>
              <p:cNvPicPr>
                <a:picLocks noChangeAspect="1"/>
              </p:cNvPicPr>
              <p:nvPr/>
            </p:nvPicPr>
            <p:blipFill>
              <a:blip r:embed="rId17"/>
              <a:stretch>
                <a:fillRect/>
              </a:stretch>
            </p:blipFill>
            <p:spPr>
              <a:xfrm>
                <a:off x="6797081" y="854871"/>
                <a:ext cx="1845321" cy="2557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2" name="Rectangle: Rounded Corners 41">
                <a:extLst>
                  <a:ext uri="{FF2B5EF4-FFF2-40B4-BE49-F238E27FC236}">
                    <a16:creationId xmlns:a16="http://schemas.microsoft.com/office/drawing/2014/main" id="{09BA8801-60A2-4114-B4A3-A6B612E0C940}"/>
                  </a:ext>
                </a:extLst>
              </p:cNvPr>
              <p:cNvSpPr/>
              <p:nvPr/>
            </p:nvSpPr>
            <p:spPr>
              <a:xfrm>
                <a:off x="6848085" y="886302"/>
                <a:ext cx="1808975" cy="25197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43" name="Group 42">
              <a:extLst>
                <a:ext uri="{FF2B5EF4-FFF2-40B4-BE49-F238E27FC236}">
                  <a16:creationId xmlns:a16="http://schemas.microsoft.com/office/drawing/2014/main" id="{4DF87268-2A05-496C-B9C7-554A199C1649}"/>
                </a:ext>
              </a:extLst>
            </p:cNvPr>
            <p:cNvGrpSpPr/>
            <p:nvPr/>
          </p:nvGrpSpPr>
          <p:grpSpPr>
            <a:xfrm>
              <a:off x="7233291" y="1884238"/>
              <a:ext cx="1053128" cy="1475558"/>
              <a:chOff x="270586" y="3799508"/>
              <a:chExt cx="1812643" cy="2539728"/>
            </a:xfrm>
          </p:grpSpPr>
          <p:pic>
            <p:nvPicPr>
              <p:cNvPr id="44" name="Picture 43">
                <a:extLst>
                  <a:ext uri="{FF2B5EF4-FFF2-40B4-BE49-F238E27FC236}">
                    <a16:creationId xmlns:a16="http://schemas.microsoft.com/office/drawing/2014/main" id="{27679E0A-6981-4348-9B8D-8E9127EB9D1D}"/>
                  </a:ext>
                </a:extLst>
              </p:cNvPr>
              <p:cNvPicPr>
                <a:picLocks noChangeAspect="1"/>
              </p:cNvPicPr>
              <p:nvPr/>
            </p:nvPicPr>
            <p:blipFill rotWithShape="1">
              <a:blip r:embed="rId18"/>
              <a:srcRect l="1724" r="3860" b="3249"/>
              <a:stretch/>
            </p:blipFill>
            <p:spPr>
              <a:xfrm>
                <a:off x="281859" y="3799508"/>
                <a:ext cx="1801370" cy="2539728"/>
              </a:xfrm>
              <a:prstGeom prst="rect">
                <a:avLst/>
              </a:prstGeom>
            </p:spPr>
          </p:pic>
          <p:sp>
            <p:nvSpPr>
              <p:cNvPr id="45" name="Rectangle: Rounded Corners 44">
                <a:extLst>
                  <a:ext uri="{FF2B5EF4-FFF2-40B4-BE49-F238E27FC236}">
                    <a16:creationId xmlns:a16="http://schemas.microsoft.com/office/drawing/2014/main" id="{E2EC9DD3-F6EB-4B05-BB98-EA77A9BAC163}"/>
                  </a:ext>
                </a:extLst>
              </p:cNvPr>
              <p:cNvSpPr/>
              <p:nvPr/>
            </p:nvSpPr>
            <p:spPr>
              <a:xfrm>
                <a:off x="270586" y="3819501"/>
                <a:ext cx="1808975" cy="251973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2" name="Group 1">
              <a:extLst>
                <a:ext uri="{FF2B5EF4-FFF2-40B4-BE49-F238E27FC236}">
                  <a16:creationId xmlns:a16="http://schemas.microsoft.com/office/drawing/2014/main" id="{7F2E21FD-7EDF-4651-B8D2-F7BA51B07138}"/>
                </a:ext>
              </a:extLst>
            </p:cNvPr>
            <p:cNvGrpSpPr/>
            <p:nvPr/>
          </p:nvGrpSpPr>
          <p:grpSpPr>
            <a:xfrm>
              <a:off x="5773844" y="1879707"/>
              <a:ext cx="1048104" cy="1458684"/>
              <a:chOff x="489212" y="861836"/>
              <a:chExt cx="1048104" cy="1458684"/>
            </a:xfrm>
          </p:grpSpPr>
          <p:pic>
            <p:nvPicPr>
              <p:cNvPr id="6" name="Picture 5">
                <a:extLst>
                  <a:ext uri="{FF2B5EF4-FFF2-40B4-BE49-F238E27FC236}">
                    <a16:creationId xmlns:a16="http://schemas.microsoft.com/office/drawing/2014/main" id="{8165BE01-1E93-4EB6-87E5-3DC004776E29}"/>
                  </a:ext>
                </a:extLst>
              </p:cNvPr>
              <p:cNvPicPr>
                <a:picLocks noChangeAspect="1"/>
              </p:cNvPicPr>
              <p:nvPr/>
            </p:nvPicPr>
            <p:blipFill>
              <a:blip r:embed="rId19"/>
              <a:stretch>
                <a:fillRect/>
              </a:stretch>
            </p:blipFill>
            <p:spPr>
              <a:xfrm>
                <a:off x="489212" y="861836"/>
                <a:ext cx="1048104" cy="1445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Rectangle: Rounded Corners 23">
                <a:extLst>
                  <a:ext uri="{FF2B5EF4-FFF2-40B4-BE49-F238E27FC236}">
                    <a16:creationId xmlns:a16="http://schemas.microsoft.com/office/drawing/2014/main" id="{F29D5D67-83B2-45BB-A8C1-0CBCF20EE9E9}"/>
                  </a:ext>
                </a:extLst>
              </p:cNvPr>
              <p:cNvSpPr/>
              <p:nvPr/>
            </p:nvSpPr>
            <p:spPr>
              <a:xfrm>
                <a:off x="491346" y="890847"/>
                <a:ext cx="1026395" cy="142967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pic>
        <p:nvPicPr>
          <p:cNvPr id="4" name="Picture 3" descr="Graphical user interface, text, application, email&#10;&#10;Description automatically generated">
            <a:extLst>
              <a:ext uri="{FF2B5EF4-FFF2-40B4-BE49-F238E27FC236}">
                <a16:creationId xmlns:a16="http://schemas.microsoft.com/office/drawing/2014/main" id="{AAC49621-EB51-690F-22D6-9A6DBD5E90EA}"/>
              </a:ext>
            </a:extLst>
          </p:cNvPr>
          <p:cNvPicPr>
            <a:picLocks noChangeAspect="1"/>
          </p:cNvPicPr>
          <p:nvPr/>
        </p:nvPicPr>
        <p:blipFill rotWithShape="1">
          <a:blip r:embed="rId20">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33363710-1854-DD18-BAD5-43832337997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40455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9">
            <a:extLst>
              <a:ext uri="{FF2B5EF4-FFF2-40B4-BE49-F238E27FC236}">
                <a16:creationId xmlns:a16="http://schemas.microsoft.com/office/drawing/2014/main" id="{BAD16476-6368-044F-9CE4-00918357AACB}"/>
              </a:ext>
            </a:extLst>
          </p:cNvPr>
          <p:cNvSpPr/>
          <p:nvPr/>
        </p:nvSpPr>
        <p:spPr>
          <a:xfrm>
            <a:off x="4415277" y="1972991"/>
            <a:ext cx="3337891" cy="3330773"/>
          </a:xfrm>
          <a:prstGeom prst="rect">
            <a:avLst/>
          </a:prstGeom>
          <a:blipFill>
            <a:blip r:embed="rId3" cstate="print"/>
            <a:stretch>
              <a:fillRect/>
            </a:stretch>
          </a:blipFill>
        </p:spPr>
        <p:txBody>
          <a:bodyPr wrap="square" lIns="0" tIns="0" rIns="0" bIns="0" rtlCol="0"/>
          <a:lstStyle/>
          <a:p>
            <a:endParaRPr sz="1100">
              <a:solidFill>
                <a:srgbClr val="143E56"/>
              </a:solidFill>
              <a:latin typeface="Poppins" panose="00000500000000000000" pitchFamily="2" charset="0"/>
              <a:cs typeface="Poppins" panose="00000500000000000000" pitchFamily="2" charset="0"/>
            </a:endParaRPr>
          </a:p>
        </p:txBody>
      </p:sp>
      <p:cxnSp>
        <p:nvCxnSpPr>
          <p:cNvPr id="7" name="Straight Connector 6">
            <a:extLst>
              <a:ext uri="{FF2B5EF4-FFF2-40B4-BE49-F238E27FC236}">
                <a16:creationId xmlns:a16="http://schemas.microsoft.com/office/drawing/2014/main" id="{DE512D4D-2396-46D1-9352-2075E379F0CB}"/>
              </a:ext>
            </a:extLst>
          </p:cNvPr>
          <p:cNvCxnSpPr>
            <a:cxnSpLocks/>
          </p:cNvCxnSpPr>
          <p:nvPr/>
        </p:nvCxnSpPr>
        <p:spPr>
          <a:xfrm flipV="1">
            <a:off x="3961867" y="3637849"/>
            <a:ext cx="4203031" cy="7223"/>
          </a:xfrm>
          <a:prstGeom prst="line">
            <a:avLst/>
          </a:prstGeom>
          <a:ln w="44450">
            <a:solidFill>
              <a:srgbClr val="143E5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AB10FFE-D852-403D-94F9-CE1813FF95D6}"/>
              </a:ext>
            </a:extLst>
          </p:cNvPr>
          <p:cNvCxnSpPr>
            <a:cxnSpLocks/>
          </p:cNvCxnSpPr>
          <p:nvPr/>
        </p:nvCxnSpPr>
        <p:spPr>
          <a:xfrm>
            <a:off x="6096000" y="1547658"/>
            <a:ext cx="0" cy="4196193"/>
          </a:xfrm>
          <a:prstGeom prst="line">
            <a:avLst/>
          </a:prstGeom>
          <a:ln w="44450">
            <a:solidFill>
              <a:srgbClr val="143E56"/>
            </a:solidFill>
          </a:ln>
        </p:spPr>
        <p:style>
          <a:lnRef idx="1">
            <a:schemeClr val="accent1"/>
          </a:lnRef>
          <a:fillRef idx="0">
            <a:schemeClr val="accent1"/>
          </a:fillRef>
          <a:effectRef idx="0">
            <a:schemeClr val="accent1"/>
          </a:effectRef>
          <a:fontRef idx="minor">
            <a:schemeClr val="tx1"/>
          </a:fontRef>
        </p:style>
      </p:cxnSp>
      <p:sp>
        <p:nvSpPr>
          <p:cNvPr id="9" name="TextBox 3">
            <a:extLst>
              <a:ext uri="{FF2B5EF4-FFF2-40B4-BE49-F238E27FC236}">
                <a16:creationId xmlns:a16="http://schemas.microsoft.com/office/drawing/2014/main" id="{ABDBE527-30CB-4628-8A45-D8CD46B29262}"/>
              </a:ext>
            </a:extLst>
          </p:cNvPr>
          <p:cNvSpPr txBox="1"/>
          <p:nvPr/>
        </p:nvSpPr>
        <p:spPr>
          <a:xfrm>
            <a:off x="901488" y="3092153"/>
            <a:ext cx="36296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solidFill>
                  <a:srgbClr val="143E56"/>
                </a:solidFill>
                <a:latin typeface="Poppins" panose="00000500000000000000" pitchFamily="2" charset="0"/>
                <a:cs typeface="Poppins" panose="00000500000000000000" pitchFamily="2" charset="0"/>
              </a:rPr>
              <a:t>REFLECTIVE preference</a:t>
            </a:r>
          </a:p>
        </p:txBody>
      </p:sp>
      <p:sp>
        <p:nvSpPr>
          <p:cNvPr id="10" name="TextBox 1">
            <a:extLst>
              <a:ext uri="{FF2B5EF4-FFF2-40B4-BE49-F238E27FC236}">
                <a16:creationId xmlns:a16="http://schemas.microsoft.com/office/drawing/2014/main" id="{AA66B327-B8A0-4457-A7D3-5BBA418BC1B4}"/>
              </a:ext>
            </a:extLst>
          </p:cNvPr>
          <p:cNvSpPr txBox="1"/>
          <p:nvPr/>
        </p:nvSpPr>
        <p:spPr>
          <a:xfrm>
            <a:off x="7891503" y="3092152"/>
            <a:ext cx="36296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solidFill>
                  <a:srgbClr val="143E56"/>
                </a:solidFill>
                <a:latin typeface="Poppins" panose="00000500000000000000" pitchFamily="2" charset="0"/>
                <a:cs typeface="Poppins" panose="00000500000000000000" pitchFamily="2" charset="0"/>
              </a:rPr>
              <a:t>EXTROVERTED preference</a:t>
            </a:r>
          </a:p>
        </p:txBody>
      </p:sp>
      <p:sp>
        <p:nvSpPr>
          <p:cNvPr id="12" name="TextBox 1">
            <a:extLst>
              <a:ext uri="{FF2B5EF4-FFF2-40B4-BE49-F238E27FC236}">
                <a16:creationId xmlns:a16="http://schemas.microsoft.com/office/drawing/2014/main" id="{F3E7FED7-2ED5-4072-B46E-523CA9679C35}"/>
              </a:ext>
            </a:extLst>
          </p:cNvPr>
          <p:cNvSpPr txBox="1"/>
          <p:nvPr/>
        </p:nvSpPr>
        <p:spPr>
          <a:xfrm>
            <a:off x="4281154" y="945793"/>
            <a:ext cx="362969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solidFill>
                  <a:srgbClr val="143E56"/>
                </a:solidFill>
                <a:latin typeface="Poppins" panose="00000500000000000000" pitchFamily="2" charset="0"/>
                <a:cs typeface="Poppins" panose="00000500000000000000" pitchFamily="2" charset="0"/>
              </a:rPr>
              <a:t>THINKING preference</a:t>
            </a:r>
          </a:p>
        </p:txBody>
      </p:sp>
      <p:sp>
        <p:nvSpPr>
          <p:cNvPr id="13" name="TextBox 1">
            <a:extLst>
              <a:ext uri="{FF2B5EF4-FFF2-40B4-BE49-F238E27FC236}">
                <a16:creationId xmlns:a16="http://schemas.microsoft.com/office/drawing/2014/main" id="{BFDBF1F2-3FBF-4636-96F0-41E0851BB501}"/>
              </a:ext>
            </a:extLst>
          </p:cNvPr>
          <p:cNvSpPr txBox="1"/>
          <p:nvPr/>
        </p:nvSpPr>
        <p:spPr>
          <a:xfrm>
            <a:off x="4247481" y="5743851"/>
            <a:ext cx="365901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b="1">
                <a:solidFill>
                  <a:srgbClr val="143E56"/>
                </a:solidFill>
                <a:latin typeface="Poppins" panose="00000500000000000000" pitchFamily="2" charset="0"/>
                <a:cs typeface="Poppins" panose="00000500000000000000" pitchFamily="2" charset="0"/>
              </a:rPr>
              <a:t>FEELING preference</a:t>
            </a:r>
          </a:p>
        </p:txBody>
      </p:sp>
      <p:pic>
        <p:nvPicPr>
          <p:cNvPr id="2" name="Picture 1" descr="Graphical user interface, text, application, email&#10;&#10;Description automatically generated">
            <a:extLst>
              <a:ext uri="{FF2B5EF4-FFF2-40B4-BE49-F238E27FC236}">
                <a16:creationId xmlns:a16="http://schemas.microsoft.com/office/drawing/2014/main" id="{3FE65137-AE09-549C-7DD2-33B76DAA106F}"/>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8BFC4949-D6C0-1FE8-2F70-25C80D86C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46403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6F5D063-A093-334B-A1C9-8EF5F7DBDB8A}"/>
              </a:ext>
            </a:extLst>
          </p:cNvPr>
          <p:cNvGrpSpPr/>
          <p:nvPr/>
        </p:nvGrpSpPr>
        <p:grpSpPr>
          <a:xfrm>
            <a:off x="6096004" y="1032646"/>
            <a:ext cx="5523581" cy="4792709"/>
            <a:chOff x="7579035" y="438698"/>
            <a:chExt cx="3773845" cy="3274495"/>
          </a:xfrm>
        </p:grpSpPr>
        <p:pic>
          <p:nvPicPr>
            <p:cNvPr id="66" name="Picture 5" descr="Picture 5">
              <a:extLst>
                <a:ext uri="{FF2B5EF4-FFF2-40B4-BE49-F238E27FC236}">
                  <a16:creationId xmlns:a16="http://schemas.microsoft.com/office/drawing/2014/main" id="{8988D29A-71E4-44CB-A44C-17AD95BE10A3}"/>
                </a:ext>
              </a:extLst>
            </p:cNvPr>
            <p:cNvPicPr>
              <a:picLocks noChangeAspect="1"/>
            </p:cNvPicPr>
            <p:nvPr/>
          </p:nvPicPr>
          <p:blipFill>
            <a:blip r:embed="rId3"/>
            <a:srcRect l="994" t="999" r="952" b="999"/>
            <a:stretch>
              <a:fillRect/>
            </a:stretch>
          </p:blipFill>
          <p:spPr>
            <a:xfrm>
              <a:off x="8476635" y="1126191"/>
              <a:ext cx="1782530" cy="1781571"/>
            </a:xfrm>
            <a:custGeom>
              <a:avLst/>
              <a:gdLst/>
              <a:ahLst/>
              <a:cxnLst>
                <a:cxn ang="0">
                  <a:pos x="wd2" y="hd2"/>
                </a:cxn>
                <a:cxn ang="5400000">
                  <a:pos x="wd2" y="hd2"/>
                </a:cxn>
                <a:cxn ang="10800000">
                  <a:pos x="wd2" y="hd2"/>
                </a:cxn>
                <a:cxn ang="16200000">
                  <a:pos x="wd2" y="hd2"/>
                </a:cxn>
              </a:cxnLst>
              <a:rect l="0" t="0" r="r" b="b"/>
              <a:pathLst>
                <a:path w="21374" h="21463" extrusionOk="0">
                  <a:moveTo>
                    <a:pt x="10584" y="0"/>
                  </a:moveTo>
                  <a:cubicBezTo>
                    <a:pt x="7913" y="21"/>
                    <a:pt x="5224" y="1035"/>
                    <a:pt x="3121" y="3139"/>
                  </a:cubicBezTo>
                  <a:cubicBezTo>
                    <a:pt x="957" y="5303"/>
                    <a:pt x="-138" y="8175"/>
                    <a:pt x="14" y="11279"/>
                  </a:cubicBezTo>
                  <a:cubicBezTo>
                    <a:pt x="257" y="16231"/>
                    <a:pt x="3625" y="20210"/>
                    <a:pt x="8484" y="21290"/>
                  </a:cubicBezTo>
                  <a:cubicBezTo>
                    <a:pt x="9745" y="21570"/>
                    <a:pt x="12287" y="21500"/>
                    <a:pt x="13482" y="21153"/>
                  </a:cubicBezTo>
                  <a:cubicBezTo>
                    <a:pt x="17367" y="20024"/>
                    <a:pt x="20095" y="17252"/>
                    <a:pt x="21095" y="13412"/>
                  </a:cubicBezTo>
                  <a:cubicBezTo>
                    <a:pt x="21367" y="12371"/>
                    <a:pt x="21462" y="10161"/>
                    <a:pt x="21284" y="9044"/>
                  </a:cubicBezTo>
                  <a:cubicBezTo>
                    <a:pt x="21122" y="8029"/>
                    <a:pt x="20744" y="6832"/>
                    <a:pt x="20307" y="5959"/>
                  </a:cubicBezTo>
                  <a:cubicBezTo>
                    <a:pt x="18357" y="2059"/>
                    <a:pt x="14488" y="-30"/>
                    <a:pt x="10584" y="0"/>
                  </a:cubicBezTo>
                  <a:close/>
                  <a:moveTo>
                    <a:pt x="10648" y="6630"/>
                  </a:moveTo>
                  <a:cubicBezTo>
                    <a:pt x="11252" y="6629"/>
                    <a:pt x="11869" y="6777"/>
                    <a:pt x="12480" y="7079"/>
                  </a:cubicBezTo>
                  <a:cubicBezTo>
                    <a:pt x="13958" y="7810"/>
                    <a:pt x="14775" y="9107"/>
                    <a:pt x="14778" y="10732"/>
                  </a:cubicBezTo>
                  <a:cubicBezTo>
                    <a:pt x="14782" y="12351"/>
                    <a:pt x="13922" y="13743"/>
                    <a:pt x="12487" y="14444"/>
                  </a:cubicBezTo>
                  <a:cubicBezTo>
                    <a:pt x="10663" y="15334"/>
                    <a:pt x="8580" y="14804"/>
                    <a:pt x="7383" y="13148"/>
                  </a:cubicBezTo>
                  <a:cubicBezTo>
                    <a:pt x="6187" y="11494"/>
                    <a:pt x="6379" y="9314"/>
                    <a:pt x="7846" y="7866"/>
                  </a:cubicBezTo>
                  <a:cubicBezTo>
                    <a:pt x="8674" y="7049"/>
                    <a:pt x="9641" y="6632"/>
                    <a:pt x="10648" y="6630"/>
                  </a:cubicBezTo>
                  <a:close/>
                </a:path>
              </a:pathLst>
            </a:custGeom>
            <a:ln w="12700">
              <a:miter lim="400000"/>
            </a:ln>
          </p:spPr>
        </p:pic>
        <p:grpSp>
          <p:nvGrpSpPr>
            <p:cNvPr id="9" name="Group 8">
              <a:extLst>
                <a:ext uri="{FF2B5EF4-FFF2-40B4-BE49-F238E27FC236}">
                  <a16:creationId xmlns:a16="http://schemas.microsoft.com/office/drawing/2014/main" id="{55117B54-2041-4D78-BECA-F0AECE8A3F18}"/>
                </a:ext>
              </a:extLst>
            </p:cNvPr>
            <p:cNvGrpSpPr/>
            <p:nvPr/>
          </p:nvGrpSpPr>
          <p:grpSpPr>
            <a:xfrm>
              <a:off x="7579035" y="438698"/>
              <a:ext cx="1373286" cy="1126090"/>
              <a:chOff x="432719" y="895141"/>
              <a:chExt cx="2878137" cy="2360067"/>
            </a:xfrm>
          </p:grpSpPr>
          <p:grpSp>
            <p:nvGrpSpPr>
              <p:cNvPr id="31" name="Group 30">
                <a:extLst>
                  <a:ext uri="{FF2B5EF4-FFF2-40B4-BE49-F238E27FC236}">
                    <a16:creationId xmlns:a16="http://schemas.microsoft.com/office/drawing/2014/main" id="{915A95FF-F9A0-4120-BEC8-63C44BDFEBC2}"/>
                  </a:ext>
                </a:extLst>
              </p:cNvPr>
              <p:cNvGrpSpPr/>
              <p:nvPr/>
            </p:nvGrpSpPr>
            <p:grpSpPr>
              <a:xfrm>
                <a:off x="1747347" y="922047"/>
                <a:ext cx="1030352" cy="1414745"/>
                <a:chOff x="6956632" y="907710"/>
                <a:chExt cx="1030352" cy="1414745"/>
              </a:xfrm>
            </p:grpSpPr>
            <p:pic>
              <p:nvPicPr>
                <p:cNvPr id="12" name="Picture 11">
                  <a:extLst>
                    <a:ext uri="{FF2B5EF4-FFF2-40B4-BE49-F238E27FC236}">
                      <a16:creationId xmlns:a16="http://schemas.microsoft.com/office/drawing/2014/main" id="{206E34D4-B6C7-43CF-A98D-E5BEBC4A58A8}"/>
                    </a:ext>
                  </a:extLst>
                </p:cNvPr>
                <p:cNvPicPr>
                  <a:picLocks noChangeAspect="1"/>
                </p:cNvPicPr>
                <p:nvPr/>
              </p:nvPicPr>
              <p:blipFill>
                <a:blip r:embed="rId4"/>
                <a:stretch>
                  <a:fillRect/>
                </a:stretch>
              </p:blipFill>
              <p:spPr>
                <a:xfrm>
                  <a:off x="6996770" y="907710"/>
                  <a:ext cx="990214" cy="1393065"/>
                </a:xfrm>
                <a:prstGeom prst="rect">
                  <a:avLst/>
                </a:prstGeom>
              </p:spPr>
            </p:pic>
            <p:sp>
              <p:nvSpPr>
                <p:cNvPr id="22" name="Rectangle: Rounded Corners 21">
                  <a:extLst>
                    <a:ext uri="{FF2B5EF4-FFF2-40B4-BE49-F238E27FC236}">
                      <a16:creationId xmlns:a16="http://schemas.microsoft.com/office/drawing/2014/main" id="{CB61A94E-EE98-4FB2-B4BE-39CC973C4CB2}"/>
                    </a:ext>
                  </a:extLst>
                </p:cNvPr>
                <p:cNvSpPr/>
                <p:nvPr/>
              </p:nvSpPr>
              <p:spPr>
                <a:xfrm>
                  <a:off x="6956632" y="911880"/>
                  <a:ext cx="1012684" cy="141057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35" name="Group 34">
                <a:extLst>
                  <a:ext uri="{FF2B5EF4-FFF2-40B4-BE49-F238E27FC236}">
                    <a16:creationId xmlns:a16="http://schemas.microsoft.com/office/drawing/2014/main" id="{8C154EFA-02C0-4D12-B67A-550416F6D4B6}"/>
                  </a:ext>
                </a:extLst>
              </p:cNvPr>
              <p:cNvGrpSpPr/>
              <p:nvPr/>
            </p:nvGrpSpPr>
            <p:grpSpPr>
              <a:xfrm>
                <a:off x="432719" y="895141"/>
                <a:ext cx="1038442" cy="1427438"/>
                <a:chOff x="6943483" y="3860179"/>
                <a:chExt cx="1038442" cy="1427438"/>
              </a:xfrm>
            </p:grpSpPr>
            <p:pic>
              <p:nvPicPr>
                <p:cNvPr id="20" name="Picture 19">
                  <a:extLst>
                    <a:ext uri="{FF2B5EF4-FFF2-40B4-BE49-F238E27FC236}">
                      <a16:creationId xmlns:a16="http://schemas.microsoft.com/office/drawing/2014/main" id="{45056700-4540-4C1F-B450-83CF22E54C25}"/>
                    </a:ext>
                  </a:extLst>
                </p:cNvPr>
                <p:cNvPicPr>
                  <a:picLocks noChangeAspect="1"/>
                </p:cNvPicPr>
                <p:nvPr/>
              </p:nvPicPr>
              <p:blipFill>
                <a:blip r:embed="rId5"/>
                <a:stretch>
                  <a:fillRect/>
                </a:stretch>
              </p:blipFill>
              <p:spPr>
                <a:xfrm>
                  <a:off x="6985278" y="3860179"/>
                  <a:ext cx="996647" cy="1388517"/>
                </a:xfrm>
                <a:prstGeom prst="rect">
                  <a:avLst/>
                </a:prstGeom>
              </p:spPr>
            </p:pic>
            <p:sp>
              <p:nvSpPr>
                <p:cNvPr id="23" name="Rectangle: Rounded Corners 22">
                  <a:extLst>
                    <a:ext uri="{FF2B5EF4-FFF2-40B4-BE49-F238E27FC236}">
                      <a16:creationId xmlns:a16="http://schemas.microsoft.com/office/drawing/2014/main" id="{C50D37DD-2137-406B-BE04-924555A9BBD7}"/>
                    </a:ext>
                  </a:extLst>
                </p:cNvPr>
                <p:cNvSpPr/>
                <p:nvPr/>
              </p:nvSpPr>
              <p:spPr>
                <a:xfrm>
                  <a:off x="6943483" y="3877042"/>
                  <a:ext cx="1012684" cy="141057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46" name="Group 45">
                <a:extLst>
                  <a:ext uri="{FF2B5EF4-FFF2-40B4-BE49-F238E27FC236}">
                    <a16:creationId xmlns:a16="http://schemas.microsoft.com/office/drawing/2014/main" id="{35E9AC4C-E07D-4498-A0D3-80F5CEC75AA5}"/>
                  </a:ext>
                </a:extLst>
              </p:cNvPr>
              <p:cNvGrpSpPr/>
              <p:nvPr/>
            </p:nvGrpSpPr>
            <p:grpSpPr>
              <a:xfrm>
                <a:off x="765523" y="1769319"/>
                <a:ext cx="1052761" cy="1473382"/>
                <a:chOff x="330526" y="842697"/>
                <a:chExt cx="1812011" cy="2535983"/>
              </a:xfrm>
            </p:grpSpPr>
            <p:pic>
              <p:nvPicPr>
                <p:cNvPr id="47" name="Picture 46">
                  <a:extLst>
                    <a:ext uri="{FF2B5EF4-FFF2-40B4-BE49-F238E27FC236}">
                      <a16:creationId xmlns:a16="http://schemas.microsoft.com/office/drawing/2014/main" id="{ACEC7014-1618-4829-8864-7894575DA2BB}"/>
                    </a:ext>
                  </a:extLst>
                </p:cNvPr>
                <p:cNvPicPr>
                  <a:picLocks noChangeAspect="1"/>
                </p:cNvPicPr>
                <p:nvPr/>
              </p:nvPicPr>
              <p:blipFill>
                <a:blip r:embed="rId6"/>
                <a:stretch>
                  <a:fillRect/>
                </a:stretch>
              </p:blipFill>
              <p:spPr>
                <a:xfrm>
                  <a:off x="346081" y="842697"/>
                  <a:ext cx="1796456" cy="2480334"/>
                </a:xfrm>
                <a:prstGeom prst="rect">
                  <a:avLst/>
                </a:prstGeom>
              </p:spPr>
            </p:pic>
            <p:sp>
              <p:nvSpPr>
                <p:cNvPr id="48" name="Rectangle: Rounded Corners 47">
                  <a:extLst>
                    <a:ext uri="{FF2B5EF4-FFF2-40B4-BE49-F238E27FC236}">
                      <a16:creationId xmlns:a16="http://schemas.microsoft.com/office/drawing/2014/main" id="{ED0C0ADD-306F-49F7-96AF-2FF0423E6484}"/>
                    </a:ext>
                  </a:extLst>
                </p:cNvPr>
                <p:cNvSpPr/>
                <p:nvPr/>
              </p:nvSpPr>
              <p:spPr>
                <a:xfrm>
                  <a:off x="330526" y="858945"/>
                  <a:ext cx="1808975" cy="251973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49" name="Group 48">
                <a:extLst>
                  <a:ext uri="{FF2B5EF4-FFF2-40B4-BE49-F238E27FC236}">
                    <a16:creationId xmlns:a16="http://schemas.microsoft.com/office/drawing/2014/main" id="{EE9DD3D4-34FE-4061-A7DE-49D4F7034B42}"/>
                  </a:ext>
                </a:extLst>
              </p:cNvPr>
              <p:cNvGrpSpPr/>
              <p:nvPr/>
            </p:nvGrpSpPr>
            <p:grpSpPr>
              <a:xfrm>
                <a:off x="2257641" y="1791266"/>
                <a:ext cx="1053215" cy="1463942"/>
                <a:chOff x="2575882" y="3858903"/>
                <a:chExt cx="1812793" cy="2519735"/>
              </a:xfrm>
            </p:grpSpPr>
            <p:pic>
              <p:nvPicPr>
                <p:cNvPr id="50" name="Picture 49">
                  <a:extLst>
                    <a:ext uri="{FF2B5EF4-FFF2-40B4-BE49-F238E27FC236}">
                      <a16:creationId xmlns:a16="http://schemas.microsoft.com/office/drawing/2014/main" id="{A27F4E4D-F63A-434B-B182-67E134B20A3C}"/>
                    </a:ext>
                  </a:extLst>
                </p:cNvPr>
                <p:cNvPicPr>
                  <a:picLocks noChangeAspect="1"/>
                </p:cNvPicPr>
                <p:nvPr/>
              </p:nvPicPr>
              <p:blipFill>
                <a:blip r:embed="rId7"/>
                <a:stretch>
                  <a:fillRect/>
                </a:stretch>
              </p:blipFill>
              <p:spPr>
                <a:xfrm>
                  <a:off x="2575882" y="3867622"/>
                  <a:ext cx="1801370" cy="2498495"/>
                </a:xfrm>
                <a:prstGeom prst="rect">
                  <a:avLst/>
                </a:prstGeom>
              </p:spPr>
            </p:pic>
            <p:sp>
              <p:nvSpPr>
                <p:cNvPr id="51" name="Rectangle: Rounded Corners 50">
                  <a:extLst>
                    <a:ext uri="{FF2B5EF4-FFF2-40B4-BE49-F238E27FC236}">
                      <a16:creationId xmlns:a16="http://schemas.microsoft.com/office/drawing/2014/main" id="{16B278BB-9989-48FF-A651-5271431F4F78}"/>
                    </a:ext>
                  </a:extLst>
                </p:cNvPr>
                <p:cNvSpPr/>
                <p:nvPr/>
              </p:nvSpPr>
              <p:spPr>
                <a:xfrm>
                  <a:off x="2579700" y="3858903"/>
                  <a:ext cx="1808975" cy="2519735"/>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grpSp>
          <p:nvGrpSpPr>
            <p:cNvPr id="13" name="Group 12">
              <a:extLst>
                <a:ext uri="{FF2B5EF4-FFF2-40B4-BE49-F238E27FC236}">
                  <a16:creationId xmlns:a16="http://schemas.microsoft.com/office/drawing/2014/main" id="{B1D50C50-2074-4A9A-993D-1C1DF1C7FF56}"/>
                </a:ext>
              </a:extLst>
            </p:cNvPr>
            <p:cNvGrpSpPr/>
            <p:nvPr/>
          </p:nvGrpSpPr>
          <p:grpSpPr>
            <a:xfrm>
              <a:off x="9896418" y="2525517"/>
              <a:ext cx="1456462" cy="1187676"/>
              <a:chOff x="5378981" y="3763520"/>
              <a:chExt cx="3052460" cy="2489138"/>
            </a:xfrm>
          </p:grpSpPr>
          <p:grpSp>
            <p:nvGrpSpPr>
              <p:cNvPr id="65" name="Group 64">
                <a:extLst>
                  <a:ext uri="{FF2B5EF4-FFF2-40B4-BE49-F238E27FC236}">
                    <a16:creationId xmlns:a16="http://schemas.microsoft.com/office/drawing/2014/main" id="{3877D908-5C79-4DED-A2AD-7427DC05459D}"/>
                  </a:ext>
                </a:extLst>
              </p:cNvPr>
              <p:cNvGrpSpPr/>
              <p:nvPr/>
            </p:nvGrpSpPr>
            <p:grpSpPr>
              <a:xfrm>
                <a:off x="6977110" y="3763520"/>
                <a:ext cx="1059241" cy="1451783"/>
                <a:chOff x="6551544" y="3743002"/>
                <a:chExt cx="1059241" cy="1451783"/>
              </a:xfrm>
            </p:grpSpPr>
            <p:pic>
              <p:nvPicPr>
                <p:cNvPr id="10" name="Picture 9">
                  <a:extLst>
                    <a:ext uri="{FF2B5EF4-FFF2-40B4-BE49-F238E27FC236}">
                      <a16:creationId xmlns:a16="http://schemas.microsoft.com/office/drawing/2014/main" id="{344F2045-0FCD-452F-9E8A-FD17A532DAC7}"/>
                    </a:ext>
                  </a:extLst>
                </p:cNvPr>
                <p:cNvPicPr>
                  <a:picLocks noChangeAspect="1"/>
                </p:cNvPicPr>
                <p:nvPr/>
              </p:nvPicPr>
              <p:blipFill>
                <a:blip r:embed="rId8"/>
                <a:stretch>
                  <a:fillRect/>
                </a:stretch>
              </p:blipFill>
              <p:spPr>
                <a:xfrm>
                  <a:off x="6551544" y="3743002"/>
                  <a:ext cx="1059241" cy="1451783"/>
                </a:xfrm>
                <a:prstGeom prst="rect">
                  <a:avLst/>
                </a:prstGeom>
              </p:spPr>
            </p:pic>
            <p:sp>
              <p:nvSpPr>
                <p:cNvPr id="28" name="Rectangle: Rounded Corners 27">
                  <a:extLst>
                    <a:ext uri="{FF2B5EF4-FFF2-40B4-BE49-F238E27FC236}">
                      <a16:creationId xmlns:a16="http://schemas.microsoft.com/office/drawing/2014/main" id="{ABEEB129-FA31-4564-B9FD-009C162A29D7}"/>
                    </a:ext>
                  </a:extLst>
                </p:cNvPr>
                <p:cNvSpPr/>
                <p:nvPr/>
              </p:nvSpPr>
              <p:spPr>
                <a:xfrm>
                  <a:off x="6555045" y="3750291"/>
                  <a:ext cx="1012684" cy="141057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64" name="Group 63">
                <a:extLst>
                  <a:ext uri="{FF2B5EF4-FFF2-40B4-BE49-F238E27FC236}">
                    <a16:creationId xmlns:a16="http://schemas.microsoft.com/office/drawing/2014/main" id="{61AA7E16-2E81-4C3B-8AAA-1051C3C9B48D}"/>
                  </a:ext>
                </a:extLst>
              </p:cNvPr>
              <p:cNvGrpSpPr/>
              <p:nvPr/>
            </p:nvGrpSpPr>
            <p:grpSpPr>
              <a:xfrm>
                <a:off x="7408093" y="4829708"/>
                <a:ext cx="1023348" cy="1422950"/>
                <a:chOff x="6969998" y="4794307"/>
                <a:chExt cx="1023348" cy="1422950"/>
              </a:xfrm>
            </p:grpSpPr>
            <p:pic>
              <p:nvPicPr>
                <p:cNvPr id="16" name="Picture 15">
                  <a:extLst>
                    <a:ext uri="{FF2B5EF4-FFF2-40B4-BE49-F238E27FC236}">
                      <a16:creationId xmlns:a16="http://schemas.microsoft.com/office/drawing/2014/main" id="{63D4AC54-082F-4BF7-A799-005E0C4E47F2}"/>
                    </a:ext>
                  </a:extLst>
                </p:cNvPr>
                <p:cNvPicPr>
                  <a:picLocks noChangeAspect="1"/>
                </p:cNvPicPr>
                <p:nvPr/>
              </p:nvPicPr>
              <p:blipFill>
                <a:blip r:embed="rId9"/>
                <a:stretch>
                  <a:fillRect/>
                </a:stretch>
              </p:blipFill>
              <p:spPr>
                <a:xfrm>
                  <a:off x="6969998" y="4797673"/>
                  <a:ext cx="1023348" cy="1419584"/>
                </a:xfrm>
                <a:prstGeom prst="rect">
                  <a:avLst/>
                </a:prstGeom>
              </p:spPr>
            </p:pic>
            <p:sp>
              <p:nvSpPr>
                <p:cNvPr id="29" name="Rectangle: Rounded Corners 28">
                  <a:extLst>
                    <a:ext uri="{FF2B5EF4-FFF2-40B4-BE49-F238E27FC236}">
                      <a16:creationId xmlns:a16="http://schemas.microsoft.com/office/drawing/2014/main" id="{C11F2878-C8CD-4C3A-AB3B-2B67974DC6CC}"/>
                    </a:ext>
                  </a:extLst>
                </p:cNvPr>
                <p:cNvSpPr/>
                <p:nvPr/>
              </p:nvSpPr>
              <p:spPr>
                <a:xfrm>
                  <a:off x="6969998" y="4794307"/>
                  <a:ext cx="1012684" cy="141057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52" name="Group 51">
                <a:extLst>
                  <a:ext uri="{FF2B5EF4-FFF2-40B4-BE49-F238E27FC236}">
                    <a16:creationId xmlns:a16="http://schemas.microsoft.com/office/drawing/2014/main" id="{B95B6E13-CCF4-43B1-8E48-B1C6B11BE899}"/>
                  </a:ext>
                </a:extLst>
              </p:cNvPr>
              <p:cNvGrpSpPr/>
              <p:nvPr/>
            </p:nvGrpSpPr>
            <p:grpSpPr>
              <a:xfrm>
                <a:off x="5378981" y="3770809"/>
                <a:ext cx="1096237" cy="1505714"/>
                <a:chOff x="2583838" y="787047"/>
                <a:chExt cx="1886842" cy="2591633"/>
              </a:xfrm>
            </p:grpSpPr>
            <p:pic>
              <p:nvPicPr>
                <p:cNvPr id="53" name="Picture 52">
                  <a:extLst>
                    <a:ext uri="{FF2B5EF4-FFF2-40B4-BE49-F238E27FC236}">
                      <a16:creationId xmlns:a16="http://schemas.microsoft.com/office/drawing/2014/main" id="{FA324E48-A4A2-4323-8650-05AE547B3436}"/>
                    </a:ext>
                  </a:extLst>
                </p:cNvPr>
                <p:cNvPicPr>
                  <a:picLocks noChangeAspect="1"/>
                </p:cNvPicPr>
                <p:nvPr/>
              </p:nvPicPr>
              <p:blipFill>
                <a:blip r:embed="rId10"/>
                <a:stretch>
                  <a:fillRect/>
                </a:stretch>
              </p:blipFill>
              <p:spPr>
                <a:xfrm>
                  <a:off x="2583838" y="787047"/>
                  <a:ext cx="1886842" cy="25916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 name="Rectangle: Rounded Corners 53">
                  <a:extLst>
                    <a:ext uri="{FF2B5EF4-FFF2-40B4-BE49-F238E27FC236}">
                      <a16:creationId xmlns:a16="http://schemas.microsoft.com/office/drawing/2014/main" id="{3AD1D6A1-611A-47AA-9B48-2798A724E219}"/>
                    </a:ext>
                  </a:extLst>
                </p:cNvPr>
                <p:cNvSpPr/>
                <p:nvPr/>
              </p:nvSpPr>
              <p:spPr>
                <a:xfrm>
                  <a:off x="2615929" y="854871"/>
                  <a:ext cx="1808975" cy="251973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55" name="Group 54">
                <a:extLst>
                  <a:ext uri="{FF2B5EF4-FFF2-40B4-BE49-F238E27FC236}">
                    <a16:creationId xmlns:a16="http://schemas.microsoft.com/office/drawing/2014/main" id="{49E26841-61DB-416D-92B1-0932A404A019}"/>
                  </a:ext>
                </a:extLst>
              </p:cNvPr>
              <p:cNvGrpSpPr/>
              <p:nvPr/>
            </p:nvGrpSpPr>
            <p:grpSpPr>
              <a:xfrm>
                <a:off x="5907468" y="4751154"/>
                <a:ext cx="1088500" cy="1463942"/>
                <a:chOff x="4765539" y="892686"/>
                <a:chExt cx="1873524" cy="2519735"/>
              </a:xfrm>
            </p:grpSpPr>
            <p:pic>
              <p:nvPicPr>
                <p:cNvPr id="56" name="Picture 55">
                  <a:extLst>
                    <a:ext uri="{FF2B5EF4-FFF2-40B4-BE49-F238E27FC236}">
                      <a16:creationId xmlns:a16="http://schemas.microsoft.com/office/drawing/2014/main" id="{27025E1F-A6AC-4E61-AA95-C4CAEDAF0182}"/>
                    </a:ext>
                  </a:extLst>
                </p:cNvPr>
                <p:cNvPicPr>
                  <a:picLocks noChangeAspect="1"/>
                </p:cNvPicPr>
                <p:nvPr/>
              </p:nvPicPr>
              <p:blipFill>
                <a:blip r:embed="rId11"/>
                <a:stretch>
                  <a:fillRect/>
                </a:stretch>
              </p:blipFill>
              <p:spPr>
                <a:xfrm>
                  <a:off x="4827712" y="907895"/>
                  <a:ext cx="1811351" cy="2415136"/>
                </a:xfrm>
                <a:prstGeom prst="rect">
                  <a:avLst/>
                </a:prstGeom>
              </p:spPr>
            </p:pic>
            <p:sp>
              <p:nvSpPr>
                <p:cNvPr id="57" name="Rectangle: Rounded Corners 56">
                  <a:extLst>
                    <a:ext uri="{FF2B5EF4-FFF2-40B4-BE49-F238E27FC236}">
                      <a16:creationId xmlns:a16="http://schemas.microsoft.com/office/drawing/2014/main" id="{AA1BF231-2BDE-4B47-9C8E-92E480596FFC}"/>
                    </a:ext>
                  </a:extLst>
                </p:cNvPr>
                <p:cNvSpPr/>
                <p:nvPr/>
              </p:nvSpPr>
              <p:spPr>
                <a:xfrm>
                  <a:off x="4765539" y="892686"/>
                  <a:ext cx="1808975" cy="2519735"/>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grpSp>
          <p:nvGrpSpPr>
            <p:cNvPr id="7" name="Group 6">
              <a:extLst>
                <a:ext uri="{FF2B5EF4-FFF2-40B4-BE49-F238E27FC236}">
                  <a16:creationId xmlns:a16="http://schemas.microsoft.com/office/drawing/2014/main" id="{70D06F15-486D-43E9-BFE6-D18CCD7E77F3}"/>
                </a:ext>
              </a:extLst>
            </p:cNvPr>
            <p:cNvGrpSpPr/>
            <p:nvPr/>
          </p:nvGrpSpPr>
          <p:grpSpPr>
            <a:xfrm>
              <a:off x="7782480" y="2547797"/>
              <a:ext cx="1403545" cy="1142874"/>
              <a:chOff x="340444" y="3806497"/>
              <a:chExt cx="2941559" cy="2395242"/>
            </a:xfrm>
          </p:grpSpPr>
          <p:grpSp>
            <p:nvGrpSpPr>
              <p:cNvPr id="3" name="Group 2">
                <a:extLst>
                  <a:ext uri="{FF2B5EF4-FFF2-40B4-BE49-F238E27FC236}">
                    <a16:creationId xmlns:a16="http://schemas.microsoft.com/office/drawing/2014/main" id="{67D50AA8-AB1A-4E5E-B55C-C99DCC849BDB}"/>
                  </a:ext>
                </a:extLst>
              </p:cNvPr>
              <p:cNvGrpSpPr/>
              <p:nvPr/>
            </p:nvGrpSpPr>
            <p:grpSpPr>
              <a:xfrm>
                <a:off x="1612016" y="3806497"/>
                <a:ext cx="1048104" cy="1467226"/>
                <a:chOff x="2552145" y="868393"/>
                <a:chExt cx="1048104" cy="1467226"/>
              </a:xfrm>
            </p:grpSpPr>
            <p:pic>
              <p:nvPicPr>
                <p:cNvPr id="8" name="Picture 7">
                  <a:extLst>
                    <a:ext uri="{FF2B5EF4-FFF2-40B4-BE49-F238E27FC236}">
                      <a16:creationId xmlns:a16="http://schemas.microsoft.com/office/drawing/2014/main" id="{8522A279-BF00-4071-9119-0ED6D83EE37D}"/>
                    </a:ext>
                  </a:extLst>
                </p:cNvPr>
                <p:cNvPicPr>
                  <a:picLocks noChangeAspect="1"/>
                </p:cNvPicPr>
                <p:nvPr/>
              </p:nvPicPr>
              <p:blipFill>
                <a:blip r:embed="rId12"/>
                <a:stretch>
                  <a:fillRect/>
                </a:stretch>
              </p:blipFill>
              <p:spPr>
                <a:xfrm>
                  <a:off x="2552145" y="876432"/>
                  <a:ext cx="1048104" cy="1459187"/>
                </a:xfrm>
                <a:prstGeom prst="rect">
                  <a:avLst/>
                </a:prstGeom>
              </p:spPr>
            </p:pic>
            <p:sp>
              <p:nvSpPr>
                <p:cNvPr id="26" name="Rectangle: Rounded Corners 25">
                  <a:extLst>
                    <a:ext uri="{FF2B5EF4-FFF2-40B4-BE49-F238E27FC236}">
                      <a16:creationId xmlns:a16="http://schemas.microsoft.com/office/drawing/2014/main" id="{F1C7604D-6131-42F2-A4EB-9BC62825179F}"/>
                    </a:ext>
                  </a:extLst>
                </p:cNvPr>
                <p:cNvSpPr/>
                <p:nvPr/>
              </p:nvSpPr>
              <p:spPr>
                <a:xfrm>
                  <a:off x="2577398" y="868393"/>
                  <a:ext cx="1012684" cy="145820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32" name="Group 31">
                <a:extLst>
                  <a:ext uri="{FF2B5EF4-FFF2-40B4-BE49-F238E27FC236}">
                    <a16:creationId xmlns:a16="http://schemas.microsoft.com/office/drawing/2014/main" id="{7C639ECB-9F17-4A33-B126-8D41CB84DF44}"/>
                  </a:ext>
                </a:extLst>
              </p:cNvPr>
              <p:cNvGrpSpPr/>
              <p:nvPr/>
            </p:nvGrpSpPr>
            <p:grpSpPr>
              <a:xfrm>
                <a:off x="340444" y="3809637"/>
                <a:ext cx="1020386" cy="1428833"/>
                <a:chOff x="498658" y="3795228"/>
                <a:chExt cx="1020386" cy="1428833"/>
              </a:xfrm>
            </p:grpSpPr>
            <p:pic>
              <p:nvPicPr>
                <p:cNvPr id="14" name="Picture 13">
                  <a:extLst>
                    <a:ext uri="{FF2B5EF4-FFF2-40B4-BE49-F238E27FC236}">
                      <a16:creationId xmlns:a16="http://schemas.microsoft.com/office/drawing/2014/main" id="{4C418CEC-D5FB-423E-9F97-A1D856955025}"/>
                    </a:ext>
                  </a:extLst>
                </p:cNvPr>
                <p:cNvPicPr>
                  <a:picLocks noChangeAspect="1"/>
                </p:cNvPicPr>
                <p:nvPr/>
              </p:nvPicPr>
              <p:blipFill>
                <a:blip r:embed="rId13"/>
                <a:stretch>
                  <a:fillRect/>
                </a:stretch>
              </p:blipFill>
              <p:spPr>
                <a:xfrm>
                  <a:off x="506360" y="3795228"/>
                  <a:ext cx="1012684" cy="1405666"/>
                </a:xfrm>
                <a:prstGeom prst="rect">
                  <a:avLst/>
                </a:prstGeom>
              </p:spPr>
            </p:pic>
            <p:sp>
              <p:nvSpPr>
                <p:cNvPr id="27" name="Rectangle: Rounded Corners 26">
                  <a:extLst>
                    <a:ext uri="{FF2B5EF4-FFF2-40B4-BE49-F238E27FC236}">
                      <a16:creationId xmlns:a16="http://schemas.microsoft.com/office/drawing/2014/main" id="{2B070A82-3F27-46D6-8208-7C3829E4A36A}"/>
                    </a:ext>
                  </a:extLst>
                </p:cNvPr>
                <p:cNvSpPr/>
                <p:nvPr/>
              </p:nvSpPr>
              <p:spPr>
                <a:xfrm>
                  <a:off x="498658" y="3813486"/>
                  <a:ext cx="1012684" cy="141057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58" name="Group 57">
                <a:extLst>
                  <a:ext uri="{FF2B5EF4-FFF2-40B4-BE49-F238E27FC236}">
                    <a16:creationId xmlns:a16="http://schemas.microsoft.com/office/drawing/2014/main" id="{4895EAD5-672B-49F7-8214-A3F2DC732FE4}"/>
                  </a:ext>
                </a:extLst>
              </p:cNvPr>
              <p:cNvGrpSpPr/>
              <p:nvPr/>
            </p:nvGrpSpPr>
            <p:grpSpPr>
              <a:xfrm>
                <a:off x="2231006" y="4716163"/>
                <a:ext cx="1050997" cy="1471625"/>
                <a:chOff x="4830088" y="3867622"/>
                <a:chExt cx="1808975" cy="2532959"/>
              </a:xfrm>
            </p:grpSpPr>
            <p:pic>
              <p:nvPicPr>
                <p:cNvPr id="59" name="Picture 58">
                  <a:extLst>
                    <a:ext uri="{FF2B5EF4-FFF2-40B4-BE49-F238E27FC236}">
                      <a16:creationId xmlns:a16="http://schemas.microsoft.com/office/drawing/2014/main" id="{E6A5F5BE-E3C2-494F-A3EF-7E6C008F5EFB}"/>
                    </a:ext>
                  </a:extLst>
                </p:cNvPr>
                <p:cNvPicPr>
                  <a:picLocks noChangeAspect="1"/>
                </p:cNvPicPr>
                <p:nvPr/>
              </p:nvPicPr>
              <p:blipFill>
                <a:blip r:embed="rId14"/>
                <a:stretch>
                  <a:fillRect/>
                </a:stretch>
              </p:blipFill>
              <p:spPr>
                <a:xfrm>
                  <a:off x="4837693" y="3867622"/>
                  <a:ext cx="1801370" cy="2503689"/>
                </a:xfrm>
                <a:prstGeom prst="rect">
                  <a:avLst/>
                </a:prstGeom>
              </p:spPr>
            </p:pic>
            <p:sp>
              <p:nvSpPr>
                <p:cNvPr id="60" name="Rectangle: Rounded Corners 59">
                  <a:extLst>
                    <a:ext uri="{FF2B5EF4-FFF2-40B4-BE49-F238E27FC236}">
                      <a16:creationId xmlns:a16="http://schemas.microsoft.com/office/drawing/2014/main" id="{BC70E248-507C-4C3F-A511-F712DD75170E}"/>
                    </a:ext>
                  </a:extLst>
                </p:cNvPr>
                <p:cNvSpPr/>
                <p:nvPr/>
              </p:nvSpPr>
              <p:spPr>
                <a:xfrm>
                  <a:off x="4830088" y="3880846"/>
                  <a:ext cx="1808975" cy="251973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61" name="Group 60">
                <a:extLst>
                  <a:ext uri="{FF2B5EF4-FFF2-40B4-BE49-F238E27FC236}">
                    <a16:creationId xmlns:a16="http://schemas.microsoft.com/office/drawing/2014/main" id="{B1C9A19D-97E1-4B2A-967B-9E16C11AD8CF}"/>
                  </a:ext>
                </a:extLst>
              </p:cNvPr>
              <p:cNvGrpSpPr/>
              <p:nvPr/>
            </p:nvGrpSpPr>
            <p:grpSpPr>
              <a:xfrm>
                <a:off x="873623" y="4720084"/>
                <a:ext cx="1071419" cy="1481655"/>
                <a:chOff x="6902085" y="3870081"/>
                <a:chExt cx="1844124" cy="2550222"/>
              </a:xfrm>
            </p:grpSpPr>
            <p:pic>
              <p:nvPicPr>
                <p:cNvPr id="62" name="Picture 61">
                  <a:extLst>
                    <a:ext uri="{FF2B5EF4-FFF2-40B4-BE49-F238E27FC236}">
                      <a16:creationId xmlns:a16="http://schemas.microsoft.com/office/drawing/2014/main" id="{51ECE893-9866-4778-A056-C1CFB78E03A7}"/>
                    </a:ext>
                  </a:extLst>
                </p:cNvPr>
                <p:cNvPicPr>
                  <a:picLocks noChangeAspect="1"/>
                </p:cNvPicPr>
                <p:nvPr/>
              </p:nvPicPr>
              <p:blipFill>
                <a:blip r:embed="rId15"/>
                <a:stretch>
                  <a:fillRect/>
                </a:stretch>
              </p:blipFill>
              <p:spPr>
                <a:xfrm>
                  <a:off x="6944839" y="3870081"/>
                  <a:ext cx="1801370" cy="2487606"/>
                </a:xfrm>
                <a:prstGeom prst="rect">
                  <a:avLst/>
                </a:prstGeom>
              </p:spPr>
            </p:pic>
            <p:sp>
              <p:nvSpPr>
                <p:cNvPr id="63" name="Rectangle: Rounded Corners 62">
                  <a:extLst>
                    <a:ext uri="{FF2B5EF4-FFF2-40B4-BE49-F238E27FC236}">
                      <a16:creationId xmlns:a16="http://schemas.microsoft.com/office/drawing/2014/main" id="{C7378BAE-E3F1-454E-B911-FCD2E98BB42A}"/>
                    </a:ext>
                  </a:extLst>
                </p:cNvPr>
                <p:cNvSpPr/>
                <p:nvPr/>
              </p:nvSpPr>
              <p:spPr>
                <a:xfrm>
                  <a:off x="6902085" y="3900568"/>
                  <a:ext cx="1808975" cy="2519735"/>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grpSp>
          <p:nvGrpSpPr>
            <p:cNvPr id="11" name="Group 10">
              <a:extLst>
                <a:ext uri="{FF2B5EF4-FFF2-40B4-BE49-F238E27FC236}">
                  <a16:creationId xmlns:a16="http://schemas.microsoft.com/office/drawing/2014/main" id="{81269DA9-2DDF-42BD-9808-829A260551C3}"/>
                </a:ext>
              </a:extLst>
            </p:cNvPr>
            <p:cNvGrpSpPr/>
            <p:nvPr/>
          </p:nvGrpSpPr>
          <p:grpSpPr>
            <a:xfrm>
              <a:off x="9880622" y="490006"/>
              <a:ext cx="1467173" cy="1217952"/>
              <a:chOff x="5211514" y="807205"/>
              <a:chExt cx="3074905" cy="2552591"/>
            </a:xfrm>
          </p:grpSpPr>
          <p:grpSp>
            <p:nvGrpSpPr>
              <p:cNvPr id="34" name="Group 33">
                <a:extLst>
                  <a:ext uri="{FF2B5EF4-FFF2-40B4-BE49-F238E27FC236}">
                    <a16:creationId xmlns:a16="http://schemas.microsoft.com/office/drawing/2014/main" id="{05CB6E78-C1FE-41FB-BFFC-606147187692}"/>
                  </a:ext>
                </a:extLst>
              </p:cNvPr>
              <p:cNvGrpSpPr/>
              <p:nvPr/>
            </p:nvGrpSpPr>
            <p:grpSpPr>
              <a:xfrm>
                <a:off x="6706949" y="845833"/>
                <a:ext cx="1080523" cy="1487131"/>
                <a:chOff x="4854635" y="3833173"/>
                <a:chExt cx="1033031" cy="1421767"/>
              </a:xfrm>
            </p:grpSpPr>
            <p:pic>
              <p:nvPicPr>
                <p:cNvPr id="18" name="Picture 17">
                  <a:extLst>
                    <a:ext uri="{FF2B5EF4-FFF2-40B4-BE49-F238E27FC236}">
                      <a16:creationId xmlns:a16="http://schemas.microsoft.com/office/drawing/2014/main" id="{6B367D29-A505-461F-BDE5-AE238E40CE39}"/>
                    </a:ext>
                  </a:extLst>
                </p:cNvPr>
                <p:cNvPicPr>
                  <a:picLocks noChangeAspect="1"/>
                </p:cNvPicPr>
                <p:nvPr/>
              </p:nvPicPr>
              <p:blipFill>
                <a:blip r:embed="rId16"/>
                <a:stretch>
                  <a:fillRect/>
                </a:stretch>
              </p:blipFill>
              <p:spPr>
                <a:xfrm>
                  <a:off x="4854635" y="3833173"/>
                  <a:ext cx="1033031" cy="1421767"/>
                </a:xfrm>
                <a:prstGeom prst="rect">
                  <a:avLst/>
                </a:prstGeom>
              </p:spPr>
            </p:pic>
            <p:sp>
              <p:nvSpPr>
                <p:cNvPr id="25" name="Rectangle: Rounded Corners 24">
                  <a:extLst>
                    <a:ext uri="{FF2B5EF4-FFF2-40B4-BE49-F238E27FC236}">
                      <a16:creationId xmlns:a16="http://schemas.microsoft.com/office/drawing/2014/main" id="{C1401012-04C5-4670-A02A-732B8F7114A1}"/>
                    </a:ext>
                  </a:extLst>
                </p:cNvPr>
                <p:cNvSpPr/>
                <p:nvPr/>
              </p:nvSpPr>
              <p:spPr>
                <a:xfrm>
                  <a:off x="4859406" y="3840477"/>
                  <a:ext cx="1012684" cy="14105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40" name="Group 39">
                <a:extLst>
                  <a:ext uri="{FF2B5EF4-FFF2-40B4-BE49-F238E27FC236}">
                    <a16:creationId xmlns:a16="http://schemas.microsoft.com/office/drawing/2014/main" id="{811303AD-9B69-4DF2-806D-71F8828687FE}"/>
                  </a:ext>
                </a:extLst>
              </p:cNvPr>
              <p:cNvGrpSpPr/>
              <p:nvPr/>
            </p:nvGrpSpPr>
            <p:grpSpPr>
              <a:xfrm>
                <a:off x="5211514" y="807205"/>
                <a:ext cx="1080631" cy="1485913"/>
                <a:chOff x="6797081" y="854871"/>
                <a:chExt cx="1859979" cy="2557550"/>
              </a:xfrm>
            </p:grpSpPr>
            <p:pic>
              <p:nvPicPr>
                <p:cNvPr id="41" name="Picture 40">
                  <a:extLst>
                    <a:ext uri="{FF2B5EF4-FFF2-40B4-BE49-F238E27FC236}">
                      <a16:creationId xmlns:a16="http://schemas.microsoft.com/office/drawing/2014/main" id="{DDF2F150-711F-41C0-B4D9-96D1FE3A6D77}"/>
                    </a:ext>
                  </a:extLst>
                </p:cNvPr>
                <p:cNvPicPr>
                  <a:picLocks noChangeAspect="1"/>
                </p:cNvPicPr>
                <p:nvPr/>
              </p:nvPicPr>
              <p:blipFill>
                <a:blip r:embed="rId17"/>
                <a:stretch>
                  <a:fillRect/>
                </a:stretch>
              </p:blipFill>
              <p:spPr>
                <a:xfrm>
                  <a:off x="6797081" y="854871"/>
                  <a:ext cx="1845321" cy="2557550"/>
                </a:xfrm>
                <a:prstGeom prst="rect">
                  <a:avLst/>
                </a:prstGeom>
              </p:spPr>
            </p:pic>
            <p:sp>
              <p:nvSpPr>
                <p:cNvPr id="42" name="Rectangle: Rounded Corners 41">
                  <a:extLst>
                    <a:ext uri="{FF2B5EF4-FFF2-40B4-BE49-F238E27FC236}">
                      <a16:creationId xmlns:a16="http://schemas.microsoft.com/office/drawing/2014/main" id="{09BA8801-60A2-4114-B4A3-A6B612E0C940}"/>
                    </a:ext>
                  </a:extLst>
                </p:cNvPr>
                <p:cNvSpPr/>
                <p:nvPr/>
              </p:nvSpPr>
              <p:spPr>
                <a:xfrm>
                  <a:off x="6848085" y="886302"/>
                  <a:ext cx="1808975" cy="251973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43" name="Group 42">
                <a:extLst>
                  <a:ext uri="{FF2B5EF4-FFF2-40B4-BE49-F238E27FC236}">
                    <a16:creationId xmlns:a16="http://schemas.microsoft.com/office/drawing/2014/main" id="{4DF87268-2A05-496C-B9C7-554A199C1649}"/>
                  </a:ext>
                </a:extLst>
              </p:cNvPr>
              <p:cNvGrpSpPr/>
              <p:nvPr/>
            </p:nvGrpSpPr>
            <p:grpSpPr>
              <a:xfrm>
                <a:off x="7233291" y="1884238"/>
                <a:ext cx="1053128" cy="1475558"/>
                <a:chOff x="270586" y="3799508"/>
                <a:chExt cx="1812643" cy="2539728"/>
              </a:xfrm>
            </p:grpSpPr>
            <p:pic>
              <p:nvPicPr>
                <p:cNvPr id="44" name="Picture 43">
                  <a:extLst>
                    <a:ext uri="{FF2B5EF4-FFF2-40B4-BE49-F238E27FC236}">
                      <a16:creationId xmlns:a16="http://schemas.microsoft.com/office/drawing/2014/main" id="{27679E0A-6981-4348-9B8D-8E9127EB9D1D}"/>
                    </a:ext>
                  </a:extLst>
                </p:cNvPr>
                <p:cNvPicPr>
                  <a:picLocks noChangeAspect="1"/>
                </p:cNvPicPr>
                <p:nvPr/>
              </p:nvPicPr>
              <p:blipFill rotWithShape="1">
                <a:blip r:embed="rId18"/>
                <a:srcRect l="1724" r="3860" b="3249"/>
                <a:stretch/>
              </p:blipFill>
              <p:spPr>
                <a:xfrm>
                  <a:off x="281859" y="3799508"/>
                  <a:ext cx="1801370" cy="2539728"/>
                </a:xfrm>
                <a:prstGeom prst="rect">
                  <a:avLst/>
                </a:prstGeom>
              </p:spPr>
            </p:pic>
            <p:sp>
              <p:nvSpPr>
                <p:cNvPr id="45" name="Rectangle: Rounded Corners 44">
                  <a:extLst>
                    <a:ext uri="{FF2B5EF4-FFF2-40B4-BE49-F238E27FC236}">
                      <a16:creationId xmlns:a16="http://schemas.microsoft.com/office/drawing/2014/main" id="{E2EC9DD3-F6EB-4B05-BB98-EA77A9BAC163}"/>
                    </a:ext>
                  </a:extLst>
                </p:cNvPr>
                <p:cNvSpPr/>
                <p:nvPr/>
              </p:nvSpPr>
              <p:spPr>
                <a:xfrm>
                  <a:off x="270586" y="3819501"/>
                  <a:ext cx="1808975" cy="251973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nvGrpSpPr>
              <p:cNvPr id="2" name="Group 1">
                <a:extLst>
                  <a:ext uri="{FF2B5EF4-FFF2-40B4-BE49-F238E27FC236}">
                    <a16:creationId xmlns:a16="http://schemas.microsoft.com/office/drawing/2014/main" id="{7F2E21FD-7EDF-4651-B8D2-F7BA51B07138}"/>
                  </a:ext>
                </a:extLst>
              </p:cNvPr>
              <p:cNvGrpSpPr/>
              <p:nvPr/>
            </p:nvGrpSpPr>
            <p:grpSpPr>
              <a:xfrm>
                <a:off x="5773844" y="1879707"/>
                <a:ext cx="1048104" cy="1458684"/>
                <a:chOff x="489212" y="861836"/>
                <a:chExt cx="1048104" cy="1458684"/>
              </a:xfrm>
            </p:grpSpPr>
            <p:pic>
              <p:nvPicPr>
                <p:cNvPr id="6" name="Picture 5">
                  <a:extLst>
                    <a:ext uri="{FF2B5EF4-FFF2-40B4-BE49-F238E27FC236}">
                      <a16:creationId xmlns:a16="http://schemas.microsoft.com/office/drawing/2014/main" id="{8165BE01-1E93-4EB6-87E5-3DC004776E29}"/>
                    </a:ext>
                  </a:extLst>
                </p:cNvPr>
                <p:cNvPicPr>
                  <a:picLocks noChangeAspect="1"/>
                </p:cNvPicPr>
                <p:nvPr/>
              </p:nvPicPr>
              <p:blipFill>
                <a:blip r:embed="rId19"/>
                <a:stretch>
                  <a:fillRect/>
                </a:stretch>
              </p:blipFill>
              <p:spPr>
                <a:xfrm>
                  <a:off x="489212" y="861836"/>
                  <a:ext cx="1048104" cy="1445661"/>
                </a:xfrm>
                <a:prstGeom prst="rect">
                  <a:avLst/>
                </a:prstGeom>
              </p:spPr>
            </p:pic>
            <p:sp>
              <p:nvSpPr>
                <p:cNvPr id="24" name="Rectangle: Rounded Corners 23">
                  <a:extLst>
                    <a:ext uri="{FF2B5EF4-FFF2-40B4-BE49-F238E27FC236}">
                      <a16:creationId xmlns:a16="http://schemas.microsoft.com/office/drawing/2014/main" id="{F29D5D67-83B2-45BB-A8C1-0CBCF20EE9E9}"/>
                    </a:ext>
                  </a:extLst>
                </p:cNvPr>
                <p:cNvSpPr/>
                <p:nvPr/>
              </p:nvSpPr>
              <p:spPr>
                <a:xfrm>
                  <a:off x="491346" y="890847"/>
                  <a:ext cx="1026395" cy="142967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143E56"/>
                    </a:solidFill>
                    <a:latin typeface="Poppins" panose="00000500000000000000" pitchFamily="2" charset="0"/>
                    <a:cs typeface="Poppins" panose="00000500000000000000" pitchFamily="2" charset="0"/>
                  </a:endParaRPr>
                </a:p>
              </p:txBody>
            </p:sp>
          </p:grpSp>
        </p:grpSp>
      </p:grpSp>
      <p:sp>
        <p:nvSpPr>
          <p:cNvPr id="5" name="Rectangle 4">
            <a:extLst>
              <a:ext uri="{FF2B5EF4-FFF2-40B4-BE49-F238E27FC236}">
                <a16:creationId xmlns:a16="http://schemas.microsoft.com/office/drawing/2014/main" id="{B5B48A77-5B4E-3647-9736-5A906A408837}"/>
              </a:ext>
            </a:extLst>
          </p:cNvPr>
          <p:cNvSpPr/>
          <p:nvPr/>
        </p:nvSpPr>
        <p:spPr>
          <a:xfrm>
            <a:off x="573019" y="1856746"/>
            <a:ext cx="5830755" cy="2369880"/>
          </a:xfrm>
          <a:prstGeom prst="rect">
            <a:avLst/>
          </a:prstGeom>
        </p:spPr>
        <p:txBody>
          <a:bodyPr wrap="square">
            <a:spAutoFit/>
          </a:bodyPr>
          <a:lstStyle/>
          <a:p>
            <a:r>
              <a:rPr lang="en-US" sz="3200" b="1">
                <a:solidFill>
                  <a:srgbClr val="143E56"/>
                </a:solidFill>
                <a:latin typeface="Poppins" panose="00000500000000000000" pitchFamily="2" charset="0"/>
                <a:cs typeface="Poppins" panose="00000500000000000000" pitchFamily="2" charset="0"/>
              </a:rPr>
              <a:t>360 Card Game</a:t>
            </a:r>
          </a:p>
          <a:p>
            <a:endParaRPr lang="en-US" sz="3200" b="1">
              <a:solidFill>
                <a:srgbClr val="143E56"/>
              </a:solidFill>
              <a:latin typeface="Poppins" panose="00000500000000000000" pitchFamily="2" charset="0"/>
              <a:cs typeface="Poppins" panose="00000500000000000000" pitchFamily="2" charset="0"/>
            </a:endParaRPr>
          </a:p>
          <a:p>
            <a:r>
              <a:rPr lang="en-US" sz="2400">
                <a:solidFill>
                  <a:srgbClr val="143E56"/>
                </a:solidFill>
                <a:latin typeface="Poppins" panose="00000500000000000000" pitchFamily="2" charset="0"/>
                <a:cs typeface="Poppins" panose="00000500000000000000" pitchFamily="2" charset="0"/>
              </a:rPr>
              <a:t>What do you observe about other team members? </a:t>
            </a:r>
          </a:p>
          <a:p>
            <a:endParaRPr lang="en-US" sz="3200" b="1">
              <a:solidFill>
                <a:srgbClr val="143E56"/>
              </a:solidFill>
              <a:latin typeface="Poppins" panose="00000500000000000000" pitchFamily="2" charset="0"/>
              <a:cs typeface="Poppins" panose="00000500000000000000" pitchFamily="2" charset="0"/>
            </a:endParaRPr>
          </a:p>
        </p:txBody>
      </p:sp>
      <p:pic>
        <p:nvPicPr>
          <p:cNvPr id="4" name="Picture 3" descr="Graphical user interface, text, application, email&#10;&#10;Description automatically generated">
            <a:extLst>
              <a:ext uri="{FF2B5EF4-FFF2-40B4-BE49-F238E27FC236}">
                <a16:creationId xmlns:a16="http://schemas.microsoft.com/office/drawing/2014/main" id="{F53F9A48-47D0-EFB6-05F3-36FF343C1A36}"/>
              </a:ext>
            </a:extLst>
          </p:cNvPr>
          <p:cNvPicPr>
            <a:picLocks noChangeAspect="1"/>
          </p:cNvPicPr>
          <p:nvPr/>
        </p:nvPicPr>
        <p:blipFill rotWithShape="1">
          <a:blip r:embed="rId20">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17" name="Picture 16" descr="Logo, icon&#10;&#10;Description automatically generated with medium confidence">
            <a:extLst>
              <a:ext uri="{FF2B5EF4-FFF2-40B4-BE49-F238E27FC236}">
                <a16:creationId xmlns:a16="http://schemas.microsoft.com/office/drawing/2014/main" id="{A17EFF26-7499-0954-AF42-5447EA1A9A6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357279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65BE01-1E93-4EB6-87E5-3DC004776E29}"/>
              </a:ext>
            </a:extLst>
          </p:cNvPr>
          <p:cNvPicPr>
            <a:picLocks noChangeAspect="1"/>
          </p:cNvPicPr>
          <p:nvPr/>
        </p:nvPicPr>
        <p:blipFill>
          <a:blip r:embed="rId3"/>
          <a:stretch>
            <a:fillRect/>
          </a:stretch>
        </p:blipFill>
        <p:spPr>
          <a:xfrm>
            <a:off x="1889761" y="877985"/>
            <a:ext cx="1826957" cy="25589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D70D6A2B-D31C-4220-A199-5F96B83F63A0}"/>
              </a:ext>
            </a:extLst>
          </p:cNvPr>
          <p:cNvSpPr txBox="1"/>
          <p:nvPr/>
        </p:nvSpPr>
        <p:spPr>
          <a:xfrm>
            <a:off x="2578016" y="508652"/>
            <a:ext cx="397565" cy="369332"/>
          </a:xfrm>
          <a:prstGeom prst="rect">
            <a:avLst/>
          </a:prstGeom>
          <a:noFill/>
        </p:spPr>
        <p:txBody>
          <a:bodyPr wrap="square" rtlCol="0">
            <a:spAutoFit/>
          </a:bodyPr>
          <a:lstStyle/>
          <a:p>
            <a:r>
              <a:rPr lang="en-GB">
                <a:solidFill>
                  <a:schemeClr val="tx2"/>
                </a:solidFill>
                <a:latin typeface="Franklin Gothic Book" panose="020B0503020102020204" pitchFamily="34" charset="0"/>
              </a:rPr>
              <a:t>1.</a:t>
            </a:r>
          </a:p>
        </p:txBody>
      </p:sp>
      <p:pic>
        <p:nvPicPr>
          <p:cNvPr id="8" name="Picture 7">
            <a:extLst>
              <a:ext uri="{FF2B5EF4-FFF2-40B4-BE49-F238E27FC236}">
                <a16:creationId xmlns:a16="http://schemas.microsoft.com/office/drawing/2014/main" id="{8522A279-BF00-4071-9119-0ED6D83EE37D}"/>
              </a:ext>
            </a:extLst>
          </p:cNvPr>
          <p:cNvPicPr>
            <a:picLocks noChangeAspect="1"/>
          </p:cNvPicPr>
          <p:nvPr/>
        </p:nvPicPr>
        <p:blipFill>
          <a:blip r:embed="rId4"/>
          <a:stretch>
            <a:fillRect/>
          </a:stretch>
        </p:blipFill>
        <p:spPr>
          <a:xfrm>
            <a:off x="4084321" y="876433"/>
            <a:ext cx="1831381" cy="25589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BFF1AC29-48D6-4660-914F-33C2B78DD1BE}"/>
              </a:ext>
            </a:extLst>
          </p:cNvPr>
          <p:cNvSpPr txBox="1"/>
          <p:nvPr/>
        </p:nvSpPr>
        <p:spPr>
          <a:xfrm>
            <a:off x="4743033" y="499257"/>
            <a:ext cx="397565" cy="369332"/>
          </a:xfrm>
          <a:prstGeom prst="rect">
            <a:avLst/>
          </a:prstGeom>
          <a:noFill/>
        </p:spPr>
        <p:txBody>
          <a:bodyPr wrap="square" rtlCol="0">
            <a:spAutoFit/>
          </a:bodyPr>
          <a:lstStyle/>
          <a:p>
            <a:r>
              <a:rPr lang="en-GB">
                <a:solidFill>
                  <a:schemeClr val="tx2"/>
                </a:solidFill>
                <a:latin typeface="Franklin Gothic Book" panose="020B0503020102020204" pitchFamily="34" charset="0"/>
              </a:rPr>
              <a:t>2.</a:t>
            </a:r>
          </a:p>
        </p:txBody>
      </p:sp>
      <p:pic>
        <p:nvPicPr>
          <p:cNvPr id="10" name="Picture 9">
            <a:extLst>
              <a:ext uri="{FF2B5EF4-FFF2-40B4-BE49-F238E27FC236}">
                <a16:creationId xmlns:a16="http://schemas.microsoft.com/office/drawing/2014/main" id="{344F2045-0FCD-452F-9E8A-FD17A532DAC7}"/>
              </a:ext>
            </a:extLst>
          </p:cNvPr>
          <p:cNvPicPr>
            <a:picLocks noChangeAspect="1"/>
          </p:cNvPicPr>
          <p:nvPr/>
        </p:nvPicPr>
        <p:blipFill>
          <a:blip r:embed="rId5"/>
          <a:stretch>
            <a:fillRect/>
          </a:stretch>
        </p:blipFill>
        <p:spPr>
          <a:xfrm>
            <a:off x="6278880" y="868414"/>
            <a:ext cx="1826980" cy="2559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AFA3ED3E-1717-4293-A287-26EFB024E35B}"/>
              </a:ext>
            </a:extLst>
          </p:cNvPr>
          <p:cNvSpPr txBox="1"/>
          <p:nvPr/>
        </p:nvSpPr>
        <p:spPr>
          <a:xfrm>
            <a:off x="7071350" y="512025"/>
            <a:ext cx="397565" cy="369332"/>
          </a:xfrm>
          <a:prstGeom prst="rect">
            <a:avLst/>
          </a:prstGeom>
          <a:noFill/>
        </p:spPr>
        <p:txBody>
          <a:bodyPr wrap="square" rtlCol="0">
            <a:spAutoFit/>
          </a:bodyPr>
          <a:lstStyle/>
          <a:p>
            <a:r>
              <a:rPr lang="en-GB">
                <a:solidFill>
                  <a:schemeClr val="tx2"/>
                </a:solidFill>
                <a:latin typeface="Franklin Gothic Book" panose="020B0503020102020204" pitchFamily="34" charset="0"/>
              </a:rPr>
              <a:t>3.</a:t>
            </a:r>
          </a:p>
        </p:txBody>
      </p:sp>
      <p:pic>
        <p:nvPicPr>
          <p:cNvPr id="12" name="Picture 11">
            <a:extLst>
              <a:ext uri="{FF2B5EF4-FFF2-40B4-BE49-F238E27FC236}">
                <a16:creationId xmlns:a16="http://schemas.microsoft.com/office/drawing/2014/main" id="{206E34D4-B6C7-43CF-A98D-E5BEBC4A58A8}"/>
              </a:ext>
            </a:extLst>
          </p:cNvPr>
          <p:cNvPicPr>
            <a:picLocks noChangeAspect="1"/>
          </p:cNvPicPr>
          <p:nvPr/>
        </p:nvPicPr>
        <p:blipFill>
          <a:blip r:embed="rId6"/>
          <a:stretch>
            <a:fillRect/>
          </a:stretch>
        </p:blipFill>
        <p:spPr>
          <a:xfrm>
            <a:off x="8473441" y="870841"/>
            <a:ext cx="1827523" cy="2556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id="{5FF9FBAD-5158-4BC4-A6C1-AA3F65013DB9}"/>
              </a:ext>
            </a:extLst>
          </p:cNvPr>
          <p:cNvSpPr txBox="1"/>
          <p:nvPr/>
        </p:nvSpPr>
        <p:spPr>
          <a:xfrm>
            <a:off x="9124298" y="507100"/>
            <a:ext cx="397565" cy="369332"/>
          </a:xfrm>
          <a:prstGeom prst="rect">
            <a:avLst/>
          </a:prstGeom>
          <a:noFill/>
        </p:spPr>
        <p:txBody>
          <a:bodyPr wrap="square" rtlCol="0">
            <a:spAutoFit/>
          </a:bodyPr>
          <a:lstStyle/>
          <a:p>
            <a:r>
              <a:rPr lang="en-GB">
                <a:solidFill>
                  <a:schemeClr val="tx2"/>
                </a:solidFill>
                <a:latin typeface="Franklin Gothic Book" panose="020B0503020102020204" pitchFamily="34" charset="0"/>
              </a:rPr>
              <a:t>4.</a:t>
            </a:r>
          </a:p>
        </p:txBody>
      </p:sp>
      <p:pic>
        <p:nvPicPr>
          <p:cNvPr id="14" name="Picture 13">
            <a:extLst>
              <a:ext uri="{FF2B5EF4-FFF2-40B4-BE49-F238E27FC236}">
                <a16:creationId xmlns:a16="http://schemas.microsoft.com/office/drawing/2014/main" id="{4C418CEC-D5FB-423E-9F97-A1D856955025}"/>
              </a:ext>
            </a:extLst>
          </p:cNvPr>
          <p:cNvPicPr>
            <a:picLocks noChangeAspect="1"/>
          </p:cNvPicPr>
          <p:nvPr/>
        </p:nvPicPr>
        <p:blipFill>
          <a:blip r:embed="rId7"/>
          <a:stretch>
            <a:fillRect/>
          </a:stretch>
        </p:blipFill>
        <p:spPr>
          <a:xfrm>
            <a:off x="1902811" y="3864626"/>
            <a:ext cx="1825566" cy="2564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a:extLst>
              <a:ext uri="{FF2B5EF4-FFF2-40B4-BE49-F238E27FC236}">
                <a16:creationId xmlns:a16="http://schemas.microsoft.com/office/drawing/2014/main" id="{87D1780D-22FA-41AD-901F-F1836A90F99D}"/>
              </a:ext>
            </a:extLst>
          </p:cNvPr>
          <p:cNvSpPr txBox="1"/>
          <p:nvPr/>
        </p:nvSpPr>
        <p:spPr>
          <a:xfrm>
            <a:off x="2613161" y="3484627"/>
            <a:ext cx="397565" cy="369332"/>
          </a:xfrm>
          <a:prstGeom prst="rect">
            <a:avLst/>
          </a:prstGeom>
          <a:noFill/>
        </p:spPr>
        <p:txBody>
          <a:bodyPr wrap="square" rtlCol="0">
            <a:spAutoFit/>
          </a:bodyPr>
          <a:lstStyle/>
          <a:p>
            <a:r>
              <a:rPr lang="en-GB">
                <a:solidFill>
                  <a:schemeClr val="tx2"/>
                </a:solidFill>
                <a:latin typeface="Franklin Gothic Book" panose="020B0503020102020204" pitchFamily="34" charset="0"/>
              </a:rPr>
              <a:t>5.</a:t>
            </a:r>
          </a:p>
        </p:txBody>
      </p:sp>
      <p:pic>
        <p:nvPicPr>
          <p:cNvPr id="16" name="Picture 15">
            <a:extLst>
              <a:ext uri="{FF2B5EF4-FFF2-40B4-BE49-F238E27FC236}">
                <a16:creationId xmlns:a16="http://schemas.microsoft.com/office/drawing/2014/main" id="{63D4AC54-082F-4BF7-A799-005E0C4E47F2}"/>
              </a:ext>
            </a:extLst>
          </p:cNvPr>
          <p:cNvPicPr>
            <a:picLocks noChangeAspect="1"/>
          </p:cNvPicPr>
          <p:nvPr/>
        </p:nvPicPr>
        <p:blipFill>
          <a:blip r:embed="rId8"/>
          <a:stretch>
            <a:fillRect/>
          </a:stretch>
        </p:blipFill>
        <p:spPr>
          <a:xfrm>
            <a:off x="4084320" y="3819808"/>
            <a:ext cx="1824030" cy="2564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0A766F9D-C55A-4A0B-9038-2B6EF974A80B}"/>
              </a:ext>
            </a:extLst>
          </p:cNvPr>
          <p:cNvSpPr txBox="1"/>
          <p:nvPr/>
        </p:nvSpPr>
        <p:spPr>
          <a:xfrm>
            <a:off x="4736526" y="3490847"/>
            <a:ext cx="397565" cy="369332"/>
          </a:xfrm>
          <a:prstGeom prst="rect">
            <a:avLst/>
          </a:prstGeom>
          <a:noFill/>
        </p:spPr>
        <p:txBody>
          <a:bodyPr wrap="square" rtlCol="0">
            <a:spAutoFit/>
          </a:bodyPr>
          <a:lstStyle/>
          <a:p>
            <a:r>
              <a:rPr lang="en-GB">
                <a:solidFill>
                  <a:schemeClr val="tx2"/>
                </a:solidFill>
                <a:latin typeface="Franklin Gothic Book" panose="020B0503020102020204" pitchFamily="34" charset="0"/>
              </a:rPr>
              <a:t>6.</a:t>
            </a:r>
          </a:p>
        </p:txBody>
      </p:sp>
      <p:pic>
        <p:nvPicPr>
          <p:cNvPr id="18" name="Picture 17">
            <a:extLst>
              <a:ext uri="{FF2B5EF4-FFF2-40B4-BE49-F238E27FC236}">
                <a16:creationId xmlns:a16="http://schemas.microsoft.com/office/drawing/2014/main" id="{6B367D29-A505-461F-BDE5-AE238E40CE39}"/>
              </a:ext>
            </a:extLst>
          </p:cNvPr>
          <p:cNvPicPr>
            <a:picLocks noChangeAspect="1"/>
          </p:cNvPicPr>
          <p:nvPr/>
        </p:nvPicPr>
        <p:blipFill>
          <a:blip r:embed="rId9"/>
          <a:stretch>
            <a:fillRect/>
          </a:stretch>
        </p:blipFill>
        <p:spPr>
          <a:xfrm>
            <a:off x="6278881" y="3817089"/>
            <a:ext cx="1821047" cy="2568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a:extLst>
              <a:ext uri="{FF2B5EF4-FFF2-40B4-BE49-F238E27FC236}">
                <a16:creationId xmlns:a16="http://schemas.microsoft.com/office/drawing/2014/main" id="{B96DCC3E-6869-4AB8-89B5-43178B63ABC7}"/>
              </a:ext>
            </a:extLst>
          </p:cNvPr>
          <p:cNvSpPr txBox="1"/>
          <p:nvPr/>
        </p:nvSpPr>
        <p:spPr>
          <a:xfrm>
            <a:off x="7029817" y="3490847"/>
            <a:ext cx="397565" cy="369332"/>
          </a:xfrm>
          <a:prstGeom prst="rect">
            <a:avLst/>
          </a:prstGeom>
          <a:noFill/>
        </p:spPr>
        <p:txBody>
          <a:bodyPr wrap="square" rtlCol="0">
            <a:spAutoFit/>
          </a:bodyPr>
          <a:lstStyle/>
          <a:p>
            <a:r>
              <a:rPr lang="en-GB">
                <a:solidFill>
                  <a:schemeClr val="tx2"/>
                </a:solidFill>
                <a:latin typeface="Franklin Gothic Book" panose="020B0503020102020204" pitchFamily="34" charset="0"/>
              </a:rPr>
              <a:t>7.</a:t>
            </a:r>
          </a:p>
        </p:txBody>
      </p:sp>
      <p:pic>
        <p:nvPicPr>
          <p:cNvPr id="20" name="Picture 19">
            <a:extLst>
              <a:ext uri="{FF2B5EF4-FFF2-40B4-BE49-F238E27FC236}">
                <a16:creationId xmlns:a16="http://schemas.microsoft.com/office/drawing/2014/main" id="{45056700-4540-4C1F-B450-83CF22E54C25}"/>
              </a:ext>
            </a:extLst>
          </p:cNvPr>
          <p:cNvPicPr>
            <a:picLocks noChangeAspect="1"/>
          </p:cNvPicPr>
          <p:nvPr/>
        </p:nvPicPr>
        <p:blipFill>
          <a:blip r:embed="rId10"/>
          <a:stretch>
            <a:fillRect/>
          </a:stretch>
        </p:blipFill>
        <p:spPr>
          <a:xfrm>
            <a:off x="8473440" y="3820543"/>
            <a:ext cx="1826724" cy="2532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a:extLst>
              <a:ext uri="{FF2B5EF4-FFF2-40B4-BE49-F238E27FC236}">
                <a16:creationId xmlns:a16="http://schemas.microsoft.com/office/drawing/2014/main" id="{F63CDE53-3485-4AF8-99BA-D9FDFD3BA45E}"/>
              </a:ext>
            </a:extLst>
          </p:cNvPr>
          <p:cNvSpPr txBox="1"/>
          <p:nvPr/>
        </p:nvSpPr>
        <p:spPr>
          <a:xfrm>
            <a:off x="9138140" y="3495294"/>
            <a:ext cx="397565" cy="369332"/>
          </a:xfrm>
          <a:prstGeom prst="rect">
            <a:avLst/>
          </a:prstGeom>
          <a:noFill/>
        </p:spPr>
        <p:txBody>
          <a:bodyPr wrap="square" rtlCol="0">
            <a:spAutoFit/>
          </a:bodyPr>
          <a:lstStyle/>
          <a:p>
            <a:r>
              <a:rPr lang="en-GB">
                <a:solidFill>
                  <a:schemeClr val="tx2"/>
                </a:solidFill>
                <a:latin typeface="Franklin Gothic Book" panose="020B0503020102020204" pitchFamily="34" charset="0"/>
              </a:rPr>
              <a:t>8.</a:t>
            </a:r>
          </a:p>
        </p:txBody>
      </p:sp>
      <p:sp>
        <p:nvSpPr>
          <p:cNvPr id="2" name="Rectangle: Rounded Corners 1">
            <a:extLst>
              <a:ext uri="{FF2B5EF4-FFF2-40B4-BE49-F238E27FC236}">
                <a16:creationId xmlns:a16="http://schemas.microsoft.com/office/drawing/2014/main" id="{90A950B2-82D8-4DAE-81AF-DDDD50E546A2}"/>
              </a:ext>
            </a:extLst>
          </p:cNvPr>
          <p:cNvSpPr/>
          <p:nvPr/>
        </p:nvSpPr>
        <p:spPr>
          <a:xfrm>
            <a:off x="1887889" y="846023"/>
            <a:ext cx="1824337" cy="25486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BE93C6F0-0C72-48F7-A366-762540CD790E}"/>
              </a:ext>
            </a:extLst>
          </p:cNvPr>
          <p:cNvSpPr/>
          <p:nvPr/>
        </p:nvSpPr>
        <p:spPr>
          <a:xfrm>
            <a:off x="6270257" y="3817173"/>
            <a:ext cx="1824337" cy="25676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967ED70A-256A-4F73-A782-99F042A0064D}"/>
              </a:ext>
            </a:extLst>
          </p:cNvPr>
          <p:cNvSpPr/>
          <p:nvPr/>
        </p:nvSpPr>
        <p:spPr>
          <a:xfrm>
            <a:off x="4088936" y="881580"/>
            <a:ext cx="1828638" cy="255814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371F43B9-82F5-4BE2-BD73-72BF99ADAE81}"/>
              </a:ext>
            </a:extLst>
          </p:cNvPr>
          <p:cNvSpPr/>
          <p:nvPr/>
        </p:nvSpPr>
        <p:spPr>
          <a:xfrm>
            <a:off x="1898186" y="3824805"/>
            <a:ext cx="1828638" cy="255814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FC60846D-9BBA-4298-A572-573FAD16F652}"/>
              </a:ext>
            </a:extLst>
          </p:cNvPr>
          <p:cNvSpPr/>
          <p:nvPr/>
        </p:nvSpPr>
        <p:spPr>
          <a:xfrm>
            <a:off x="6267646" y="879339"/>
            <a:ext cx="1828639" cy="255414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9A9AB480-FCA7-4D50-ACBB-4733D3D32478}"/>
              </a:ext>
            </a:extLst>
          </p:cNvPr>
          <p:cNvSpPr/>
          <p:nvPr/>
        </p:nvSpPr>
        <p:spPr>
          <a:xfrm>
            <a:off x="4086421" y="3832089"/>
            <a:ext cx="1828639" cy="2554146"/>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5861F667-B4A5-4B88-93CD-3D4FE68DCADD}"/>
              </a:ext>
            </a:extLst>
          </p:cNvPr>
          <p:cNvSpPr/>
          <p:nvPr/>
        </p:nvSpPr>
        <p:spPr>
          <a:xfrm>
            <a:off x="8472642" y="856542"/>
            <a:ext cx="1824030" cy="253909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FE920A33-E52F-4AC0-9038-7147C436EB36}"/>
              </a:ext>
            </a:extLst>
          </p:cNvPr>
          <p:cNvSpPr/>
          <p:nvPr/>
        </p:nvSpPr>
        <p:spPr>
          <a:xfrm>
            <a:off x="8472642" y="3820999"/>
            <a:ext cx="1824030" cy="255814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Graphical user interface, text, application, email&#10;&#10;Description automatically generated">
            <a:extLst>
              <a:ext uri="{FF2B5EF4-FFF2-40B4-BE49-F238E27FC236}">
                <a16:creationId xmlns:a16="http://schemas.microsoft.com/office/drawing/2014/main" id="{BF333BF0-9D37-4516-AEC8-081FB0FB887C}"/>
              </a:ext>
            </a:extLst>
          </p:cNvPr>
          <p:cNvPicPr>
            <a:picLocks noChangeAspect="1"/>
          </p:cNvPicPr>
          <p:nvPr/>
        </p:nvPicPr>
        <p:blipFill rotWithShape="1">
          <a:blip r:embed="rId11">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5" name="Picture 4" descr="Logo, icon&#10;&#10;Description automatically generated with medium confidence">
            <a:extLst>
              <a:ext uri="{FF2B5EF4-FFF2-40B4-BE49-F238E27FC236}">
                <a16:creationId xmlns:a16="http://schemas.microsoft.com/office/drawing/2014/main" id="{D44CCBFE-A59F-91A3-010D-2A936291B3E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6575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animBg="1"/>
      <p:bldP spid="27" grpId="0" animBg="1"/>
      <p:bldP spid="29" grpId="0" animBg="1"/>
      <p:bldP spid="31" grpId="0" animBg="1"/>
      <p:bldP spid="33"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161FA3-200C-9C43-9281-796D20A64483}"/>
              </a:ext>
            </a:extLst>
          </p:cNvPr>
          <p:cNvSpPr txBox="1"/>
          <p:nvPr/>
        </p:nvSpPr>
        <p:spPr>
          <a:xfrm>
            <a:off x="2960998" y="509636"/>
            <a:ext cx="6246448" cy="584775"/>
          </a:xfrm>
          <a:prstGeom prst="rect">
            <a:avLst/>
          </a:prstGeom>
          <a:solidFill>
            <a:schemeClr val="bg1"/>
          </a:solidFill>
        </p:spPr>
        <p:txBody>
          <a:bodyPr wrap="square" rtlCol="0">
            <a:spAutoFit/>
          </a:bodyPr>
          <a:lstStyle/>
          <a:p>
            <a:pPr algn="ctr"/>
            <a:r>
              <a:rPr lang="en-US" sz="3200" b="1">
                <a:solidFill>
                  <a:srgbClr val="143E56"/>
                </a:solidFill>
                <a:latin typeface="Poppins" panose="00000500000000000000" pitchFamily="2" charset="0"/>
                <a:cs typeface="Poppins" panose="00000500000000000000" pitchFamily="2" charset="0"/>
              </a:rPr>
              <a:t>Leadership &amp; Management</a:t>
            </a:r>
          </a:p>
        </p:txBody>
      </p:sp>
      <p:sp>
        <p:nvSpPr>
          <p:cNvPr id="21" name="object 19">
            <a:extLst>
              <a:ext uri="{FF2B5EF4-FFF2-40B4-BE49-F238E27FC236}">
                <a16:creationId xmlns:a16="http://schemas.microsoft.com/office/drawing/2014/main" id="{BAD16476-6368-044F-9CE4-00918357AACB}"/>
              </a:ext>
            </a:extLst>
          </p:cNvPr>
          <p:cNvSpPr/>
          <p:nvPr/>
        </p:nvSpPr>
        <p:spPr>
          <a:xfrm>
            <a:off x="4415277" y="1972991"/>
            <a:ext cx="3337891" cy="3330773"/>
          </a:xfrm>
          <a:prstGeom prst="rect">
            <a:avLst/>
          </a:prstGeom>
          <a:blipFill>
            <a:blip r:embed="rId3" cstate="print"/>
            <a:stretch>
              <a:fillRect/>
            </a:stretch>
          </a:blipFill>
        </p:spPr>
        <p:txBody>
          <a:bodyPr wrap="square" lIns="0" tIns="0" rIns="0" bIns="0" rtlCol="0"/>
          <a:lstStyle/>
          <a:p>
            <a:endParaRPr sz="1200">
              <a:solidFill>
                <a:srgbClr val="143E56"/>
              </a:solidFill>
              <a:latin typeface="Poppins" panose="00000500000000000000" pitchFamily="2" charset="0"/>
              <a:cs typeface="Poppins" panose="00000500000000000000" pitchFamily="2" charset="0"/>
            </a:endParaRPr>
          </a:p>
        </p:txBody>
      </p:sp>
      <p:pic>
        <p:nvPicPr>
          <p:cNvPr id="2" name="Picture 1" descr="Graphical user interface, text, application, email&#10;&#10;Description automatically generated">
            <a:extLst>
              <a:ext uri="{FF2B5EF4-FFF2-40B4-BE49-F238E27FC236}">
                <a16:creationId xmlns:a16="http://schemas.microsoft.com/office/drawing/2014/main" id="{0DC9ED64-E71B-4E2B-2302-F7BCC6B0CD10}"/>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46561" r="14821" b="51292"/>
          <a:stretch/>
        </p:blipFill>
        <p:spPr>
          <a:xfrm>
            <a:off x="-1" y="6634902"/>
            <a:ext cx="12192001" cy="265622"/>
          </a:xfrm>
          <a:prstGeom prst="rect">
            <a:avLst/>
          </a:prstGeom>
        </p:spPr>
      </p:pic>
      <p:pic>
        <p:nvPicPr>
          <p:cNvPr id="3" name="Picture 2" descr="Logo, icon&#10;&#10;Description automatically generated with medium confidence">
            <a:extLst>
              <a:ext uri="{FF2B5EF4-FFF2-40B4-BE49-F238E27FC236}">
                <a16:creationId xmlns:a16="http://schemas.microsoft.com/office/drawing/2014/main" id="{B6AD3680-9D0A-C5C2-435F-75442BD98E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020" y="205461"/>
            <a:ext cx="842298" cy="669376"/>
          </a:xfrm>
          <a:prstGeom prst="rect">
            <a:avLst/>
          </a:prstGeom>
        </p:spPr>
      </p:pic>
    </p:spTree>
    <p:extLst>
      <p:ext uri="{BB962C8B-B14F-4D97-AF65-F5344CB8AC3E}">
        <p14:creationId xmlns:p14="http://schemas.microsoft.com/office/powerpoint/2010/main" val="2638289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4FBA451087214FACFD5ECD779766AF" ma:contentTypeVersion="16" ma:contentTypeDescription="Create a new document." ma:contentTypeScope="" ma:versionID="6aaf0d6a5374ceed3dfe20ea8352d033">
  <xsd:schema xmlns:xsd="http://www.w3.org/2001/XMLSchema" xmlns:xs="http://www.w3.org/2001/XMLSchema" xmlns:p="http://schemas.microsoft.com/office/2006/metadata/properties" xmlns:ns2="07df4daf-58d6-45cc-bacb-221c7e4144a6" xmlns:ns3="e56a6910-d9b8-4bde-85e3-fc231a43f308" targetNamespace="http://schemas.microsoft.com/office/2006/metadata/properties" ma:root="true" ma:fieldsID="78c01b43f15ad4896de066a32e4b7564" ns2:_="" ns3:_="">
    <xsd:import namespace="07df4daf-58d6-45cc-bacb-221c7e4144a6"/>
    <xsd:import namespace="e56a6910-d9b8-4bde-85e3-fc231a43f3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f4daf-58d6-45cc-bacb-221c7e41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425c08-834a-45c1-9f0c-7e944c91ad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6a6910-d9b8-4bde-85e3-fc231a43f3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5c08af-1139-4212-90d4-53bbf510771c}" ma:internalName="TaxCatchAll" ma:showField="CatchAllData" ma:web="e56a6910-d9b8-4bde-85e3-fc231a43f3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56a6910-d9b8-4bde-85e3-fc231a43f308">
      <UserInfo>
        <DisplayName>Daniel Brooks</DisplayName>
        <AccountId>17</AccountId>
        <AccountType/>
      </UserInfo>
    </SharedWithUsers>
    <lcf76f155ced4ddcb4097134ff3c332f xmlns="07df4daf-58d6-45cc-bacb-221c7e4144a6">
      <Terms xmlns="http://schemas.microsoft.com/office/infopath/2007/PartnerControls"/>
    </lcf76f155ced4ddcb4097134ff3c332f>
    <TaxCatchAll xmlns="e56a6910-d9b8-4bde-85e3-fc231a43f308" xsi:nil="true"/>
  </documentManagement>
</p:properties>
</file>

<file path=customXml/itemProps1.xml><?xml version="1.0" encoding="utf-8"?>
<ds:datastoreItem xmlns:ds="http://schemas.openxmlformats.org/officeDocument/2006/customXml" ds:itemID="{07024CF8-BD4A-4522-AA19-279E019FDAAE}">
  <ds:schemaRefs>
    <ds:schemaRef ds:uri="http://schemas.microsoft.com/sharepoint/v3/contenttype/forms"/>
  </ds:schemaRefs>
</ds:datastoreItem>
</file>

<file path=customXml/itemProps2.xml><?xml version="1.0" encoding="utf-8"?>
<ds:datastoreItem xmlns:ds="http://schemas.openxmlformats.org/officeDocument/2006/customXml" ds:itemID="{BDC749EF-3923-4AC9-B56C-B5EF4E843CF6}"/>
</file>

<file path=customXml/itemProps3.xml><?xml version="1.0" encoding="utf-8"?>
<ds:datastoreItem xmlns:ds="http://schemas.openxmlformats.org/officeDocument/2006/customXml" ds:itemID="{BF084F7A-71B0-4891-9E9C-323D20A2F241}">
  <ds:schemaRefs>
    <ds:schemaRef ds:uri="http://schemas.microsoft.com/office/2006/documentManagement/types"/>
    <ds:schemaRef ds:uri="http://schemas.microsoft.com/office/infopath/2007/PartnerControl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e56a6910-d9b8-4bde-85e3-fc231a43f308"/>
    <ds:schemaRef ds:uri="07df4daf-58d6-45cc-bacb-221c7e4144a6"/>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TotalTime>
  <Words>3019</Words>
  <Application>Microsoft Office PowerPoint</Application>
  <PresentationFormat>Widescreen</PresentationFormat>
  <Paragraphs>472</Paragraphs>
  <Slides>30</Slides>
  <Notes>30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Franklin Gothic Book</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Authentic Leadership Styles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Brooks</dc:creator>
  <cp:lastModifiedBy>Emma Marshall</cp:lastModifiedBy>
  <cp:revision>6</cp:revision>
  <dcterms:created xsi:type="dcterms:W3CDTF">2020-12-17T14:02:25Z</dcterms:created>
  <dcterms:modified xsi:type="dcterms:W3CDTF">2023-08-01T14:30:14Z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0x0101001E4FBA451087214FACFD5ECD779766AF</vt:lpwstr>
  </property>
  <property fmtid="{D5CDD505-2E9C-101B-9397-08002B2CF9AE}" pid="3" name="MediaServiceImageTags">
    <vt:lpwstr/>
  </property>
</Properties>
</file>