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65"/>
  </p:notesMasterIdLst>
  <p:sldIdLst>
    <p:sldId id="781" r:id="rId6"/>
    <p:sldId id="615" r:id="rId7"/>
    <p:sldId id="753" r:id="rId8"/>
    <p:sldId id="771" r:id="rId9"/>
    <p:sldId id="758" r:id="rId10"/>
    <p:sldId id="569" r:id="rId11"/>
    <p:sldId id="581" r:id="rId12"/>
    <p:sldId id="632" r:id="rId13"/>
    <p:sldId id="743" r:id="rId14"/>
    <p:sldId id="642" r:id="rId15"/>
    <p:sldId id="756" r:id="rId16"/>
    <p:sldId id="590" r:id="rId17"/>
    <p:sldId id="591" r:id="rId18"/>
    <p:sldId id="592" r:id="rId19"/>
    <p:sldId id="593" r:id="rId20"/>
    <p:sldId id="650" r:id="rId21"/>
    <p:sldId id="651" r:id="rId22"/>
    <p:sldId id="759" r:id="rId23"/>
    <p:sldId id="445" r:id="rId24"/>
    <p:sldId id="260" r:id="rId25"/>
    <p:sldId id="594" r:id="rId26"/>
    <p:sldId id="557" r:id="rId27"/>
    <p:sldId id="558" r:id="rId28"/>
    <p:sldId id="559" r:id="rId29"/>
    <p:sldId id="560" r:id="rId30"/>
    <p:sldId id="531" r:id="rId31"/>
    <p:sldId id="774" r:id="rId32"/>
    <p:sldId id="775" r:id="rId33"/>
    <p:sldId id="761" r:id="rId34"/>
    <p:sldId id="762" r:id="rId35"/>
    <p:sldId id="461" r:id="rId36"/>
    <p:sldId id="750" r:id="rId37"/>
    <p:sldId id="605" r:id="rId38"/>
    <p:sldId id="763" r:id="rId39"/>
    <p:sldId id="626" r:id="rId40"/>
    <p:sldId id="625" r:id="rId41"/>
    <p:sldId id="624" r:id="rId42"/>
    <p:sldId id="627" r:id="rId43"/>
    <p:sldId id="772" r:id="rId44"/>
    <p:sldId id="600" r:id="rId45"/>
    <p:sldId id="653" r:id="rId46"/>
    <p:sldId id="277" r:id="rId47"/>
    <p:sldId id="636" r:id="rId48"/>
    <p:sldId id="773" r:id="rId49"/>
    <p:sldId id="768" r:id="rId50"/>
    <p:sldId id="780" r:id="rId51"/>
    <p:sldId id="464" r:id="rId52"/>
    <p:sldId id="441" r:id="rId53"/>
    <p:sldId id="778" r:id="rId54"/>
    <p:sldId id="776" r:id="rId55"/>
    <p:sldId id="503" r:id="rId56"/>
    <p:sldId id="769" r:id="rId57"/>
    <p:sldId id="635" r:id="rId58"/>
    <p:sldId id="740" r:id="rId59"/>
    <p:sldId id="401" r:id="rId60"/>
    <p:sldId id="779" r:id="rId61"/>
    <p:sldId id="639" r:id="rId62"/>
    <p:sldId id="630" r:id="rId63"/>
    <p:sldId id="647" r:id="rId6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 Brooks" initials="DB" lastIdx="12" clrIdx="0">
    <p:extLst>
      <p:ext uri="{19B8F6BF-5375-455C-9EA6-DF929625EA0E}">
        <p15:presenceInfo xmlns:p15="http://schemas.microsoft.com/office/powerpoint/2012/main" userId="S::daniel@colour-profiling.com::ff9cde6f-c1b3-47fc-ac58-e71bedd0b91c" providerId="AD"/>
      </p:ext>
    </p:extLst>
  </p:cmAuthor>
  <p:cmAuthor id="2" name="Grace Golf" initials="GG" lastIdx="20" clrIdx="1">
    <p:extLst>
      <p:ext uri="{19B8F6BF-5375-455C-9EA6-DF929625EA0E}">
        <p15:presenceInfo xmlns:p15="http://schemas.microsoft.com/office/powerpoint/2012/main" userId="S::grace@colour-profiling.com::4dde5f68-09e9-4618-b964-3a36d85cd12f" providerId="AD"/>
      </p:ext>
    </p:extLst>
  </p:cmAuthor>
  <p:cmAuthor id="3" name="Mark Herbert" initials="MH" lastIdx="1" clrIdx="2">
    <p:extLst>
      <p:ext uri="{19B8F6BF-5375-455C-9EA6-DF929625EA0E}">
        <p15:presenceInfo xmlns:p15="http://schemas.microsoft.com/office/powerpoint/2012/main" userId="S::mark.herbert@lcbc.org.uk::2018b251-adfe-4d54-a02d-dfee7d4f908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8265B"/>
    <a:srgbClr val="0D3E56"/>
    <a:srgbClr val="0F3D56"/>
    <a:srgbClr val="6CA5AF"/>
    <a:srgbClr val="CCE3E8"/>
    <a:srgbClr val="4186A2"/>
    <a:srgbClr val="39AFEF"/>
    <a:srgbClr val="A6CE39"/>
    <a:srgbClr val="EF4023"/>
    <a:srgbClr val="FBD5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0094CF-2FAE-4BC6-88EE-C1215ACC2EF0}" v="3" dt="2024-09-04T09:55:22.3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799" autoAdjust="0"/>
  </p:normalViewPr>
  <p:slideViewPr>
    <p:cSldViewPr snapToGrid="0">
      <p:cViewPr varScale="1">
        <p:scale>
          <a:sx n="100" d="100"/>
          <a:sy n="100" d="100"/>
        </p:scale>
        <p:origin x="954" y="8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Marshall" userId="a2b35d5f-839b-45d7-8609-6fea0563397b" providerId="ADAL" clId="{A74766DC-3DB4-4096-AE52-9AAD92FBBF26}"/>
    <pc:docChg chg="undo redo custSel addSld delSld modSld delMainMaster">
      <pc:chgData name="Emma Marshall" userId="a2b35d5f-839b-45d7-8609-6fea0563397b" providerId="ADAL" clId="{A74766DC-3DB4-4096-AE52-9AAD92FBBF26}" dt="2023-06-13T08:28:06.331" v="627" actId="122"/>
      <pc:docMkLst>
        <pc:docMk/>
      </pc:docMkLst>
      <pc:sldChg chg="add del">
        <pc:chgData name="Emma Marshall" userId="a2b35d5f-839b-45d7-8609-6fea0563397b" providerId="ADAL" clId="{A74766DC-3DB4-4096-AE52-9AAD92FBBF26}" dt="2023-06-12T13:37:43.958" v="220" actId="47"/>
        <pc:sldMkLst>
          <pc:docMk/>
          <pc:sldMk cId="3281789462" sldId="257"/>
        </pc:sldMkLst>
      </pc:sldChg>
      <pc:sldChg chg="add mod modShow modNotesTx">
        <pc:chgData name="Emma Marshall" userId="a2b35d5f-839b-45d7-8609-6fea0563397b" providerId="ADAL" clId="{A74766DC-3DB4-4096-AE52-9AAD92FBBF26}" dt="2023-06-12T13:12:14.907" v="94" actId="20577"/>
        <pc:sldMkLst>
          <pc:docMk/>
          <pc:sldMk cId="3169259465" sldId="260"/>
        </pc:sldMkLst>
      </pc:sldChg>
      <pc:sldChg chg="add del">
        <pc:chgData name="Emma Marshall" userId="a2b35d5f-839b-45d7-8609-6fea0563397b" providerId="ADAL" clId="{A74766DC-3DB4-4096-AE52-9AAD92FBBF26}" dt="2023-06-12T13:35:31.741" v="151" actId="47"/>
        <pc:sldMkLst>
          <pc:docMk/>
          <pc:sldMk cId="3276096135" sldId="261"/>
        </pc:sldMkLst>
      </pc:sldChg>
      <pc:sldChg chg="del">
        <pc:chgData name="Emma Marshall" userId="a2b35d5f-839b-45d7-8609-6fea0563397b" providerId="ADAL" clId="{A74766DC-3DB4-4096-AE52-9AAD92FBBF26}" dt="2023-06-12T13:07:49.825" v="22" actId="47"/>
        <pc:sldMkLst>
          <pc:docMk/>
          <pc:sldMk cId="3359438963" sldId="262"/>
        </pc:sldMkLst>
      </pc:sldChg>
      <pc:sldChg chg="del">
        <pc:chgData name="Emma Marshall" userId="a2b35d5f-839b-45d7-8609-6fea0563397b" providerId="ADAL" clId="{A74766DC-3DB4-4096-AE52-9AAD92FBBF26}" dt="2023-06-12T13:17:25.051" v="122" actId="47"/>
        <pc:sldMkLst>
          <pc:docMk/>
          <pc:sldMk cId="1013613560" sldId="270"/>
        </pc:sldMkLst>
      </pc:sldChg>
      <pc:sldChg chg="del">
        <pc:chgData name="Emma Marshall" userId="a2b35d5f-839b-45d7-8609-6fea0563397b" providerId="ADAL" clId="{A74766DC-3DB4-4096-AE52-9AAD92FBBF26}" dt="2023-06-12T13:18:01.783" v="124" actId="47"/>
        <pc:sldMkLst>
          <pc:docMk/>
          <pc:sldMk cId="3963370198" sldId="275"/>
        </pc:sldMkLst>
      </pc:sldChg>
      <pc:sldChg chg="del">
        <pc:chgData name="Emma Marshall" userId="a2b35d5f-839b-45d7-8609-6fea0563397b" providerId="ADAL" clId="{A74766DC-3DB4-4096-AE52-9AAD92FBBF26}" dt="2023-06-12T13:18:45.904" v="126" actId="47"/>
        <pc:sldMkLst>
          <pc:docMk/>
          <pc:sldMk cId="2099084929" sldId="321"/>
        </pc:sldMkLst>
      </pc:sldChg>
      <pc:sldChg chg="add modNotesTx">
        <pc:chgData name="Emma Marshall" userId="a2b35d5f-839b-45d7-8609-6fea0563397b" providerId="ADAL" clId="{A74766DC-3DB4-4096-AE52-9AAD92FBBF26}" dt="2023-06-12T13:19:21.740" v="128"/>
        <pc:sldMkLst>
          <pc:docMk/>
          <pc:sldMk cId="3282686286" sldId="321"/>
        </pc:sldMkLst>
      </pc:sldChg>
      <pc:sldChg chg="addSp delSp modSp mod">
        <pc:chgData name="Emma Marshall" userId="a2b35d5f-839b-45d7-8609-6fea0563397b" providerId="ADAL" clId="{A74766DC-3DB4-4096-AE52-9AAD92FBBF26}" dt="2023-06-13T08:19:02.553" v="540" actId="1076"/>
        <pc:sldMkLst>
          <pc:docMk/>
          <pc:sldMk cId="1744876159" sldId="401"/>
        </pc:sldMkLst>
        <pc:spChg chg="del mod">
          <ac:chgData name="Emma Marshall" userId="a2b35d5f-839b-45d7-8609-6fea0563397b" providerId="ADAL" clId="{A74766DC-3DB4-4096-AE52-9AAD92FBBF26}" dt="2023-06-13T08:17:33.057" v="490" actId="478"/>
          <ac:spMkLst>
            <pc:docMk/>
            <pc:sldMk cId="1744876159" sldId="401"/>
            <ac:spMk id="2" creationId="{C5C65DA0-D196-42AE-B9E4-5A6CECC86FBF}"/>
          </ac:spMkLst>
        </pc:spChg>
        <pc:spChg chg="mod">
          <ac:chgData name="Emma Marshall" userId="a2b35d5f-839b-45d7-8609-6fea0563397b" providerId="ADAL" clId="{A74766DC-3DB4-4096-AE52-9AAD92FBBF26}" dt="2023-06-13T08:18:57.913" v="538" actId="1076"/>
          <ac:spMkLst>
            <pc:docMk/>
            <pc:sldMk cId="1744876159" sldId="401"/>
            <ac:spMk id="7" creationId="{7A5CF505-94C4-474B-8E9C-635B16E60879}"/>
          </ac:spMkLst>
        </pc:spChg>
        <pc:spChg chg="mod">
          <ac:chgData name="Emma Marshall" userId="a2b35d5f-839b-45d7-8609-6fea0563397b" providerId="ADAL" clId="{A74766DC-3DB4-4096-AE52-9AAD92FBBF26}" dt="2023-06-13T08:19:02.553" v="540" actId="1076"/>
          <ac:spMkLst>
            <pc:docMk/>
            <pc:sldMk cId="1744876159" sldId="401"/>
            <ac:spMk id="9" creationId="{35D2680A-1939-2344-BF0B-418B7C85372A}"/>
          </ac:spMkLst>
        </pc:spChg>
        <pc:spChg chg="mod">
          <ac:chgData name="Emma Marshall" userId="a2b35d5f-839b-45d7-8609-6fea0563397b" providerId="ADAL" clId="{A74766DC-3DB4-4096-AE52-9AAD92FBBF26}" dt="2023-06-13T08:18:10.321" v="501" actId="1076"/>
          <ac:spMkLst>
            <pc:docMk/>
            <pc:sldMk cId="1744876159" sldId="401"/>
            <ac:spMk id="10" creationId="{62ABF1DA-F2C0-AB4A-87AE-B98F5B5ACF06}"/>
          </ac:spMkLst>
        </pc:spChg>
        <pc:spChg chg="mod">
          <ac:chgData name="Emma Marshall" userId="a2b35d5f-839b-45d7-8609-6fea0563397b" providerId="ADAL" clId="{A74766DC-3DB4-4096-AE52-9AAD92FBBF26}" dt="2023-06-13T08:18:51.146" v="537" actId="1076"/>
          <ac:spMkLst>
            <pc:docMk/>
            <pc:sldMk cId="1744876159" sldId="401"/>
            <ac:spMk id="11" creationId="{EB8C9DBD-6854-4172-BAEF-F7AD55ECD352}"/>
          </ac:spMkLst>
        </pc:spChg>
        <pc:picChg chg="del">
          <ac:chgData name="Emma Marshall" userId="a2b35d5f-839b-45d7-8609-6fea0563397b" providerId="ADAL" clId="{A74766DC-3DB4-4096-AE52-9AAD92FBBF26}" dt="2023-06-13T08:17:34.417" v="492" actId="478"/>
          <ac:picMkLst>
            <pc:docMk/>
            <pc:sldMk cId="1744876159" sldId="401"/>
            <ac:picMk id="3" creationId="{2DE66C79-E908-4CFB-A168-2B384CD00FBB}"/>
          </ac:picMkLst>
        </pc:picChg>
        <pc:picChg chg="mod">
          <ac:chgData name="Emma Marshall" userId="a2b35d5f-839b-45d7-8609-6fea0563397b" providerId="ADAL" clId="{A74766DC-3DB4-4096-AE52-9AAD92FBBF26}" dt="2023-06-13T08:18:59.677" v="539" actId="1076"/>
          <ac:picMkLst>
            <pc:docMk/>
            <pc:sldMk cId="1744876159" sldId="401"/>
            <ac:picMk id="4" creationId="{365A13A5-F41D-AA41-9985-35E332D9A5AD}"/>
          </ac:picMkLst>
        </pc:picChg>
        <pc:picChg chg="add mod">
          <ac:chgData name="Emma Marshall" userId="a2b35d5f-839b-45d7-8609-6fea0563397b" providerId="ADAL" clId="{A74766DC-3DB4-4096-AE52-9AAD92FBBF26}" dt="2023-06-13T08:17:35.196" v="493"/>
          <ac:picMkLst>
            <pc:docMk/>
            <pc:sldMk cId="1744876159" sldId="401"/>
            <ac:picMk id="5" creationId="{FC3AA560-5E27-EECA-A471-146C44E1CA93}"/>
          </ac:picMkLst>
        </pc:picChg>
        <pc:picChg chg="add mod">
          <ac:chgData name="Emma Marshall" userId="a2b35d5f-839b-45d7-8609-6fea0563397b" providerId="ADAL" clId="{A74766DC-3DB4-4096-AE52-9AAD92FBBF26}" dt="2023-06-13T08:17:35.196" v="493"/>
          <ac:picMkLst>
            <pc:docMk/>
            <pc:sldMk cId="1744876159" sldId="401"/>
            <ac:picMk id="6" creationId="{955EBC6F-FCCD-2B6E-14E4-7B76DD2E039E}"/>
          </ac:picMkLst>
        </pc:picChg>
        <pc:picChg chg="del">
          <ac:chgData name="Emma Marshall" userId="a2b35d5f-839b-45d7-8609-6fea0563397b" providerId="ADAL" clId="{A74766DC-3DB4-4096-AE52-9AAD92FBBF26}" dt="2023-06-13T08:17:33.471" v="491" actId="478"/>
          <ac:picMkLst>
            <pc:docMk/>
            <pc:sldMk cId="1744876159" sldId="401"/>
            <ac:picMk id="12" creationId="{B8DFAA72-1F85-1E4C-BE5C-EBE601F7F23A}"/>
          </ac:picMkLst>
        </pc:picChg>
      </pc:sldChg>
      <pc:sldChg chg="del">
        <pc:chgData name="Emma Marshall" userId="a2b35d5f-839b-45d7-8609-6fea0563397b" providerId="ADAL" clId="{A74766DC-3DB4-4096-AE52-9AAD92FBBF26}" dt="2023-06-12T13:04:54.834" v="4" actId="47"/>
        <pc:sldMkLst>
          <pc:docMk/>
          <pc:sldMk cId="3928400395" sldId="422"/>
        </pc:sldMkLst>
      </pc:sldChg>
      <pc:sldChg chg="del">
        <pc:chgData name="Emma Marshall" userId="a2b35d5f-839b-45d7-8609-6fea0563397b" providerId="ADAL" clId="{A74766DC-3DB4-4096-AE52-9AAD92FBBF26}" dt="2023-06-12T13:07:57.521" v="24" actId="47"/>
        <pc:sldMkLst>
          <pc:docMk/>
          <pc:sldMk cId="3000423322" sldId="426"/>
        </pc:sldMkLst>
      </pc:sldChg>
      <pc:sldChg chg="addSp delSp modSp mod addAnim delAnim">
        <pc:chgData name="Emma Marshall" userId="a2b35d5f-839b-45d7-8609-6fea0563397b" providerId="ADAL" clId="{A74766DC-3DB4-4096-AE52-9AAD92FBBF26}" dt="2023-06-13T08:15:00.822" v="442" actId="1076"/>
        <pc:sldMkLst>
          <pc:docMk/>
          <pc:sldMk cId="3869060674" sldId="441"/>
        </pc:sldMkLst>
        <pc:spChg chg="add del mod">
          <ac:chgData name="Emma Marshall" userId="a2b35d5f-839b-45d7-8609-6fea0563397b" providerId="ADAL" clId="{A74766DC-3DB4-4096-AE52-9AAD92FBBF26}" dt="2023-06-13T08:14:10.287" v="427" actId="478"/>
          <ac:spMkLst>
            <pc:docMk/>
            <pc:sldMk cId="3869060674" sldId="441"/>
            <ac:spMk id="2" creationId="{8EE4D9AB-53AE-4DBA-8DA6-041D51F0B720}"/>
          </ac:spMkLst>
        </pc:spChg>
        <pc:spChg chg="add del mod">
          <ac:chgData name="Emma Marshall" userId="a2b35d5f-839b-45d7-8609-6fea0563397b" providerId="ADAL" clId="{A74766DC-3DB4-4096-AE52-9AAD92FBBF26}" dt="2023-06-13T08:14:33.767" v="436" actId="478"/>
          <ac:spMkLst>
            <pc:docMk/>
            <pc:sldMk cId="3869060674" sldId="441"/>
            <ac:spMk id="9" creationId="{D2FA0E91-0F54-1C41-B7E1-7BB2AA34FE43}"/>
          </ac:spMkLst>
        </pc:spChg>
        <pc:spChg chg="add del mod">
          <ac:chgData name="Emma Marshall" userId="a2b35d5f-839b-45d7-8609-6fea0563397b" providerId="ADAL" clId="{A74766DC-3DB4-4096-AE52-9AAD92FBBF26}" dt="2023-06-13T08:14:37.542" v="437" actId="1076"/>
          <ac:spMkLst>
            <pc:docMk/>
            <pc:sldMk cId="3869060674" sldId="441"/>
            <ac:spMk id="10" creationId="{E7089966-96AF-4195-BBB3-B41399C590FC}"/>
          </ac:spMkLst>
        </pc:spChg>
        <pc:spChg chg="add del mod">
          <ac:chgData name="Emma Marshall" userId="a2b35d5f-839b-45d7-8609-6fea0563397b" providerId="ADAL" clId="{A74766DC-3DB4-4096-AE52-9AAD92FBBF26}" dt="2023-06-13T08:15:00.822" v="442" actId="1076"/>
          <ac:spMkLst>
            <pc:docMk/>
            <pc:sldMk cId="3869060674" sldId="441"/>
            <ac:spMk id="11" creationId="{D4161FA3-200C-9C43-9281-796D20A64483}"/>
          </ac:spMkLst>
        </pc:spChg>
        <pc:picChg chg="del">
          <ac:chgData name="Emma Marshall" userId="a2b35d5f-839b-45d7-8609-6fea0563397b" providerId="ADAL" clId="{A74766DC-3DB4-4096-AE52-9AAD92FBBF26}" dt="2023-06-13T08:11:13.580" v="394" actId="478"/>
          <ac:picMkLst>
            <pc:docMk/>
            <pc:sldMk cId="3869060674" sldId="441"/>
            <ac:picMk id="3" creationId="{2F23BDF2-FAEF-49E9-91C3-15524839E583}"/>
          </ac:picMkLst>
        </pc:picChg>
        <pc:picChg chg="add mod">
          <ac:chgData name="Emma Marshall" userId="a2b35d5f-839b-45d7-8609-6fea0563397b" providerId="ADAL" clId="{A74766DC-3DB4-4096-AE52-9AAD92FBBF26}" dt="2023-06-13T08:14:11.767" v="428"/>
          <ac:picMkLst>
            <pc:docMk/>
            <pc:sldMk cId="3869060674" sldId="441"/>
            <ac:picMk id="4" creationId="{9902543F-8976-0E02-728A-B11FB9350D70}"/>
          </ac:picMkLst>
        </pc:picChg>
        <pc:picChg chg="add mod">
          <ac:chgData name="Emma Marshall" userId="a2b35d5f-839b-45d7-8609-6fea0563397b" providerId="ADAL" clId="{A74766DC-3DB4-4096-AE52-9AAD92FBBF26}" dt="2023-06-13T08:14:11.767" v="428"/>
          <ac:picMkLst>
            <pc:docMk/>
            <pc:sldMk cId="3869060674" sldId="441"/>
            <ac:picMk id="5" creationId="{F82464B8-C1AA-BBBD-9549-012F41D30F3D}"/>
          </ac:picMkLst>
        </pc:picChg>
        <pc:picChg chg="del">
          <ac:chgData name="Emma Marshall" userId="a2b35d5f-839b-45d7-8609-6fea0563397b" providerId="ADAL" clId="{A74766DC-3DB4-4096-AE52-9AAD92FBBF26}" dt="2023-06-13T08:11:08.741" v="389" actId="478"/>
          <ac:picMkLst>
            <pc:docMk/>
            <pc:sldMk cId="3869060674" sldId="441"/>
            <ac:picMk id="6" creationId="{AB96CB7F-D0DC-244B-9043-1BCB4C09C50B}"/>
          </ac:picMkLst>
        </pc:picChg>
        <pc:picChg chg="del">
          <ac:chgData name="Emma Marshall" userId="a2b35d5f-839b-45d7-8609-6fea0563397b" providerId="ADAL" clId="{A74766DC-3DB4-4096-AE52-9AAD92FBBF26}" dt="2023-06-13T08:11:12.972" v="393" actId="478"/>
          <ac:picMkLst>
            <pc:docMk/>
            <pc:sldMk cId="3869060674" sldId="441"/>
            <ac:picMk id="12" creationId="{3F36A3C3-A94C-A943-B21D-0BB43A536170}"/>
          </ac:picMkLst>
        </pc:picChg>
      </pc:sldChg>
      <pc:sldChg chg="del">
        <pc:chgData name="Emma Marshall" userId="a2b35d5f-839b-45d7-8609-6fea0563397b" providerId="ADAL" clId="{A74766DC-3DB4-4096-AE52-9AAD92FBBF26}" dt="2023-06-12T13:07:20.235" v="20" actId="47"/>
        <pc:sldMkLst>
          <pc:docMk/>
          <pc:sldMk cId="2081447683" sldId="442"/>
        </pc:sldMkLst>
      </pc:sldChg>
      <pc:sldChg chg="del">
        <pc:chgData name="Emma Marshall" userId="a2b35d5f-839b-45d7-8609-6fea0563397b" providerId="ADAL" clId="{A74766DC-3DB4-4096-AE52-9AAD92FBBF26}" dt="2023-06-12T13:08:07.161" v="26" actId="47"/>
        <pc:sldMkLst>
          <pc:docMk/>
          <pc:sldMk cId="551640027" sldId="443"/>
        </pc:sldMkLst>
      </pc:sldChg>
      <pc:sldChg chg="del">
        <pc:chgData name="Emma Marshall" userId="a2b35d5f-839b-45d7-8609-6fea0563397b" providerId="ADAL" clId="{A74766DC-3DB4-4096-AE52-9AAD92FBBF26}" dt="2023-06-12T13:09:08.570" v="32" actId="47"/>
        <pc:sldMkLst>
          <pc:docMk/>
          <pc:sldMk cId="199702630" sldId="444"/>
        </pc:sldMkLst>
      </pc:sldChg>
      <pc:sldChg chg="del">
        <pc:chgData name="Emma Marshall" userId="a2b35d5f-839b-45d7-8609-6fea0563397b" providerId="ADAL" clId="{A74766DC-3DB4-4096-AE52-9AAD92FBBF26}" dt="2023-06-12T13:09:27.948" v="34" actId="47"/>
        <pc:sldMkLst>
          <pc:docMk/>
          <pc:sldMk cId="2318391782" sldId="445"/>
        </pc:sldMkLst>
      </pc:sldChg>
      <pc:sldChg chg="del">
        <pc:chgData name="Emma Marshall" userId="a2b35d5f-839b-45d7-8609-6fea0563397b" providerId="ADAL" clId="{A74766DC-3DB4-4096-AE52-9AAD92FBBF26}" dt="2023-06-12T13:10:40.655" v="37" actId="47"/>
        <pc:sldMkLst>
          <pc:docMk/>
          <pc:sldMk cId="3404555476" sldId="446"/>
        </pc:sldMkLst>
      </pc:sldChg>
      <pc:sldChg chg="del">
        <pc:chgData name="Emma Marshall" userId="a2b35d5f-839b-45d7-8609-6fea0563397b" providerId="ADAL" clId="{A74766DC-3DB4-4096-AE52-9AAD92FBBF26}" dt="2023-06-12T13:32:56.556" v="147" actId="47"/>
        <pc:sldMkLst>
          <pc:docMk/>
          <pc:sldMk cId="587603551" sldId="454"/>
        </pc:sldMkLst>
      </pc:sldChg>
      <pc:sldChg chg="add">
        <pc:chgData name="Emma Marshall" userId="a2b35d5f-839b-45d7-8609-6fea0563397b" providerId="ADAL" clId="{A74766DC-3DB4-4096-AE52-9AAD92FBBF26}" dt="2023-06-12T13:15:08.741" v="115"/>
        <pc:sldMkLst>
          <pc:docMk/>
          <pc:sldMk cId="1373716778" sldId="461"/>
        </pc:sldMkLst>
      </pc:sldChg>
      <pc:sldChg chg="addSp delSp modSp mod">
        <pc:chgData name="Emma Marshall" userId="a2b35d5f-839b-45d7-8609-6fea0563397b" providerId="ADAL" clId="{A74766DC-3DB4-4096-AE52-9AAD92FBBF26}" dt="2023-06-13T08:14:57.086" v="441" actId="1076"/>
        <pc:sldMkLst>
          <pc:docMk/>
          <pc:sldMk cId="3140341754" sldId="464"/>
        </pc:sldMkLst>
        <pc:spChg chg="del">
          <ac:chgData name="Emma Marshall" userId="a2b35d5f-839b-45d7-8609-6fea0563397b" providerId="ADAL" clId="{A74766DC-3DB4-4096-AE52-9AAD92FBBF26}" dt="2023-06-13T08:10:38.356" v="379" actId="478"/>
          <ac:spMkLst>
            <pc:docMk/>
            <pc:sldMk cId="3140341754" sldId="464"/>
            <ac:spMk id="2" creationId="{69557932-8DE3-40D6-8F53-413689FF1C2B}"/>
          </ac:spMkLst>
        </pc:spChg>
        <pc:spChg chg="add del mod">
          <ac:chgData name="Emma Marshall" userId="a2b35d5f-839b-45d7-8609-6fea0563397b" providerId="ADAL" clId="{A74766DC-3DB4-4096-AE52-9AAD92FBBF26}" dt="2023-06-13T08:10:40.368" v="381"/>
          <ac:spMkLst>
            <pc:docMk/>
            <pc:sldMk cId="3140341754" sldId="464"/>
            <ac:spMk id="3" creationId="{39B693F1-7566-252C-2CF7-D4A844C54CAD}"/>
          </ac:spMkLst>
        </pc:spChg>
        <pc:spChg chg="mod">
          <ac:chgData name="Emma Marshall" userId="a2b35d5f-839b-45d7-8609-6fea0563397b" providerId="ADAL" clId="{A74766DC-3DB4-4096-AE52-9AAD92FBBF26}" dt="2023-06-13T08:14:57.086" v="441" actId="1076"/>
          <ac:spMkLst>
            <pc:docMk/>
            <pc:sldMk cId="3140341754" sldId="464"/>
            <ac:spMk id="11" creationId="{D4161FA3-200C-9C43-9281-796D20A64483}"/>
          </ac:spMkLst>
        </pc:spChg>
        <pc:spChg chg="mod">
          <ac:chgData name="Emma Marshall" userId="a2b35d5f-839b-45d7-8609-6fea0563397b" providerId="ADAL" clId="{A74766DC-3DB4-4096-AE52-9AAD92FBBF26}" dt="2023-06-13T08:13:51.525" v="421" actId="1076"/>
          <ac:spMkLst>
            <pc:docMk/>
            <pc:sldMk cId="3140341754" sldId="464"/>
            <ac:spMk id="17" creationId="{9B595021-D3AF-42E8-A085-F45DE4F57069}"/>
          </ac:spMkLst>
        </pc:spChg>
        <pc:picChg chg="del">
          <ac:chgData name="Emma Marshall" userId="a2b35d5f-839b-45d7-8609-6fea0563397b" providerId="ADAL" clId="{A74766DC-3DB4-4096-AE52-9AAD92FBBF26}" dt="2023-06-13T08:10:34.540" v="378" actId="478"/>
          <ac:picMkLst>
            <pc:docMk/>
            <pc:sldMk cId="3140341754" sldId="464"/>
            <ac:picMk id="4" creationId="{CB264952-0D52-4249-A616-D2FBA95501C5}"/>
          </ac:picMkLst>
        </pc:picChg>
        <pc:picChg chg="mod">
          <ac:chgData name="Emma Marshall" userId="a2b35d5f-839b-45d7-8609-6fea0563397b" providerId="ADAL" clId="{A74766DC-3DB4-4096-AE52-9AAD92FBBF26}" dt="2023-06-13T08:13:55.598" v="422" actId="1076"/>
          <ac:picMkLst>
            <pc:docMk/>
            <pc:sldMk cId="3140341754" sldId="464"/>
            <ac:picMk id="6" creationId="{85286828-CED1-4584-9C39-36AE67F10F7E}"/>
          </ac:picMkLst>
        </pc:picChg>
        <pc:picChg chg="add mod">
          <ac:chgData name="Emma Marshall" userId="a2b35d5f-839b-45d7-8609-6fea0563397b" providerId="ADAL" clId="{A74766DC-3DB4-4096-AE52-9AAD92FBBF26}" dt="2023-06-13T08:10:45.706" v="382"/>
          <ac:picMkLst>
            <pc:docMk/>
            <pc:sldMk cId="3140341754" sldId="464"/>
            <ac:picMk id="7" creationId="{B8A95F3F-71A7-47ED-85A8-92C8A6A22A50}"/>
          </ac:picMkLst>
        </pc:picChg>
        <pc:picChg chg="add mod">
          <ac:chgData name="Emma Marshall" userId="a2b35d5f-839b-45d7-8609-6fea0563397b" providerId="ADAL" clId="{A74766DC-3DB4-4096-AE52-9AAD92FBBF26}" dt="2023-06-13T08:10:45.706" v="382"/>
          <ac:picMkLst>
            <pc:docMk/>
            <pc:sldMk cId="3140341754" sldId="464"/>
            <ac:picMk id="8" creationId="{256B8DF5-5BD7-F255-1903-F18BB948C9EC}"/>
          </ac:picMkLst>
        </pc:picChg>
        <pc:picChg chg="del">
          <ac:chgData name="Emma Marshall" userId="a2b35d5f-839b-45d7-8609-6fea0563397b" providerId="ADAL" clId="{A74766DC-3DB4-4096-AE52-9AAD92FBBF26}" dt="2023-06-13T08:10:33.963" v="377" actId="478"/>
          <ac:picMkLst>
            <pc:docMk/>
            <pc:sldMk cId="3140341754" sldId="464"/>
            <ac:picMk id="9" creationId="{585DCF48-5A81-EE4B-AB7E-2D3260EDFE04}"/>
          </ac:picMkLst>
        </pc:picChg>
      </pc:sldChg>
      <pc:sldChg chg="del">
        <pc:chgData name="Emma Marshall" userId="a2b35d5f-839b-45d7-8609-6fea0563397b" providerId="ADAL" clId="{A74766DC-3DB4-4096-AE52-9AAD92FBBF26}" dt="2023-06-12T13:24:02.631" v="134" actId="47"/>
        <pc:sldMkLst>
          <pc:docMk/>
          <pc:sldMk cId="1734968381" sldId="483"/>
        </pc:sldMkLst>
      </pc:sldChg>
      <pc:sldChg chg="addSp delSp modSp mod">
        <pc:chgData name="Emma Marshall" userId="a2b35d5f-839b-45d7-8609-6fea0563397b" providerId="ADAL" clId="{A74766DC-3DB4-4096-AE52-9AAD92FBBF26}" dt="2023-06-13T08:15:54.051" v="456" actId="1076"/>
        <pc:sldMkLst>
          <pc:docMk/>
          <pc:sldMk cId="3122174033" sldId="503"/>
        </pc:sldMkLst>
        <pc:spChg chg="add del mod">
          <ac:chgData name="Emma Marshall" userId="a2b35d5f-839b-45d7-8609-6fea0563397b" providerId="ADAL" clId="{A74766DC-3DB4-4096-AE52-9AAD92FBBF26}" dt="2023-06-13T08:15:20.720" v="448" actId="478"/>
          <ac:spMkLst>
            <pc:docMk/>
            <pc:sldMk cId="3122174033" sldId="503"/>
            <ac:spMk id="2" creationId="{9C688A3E-980D-411B-8A73-B780C2CC6BB0}"/>
          </ac:spMkLst>
        </pc:spChg>
        <pc:spChg chg="add del mod">
          <ac:chgData name="Emma Marshall" userId="a2b35d5f-839b-45d7-8609-6fea0563397b" providerId="ADAL" clId="{A74766DC-3DB4-4096-AE52-9AAD92FBBF26}" dt="2023-06-13T08:15:30.094" v="450" actId="1076"/>
          <ac:spMkLst>
            <pc:docMk/>
            <pc:sldMk cId="3122174033" sldId="503"/>
            <ac:spMk id="11" creationId="{D4161FA3-200C-9C43-9281-796D20A64483}"/>
          </ac:spMkLst>
        </pc:spChg>
        <pc:spChg chg="add del mod">
          <ac:chgData name="Emma Marshall" userId="a2b35d5f-839b-45d7-8609-6fea0563397b" providerId="ADAL" clId="{A74766DC-3DB4-4096-AE52-9AAD92FBBF26}" dt="2023-06-13T08:15:54.051" v="456" actId="1076"/>
          <ac:spMkLst>
            <pc:docMk/>
            <pc:sldMk cId="3122174033" sldId="503"/>
            <ac:spMk id="14" creationId="{2A3DF99A-4424-4092-ADAF-00E32279111E}"/>
          </ac:spMkLst>
        </pc:spChg>
        <pc:picChg chg="del">
          <ac:chgData name="Emma Marshall" userId="a2b35d5f-839b-45d7-8609-6fea0563397b" providerId="ADAL" clId="{A74766DC-3DB4-4096-AE52-9AAD92FBBF26}" dt="2023-06-13T08:11:17.365" v="395" actId="478"/>
          <ac:picMkLst>
            <pc:docMk/>
            <pc:sldMk cId="3122174033" sldId="503"/>
            <ac:picMk id="3" creationId="{35D6ED28-369F-4145-A1D9-55EAED2B2552}"/>
          </ac:picMkLst>
        </pc:picChg>
        <pc:picChg chg="add del mod">
          <ac:chgData name="Emma Marshall" userId="a2b35d5f-839b-45d7-8609-6fea0563397b" providerId="ADAL" clId="{A74766DC-3DB4-4096-AE52-9AAD92FBBF26}" dt="2023-06-13T08:15:47.479" v="454" actId="1076"/>
          <ac:picMkLst>
            <pc:docMk/>
            <pc:sldMk cId="3122174033" sldId="503"/>
            <ac:picMk id="4" creationId="{FC64B52D-CEE7-4F2C-B6C4-211E6E24E14D}"/>
          </ac:picMkLst>
        </pc:picChg>
        <pc:picChg chg="add mod">
          <ac:chgData name="Emma Marshall" userId="a2b35d5f-839b-45d7-8609-6fea0563397b" providerId="ADAL" clId="{A74766DC-3DB4-4096-AE52-9AAD92FBBF26}" dt="2023-06-13T08:15:53.062" v="455"/>
          <ac:picMkLst>
            <pc:docMk/>
            <pc:sldMk cId="3122174033" sldId="503"/>
            <ac:picMk id="5" creationId="{FAF53040-94DA-4CE1-952A-56163C557267}"/>
          </ac:picMkLst>
        </pc:picChg>
        <pc:picChg chg="add mod">
          <ac:chgData name="Emma Marshall" userId="a2b35d5f-839b-45d7-8609-6fea0563397b" providerId="ADAL" clId="{A74766DC-3DB4-4096-AE52-9AAD92FBBF26}" dt="2023-06-13T08:15:53.062" v="455"/>
          <ac:picMkLst>
            <pc:docMk/>
            <pc:sldMk cId="3122174033" sldId="503"/>
            <ac:picMk id="6" creationId="{56036521-9107-F8FB-C784-C80C1DFE748F}"/>
          </ac:picMkLst>
        </pc:picChg>
        <pc:picChg chg="del">
          <ac:chgData name="Emma Marshall" userId="a2b35d5f-839b-45d7-8609-6fea0563397b" providerId="ADAL" clId="{A74766DC-3DB4-4096-AE52-9AAD92FBBF26}" dt="2023-06-13T08:11:22.183" v="397" actId="478"/>
          <ac:picMkLst>
            <pc:docMk/>
            <pc:sldMk cId="3122174033" sldId="503"/>
            <ac:picMk id="9" creationId="{97695172-926A-DC4C-997A-1330FDBAA071}"/>
          </ac:picMkLst>
        </pc:picChg>
        <pc:picChg chg="del">
          <ac:chgData name="Emma Marshall" userId="a2b35d5f-839b-45d7-8609-6fea0563397b" providerId="ADAL" clId="{A74766DC-3DB4-4096-AE52-9AAD92FBBF26}" dt="2023-06-13T08:11:17.692" v="396" actId="478"/>
          <ac:picMkLst>
            <pc:docMk/>
            <pc:sldMk cId="3122174033" sldId="503"/>
            <ac:picMk id="12" creationId="{E5FD8F02-FED7-B84A-A07D-F48BAE143886}"/>
          </ac:picMkLst>
        </pc:picChg>
      </pc:sldChg>
      <pc:sldChg chg="del">
        <pc:chgData name="Emma Marshall" userId="a2b35d5f-839b-45d7-8609-6fea0563397b" providerId="ADAL" clId="{A74766DC-3DB4-4096-AE52-9AAD92FBBF26}" dt="2023-06-12T13:14:42.816" v="102" actId="47"/>
        <pc:sldMkLst>
          <pc:docMk/>
          <pc:sldMk cId="3891464297" sldId="524"/>
        </pc:sldMkLst>
      </pc:sldChg>
      <pc:sldChg chg="add modNotesTx">
        <pc:chgData name="Emma Marshall" userId="a2b35d5f-839b-45d7-8609-6fea0563397b" providerId="ADAL" clId="{A74766DC-3DB4-4096-AE52-9AAD92FBBF26}" dt="2023-06-12T13:12:36.500" v="96"/>
        <pc:sldMkLst>
          <pc:docMk/>
          <pc:sldMk cId="617163174" sldId="531"/>
        </pc:sldMkLst>
      </pc:sldChg>
      <pc:sldChg chg="add">
        <pc:chgData name="Emma Marshall" userId="a2b35d5f-839b-45d7-8609-6fea0563397b" providerId="ADAL" clId="{A74766DC-3DB4-4096-AE52-9AAD92FBBF26}" dt="2023-06-12T13:10:57.714" v="38"/>
        <pc:sldMkLst>
          <pc:docMk/>
          <pc:sldMk cId="2197346110" sldId="557"/>
        </pc:sldMkLst>
      </pc:sldChg>
      <pc:sldChg chg="add">
        <pc:chgData name="Emma Marshall" userId="a2b35d5f-839b-45d7-8609-6fea0563397b" providerId="ADAL" clId="{A74766DC-3DB4-4096-AE52-9AAD92FBBF26}" dt="2023-06-12T13:10:57.714" v="38"/>
        <pc:sldMkLst>
          <pc:docMk/>
          <pc:sldMk cId="1248707288" sldId="558"/>
        </pc:sldMkLst>
      </pc:sldChg>
      <pc:sldChg chg="add">
        <pc:chgData name="Emma Marshall" userId="a2b35d5f-839b-45d7-8609-6fea0563397b" providerId="ADAL" clId="{A74766DC-3DB4-4096-AE52-9AAD92FBBF26}" dt="2023-06-12T13:10:57.714" v="38"/>
        <pc:sldMkLst>
          <pc:docMk/>
          <pc:sldMk cId="1890411073" sldId="559"/>
        </pc:sldMkLst>
      </pc:sldChg>
      <pc:sldChg chg="add">
        <pc:chgData name="Emma Marshall" userId="a2b35d5f-839b-45d7-8609-6fea0563397b" providerId="ADAL" clId="{A74766DC-3DB4-4096-AE52-9AAD92FBBF26}" dt="2023-06-12T13:10:57.714" v="38"/>
        <pc:sldMkLst>
          <pc:docMk/>
          <pc:sldMk cId="1643904425" sldId="560"/>
        </pc:sldMkLst>
      </pc:sldChg>
      <pc:sldChg chg="del">
        <pc:chgData name="Emma Marshall" userId="a2b35d5f-839b-45d7-8609-6fea0563397b" providerId="ADAL" clId="{A74766DC-3DB4-4096-AE52-9AAD92FBBF26}" dt="2023-06-12T13:08:14.261" v="28" actId="47"/>
        <pc:sldMkLst>
          <pc:docMk/>
          <pc:sldMk cId="4220818675" sldId="566"/>
        </pc:sldMkLst>
      </pc:sldChg>
      <pc:sldChg chg="del">
        <pc:chgData name="Emma Marshall" userId="a2b35d5f-839b-45d7-8609-6fea0563397b" providerId="ADAL" clId="{A74766DC-3DB4-4096-AE52-9AAD92FBBF26}" dt="2023-06-12T13:08:20.363" v="30" actId="47"/>
        <pc:sldMkLst>
          <pc:docMk/>
          <pc:sldMk cId="814096051" sldId="567"/>
        </pc:sldMkLst>
      </pc:sldChg>
      <pc:sldChg chg="addSp delSp modSp mod">
        <pc:chgData name="Emma Marshall" userId="a2b35d5f-839b-45d7-8609-6fea0563397b" providerId="ADAL" clId="{A74766DC-3DB4-4096-AE52-9AAD92FBBF26}" dt="2023-06-13T08:09:54.451" v="376" actId="207"/>
        <pc:sldMkLst>
          <pc:docMk/>
          <pc:sldMk cId="141672870" sldId="569"/>
        </pc:sldMkLst>
        <pc:spChg chg="mod">
          <ac:chgData name="Emma Marshall" userId="a2b35d5f-839b-45d7-8609-6fea0563397b" providerId="ADAL" clId="{A74766DC-3DB4-4096-AE52-9AAD92FBBF26}" dt="2023-06-13T08:09:54.451" v="376" actId="207"/>
          <ac:spMkLst>
            <pc:docMk/>
            <pc:sldMk cId="141672870" sldId="569"/>
            <ac:spMk id="2" creationId="{D7373A34-871C-F949-B915-F1785304214D}"/>
          </ac:spMkLst>
        </pc:spChg>
        <pc:spChg chg="mod">
          <ac:chgData name="Emma Marshall" userId="a2b35d5f-839b-45d7-8609-6fea0563397b" providerId="ADAL" clId="{A74766DC-3DB4-4096-AE52-9AAD92FBBF26}" dt="2023-06-13T08:09:54.451" v="376" actId="207"/>
          <ac:spMkLst>
            <pc:docMk/>
            <pc:sldMk cId="141672870" sldId="569"/>
            <ac:spMk id="3" creationId="{00000000-0000-0000-0000-000000000000}"/>
          </ac:spMkLst>
        </pc:spChg>
        <pc:spChg chg="mod">
          <ac:chgData name="Emma Marshall" userId="a2b35d5f-839b-45d7-8609-6fea0563397b" providerId="ADAL" clId="{A74766DC-3DB4-4096-AE52-9AAD92FBBF26}" dt="2023-06-13T08:09:54.451" v="376" actId="207"/>
          <ac:spMkLst>
            <pc:docMk/>
            <pc:sldMk cId="141672870" sldId="569"/>
            <ac:spMk id="4" creationId="{437E6544-ACE3-9D41-8A55-7C9A98EC3E6D}"/>
          </ac:spMkLst>
        </pc:spChg>
        <pc:spChg chg="mod">
          <ac:chgData name="Emma Marshall" userId="a2b35d5f-839b-45d7-8609-6fea0563397b" providerId="ADAL" clId="{A74766DC-3DB4-4096-AE52-9AAD92FBBF26}" dt="2023-06-13T08:09:54.451" v="376" actId="207"/>
          <ac:spMkLst>
            <pc:docMk/>
            <pc:sldMk cId="141672870" sldId="569"/>
            <ac:spMk id="5" creationId="{00000000-0000-0000-0000-000000000000}"/>
          </ac:spMkLst>
        </pc:spChg>
        <pc:spChg chg="mod">
          <ac:chgData name="Emma Marshall" userId="a2b35d5f-839b-45d7-8609-6fea0563397b" providerId="ADAL" clId="{A74766DC-3DB4-4096-AE52-9AAD92FBBF26}" dt="2023-06-13T08:09:54.451" v="376" actId="207"/>
          <ac:spMkLst>
            <pc:docMk/>
            <pc:sldMk cId="141672870" sldId="569"/>
            <ac:spMk id="6" creationId="{E6611E85-E3F4-204C-B253-2F555BD55797}"/>
          </ac:spMkLst>
        </pc:spChg>
        <pc:spChg chg="mod">
          <ac:chgData name="Emma Marshall" userId="a2b35d5f-839b-45d7-8609-6fea0563397b" providerId="ADAL" clId="{A74766DC-3DB4-4096-AE52-9AAD92FBBF26}" dt="2023-06-13T08:09:54.451" v="376" actId="207"/>
          <ac:spMkLst>
            <pc:docMk/>
            <pc:sldMk cId="141672870" sldId="569"/>
            <ac:spMk id="7" creationId="{00FC9823-E56F-D947-892C-8DC5EAB81E2C}"/>
          </ac:spMkLst>
        </pc:spChg>
        <pc:spChg chg="mod">
          <ac:chgData name="Emma Marshall" userId="a2b35d5f-839b-45d7-8609-6fea0563397b" providerId="ADAL" clId="{A74766DC-3DB4-4096-AE52-9AAD92FBBF26}" dt="2023-06-13T08:09:54.451" v="376" actId="207"/>
          <ac:spMkLst>
            <pc:docMk/>
            <pc:sldMk cId="141672870" sldId="569"/>
            <ac:spMk id="8" creationId="{00000000-0000-0000-0000-000000000000}"/>
          </ac:spMkLst>
        </pc:spChg>
        <pc:spChg chg="mod">
          <ac:chgData name="Emma Marshall" userId="a2b35d5f-839b-45d7-8609-6fea0563397b" providerId="ADAL" clId="{A74766DC-3DB4-4096-AE52-9AAD92FBBF26}" dt="2023-06-13T08:09:54.451" v="376" actId="207"/>
          <ac:spMkLst>
            <pc:docMk/>
            <pc:sldMk cId="141672870" sldId="569"/>
            <ac:spMk id="9" creationId="{00000000-0000-0000-0000-000000000000}"/>
          </ac:spMkLst>
        </pc:spChg>
        <pc:spChg chg="mod">
          <ac:chgData name="Emma Marshall" userId="a2b35d5f-839b-45d7-8609-6fea0563397b" providerId="ADAL" clId="{A74766DC-3DB4-4096-AE52-9AAD92FBBF26}" dt="2023-06-13T08:09:54.451" v="376" actId="207"/>
          <ac:spMkLst>
            <pc:docMk/>
            <pc:sldMk cId="141672870" sldId="569"/>
            <ac:spMk id="10" creationId="{00000000-0000-0000-0000-000000000000}"/>
          </ac:spMkLst>
        </pc:spChg>
        <pc:spChg chg="del">
          <ac:chgData name="Emma Marshall" userId="a2b35d5f-839b-45d7-8609-6fea0563397b" providerId="ADAL" clId="{A74766DC-3DB4-4096-AE52-9AAD92FBBF26}" dt="2023-06-13T08:04:36.905" v="267" actId="478"/>
          <ac:spMkLst>
            <pc:docMk/>
            <pc:sldMk cId="141672870" sldId="569"/>
            <ac:spMk id="11" creationId="{9B8C7906-4D34-4F78-A08B-DE4D7BAEC104}"/>
          </ac:spMkLst>
        </pc:spChg>
        <pc:spChg chg="mod">
          <ac:chgData name="Emma Marshall" userId="a2b35d5f-839b-45d7-8609-6fea0563397b" providerId="ADAL" clId="{A74766DC-3DB4-4096-AE52-9AAD92FBBF26}" dt="2023-06-13T08:09:54.451" v="376" actId="207"/>
          <ac:spMkLst>
            <pc:docMk/>
            <pc:sldMk cId="141672870" sldId="569"/>
            <ac:spMk id="14" creationId="{00000000-0000-0000-0000-000000000000}"/>
          </ac:spMkLst>
        </pc:spChg>
        <pc:spChg chg="mod">
          <ac:chgData name="Emma Marshall" userId="a2b35d5f-839b-45d7-8609-6fea0563397b" providerId="ADAL" clId="{A74766DC-3DB4-4096-AE52-9AAD92FBBF26}" dt="2023-06-13T08:09:54.451" v="376" actId="207"/>
          <ac:spMkLst>
            <pc:docMk/>
            <pc:sldMk cId="141672870" sldId="569"/>
            <ac:spMk id="15" creationId="{00000000-0000-0000-0000-000000000000}"/>
          </ac:spMkLst>
        </pc:spChg>
        <pc:spChg chg="mod">
          <ac:chgData name="Emma Marshall" userId="a2b35d5f-839b-45d7-8609-6fea0563397b" providerId="ADAL" clId="{A74766DC-3DB4-4096-AE52-9AAD92FBBF26}" dt="2023-06-13T08:09:54.451" v="376" actId="207"/>
          <ac:spMkLst>
            <pc:docMk/>
            <pc:sldMk cId="141672870" sldId="569"/>
            <ac:spMk id="16" creationId="{00000000-0000-0000-0000-000000000000}"/>
          </ac:spMkLst>
        </pc:spChg>
        <pc:spChg chg="mod">
          <ac:chgData name="Emma Marshall" userId="a2b35d5f-839b-45d7-8609-6fea0563397b" providerId="ADAL" clId="{A74766DC-3DB4-4096-AE52-9AAD92FBBF26}" dt="2023-06-13T08:09:54.451" v="376" actId="207"/>
          <ac:spMkLst>
            <pc:docMk/>
            <pc:sldMk cId="141672870" sldId="569"/>
            <ac:spMk id="18" creationId="{B2F748E8-E896-9043-8666-930412F761D0}"/>
          </ac:spMkLst>
        </pc:spChg>
        <pc:picChg chg="del">
          <ac:chgData name="Emma Marshall" userId="a2b35d5f-839b-45d7-8609-6fea0563397b" providerId="ADAL" clId="{A74766DC-3DB4-4096-AE52-9AAD92FBBF26}" dt="2023-06-13T08:04:37.824" v="268" actId="478"/>
          <ac:picMkLst>
            <pc:docMk/>
            <pc:sldMk cId="141672870" sldId="569"/>
            <ac:picMk id="12" creationId="{AFC467F3-33A3-467D-B182-BC9BCD86027C}"/>
          </ac:picMkLst>
        </pc:picChg>
        <pc:picChg chg="add mod">
          <ac:chgData name="Emma Marshall" userId="a2b35d5f-839b-45d7-8609-6fea0563397b" providerId="ADAL" clId="{A74766DC-3DB4-4096-AE52-9AAD92FBBF26}" dt="2023-06-13T08:04:38.861" v="269"/>
          <ac:picMkLst>
            <pc:docMk/>
            <pc:sldMk cId="141672870" sldId="569"/>
            <ac:picMk id="13" creationId="{F2CE8FF0-636D-E3C7-421F-E8BD1ACC1840}"/>
          </ac:picMkLst>
        </pc:picChg>
        <pc:picChg chg="add mod">
          <ac:chgData name="Emma Marshall" userId="a2b35d5f-839b-45d7-8609-6fea0563397b" providerId="ADAL" clId="{A74766DC-3DB4-4096-AE52-9AAD92FBBF26}" dt="2023-06-13T08:04:38.861" v="269"/>
          <ac:picMkLst>
            <pc:docMk/>
            <pc:sldMk cId="141672870" sldId="569"/>
            <ac:picMk id="17" creationId="{C030E693-4C66-6C11-BBD1-7AAE98DC9227}"/>
          </ac:picMkLst>
        </pc:picChg>
        <pc:picChg chg="del">
          <ac:chgData name="Emma Marshall" userId="a2b35d5f-839b-45d7-8609-6fea0563397b" providerId="ADAL" clId="{A74766DC-3DB4-4096-AE52-9AAD92FBBF26}" dt="2023-06-13T08:04:35.415" v="266" actId="478"/>
          <ac:picMkLst>
            <pc:docMk/>
            <pc:sldMk cId="141672870" sldId="569"/>
            <ac:picMk id="20" creationId="{29FD7133-E96B-C14F-B487-501B12618199}"/>
          </ac:picMkLst>
        </pc:picChg>
      </pc:sldChg>
      <pc:sldChg chg="del">
        <pc:chgData name="Emma Marshall" userId="a2b35d5f-839b-45d7-8609-6fea0563397b" providerId="ADAL" clId="{A74766DC-3DB4-4096-AE52-9AAD92FBBF26}" dt="2023-06-12T13:04:11.629" v="0" actId="47"/>
        <pc:sldMkLst>
          <pc:docMk/>
          <pc:sldMk cId="270941148" sldId="579"/>
        </pc:sldMkLst>
      </pc:sldChg>
      <pc:sldChg chg="addSp delSp modSp mod">
        <pc:chgData name="Emma Marshall" userId="a2b35d5f-839b-45d7-8609-6fea0563397b" providerId="ADAL" clId="{A74766DC-3DB4-4096-AE52-9AAD92FBBF26}" dt="2023-06-13T08:28:06.331" v="627" actId="122"/>
        <pc:sldMkLst>
          <pc:docMk/>
          <pc:sldMk cId="3766107320" sldId="580"/>
        </pc:sldMkLst>
        <pc:spChg chg="add del mod">
          <ac:chgData name="Emma Marshall" userId="a2b35d5f-839b-45d7-8609-6fea0563397b" providerId="ADAL" clId="{A74766DC-3DB4-4096-AE52-9AAD92FBBF26}" dt="2023-06-13T08:25:18.123" v="571" actId="767"/>
          <ac:spMkLst>
            <pc:docMk/>
            <pc:sldMk cId="3766107320" sldId="580"/>
            <ac:spMk id="2" creationId="{607CBC47-0DDC-85BD-03BC-AD89F61782FC}"/>
          </ac:spMkLst>
        </pc:spChg>
        <pc:spChg chg="del mod">
          <ac:chgData name="Emma Marshall" userId="a2b35d5f-839b-45d7-8609-6fea0563397b" providerId="ADAL" clId="{A74766DC-3DB4-4096-AE52-9AAD92FBBF26}" dt="2023-06-12T13:39:02.428" v="239" actId="478"/>
          <ac:spMkLst>
            <pc:docMk/>
            <pc:sldMk cId="3766107320" sldId="580"/>
            <ac:spMk id="3" creationId="{BA3CB33C-E203-4C2F-8E59-B3AB78D9D8F3}"/>
          </ac:spMkLst>
        </pc:spChg>
        <pc:spChg chg="mod">
          <ac:chgData name="Emma Marshall" userId="a2b35d5f-839b-45d7-8609-6fea0563397b" providerId="ADAL" clId="{A74766DC-3DB4-4096-AE52-9AAD92FBBF26}" dt="2023-06-13T08:25:59.105" v="626" actId="1076"/>
          <ac:spMkLst>
            <pc:docMk/>
            <pc:sldMk cId="3766107320" sldId="580"/>
            <ac:spMk id="4" creationId="{5323FFED-6210-7543-9B9C-63892E9D1470}"/>
          </ac:spMkLst>
        </pc:spChg>
        <pc:spChg chg="mod">
          <ac:chgData name="Emma Marshall" userId="a2b35d5f-839b-45d7-8609-6fea0563397b" providerId="ADAL" clId="{A74766DC-3DB4-4096-AE52-9AAD92FBBF26}" dt="2023-06-13T08:09:46.871" v="374" actId="207"/>
          <ac:spMkLst>
            <pc:docMk/>
            <pc:sldMk cId="3766107320" sldId="580"/>
            <ac:spMk id="5" creationId="{540C2F52-C418-8542-85C4-838CC7624AE0}"/>
          </ac:spMkLst>
        </pc:spChg>
        <pc:spChg chg="add mod">
          <ac:chgData name="Emma Marshall" userId="a2b35d5f-839b-45d7-8609-6fea0563397b" providerId="ADAL" clId="{A74766DC-3DB4-4096-AE52-9AAD92FBBF26}" dt="2023-06-13T08:28:06.331" v="627" actId="122"/>
          <ac:spMkLst>
            <pc:docMk/>
            <pc:sldMk cId="3766107320" sldId="580"/>
            <ac:spMk id="6" creationId="{388AB232-90AB-8630-AFCC-12239E24B91B}"/>
          </ac:spMkLst>
        </pc:spChg>
      </pc:sldChg>
      <pc:sldChg chg="addSp delSp modSp mod">
        <pc:chgData name="Emma Marshall" userId="a2b35d5f-839b-45d7-8609-6fea0563397b" providerId="ADAL" clId="{A74766DC-3DB4-4096-AE52-9AAD92FBBF26}" dt="2023-06-13T08:09:32.253" v="371" actId="207"/>
        <pc:sldMkLst>
          <pc:docMk/>
          <pc:sldMk cId="182378725" sldId="581"/>
        </pc:sldMkLst>
        <pc:spChg chg="del">
          <ac:chgData name="Emma Marshall" userId="a2b35d5f-839b-45d7-8609-6fea0563397b" providerId="ADAL" clId="{A74766DC-3DB4-4096-AE52-9AAD92FBBF26}" dt="2023-06-13T08:05:34.832" v="280" actId="478"/>
          <ac:spMkLst>
            <pc:docMk/>
            <pc:sldMk cId="182378725" sldId="581"/>
            <ac:spMk id="2" creationId="{C3BF33F1-A1DE-4945-B4EB-8277A98B6188}"/>
          </ac:spMkLst>
        </pc:spChg>
        <pc:spChg chg="mod">
          <ac:chgData name="Emma Marshall" userId="a2b35d5f-839b-45d7-8609-6fea0563397b" providerId="ADAL" clId="{A74766DC-3DB4-4096-AE52-9AAD92FBBF26}" dt="2023-06-13T08:09:23.119" v="369" actId="207"/>
          <ac:spMkLst>
            <pc:docMk/>
            <pc:sldMk cId="182378725" sldId="581"/>
            <ac:spMk id="3" creationId="{E992A3F3-D8E7-6D49-AACA-EDE230592294}"/>
          </ac:spMkLst>
        </pc:spChg>
        <pc:spChg chg="add mod">
          <ac:chgData name="Emma Marshall" userId="a2b35d5f-839b-45d7-8609-6fea0563397b" providerId="ADAL" clId="{A74766DC-3DB4-4096-AE52-9AAD92FBBF26}" dt="2023-06-13T08:09:29.892" v="370" actId="207"/>
          <ac:spMkLst>
            <pc:docMk/>
            <pc:sldMk cId="182378725" sldId="581"/>
            <ac:spMk id="8" creationId="{DDE4139C-427A-B045-CFFE-63E67C4F5681}"/>
          </ac:spMkLst>
        </pc:spChg>
        <pc:spChg chg="mod">
          <ac:chgData name="Emma Marshall" userId="a2b35d5f-839b-45d7-8609-6fea0563397b" providerId="ADAL" clId="{A74766DC-3DB4-4096-AE52-9AAD92FBBF26}" dt="2023-06-13T08:09:32.253" v="371" actId="207"/>
          <ac:spMkLst>
            <pc:docMk/>
            <pc:sldMk cId="182378725" sldId="581"/>
            <ac:spMk id="9" creationId="{9F1F08A3-EC29-7542-AB8F-B49F059A954A}"/>
          </ac:spMkLst>
        </pc:spChg>
        <pc:picChg chg="del">
          <ac:chgData name="Emma Marshall" userId="a2b35d5f-839b-45d7-8609-6fea0563397b" providerId="ADAL" clId="{A74766DC-3DB4-4096-AE52-9AAD92FBBF26}" dt="2023-06-13T08:05:36.216" v="282" actId="478"/>
          <ac:picMkLst>
            <pc:docMk/>
            <pc:sldMk cId="182378725" sldId="581"/>
            <ac:picMk id="4" creationId="{C2C311EE-0597-4FEA-88B2-40ABCAA537DB}"/>
          </ac:picMkLst>
        </pc:picChg>
        <pc:picChg chg="add mod">
          <ac:chgData name="Emma Marshall" userId="a2b35d5f-839b-45d7-8609-6fea0563397b" providerId="ADAL" clId="{A74766DC-3DB4-4096-AE52-9AAD92FBBF26}" dt="2023-06-13T08:06:05.779" v="293" actId="207"/>
          <ac:picMkLst>
            <pc:docMk/>
            <pc:sldMk cId="182378725" sldId="581"/>
            <ac:picMk id="5" creationId="{29DC218F-42B3-0A8A-26C4-38FD9665B193}"/>
          </ac:picMkLst>
        </pc:picChg>
        <pc:picChg chg="del mod">
          <ac:chgData name="Emma Marshall" userId="a2b35d5f-839b-45d7-8609-6fea0563397b" providerId="ADAL" clId="{A74766DC-3DB4-4096-AE52-9AAD92FBBF26}" dt="2023-06-13T08:05:42.642" v="285" actId="478"/>
          <ac:picMkLst>
            <pc:docMk/>
            <pc:sldMk cId="182378725" sldId="581"/>
            <ac:picMk id="6" creationId="{BE6E837A-E523-CF45-9169-5512C37E7693}"/>
          </ac:picMkLst>
        </pc:picChg>
        <pc:picChg chg="add mod">
          <ac:chgData name="Emma Marshall" userId="a2b35d5f-839b-45d7-8609-6fea0563397b" providerId="ADAL" clId="{A74766DC-3DB4-4096-AE52-9AAD92FBBF26}" dt="2023-06-13T08:06:05.779" v="293" actId="207"/>
          <ac:picMkLst>
            <pc:docMk/>
            <pc:sldMk cId="182378725" sldId="581"/>
            <ac:picMk id="7" creationId="{90F1D128-5D7A-7F8C-361A-701D9EE04EC1}"/>
          </ac:picMkLst>
        </pc:picChg>
        <pc:picChg chg="del">
          <ac:chgData name="Emma Marshall" userId="a2b35d5f-839b-45d7-8609-6fea0563397b" providerId="ADAL" clId="{A74766DC-3DB4-4096-AE52-9AAD92FBBF26}" dt="2023-06-13T08:05:35.288" v="281" actId="478"/>
          <ac:picMkLst>
            <pc:docMk/>
            <pc:sldMk cId="182378725" sldId="581"/>
            <ac:picMk id="10" creationId="{03160754-B919-A14A-B672-29E849986AF1}"/>
          </ac:picMkLst>
        </pc:picChg>
      </pc:sldChg>
      <pc:sldChg chg="del">
        <pc:chgData name="Emma Marshall" userId="a2b35d5f-839b-45d7-8609-6fea0563397b" providerId="ADAL" clId="{A74766DC-3DB4-4096-AE52-9AAD92FBBF26}" dt="2023-06-12T13:06:56.762" v="18" actId="47"/>
        <pc:sldMkLst>
          <pc:docMk/>
          <pc:sldMk cId="654749801" sldId="582"/>
        </pc:sldMkLst>
      </pc:sldChg>
      <pc:sldChg chg="del">
        <pc:chgData name="Emma Marshall" userId="a2b35d5f-839b-45d7-8609-6fea0563397b" providerId="ADAL" clId="{A74766DC-3DB4-4096-AE52-9AAD92FBBF26}" dt="2023-06-12T13:10:31.081" v="35" actId="47"/>
        <pc:sldMkLst>
          <pc:docMk/>
          <pc:sldMk cId="2282773016" sldId="583"/>
        </pc:sldMkLst>
      </pc:sldChg>
      <pc:sldChg chg="add">
        <pc:chgData name="Emma Marshall" userId="a2b35d5f-839b-45d7-8609-6fea0563397b" providerId="ADAL" clId="{A74766DC-3DB4-4096-AE52-9AAD92FBBF26}" dt="2023-06-12T13:07:16.222" v="19"/>
        <pc:sldMkLst>
          <pc:docMk/>
          <pc:sldMk cId="4268828247" sldId="590"/>
        </pc:sldMkLst>
      </pc:sldChg>
      <pc:sldChg chg="add">
        <pc:chgData name="Emma Marshall" userId="a2b35d5f-839b-45d7-8609-6fea0563397b" providerId="ADAL" clId="{A74766DC-3DB4-4096-AE52-9AAD92FBBF26}" dt="2023-06-12T13:07:44.226" v="21"/>
        <pc:sldMkLst>
          <pc:docMk/>
          <pc:sldMk cId="248034607" sldId="591"/>
        </pc:sldMkLst>
      </pc:sldChg>
      <pc:sldChg chg="add">
        <pc:chgData name="Emma Marshall" userId="a2b35d5f-839b-45d7-8609-6fea0563397b" providerId="ADAL" clId="{A74766DC-3DB4-4096-AE52-9AAD92FBBF26}" dt="2023-06-12T13:07:54.272" v="23"/>
        <pc:sldMkLst>
          <pc:docMk/>
          <pc:sldMk cId="2470796343" sldId="592"/>
        </pc:sldMkLst>
      </pc:sldChg>
      <pc:sldChg chg="add">
        <pc:chgData name="Emma Marshall" userId="a2b35d5f-839b-45d7-8609-6fea0563397b" providerId="ADAL" clId="{A74766DC-3DB4-4096-AE52-9AAD92FBBF26}" dt="2023-06-12T13:08:03.406" v="25"/>
        <pc:sldMkLst>
          <pc:docMk/>
          <pc:sldMk cId="1657864483" sldId="593"/>
        </pc:sldMkLst>
      </pc:sldChg>
      <pc:sldChg chg="add">
        <pc:chgData name="Emma Marshall" userId="a2b35d5f-839b-45d7-8609-6fea0563397b" providerId="ADAL" clId="{A74766DC-3DB4-4096-AE52-9AAD92FBBF26}" dt="2023-06-12T13:10:38.449" v="36"/>
        <pc:sldMkLst>
          <pc:docMk/>
          <pc:sldMk cId="2924408813" sldId="594"/>
        </pc:sldMkLst>
      </pc:sldChg>
      <pc:sldChg chg="del">
        <pc:chgData name="Emma Marshall" userId="a2b35d5f-839b-45d7-8609-6fea0563397b" providerId="ADAL" clId="{A74766DC-3DB4-4096-AE52-9AAD92FBBF26}" dt="2023-06-12T13:16:36.929" v="120" actId="47"/>
        <pc:sldMkLst>
          <pc:docMk/>
          <pc:sldMk cId="2451225661" sldId="595"/>
        </pc:sldMkLst>
      </pc:sldChg>
      <pc:sldChg chg="del">
        <pc:chgData name="Emma Marshall" userId="a2b35d5f-839b-45d7-8609-6fea0563397b" providerId="ADAL" clId="{A74766DC-3DB4-4096-AE52-9AAD92FBBF26}" dt="2023-06-12T13:35:37.833" v="153" actId="47"/>
        <pc:sldMkLst>
          <pc:docMk/>
          <pc:sldMk cId="2883482038" sldId="596"/>
        </pc:sldMkLst>
      </pc:sldChg>
      <pc:sldChg chg="del">
        <pc:chgData name="Emma Marshall" userId="a2b35d5f-839b-45d7-8609-6fea0563397b" providerId="ADAL" clId="{A74766DC-3DB4-4096-AE52-9AAD92FBBF26}" dt="2023-06-12T13:19:25.788" v="129" actId="47"/>
        <pc:sldMkLst>
          <pc:docMk/>
          <pc:sldMk cId="769907080" sldId="597"/>
        </pc:sldMkLst>
      </pc:sldChg>
      <pc:sldChg chg="add">
        <pc:chgData name="Emma Marshall" userId="a2b35d5f-839b-45d7-8609-6fea0563397b" providerId="ADAL" clId="{A74766DC-3DB4-4096-AE52-9AAD92FBBF26}" dt="2023-06-12T13:16:50.310" v="121"/>
        <pc:sldMkLst>
          <pc:docMk/>
          <pc:sldMk cId="3917531489" sldId="600"/>
        </pc:sldMkLst>
      </pc:sldChg>
      <pc:sldChg chg="add del">
        <pc:chgData name="Emma Marshall" userId="a2b35d5f-839b-45d7-8609-6fea0563397b" providerId="ADAL" clId="{A74766DC-3DB4-4096-AE52-9AAD92FBBF26}" dt="2023-06-12T13:13:14.565" v="99" actId="47"/>
        <pc:sldMkLst>
          <pc:docMk/>
          <pc:sldMk cId="3001951152" sldId="603"/>
        </pc:sldMkLst>
      </pc:sldChg>
      <pc:sldChg chg="del">
        <pc:chgData name="Emma Marshall" userId="a2b35d5f-839b-45d7-8609-6fea0563397b" providerId="ADAL" clId="{A74766DC-3DB4-4096-AE52-9AAD92FBBF26}" dt="2023-06-12T13:14:48.694" v="104" actId="47"/>
        <pc:sldMkLst>
          <pc:docMk/>
          <pc:sldMk cId="3600884186" sldId="604"/>
        </pc:sldMkLst>
      </pc:sldChg>
      <pc:sldChg chg="add">
        <pc:chgData name="Emma Marshall" userId="a2b35d5f-839b-45d7-8609-6fea0563397b" providerId="ADAL" clId="{A74766DC-3DB4-4096-AE52-9AAD92FBBF26}" dt="2023-06-12T13:15:08.741" v="115"/>
        <pc:sldMkLst>
          <pc:docMk/>
          <pc:sldMk cId="112392905" sldId="605"/>
        </pc:sldMkLst>
      </pc:sldChg>
      <pc:sldChg chg="del">
        <pc:chgData name="Emma Marshall" userId="a2b35d5f-839b-45d7-8609-6fea0563397b" providerId="ADAL" clId="{A74766DC-3DB4-4096-AE52-9AAD92FBBF26}" dt="2023-06-12T13:14:49.041" v="105" actId="47"/>
        <pc:sldMkLst>
          <pc:docMk/>
          <pc:sldMk cId="3233757727" sldId="605"/>
        </pc:sldMkLst>
      </pc:sldChg>
      <pc:sldChg chg="del">
        <pc:chgData name="Emma Marshall" userId="a2b35d5f-839b-45d7-8609-6fea0563397b" providerId="ADAL" clId="{A74766DC-3DB4-4096-AE52-9AAD92FBBF26}" dt="2023-06-12T13:33:41.552" v="149" actId="47"/>
        <pc:sldMkLst>
          <pc:docMk/>
          <pc:sldMk cId="3301908370" sldId="610"/>
        </pc:sldMkLst>
      </pc:sldChg>
      <pc:sldChg chg="del">
        <pc:chgData name="Emma Marshall" userId="a2b35d5f-839b-45d7-8609-6fea0563397b" providerId="ADAL" clId="{A74766DC-3DB4-4096-AE52-9AAD92FBBF26}" dt="2023-06-12T13:14:48.177" v="103" actId="47"/>
        <pc:sldMkLst>
          <pc:docMk/>
          <pc:sldMk cId="4190245489" sldId="611"/>
        </pc:sldMkLst>
      </pc:sldChg>
      <pc:sldChg chg="del">
        <pc:chgData name="Emma Marshall" userId="a2b35d5f-839b-45d7-8609-6fea0563397b" providerId="ADAL" clId="{A74766DC-3DB4-4096-AE52-9AAD92FBBF26}" dt="2023-06-12T13:14:50.386" v="108" actId="47"/>
        <pc:sldMkLst>
          <pc:docMk/>
          <pc:sldMk cId="1156896948" sldId="612"/>
        </pc:sldMkLst>
      </pc:sldChg>
      <pc:sldChg chg="del">
        <pc:chgData name="Emma Marshall" userId="a2b35d5f-839b-45d7-8609-6fea0563397b" providerId="ADAL" clId="{A74766DC-3DB4-4096-AE52-9AAD92FBBF26}" dt="2023-06-12T13:14:49.794" v="107" actId="47"/>
        <pc:sldMkLst>
          <pc:docMk/>
          <pc:sldMk cId="93069925" sldId="613"/>
        </pc:sldMkLst>
      </pc:sldChg>
      <pc:sldChg chg="delSp modSp mod">
        <pc:chgData name="Emma Marshall" userId="a2b35d5f-839b-45d7-8609-6fea0563397b" providerId="ADAL" clId="{A74766DC-3DB4-4096-AE52-9AAD92FBBF26}" dt="2023-06-13T08:24:52.141" v="563" actId="207"/>
        <pc:sldMkLst>
          <pc:docMk/>
          <pc:sldMk cId="2557649422" sldId="615"/>
        </pc:sldMkLst>
        <pc:spChg chg="mod">
          <ac:chgData name="Emma Marshall" userId="a2b35d5f-839b-45d7-8609-6fea0563397b" providerId="ADAL" clId="{A74766DC-3DB4-4096-AE52-9AAD92FBBF26}" dt="2023-06-13T08:09:41.543" v="372" actId="207"/>
          <ac:spMkLst>
            <pc:docMk/>
            <pc:sldMk cId="2557649422" sldId="615"/>
            <ac:spMk id="4" creationId="{5323FFED-6210-7543-9B9C-63892E9D1470}"/>
          </ac:spMkLst>
        </pc:spChg>
        <pc:spChg chg="mod">
          <ac:chgData name="Emma Marshall" userId="a2b35d5f-839b-45d7-8609-6fea0563397b" providerId="ADAL" clId="{A74766DC-3DB4-4096-AE52-9AAD92FBBF26}" dt="2023-06-13T08:24:52.141" v="563" actId="207"/>
          <ac:spMkLst>
            <pc:docMk/>
            <pc:sldMk cId="2557649422" sldId="615"/>
            <ac:spMk id="5" creationId="{540C2F52-C418-8542-85C4-838CC7624AE0}"/>
          </ac:spMkLst>
        </pc:spChg>
        <pc:spChg chg="del">
          <ac:chgData name="Emma Marshall" userId="a2b35d5f-839b-45d7-8609-6fea0563397b" providerId="ADAL" clId="{A74766DC-3DB4-4096-AE52-9AAD92FBBF26}" dt="2023-06-12T13:38:33.246" v="231" actId="478"/>
          <ac:spMkLst>
            <pc:docMk/>
            <pc:sldMk cId="2557649422" sldId="615"/>
            <ac:spMk id="8" creationId="{F0F3F89B-6EB7-45C5-801A-1E9908A9F37C}"/>
          </ac:spMkLst>
        </pc:spChg>
      </pc:sldChg>
      <pc:sldChg chg="del">
        <pc:chgData name="Emma Marshall" userId="a2b35d5f-839b-45d7-8609-6fea0563397b" providerId="ADAL" clId="{A74766DC-3DB4-4096-AE52-9AAD92FBBF26}" dt="2023-06-12T13:14:49.441" v="106" actId="47"/>
        <pc:sldMkLst>
          <pc:docMk/>
          <pc:sldMk cId="2183753431" sldId="620"/>
        </pc:sldMkLst>
      </pc:sldChg>
      <pc:sldChg chg="add del">
        <pc:chgData name="Emma Marshall" userId="a2b35d5f-839b-45d7-8609-6fea0563397b" providerId="ADAL" clId="{A74766DC-3DB4-4096-AE52-9AAD92FBBF26}" dt="2023-06-12T13:15:08.741" v="115"/>
        <pc:sldMkLst>
          <pc:docMk/>
          <pc:sldMk cId="3195854938" sldId="624"/>
        </pc:sldMkLst>
      </pc:sldChg>
      <pc:sldChg chg="del">
        <pc:chgData name="Emma Marshall" userId="a2b35d5f-839b-45d7-8609-6fea0563397b" providerId="ADAL" clId="{A74766DC-3DB4-4096-AE52-9AAD92FBBF26}" dt="2023-06-12T13:14:51.092" v="110" actId="47"/>
        <pc:sldMkLst>
          <pc:docMk/>
          <pc:sldMk cId="3056294743" sldId="625"/>
        </pc:sldMkLst>
      </pc:sldChg>
      <pc:sldChg chg="add del">
        <pc:chgData name="Emma Marshall" userId="a2b35d5f-839b-45d7-8609-6fea0563397b" providerId="ADAL" clId="{A74766DC-3DB4-4096-AE52-9AAD92FBBF26}" dt="2023-06-12T13:15:08.741" v="115"/>
        <pc:sldMkLst>
          <pc:docMk/>
          <pc:sldMk cId="352897811" sldId="626"/>
        </pc:sldMkLst>
      </pc:sldChg>
      <pc:sldChg chg="add del">
        <pc:chgData name="Emma Marshall" userId="a2b35d5f-839b-45d7-8609-6fea0563397b" providerId="ADAL" clId="{A74766DC-3DB4-4096-AE52-9AAD92FBBF26}" dt="2023-06-12T13:15:08.741" v="115"/>
        <pc:sldMkLst>
          <pc:docMk/>
          <pc:sldMk cId="1225461198" sldId="627"/>
        </pc:sldMkLst>
      </pc:sldChg>
      <pc:sldChg chg="del">
        <pc:chgData name="Emma Marshall" userId="a2b35d5f-839b-45d7-8609-6fea0563397b" providerId="ADAL" clId="{A74766DC-3DB4-4096-AE52-9AAD92FBBF26}" dt="2023-06-12T13:14:52.898" v="113" actId="47"/>
        <pc:sldMkLst>
          <pc:docMk/>
          <pc:sldMk cId="3420240089" sldId="628"/>
        </pc:sldMkLst>
      </pc:sldChg>
      <pc:sldChg chg="del">
        <pc:chgData name="Emma Marshall" userId="a2b35d5f-839b-45d7-8609-6fea0563397b" providerId="ADAL" clId="{A74766DC-3DB4-4096-AE52-9AAD92FBBF26}" dt="2023-06-12T13:14:54.031" v="114" actId="47"/>
        <pc:sldMkLst>
          <pc:docMk/>
          <pc:sldMk cId="2396025335" sldId="629"/>
        </pc:sldMkLst>
      </pc:sldChg>
      <pc:sldChg chg="addSp delSp modSp mod">
        <pc:chgData name="Emma Marshall" userId="a2b35d5f-839b-45d7-8609-6fea0563397b" providerId="ADAL" clId="{A74766DC-3DB4-4096-AE52-9AAD92FBBF26}" dt="2023-06-13T08:20:08.810" v="562" actId="1076"/>
        <pc:sldMkLst>
          <pc:docMk/>
          <pc:sldMk cId="47794785" sldId="630"/>
        </pc:sldMkLst>
        <pc:spChg chg="mod">
          <ac:chgData name="Emma Marshall" userId="a2b35d5f-839b-45d7-8609-6fea0563397b" providerId="ADAL" clId="{A74766DC-3DB4-4096-AE52-9AAD92FBBF26}" dt="2023-06-13T08:19:32.006" v="554" actId="207"/>
          <ac:spMkLst>
            <pc:docMk/>
            <pc:sldMk cId="47794785" sldId="630"/>
            <ac:spMk id="2" creationId="{F3389031-0AF7-934A-96C8-FEE95DB58987}"/>
          </ac:spMkLst>
        </pc:spChg>
        <pc:spChg chg="del">
          <ac:chgData name="Emma Marshall" userId="a2b35d5f-839b-45d7-8609-6fea0563397b" providerId="ADAL" clId="{A74766DC-3DB4-4096-AE52-9AAD92FBBF26}" dt="2023-06-13T08:19:26.873" v="550" actId="478"/>
          <ac:spMkLst>
            <pc:docMk/>
            <pc:sldMk cId="47794785" sldId="630"/>
            <ac:spMk id="3" creationId="{97559A95-7E34-48F7-B1E3-4799D4793575}"/>
          </ac:spMkLst>
        </pc:spChg>
        <pc:spChg chg="mod">
          <ac:chgData name="Emma Marshall" userId="a2b35d5f-839b-45d7-8609-6fea0563397b" providerId="ADAL" clId="{A74766DC-3DB4-4096-AE52-9AAD92FBBF26}" dt="2023-06-13T08:20:02.594" v="561" actId="1076"/>
          <ac:spMkLst>
            <pc:docMk/>
            <pc:sldMk cId="47794785" sldId="630"/>
            <ac:spMk id="12" creationId="{E9F0F3CD-BC5E-CA4B-8E15-8B81B4C813B9}"/>
          </ac:spMkLst>
        </pc:spChg>
        <pc:spChg chg="mod">
          <ac:chgData name="Emma Marshall" userId="a2b35d5f-839b-45d7-8609-6fea0563397b" providerId="ADAL" clId="{A74766DC-3DB4-4096-AE52-9AAD92FBBF26}" dt="2023-06-13T08:20:08.810" v="562" actId="1076"/>
          <ac:spMkLst>
            <pc:docMk/>
            <pc:sldMk cId="47794785" sldId="630"/>
            <ac:spMk id="17" creationId="{F2467BE8-1381-4CDC-A957-C28A30F96C33}"/>
          </ac:spMkLst>
        </pc:spChg>
        <pc:spChg chg="mod">
          <ac:chgData name="Emma Marshall" userId="a2b35d5f-839b-45d7-8609-6fea0563397b" providerId="ADAL" clId="{A74766DC-3DB4-4096-AE52-9AAD92FBBF26}" dt="2023-06-13T08:19:42.889" v="556" actId="1076"/>
          <ac:spMkLst>
            <pc:docMk/>
            <pc:sldMk cId="47794785" sldId="630"/>
            <ac:spMk id="24" creationId="{82C1A0C8-11C1-4940-A73D-3B3537091F33}"/>
          </ac:spMkLst>
        </pc:spChg>
        <pc:picChg chg="del">
          <ac:chgData name="Emma Marshall" userId="a2b35d5f-839b-45d7-8609-6fea0563397b" providerId="ADAL" clId="{A74766DC-3DB4-4096-AE52-9AAD92FBBF26}" dt="2023-06-13T08:19:27.801" v="551" actId="478"/>
          <ac:picMkLst>
            <pc:docMk/>
            <pc:sldMk cId="47794785" sldId="630"/>
            <ac:picMk id="4" creationId="{97A474B2-0587-4D27-BB84-429E61C4770C}"/>
          </ac:picMkLst>
        </pc:picChg>
        <pc:picChg chg="add mod">
          <ac:chgData name="Emma Marshall" userId="a2b35d5f-839b-45d7-8609-6fea0563397b" providerId="ADAL" clId="{A74766DC-3DB4-4096-AE52-9AAD92FBBF26}" dt="2023-06-13T08:19:28.490" v="552"/>
          <ac:picMkLst>
            <pc:docMk/>
            <pc:sldMk cId="47794785" sldId="630"/>
            <ac:picMk id="5" creationId="{04ABFE2D-0CDE-DC94-B785-AD8AD8CA4F7B}"/>
          </ac:picMkLst>
        </pc:picChg>
        <pc:picChg chg="add mod">
          <ac:chgData name="Emma Marshall" userId="a2b35d5f-839b-45d7-8609-6fea0563397b" providerId="ADAL" clId="{A74766DC-3DB4-4096-AE52-9AAD92FBBF26}" dt="2023-06-13T08:19:28.490" v="552"/>
          <ac:picMkLst>
            <pc:docMk/>
            <pc:sldMk cId="47794785" sldId="630"/>
            <ac:picMk id="6" creationId="{13B83011-B9E3-B6DB-94C0-BF2BE40B0832}"/>
          </ac:picMkLst>
        </pc:picChg>
        <pc:picChg chg="del">
          <ac:chgData name="Emma Marshall" userId="a2b35d5f-839b-45d7-8609-6fea0563397b" providerId="ADAL" clId="{A74766DC-3DB4-4096-AE52-9AAD92FBBF26}" dt="2023-06-13T08:19:25.442" v="549" actId="478"/>
          <ac:picMkLst>
            <pc:docMk/>
            <pc:sldMk cId="47794785" sldId="630"/>
            <ac:picMk id="9" creationId="{DE3B75B8-7079-8444-8941-5B99AAFD4009}"/>
          </ac:picMkLst>
        </pc:picChg>
      </pc:sldChg>
      <pc:sldChg chg="del">
        <pc:chgData name="Emma Marshall" userId="a2b35d5f-839b-45d7-8609-6fea0563397b" providerId="ADAL" clId="{A74766DC-3DB4-4096-AE52-9AAD92FBBF26}" dt="2023-06-12T13:05:39.217" v="7" actId="47"/>
        <pc:sldMkLst>
          <pc:docMk/>
          <pc:sldMk cId="2277911380" sldId="631"/>
        </pc:sldMkLst>
      </pc:sldChg>
      <pc:sldChg chg="addSp delSp modSp mod">
        <pc:chgData name="Emma Marshall" userId="a2b35d5f-839b-45d7-8609-6fea0563397b" providerId="ADAL" clId="{A74766DC-3DB4-4096-AE52-9AAD92FBBF26}" dt="2023-06-13T08:09:06.841" v="367" actId="207"/>
        <pc:sldMkLst>
          <pc:docMk/>
          <pc:sldMk cId="2478990238" sldId="632"/>
        </pc:sldMkLst>
        <pc:spChg chg="del">
          <ac:chgData name="Emma Marshall" userId="a2b35d5f-839b-45d7-8609-6fea0563397b" providerId="ADAL" clId="{A74766DC-3DB4-4096-AE52-9AAD92FBBF26}" dt="2023-06-13T08:05:47.218" v="289" actId="478"/>
          <ac:spMkLst>
            <pc:docMk/>
            <pc:sldMk cId="2478990238" sldId="632"/>
            <ac:spMk id="2" creationId="{040AACFF-EE25-4AB1-A7A2-A6C967B92A91}"/>
          </ac:spMkLst>
        </pc:spChg>
        <pc:spChg chg="mod">
          <ac:chgData name="Emma Marshall" userId="a2b35d5f-839b-45d7-8609-6fea0563397b" providerId="ADAL" clId="{A74766DC-3DB4-4096-AE52-9AAD92FBBF26}" dt="2023-06-13T08:08:58.508" v="366" actId="207"/>
          <ac:spMkLst>
            <pc:docMk/>
            <pc:sldMk cId="2478990238" sldId="632"/>
            <ac:spMk id="3" creationId="{E992A3F3-D8E7-6D49-AACA-EDE230592294}"/>
          </ac:spMkLst>
        </pc:spChg>
        <pc:spChg chg="add mod">
          <ac:chgData name="Emma Marshall" userId="a2b35d5f-839b-45d7-8609-6fea0563397b" providerId="ADAL" clId="{A74766DC-3DB4-4096-AE52-9AAD92FBBF26}" dt="2023-06-13T08:09:06.841" v="367" actId="207"/>
          <ac:spMkLst>
            <pc:docMk/>
            <pc:sldMk cId="2478990238" sldId="632"/>
            <ac:spMk id="9" creationId="{E5C654B0-FBA3-EB71-FE62-A0EC4D01CD29}"/>
          </ac:spMkLst>
        </pc:spChg>
        <pc:picChg chg="del">
          <ac:chgData name="Emma Marshall" userId="a2b35d5f-839b-45d7-8609-6fea0563397b" providerId="ADAL" clId="{A74766DC-3DB4-4096-AE52-9AAD92FBBF26}" dt="2023-06-13T08:05:45.640" v="288" actId="478"/>
          <ac:picMkLst>
            <pc:docMk/>
            <pc:sldMk cId="2478990238" sldId="632"/>
            <ac:picMk id="4" creationId="{E3658895-2110-466C-A642-DD1D8107DEC6}"/>
          </ac:picMkLst>
        </pc:picChg>
        <pc:picChg chg="add mod">
          <ac:chgData name="Emma Marshall" userId="a2b35d5f-839b-45d7-8609-6fea0563397b" providerId="ADAL" clId="{A74766DC-3DB4-4096-AE52-9AAD92FBBF26}" dt="2023-06-13T08:05:48.267" v="290"/>
          <ac:picMkLst>
            <pc:docMk/>
            <pc:sldMk cId="2478990238" sldId="632"/>
            <ac:picMk id="5" creationId="{6E6A942A-CAC3-12E8-AC1F-154EA5F08F64}"/>
          </ac:picMkLst>
        </pc:picChg>
        <pc:picChg chg="del">
          <ac:chgData name="Emma Marshall" userId="a2b35d5f-839b-45d7-8609-6fea0563397b" providerId="ADAL" clId="{A74766DC-3DB4-4096-AE52-9AAD92FBBF26}" dt="2023-06-13T08:05:44.705" v="287" actId="478"/>
          <ac:picMkLst>
            <pc:docMk/>
            <pc:sldMk cId="2478990238" sldId="632"/>
            <ac:picMk id="6" creationId="{62570224-F9BB-AF45-A709-A3117F580B7E}"/>
          </ac:picMkLst>
        </pc:picChg>
        <pc:picChg chg="del">
          <ac:chgData name="Emma Marshall" userId="a2b35d5f-839b-45d7-8609-6fea0563397b" providerId="ADAL" clId="{A74766DC-3DB4-4096-AE52-9AAD92FBBF26}" dt="2023-06-13T08:05:44.251" v="286" actId="478"/>
          <ac:picMkLst>
            <pc:docMk/>
            <pc:sldMk cId="2478990238" sldId="632"/>
            <ac:picMk id="7" creationId="{DCA41755-3C89-A44F-A3D8-789209882AC8}"/>
          </ac:picMkLst>
        </pc:picChg>
        <pc:picChg chg="add mod">
          <ac:chgData name="Emma Marshall" userId="a2b35d5f-839b-45d7-8609-6fea0563397b" providerId="ADAL" clId="{A74766DC-3DB4-4096-AE52-9AAD92FBBF26}" dt="2023-06-13T08:05:48.267" v="290"/>
          <ac:picMkLst>
            <pc:docMk/>
            <pc:sldMk cId="2478990238" sldId="632"/>
            <ac:picMk id="8" creationId="{0BC11790-880F-364E-7688-DA57F50CBD81}"/>
          </ac:picMkLst>
        </pc:picChg>
      </pc:sldChg>
      <pc:sldChg chg="add modNotesTx">
        <pc:chgData name="Emma Marshall" userId="a2b35d5f-839b-45d7-8609-6fea0563397b" providerId="ADAL" clId="{A74766DC-3DB4-4096-AE52-9AAD92FBBF26}" dt="2023-06-12T13:31:53.764" v="143"/>
        <pc:sldMkLst>
          <pc:docMk/>
          <pc:sldMk cId="3763935200" sldId="633"/>
        </pc:sldMkLst>
      </pc:sldChg>
      <pc:sldChg chg="addSp delSp modSp mod">
        <pc:chgData name="Emma Marshall" userId="a2b35d5f-839b-45d7-8609-6fea0563397b" providerId="ADAL" clId="{A74766DC-3DB4-4096-AE52-9AAD92FBBF26}" dt="2023-06-13T08:04:13.903" v="265"/>
        <pc:sldMkLst>
          <pc:docMk/>
          <pc:sldMk cId="907177395" sldId="636"/>
        </pc:sldMkLst>
        <pc:spChg chg="mod">
          <ac:chgData name="Emma Marshall" userId="a2b35d5f-839b-45d7-8609-6fea0563397b" providerId="ADAL" clId="{A74766DC-3DB4-4096-AE52-9AAD92FBBF26}" dt="2023-06-13T08:03:59.394" v="261" actId="2711"/>
          <ac:spMkLst>
            <pc:docMk/>
            <pc:sldMk cId="907177395" sldId="636"/>
            <ac:spMk id="2" creationId="{83292C81-7FE5-2746-B68E-46632C46AE27}"/>
          </ac:spMkLst>
        </pc:spChg>
        <pc:spChg chg="del mod">
          <ac:chgData name="Emma Marshall" userId="a2b35d5f-839b-45d7-8609-6fea0563397b" providerId="ADAL" clId="{A74766DC-3DB4-4096-AE52-9AAD92FBBF26}" dt="2023-06-13T08:04:03.855" v="262" actId="478"/>
          <ac:spMkLst>
            <pc:docMk/>
            <pc:sldMk cId="907177395" sldId="636"/>
            <ac:spMk id="4" creationId="{BCFADF83-217F-4375-8D44-148D9CAEB0EC}"/>
          </ac:spMkLst>
        </pc:spChg>
        <pc:spChg chg="mod">
          <ac:chgData name="Emma Marshall" userId="a2b35d5f-839b-45d7-8609-6fea0563397b" providerId="ADAL" clId="{A74766DC-3DB4-4096-AE52-9AAD92FBBF26}" dt="2023-06-13T08:03:59.394" v="261" actId="2711"/>
          <ac:spMkLst>
            <pc:docMk/>
            <pc:sldMk cId="907177395" sldId="636"/>
            <ac:spMk id="9" creationId="{9D94C836-C1FD-41E2-A478-2890417D6449}"/>
          </ac:spMkLst>
        </pc:spChg>
        <pc:spChg chg="mod">
          <ac:chgData name="Emma Marshall" userId="a2b35d5f-839b-45d7-8609-6fea0563397b" providerId="ADAL" clId="{A74766DC-3DB4-4096-AE52-9AAD92FBBF26}" dt="2023-06-13T08:03:59.394" v="261" actId="2711"/>
          <ac:spMkLst>
            <pc:docMk/>
            <pc:sldMk cId="907177395" sldId="636"/>
            <ac:spMk id="12" creationId="{3FC7F9A1-9280-8F48-A91A-3B779D9D4504}"/>
          </ac:spMkLst>
        </pc:spChg>
        <pc:spChg chg="mod">
          <ac:chgData name="Emma Marshall" userId="a2b35d5f-839b-45d7-8609-6fea0563397b" providerId="ADAL" clId="{A74766DC-3DB4-4096-AE52-9AAD92FBBF26}" dt="2023-06-13T08:03:59.394" v="261" actId="2711"/>
          <ac:spMkLst>
            <pc:docMk/>
            <pc:sldMk cId="907177395" sldId="636"/>
            <ac:spMk id="16" creationId="{2F48F8E2-1D6D-2F43-B832-8127680FB12C}"/>
          </ac:spMkLst>
        </pc:spChg>
        <pc:spChg chg="mod">
          <ac:chgData name="Emma Marshall" userId="a2b35d5f-839b-45d7-8609-6fea0563397b" providerId="ADAL" clId="{A74766DC-3DB4-4096-AE52-9AAD92FBBF26}" dt="2023-06-13T08:03:59.394" v="261" actId="2711"/>
          <ac:spMkLst>
            <pc:docMk/>
            <pc:sldMk cId="907177395" sldId="636"/>
            <ac:spMk id="17" creationId="{DC0EFD43-6578-4A44-A1E6-3D31998D32DF}"/>
          </ac:spMkLst>
        </pc:spChg>
        <pc:picChg chg="add mod">
          <ac:chgData name="Emma Marshall" userId="a2b35d5f-839b-45d7-8609-6fea0563397b" providerId="ADAL" clId="{A74766DC-3DB4-4096-AE52-9AAD92FBBF26}" dt="2023-06-13T08:04:13.903" v="265"/>
          <ac:picMkLst>
            <pc:docMk/>
            <pc:sldMk cId="907177395" sldId="636"/>
            <ac:picMk id="6" creationId="{15FDF9C0-EE07-CF50-07F7-56AE4EBD0CE0}"/>
          </ac:picMkLst>
        </pc:picChg>
        <pc:picChg chg="del">
          <ac:chgData name="Emma Marshall" userId="a2b35d5f-839b-45d7-8609-6fea0563397b" providerId="ADAL" clId="{A74766DC-3DB4-4096-AE52-9AAD92FBBF26}" dt="2023-06-13T08:03:45.440" v="257" actId="478"/>
          <ac:picMkLst>
            <pc:docMk/>
            <pc:sldMk cId="907177395" sldId="636"/>
            <ac:picMk id="7" creationId="{F31D9BF4-BBAA-49C5-8AFC-A7AC64578A2B}"/>
          </ac:picMkLst>
        </pc:picChg>
        <pc:picChg chg="add mod">
          <ac:chgData name="Emma Marshall" userId="a2b35d5f-839b-45d7-8609-6fea0563397b" providerId="ADAL" clId="{A74766DC-3DB4-4096-AE52-9AAD92FBBF26}" dt="2023-06-13T08:04:13.903" v="265"/>
          <ac:picMkLst>
            <pc:docMk/>
            <pc:sldMk cId="907177395" sldId="636"/>
            <ac:picMk id="10" creationId="{D06E656C-C5B8-B449-D6F0-912262AE9922}"/>
          </ac:picMkLst>
        </pc:picChg>
        <pc:picChg chg="del">
          <ac:chgData name="Emma Marshall" userId="a2b35d5f-839b-45d7-8609-6fea0563397b" providerId="ADAL" clId="{A74766DC-3DB4-4096-AE52-9AAD92FBBF26}" dt="2023-06-13T08:03:45.016" v="256" actId="478"/>
          <ac:picMkLst>
            <pc:docMk/>
            <pc:sldMk cId="907177395" sldId="636"/>
            <ac:picMk id="13" creationId="{F5BD0721-5C60-9644-B58D-F74C0AC3A7B5}"/>
          </ac:picMkLst>
        </pc:picChg>
      </pc:sldChg>
      <pc:sldChg chg="del">
        <pc:chgData name="Emma Marshall" userId="a2b35d5f-839b-45d7-8609-6fea0563397b" providerId="ADAL" clId="{A74766DC-3DB4-4096-AE52-9AAD92FBBF26}" dt="2023-06-12T13:23:52.400" v="132" actId="47"/>
        <pc:sldMkLst>
          <pc:docMk/>
          <pc:sldMk cId="2635217378" sldId="637"/>
        </pc:sldMkLst>
      </pc:sldChg>
      <pc:sldChg chg="addSp delSp modSp mod">
        <pc:chgData name="Emma Marshall" userId="a2b35d5f-839b-45d7-8609-6fea0563397b" providerId="ADAL" clId="{A74766DC-3DB4-4096-AE52-9AAD92FBBF26}" dt="2023-06-13T08:19:21.481" v="548" actId="1076"/>
        <pc:sldMkLst>
          <pc:docMk/>
          <pc:sldMk cId="2844870090" sldId="639"/>
        </pc:sldMkLst>
        <pc:spChg chg="del">
          <ac:chgData name="Emma Marshall" userId="a2b35d5f-839b-45d7-8609-6fea0563397b" providerId="ADAL" clId="{A74766DC-3DB4-4096-AE52-9AAD92FBBF26}" dt="2023-06-13T08:19:06.650" v="541" actId="478"/>
          <ac:spMkLst>
            <pc:docMk/>
            <pc:sldMk cId="2844870090" sldId="639"/>
            <ac:spMk id="2" creationId="{D09414C1-1B51-4B5C-BB67-9F2C8035166B}"/>
          </ac:spMkLst>
        </pc:spChg>
        <pc:spChg chg="mod">
          <ac:chgData name="Emma Marshall" userId="a2b35d5f-839b-45d7-8609-6fea0563397b" providerId="ADAL" clId="{A74766DC-3DB4-4096-AE52-9AAD92FBBF26}" dt="2023-06-13T08:19:15.933" v="546" actId="207"/>
          <ac:spMkLst>
            <pc:docMk/>
            <pc:sldMk cId="2844870090" sldId="639"/>
            <ac:spMk id="17" creationId="{F2467BE8-1381-4CDC-A957-C28A30F96C33}"/>
          </ac:spMkLst>
        </pc:spChg>
        <pc:spChg chg="mod">
          <ac:chgData name="Emma Marshall" userId="a2b35d5f-839b-45d7-8609-6fea0563397b" providerId="ADAL" clId="{A74766DC-3DB4-4096-AE52-9AAD92FBBF26}" dt="2023-06-13T08:19:15.933" v="546" actId="207"/>
          <ac:spMkLst>
            <pc:docMk/>
            <pc:sldMk cId="2844870090" sldId="639"/>
            <ac:spMk id="24" creationId="{82C1A0C8-11C1-4940-A73D-3B3537091F33}"/>
          </ac:spMkLst>
        </pc:spChg>
        <pc:picChg chg="add mod">
          <ac:chgData name="Emma Marshall" userId="a2b35d5f-839b-45d7-8609-6fea0563397b" providerId="ADAL" clId="{A74766DC-3DB4-4096-AE52-9AAD92FBBF26}" dt="2023-06-13T08:19:08.805" v="544"/>
          <ac:picMkLst>
            <pc:docMk/>
            <pc:sldMk cId="2844870090" sldId="639"/>
            <ac:picMk id="3" creationId="{9543EF1C-A672-AE66-41C0-C89C306BEB33}"/>
          </ac:picMkLst>
        </pc:picChg>
        <pc:picChg chg="del">
          <ac:chgData name="Emma Marshall" userId="a2b35d5f-839b-45d7-8609-6fea0563397b" providerId="ADAL" clId="{A74766DC-3DB4-4096-AE52-9AAD92FBBF26}" dt="2023-06-13T08:19:07.929" v="543" actId="478"/>
          <ac:picMkLst>
            <pc:docMk/>
            <pc:sldMk cId="2844870090" sldId="639"/>
            <ac:picMk id="4" creationId="{E5925847-EE37-4146-8E90-DC9FBF3FA7DC}"/>
          </ac:picMkLst>
        </pc:picChg>
        <pc:picChg chg="add mod">
          <ac:chgData name="Emma Marshall" userId="a2b35d5f-839b-45d7-8609-6fea0563397b" providerId="ADAL" clId="{A74766DC-3DB4-4096-AE52-9AAD92FBBF26}" dt="2023-06-13T08:19:08.805" v="544"/>
          <ac:picMkLst>
            <pc:docMk/>
            <pc:sldMk cId="2844870090" sldId="639"/>
            <ac:picMk id="5" creationId="{13993AE0-9950-406B-0704-C064C33FF316}"/>
          </ac:picMkLst>
        </pc:picChg>
        <pc:picChg chg="mod">
          <ac:chgData name="Emma Marshall" userId="a2b35d5f-839b-45d7-8609-6fea0563397b" providerId="ADAL" clId="{A74766DC-3DB4-4096-AE52-9AAD92FBBF26}" dt="2023-06-13T08:19:21.481" v="548" actId="1076"/>
          <ac:picMkLst>
            <pc:docMk/>
            <pc:sldMk cId="2844870090" sldId="639"/>
            <ac:picMk id="6" creationId="{D7D48246-44FB-49B1-8220-64A80945C058}"/>
          </ac:picMkLst>
        </pc:picChg>
        <pc:picChg chg="del">
          <ac:chgData name="Emma Marshall" userId="a2b35d5f-839b-45d7-8609-6fea0563397b" providerId="ADAL" clId="{A74766DC-3DB4-4096-AE52-9AAD92FBBF26}" dt="2023-06-13T08:19:07.210" v="542" actId="478"/>
          <ac:picMkLst>
            <pc:docMk/>
            <pc:sldMk cId="2844870090" sldId="639"/>
            <ac:picMk id="11" creationId="{842B3262-3224-C54A-9208-B71E25D90595}"/>
          </ac:picMkLst>
        </pc:picChg>
      </pc:sldChg>
      <pc:sldChg chg="add">
        <pc:chgData name="Emma Marshall" userId="a2b35d5f-839b-45d7-8609-6fea0563397b" providerId="ADAL" clId="{A74766DC-3DB4-4096-AE52-9AAD92FBBF26}" dt="2023-06-12T13:33:39.309" v="148"/>
        <pc:sldMkLst>
          <pc:docMk/>
          <pc:sldMk cId="455650252" sldId="647"/>
        </pc:sldMkLst>
      </pc:sldChg>
      <pc:sldChg chg="add">
        <pc:chgData name="Emma Marshall" userId="a2b35d5f-839b-45d7-8609-6fea0563397b" providerId="ADAL" clId="{A74766DC-3DB4-4096-AE52-9AAD92FBBF26}" dt="2023-06-12T13:08:12.332" v="27"/>
        <pc:sldMkLst>
          <pc:docMk/>
          <pc:sldMk cId="1698095660" sldId="650"/>
        </pc:sldMkLst>
      </pc:sldChg>
      <pc:sldChg chg="add">
        <pc:chgData name="Emma Marshall" userId="a2b35d5f-839b-45d7-8609-6fea0563397b" providerId="ADAL" clId="{A74766DC-3DB4-4096-AE52-9AAD92FBBF26}" dt="2023-06-12T13:08:17.984" v="29"/>
        <pc:sldMkLst>
          <pc:docMk/>
          <pc:sldMk cId="3337669291" sldId="651"/>
        </pc:sldMkLst>
      </pc:sldChg>
      <pc:sldChg chg="add modNotesTx">
        <pc:chgData name="Emma Marshall" userId="a2b35d5f-839b-45d7-8609-6fea0563397b" providerId="ADAL" clId="{A74766DC-3DB4-4096-AE52-9AAD92FBBF26}" dt="2023-06-12T13:17:42.666" v="123"/>
        <pc:sldMkLst>
          <pc:docMk/>
          <pc:sldMk cId="3324226465" sldId="653"/>
        </pc:sldMkLst>
      </pc:sldChg>
      <pc:sldChg chg="add del">
        <pc:chgData name="Emma Marshall" userId="a2b35d5f-839b-45d7-8609-6fea0563397b" providerId="ADAL" clId="{A74766DC-3DB4-4096-AE52-9AAD92FBBF26}" dt="2023-06-12T13:15:16.143" v="116" actId="47"/>
        <pc:sldMkLst>
          <pc:docMk/>
          <pc:sldMk cId="893903390" sldId="655"/>
        </pc:sldMkLst>
      </pc:sldChg>
      <pc:sldChg chg="addSp delSp modSp mod">
        <pc:chgData name="Emma Marshall" userId="a2b35d5f-839b-45d7-8609-6fea0563397b" providerId="ADAL" clId="{A74766DC-3DB4-4096-AE52-9AAD92FBBF26}" dt="2023-06-13T08:04:12.660" v="264"/>
        <pc:sldMkLst>
          <pc:docMk/>
          <pc:sldMk cId="1837022788" sldId="720"/>
        </pc:sldMkLst>
        <pc:spChg chg="del mod">
          <ac:chgData name="Emma Marshall" userId="a2b35d5f-839b-45d7-8609-6fea0563397b" providerId="ADAL" clId="{A74766DC-3DB4-4096-AE52-9AAD92FBBF26}" dt="2023-06-13T08:04:05.569" v="263" actId="478"/>
          <ac:spMkLst>
            <pc:docMk/>
            <pc:sldMk cId="1837022788" sldId="720"/>
            <ac:spMk id="2" creationId="{3BFC655C-6769-43A0-BE3D-11B4F5259E4D}"/>
          </ac:spMkLst>
        </pc:spChg>
        <pc:spChg chg="mod">
          <ac:chgData name="Emma Marshall" userId="a2b35d5f-839b-45d7-8609-6fea0563397b" providerId="ADAL" clId="{A74766DC-3DB4-4096-AE52-9AAD92FBBF26}" dt="2023-06-13T08:03:53.675" v="260" actId="2711"/>
          <ac:spMkLst>
            <pc:docMk/>
            <pc:sldMk cId="1837022788" sldId="720"/>
            <ac:spMk id="12" creationId="{3FC7F9A1-9280-8F48-A91A-3B779D9D4504}"/>
          </ac:spMkLst>
        </pc:spChg>
        <pc:spChg chg="mod">
          <ac:chgData name="Emma Marshall" userId="a2b35d5f-839b-45d7-8609-6fea0563397b" providerId="ADAL" clId="{A74766DC-3DB4-4096-AE52-9AAD92FBBF26}" dt="2023-06-13T08:03:53.675" v="260" actId="2711"/>
          <ac:spMkLst>
            <pc:docMk/>
            <pc:sldMk cId="1837022788" sldId="720"/>
            <ac:spMk id="14" creationId="{13F536CE-CB3A-B94A-8958-89B1C5100F2A}"/>
          </ac:spMkLst>
        </pc:spChg>
        <pc:spChg chg="mod">
          <ac:chgData name="Emma Marshall" userId="a2b35d5f-839b-45d7-8609-6fea0563397b" providerId="ADAL" clId="{A74766DC-3DB4-4096-AE52-9AAD92FBBF26}" dt="2023-06-13T08:03:53.675" v="260" actId="2711"/>
          <ac:spMkLst>
            <pc:docMk/>
            <pc:sldMk cId="1837022788" sldId="720"/>
            <ac:spMk id="16" creationId="{2F48F8E2-1D6D-2F43-B832-8127680FB12C}"/>
          </ac:spMkLst>
        </pc:spChg>
        <pc:spChg chg="mod">
          <ac:chgData name="Emma Marshall" userId="a2b35d5f-839b-45d7-8609-6fea0563397b" providerId="ADAL" clId="{A74766DC-3DB4-4096-AE52-9AAD92FBBF26}" dt="2023-06-13T08:03:53.675" v="260" actId="2711"/>
          <ac:spMkLst>
            <pc:docMk/>
            <pc:sldMk cId="1837022788" sldId="720"/>
            <ac:spMk id="17" creationId="{DC0EFD43-6578-4A44-A1E6-3D31998D32DF}"/>
          </ac:spMkLst>
        </pc:spChg>
        <pc:picChg chg="del">
          <ac:chgData name="Emma Marshall" userId="a2b35d5f-839b-45d7-8609-6fea0563397b" providerId="ADAL" clId="{A74766DC-3DB4-4096-AE52-9AAD92FBBF26}" dt="2023-06-13T08:03:47.652" v="259" actId="478"/>
          <ac:picMkLst>
            <pc:docMk/>
            <pc:sldMk cId="1837022788" sldId="720"/>
            <ac:picMk id="4" creationId="{C6A2191F-22C9-4ACE-9A58-9D3BA9473DA4}"/>
          </ac:picMkLst>
        </pc:picChg>
        <pc:picChg chg="add mod">
          <ac:chgData name="Emma Marshall" userId="a2b35d5f-839b-45d7-8609-6fea0563397b" providerId="ADAL" clId="{A74766DC-3DB4-4096-AE52-9AAD92FBBF26}" dt="2023-06-13T08:04:12.660" v="264"/>
          <ac:picMkLst>
            <pc:docMk/>
            <pc:sldMk cId="1837022788" sldId="720"/>
            <ac:picMk id="5" creationId="{CF1EF94C-4031-ED72-14D1-E52CF1131235}"/>
          </ac:picMkLst>
        </pc:picChg>
        <pc:picChg chg="add mod">
          <ac:chgData name="Emma Marshall" userId="a2b35d5f-839b-45d7-8609-6fea0563397b" providerId="ADAL" clId="{A74766DC-3DB4-4096-AE52-9AAD92FBBF26}" dt="2023-06-13T08:04:12.660" v="264"/>
          <ac:picMkLst>
            <pc:docMk/>
            <pc:sldMk cId="1837022788" sldId="720"/>
            <ac:picMk id="6" creationId="{EB146F37-0C2E-0844-67F4-00669E3203EC}"/>
          </ac:picMkLst>
        </pc:picChg>
        <pc:picChg chg="del">
          <ac:chgData name="Emma Marshall" userId="a2b35d5f-839b-45d7-8609-6fea0563397b" providerId="ADAL" clId="{A74766DC-3DB4-4096-AE52-9AAD92FBBF26}" dt="2023-06-13T08:03:46.936" v="258" actId="478"/>
          <ac:picMkLst>
            <pc:docMk/>
            <pc:sldMk cId="1837022788" sldId="720"/>
            <ac:picMk id="13" creationId="{F5BD0721-5C60-9644-B58D-F74C0AC3A7B5}"/>
          </ac:picMkLst>
        </pc:picChg>
      </pc:sldChg>
      <pc:sldChg chg="del">
        <pc:chgData name="Emma Marshall" userId="a2b35d5f-839b-45d7-8609-6fea0563397b" providerId="ADAL" clId="{A74766DC-3DB4-4096-AE52-9AAD92FBBF26}" dt="2023-06-12T13:32:10.028" v="144" actId="47"/>
        <pc:sldMkLst>
          <pc:docMk/>
          <pc:sldMk cId="1543981924" sldId="721"/>
        </pc:sldMkLst>
      </pc:sldChg>
      <pc:sldChg chg="del">
        <pc:chgData name="Emma Marshall" userId="a2b35d5f-839b-45d7-8609-6fea0563397b" providerId="ADAL" clId="{A74766DC-3DB4-4096-AE52-9AAD92FBBF26}" dt="2023-06-12T13:24:28.148" v="139" actId="47"/>
        <pc:sldMkLst>
          <pc:docMk/>
          <pc:sldMk cId="748584761" sldId="722"/>
        </pc:sldMkLst>
      </pc:sldChg>
      <pc:sldChg chg="del">
        <pc:chgData name="Emma Marshall" userId="a2b35d5f-839b-45d7-8609-6fea0563397b" providerId="ADAL" clId="{A74766DC-3DB4-4096-AE52-9AAD92FBBF26}" dt="2023-06-12T13:11:00.398" v="39" actId="47"/>
        <pc:sldMkLst>
          <pc:docMk/>
          <pc:sldMk cId="344240960" sldId="723"/>
        </pc:sldMkLst>
      </pc:sldChg>
      <pc:sldChg chg="del">
        <pc:chgData name="Emma Marshall" userId="a2b35d5f-839b-45d7-8609-6fea0563397b" providerId="ADAL" clId="{A74766DC-3DB4-4096-AE52-9AAD92FBBF26}" dt="2023-06-12T13:11:01.010" v="40" actId="47"/>
        <pc:sldMkLst>
          <pc:docMk/>
          <pc:sldMk cId="1515112576" sldId="724"/>
        </pc:sldMkLst>
      </pc:sldChg>
      <pc:sldChg chg="del">
        <pc:chgData name="Emma Marshall" userId="a2b35d5f-839b-45d7-8609-6fea0563397b" providerId="ADAL" clId="{A74766DC-3DB4-4096-AE52-9AAD92FBBF26}" dt="2023-06-12T13:11:01.709" v="41" actId="47"/>
        <pc:sldMkLst>
          <pc:docMk/>
          <pc:sldMk cId="2779913928" sldId="728"/>
        </pc:sldMkLst>
      </pc:sldChg>
      <pc:sldChg chg="del">
        <pc:chgData name="Emma Marshall" userId="a2b35d5f-839b-45d7-8609-6fea0563397b" providerId="ADAL" clId="{A74766DC-3DB4-4096-AE52-9AAD92FBBF26}" dt="2023-06-12T13:11:02.071" v="42" actId="47"/>
        <pc:sldMkLst>
          <pc:docMk/>
          <pc:sldMk cId="3887496979" sldId="729"/>
        </pc:sldMkLst>
      </pc:sldChg>
      <pc:sldChg chg="addSp delSp modSp mod">
        <pc:chgData name="Emma Marshall" userId="a2b35d5f-839b-45d7-8609-6fea0563397b" providerId="ADAL" clId="{A74766DC-3DB4-4096-AE52-9AAD92FBBF26}" dt="2023-06-13T08:16:49.464" v="473"/>
        <pc:sldMkLst>
          <pc:docMk/>
          <pc:sldMk cId="1186715780" sldId="730"/>
        </pc:sldMkLst>
        <pc:spChg chg="del">
          <ac:chgData name="Emma Marshall" userId="a2b35d5f-839b-45d7-8609-6fea0563397b" providerId="ADAL" clId="{A74766DC-3DB4-4096-AE52-9AAD92FBBF26}" dt="2023-06-13T08:16:04.928" v="459" actId="478"/>
          <ac:spMkLst>
            <pc:docMk/>
            <pc:sldMk cId="1186715780" sldId="730"/>
            <ac:spMk id="2" creationId="{42877DCC-4AA3-42A3-A4B1-D34B67AB7CA1}"/>
          </ac:spMkLst>
        </pc:spChg>
        <pc:spChg chg="mod">
          <ac:chgData name="Emma Marshall" userId="a2b35d5f-839b-45d7-8609-6fea0563397b" providerId="ADAL" clId="{A74766DC-3DB4-4096-AE52-9AAD92FBBF26}" dt="2023-06-13T08:16:10.851" v="462" actId="404"/>
          <ac:spMkLst>
            <pc:docMk/>
            <pc:sldMk cId="1186715780" sldId="730"/>
            <ac:spMk id="12" creationId="{FD5389B5-CF73-F095-0B39-4663B72BDF79}"/>
          </ac:spMkLst>
        </pc:spChg>
        <pc:spChg chg="mod">
          <ac:chgData name="Emma Marshall" userId="a2b35d5f-839b-45d7-8609-6fea0563397b" providerId="ADAL" clId="{A74766DC-3DB4-4096-AE52-9AAD92FBBF26}" dt="2023-06-13T08:16:10.851" v="462" actId="404"/>
          <ac:spMkLst>
            <pc:docMk/>
            <pc:sldMk cId="1186715780" sldId="730"/>
            <ac:spMk id="13" creationId="{B02F789A-8D1F-8B0B-1262-2852CF61D57F}"/>
          </ac:spMkLst>
        </pc:spChg>
        <pc:spChg chg="mod">
          <ac:chgData name="Emma Marshall" userId="a2b35d5f-839b-45d7-8609-6fea0563397b" providerId="ADAL" clId="{A74766DC-3DB4-4096-AE52-9AAD92FBBF26}" dt="2023-06-13T08:16:26.528" v="467" actId="1076"/>
          <ac:spMkLst>
            <pc:docMk/>
            <pc:sldMk cId="1186715780" sldId="730"/>
            <ac:spMk id="14" creationId="{E6400A8D-9991-DD4B-AF95-FE2261BD40F5}"/>
          </ac:spMkLst>
        </pc:spChg>
        <pc:spChg chg="mod">
          <ac:chgData name="Emma Marshall" userId="a2b35d5f-839b-45d7-8609-6fea0563397b" providerId="ADAL" clId="{A74766DC-3DB4-4096-AE52-9AAD92FBBF26}" dt="2023-06-13T08:16:21.936" v="466" actId="1076"/>
          <ac:spMkLst>
            <pc:docMk/>
            <pc:sldMk cId="1186715780" sldId="730"/>
            <ac:spMk id="15" creationId="{03C87A3F-B17D-3E44-9A1A-A2EA2375A34F}"/>
          </ac:spMkLst>
        </pc:spChg>
        <pc:spChg chg="mod">
          <ac:chgData name="Emma Marshall" userId="a2b35d5f-839b-45d7-8609-6fea0563397b" providerId="ADAL" clId="{A74766DC-3DB4-4096-AE52-9AAD92FBBF26}" dt="2023-06-13T08:16:40.553" v="471" actId="1076"/>
          <ac:spMkLst>
            <pc:docMk/>
            <pc:sldMk cId="1186715780" sldId="730"/>
            <ac:spMk id="16" creationId="{C56CFD69-3B48-A24F-ADA0-CD37EEC405FD}"/>
          </ac:spMkLst>
        </pc:spChg>
        <pc:spChg chg="mod">
          <ac:chgData name="Emma Marshall" userId="a2b35d5f-839b-45d7-8609-6fea0563397b" providerId="ADAL" clId="{A74766DC-3DB4-4096-AE52-9AAD92FBBF26}" dt="2023-06-13T08:16:10.851" v="462" actId="404"/>
          <ac:spMkLst>
            <pc:docMk/>
            <pc:sldMk cId="1186715780" sldId="730"/>
            <ac:spMk id="18" creationId="{D6C8DA99-862A-2CDB-12CF-4FC58706476E}"/>
          </ac:spMkLst>
        </pc:spChg>
        <pc:spChg chg="mod">
          <ac:chgData name="Emma Marshall" userId="a2b35d5f-839b-45d7-8609-6fea0563397b" providerId="ADAL" clId="{A74766DC-3DB4-4096-AE52-9AAD92FBBF26}" dt="2023-06-13T08:16:10.851" v="462" actId="404"/>
          <ac:spMkLst>
            <pc:docMk/>
            <pc:sldMk cId="1186715780" sldId="730"/>
            <ac:spMk id="19" creationId="{FCC61283-F28E-5FD1-CCC4-F64CA179EBB7}"/>
          </ac:spMkLst>
        </pc:spChg>
        <pc:grpChg chg="mod">
          <ac:chgData name="Emma Marshall" userId="a2b35d5f-839b-45d7-8609-6fea0563397b" providerId="ADAL" clId="{A74766DC-3DB4-4096-AE52-9AAD92FBBF26}" dt="2023-06-13T08:16:46.378" v="472" actId="1076"/>
          <ac:grpSpMkLst>
            <pc:docMk/>
            <pc:sldMk cId="1186715780" sldId="730"/>
            <ac:grpSpMk id="10" creationId="{68F17548-6651-8CC1-5F71-1994980B3B7A}"/>
          </ac:grpSpMkLst>
        </pc:grpChg>
        <pc:picChg chg="del">
          <ac:chgData name="Emma Marshall" userId="a2b35d5f-839b-45d7-8609-6fea0563397b" providerId="ADAL" clId="{A74766DC-3DB4-4096-AE52-9AAD92FBBF26}" dt="2023-06-13T08:16:04.079" v="458" actId="478"/>
          <ac:picMkLst>
            <pc:docMk/>
            <pc:sldMk cId="1186715780" sldId="730"/>
            <ac:picMk id="3" creationId="{B97B207D-91E6-4A2F-AA3D-0F2072EDF22E}"/>
          </ac:picMkLst>
        </pc:picChg>
        <pc:picChg chg="add mod">
          <ac:chgData name="Emma Marshall" userId="a2b35d5f-839b-45d7-8609-6fea0563397b" providerId="ADAL" clId="{A74766DC-3DB4-4096-AE52-9AAD92FBBF26}" dt="2023-06-13T08:16:49.464" v="473"/>
          <ac:picMkLst>
            <pc:docMk/>
            <pc:sldMk cId="1186715780" sldId="730"/>
            <ac:picMk id="4" creationId="{00331063-22C3-2115-9D42-77DD7D4D7221}"/>
          </ac:picMkLst>
        </pc:picChg>
        <pc:picChg chg="add mod">
          <ac:chgData name="Emma Marshall" userId="a2b35d5f-839b-45d7-8609-6fea0563397b" providerId="ADAL" clId="{A74766DC-3DB4-4096-AE52-9AAD92FBBF26}" dt="2023-06-13T08:16:49.464" v="473"/>
          <ac:picMkLst>
            <pc:docMk/>
            <pc:sldMk cId="1186715780" sldId="730"/>
            <ac:picMk id="5" creationId="{A7DCCD54-8EC2-A089-B712-230F3A9B9199}"/>
          </ac:picMkLst>
        </pc:picChg>
        <pc:picChg chg="del">
          <ac:chgData name="Emma Marshall" userId="a2b35d5f-839b-45d7-8609-6fea0563397b" providerId="ADAL" clId="{A74766DC-3DB4-4096-AE52-9AAD92FBBF26}" dt="2023-06-13T08:16:03.631" v="457" actId="478"/>
          <ac:picMkLst>
            <pc:docMk/>
            <pc:sldMk cId="1186715780" sldId="730"/>
            <ac:picMk id="17" creationId="{712DB741-DFBC-1B4D-B181-F2F6DC4B4B25}"/>
          </ac:picMkLst>
        </pc:picChg>
      </pc:sldChg>
      <pc:sldChg chg="addSp delSp modSp mod">
        <pc:chgData name="Emma Marshall" userId="a2b35d5f-839b-45d7-8609-6fea0563397b" providerId="ADAL" clId="{A74766DC-3DB4-4096-AE52-9AAD92FBBF26}" dt="2023-06-13T08:17:27.072" v="488" actId="1076"/>
        <pc:sldMkLst>
          <pc:docMk/>
          <pc:sldMk cId="3601516052" sldId="731"/>
        </pc:sldMkLst>
        <pc:spChg chg="del">
          <ac:chgData name="Emma Marshall" userId="a2b35d5f-839b-45d7-8609-6fea0563397b" providerId="ADAL" clId="{A74766DC-3DB4-4096-AE52-9AAD92FBBF26}" dt="2023-06-13T08:16:53.633" v="476" actId="478"/>
          <ac:spMkLst>
            <pc:docMk/>
            <pc:sldMk cId="3601516052" sldId="731"/>
            <ac:spMk id="2" creationId="{08D2122C-4D0E-481E-8389-1E5A41D1BCAF}"/>
          </ac:spMkLst>
        </pc:spChg>
        <pc:spChg chg="mod">
          <ac:chgData name="Emma Marshall" userId="a2b35d5f-839b-45d7-8609-6fea0563397b" providerId="ADAL" clId="{A74766DC-3DB4-4096-AE52-9AAD92FBBF26}" dt="2023-06-13T08:16:59.349" v="481" actId="404"/>
          <ac:spMkLst>
            <pc:docMk/>
            <pc:sldMk cId="3601516052" sldId="731"/>
            <ac:spMk id="6" creationId="{0844F1DF-CF34-68E2-EB0A-981D7C4FBC22}"/>
          </ac:spMkLst>
        </pc:spChg>
        <pc:spChg chg="mod">
          <ac:chgData name="Emma Marshall" userId="a2b35d5f-839b-45d7-8609-6fea0563397b" providerId="ADAL" clId="{A74766DC-3DB4-4096-AE52-9AAD92FBBF26}" dt="2023-06-13T08:16:59.349" v="481" actId="404"/>
          <ac:spMkLst>
            <pc:docMk/>
            <pc:sldMk cId="3601516052" sldId="731"/>
            <ac:spMk id="7" creationId="{F113DE6E-FC18-6203-56AC-952B9E1D3033}"/>
          </ac:spMkLst>
        </pc:spChg>
        <pc:spChg chg="mod">
          <ac:chgData name="Emma Marshall" userId="a2b35d5f-839b-45d7-8609-6fea0563397b" providerId="ADAL" clId="{A74766DC-3DB4-4096-AE52-9AAD92FBBF26}" dt="2023-06-13T08:16:59.349" v="481" actId="404"/>
          <ac:spMkLst>
            <pc:docMk/>
            <pc:sldMk cId="3601516052" sldId="731"/>
            <ac:spMk id="8" creationId="{9B1F87E1-999A-1926-093F-98837E0D9BAF}"/>
          </ac:spMkLst>
        </pc:spChg>
        <pc:spChg chg="mod">
          <ac:chgData name="Emma Marshall" userId="a2b35d5f-839b-45d7-8609-6fea0563397b" providerId="ADAL" clId="{A74766DC-3DB4-4096-AE52-9AAD92FBBF26}" dt="2023-06-13T08:16:59.349" v="481" actId="404"/>
          <ac:spMkLst>
            <pc:docMk/>
            <pc:sldMk cId="3601516052" sldId="731"/>
            <ac:spMk id="9" creationId="{68E40D70-E237-1C54-D5E8-B4D0072A9093}"/>
          </ac:spMkLst>
        </pc:spChg>
        <pc:spChg chg="mod">
          <ac:chgData name="Emma Marshall" userId="a2b35d5f-839b-45d7-8609-6fea0563397b" providerId="ADAL" clId="{A74766DC-3DB4-4096-AE52-9AAD92FBBF26}" dt="2023-06-13T08:17:27.072" v="488" actId="1076"/>
          <ac:spMkLst>
            <pc:docMk/>
            <pc:sldMk cId="3601516052" sldId="731"/>
            <ac:spMk id="14" creationId="{25BF342E-6D8B-7548-8303-622E3AB8DFBD}"/>
          </ac:spMkLst>
        </pc:spChg>
        <pc:spChg chg="mod">
          <ac:chgData name="Emma Marshall" userId="a2b35d5f-839b-45d7-8609-6fea0563397b" providerId="ADAL" clId="{A74766DC-3DB4-4096-AE52-9AAD92FBBF26}" dt="2023-06-13T08:17:24.024" v="487" actId="1076"/>
          <ac:spMkLst>
            <pc:docMk/>
            <pc:sldMk cId="3601516052" sldId="731"/>
            <ac:spMk id="15" creationId="{B2444C44-25A5-4C49-982E-1C2F414A7298}"/>
          </ac:spMkLst>
        </pc:spChg>
        <pc:spChg chg="mod">
          <ac:chgData name="Emma Marshall" userId="a2b35d5f-839b-45d7-8609-6fea0563397b" providerId="ADAL" clId="{A74766DC-3DB4-4096-AE52-9AAD92FBBF26}" dt="2023-06-13T08:17:05.672" v="483" actId="1076"/>
          <ac:spMkLst>
            <pc:docMk/>
            <pc:sldMk cId="3601516052" sldId="731"/>
            <ac:spMk id="16" creationId="{C03570EC-C32F-9743-8FF7-76CEB571B3B0}"/>
          </ac:spMkLst>
        </pc:spChg>
        <pc:grpChg chg="mod">
          <ac:chgData name="Emma Marshall" userId="a2b35d5f-839b-45d7-8609-6fea0563397b" providerId="ADAL" clId="{A74766DC-3DB4-4096-AE52-9AAD92FBBF26}" dt="2023-06-13T08:17:10.131" v="484" actId="1076"/>
          <ac:grpSpMkLst>
            <pc:docMk/>
            <pc:sldMk cId="3601516052" sldId="731"/>
            <ac:grpSpMk id="4" creationId="{1E4B70C5-9303-4232-D1FD-63A04D41CC44}"/>
          </ac:grpSpMkLst>
        </pc:grpChg>
        <pc:picChg chg="del">
          <ac:chgData name="Emma Marshall" userId="a2b35d5f-839b-45d7-8609-6fea0563397b" providerId="ADAL" clId="{A74766DC-3DB4-4096-AE52-9AAD92FBBF26}" dt="2023-06-13T08:16:51.790" v="474" actId="478"/>
          <ac:picMkLst>
            <pc:docMk/>
            <pc:sldMk cId="3601516052" sldId="731"/>
            <ac:picMk id="3" creationId="{C6D16040-D962-4937-A9F5-82F2CFF21B40}"/>
          </ac:picMkLst>
        </pc:picChg>
        <pc:picChg chg="add mod">
          <ac:chgData name="Emma Marshall" userId="a2b35d5f-839b-45d7-8609-6fea0563397b" providerId="ADAL" clId="{A74766DC-3DB4-4096-AE52-9AAD92FBBF26}" dt="2023-06-13T08:16:54.446" v="477"/>
          <ac:picMkLst>
            <pc:docMk/>
            <pc:sldMk cId="3601516052" sldId="731"/>
            <ac:picMk id="10" creationId="{EC2F4FE9-B886-DE90-6D33-4F71CD8ABCFF}"/>
          </ac:picMkLst>
        </pc:picChg>
        <pc:picChg chg="add mod">
          <ac:chgData name="Emma Marshall" userId="a2b35d5f-839b-45d7-8609-6fea0563397b" providerId="ADAL" clId="{A74766DC-3DB4-4096-AE52-9AAD92FBBF26}" dt="2023-06-13T08:16:54.446" v="477"/>
          <ac:picMkLst>
            <pc:docMk/>
            <pc:sldMk cId="3601516052" sldId="731"/>
            <ac:picMk id="11" creationId="{12F78FC0-07EF-88C5-50AB-44D26132E04E}"/>
          </ac:picMkLst>
        </pc:picChg>
        <pc:picChg chg="del">
          <ac:chgData name="Emma Marshall" userId="a2b35d5f-839b-45d7-8609-6fea0563397b" providerId="ADAL" clId="{A74766DC-3DB4-4096-AE52-9AAD92FBBF26}" dt="2023-06-13T08:16:52.231" v="475" actId="478"/>
          <ac:picMkLst>
            <pc:docMk/>
            <pc:sldMk cId="3601516052" sldId="731"/>
            <ac:picMk id="17" creationId="{C6AE6221-4307-E245-BD3F-008664B76CD7}"/>
          </ac:picMkLst>
        </pc:picChg>
      </pc:sldChg>
      <pc:sldChg chg="add">
        <pc:chgData name="Emma Marshall" userId="a2b35d5f-839b-45d7-8609-6fea0563397b" providerId="ADAL" clId="{A74766DC-3DB4-4096-AE52-9AAD92FBBF26}" dt="2023-06-12T13:15:08.741" v="115"/>
        <pc:sldMkLst>
          <pc:docMk/>
          <pc:sldMk cId="792220319" sldId="750"/>
        </pc:sldMkLst>
      </pc:sldChg>
      <pc:sldChg chg="modSp add mod modNotesTx">
        <pc:chgData name="Emma Marshall" userId="a2b35d5f-839b-45d7-8609-6fea0563397b" providerId="ADAL" clId="{A74766DC-3DB4-4096-AE52-9AAD92FBBF26}" dt="2023-06-12T13:42:17.587" v="255" actId="1076"/>
        <pc:sldMkLst>
          <pc:docMk/>
          <pc:sldMk cId="2929111742" sldId="753"/>
        </pc:sldMkLst>
        <pc:spChg chg="mod">
          <ac:chgData name="Emma Marshall" userId="a2b35d5f-839b-45d7-8609-6fea0563397b" providerId="ADAL" clId="{A74766DC-3DB4-4096-AE52-9AAD92FBBF26}" dt="2023-06-12T13:38:05.184" v="230" actId="1076"/>
          <ac:spMkLst>
            <pc:docMk/>
            <pc:sldMk cId="2929111742" sldId="753"/>
            <ac:spMk id="7" creationId="{879986B7-D4E7-604D-B06B-A19520E9B312}"/>
          </ac:spMkLst>
        </pc:spChg>
        <pc:spChg chg="mod">
          <ac:chgData name="Emma Marshall" userId="a2b35d5f-839b-45d7-8609-6fea0563397b" providerId="ADAL" clId="{A74766DC-3DB4-4096-AE52-9AAD92FBBF26}" dt="2023-06-12T13:42:15.490" v="254" actId="1076"/>
          <ac:spMkLst>
            <pc:docMk/>
            <pc:sldMk cId="2929111742" sldId="753"/>
            <ac:spMk id="8" creationId="{ED499E50-05D4-9B45-9AB3-3DAEF99FC08E}"/>
          </ac:spMkLst>
        </pc:spChg>
        <pc:spChg chg="mod">
          <ac:chgData name="Emma Marshall" userId="a2b35d5f-839b-45d7-8609-6fea0563397b" providerId="ADAL" clId="{A74766DC-3DB4-4096-AE52-9AAD92FBBF26}" dt="2023-06-12T13:37:56.797" v="229" actId="6549"/>
          <ac:spMkLst>
            <pc:docMk/>
            <pc:sldMk cId="2929111742" sldId="753"/>
            <ac:spMk id="14" creationId="{05DE575A-5893-4BCD-AC5A-0FBE406A5606}"/>
          </ac:spMkLst>
        </pc:spChg>
        <pc:picChg chg="mod">
          <ac:chgData name="Emma Marshall" userId="a2b35d5f-839b-45d7-8609-6fea0563397b" providerId="ADAL" clId="{A74766DC-3DB4-4096-AE52-9AAD92FBBF26}" dt="2023-06-12T13:42:17.587" v="255" actId="1076"/>
          <ac:picMkLst>
            <pc:docMk/>
            <pc:sldMk cId="2929111742" sldId="753"/>
            <ac:picMk id="2" creationId="{148C6F5A-2506-F5C1-552E-82BD45F504C4}"/>
          </ac:picMkLst>
        </pc:picChg>
      </pc:sldChg>
      <pc:sldChg chg="delSp modSp add mod modNotesTx">
        <pc:chgData name="Emma Marshall" userId="a2b35d5f-839b-45d7-8609-6fea0563397b" providerId="ADAL" clId="{A74766DC-3DB4-4096-AE52-9AAD92FBBF26}" dt="2023-06-13T08:09:12.149" v="368" actId="207"/>
        <pc:sldMkLst>
          <pc:docMk/>
          <pc:sldMk cId="352178471" sldId="756"/>
        </pc:sldMkLst>
        <pc:spChg chg="del mod">
          <ac:chgData name="Emma Marshall" userId="a2b35d5f-839b-45d7-8609-6fea0563397b" providerId="ADAL" clId="{A74766DC-3DB4-4096-AE52-9AAD92FBBF26}" dt="2023-06-12T13:06:41.256" v="12" actId="478"/>
          <ac:spMkLst>
            <pc:docMk/>
            <pc:sldMk cId="352178471" sldId="756"/>
            <ac:spMk id="8" creationId="{7E5609A3-8DE2-3273-2D87-3C006F86B57E}"/>
          </ac:spMkLst>
        </pc:spChg>
        <pc:spChg chg="del">
          <ac:chgData name="Emma Marshall" userId="a2b35d5f-839b-45d7-8609-6fea0563397b" providerId="ADAL" clId="{A74766DC-3DB4-4096-AE52-9AAD92FBBF26}" dt="2023-06-12T13:06:33.642" v="10" actId="478"/>
          <ac:spMkLst>
            <pc:docMk/>
            <pc:sldMk cId="352178471" sldId="756"/>
            <ac:spMk id="9" creationId="{6D1880DC-ABA0-990A-DF80-97C26D773C75}"/>
          </ac:spMkLst>
        </pc:spChg>
        <pc:spChg chg="mod">
          <ac:chgData name="Emma Marshall" userId="a2b35d5f-839b-45d7-8609-6fea0563397b" providerId="ADAL" clId="{A74766DC-3DB4-4096-AE52-9AAD92FBBF26}" dt="2023-06-13T08:09:12.149" v="368" actId="207"/>
          <ac:spMkLst>
            <pc:docMk/>
            <pc:sldMk cId="352178471" sldId="756"/>
            <ac:spMk id="36" creationId="{F1026DD4-72F1-48ED-A8D8-CC545E353472}"/>
          </ac:spMkLst>
        </pc:spChg>
        <pc:grpChg chg="mod">
          <ac:chgData name="Emma Marshall" userId="a2b35d5f-839b-45d7-8609-6fea0563397b" providerId="ADAL" clId="{A74766DC-3DB4-4096-AE52-9AAD92FBBF26}" dt="2023-06-12T13:06:45.764" v="14" actId="1076"/>
          <ac:grpSpMkLst>
            <pc:docMk/>
            <pc:sldMk cId="352178471" sldId="756"/>
            <ac:grpSpMk id="6" creationId="{1D435D71-9998-C34B-A38D-3BA3350B7CEC}"/>
          </ac:grpSpMkLst>
        </pc:grpChg>
      </pc:sldChg>
      <pc:sldChg chg="add modNotesTx">
        <pc:chgData name="Emma Marshall" userId="a2b35d5f-839b-45d7-8609-6fea0563397b" providerId="ADAL" clId="{A74766DC-3DB4-4096-AE52-9AAD92FBBF26}" dt="2023-06-12T13:04:48.588" v="3"/>
        <pc:sldMkLst>
          <pc:docMk/>
          <pc:sldMk cId="3209021342" sldId="757"/>
        </pc:sldMkLst>
      </pc:sldChg>
      <pc:sldChg chg="add modNotesTx">
        <pc:chgData name="Emma Marshall" userId="a2b35d5f-839b-45d7-8609-6fea0563397b" providerId="ADAL" clId="{A74766DC-3DB4-4096-AE52-9AAD92FBBF26}" dt="2023-06-12T13:05:37.793" v="6"/>
        <pc:sldMkLst>
          <pc:docMk/>
          <pc:sldMk cId="3529859146" sldId="758"/>
        </pc:sldMkLst>
      </pc:sldChg>
      <pc:sldChg chg="add">
        <pc:chgData name="Emma Marshall" userId="a2b35d5f-839b-45d7-8609-6fea0563397b" providerId="ADAL" clId="{A74766DC-3DB4-4096-AE52-9AAD92FBBF26}" dt="2023-06-12T13:09:06.221" v="31"/>
        <pc:sldMkLst>
          <pc:docMk/>
          <pc:sldMk cId="2847767061" sldId="759"/>
        </pc:sldMkLst>
      </pc:sldChg>
      <pc:sldChg chg="add">
        <pc:chgData name="Emma Marshall" userId="a2b35d5f-839b-45d7-8609-6fea0563397b" providerId="ADAL" clId="{A74766DC-3DB4-4096-AE52-9AAD92FBBF26}" dt="2023-06-12T13:09:13.382" v="33"/>
        <pc:sldMkLst>
          <pc:docMk/>
          <pc:sldMk cId="2281926454" sldId="760"/>
        </pc:sldMkLst>
      </pc:sldChg>
      <pc:sldChg chg="add modNotesTx">
        <pc:chgData name="Emma Marshall" userId="a2b35d5f-839b-45d7-8609-6fea0563397b" providerId="ADAL" clId="{A74766DC-3DB4-4096-AE52-9AAD92FBBF26}" dt="2023-06-12T13:14:38.522" v="101"/>
        <pc:sldMkLst>
          <pc:docMk/>
          <pc:sldMk cId="2331049609" sldId="761"/>
        </pc:sldMkLst>
      </pc:sldChg>
      <pc:sldChg chg="add">
        <pc:chgData name="Emma Marshall" userId="a2b35d5f-839b-45d7-8609-6fea0563397b" providerId="ADAL" clId="{A74766DC-3DB4-4096-AE52-9AAD92FBBF26}" dt="2023-06-12T13:15:08.741" v="115"/>
        <pc:sldMkLst>
          <pc:docMk/>
          <pc:sldMk cId="2974283984" sldId="762"/>
        </pc:sldMkLst>
      </pc:sldChg>
      <pc:sldChg chg="add">
        <pc:chgData name="Emma Marshall" userId="a2b35d5f-839b-45d7-8609-6fea0563397b" providerId="ADAL" clId="{A74766DC-3DB4-4096-AE52-9AAD92FBBF26}" dt="2023-06-12T13:15:08.741" v="115"/>
        <pc:sldMkLst>
          <pc:docMk/>
          <pc:sldMk cId="23186681" sldId="763"/>
        </pc:sldMkLst>
      </pc:sldChg>
      <pc:sldChg chg="add modNotesTx">
        <pc:chgData name="Emma Marshall" userId="a2b35d5f-839b-45d7-8609-6fea0563397b" providerId="ADAL" clId="{A74766DC-3DB4-4096-AE52-9AAD92FBBF26}" dt="2023-06-12T13:16:19.355" v="119" actId="6549"/>
        <pc:sldMkLst>
          <pc:docMk/>
          <pc:sldMk cId="570163770" sldId="764"/>
        </pc:sldMkLst>
      </pc:sldChg>
      <pc:sldChg chg="add">
        <pc:chgData name="Emma Marshall" userId="a2b35d5f-839b-45d7-8609-6fea0563397b" providerId="ADAL" clId="{A74766DC-3DB4-4096-AE52-9AAD92FBBF26}" dt="2023-06-12T13:18:44.331" v="125"/>
        <pc:sldMkLst>
          <pc:docMk/>
          <pc:sldMk cId="918788154" sldId="765"/>
        </pc:sldMkLst>
      </pc:sldChg>
      <pc:sldChg chg="add modNotesTx">
        <pc:chgData name="Emma Marshall" userId="a2b35d5f-839b-45d7-8609-6fea0563397b" providerId="ADAL" clId="{A74766DC-3DB4-4096-AE52-9AAD92FBBF26}" dt="2023-06-12T13:23:48.541" v="131"/>
        <pc:sldMkLst>
          <pc:docMk/>
          <pc:sldMk cId="3398510811" sldId="766"/>
        </pc:sldMkLst>
      </pc:sldChg>
      <pc:sldChg chg="addSp delSp add mod modNotesTx">
        <pc:chgData name="Emma Marshall" userId="a2b35d5f-839b-45d7-8609-6fea0563397b" providerId="ADAL" clId="{A74766DC-3DB4-4096-AE52-9AAD92FBBF26}" dt="2023-06-12T13:24:14.399" v="136" actId="22"/>
        <pc:sldMkLst>
          <pc:docMk/>
          <pc:sldMk cId="4293026950" sldId="767"/>
        </pc:sldMkLst>
        <pc:spChg chg="add del">
          <ac:chgData name="Emma Marshall" userId="a2b35d5f-839b-45d7-8609-6fea0563397b" providerId="ADAL" clId="{A74766DC-3DB4-4096-AE52-9AAD92FBBF26}" dt="2023-06-12T13:24:14.399" v="136" actId="22"/>
          <ac:spMkLst>
            <pc:docMk/>
            <pc:sldMk cId="4293026950" sldId="767"/>
            <ac:spMk id="15" creationId="{EA77815E-1F79-032D-1308-820777345D8A}"/>
          </ac:spMkLst>
        </pc:spChg>
      </pc:sldChg>
      <pc:sldChg chg="add modNotesTx">
        <pc:chgData name="Emma Marshall" userId="a2b35d5f-839b-45d7-8609-6fea0563397b" providerId="ADAL" clId="{A74766DC-3DB4-4096-AE52-9AAD92FBBF26}" dt="2023-06-12T13:24:26.093" v="138"/>
        <pc:sldMkLst>
          <pc:docMk/>
          <pc:sldMk cId="4029366483" sldId="768"/>
        </pc:sldMkLst>
      </pc:sldChg>
      <pc:sldChg chg="add modNotesTx">
        <pc:chgData name="Emma Marshall" userId="a2b35d5f-839b-45d7-8609-6fea0563397b" providerId="ADAL" clId="{A74766DC-3DB4-4096-AE52-9AAD92FBBF26}" dt="2023-06-12T13:32:54.369" v="146"/>
        <pc:sldMkLst>
          <pc:docMk/>
          <pc:sldMk cId="3288212760" sldId="769"/>
        </pc:sldMkLst>
      </pc:sldChg>
      <pc:sldChg chg="add modNotesTx">
        <pc:chgData name="Emma Marshall" userId="a2b35d5f-839b-45d7-8609-6fea0563397b" providerId="ADAL" clId="{A74766DC-3DB4-4096-AE52-9AAD92FBBF26}" dt="2023-06-12T13:35:36.474" v="152"/>
        <pc:sldMkLst>
          <pc:docMk/>
          <pc:sldMk cId="397751107" sldId="770"/>
        </pc:sldMkLst>
      </pc:sldChg>
      <pc:sldMasterChg chg="del delSldLayout">
        <pc:chgData name="Emma Marshall" userId="a2b35d5f-839b-45d7-8609-6fea0563397b" providerId="ADAL" clId="{A74766DC-3DB4-4096-AE52-9AAD92FBBF26}" dt="2023-06-12T13:32:10.028" v="144" actId="47"/>
        <pc:sldMasterMkLst>
          <pc:docMk/>
          <pc:sldMasterMk cId="560231914" sldId="2147483685"/>
        </pc:sldMasterMkLst>
        <pc:sldLayoutChg chg="del">
          <pc:chgData name="Emma Marshall" userId="a2b35d5f-839b-45d7-8609-6fea0563397b" providerId="ADAL" clId="{A74766DC-3DB4-4096-AE52-9AAD92FBBF26}" dt="2023-06-12T13:32:10.028" v="144" actId="47"/>
          <pc:sldLayoutMkLst>
            <pc:docMk/>
            <pc:sldMasterMk cId="560231914" sldId="2147483685"/>
            <pc:sldLayoutMk cId="1088275862" sldId="2147483686"/>
          </pc:sldLayoutMkLst>
        </pc:sldLayoutChg>
        <pc:sldLayoutChg chg="del">
          <pc:chgData name="Emma Marshall" userId="a2b35d5f-839b-45d7-8609-6fea0563397b" providerId="ADAL" clId="{A74766DC-3DB4-4096-AE52-9AAD92FBBF26}" dt="2023-06-12T13:32:10.028" v="144" actId="47"/>
          <pc:sldLayoutMkLst>
            <pc:docMk/>
            <pc:sldMasterMk cId="560231914" sldId="2147483685"/>
            <pc:sldLayoutMk cId="1809871108" sldId="2147483687"/>
          </pc:sldLayoutMkLst>
        </pc:sldLayoutChg>
        <pc:sldLayoutChg chg="del">
          <pc:chgData name="Emma Marshall" userId="a2b35d5f-839b-45d7-8609-6fea0563397b" providerId="ADAL" clId="{A74766DC-3DB4-4096-AE52-9AAD92FBBF26}" dt="2023-06-12T13:32:10.028" v="144" actId="47"/>
          <pc:sldLayoutMkLst>
            <pc:docMk/>
            <pc:sldMasterMk cId="560231914" sldId="2147483685"/>
            <pc:sldLayoutMk cId="1597494618" sldId="2147483688"/>
          </pc:sldLayoutMkLst>
        </pc:sldLayoutChg>
        <pc:sldLayoutChg chg="del">
          <pc:chgData name="Emma Marshall" userId="a2b35d5f-839b-45d7-8609-6fea0563397b" providerId="ADAL" clId="{A74766DC-3DB4-4096-AE52-9AAD92FBBF26}" dt="2023-06-12T13:32:10.028" v="144" actId="47"/>
          <pc:sldLayoutMkLst>
            <pc:docMk/>
            <pc:sldMasterMk cId="560231914" sldId="2147483685"/>
            <pc:sldLayoutMk cId="4101556395" sldId="2147483689"/>
          </pc:sldLayoutMkLst>
        </pc:sldLayoutChg>
        <pc:sldLayoutChg chg="del">
          <pc:chgData name="Emma Marshall" userId="a2b35d5f-839b-45d7-8609-6fea0563397b" providerId="ADAL" clId="{A74766DC-3DB4-4096-AE52-9AAD92FBBF26}" dt="2023-06-12T13:32:10.028" v="144" actId="47"/>
          <pc:sldLayoutMkLst>
            <pc:docMk/>
            <pc:sldMasterMk cId="560231914" sldId="2147483685"/>
            <pc:sldLayoutMk cId="358697393" sldId="2147483690"/>
          </pc:sldLayoutMkLst>
        </pc:sldLayoutChg>
        <pc:sldLayoutChg chg="del">
          <pc:chgData name="Emma Marshall" userId="a2b35d5f-839b-45d7-8609-6fea0563397b" providerId="ADAL" clId="{A74766DC-3DB4-4096-AE52-9AAD92FBBF26}" dt="2023-06-12T13:32:10.028" v="144" actId="47"/>
          <pc:sldLayoutMkLst>
            <pc:docMk/>
            <pc:sldMasterMk cId="560231914" sldId="2147483685"/>
            <pc:sldLayoutMk cId="3902115003" sldId="2147483691"/>
          </pc:sldLayoutMkLst>
        </pc:sldLayoutChg>
        <pc:sldLayoutChg chg="del">
          <pc:chgData name="Emma Marshall" userId="a2b35d5f-839b-45d7-8609-6fea0563397b" providerId="ADAL" clId="{A74766DC-3DB4-4096-AE52-9AAD92FBBF26}" dt="2023-06-12T13:32:10.028" v="144" actId="47"/>
          <pc:sldLayoutMkLst>
            <pc:docMk/>
            <pc:sldMasterMk cId="560231914" sldId="2147483685"/>
            <pc:sldLayoutMk cId="2203355149" sldId="2147483692"/>
          </pc:sldLayoutMkLst>
        </pc:sldLayoutChg>
        <pc:sldLayoutChg chg="del">
          <pc:chgData name="Emma Marshall" userId="a2b35d5f-839b-45d7-8609-6fea0563397b" providerId="ADAL" clId="{A74766DC-3DB4-4096-AE52-9AAD92FBBF26}" dt="2023-06-12T13:32:10.028" v="144" actId="47"/>
          <pc:sldLayoutMkLst>
            <pc:docMk/>
            <pc:sldMasterMk cId="560231914" sldId="2147483685"/>
            <pc:sldLayoutMk cId="3918299233" sldId="2147483693"/>
          </pc:sldLayoutMkLst>
        </pc:sldLayoutChg>
        <pc:sldLayoutChg chg="del">
          <pc:chgData name="Emma Marshall" userId="a2b35d5f-839b-45d7-8609-6fea0563397b" providerId="ADAL" clId="{A74766DC-3DB4-4096-AE52-9AAD92FBBF26}" dt="2023-06-12T13:32:10.028" v="144" actId="47"/>
          <pc:sldLayoutMkLst>
            <pc:docMk/>
            <pc:sldMasterMk cId="560231914" sldId="2147483685"/>
            <pc:sldLayoutMk cId="3447416716" sldId="2147483694"/>
          </pc:sldLayoutMkLst>
        </pc:sldLayoutChg>
        <pc:sldLayoutChg chg="del">
          <pc:chgData name="Emma Marshall" userId="a2b35d5f-839b-45d7-8609-6fea0563397b" providerId="ADAL" clId="{A74766DC-3DB4-4096-AE52-9AAD92FBBF26}" dt="2023-06-12T13:32:10.028" v="144" actId="47"/>
          <pc:sldLayoutMkLst>
            <pc:docMk/>
            <pc:sldMasterMk cId="560231914" sldId="2147483685"/>
            <pc:sldLayoutMk cId="3333042695" sldId="2147483695"/>
          </pc:sldLayoutMkLst>
        </pc:sldLayoutChg>
        <pc:sldLayoutChg chg="del">
          <pc:chgData name="Emma Marshall" userId="a2b35d5f-839b-45d7-8609-6fea0563397b" providerId="ADAL" clId="{A74766DC-3DB4-4096-AE52-9AAD92FBBF26}" dt="2023-06-12T13:32:10.028" v="144" actId="47"/>
          <pc:sldLayoutMkLst>
            <pc:docMk/>
            <pc:sldMasterMk cId="560231914" sldId="2147483685"/>
            <pc:sldLayoutMk cId="1564481815" sldId="2147483696"/>
          </pc:sldLayoutMkLst>
        </pc:sldLayoutChg>
        <pc:sldLayoutChg chg="del">
          <pc:chgData name="Emma Marshall" userId="a2b35d5f-839b-45d7-8609-6fea0563397b" providerId="ADAL" clId="{A74766DC-3DB4-4096-AE52-9AAD92FBBF26}" dt="2023-06-12T13:32:10.028" v="144" actId="47"/>
          <pc:sldLayoutMkLst>
            <pc:docMk/>
            <pc:sldMasterMk cId="560231914" sldId="2147483685"/>
            <pc:sldLayoutMk cId="904817640" sldId="2147483698"/>
          </pc:sldLayoutMkLst>
        </pc:sldLayoutChg>
      </pc:sldMasterChg>
    </pc:docChg>
  </pc:docChgLst>
  <pc:docChgLst>
    <pc:chgData name="Daniel Brooks" userId="ff9cde6f-c1b3-47fc-ac58-e71bedd0b91c" providerId="ADAL" clId="{CE62CBEB-6F71-4FF5-983D-EDB3D4F32816}"/>
    <pc:docChg chg="modSld">
      <pc:chgData name="Daniel Brooks" userId="ff9cde6f-c1b3-47fc-ac58-e71bedd0b91c" providerId="ADAL" clId="{CE62CBEB-6F71-4FF5-983D-EDB3D4F32816}" dt="2024-05-15T05:51:54.975" v="0" actId="14100"/>
      <pc:docMkLst>
        <pc:docMk/>
      </pc:docMkLst>
      <pc:sldChg chg="modSp mod">
        <pc:chgData name="Daniel Brooks" userId="ff9cde6f-c1b3-47fc-ac58-e71bedd0b91c" providerId="ADAL" clId="{CE62CBEB-6F71-4FF5-983D-EDB3D4F32816}" dt="2024-05-15T05:51:54.975" v="0" actId="14100"/>
        <pc:sldMkLst>
          <pc:docMk/>
          <pc:sldMk cId="2929111742" sldId="753"/>
        </pc:sldMkLst>
        <pc:picChg chg="mod">
          <ac:chgData name="Daniel Brooks" userId="ff9cde6f-c1b3-47fc-ac58-e71bedd0b91c" providerId="ADAL" clId="{CE62CBEB-6F71-4FF5-983D-EDB3D4F32816}" dt="2024-05-15T05:51:54.975" v="0" actId="14100"/>
          <ac:picMkLst>
            <pc:docMk/>
            <pc:sldMk cId="2929111742" sldId="753"/>
            <ac:picMk id="4" creationId="{1511CA37-4BF5-F4DE-A9BB-3FB2FDD01EF0}"/>
          </ac:picMkLst>
        </pc:picChg>
      </pc:sldChg>
    </pc:docChg>
  </pc:docChgLst>
  <pc:docChgLst>
    <pc:chgData name="Jayne Holloway" userId="acd824e0-849b-439c-b4c6-53770188c5fe" providerId="ADAL" clId="{7EF579E7-660A-4832-9240-3DFBED8378BD}"/>
    <pc:docChg chg="undo custSel addSld delSld modSld sldOrd">
      <pc:chgData name="Jayne Holloway" userId="acd824e0-849b-439c-b4c6-53770188c5fe" providerId="ADAL" clId="{7EF579E7-660A-4832-9240-3DFBED8378BD}" dt="2023-07-12T12:45:36.378" v="93" actId="14100"/>
      <pc:docMkLst>
        <pc:docMk/>
      </pc:docMkLst>
      <pc:sldChg chg="delSp modSp mod">
        <pc:chgData name="Jayne Holloway" userId="acd824e0-849b-439c-b4c6-53770188c5fe" providerId="ADAL" clId="{7EF579E7-660A-4832-9240-3DFBED8378BD}" dt="2023-07-12T12:40:27.367" v="9" actId="1076"/>
        <pc:sldMkLst>
          <pc:docMk/>
          <pc:sldMk cId="2557649422" sldId="615"/>
        </pc:sldMkLst>
        <pc:spChg chg="mod">
          <ac:chgData name="Jayne Holloway" userId="acd824e0-849b-439c-b4c6-53770188c5fe" providerId="ADAL" clId="{7EF579E7-660A-4832-9240-3DFBED8378BD}" dt="2023-07-12T12:40:27.367" v="9" actId="1076"/>
          <ac:spMkLst>
            <pc:docMk/>
            <pc:sldMk cId="2557649422" sldId="615"/>
            <ac:spMk id="5" creationId="{540C2F52-C418-8542-85C4-838CC7624AE0}"/>
          </ac:spMkLst>
        </pc:spChg>
        <pc:picChg chg="del">
          <ac:chgData name="Jayne Holloway" userId="acd824e0-849b-439c-b4c6-53770188c5fe" providerId="ADAL" clId="{7EF579E7-660A-4832-9240-3DFBED8378BD}" dt="2023-07-12T12:39:18.994" v="0"/>
          <ac:picMkLst>
            <pc:docMk/>
            <pc:sldMk cId="2557649422" sldId="615"/>
            <ac:picMk id="3" creationId="{FC79B8F9-3B5D-76F5-AEFB-4CB3123FB8E1}"/>
          </ac:picMkLst>
        </pc:picChg>
        <pc:picChg chg="del">
          <ac:chgData name="Jayne Holloway" userId="acd824e0-849b-439c-b4c6-53770188c5fe" providerId="ADAL" clId="{7EF579E7-660A-4832-9240-3DFBED8378BD}" dt="2023-07-12T12:39:27.901" v="1"/>
          <ac:picMkLst>
            <pc:docMk/>
            <pc:sldMk cId="2557649422" sldId="615"/>
            <ac:picMk id="6" creationId="{F95B22E2-0090-A4BF-962E-08127D6D8D55}"/>
          </ac:picMkLst>
        </pc:picChg>
      </pc:sldChg>
      <pc:sldChg chg="addSp modSp mod">
        <pc:chgData name="Jayne Holloway" userId="acd824e0-849b-439c-b4c6-53770188c5fe" providerId="ADAL" clId="{7EF579E7-660A-4832-9240-3DFBED8378BD}" dt="2023-07-12T12:44:17.746" v="80" actId="1076"/>
        <pc:sldMkLst>
          <pc:docMk/>
          <pc:sldMk cId="2331049609" sldId="761"/>
        </pc:sldMkLst>
        <pc:spChg chg="add mod ord">
          <ac:chgData name="Jayne Holloway" userId="acd824e0-849b-439c-b4c6-53770188c5fe" providerId="ADAL" clId="{7EF579E7-660A-4832-9240-3DFBED8378BD}" dt="2023-07-12T12:44:17.746" v="80" actId="1076"/>
          <ac:spMkLst>
            <pc:docMk/>
            <pc:sldMk cId="2331049609" sldId="761"/>
            <ac:spMk id="3" creationId="{55FA62F9-D497-5806-D774-D4E6FF52F3B4}"/>
          </ac:spMkLst>
        </pc:spChg>
      </pc:sldChg>
      <pc:sldChg chg="modSp mod">
        <pc:chgData name="Jayne Holloway" userId="acd824e0-849b-439c-b4c6-53770188c5fe" providerId="ADAL" clId="{7EF579E7-660A-4832-9240-3DFBED8378BD}" dt="2023-07-12T12:45:36.378" v="93" actId="14100"/>
        <pc:sldMkLst>
          <pc:docMk/>
          <pc:sldMk cId="3288212760" sldId="769"/>
        </pc:sldMkLst>
        <pc:picChg chg="mod">
          <ac:chgData name="Jayne Holloway" userId="acd824e0-849b-439c-b4c6-53770188c5fe" providerId="ADAL" clId="{7EF579E7-660A-4832-9240-3DFBED8378BD}" dt="2023-07-12T12:45:33.884" v="92" actId="14100"/>
          <ac:picMkLst>
            <pc:docMk/>
            <pc:sldMk cId="3288212760" sldId="769"/>
            <ac:picMk id="10" creationId="{73F1AE0A-D71A-44D4-9EAD-596A22231A15}"/>
          </ac:picMkLst>
        </pc:picChg>
        <pc:picChg chg="mod">
          <ac:chgData name="Jayne Holloway" userId="acd824e0-849b-439c-b4c6-53770188c5fe" providerId="ADAL" clId="{7EF579E7-660A-4832-9240-3DFBED8378BD}" dt="2023-07-12T12:45:36.378" v="93" actId="14100"/>
          <ac:picMkLst>
            <pc:docMk/>
            <pc:sldMk cId="3288212760" sldId="769"/>
            <ac:picMk id="14" creationId="{0A0AABEB-7B18-4DDC-B9F6-8F10267EFC02}"/>
          </ac:picMkLst>
        </pc:picChg>
        <pc:picChg chg="mod">
          <ac:chgData name="Jayne Holloway" userId="acd824e0-849b-439c-b4c6-53770188c5fe" providerId="ADAL" clId="{7EF579E7-660A-4832-9240-3DFBED8378BD}" dt="2023-07-12T12:45:04.981" v="88" actId="14100"/>
          <ac:picMkLst>
            <pc:docMk/>
            <pc:sldMk cId="3288212760" sldId="769"/>
            <ac:picMk id="15" creationId="{57AC165B-1C64-4091-8C48-A0AEC5739C3F}"/>
          </ac:picMkLst>
        </pc:picChg>
      </pc:sldChg>
      <pc:sldChg chg="addSp modSp new del mod ord">
        <pc:chgData name="Jayne Holloway" userId="acd824e0-849b-439c-b4c6-53770188c5fe" providerId="ADAL" clId="{7EF579E7-660A-4832-9240-3DFBED8378BD}" dt="2023-07-12T12:40:32.979" v="10" actId="2696"/>
        <pc:sldMkLst>
          <pc:docMk/>
          <pc:sldMk cId="3481431016" sldId="781"/>
        </pc:sldMkLst>
        <pc:picChg chg="add mod">
          <ac:chgData name="Jayne Holloway" userId="acd824e0-849b-439c-b4c6-53770188c5fe" providerId="ADAL" clId="{7EF579E7-660A-4832-9240-3DFBED8378BD}" dt="2023-07-12T12:39:45.755" v="5" actId="14100"/>
          <ac:picMkLst>
            <pc:docMk/>
            <pc:sldMk cId="3481431016" sldId="781"/>
            <ac:picMk id="2" creationId="{16E260AC-9686-6A63-D17E-F2198DD718C3}"/>
          </ac:picMkLst>
        </pc:picChg>
      </pc:sldChg>
      <pc:sldChg chg="modSp add mod ord">
        <pc:chgData name="Jayne Holloway" userId="acd824e0-849b-439c-b4c6-53770188c5fe" providerId="ADAL" clId="{7EF579E7-660A-4832-9240-3DFBED8378BD}" dt="2023-07-12T12:43:20.282" v="77" actId="6549"/>
        <pc:sldMkLst>
          <pc:docMk/>
          <pc:sldMk cId="3807052857" sldId="781"/>
        </pc:sldMkLst>
        <pc:spChg chg="mod">
          <ac:chgData name="Jayne Holloway" userId="acd824e0-849b-439c-b4c6-53770188c5fe" providerId="ADAL" clId="{7EF579E7-660A-4832-9240-3DFBED8378BD}" dt="2023-07-12T12:40:58.756" v="14" actId="6549"/>
          <ac:spMkLst>
            <pc:docMk/>
            <pc:sldMk cId="3807052857" sldId="781"/>
            <ac:spMk id="4" creationId="{5323FFED-6210-7543-9B9C-63892E9D1470}"/>
          </ac:spMkLst>
        </pc:spChg>
        <pc:spChg chg="mod">
          <ac:chgData name="Jayne Holloway" userId="acd824e0-849b-439c-b4c6-53770188c5fe" providerId="ADAL" clId="{7EF579E7-660A-4832-9240-3DFBED8378BD}" dt="2023-07-12T12:43:20.282" v="77" actId="6549"/>
          <ac:spMkLst>
            <pc:docMk/>
            <pc:sldMk cId="3807052857" sldId="781"/>
            <ac:spMk id="5" creationId="{540C2F52-C418-8542-85C4-838CC7624AE0}"/>
          </ac:spMkLst>
        </pc:spChg>
      </pc:sldChg>
    </pc:docChg>
  </pc:docChgLst>
  <pc:docChgLst>
    <pc:chgData name="Daniel Brooks" userId="ff9cde6f-c1b3-47fc-ac58-e71bedd0b91c" providerId="ADAL" clId="{79B81052-31B6-47BD-B217-46D67C0F7BF1}"/>
    <pc:docChg chg="modSld">
      <pc:chgData name="Daniel Brooks" userId="ff9cde6f-c1b3-47fc-ac58-e71bedd0b91c" providerId="ADAL" clId="{79B81052-31B6-47BD-B217-46D67C0F7BF1}" dt="2023-09-04T08:51:21.021" v="0" actId="1076"/>
      <pc:docMkLst>
        <pc:docMk/>
      </pc:docMkLst>
      <pc:sldChg chg="modSp mod">
        <pc:chgData name="Daniel Brooks" userId="ff9cde6f-c1b3-47fc-ac58-e71bedd0b91c" providerId="ADAL" clId="{79B81052-31B6-47BD-B217-46D67C0F7BF1}" dt="2023-09-04T08:51:21.021" v="0" actId="1076"/>
        <pc:sldMkLst>
          <pc:docMk/>
          <pc:sldMk cId="449565536" sldId="780"/>
        </pc:sldMkLst>
        <pc:spChg chg="mod">
          <ac:chgData name="Daniel Brooks" userId="ff9cde6f-c1b3-47fc-ac58-e71bedd0b91c" providerId="ADAL" clId="{79B81052-31B6-47BD-B217-46D67C0F7BF1}" dt="2023-09-04T08:51:21.021" v="0" actId="1076"/>
          <ac:spMkLst>
            <pc:docMk/>
            <pc:sldMk cId="449565536" sldId="780"/>
            <ac:spMk id="4" creationId="{0938D44D-4B8C-1786-BC34-ED3014A1B763}"/>
          </ac:spMkLst>
        </pc:spChg>
      </pc:sldChg>
    </pc:docChg>
  </pc:docChgLst>
  <pc:docChgLst>
    <pc:chgData name="Jayne Holloway" userId="acd824e0-849b-439c-b4c6-53770188c5fe" providerId="ADAL" clId="{FD769BBA-9008-43AB-AB6D-54AFBF863515}"/>
    <pc:docChg chg="custSel addSld delSld modSld sldOrd">
      <pc:chgData name="Jayne Holloway" userId="acd824e0-849b-439c-b4c6-53770188c5fe" providerId="ADAL" clId="{FD769BBA-9008-43AB-AB6D-54AFBF863515}" dt="2023-06-14T17:56:38.636" v="1436" actId="6549"/>
      <pc:docMkLst>
        <pc:docMk/>
      </pc:docMkLst>
      <pc:sldChg chg="modNotesTx">
        <pc:chgData name="Jayne Holloway" userId="acd824e0-849b-439c-b4c6-53770188c5fe" providerId="ADAL" clId="{FD769BBA-9008-43AB-AB6D-54AFBF863515}" dt="2023-06-14T17:30:22.366" v="965" actId="2711"/>
        <pc:sldMkLst>
          <pc:docMk/>
          <pc:sldMk cId="3169259465" sldId="260"/>
        </pc:sldMkLst>
      </pc:sldChg>
      <pc:sldChg chg="modNotesTx">
        <pc:chgData name="Jayne Holloway" userId="acd824e0-849b-439c-b4c6-53770188c5fe" providerId="ADAL" clId="{FD769BBA-9008-43AB-AB6D-54AFBF863515}" dt="2023-06-14T17:27:00.694" v="941" actId="2711"/>
        <pc:sldMkLst>
          <pc:docMk/>
          <pc:sldMk cId="1460843184" sldId="277"/>
        </pc:sldMkLst>
      </pc:sldChg>
      <pc:sldChg chg="del modNotesTx">
        <pc:chgData name="Jayne Holloway" userId="acd824e0-849b-439c-b4c6-53770188c5fe" providerId="ADAL" clId="{FD769BBA-9008-43AB-AB6D-54AFBF863515}" dt="2023-06-14T15:45:25.229" v="653" actId="2696"/>
        <pc:sldMkLst>
          <pc:docMk/>
          <pc:sldMk cId="3282686286" sldId="321"/>
        </pc:sldMkLst>
      </pc:sldChg>
      <pc:sldChg chg="modSp mod modAnim modNotesTx">
        <pc:chgData name="Jayne Holloway" userId="acd824e0-849b-439c-b4c6-53770188c5fe" providerId="ADAL" clId="{FD769BBA-9008-43AB-AB6D-54AFBF863515}" dt="2023-06-14T17:19:49.795" v="915" actId="2711"/>
        <pc:sldMkLst>
          <pc:docMk/>
          <pc:sldMk cId="1744876159" sldId="401"/>
        </pc:sldMkLst>
        <pc:spChg chg="mod">
          <ac:chgData name="Jayne Holloway" userId="acd824e0-849b-439c-b4c6-53770188c5fe" providerId="ADAL" clId="{FD769BBA-9008-43AB-AB6D-54AFBF863515}" dt="2023-06-14T17:03:38.591" v="669" actId="1076"/>
          <ac:spMkLst>
            <pc:docMk/>
            <pc:sldMk cId="1744876159" sldId="401"/>
            <ac:spMk id="7" creationId="{7A5CF505-94C4-474B-8E9C-635B16E60879}"/>
          </ac:spMkLst>
        </pc:spChg>
        <pc:spChg chg="mod">
          <ac:chgData name="Jayne Holloway" userId="acd824e0-849b-439c-b4c6-53770188c5fe" providerId="ADAL" clId="{FD769BBA-9008-43AB-AB6D-54AFBF863515}" dt="2023-06-14T17:03:55.950" v="673" actId="1076"/>
          <ac:spMkLst>
            <pc:docMk/>
            <pc:sldMk cId="1744876159" sldId="401"/>
            <ac:spMk id="10" creationId="{62ABF1DA-F2C0-AB4A-87AE-B98F5B5ACF06}"/>
          </ac:spMkLst>
        </pc:spChg>
        <pc:spChg chg="mod">
          <ac:chgData name="Jayne Holloway" userId="acd824e0-849b-439c-b4c6-53770188c5fe" providerId="ADAL" clId="{FD769BBA-9008-43AB-AB6D-54AFBF863515}" dt="2023-06-14T17:03:47.543" v="672" actId="6549"/>
          <ac:spMkLst>
            <pc:docMk/>
            <pc:sldMk cId="1744876159" sldId="401"/>
            <ac:spMk id="11" creationId="{EB8C9DBD-6854-4172-BAEF-F7AD55ECD352}"/>
          </ac:spMkLst>
        </pc:spChg>
        <pc:picChg chg="mod">
          <ac:chgData name="Jayne Holloway" userId="acd824e0-849b-439c-b4c6-53770188c5fe" providerId="ADAL" clId="{FD769BBA-9008-43AB-AB6D-54AFBF863515}" dt="2023-06-14T17:03:19.112" v="668" actId="1440"/>
          <ac:picMkLst>
            <pc:docMk/>
            <pc:sldMk cId="1744876159" sldId="401"/>
            <ac:picMk id="4" creationId="{365A13A5-F41D-AA41-9985-35E332D9A5AD}"/>
          </ac:picMkLst>
        </pc:picChg>
      </pc:sldChg>
      <pc:sldChg chg="addSp modSp mod modNotesTx">
        <pc:chgData name="Jayne Holloway" userId="acd824e0-849b-439c-b4c6-53770188c5fe" providerId="ADAL" clId="{FD769BBA-9008-43AB-AB6D-54AFBF863515}" dt="2023-06-14T17:56:38.636" v="1436" actId="6549"/>
        <pc:sldMkLst>
          <pc:docMk/>
          <pc:sldMk cId="3869060674" sldId="441"/>
        </pc:sldMkLst>
        <pc:spChg chg="add mod ord">
          <ac:chgData name="Jayne Holloway" userId="acd824e0-849b-439c-b4c6-53770188c5fe" providerId="ADAL" clId="{FD769BBA-9008-43AB-AB6D-54AFBF863515}" dt="2023-06-14T17:43:12.865" v="1187" actId="14100"/>
          <ac:spMkLst>
            <pc:docMk/>
            <pc:sldMk cId="3869060674" sldId="441"/>
            <ac:spMk id="2" creationId="{5302E033-7B12-8C32-C257-BEFCB18A0FAB}"/>
          </ac:spMkLst>
        </pc:spChg>
        <pc:spChg chg="mod">
          <ac:chgData name="Jayne Holloway" userId="acd824e0-849b-439c-b4c6-53770188c5fe" providerId="ADAL" clId="{FD769BBA-9008-43AB-AB6D-54AFBF863515}" dt="2023-06-14T17:43:48.351" v="1231" actId="113"/>
          <ac:spMkLst>
            <pc:docMk/>
            <pc:sldMk cId="3869060674" sldId="441"/>
            <ac:spMk id="10" creationId="{E7089966-96AF-4195-BBB3-B41399C590FC}"/>
          </ac:spMkLst>
        </pc:spChg>
        <pc:spChg chg="mod">
          <ac:chgData name="Jayne Holloway" userId="acd824e0-849b-439c-b4c6-53770188c5fe" providerId="ADAL" clId="{FD769BBA-9008-43AB-AB6D-54AFBF863515}" dt="2023-06-14T17:49:33.191" v="1362" actId="1076"/>
          <ac:spMkLst>
            <pc:docMk/>
            <pc:sldMk cId="3869060674" sldId="441"/>
            <ac:spMk id="11" creationId="{D4161FA3-200C-9C43-9281-796D20A64483}"/>
          </ac:spMkLst>
        </pc:spChg>
      </pc:sldChg>
      <pc:sldChg chg="add modNotesTx">
        <pc:chgData name="Jayne Holloway" userId="acd824e0-849b-439c-b4c6-53770188c5fe" providerId="ADAL" clId="{FD769BBA-9008-43AB-AB6D-54AFBF863515}" dt="2023-06-14T17:30:32.554" v="966" actId="2711"/>
        <pc:sldMkLst>
          <pc:docMk/>
          <pc:sldMk cId="2318391782" sldId="445"/>
        </pc:sldMkLst>
      </pc:sldChg>
      <pc:sldChg chg="modNotesTx">
        <pc:chgData name="Jayne Holloway" userId="acd824e0-849b-439c-b4c6-53770188c5fe" providerId="ADAL" clId="{FD769BBA-9008-43AB-AB6D-54AFBF863515}" dt="2023-06-14T17:28:29.707" v="952" actId="2711"/>
        <pc:sldMkLst>
          <pc:docMk/>
          <pc:sldMk cId="1373716778" sldId="461"/>
        </pc:sldMkLst>
      </pc:sldChg>
      <pc:sldChg chg="delSp modSp mod ord modNotesTx">
        <pc:chgData name="Jayne Holloway" userId="acd824e0-849b-439c-b4c6-53770188c5fe" providerId="ADAL" clId="{FD769BBA-9008-43AB-AB6D-54AFBF863515}" dt="2023-06-14T17:49:08.587" v="1359" actId="20577"/>
        <pc:sldMkLst>
          <pc:docMk/>
          <pc:sldMk cId="3140341754" sldId="464"/>
        </pc:sldMkLst>
        <pc:spChg chg="mod">
          <ac:chgData name="Jayne Holloway" userId="acd824e0-849b-439c-b4c6-53770188c5fe" providerId="ADAL" clId="{FD769BBA-9008-43AB-AB6D-54AFBF863515}" dt="2023-06-14T17:36:29.604" v="1105" actId="1076"/>
          <ac:spMkLst>
            <pc:docMk/>
            <pc:sldMk cId="3140341754" sldId="464"/>
            <ac:spMk id="11" creationId="{D4161FA3-200C-9C43-9281-796D20A64483}"/>
          </ac:spMkLst>
        </pc:spChg>
        <pc:spChg chg="mod">
          <ac:chgData name="Jayne Holloway" userId="acd824e0-849b-439c-b4c6-53770188c5fe" providerId="ADAL" clId="{FD769BBA-9008-43AB-AB6D-54AFBF863515}" dt="2023-06-14T17:34:59.861" v="1097" actId="1076"/>
          <ac:spMkLst>
            <pc:docMk/>
            <pc:sldMk cId="3140341754" sldId="464"/>
            <ac:spMk id="17" creationId="{9B595021-D3AF-42E8-A085-F45DE4F57069}"/>
          </ac:spMkLst>
        </pc:spChg>
        <pc:picChg chg="del">
          <ac:chgData name="Jayne Holloway" userId="acd824e0-849b-439c-b4c6-53770188c5fe" providerId="ADAL" clId="{FD769BBA-9008-43AB-AB6D-54AFBF863515}" dt="2023-06-14T17:34:43.654" v="1093" actId="478"/>
          <ac:picMkLst>
            <pc:docMk/>
            <pc:sldMk cId="3140341754" sldId="464"/>
            <ac:picMk id="5" creationId="{D1F43457-6A97-4AF8-9A86-7AD9132BBEAE}"/>
          </ac:picMkLst>
        </pc:picChg>
        <pc:picChg chg="del">
          <ac:chgData name="Jayne Holloway" userId="acd824e0-849b-439c-b4c6-53770188c5fe" providerId="ADAL" clId="{FD769BBA-9008-43AB-AB6D-54AFBF863515}" dt="2023-06-14T17:34:42.902" v="1092" actId="478"/>
          <ac:picMkLst>
            <pc:docMk/>
            <pc:sldMk cId="3140341754" sldId="464"/>
            <ac:picMk id="6" creationId="{85286828-CED1-4584-9C39-36AE67F10F7E}"/>
          </ac:picMkLst>
        </pc:picChg>
      </pc:sldChg>
      <pc:sldChg chg="modSp mod modNotesTx">
        <pc:chgData name="Jayne Holloway" userId="acd824e0-849b-439c-b4c6-53770188c5fe" providerId="ADAL" clId="{FD769BBA-9008-43AB-AB6D-54AFBF863515}" dt="2023-06-14T17:50:04.603" v="1367" actId="1076"/>
        <pc:sldMkLst>
          <pc:docMk/>
          <pc:sldMk cId="3122174033" sldId="503"/>
        </pc:sldMkLst>
        <pc:spChg chg="mod">
          <ac:chgData name="Jayne Holloway" userId="acd824e0-849b-439c-b4c6-53770188c5fe" providerId="ADAL" clId="{FD769BBA-9008-43AB-AB6D-54AFBF863515}" dt="2023-06-14T17:50:04.603" v="1367" actId="1076"/>
          <ac:spMkLst>
            <pc:docMk/>
            <pc:sldMk cId="3122174033" sldId="503"/>
            <ac:spMk id="11" creationId="{D4161FA3-200C-9C43-9281-796D20A64483}"/>
          </ac:spMkLst>
        </pc:spChg>
        <pc:picChg chg="mod">
          <ac:chgData name="Jayne Holloway" userId="acd824e0-849b-439c-b4c6-53770188c5fe" providerId="ADAL" clId="{FD769BBA-9008-43AB-AB6D-54AFBF863515}" dt="2023-06-14T17:16:11.958" v="886" actId="1076"/>
          <ac:picMkLst>
            <pc:docMk/>
            <pc:sldMk cId="3122174033" sldId="503"/>
            <ac:picMk id="4" creationId="{FC64B52D-CEE7-4F2C-B6C4-211E6E24E14D}"/>
          </ac:picMkLst>
        </pc:picChg>
      </pc:sldChg>
      <pc:sldChg chg="modNotesTx">
        <pc:chgData name="Jayne Holloway" userId="acd824e0-849b-439c-b4c6-53770188c5fe" providerId="ADAL" clId="{FD769BBA-9008-43AB-AB6D-54AFBF863515}" dt="2023-06-14T17:29:42.756" v="959" actId="2711"/>
        <pc:sldMkLst>
          <pc:docMk/>
          <pc:sldMk cId="617163174" sldId="531"/>
        </pc:sldMkLst>
      </pc:sldChg>
      <pc:sldChg chg="modNotesTx">
        <pc:chgData name="Jayne Holloway" userId="acd824e0-849b-439c-b4c6-53770188c5fe" providerId="ADAL" clId="{FD769BBA-9008-43AB-AB6D-54AFBF863515}" dt="2023-06-14T17:30:07.516" v="963" actId="2711"/>
        <pc:sldMkLst>
          <pc:docMk/>
          <pc:sldMk cId="2197346110" sldId="557"/>
        </pc:sldMkLst>
      </pc:sldChg>
      <pc:sldChg chg="modNotesTx">
        <pc:chgData name="Jayne Holloway" userId="acd824e0-849b-439c-b4c6-53770188c5fe" providerId="ADAL" clId="{FD769BBA-9008-43AB-AB6D-54AFBF863515}" dt="2023-06-14T17:30:00.465" v="962" actId="2711"/>
        <pc:sldMkLst>
          <pc:docMk/>
          <pc:sldMk cId="1248707288" sldId="558"/>
        </pc:sldMkLst>
      </pc:sldChg>
      <pc:sldChg chg="modNotesTx">
        <pc:chgData name="Jayne Holloway" userId="acd824e0-849b-439c-b4c6-53770188c5fe" providerId="ADAL" clId="{FD769BBA-9008-43AB-AB6D-54AFBF863515}" dt="2023-06-14T17:29:54.065" v="961" actId="2711"/>
        <pc:sldMkLst>
          <pc:docMk/>
          <pc:sldMk cId="1890411073" sldId="559"/>
        </pc:sldMkLst>
      </pc:sldChg>
      <pc:sldChg chg="modNotesTx">
        <pc:chgData name="Jayne Holloway" userId="acd824e0-849b-439c-b4c6-53770188c5fe" providerId="ADAL" clId="{FD769BBA-9008-43AB-AB6D-54AFBF863515}" dt="2023-06-14T17:29:48.703" v="960" actId="2711"/>
        <pc:sldMkLst>
          <pc:docMk/>
          <pc:sldMk cId="1643904425" sldId="560"/>
        </pc:sldMkLst>
      </pc:sldChg>
      <pc:sldChg chg="modNotesTx">
        <pc:chgData name="Jayne Holloway" userId="acd824e0-849b-439c-b4c6-53770188c5fe" providerId="ADAL" clId="{FD769BBA-9008-43AB-AB6D-54AFBF863515}" dt="2023-06-14T11:01:44.560" v="435" actId="2711"/>
        <pc:sldMkLst>
          <pc:docMk/>
          <pc:sldMk cId="141672870" sldId="569"/>
        </pc:sldMkLst>
      </pc:sldChg>
      <pc:sldChg chg="modSp mod">
        <pc:chgData name="Jayne Holloway" userId="acd824e0-849b-439c-b4c6-53770188c5fe" providerId="ADAL" clId="{FD769BBA-9008-43AB-AB6D-54AFBF863515}" dt="2023-06-14T17:54:13.775" v="1433" actId="1076"/>
        <pc:sldMkLst>
          <pc:docMk/>
          <pc:sldMk cId="3766107320" sldId="580"/>
        </pc:sldMkLst>
        <pc:spChg chg="mod">
          <ac:chgData name="Jayne Holloway" userId="acd824e0-849b-439c-b4c6-53770188c5fe" providerId="ADAL" clId="{FD769BBA-9008-43AB-AB6D-54AFBF863515}" dt="2023-06-14T17:54:06.477" v="1432" actId="6549"/>
          <ac:spMkLst>
            <pc:docMk/>
            <pc:sldMk cId="3766107320" sldId="580"/>
            <ac:spMk id="5" creationId="{540C2F52-C418-8542-85C4-838CC7624AE0}"/>
          </ac:spMkLst>
        </pc:spChg>
        <pc:spChg chg="mod">
          <ac:chgData name="Jayne Holloway" userId="acd824e0-849b-439c-b4c6-53770188c5fe" providerId="ADAL" clId="{FD769BBA-9008-43AB-AB6D-54AFBF863515}" dt="2023-06-14T17:54:13.775" v="1433" actId="1076"/>
          <ac:spMkLst>
            <pc:docMk/>
            <pc:sldMk cId="3766107320" sldId="580"/>
            <ac:spMk id="6" creationId="{388AB232-90AB-8630-AFCC-12239E24B91B}"/>
          </ac:spMkLst>
        </pc:spChg>
      </pc:sldChg>
      <pc:sldChg chg="modSp mod modNotesTx">
        <pc:chgData name="Jayne Holloway" userId="acd824e0-849b-439c-b4c6-53770188c5fe" providerId="ADAL" clId="{FD769BBA-9008-43AB-AB6D-54AFBF863515}" dt="2023-06-14T11:03:24.355" v="445" actId="14100"/>
        <pc:sldMkLst>
          <pc:docMk/>
          <pc:sldMk cId="182378725" sldId="581"/>
        </pc:sldMkLst>
        <pc:spChg chg="mod">
          <ac:chgData name="Jayne Holloway" userId="acd824e0-849b-439c-b4c6-53770188c5fe" providerId="ADAL" clId="{FD769BBA-9008-43AB-AB6D-54AFBF863515}" dt="2023-06-14T11:03:24.355" v="445" actId="14100"/>
          <ac:spMkLst>
            <pc:docMk/>
            <pc:sldMk cId="182378725" sldId="581"/>
            <ac:spMk id="3" creationId="{E992A3F3-D8E7-6D49-AACA-EDE230592294}"/>
          </ac:spMkLst>
        </pc:spChg>
        <pc:spChg chg="mod">
          <ac:chgData name="Jayne Holloway" userId="acd824e0-849b-439c-b4c6-53770188c5fe" providerId="ADAL" clId="{FD769BBA-9008-43AB-AB6D-54AFBF863515}" dt="2023-06-14T11:00:56.813" v="432" actId="1076"/>
          <ac:spMkLst>
            <pc:docMk/>
            <pc:sldMk cId="182378725" sldId="581"/>
            <ac:spMk id="9" creationId="{9F1F08A3-EC29-7542-AB8F-B49F059A954A}"/>
          </ac:spMkLst>
        </pc:spChg>
      </pc:sldChg>
      <pc:sldChg chg="modNotesTx">
        <pc:chgData name="Jayne Holloway" userId="acd824e0-849b-439c-b4c6-53770188c5fe" providerId="ADAL" clId="{FD769BBA-9008-43AB-AB6D-54AFBF863515}" dt="2023-06-14T11:03:56.398" v="449" actId="2711"/>
        <pc:sldMkLst>
          <pc:docMk/>
          <pc:sldMk cId="4268828247" sldId="590"/>
        </pc:sldMkLst>
      </pc:sldChg>
      <pc:sldChg chg="modNotesTx">
        <pc:chgData name="Jayne Holloway" userId="acd824e0-849b-439c-b4c6-53770188c5fe" providerId="ADAL" clId="{FD769BBA-9008-43AB-AB6D-54AFBF863515}" dt="2023-06-14T17:31:03.068" v="970" actId="2711"/>
        <pc:sldMkLst>
          <pc:docMk/>
          <pc:sldMk cId="248034607" sldId="591"/>
        </pc:sldMkLst>
      </pc:sldChg>
      <pc:sldChg chg="modNotesTx">
        <pc:chgData name="Jayne Holloway" userId="acd824e0-849b-439c-b4c6-53770188c5fe" providerId="ADAL" clId="{FD769BBA-9008-43AB-AB6D-54AFBF863515}" dt="2023-06-14T17:30:55.058" v="969" actId="2711"/>
        <pc:sldMkLst>
          <pc:docMk/>
          <pc:sldMk cId="1657864483" sldId="593"/>
        </pc:sldMkLst>
      </pc:sldChg>
      <pc:sldChg chg="modNotesTx">
        <pc:chgData name="Jayne Holloway" userId="acd824e0-849b-439c-b4c6-53770188c5fe" providerId="ADAL" clId="{FD769BBA-9008-43AB-AB6D-54AFBF863515}" dt="2023-06-14T17:30:14.409" v="964" actId="2711"/>
        <pc:sldMkLst>
          <pc:docMk/>
          <pc:sldMk cId="2924408813" sldId="594"/>
        </pc:sldMkLst>
      </pc:sldChg>
      <pc:sldChg chg="modNotesTx">
        <pc:chgData name="Jayne Holloway" userId="acd824e0-849b-439c-b4c6-53770188c5fe" providerId="ADAL" clId="{FD769BBA-9008-43AB-AB6D-54AFBF863515}" dt="2023-06-14T17:27:18.088" v="943" actId="2711"/>
        <pc:sldMkLst>
          <pc:docMk/>
          <pc:sldMk cId="3917531489" sldId="600"/>
        </pc:sldMkLst>
      </pc:sldChg>
      <pc:sldChg chg="modNotesTx">
        <pc:chgData name="Jayne Holloway" userId="acd824e0-849b-439c-b4c6-53770188c5fe" providerId="ADAL" clId="{FD769BBA-9008-43AB-AB6D-54AFBF863515}" dt="2023-06-14T17:28:10.446" v="950" actId="2711"/>
        <pc:sldMkLst>
          <pc:docMk/>
          <pc:sldMk cId="112392905" sldId="605"/>
        </pc:sldMkLst>
      </pc:sldChg>
      <pc:sldChg chg="modNotesTx">
        <pc:chgData name="Jayne Holloway" userId="acd824e0-849b-439c-b4c6-53770188c5fe" providerId="ADAL" clId="{FD769BBA-9008-43AB-AB6D-54AFBF863515}" dt="2023-06-14T17:27:39.304" v="946" actId="2711"/>
        <pc:sldMkLst>
          <pc:docMk/>
          <pc:sldMk cId="3195854938" sldId="624"/>
        </pc:sldMkLst>
      </pc:sldChg>
      <pc:sldChg chg="modNotesTx">
        <pc:chgData name="Jayne Holloway" userId="acd824e0-849b-439c-b4c6-53770188c5fe" providerId="ADAL" clId="{FD769BBA-9008-43AB-AB6D-54AFBF863515}" dt="2023-06-14T17:27:46.097" v="947" actId="2711"/>
        <pc:sldMkLst>
          <pc:docMk/>
          <pc:sldMk cId="3056294743" sldId="625"/>
        </pc:sldMkLst>
      </pc:sldChg>
      <pc:sldChg chg="modNotesTx">
        <pc:chgData name="Jayne Holloway" userId="acd824e0-849b-439c-b4c6-53770188c5fe" providerId="ADAL" clId="{FD769BBA-9008-43AB-AB6D-54AFBF863515}" dt="2023-06-14T17:27:56.039" v="948" actId="2711"/>
        <pc:sldMkLst>
          <pc:docMk/>
          <pc:sldMk cId="352897811" sldId="626"/>
        </pc:sldMkLst>
      </pc:sldChg>
      <pc:sldChg chg="modNotesTx">
        <pc:chgData name="Jayne Holloway" userId="acd824e0-849b-439c-b4c6-53770188c5fe" providerId="ADAL" clId="{FD769BBA-9008-43AB-AB6D-54AFBF863515}" dt="2023-06-14T17:27:32.892" v="945" actId="2711"/>
        <pc:sldMkLst>
          <pc:docMk/>
          <pc:sldMk cId="1225461198" sldId="627"/>
        </pc:sldMkLst>
      </pc:sldChg>
      <pc:sldChg chg="modSp mod modNotesTx">
        <pc:chgData name="Jayne Holloway" userId="acd824e0-849b-439c-b4c6-53770188c5fe" providerId="ADAL" clId="{FD769BBA-9008-43AB-AB6D-54AFBF863515}" dt="2023-06-14T17:19:29.073" v="912" actId="2711"/>
        <pc:sldMkLst>
          <pc:docMk/>
          <pc:sldMk cId="47794785" sldId="630"/>
        </pc:sldMkLst>
        <pc:spChg chg="mod">
          <ac:chgData name="Jayne Holloway" userId="acd824e0-849b-439c-b4c6-53770188c5fe" providerId="ADAL" clId="{FD769BBA-9008-43AB-AB6D-54AFBF863515}" dt="2023-06-14T17:11:54.050" v="703" actId="1076"/>
          <ac:spMkLst>
            <pc:docMk/>
            <pc:sldMk cId="47794785" sldId="630"/>
            <ac:spMk id="12" creationId="{E9F0F3CD-BC5E-CA4B-8E15-8B81B4C813B9}"/>
          </ac:spMkLst>
        </pc:spChg>
        <pc:spChg chg="mod">
          <ac:chgData name="Jayne Holloway" userId="acd824e0-849b-439c-b4c6-53770188c5fe" providerId="ADAL" clId="{FD769BBA-9008-43AB-AB6D-54AFBF863515}" dt="2023-06-14T17:11:47.213" v="702" actId="1076"/>
          <ac:spMkLst>
            <pc:docMk/>
            <pc:sldMk cId="47794785" sldId="630"/>
            <ac:spMk id="17" creationId="{F2467BE8-1381-4CDC-A957-C28A30F96C33}"/>
          </ac:spMkLst>
        </pc:spChg>
        <pc:spChg chg="mod">
          <ac:chgData name="Jayne Holloway" userId="acd824e0-849b-439c-b4c6-53770188c5fe" providerId="ADAL" clId="{FD769BBA-9008-43AB-AB6D-54AFBF863515}" dt="2023-06-14T17:11:44.270" v="701" actId="1076"/>
          <ac:spMkLst>
            <pc:docMk/>
            <pc:sldMk cId="47794785" sldId="630"/>
            <ac:spMk id="24" creationId="{82C1A0C8-11C1-4940-A73D-3B3537091F33}"/>
          </ac:spMkLst>
        </pc:spChg>
      </pc:sldChg>
      <pc:sldChg chg="modSp mod modNotesTx">
        <pc:chgData name="Jayne Holloway" userId="acd824e0-849b-439c-b4c6-53770188c5fe" providerId="ADAL" clId="{FD769BBA-9008-43AB-AB6D-54AFBF863515}" dt="2023-06-14T11:03:14.577" v="444" actId="2711"/>
        <pc:sldMkLst>
          <pc:docMk/>
          <pc:sldMk cId="2478990238" sldId="632"/>
        </pc:sldMkLst>
        <pc:spChg chg="mod">
          <ac:chgData name="Jayne Holloway" userId="acd824e0-849b-439c-b4c6-53770188c5fe" providerId="ADAL" clId="{FD769BBA-9008-43AB-AB6D-54AFBF863515}" dt="2023-06-14T11:03:06.554" v="443" actId="255"/>
          <ac:spMkLst>
            <pc:docMk/>
            <pc:sldMk cId="2478990238" sldId="632"/>
            <ac:spMk id="3" creationId="{E992A3F3-D8E7-6D49-AACA-EDE230592294}"/>
          </ac:spMkLst>
        </pc:spChg>
      </pc:sldChg>
      <pc:sldChg chg="del">
        <pc:chgData name="Jayne Holloway" userId="acd824e0-849b-439c-b4c6-53770188c5fe" providerId="ADAL" clId="{FD769BBA-9008-43AB-AB6D-54AFBF863515}" dt="2023-06-14T16:06:12.143" v="664" actId="2696"/>
        <pc:sldMkLst>
          <pc:docMk/>
          <pc:sldMk cId="3763935200" sldId="633"/>
        </pc:sldMkLst>
      </pc:sldChg>
      <pc:sldChg chg="modNotesTx">
        <pc:chgData name="Jayne Holloway" userId="acd824e0-849b-439c-b4c6-53770188c5fe" providerId="ADAL" clId="{FD769BBA-9008-43AB-AB6D-54AFBF863515}" dt="2023-06-14T17:20:03.429" v="917" actId="2711"/>
        <pc:sldMkLst>
          <pc:docMk/>
          <pc:sldMk cId="2751412672" sldId="635"/>
        </pc:sldMkLst>
      </pc:sldChg>
      <pc:sldChg chg="modNotesTx">
        <pc:chgData name="Jayne Holloway" userId="acd824e0-849b-439c-b4c6-53770188c5fe" providerId="ADAL" clId="{FD769BBA-9008-43AB-AB6D-54AFBF863515}" dt="2023-06-14T17:26:52.862" v="940" actId="2711"/>
        <pc:sldMkLst>
          <pc:docMk/>
          <pc:sldMk cId="907177395" sldId="636"/>
        </pc:sldMkLst>
      </pc:sldChg>
      <pc:sldChg chg="modNotesTx">
        <pc:chgData name="Jayne Holloway" userId="acd824e0-849b-439c-b4c6-53770188c5fe" providerId="ADAL" clId="{FD769BBA-9008-43AB-AB6D-54AFBF863515}" dt="2023-06-14T17:19:37.665" v="913" actId="2711"/>
        <pc:sldMkLst>
          <pc:docMk/>
          <pc:sldMk cId="2844870090" sldId="639"/>
        </pc:sldMkLst>
      </pc:sldChg>
      <pc:sldChg chg="delSp modSp mod modNotesTx">
        <pc:chgData name="Jayne Holloway" userId="acd824e0-849b-439c-b4c6-53770188c5fe" providerId="ADAL" clId="{FD769BBA-9008-43AB-AB6D-54AFBF863515}" dt="2023-06-14T17:12:59.911" v="707" actId="1076"/>
        <pc:sldMkLst>
          <pc:docMk/>
          <pc:sldMk cId="455650252" sldId="647"/>
        </pc:sldMkLst>
        <pc:spChg chg="mod">
          <ac:chgData name="Jayne Holloway" userId="acd824e0-849b-439c-b4c6-53770188c5fe" providerId="ADAL" clId="{FD769BBA-9008-43AB-AB6D-54AFBF863515}" dt="2023-06-14T17:12:59.911" v="707" actId="1076"/>
          <ac:spMkLst>
            <pc:docMk/>
            <pc:sldMk cId="455650252" sldId="647"/>
            <ac:spMk id="30" creationId="{8E419E5C-6C2E-3D40-8CB2-81EA00CB8264}"/>
          </ac:spMkLst>
        </pc:spChg>
        <pc:picChg chg="del">
          <ac:chgData name="Jayne Holloway" userId="acd824e0-849b-439c-b4c6-53770188c5fe" providerId="ADAL" clId="{FD769BBA-9008-43AB-AB6D-54AFBF863515}" dt="2023-06-14T17:12:56.066" v="706" actId="478"/>
          <ac:picMkLst>
            <pc:docMk/>
            <pc:sldMk cId="455650252" sldId="647"/>
            <ac:picMk id="5" creationId="{37E30DA2-193B-9B28-CE26-B9FE2179E8DA}"/>
          </ac:picMkLst>
        </pc:picChg>
      </pc:sldChg>
      <pc:sldChg chg="modNotesTx">
        <pc:chgData name="Jayne Holloway" userId="acd824e0-849b-439c-b4c6-53770188c5fe" providerId="ADAL" clId="{FD769BBA-9008-43AB-AB6D-54AFBF863515}" dt="2023-06-14T17:30:48.766" v="968" actId="2711"/>
        <pc:sldMkLst>
          <pc:docMk/>
          <pc:sldMk cId="1698095660" sldId="650"/>
        </pc:sldMkLst>
      </pc:sldChg>
      <pc:sldChg chg="modNotesTx">
        <pc:chgData name="Jayne Holloway" userId="acd824e0-849b-439c-b4c6-53770188c5fe" providerId="ADAL" clId="{FD769BBA-9008-43AB-AB6D-54AFBF863515}" dt="2023-06-14T17:27:10.034" v="942" actId="2711"/>
        <pc:sldMkLst>
          <pc:docMk/>
          <pc:sldMk cId="3324226465" sldId="653"/>
        </pc:sldMkLst>
      </pc:sldChg>
      <pc:sldChg chg="del modNotesTx">
        <pc:chgData name="Jayne Holloway" userId="acd824e0-849b-439c-b4c6-53770188c5fe" providerId="ADAL" clId="{FD769BBA-9008-43AB-AB6D-54AFBF863515}" dt="2023-06-14T16:00:05.811" v="661" actId="2696"/>
        <pc:sldMkLst>
          <pc:docMk/>
          <pc:sldMk cId="1837022788" sldId="720"/>
        </pc:sldMkLst>
      </pc:sldChg>
      <pc:sldChg chg="del">
        <pc:chgData name="Jayne Holloway" userId="acd824e0-849b-439c-b4c6-53770188c5fe" providerId="ADAL" clId="{FD769BBA-9008-43AB-AB6D-54AFBF863515}" dt="2023-06-14T16:10:16.378" v="665" actId="2696"/>
        <pc:sldMkLst>
          <pc:docMk/>
          <pc:sldMk cId="1186715780" sldId="730"/>
        </pc:sldMkLst>
      </pc:sldChg>
      <pc:sldChg chg="del">
        <pc:chgData name="Jayne Holloway" userId="acd824e0-849b-439c-b4c6-53770188c5fe" providerId="ADAL" clId="{FD769BBA-9008-43AB-AB6D-54AFBF863515}" dt="2023-06-14T16:10:33.792" v="666" actId="2696"/>
        <pc:sldMkLst>
          <pc:docMk/>
          <pc:sldMk cId="3601516052" sldId="731"/>
        </pc:sldMkLst>
      </pc:sldChg>
      <pc:sldChg chg="modNotesTx">
        <pc:chgData name="Jayne Holloway" userId="acd824e0-849b-439c-b4c6-53770188c5fe" providerId="ADAL" clId="{FD769BBA-9008-43AB-AB6D-54AFBF863515}" dt="2023-06-14T17:19:56.959" v="916" actId="2711"/>
        <pc:sldMkLst>
          <pc:docMk/>
          <pc:sldMk cId="1291234032" sldId="740"/>
        </pc:sldMkLst>
      </pc:sldChg>
      <pc:sldChg chg="modNotesTx">
        <pc:chgData name="Jayne Holloway" userId="acd824e0-849b-439c-b4c6-53770188c5fe" providerId="ADAL" clId="{FD769BBA-9008-43AB-AB6D-54AFBF863515}" dt="2023-06-14T17:31:26.231" v="972" actId="2711"/>
        <pc:sldMkLst>
          <pc:docMk/>
          <pc:sldMk cId="2226186608" sldId="743"/>
        </pc:sldMkLst>
      </pc:sldChg>
      <pc:sldChg chg="modNotesTx">
        <pc:chgData name="Jayne Holloway" userId="acd824e0-849b-439c-b4c6-53770188c5fe" providerId="ADAL" clId="{FD769BBA-9008-43AB-AB6D-54AFBF863515}" dt="2023-06-14T17:28:22.676" v="951" actId="2711"/>
        <pc:sldMkLst>
          <pc:docMk/>
          <pc:sldMk cId="792220319" sldId="750"/>
        </pc:sldMkLst>
      </pc:sldChg>
      <pc:sldChg chg="modNotesTx">
        <pc:chgData name="Jayne Holloway" userId="acd824e0-849b-439c-b4c6-53770188c5fe" providerId="ADAL" clId="{FD769BBA-9008-43AB-AB6D-54AFBF863515}" dt="2023-06-14T11:02:16.265" v="438" actId="2711"/>
        <pc:sldMkLst>
          <pc:docMk/>
          <pc:sldMk cId="2929111742" sldId="753"/>
        </pc:sldMkLst>
      </pc:sldChg>
      <pc:sldChg chg="addSp modSp mod modNotesTx">
        <pc:chgData name="Jayne Holloway" userId="acd824e0-849b-439c-b4c6-53770188c5fe" providerId="ADAL" clId="{FD769BBA-9008-43AB-AB6D-54AFBF863515}" dt="2023-06-14T12:49:39.760" v="578" actId="6549"/>
        <pc:sldMkLst>
          <pc:docMk/>
          <pc:sldMk cId="352178471" sldId="756"/>
        </pc:sldMkLst>
        <pc:spChg chg="add mod">
          <ac:chgData name="Jayne Holloway" userId="acd824e0-849b-439c-b4c6-53770188c5fe" providerId="ADAL" clId="{FD769BBA-9008-43AB-AB6D-54AFBF863515}" dt="2023-06-14T12:46:33.621" v="460" actId="1076"/>
          <ac:spMkLst>
            <pc:docMk/>
            <pc:sldMk cId="352178471" sldId="756"/>
            <ac:spMk id="2" creationId="{DFFCD78B-A5D9-5084-E9D9-6FE4F43F0386}"/>
          </ac:spMkLst>
        </pc:spChg>
        <pc:spChg chg="mod">
          <ac:chgData name="Jayne Holloway" userId="acd824e0-849b-439c-b4c6-53770188c5fe" providerId="ADAL" clId="{FD769BBA-9008-43AB-AB6D-54AFBF863515}" dt="2023-06-14T12:45:42.783" v="452" actId="1076"/>
          <ac:spMkLst>
            <pc:docMk/>
            <pc:sldMk cId="352178471" sldId="756"/>
            <ac:spMk id="36" creationId="{F1026DD4-72F1-48ED-A8D8-CC545E353472}"/>
          </ac:spMkLst>
        </pc:spChg>
        <pc:grpChg chg="mod">
          <ac:chgData name="Jayne Holloway" userId="acd824e0-849b-439c-b4c6-53770188c5fe" providerId="ADAL" clId="{FD769BBA-9008-43AB-AB6D-54AFBF863515}" dt="2023-06-14T12:46:36.688" v="461" actId="1076"/>
          <ac:grpSpMkLst>
            <pc:docMk/>
            <pc:sldMk cId="352178471" sldId="756"/>
            <ac:grpSpMk id="6" creationId="{1D435D71-9998-C34B-A38D-3BA3350B7CEC}"/>
          </ac:grpSpMkLst>
        </pc:grpChg>
      </pc:sldChg>
      <pc:sldChg chg="del">
        <pc:chgData name="Jayne Holloway" userId="acd824e0-849b-439c-b4c6-53770188c5fe" providerId="ADAL" clId="{FD769BBA-9008-43AB-AB6D-54AFBF863515}" dt="2023-06-14T10:55:34.474" v="421" actId="2696"/>
        <pc:sldMkLst>
          <pc:docMk/>
          <pc:sldMk cId="3209021342" sldId="757"/>
        </pc:sldMkLst>
      </pc:sldChg>
      <pc:sldChg chg="modNotesTx">
        <pc:chgData name="Jayne Holloway" userId="acd824e0-849b-439c-b4c6-53770188c5fe" providerId="ADAL" clId="{FD769BBA-9008-43AB-AB6D-54AFBF863515}" dt="2023-06-14T11:01:54.346" v="436" actId="2711"/>
        <pc:sldMkLst>
          <pc:docMk/>
          <pc:sldMk cId="3529859146" sldId="758"/>
        </pc:sldMkLst>
      </pc:sldChg>
      <pc:sldChg chg="modNotesTx">
        <pc:chgData name="Jayne Holloway" userId="acd824e0-849b-439c-b4c6-53770188c5fe" providerId="ADAL" clId="{FD769BBA-9008-43AB-AB6D-54AFBF863515}" dt="2023-06-14T17:30:39.816" v="967" actId="2711"/>
        <pc:sldMkLst>
          <pc:docMk/>
          <pc:sldMk cId="2847767061" sldId="759"/>
        </pc:sldMkLst>
      </pc:sldChg>
      <pc:sldChg chg="del">
        <pc:chgData name="Jayne Holloway" userId="acd824e0-849b-439c-b4c6-53770188c5fe" providerId="ADAL" clId="{FD769BBA-9008-43AB-AB6D-54AFBF863515}" dt="2023-06-14T12:51:28.231" v="580" actId="2696"/>
        <pc:sldMkLst>
          <pc:docMk/>
          <pc:sldMk cId="2281926454" sldId="760"/>
        </pc:sldMkLst>
      </pc:sldChg>
      <pc:sldChg chg="modNotesTx">
        <pc:chgData name="Jayne Holloway" userId="acd824e0-849b-439c-b4c6-53770188c5fe" providerId="ADAL" clId="{FD769BBA-9008-43AB-AB6D-54AFBF863515}" dt="2023-06-14T17:28:43.049" v="954" actId="2711"/>
        <pc:sldMkLst>
          <pc:docMk/>
          <pc:sldMk cId="2331049609" sldId="761"/>
        </pc:sldMkLst>
      </pc:sldChg>
      <pc:sldChg chg="modNotesTx">
        <pc:chgData name="Jayne Holloway" userId="acd824e0-849b-439c-b4c6-53770188c5fe" providerId="ADAL" clId="{FD769BBA-9008-43AB-AB6D-54AFBF863515}" dt="2023-06-14T17:28:35.805" v="953" actId="2711"/>
        <pc:sldMkLst>
          <pc:docMk/>
          <pc:sldMk cId="2974283984" sldId="762"/>
        </pc:sldMkLst>
      </pc:sldChg>
      <pc:sldChg chg="modNotesTx">
        <pc:chgData name="Jayne Holloway" userId="acd824e0-849b-439c-b4c6-53770188c5fe" providerId="ADAL" clId="{FD769BBA-9008-43AB-AB6D-54AFBF863515}" dt="2023-06-14T17:28:03.318" v="949" actId="2711"/>
        <pc:sldMkLst>
          <pc:docMk/>
          <pc:sldMk cId="23186681" sldId="763"/>
        </pc:sldMkLst>
      </pc:sldChg>
      <pc:sldChg chg="del">
        <pc:chgData name="Jayne Holloway" userId="acd824e0-849b-439c-b4c6-53770188c5fe" providerId="ADAL" clId="{FD769BBA-9008-43AB-AB6D-54AFBF863515}" dt="2023-06-14T15:42:05.648" v="618" actId="2696"/>
        <pc:sldMkLst>
          <pc:docMk/>
          <pc:sldMk cId="570163770" sldId="764"/>
        </pc:sldMkLst>
      </pc:sldChg>
      <pc:sldChg chg="modNotesTx">
        <pc:chgData name="Jayne Holloway" userId="acd824e0-849b-439c-b4c6-53770188c5fe" providerId="ADAL" clId="{FD769BBA-9008-43AB-AB6D-54AFBF863515}" dt="2023-06-14T17:31:18.251" v="971" actId="2711"/>
        <pc:sldMkLst>
          <pc:docMk/>
          <pc:sldMk cId="244958743" sldId="765"/>
        </pc:sldMkLst>
      </pc:sldChg>
      <pc:sldChg chg="del">
        <pc:chgData name="Jayne Holloway" userId="acd824e0-849b-439c-b4c6-53770188c5fe" providerId="ADAL" clId="{FD769BBA-9008-43AB-AB6D-54AFBF863515}" dt="2023-06-14T15:40:07.028" v="592" actId="2696"/>
        <pc:sldMkLst>
          <pc:docMk/>
          <pc:sldMk cId="918788154" sldId="765"/>
        </pc:sldMkLst>
      </pc:sldChg>
      <pc:sldChg chg="del modNotesTx">
        <pc:chgData name="Jayne Holloway" userId="acd824e0-849b-439c-b4c6-53770188c5fe" providerId="ADAL" clId="{FD769BBA-9008-43AB-AB6D-54AFBF863515}" dt="2023-06-14T17:29:01.699" v="955" actId="47"/>
        <pc:sldMkLst>
          <pc:docMk/>
          <pc:sldMk cId="3398510811" sldId="766"/>
        </pc:sldMkLst>
      </pc:sldChg>
      <pc:sldChg chg="del modNotesTx">
        <pc:chgData name="Jayne Holloway" userId="acd824e0-849b-439c-b4c6-53770188c5fe" providerId="ADAL" clId="{FD769BBA-9008-43AB-AB6D-54AFBF863515}" dt="2023-06-14T17:29:04.057" v="956" actId="47"/>
        <pc:sldMkLst>
          <pc:docMk/>
          <pc:sldMk cId="4293026950" sldId="767"/>
        </pc:sldMkLst>
      </pc:sldChg>
      <pc:sldChg chg="modNotesTx">
        <pc:chgData name="Jayne Holloway" userId="acd824e0-849b-439c-b4c6-53770188c5fe" providerId="ADAL" clId="{FD769BBA-9008-43AB-AB6D-54AFBF863515}" dt="2023-06-14T17:22:59.747" v="934" actId="6549"/>
        <pc:sldMkLst>
          <pc:docMk/>
          <pc:sldMk cId="4029366483" sldId="768"/>
        </pc:sldMkLst>
      </pc:sldChg>
      <pc:sldChg chg="modNotesTx">
        <pc:chgData name="Jayne Holloway" userId="acd824e0-849b-439c-b4c6-53770188c5fe" providerId="ADAL" clId="{FD769BBA-9008-43AB-AB6D-54AFBF863515}" dt="2023-06-14T17:20:10.338" v="918" actId="2711"/>
        <pc:sldMkLst>
          <pc:docMk/>
          <pc:sldMk cId="3288212760" sldId="769"/>
        </pc:sldMkLst>
      </pc:sldChg>
      <pc:sldChg chg="del">
        <pc:chgData name="Jayne Holloway" userId="acd824e0-849b-439c-b4c6-53770188c5fe" providerId="ADAL" clId="{FD769BBA-9008-43AB-AB6D-54AFBF863515}" dt="2023-06-14T15:42:15.894" v="619" actId="2696"/>
        <pc:sldMkLst>
          <pc:docMk/>
          <pc:sldMk cId="397751107" sldId="770"/>
        </pc:sldMkLst>
      </pc:sldChg>
      <pc:sldChg chg="ord modNotesTx">
        <pc:chgData name="Jayne Holloway" userId="acd824e0-849b-439c-b4c6-53770188c5fe" providerId="ADAL" clId="{FD769BBA-9008-43AB-AB6D-54AFBF863515}" dt="2023-06-14T11:02:05.028" v="437" actId="2711"/>
        <pc:sldMkLst>
          <pc:docMk/>
          <pc:sldMk cId="78188361" sldId="771"/>
        </pc:sldMkLst>
      </pc:sldChg>
      <pc:sldChg chg="modNotesTx">
        <pc:chgData name="Jayne Holloway" userId="acd824e0-849b-439c-b4c6-53770188c5fe" providerId="ADAL" clId="{FD769BBA-9008-43AB-AB6D-54AFBF863515}" dt="2023-06-14T17:27:24.888" v="944" actId="2711"/>
        <pc:sldMkLst>
          <pc:docMk/>
          <pc:sldMk cId="2636711462" sldId="772"/>
        </pc:sldMkLst>
      </pc:sldChg>
      <pc:sldChg chg="modNotesTx">
        <pc:chgData name="Jayne Holloway" userId="acd824e0-849b-439c-b4c6-53770188c5fe" providerId="ADAL" clId="{FD769BBA-9008-43AB-AB6D-54AFBF863515}" dt="2023-06-14T17:26:41.214" v="939" actId="2711"/>
        <pc:sldMkLst>
          <pc:docMk/>
          <pc:sldMk cId="2360835397" sldId="773"/>
        </pc:sldMkLst>
      </pc:sldChg>
      <pc:sldChg chg="modNotesTx">
        <pc:chgData name="Jayne Holloway" userId="acd824e0-849b-439c-b4c6-53770188c5fe" providerId="ADAL" clId="{FD769BBA-9008-43AB-AB6D-54AFBF863515}" dt="2023-06-14T17:29:35.133" v="958" actId="2711"/>
        <pc:sldMkLst>
          <pc:docMk/>
          <pc:sldMk cId="1683798597" sldId="774"/>
        </pc:sldMkLst>
      </pc:sldChg>
      <pc:sldChg chg="modNotesTx">
        <pc:chgData name="Jayne Holloway" userId="acd824e0-849b-439c-b4c6-53770188c5fe" providerId="ADAL" clId="{FD769BBA-9008-43AB-AB6D-54AFBF863515}" dt="2023-06-14T17:29:28" v="957" actId="2711"/>
        <pc:sldMkLst>
          <pc:docMk/>
          <pc:sldMk cId="3892035273" sldId="775"/>
        </pc:sldMkLst>
      </pc:sldChg>
      <pc:sldChg chg="modNotesTx">
        <pc:chgData name="Jayne Holloway" userId="acd824e0-849b-439c-b4c6-53770188c5fe" providerId="ADAL" clId="{FD769BBA-9008-43AB-AB6D-54AFBF863515}" dt="2023-06-14T17:20:23.132" v="920" actId="2711"/>
        <pc:sldMkLst>
          <pc:docMk/>
          <pc:sldMk cId="564252839" sldId="776"/>
        </pc:sldMkLst>
      </pc:sldChg>
      <pc:sldChg chg="modSp del mod modNotesTx">
        <pc:chgData name="Jayne Holloway" userId="acd824e0-849b-439c-b4c6-53770188c5fe" providerId="ADAL" clId="{FD769BBA-9008-43AB-AB6D-54AFBF863515}" dt="2023-06-14T17:48:47.292" v="1274" actId="2696"/>
        <pc:sldMkLst>
          <pc:docMk/>
          <pc:sldMk cId="1327078107" sldId="777"/>
        </pc:sldMkLst>
        <pc:spChg chg="mod">
          <ac:chgData name="Jayne Holloway" userId="acd824e0-849b-439c-b4c6-53770188c5fe" providerId="ADAL" clId="{FD769BBA-9008-43AB-AB6D-54AFBF863515}" dt="2023-06-14T17:35:47.522" v="1101" actId="1076"/>
          <ac:spMkLst>
            <pc:docMk/>
            <pc:sldMk cId="1327078107" sldId="777"/>
            <ac:spMk id="2" creationId="{560C845C-C5DC-426F-ADD3-CF6468B7AA22}"/>
          </ac:spMkLst>
        </pc:spChg>
      </pc:sldChg>
      <pc:sldChg chg="del">
        <pc:chgData name="Jayne Holloway" userId="acd824e0-849b-439c-b4c6-53770188c5fe" providerId="ADAL" clId="{FD769BBA-9008-43AB-AB6D-54AFBF863515}" dt="2023-06-14T17:05:36.409" v="700" actId="2696"/>
        <pc:sldMkLst>
          <pc:docMk/>
          <pc:sldMk cId="2008814660" sldId="777"/>
        </pc:sldMkLst>
      </pc:sldChg>
      <pc:sldChg chg="modSp mod modNotesTx">
        <pc:chgData name="Jayne Holloway" userId="acd824e0-849b-439c-b4c6-53770188c5fe" providerId="ADAL" clId="{FD769BBA-9008-43AB-AB6D-54AFBF863515}" dt="2023-06-14T17:19:42.652" v="914" actId="6549"/>
        <pc:sldMkLst>
          <pc:docMk/>
          <pc:sldMk cId="2660125150" sldId="779"/>
        </pc:sldMkLst>
        <pc:spChg chg="mod">
          <ac:chgData name="Jayne Holloway" userId="acd824e0-849b-439c-b4c6-53770188c5fe" providerId="ADAL" clId="{FD769BBA-9008-43AB-AB6D-54AFBF863515}" dt="2023-06-14T17:18:28.969" v="910" actId="1076"/>
          <ac:spMkLst>
            <pc:docMk/>
            <pc:sldMk cId="2660125150" sldId="779"/>
            <ac:spMk id="4" creationId="{37063F01-7BE0-9893-6F43-5F9191A93C68}"/>
          </ac:spMkLst>
        </pc:spChg>
        <pc:spChg chg="mod">
          <ac:chgData name="Jayne Holloway" userId="acd824e0-849b-439c-b4c6-53770188c5fe" providerId="ADAL" clId="{FD769BBA-9008-43AB-AB6D-54AFBF863515}" dt="2023-06-14T17:18:31.649" v="911" actId="1076"/>
          <ac:spMkLst>
            <pc:docMk/>
            <pc:sldMk cId="2660125150" sldId="779"/>
            <ac:spMk id="6" creationId="{C41A4ACA-164D-1D45-BE9D-20D2D3F76C14}"/>
          </ac:spMkLst>
        </pc:spChg>
      </pc:sldChg>
      <pc:sldChg chg="add modNotesTx">
        <pc:chgData name="Jayne Holloway" userId="acd824e0-849b-439c-b4c6-53770188c5fe" providerId="ADAL" clId="{FD769BBA-9008-43AB-AB6D-54AFBF863515}" dt="2023-06-14T17:22:49.438" v="932" actId="2711"/>
        <pc:sldMkLst>
          <pc:docMk/>
          <pc:sldMk cId="449565536" sldId="780"/>
        </pc:sldMkLst>
      </pc:sldChg>
    </pc:docChg>
  </pc:docChgLst>
  <pc:docChgLst>
    <pc:chgData name="Emma Marshall" userId="a2b35d5f-839b-45d7-8609-6fea0563397b" providerId="ADAL" clId="{7757421B-3348-4D05-9984-889656B92837}"/>
    <pc:docChg chg="custSel modSld">
      <pc:chgData name="Emma Marshall" userId="a2b35d5f-839b-45d7-8609-6fea0563397b" providerId="ADAL" clId="{7757421B-3348-4D05-9984-889656B92837}" dt="2023-08-01T14:28:27.904" v="9" actId="1076"/>
      <pc:docMkLst>
        <pc:docMk/>
      </pc:docMkLst>
      <pc:sldChg chg="addSp delSp modSp mod">
        <pc:chgData name="Emma Marshall" userId="a2b35d5f-839b-45d7-8609-6fea0563397b" providerId="ADAL" clId="{7757421B-3348-4D05-9984-889656B92837}" dt="2023-08-01T14:28:13.186" v="6" actId="1076"/>
        <pc:sldMkLst>
          <pc:docMk/>
          <pc:sldMk cId="2099084929" sldId="642"/>
        </pc:sldMkLst>
        <pc:picChg chg="del">
          <ac:chgData name="Emma Marshall" userId="a2b35d5f-839b-45d7-8609-6fea0563397b" providerId="ADAL" clId="{7757421B-3348-4D05-9984-889656B92837}" dt="2023-08-01T14:28:07.160" v="2" actId="478"/>
          <ac:picMkLst>
            <pc:docMk/>
            <pc:sldMk cId="2099084929" sldId="642"/>
            <ac:picMk id="4" creationId="{AE13285E-40F8-671A-345D-C206D8C363B4}"/>
          </ac:picMkLst>
        </pc:picChg>
        <pc:picChg chg="add mod">
          <ac:chgData name="Emma Marshall" userId="a2b35d5f-839b-45d7-8609-6fea0563397b" providerId="ADAL" clId="{7757421B-3348-4D05-9984-889656B92837}" dt="2023-08-01T14:28:13.186" v="6" actId="1076"/>
          <ac:picMkLst>
            <pc:docMk/>
            <pc:sldMk cId="2099084929" sldId="642"/>
            <ac:picMk id="5" creationId="{B7C5AD96-2066-4470-4C85-9BBE4F4398BE}"/>
          </ac:picMkLst>
        </pc:picChg>
      </pc:sldChg>
      <pc:sldChg chg="addSp delSp modSp mod">
        <pc:chgData name="Emma Marshall" userId="a2b35d5f-839b-45d7-8609-6fea0563397b" providerId="ADAL" clId="{7757421B-3348-4D05-9984-889656B92837}" dt="2023-08-01T14:27:56.242" v="1"/>
        <pc:sldMkLst>
          <pc:docMk/>
          <pc:sldMk cId="455650252" sldId="647"/>
        </pc:sldMkLst>
        <pc:picChg chg="add mod">
          <ac:chgData name="Emma Marshall" userId="a2b35d5f-839b-45d7-8609-6fea0563397b" providerId="ADAL" clId="{7757421B-3348-4D05-9984-889656B92837}" dt="2023-08-01T14:27:56.242" v="1"/>
          <ac:picMkLst>
            <pc:docMk/>
            <pc:sldMk cId="455650252" sldId="647"/>
            <ac:picMk id="4" creationId="{18F87058-76F1-B307-C324-5763F5544FDE}"/>
          </ac:picMkLst>
        </pc:picChg>
        <pc:picChg chg="del">
          <ac:chgData name="Emma Marshall" userId="a2b35d5f-839b-45d7-8609-6fea0563397b" providerId="ADAL" clId="{7757421B-3348-4D05-9984-889656B92837}" dt="2023-08-01T14:27:56.050" v="0" actId="478"/>
          <ac:picMkLst>
            <pc:docMk/>
            <pc:sldMk cId="455650252" sldId="647"/>
            <ac:picMk id="5" creationId="{08913B37-B281-2A53-1233-721DE23D05DF}"/>
          </ac:picMkLst>
        </pc:picChg>
      </pc:sldChg>
      <pc:sldChg chg="addSp delSp modSp mod">
        <pc:chgData name="Emma Marshall" userId="a2b35d5f-839b-45d7-8609-6fea0563397b" providerId="ADAL" clId="{7757421B-3348-4D05-9984-889656B92837}" dt="2023-08-01T14:28:27.904" v="9" actId="1076"/>
        <pc:sldMkLst>
          <pc:docMk/>
          <pc:sldMk cId="2929111742" sldId="753"/>
        </pc:sldMkLst>
        <pc:picChg chg="del">
          <ac:chgData name="Emma Marshall" userId="a2b35d5f-839b-45d7-8609-6fea0563397b" providerId="ADAL" clId="{7757421B-3348-4D05-9984-889656B92837}" dt="2023-08-01T14:28:23.865" v="7" actId="478"/>
          <ac:picMkLst>
            <pc:docMk/>
            <pc:sldMk cId="2929111742" sldId="753"/>
            <ac:picMk id="2" creationId="{148C6F5A-2506-F5C1-552E-82BD45F504C4}"/>
          </ac:picMkLst>
        </pc:picChg>
        <pc:picChg chg="add mod">
          <ac:chgData name="Emma Marshall" userId="a2b35d5f-839b-45d7-8609-6fea0563397b" providerId="ADAL" clId="{7757421B-3348-4D05-9984-889656B92837}" dt="2023-08-01T14:28:27.904" v="9" actId="1076"/>
          <ac:picMkLst>
            <pc:docMk/>
            <pc:sldMk cId="2929111742" sldId="753"/>
            <ac:picMk id="4" creationId="{1511CA37-4BF5-F4DE-A9BB-3FB2FDD01EF0}"/>
          </ac:picMkLst>
        </pc:picChg>
      </pc:sldChg>
    </pc:docChg>
  </pc:docChgLst>
  <pc:docChgLst>
    <pc:chgData name="Emma Marshall" userId="a2b35d5f-839b-45d7-8609-6fea0563397b" providerId="ADAL" clId="{68C03579-252E-4B50-AEF9-ACCBBA617CD0}"/>
    <pc:docChg chg="undo custSel addSld delSld modSld modNotesMaster">
      <pc:chgData name="Emma Marshall" userId="a2b35d5f-839b-45d7-8609-6fea0563397b" providerId="ADAL" clId="{68C03579-252E-4B50-AEF9-ACCBBA617CD0}" dt="2023-06-22T08:33:58.735" v="141" actId="47"/>
      <pc:docMkLst>
        <pc:docMk/>
      </pc:docMkLst>
      <pc:sldChg chg="addSp delSp modSp mod modNotes">
        <pc:chgData name="Emma Marshall" userId="a2b35d5f-839b-45d7-8609-6fea0563397b" providerId="ADAL" clId="{68C03579-252E-4B50-AEF9-ACCBBA617CD0}" dt="2023-06-21T13:11:38.237" v="132"/>
        <pc:sldMkLst>
          <pc:docMk/>
          <pc:sldMk cId="3169259465" sldId="260"/>
        </pc:sldMkLst>
        <pc:picChg chg="del">
          <ac:chgData name="Emma Marshall" userId="a2b35d5f-839b-45d7-8609-6fea0563397b" providerId="ADAL" clId="{68C03579-252E-4B50-AEF9-ACCBBA617CD0}" dt="2023-06-20T10:56:03.302" v="32" actId="478"/>
          <ac:picMkLst>
            <pc:docMk/>
            <pc:sldMk cId="3169259465" sldId="260"/>
            <ac:picMk id="3" creationId="{CBED8C9B-D11B-9881-CD58-0AC36BC6379B}"/>
          </ac:picMkLst>
        </pc:picChg>
        <pc:picChg chg="add mod">
          <ac:chgData name="Emma Marshall" userId="a2b35d5f-839b-45d7-8609-6fea0563397b" providerId="ADAL" clId="{68C03579-252E-4B50-AEF9-ACCBBA617CD0}" dt="2023-06-20T10:56:03.452" v="33"/>
          <ac:picMkLst>
            <pc:docMk/>
            <pc:sldMk cId="3169259465" sldId="260"/>
            <ac:picMk id="4" creationId="{E751F315-D0F5-5DB4-1A72-2D85D5B860C1}"/>
          </ac:picMkLst>
        </pc:picChg>
      </pc:sldChg>
      <pc:sldChg chg="addSp delSp modSp mod modNotes">
        <pc:chgData name="Emma Marshall" userId="a2b35d5f-839b-45d7-8609-6fea0563397b" providerId="ADAL" clId="{68C03579-252E-4B50-AEF9-ACCBBA617CD0}" dt="2023-06-21T13:11:38.237" v="132"/>
        <pc:sldMkLst>
          <pc:docMk/>
          <pc:sldMk cId="1460843184" sldId="277"/>
        </pc:sldMkLst>
        <pc:picChg chg="del">
          <ac:chgData name="Emma Marshall" userId="a2b35d5f-839b-45d7-8609-6fea0563397b" providerId="ADAL" clId="{68C03579-252E-4B50-AEF9-ACCBBA617CD0}" dt="2023-06-20T10:56:59.197" v="76" actId="478"/>
          <ac:picMkLst>
            <pc:docMk/>
            <pc:sldMk cId="1460843184" sldId="277"/>
            <ac:picMk id="3" creationId="{DE3E0F56-A461-35BF-D1E6-68D406E564C7}"/>
          </ac:picMkLst>
        </pc:picChg>
        <pc:picChg chg="add mod">
          <ac:chgData name="Emma Marshall" userId="a2b35d5f-839b-45d7-8609-6fea0563397b" providerId="ADAL" clId="{68C03579-252E-4B50-AEF9-ACCBBA617CD0}" dt="2023-06-20T10:56:59.342" v="77"/>
          <ac:picMkLst>
            <pc:docMk/>
            <pc:sldMk cId="1460843184" sldId="277"/>
            <ac:picMk id="4" creationId="{5C95020F-0C9C-2D69-A91E-0D5C42AF0E78}"/>
          </ac:picMkLst>
        </pc:picChg>
      </pc:sldChg>
      <pc:sldChg chg="addSp delSp modSp mod modNotes">
        <pc:chgData name="Emma Marshall" userId="a2b35d5f-839b-45d7-8609-6fea0563397b" providerId="ADAL" clId="{68C03579-252E-4B50-AEF9-ACCBBA617CD0}" dt="2023-06-21T13:11:38.237" v="132"/>
        <pc:sldMkLst>
          <pc:docMk/>
          <pc:sldMk cId="1744876159" sldId="401"/>
        </pc:sldMkLst>
        <pc:picChg chg="add mod">
          <ac:chgData name="Emma Marshall" userId="a2b35d5f-839b-45d7-8609-6fea0563397b" providerId="ADAL" clId="{68C03579-252E-4B50-AEF9-ACCBBA617CD0}" dt="2023-06-20T10:57:58.582" v="109"/>
          <ac:picMkLst>
            <pc:docMk/>
            <pc:sldMk cId="1744876159" sldId="401"/>
            <ac:picMk id="2" creationId="{78417A01-1794-28A9-6A39-3F488DCF4803}"/>
          </ac:picMkLst>
        </pc:picChg>
        <pc:picChg chg="del">
          <ac:chgData name="Emma Marshall" userId="a2b35d5f-839b-45d7-8609-6fea0563397b" providerId="ADAL" clId="{68C03579-252E-4B50-AEF9-ACCBBA617CD0}" dt="2023-06-20T10:57:58.430" v="108" actId="478"/>
          <ac:picMkLst>
            <pc:docMk/>
            <pc:sldMk cId="1744876159" sldId="401"/>
            <ac:picMk id="6" creationId="{955EBC6F-FCCD-2B6E-14E4-7B76DD2E039E}"/>
          </ac:picMkLst>
        </pc:picChg>
      </pc:sldChg>
      <pc:sldChg chg="addSp delSp modSp mod modNotes">
        <pc:chgData name="Emma Marshall" userId="a2b35d5f-839b-45d7-8609-6fea0563397b" providerId="ADAL" clId="{68C03579-252E-4B50-AEF9-ACCBBA617CD0}" dt="2023-06-21T13:11:38.237" v="132"/>
        <pc:sldMkLst>
          <pc:docMk/>
          <pc:sldMk cId="3869060674" sldId="441"/>
        </pc:sldMkLst>
        <pc:picChg chg="add mod">
          <ac:chgData name="Emma Marshall" userId="a2b35d5f-839b-45d7-8609-6fea0563397b" providerId="ADAL" clId="{68C03579-252E-4B50-AEF9-ACCBBA617CD0}" dt="2023-06-20T10:57:14.205" v="89"/>
          <ac:picMkLst>
            <pc:docMk/>
            <pc:sldMk cId="3869060674" sldId="441"/>
            <ac:picMk id="3" creationId="{9D3464DD-F75C-2D86-53D0-16FF1675AB01}"/>
          </ac:picMkLst>
        </pc:picChg>
        <pc:picChg chg="del">
          <ac:chgData name="Emma Marshall" userId="a2b35d5f-839b-45d7-8609-6fea0563397b" providerId="ADAL" clId="{68C03579-252E-4B50-AEF9-ACCBBA617CD0}" dt="2023-06-20T10:57:14.053" v="88" actId="478"/>
          <ac:picMkLst>
            <pc:docMk/>
            <pc:sldMk cId="3869060674" sldId="441"/>
            <ac:picMk id="5" creationId="{F82464B8-C1AA-BBBD-9549-012F41D30F3D}"/>
          </ac:picMkLst>
        </pc:picChg>
      </pc:sldChg>
      <pc:sldChg chg="addSp delSp modSp mod modNotes">
        <pc:chgData name="Emma Marshall" userId="a2b35d5f-839b-45d7-8609-6fea0563397b" providerId="ADAL" clId="{68C03579-252E-4B50-AEF9-ACCBBA617CD0}" dt="2023-06-21T13:11:38.237" v="132"/>
        <pc:sldMkLst>
          <pc:docMk/>
          <pc:sldMk cId="2318391782" sldId="445"/>
        </pc:sldMkLst>
        <pc:picChg chg="del">
          <ac:chgData name="Emma Marshall" userId="a2b35d5f-839b-45d7-8609-6fea0563397b" providerId="ADAL" clId="{68C03579-252E-4B50-AEF9-ACCBBA617CD0}" dt="2023-06-20T10:55:58.854" v="30" actId="478"/>
          <ac:picMkLst>
            <pc:docMk/>
            <pc:sldMk cId="2318391782" sldId="445"/>
            <ac:picMk id="3" creationId="{C220390D-6F3A-B512-2640-725458C660EA}"/>
          </ac:picMkLst>
        </pc:picChg>
        <pc:picChg chg="add mod">
          <ac:chgData name="Emma Marshall" userId="a2b35d5f-839b-45d7-8609-6fea0563397b" providerId="ADAL" clId="{68C03579-252E-4B50-AEF9-ACCBBA617CD0}" dt="2023-06-20T10:55:58.979" v="31"/>
          <ac:picMkLst>
            <pc:docMk/>
            <pc:sldMk cId="2318391782" sldId="445"/>
            <ac:picMk id="4" creationId="{89200EA5-E19F-36BE-DBCF-14E924CFC35E}"/>
          </ac:picMkLst>
        </pc:picChg>
      </pc:sldChg>
      <pc:sldChg chg="addSp delSp modSp mod modNotes">
        <pc:chgData name="Emma Marshall" userId="a2b35d5f-839b-45d7-8609-6fea0563397b" providerId="ADAL" clId="{68C03579-252E-4B50-AEF9-ACCBBA617CD0}" dt="2023-06-21T13:11:38.237" v="132"/>
        <pc:sldMkLst>
          <pc:docMk/>
          <pc:sldMk cId="1373716778" sldId="461"/>
        </pc:sldMkLst>
        <pc:picChg chg="del">
          <ac:chgData name="Emma Marshall" userId="a2b35d5f-839b-45d7-8609-6fea0563397b" providerId="ADAL" clId="{68C03579-252E-4B50-AEF9-ACCBBA617CD0}" dt="2023-06-20T10:56:31.494" v="54" actId="478"/>
          <ac:picMkLst>
            <pc:docMk/>
            <pc:sldMk cId="1373716778" sldId="461"/>
            <ac:picMk id="4" creationId="{4EBA98A9-8F95-FA4C-25C8-5788805027C3}"/>
          </ac:picMkLst>
        </pc:picChg>
        <pc:picChg chg="add mod">
          <ac:chgData name="Emma Marshall" userId="a2b35d5f-839b-45d7-8609-6fea0563397b" providerId="ADAL" clId="{68C03579-252E-4B50-AEF9-ACCBBA617CD0}" dt="2023-06-20T10:56:31.709" v="55"/>
          <ac:picMkLst>
            <pc:docMk/>
            <pc:sldMk cId="1373716778" sldId="461"/>
            <ac:picMk id="8" creationId="{3D1EAFA6-DACD-59B3-22A9-697B5F26DD60}"/>
          </ac:picMkLst>
        </pc:picChg>
      </pc:sldChg>
      <pc:sldChg chg="addSp delSp modSp mod modNotes">
        <pc:chgData name="Emma Marshall" userId="a2b35d5f-839b-45d7-8609-6fea0563397b" providerId="ADAL" clId="{68C03579-252E-4B50-AEF9-ACCBBA617CD0}" dt="2023-06-21T13:11:38.237" v="132"/>
        <pc:sldMkLst>
          <pc:docMk/>
          <pc:sldMk cId="3140341754" sldId="464"/>
        </pc:sldMkLst>
        <pc:picChg chg="add mod">
          <ac:chgData name="Emma Marshall" userId="a2b35d5f-839b-45d7-8609-6fea0563397b" providerId="ADAL" clId="{68C03579-252E-4B50-AEF9-ACCBBA617CD0}" dt="2023-06-20T10:57:11.948" v="87"/>
          <ac:picMkLst>
            <pc:docMk/>
            <pc:sldMk cId="3140341754" sldId="464"/>
            <ac:picMk id="2" creationId="{CBFBBBD1-E3A3-DF4D-5334-8D29C53542CC}"/>
          </ac:picMkLst>
        </pc:picChg>
        <pc:picChg chg="del">
          <ac:chgData name="Emma Marshall" userId="a2b35d5f-839b-45d7-8609-6fea0563397b" providerId="ADAL" clId="{68C03579-252E-4B50-AEF9-ACCBBA617CD0}" dt="2023-06-20T10:57:11.805" v="86" actId="478"/>
          <ac:picMkLst>
            <pc:docMk/>
            <pc:sldMk cId="3140341754" sldId="464"/>
            <ac:picMk id="8" creationId="{256B8DF5-5BD7-F255-1903-F18BB948C9EC}"/>
          </ac:picMkLst>
        </pc:picChg>
      </pc:sldChg>
      <pc:sldChg chg="addSp delSp modSp mod modNotes">
        <pc:chgData name="Emma Marshall" userId="a2b35d5f-839b-45d7-8609-6fea0563397b" providerId="ADAL" clId="{68C03579-252E-4B50-AEF9-ACCBBA617CD0}" dt="2023-06-21T13:11:38.237" v="132"/>
        <pc:sldMkLst>
          <pc:docMk/>
          <pc:sldMk cId="3122174033" sldId="503"/>
        </pc:sldMkLst>
        <pc:picChg chg="add mod">
          <ac:chgData name="Emma Marshall" userId="a2b35d5f-839b-45d7-8609-6fea0563397b" providerId="ADAL" clId="{68C03579-252E-4B50-AEF9-ACCBBA617CD0}" dt="2023-06-20T10:57:21.852" v="95"/>
          <ac:picMkLst>
            <pc:docMk/>
            <pc:sldMk cId="3122174033" sldId="503"/>
            <ac:picMk id="2" creationId="{873F5B16-DDA8-8FF4-573A-CB63BE0FA3E7}"/>
          </ac:picMkLst>
        </pc:picChg>
        <pc:picChg chg="del">
          <ac:chgData name="Emma Marshall" userId="a2b35d5f-839b-45d7-8609-6fea0563397b" providerId="ADAL" clId="{68C03579-252E-4B50-AEF9-ACCBBA617CD0}" dt="2023-06-20T10:57:21.669" v="94" actId="478"/>
          <ac:picMkLst>
            <pc:docMk/>
            <pc:sldMk cId="3122174033" sldId="503"/>
            <ac:picMk id="6" creationId="{56036521-9107-F8FB-C784-C80C1DFE748F}"/>
          </ac:picMkLst>
        </pc:picChg>
      </pc:sldChg>
      <pc:sldChg chg="addSp delSp modSp mod modNotes">
        <pc:chgData name="Emma Marshall" userId="a2b35d5f-839b-45d7-8609-6fea0563397b" providerId="ADAL" clId="{68C03579-252E-4B50-AEF9-ACCBBA617CD0}" dt="2023-06-21T13:11:38.237" v="132"/>
        <pc:sldMkLst>
          <pc:docMk/>
          <pc:sldMk cId="617163174" sldId="531"/>
        </pc:sldMkLst>
        <pc:picChg chg="del">
          <ac:chgData name="Emma Marshall" userId="a2b35d5f-839b-45d7-8609-6fea0563397b" providerId="ADAL" clId="{68C03579-252E-4B50-AEF9-ACCBBA617CD0}" dt="2023-06-20T10:56:19.780" v="43" actId="478"/>
          <ac:picMkLst>
            <pc:docMk/>
            <pc:sldMk cId="617163174" sldId="531"/>
            <ac:picMk id="3" creationId="{530B4FA2-92D7-475C-200F-87B9D817D7AC}"/>
          </ac:picMkLst>
        </pc:picChg>
        <pc:picChg chg="add mod">
          <ac:chgData name="Emma Marshall" userId="a2b35d5f-839b-45d7-8609-6fea0563397b" providerId="ADAL" clId="{68C03579-252E-4B50-AEF9-ACCBBA617CD0}" dt="2023-06-20T10:56:19.902" v="44"/>
          <ac:picMkLst>
            <pc:docMk/>
            <pc:sldMk cId="617163174" sldId="531"/>
            <ac:picMk id="4" creationId="{63FBA773-D44D-4A96-6B4E-2AFD06A7831E}"/>
          </ac:picMkLst>
        </pc:picChg>
      </pc:sldChg>
      <pc:sldChg chg="modSp mod modNotes">
        <pc:chgData name="Emma Marshall" userId="a2b35d5f-839b-45d7-8609-6fea0563397b" providerId="ADAL" clId="{68C03579-252E-4B50-AEF9-ACCBBA617CD0}" dt="2023-06-21T13:11:38.237" v="132"/>
        <pc:sldMkLst>
          <pc:docMk/>
          <pc:sldMk cId="2197346110" sldId="557"/>
        </pc:sldMkLst>
        <pc:picChg chg="mod">
          <ac:chgData name="Emma Marshall" userId="a2b35d5f-839b-45d7-8609-6fea0563397b" providerId="ADAL" clId="{68C03579-252E-4B50-AEF9-ACCBBA617CD0}" dt="2023-06-20T10:56:09.485" v="36" actId="1076"/>
          <ac:picMkLst>
            <pc:docMk/>
            <pc:sldMk cId="2197346110" sldId="557"/>
            <ac:picMk id="4" creationId="{676568B3-AE48-8BBA-4A84-8B2A66D938BF}"/>
          </ac:picMkLst>
        </pc:picChg>
      </pc:sldChg>
      <pc:sldChg chg="addSp delSp modSp mod modNotes">
        <pc:chgData name="Emma Marshall" userId="a2b35d5f-839b-45d7-8609-6fea0563397b" providerId="ADAL" clId="{68C03579-252E-4B50-AEF9-ACCBBA617CD0}" dt="2023-06-21T13:11:38.237" v="132"/>
        <pc:sldMkLst>
          <pc:docMk/>
          <pc:sldMk cId="1248707288" sldId="558"/>
        </pc:sldMkLst>
        <pc:picChg chg="del">
          <ac:chgData name="Emma Marshall" userId="a2b35d5f-839b-45d7-8609-6fea0563397b" providerId="ADAL" clId="{68C03579-252E-4B50-AEF9-ACCBBA617CD0}" dt="2023-06-20T10:56:11.524" v="37" actId="478"/>
          <ac:picMkLst>
            <pc:docMk/>
            <pc:sldMk cId="1248707288" sldId="558"/>
            <ac:picMk id="6" creationId="{001E22CF-5C03-51D7-FB4E-1087C7BC64C9}"/>
          </ac:picMkLst>
        </pc:picChg>
        <pc:picChg chg="add mod">
          <ac:chgData name="Emma Marshall" userId="a2b35d5f-839b-45d7-8609-6fea0563397b" providerId="ADAL" clId="{68C03579-252E-4B50-AEF9-ACCBBA617CD0}" dt="2023-06-20T10:56:11.651" v="38"/>
          <ac:picMkLst>
            <pc:docMk/>
            <pc:sldMk cId="1248707288" sldId="558"/>
            <ac:picMk id="7" creationId="{C90E7AD3-0B48-1BA8-A3BE-64199C634C63}"/>
          </ac:picMkLst>
        </pc:picChg>
      </pc:sldChg>
      <pc:sldChg chg="addSp delSp modSp mod modNotes">
        <pc:chgData name="Emma Marshall" userId="a2b35d5f-839b-45d7-8609-6fea0563397b" providerId="ADAL" clId="{68C03579-252E-4B50-AEF9-ACCBBA617CD0}" dt="2023-06-21T13:11:38.237" v="132"/>
        <pc:sldMkLst>
          <pc:docMk/>
          <pc:sldMk cId="1890411073" sldId="559"/>
        </pc:sldMkLst>
        <pc:picChg chg="del">
          <ac:chgData name="Emma Marshall" userId="a2b35d5f-839b-45d7-8609-6fea0563397b" providerId="ADAL" clId="{68C03579-252E-4B50-AEF9-ACCBBA617CD0}" dt="2023-06-20T10:56:13.805" v="39" actId="478"/>
          <ac:picMkLst>
            <pc:docMk/>
            <pc:sldMk cId="1890411073" sldId="559"/>
            <ac:picMk id="4" creationId="{C49EE688-051B-ED33-3181-0D43DB915154}"/>
          </ac:picMkLst>
        </pc:picChg>
        <pc:picChg chg="add mod">
          <ac:chgData name="Emma Marshall" userId="a2b35d5f-839b-45d7-8609-6fea0563397b" providerId="ADAL" clId="{68C03579-252E-4B50-AEF9-ACCBBA617CD0}" dt="2023-06-20T10:56:13.956" v="40"/>
          <ac:picMkLst>
            <pc:docMk/>
            <pc:sldMk cId="1890411073" sldId="559"/>
            <ac:picMk id="6" creationId="{4E7A0BA5-D796-8DAB-3180-516DCFE1D1B5}"/>
          </ac:picMkLst>
        </pc:picChg>
      </pc:sldChg>
      <pc:sldChg chg="addSp delSp modSp mod modNotes">
        <pc:chgData name="Emma Marshall" userId="a2b35d5f-839b-45d7-8609-6fea0563397b" providerId="ADAL" clId="{68C03579-252E-4B50-AEF9-ACCBBA617CD0}" dt="2023-06-21T13:11:38.237" v="132"/>
        <pc:sldMkLst>
          <pc:docMk/>
          <pc:sldMk cId="1643904425" sldId="560"/>
        </pc:sldMkLst>
        <pc:picChg chg="del">
          <ac:chgData name="Emma Marshall" userId="a2b35d5f-839b-45d7-8609-6fea0563397b" providerId="ADAL" clId="{68C03579-252E-4B50-AEF9-ACCBBA617CD0}" dt="2023-06-20T10:56:16.300" v="41" actId="478"/>
          <ac:picMkLst>
            <pc:docMk/>
            <pc:sldMk cId="1643904425" sldId="560"/>
            <ac:picMk id="4" creationId="{21350441-EB62-D63F-AA06-C82F388D94CF}"/>
          </ac:picMkLst>
        </pc:picChg>
        <pc:picChg chg="add mod">
          <ac:chgData name="Emma Marshall" userId="a2b35d5f-839b-45d7-8609-6fea0563397b" providerId="ADAL" clId="{68C03579-252E-4B50-AEF9-ACCBBA617CD0}" dt="2023-06-20T10:56:16.429" v="42"/>
          <ac:picMkLst>
            <pc:docMk/>
            <pc:sldMk cId="1643904425" sldId="560"/>
            <ac:picMk id="5" creationId="{250CC9F3-DE47-6375-E331-04A1CB5B4A87}"/>
          </ac:picMkLst>
        </pc:picChg>
      </pc:sldChg>
      <pc:sldChg chg="addSp delSp modSp mod modNotes">
        <pc:chgData name="Emma Marshall" userId="a2b35d5f-839b-45d7-8609-6fea0563397b" providerId="ADAL" clId="{68C03579-252E-4B50-AEF9-ACCBBA617CD0}" dt="2023-06-21T13:11:38.237" v="132"/>
        <pc:sldMkLst>
          <pc:docMk/>
          <pc:sldMk cId="141672870" sldId="569"/>
        </pc:sldMkLst>
        <pc:picChg chg="add mod">
          <ac:chgData name="Emma Marshall" userId="a2b35d5f-839b-45d7-8609-6fea0563397b" providerId="ADAL" clId="{68C03579-252E-4B50-AEF9-ACCBBA617CD0}" dt="2023-06-20T10:55:24.564" v="5"/>
          <ac:picMkLst>
            <pc:docMk/>
            <pc:sldMk cId="141672870" sldId="569"/>
            <ac:picMk id="11" creationId="{F9D204F0-77A6-263C-DD08-28C2E31BE2E2}"/>
          </ac:picMkLst>
        </pc:picChg>
        <pc:picChg chg="del">
          <ac:chgData name="Emma Marshall" userId="a2b35d5f-839b-45d7-8609-6fea0563397b" providerId="ADAL" clId="{68C03579-252E-4B50-AEF9-ACCBBA617CD0}" dt="2023-06-20T10:55:24.462" v="4" actId="478"/>
          <ac:picMkLst>
            <pc:docMk/>
            <pc:sldMk cId="141672870" sldId="569"/>
            <ac:picMk id="17" creationId="{C030E693-4C66-6C11-BBD1-7AAE98DC9227}"/>
          </ac:picMkLst>
        </pc:picChg>
      </pc:sldChg>
      <pc:sldChg chg="del modNotes">
        <pc:chgData name="Emma Marshall" userId="a2b35d5f-839b-45d7-8609-6fea0563397b" providerId="ADAL" clId="{68C03579-252E-4B50-AEF9-ACCBBA617CD0}" dt="2023-06-20T12:59:50.718" v="125" actId="47"/>
        <pc:sldMkLst>
          <pc:docMk/>
          <pc:sldMk cId="3766107320" sldId="580"/>
        </pc:sldMkLst>
      </pc:sldChg>
      <pc:sldChg chg="addSp delSp modSp mod modNotes">
        <pc:chgData name="Emma Marshall" userId="a2b35d5f-839b-45d7-8609-6fea0563397b" providerId="ADAL" clId="{68C03579-252E-4B50-AEF9-ACCBBA617CD0}" dt="2023-06-21T13:11:38.237" v="132"/>
        <pc:sldMkLst>
          <pc:docMk/>
          <pc:sldMk cId="182378725" sldId="581"/>
        </pc:sldMkLst>
        <pc:picChg chg="add mod">
          <ac:chgData name="Emma Marshall" userId="a2b35d5f-839b-45d7-8609-6fea0563397b" providerId="ADAL" clId="{68C03579-252E-4B50-AEF9-ACCBBA617CD0}" dt="2023-06-20T10:55:28.892" v="7"/>
          <ac:picMkLst>
            <pc:docMk/>
            <pc:sldMk cId="182378725" sldId="581"/>
            <ac:picMk id="2" creationId="{5300A149-FC23-AD52-3236-093F4194137C}"/>
          </ac:picMkLst>
        </pc:picChg>
        <pc:picChg chg="del">
          <ac:chgData name="Emma Marshall" userId="a2b35d5f-839b-45d7-8609-6fea0563397b" providerId="ADAL" clId="{68C03579-252E-4B50-AEF9-ACCBBA617CD0}" dt="2023-06-20T10:55:28.740" v="6" actId="478"/>
          <ac:picMkLst>
            <pc:docMk/>
            <pc:sldMk cId="182378725" sldId="581"/>
            <ac:picMk id="7" creationId="{90F1D128-5D7A-7F8C-361A-701D9EE04EC1}"/>
          </ac:picMkLst>
        </pc:picChg>
      </pc:sldChg>
      <pc:sldChg chg="addSp delSp modSp mod modNotes">
        <pc:chgData name="Emma Marshall" userId="a2b35d5f-839b-45d7-8609-6fea0563397b" providerId="ADAL" clId="{68C03579-252E-4B50-AEF9-ACCBBA617CD0}" dt="2023-06-21T13:11:38.237" v="132"/>
        <pc:sldMkLst>
          <pc:docMk/>
          <pc:sldMk cId="4268828247" sldId="590"/>
        </pc:sldMkLst>
        <pc:picChg chg="del">
          <ac:chgData name="Emma Marshall" userId="a2b35d5f-839b-45d7-8609-6fea0563397b" providerId="ADAL" clId="{68C03579-252E-4B50-AEF9-ACCBBA617CD0}" dt="2023-06-20T10:55:40.068" v="16" actId="478"/>
          <ac:picMkLst>
            <pc:docMk/>
            <pc:sldMk cId="4268828247" sldId="590"/>
            <ac:picMk id="4" creationId="{0A22D92D-F864-3315-1042-C3A4BB8B21E1}"/>
          </ac:picMkLst>
        </pc:picChg>
        <pc:picChg chg="add mod">
          <ac:chgData name="Emma Marshall" userId="a2b35d5f-839b-45d7-8609-6fea0563397b" providerId="ADAL" clId="{68C03579-252E-4B50-AEF9-ACCBBA617CD0}" dt="2023-06-20T10:55:40.222" v="17"/>
          <ac:picMkLst>
            <pc:docMk/>
            <pc:sldMk cId="4268828247" sldId="590"/>
            <ac:picMk id="5" creationId="{151E5C26-2962-A769-24CA-65D0D7DE19C5}"/>
          </ac:picMkLst>
        </pc:picChg>
      </pc:sldChg>
      <pc:sldChg chg="addSp delSp modSp mod modNotes">
        <pc:chgData name="Emma Marshall" userId="a2b35d5f-839b-45d7-8609-6fea0563397b" providerId="ADAL" clId="{68C03579-252E-4B50-AEF9-ACCBBA617CD0}" dt="2023-06-21T13:11:38.237" v="132"/>
        <pc:sldMkLst>
          <pc:docMk/>
          <pc:sldMk cId="248034607" sldId="591"/>
        </pc:sldMkLst>
        <pc:picChg chg="del">
          <ac:chgData name="Emma Marshall" userId="a2b35d5f-839b-45d7-8609-6fea0563397b" providerId="ADAL" clId="{68C03579-252E-4B50-AEF9-ACCBBA617CD0}" dt="2023-06-20T10:55:43.070" v="18" actId="478"/>
          <ac:picMkLst>
            <pc:docMk/>
            <pc:sldMk cId="248034607" sldId="591"/>
            <ac:picMk id="3" creationId="{451C862F-307F-23AF-3388-BB9D0C007AFF}"/>
          </ac:picMkLst>
        </pc:picChg>
        <pc:picChg chg="add mod">
          <ac:chgData name="Emma Marshall" userId="a2b35d5f-839b-45d7-8609-6fea0563397b" providerId="ADAL" clId="{68C03579-252E-4B50-AEF9-ACCBBA617CD0}" dt="2023-06-20T10:55:43.221" v="19"/>
          <ac:picMkLst>
            <pc:docMk/>
            <pc:sldMk cId="248034607" sldId="591"/>
            <ac:picMk id="4" creationId="{FEA9D6F1-44B1-1DC4-C68C-F38DAAF125B2}"/>
          </ac:picMkLst>
        </pc:picChg>
      </pc:sldChg>
      <pc:sldChg chg="addSp delSp modSp mod modNotes">
        <pc:chgData name="Emma Marshall" userId="a2b35d5f-839b-45d7-8609-6fea0563397b" providerId="ADAL" clId="{68C03579-252E-4B50-AEF9-ACCBBA617CD0}" dt="2023-06-21T13:11:38.237" v="132"/>
        <pc:sldMkLst>
          <pc:docMk/>
          <pc:sldMk cId="2470796343" sldId="592"/>
        </pc:sldMkLst>
        <pc:picChg chg="del">
          <ac:chgData name="Emma Marshall" userId="a2b35d5f-839b-45d7-8609-6fea0563397b" providerId="ADAL" clId="{68C03579-252E-4B50-AEF9-ACCBBA617CD0}" dt="2023-06-20T10:55:46.437" v="20" actId="478"/>
          <ac:picMkLst>
            <pc:docMk/>
            <pc:sldMk cId="2470796343" sldId="592"/>
            <ac:picMk id="3" creationId="{8B90DADC-9A3B-59F9-EB6D-6D2333C04803}"/>
          </ac:picMkLst>
        </pc:picChg>
        <pc:picChg chg="add mod">
          <ac:chgData name="Emma Marshall" userId="a2b35d5f-839b-45d7-8609-6fea0563397b" providerId="ADAL" clId="{68C03579-252E-4B50-AEF9-ACCBBA617CD0}" dt="2023-06-20T10:55:46.557" v="21"/>
          <ac:picMkLst>
            <pc:docMk/>
            <pc:sldMk cId="2470796343" sldId="592"/>
            <ac:picMk id="4" creationId="{8ADBFFA5-0E90-80ED-7206-F53FE5E37AA4}"/>
          </ac:picMkLst>
        </pc:picChg>
      </pc:sldChg>
      <pc:sldChg chg="addSp delSp modSp mod modNotes">
        <pc:chgData name="Emma Marshall" userId="a2b35d5f-839b-45d7-8609-6fea0563397b" providerId="ADAL" clId="{68C03579-252E-4B50-AEF9-ACCBBA617CD0}" dt="2023-06-21T13:11:38.237" v="132"/>
        <pc:sldMkLst>
          <pc:docMk/>
          <pc:sldMk cId="1657864483" sldId="593"/>
        </pc:sldMkLst>
        <pc:picChg chg="del">
          <ac:chgData name="Emma Marshall" userId="a2b35d5f-839b-45d7-8609-6fea0563397b" providerId="ADAL" clId="{68C03579-252E-4B50-AEF9-ACCBBA617CD0}" dt="2023-06-20T10:55:48.764" v="22" actId="478"/>
          <ac:picMkLst>
            <pc:docMk/>
            <pc:sldMk cId="1657864483" sldId="593"/>
            <ac:picMk id="4" creationId="{FD7EEA84-7AAD-F44E-E015-DB21B5294F01}"/>
          </ac:picMkLst>
        </pc:picChg>
        <pc:picChg chg="add mod">
          <ac:chgData name="Emma Marshall" userId="a2b35d5f-839b-45d7-8609-6fea0563397b" providerId="ADAL" clId="{68C03579-252E-4B50-AEF9-ACCBBA617CD0}" dt="2023-06-20T10:55:48.901" v="23"/>
          <ac:picMkLst>
            <pc:docMk/>
            <pc:sldMk cId="1657864483" sldId="593"/>
            <ac:picMk id="5" creationId="{83255E35-B20F-A923-3BAE-7F302F960EAB}"/>
          </ac:picMkLst>
        </pc:picChg>
      </pc:sldChg>
      <pc:sldChg chg="addSp delSp modSp mod modNotes">
        <pc:chgData name="Emma Marshall" userId="a2b35d5f-839b-45d7-8609-6fea0563397b" providerId="ADAL" clId="{68C03579-252E-4B50-AEF9-ACCBBA617CD0}" dt="2023-06-21T13:11:38.237" v="132"/>
        <pc:sldMkLst>
          <pc:docMk/>
          <pc:sldMk cId="2924408813" sldId="594"/>
        </pc:sldMkLst>
        <pc:picChg chg="del">
          <ac:chgData name="Emma Marshall" userId="a2b35d5f-839b-45d7-8609-6fea0563397b" providerId="ADAL" clId="{68C03579-252E-4B50-AEF9-ACCBBA617CD0}" dt="2023-06-20T10:56:05.365" v="34" actId="478"/>
          <ac:picMkLst>
            <pc:docMk/>
            <pc:sldMk cId="2924408813" sldId="594"/>
            <ac:picMk id="5" creationId="{D3F0973E-FF84-E06A-93CF-6F194A81EAA8}"/>
          </ac:picMkLst>
        </pc:picChg>
        <pc:picChg chg="add mod">
          <ac:chgData name="Emma Marshall" userId="a2b35d5f-839b-45d7-8609-6fea0563397b" providerId="ADAL" clId="{68C03579-252E-4B50-AEF9-ACCBBA617CD0}" dt="2023-06-20T10:56:05.508" v="35"/>
          <ac:picMkLst>
            <pc:docMk/>
            <pc:sldMk cId="2924408813" sldId="594"/>
            <ac:picMk id="13" creationId="{98AF1928-C61B-06BA-8B58-4BB23C35F17C}"/>
          </ac:picMkLst>
        </pc:picChg>
      </pc:sldChg>
      <pc:sldChg chg="addSp delSp modSp mod modNotes">
        <pc:chgData name="Emma Marshall" userId="a2b35d5f-839b-45d7-8609-6fea0563397b" providerId="ADAL" clId="{68C03579-252E-4B50-AEF9-ACCBBA617CD0}" dt="2023-06-21T13:11:38.237" v="132"/>
        <pc:sldMkLst>
          <pc:docMk/>
          <pc:sldMk cId="3917531489" sldId="600"/>
        </pc:sldMkLst>
        <pc:picChg chg="del">
          <ac:chgData name="Emma Marshall" userId="a2b35d5f-839b-45d7-8609-6fea0563397b" providerId="ADAL" clId="{68C03579-252E-4B50-AEF9-ACCBBA617CD0}" dt="2023-06-20T10:56:54.294" v="72" actId="478"/>
          <ac:picMkLst>
            <pc:docMk/>
            <pc:sldMk cId="3917531489" sldId="600"/>
            <ac:picMk id="3" creationId="{4903BCA3-4E29-D28E-3989-32E5D2E16591}"/>
          </ac:picMkLst>
        </pc:picChg>
        <pc:picChg chg="add mod">
          <ac:chgData name="Emma Marshall" userId="a2b35d5f-839b-45d7-8609-6fea0563397b" providerId="ADAL" clId="{68C03579-252E-4B50-AEF9-ACCBBA617CD0}" dt="2023-06-20T10:56:54.444" v="73"/>
          <ac:picMkLst>
            <pc:docMk/>
            <pc:sldMk cId="3917531489" sldId="600"/>
            <ac:picMk id="4" creationId="{4D95B70C-4F7F-8239-400A-5E035FBB419E}"/>
          </ac:picMkLst>
        </pc:picChg>
      </pc:sldChg>
      <pc:sldChg chg="addSp delSp modSp mod modNotes">
        <pc:chgData name="Emma Marshall" userId="a2b35d5f-839b-45d7-8609-6fea0563397b" providerId="ADAL" clId="{68C03579-252E-4B50-AEF9-ACCBBA617CD0}" dt="2023-06-21T13:11:38.237" v="132"/>
        <pc:sldMkLst>
          <pc:docMk/>
          <pc:sldMk cId="112392905" sldId="605"/>
        </pc:sldMkLst>
        <pc:picChg chg="del">
          <ac:chgData name="Emma Marshall" userId="a2b35d5f-839b-45d7-8609-6fea0563397b" providerId="ADAL" clId="{68C03579-252E-4B50-AEF9-ACCBBA617CD0}" dt="2023-06-20T10:56:37.598" v="58" actId="478"/>
          <ac:picMkLst>
            <pc:docMk/>
            <pc:sldMk cId="112392905" sldId="605"/>
            <ac:picMk id="3" creationId="{64CA38FD-C6CC-5799-0BDE-A8482F5CD941}"/>
          </ac:picMkLst>
        </pc:picChg>
        <pc:picChg chg="add mod">
          <ac:chgData name="Emma Marshall" userId="a2b35d5f-839b-45d7-8609-6fea0563397b" providerId="ADAL" clId="{68C03579-252E-4B50-AEF9-ACCBBA617CD0}" dt="2023-06-20T10:56:37.742" v="59"/>
          <ac:picMkLst>
            <pc:docMk/>
            <pc:sldMk cId="112392905" sldId="605"/>
            <ac:picMk id="6" creationId="{AF711576-31F2-2923-378C-E81EFCF14DDB}"/>
          </ac:picMkLst>
        </pc:picChg>
      </pc:sldChg>
      <pc:sldChg chg="modNotes">
        <pc:chgData name="Emma Marshall" userId="a2b35d5f-839b-45d7-8609-6fea0563397b" providerId="ADAL" clId="{68C03579-252E-4B50-AEF9-ACCBBA617CD0}" dt="2023-06-21T13:11:38.237" v="132"/>
        <pc:sldMkLst>
          <pc:docMk/>
          <pc:sldMk cId="2557649422" sldId="615"/>
        </pc:sldMkLst>
      </pc:sldChg>
      <pc:sldChg chg="addSp delSp modSp mod modNotes">
        <pc:chgData name="Emma Marshall" userId="a2b35d5f-839b-45d7-8609-6fea0563397b" providerId="ADAL" clId="{68C03579-252E-4B50-AEF9-ACCBBA617CD0}" dt="2023-06-21T13:11:38.237" v="132"/>
        <pc:sldMkLst>
          <pc:docMk/>
          <pc:sldMk cId="3195854938" sldId="624"/>
        </pc:sldMkLst>
        <pc:picChg chg="del">
          <ac:chgData name="Emma Marshall" userId="a2b35d5f-839b-45d7-8609-6fea0563397b" providerId="ADAL" clId="{68C03579-252E-4B50-AEF9-ACCBBA617CD0}" dt="2023-06-20T10:56:46.477" v="66" actId="478"/>
          <ac:picMkLst>
            <pc:docMk/>
            <pc:sldMk cId="3195854938" sldId="624"/>
            <ac:picMk id="4" creationId="{EE8A29BE-87D1-E44C-B43D-A32C4AF4F1D1}"/>
          </ac:picMkLst>
        </pc:picChg>
        <pc:picChg chg="add mod">
          <ac:chgData name="Emma Marshall" userId="a2b35d5f-839b-45d7-8609-6fea0563397b" providerId="ADAL" clId="{68C03579-252E-4B50-AEF9-ACCBBA617CD0}" dt="2023-06-20T10:56:46.638" v="67"/>
          <ac:picMkLst>
            <pc:docMk/>
            <pc:sldMk cId="3195854938" sldId="624"/>
            <ac:picMk id="8" creationId="{730B1C0F-A4F0-CC8B-4601-0D945287988C}"/>
          </ac:picMkLst>
        </pc:picChg>
      </pc:sldChg>
      <pc:sldChg chg="addSp delSp modSp mod modNotes">
        <pc:chgData name="Emma Marshall" userId="a2b35d5f-839b-45d7-8609-6fea0563397b" providerId="ADAL" clId="{68C03579-252E-4B50-AEF9-ACCBBA617CD0}" dt="2023-06-21T13:11:38.237" v="132"/>
        <pc:sldMkLst>
          <pc:docMk/>
          <pc:sldMk cId="3056294743" sldId="625"/>
        </pc:sldMkLst>
        <pc:picChg chg="del">
          <ac:chgData name="Emma Marshall" userId="a2b35d5f-839b-45d7-8609-6fea0563397b" providerId="ADAL" clId="{68C03579-252E-4B50-AEF9-ACCBBA617CD0}" dt="2023-06-20T10:56:44.190" v="64" actId="478"/>
          <ac:picMkLst>
            <pc:docMk/>
            <pc:sldMk cId="3056294743" sldId="625"/>
            <ac:picMk id="4" creationId="{FA31C457-FE2F-AA7C-01A7-386A927E97F1}"/>
          </ac:picMkLst>
        </pc:picChg>
        <pc:picChg chg="add mod">
          <ac:chgData name="Emma Marshall" userId="a2b35d5f-839b-45d7-8609-6fea0563397b" providerId="ADAL" clId="{68C03579-252E-4B50-AEF9-ACCBBA617CD0}" dt="2023-06-20T10:56:44.329" v="65"/>
          <ac:picMkLst>
            <pc:docMk/>
            <pc:sldMk cId="3056294743" sldId="625"/>
            <ac:picMk id="6" creationId="{971C9691-7294-31DA-9F08-6DF91B7B5D19}"/>
          </ac:picMkLst>
        </pc:picChg>
      </pc:sldChg>
      <pc:sldChg chg="addSp delSp modSp mod modNotes">
        <pc:chgData name="Emma Marshall" userId="a2b35d5f-839b-45d7-8609-6fea0563397b" providerId="ADAL" clId="{68C03579-252E-4B50-AEF9-ACCBBA617CD0}" dt="2023-06-21T13:11:38.237" v="132"/>
        <pc:sldMkLst>
          <pc:docMk/>
          <pc:sldMk cId="352897811" sldId="626"/>
        </pc:sldMkLst>
        <pc:picChg chg="del">
          <ac:chgData name="Emma Marshall" userId="a2b35d5f-839b-45d7-8609-6fea0563397b" providerId="ADAL" clId="{68C03579-252E-4B50-AEF9-ACCBBA617CD0}" dt="2023-06-20T10:56:41.949" v="62" actId="478"/>
          <ac:picMkLst>
            <pc:docMk/>
            <pc:sldMk cId="352897811" sldId="626"/>
            <ac:picMk id="4" creationId="{A023CF79-A5FC-29DB-5CD5-0BFCFFD61689}"/>
          </ac:picMkLst>
        </pc:picChg>
        <pc:picChg chg="add mod">
          <ac:chgData name="Emma Marshall" userId="a2b35d5f-839b-45d7-8609-6fea0563397b" providerId="ADAL" clId="{68C03579-252E-4B50-AEF9-ACCBBA617CD0}" dt="2023-06-20T10:56:42.103" v="63"/>
          <ac:picMkLst>
            <pc:docMk/>
            <pc:sldMk cId="352897811" sldId="626"/>
            <ac:picMk id="5" creationId="{E48714ED-19E2-590F-5750-4E45B9C93B47}"/>
          </ac:picMkLst>
        </pc:picChg>
      </pc:sldChg>
      <pc:sldChg chg="addSp delSp modSp mod modNotes">
        <pc:chgData name="Emma Marshall" userId="a2b35d5f-839b-45d7-8609-6fea0563397b" providerId="ADAL" clId="{68C03579-252E-4B50-AEF9-ACCBBA617CD0}" dt="2023-06-21T13:11:38.237" v="132"/>
        <pc:sldMkLst>
          <pc:docMk/>
          <pc:sldMk cId="1225461198" sldId="627"/>
        </pc:sldMkLst>
        <pc:picChg chg="del">
          <ac:chgData name="Emma Marshall" userId="a2b35d5f-839b-45d7-8609-6fea0563397b" providerId="ADAL" clId="{68C03579-252E-4B50-AEF9-ACCBBA617CD0}" dt="2023-06-20T10:56:49.094" v="68" actId="478"/>
          <ac:picMkLst>
            <pc:docMk/>
            <pc:sldMk cId="1225461198" sldId="627"/>
            <ac:picMk id="4" creationId="{C97AD355-1EAC-6241-748B-C31A82E9ABA9}"/>
          </ac:picMkLst>
        </pc:picChg>
        <pc:picChg chg="add mod">
          <ac:chgData name="Emma Marshall" userId="a2b35d5f-839b-45d7-8609-6fea0563397b" providerId="ADAL" clId="{68C03579-252E-4B50-AEF9-ACCBBA617CD0}" dt="2023-06-20T10:56:49.237" v="69"/>
          <ac:picMkLst>
            <pc:docMk/>
            <pc:sldMk cId="1225461198" sldId="627"/>
            <ac:picMk id="5" creationId="{BEF5C50C-461A-378E-ACFD-ECAEC388F1B2}"/>
          </ac:picMkLst>
        </pc:picChg>
      </pc:sldChg>
      <pc:sldChg chg="addSp delSp modSp mod modNotes">
        <pc:chgData name="Emma Marshall" userId="a2b35d5f-839b-45d7-8609-6fea0563397b" providerId="ADAL" clId="{68C03579-252E-4B50-AEF9-ACCBBA617CD0}" dt="2023-06-21T13:11:38.237" v="132"/>
        <pc:sldMkLst>
          <pc:docMk/>
          <pc:sldMk cId="47794785" sldId="630"/>
        </pc:sldMkLst>
        <pc:picChg chg="add mod">
          <ac:chgData name="Emma Marshall" userId="a2b35d5f-839b-45d7-8609-6fea0563397b" providerId="ADAL" clId="{68C03579-252E-4B50-AEF9-ACCBBA617CD0}" dt="2023-06-20T10:58:14.159" v="115"/>
          <ac:picMkLst>
            <pc:docMk/>
            <pc:sldMk cId="47794785" sldId="630"/>
            <ac:picMk id="3" creationId="{205F1D56-6EDF-2193-38F5-7C002E80CAA9}"/>
          </ac:picMkLst>
        </pc:picChg>
        <pc:picChg chg="del">
          <ac:chgData name="Emma Marshall" userId="a2b35d5f-839b-45d7-8609-6fea0563397b" providerId="ADAL" clId="{68C03579-252E-4B50-AEF9-ACCBBA617CD0}" dt="2023-06-20T10:58:14.038" v="114" actId="478"/>
          <ac:picMkLst>
            <pc:docMk/>
            <pc:sldMk cId="47794785" sldId="630"/>
            <ac:picMk id="6" creationId="{13B83011-B9E3-B6DB-94C0-BF2BE40B0832}"/>
          </ac:picMkLst>
        </pc:picChg>
      </pc:sldChg>
      <pc:sldChg chg="addSp delSp modSp mod modNotes">
        <pc:chgData name="Emma Marshall" userId="a2b35d5f-839b-45d7-8609-6fea0563397b" providerId="ADAL" clId="{68C03579-252E-4B50-AEF9-ACCBBA617CD0}" dt="2023-06-21T13:11:38.237" v="132"/>
        <pc:sldMkLst>
          <pc:docMk/>
          <pc:sldMk cId="2478990238" sldId="632"/>
        </pc:sldMkLst>
        <pc:picChg chg="add mod">
          <ac:chgData name="Emma Marshall" userId="a2b35d5f-839b-45d7-8609-6fea0563397b" providerId="ADAL" clId="{68C03579-252E-4B50-AEF9-ACCBBA617CD0}" dt="2023-06-20T10:55:31.204" v="9"/>
          <ac:picMkLst>
            <pc:docMk/>
            <pc:sldMk cId="2478990238" sldId="632"/>
            <ac:picMk id="2" creationId="{B8DCED47-EEAC-6107-D5C3-B759A6408278}"/>
          </ac:picMkLst>
        </pc:picChg>
        <pc:picChg chg="del">
          <ac:chgData name="Emma Marshall" userId="a2b35d5f-839b-45d7-8609-6fea0563397b" providerId="ADAL" clId="{68C03579-252E-4B50-AEF9-ACCBBA617CD0}" dt="2023-06-20T10:55:31.068" v="8" actId="478"/>
          <ac:picMkLst>
            <pc:docMk/>
            <pc:sldMk cId="2478990238" sldId="632"/>
            <ac:picMk id="8" creationId="{0BC11790-880F-364E-7688-DA57F50CBD81}"/>
          </ac:picMkLst>
        </pc:picChg>
      </pc:sldChg>
      <pc:sldChg chg="addSp delSp modSp mod modNotes">
        <pc:chgData name="Emma Marshall" userId="a2b35d5f-839b-45d7-8609-6fea0563397b" providerId="ADAL" clId="{68C03579-252E-4B50-AEF9-ACCBBA617CD0}" dt="2023-06-21T13:11:38.237" v="132"/>
        <pc:sldMkLst>
          <pc:docMk/>
          <pc:sldMk cId="2751412672" sldId="635"/>
        </pc:sldMkLst>
        <pc:spChg chg="mod">
          <ac:chgData name="Emma Marshall" userId="a2b35d5f-839b-45d7-8609-6fea0563397b" providerId="ADAL" clId="{68C03579-252E-4B50-AEF9-ACCBBA617CD0}" dt="2023-06-20T10:57:41.570" v="103" actId="404"/>
          <ac:spMkLst>
            <pc:docMk/>
            <pc:sldMk cId="2751412672" sldId="635"/>
            <ac:spMk id="4" creationId="{F6B35FE1-487D-83B6-B475-C6E8A63A4087}"/>
          </ac:spMkLst>
        </pc:spChg>
        <pc:spChg chg="mod">
          <ac:chgData name="Emma Marshall" userId="a2b35d5f-839b-45d7-8609-6fea0563397b" providerId="ADAL" clId="{68C03579-252E-4B50-AEF9-ACCBBA617CD0}" dt="2023-06-20T10:57:41.570" v="103" actId="404"/>
          <ac:spMkLst>
            <pc:docMk/>
            <pc:sldMk cId="2751412672" sldId="635"/>
            <ac:spMk id="5" creationId="{0DFA5BAE-974E-E799-BE01-053BD86CF372}"/>
          </ac:spMkLst>
        </pc:spChg>
        <pc:spChg chg="mod">
          <ac:chgData name="Emma Marshall" userId="a2b35d5f-839b-45d7-8609-6fea0563397b" providerId="ADAL" clId="{68C03579-252E-4B50-AEF9-ACCBBA617CD0}" dt="2023-06-20T10:57:41.570" v="103" actId="404"/>
          <ac:spMkLst>
            <pc:docMk/>
            <pc:sldMk cId="2751412672" sldId="635"/>
            <ac:spMk id="6" creationId="{3D86AFFD-8784-D2A8-B62F-E8AACC5EF6BC}"/>
          </ac:spMkLst>
        </pc:spChg>
        <pc:spChg chg="mod">
          <ac:chgData name="Emma Marshall" userId="a2b35d5f-839b-45d7-8609-6fea0563397b" providerId="ADAL" clId="{68C03579-252E-4B50-AEF9-ACCBBA617CD0}" dt="2023-06-20T10:57:41.570" v="103" actId="404"/>
          <ac:spMkLst>
            <pc:docMk/>
            <pc:sldMk cId="2751412672" sldId="635"/>
            <ac:spMk id="7" creationId="{44BC33B2-ABDC-D3EA-D608-8365B36BE017}"/>
          </ac:spMkLst>
        </pc:spChg>
        <pc:spChg chg="mod">
          <ac:chgData name="Emma Marshall" userId="a2b35d5f-839b-45d7-8609-6fea0563397b" providerId="ADAL" clId="{68C03579-252E-4B50-AEF9-ACCBBA617CD0}" dt="2023-06-20T10:57:37.588" v="102" actId="1076"/>
          <ac:spMkLst>
            <pc:docMk/>
            <pc:sldMk cId="2751412672" sldId="635"/>
            <ac:spMk id="15" creationId="{03C87A3F-B17D-3E44-9A1A-A2EA2375A34F}"/>
          </ac:spMkLst>
        </pc:spChg>
        <pc:spChg chg="mod">
          <ac:chgData name="Emma Marshall" userId="a2b35d5f-839b-45d7-8609-6fea0563397b" providerId="ADAL" clId="{68C03579-252E-4B50-AEF9-ACCBBA617CD0}" dt="2023-06-20T10:57:30.969" v="100" actId="2711"/>
          <ac:spMkLst>
            <pc:docMk/>
            <pc:sldMk cId="2751412672" sldId="635"/>
            <ac:spMk id="301" creationId="{00000000-0000-0000-0000-000000000000}"/>
          </ac:spMkLst>
        </pc:spChg>
        <pc:spChg chg="mod">
          <ac:chgData name="Emma Marshall" userId="a2b35d5f-839b-45d7-8609-6fea0563397b" providerId="ADAL" clId="{68C03579-252E-4B50-AEF9-ACCBBA617CD0}" dt="2023-06-20T10:57:30.969" v="100" actId="2711"/>
          <ac:spMkLst>
            <pc:docMk/>
            <pc:sldMk cId="2751412672" sldId="635"/>
            <ac:spMk id="303" creationId="{00000000-0000-0000-0000-000000000000}"/>
          </ac:spMkLst>
        </pc:spChg>
        <pc:spChg chg="mod">
          <ac:chgData name="Emma Marshall" userId="a2b35d5f-839b-45d7-8609-6fea0563397b" providerId="ADAL" clId="{68C03579-252E-4B50-AEF9-ACCBBA617CD0}" dt="2023-06-20T10:57:30.969" v="100" actId="2711"/>
          <ac:spMkLst>
            <pc:docMk/>
            <pc:sldMk cId="2751412672" sldId="635"/>
            <ac:spMk id="305" creationId="{00000000-0000-0000-0000-000000000000}"/>
          </ac:spMkLst>
        </pc:spChg>
        <pc:spChg chg="mod">
          <ac:chgData name="Emma Marshall" userId="a2b35d5f-839b-45d7-8609-6fea0563397b" providerId="ADAL" clId="{68C03579-252E-4B50-AEF9-ACCBBA617CD0}" dt="2023-06-20T10:57:30.969" v="100" actId="2711"/>
          <ac:spMkLst>
            <pc:docMk/>
            <pc:sldMk cId="2751412672" sldId="635"/>
            <ac:spMk id="307" creationId="{00000000-0000-0000-0000-000000000000}"/>
          </ac:spMkLst>
        </pc:spChg>
        <pc:picChg chg="del">
          <ac:chgData name="Emma Marshall" userId="a2b35d5f-839b-45d7-8609-6fea0563397b" providerId="ADAL" clId="{68C03579-252E-4B50-AEF9-ACCBBA617CD0}" dt="2023-06-20T10:57:26.781" v="98" actId="478"/>
          <ac:picMkLst>
            <pc:docMk/>
            <pc:sldMk cId="2751412672" sldId="635"/>
            <ac:picMk id="9" creationId="{0BA8AC31-E9AA-5DBA-38EC-A593579AD795}"/>
          </ac:picMkLst>
        </pc:picChg>
        <pc:picChg chg="add mod">
          <ac:chgData name="Emma Marshall" userId="a2b35d5f-839b-45d7-8609-6fea0563397b" providerId="ADAL" clId="{68C03579-252E-4B50-AEF9-ACCBBA617CD0}" dt="2023-06-20T10:57:27.037" v="99"/>
          <ac:picMkLst>
            <pc:docMk/>
            <pc:sldMk cId="2751412672" sldId="635"/>
            <ac:picMk id="10" creationId="{4A42EE1F-9325-44EF-B71C-05182FDD7015}"/>
          </ac:picMkLst>
        </pc:picChg>
      </pc:sldChg>
      <pc:sldChg chg="addSp delSp modSp mod modNotes">
        <pc:chgData name="Emma Marshall" userId="a2b35d5f-839b-45d7-8609-6fea0563397b" providerId="ADAL" clId="{68C03579-252E-4B50-AEF9-ACCBBA617CD0}" dt="2023-06-21T13:11:38.237" v="132"/>
        <pc:sldMkLst>
          <pc:docMk/>
          <pc:sldMk cId="907177395" sldId="636"/>
        </pc:sldMkLst>
        <pc:picChg chg="add mod">
          <ac:chgData name="Emma Marshall" userId="a2b35d5f-839b-45d7-8609-6fea0563397b" providerId="ADAL" clId="{68C03579-252E-4B50-AEF9-ACCBBA617CD0}" dt="2023-06-20T10:57:01.636" v="79"/>
          <ac:picMkLst>
            <pc:docMk/>
            <pc:sldMk cId="907177395" sldId="636"/>
            <ac:picMk id="4" creationId="{D2DF795A-ED83-3FB3-19AC-EFFCB290AD0A}"/>
          </ac:picMkLst>
        </pc:picChg>
        <pc:picChg chg="del">
          <ac:chgData name="Emma Marshall" userId="a2b35d5f-839b-45d7-8609-6fea0563397b" providerId="ADAL" clId="{68C03579-252E-4B50-AEF9-ACCBBA617CD0}" dt="2023-06-20T10:57:01.493" v="78" actId="478"/>
          <ac:picMkLst>
            <pc:docMk/>
            <pc:sldMk cId="907177395" sldId="636"/>
            <ac:picMk id="10" creationId="{D06E656C-C5B8-B449-D6F0-912262AE9922}"/>
          </ac:picMkLst>
        </pc:picChg>
      </pc:sldChg>
      <pc:sldChg chg="addSp delSp modSp mod modNotes">
        <pc:chgData name="Emma Marshall" userId="a2b35d5f-839b-45d7-8609-6fea0563397b" providerId="ADAL" clId="{68C03579-252E-4B50-AEF9-ACCBBA617CD0}" dt="2023-06-21T13:11:38.237" v="132"/>
        <pc:sldMkLst>
          <pc:docMk/>
          <pc:sldMk cId="2844870090" sldId="639"/>
        </pc:sldMkLst>
        <pc:picChg chg="add mod">
          <ac:chgData name="Emma Marshall" userId="a2b35d5f-839b-45d7-8609-6fea0563397b" providerId="ADAL" clId="{68C03579-252E-4B50-AEF9-ACCBBA617CD0}" dt="2023-06-20T10:58:11.460" v="113"/>
          <ac:picMkLst>
            <pc:docMk/>
            <pc:sldMk cId="2844870090" sldId="639"/>
            <ac:picMk id="2" creationId="{5A120940-9AB0-08F9-C887-A419F2AD7E97}"/>
          </ac:picMkLst>
        </pc:picChg>
        <pc:picChg chg="del">
          <ac:chgData name="Emma Marshall" userId="a2b35d5f-839b-45d7-8609-6fea0563397b" providerId="ADAL" clId="{68C03579-252E-4B50-AEF9-ACCBBA617CD0}" dt="2023-06-20T10:58:11.173" v="112" actId="478"/>
          <ac:picMkLst>
            <pc:docMk/>
            <pc:sldMk cId="2844870090" sldId="639"/>
            <ac:picMk id="5" creationId="{13993AE0-9950-406B-0704-C064C33FF316}"/>
          </ac:picMkLst>
        </pc:picChg>
      </pc:sldChg>
      <pc:sldChg chg="add">
        <pc:chgData name="Emma Marshall" userId="a2b35d5f-839b-45d7-8609-6fea0563397b" providerId="ADAL" clId="{68C03579-252E-4B50-AEF9-ACCBBA617CD0}" dt="2023-06-22T08:33:56.553" v="140"/>
        <pc:sldMkLst>
          <pc:docMk/>
          <pc:sldMk cId="2099084929" sldId="642"/>
        </pc:sldMkLst>
      </pc:sldChg>
      <pc:sldChg chg="addSp delSp modSp mod modNotes">
        <pc:chgData name="Emma Marshall" userId="a2b35d5f-839b-45d7-8609-6fea0563397b" providerId="ADAL" clId="{68C03579-252E-4B50-AEF9-ACCBBA617CD0}" dt="2023-06-21T13:11:38.237" v="132"/>
        <pc:sldMkLst>
          <pc:docMk/>
          <pc:sldMk cId="455650252" sldId="647"/>
        </pc:sldMkLst>
        <pc:picChg chg="del">
          <ac:chgData name="Emma Marshall" userId="a2b35d5f-839b-45d7-8609-6fea0563397b" providerId="ADAL" clId="{68C03579-252E-4B50-AEF9-ACCBBA617CD0}" dt="2023-06-20T10:58:16.558" v="116" actId="478"/>
          <ac:picMkLst>
            <pc:docMk/>
            <pc:sldMk cId="455650252" sldId="647"/>
            <ac:picMk id="4" creationId="{B50EC409-64B2-65C4-EDAE-093D443CE799}"/>
          </ac:picMkLst>
        </pc:picChg>
        <pc:picChg chg="add mod">
          <ac:chgData name="Emma Marshall" userId="a2b35d5f-839b-45d7-8609-6fea0563397b" providerId="ADAL" clId="{68C03579-252E-4B50-AEF9-ACCBBA617CD0}" dt="2023-06-20T10:58:16.679" v="117"/>
          <ac:picMkLst>
            <pc:docMk/>
            <pc:sldMk cId="455650252" sldId="647"/>
            <ac:picMk id="5" creationId="{08913B37-B281-2A53-1233-721DE23D05DF}"/>
          </ac:picMkLst>
        </pc:picChg>
      </pc:sldChg>
      <pc:sldChg chg="addSp delSp modSp mod modNotes">
        <pc:chgData name="Emma Marshall" userId="a2b35d5f-839b-45d7-8609-6fea0563397b" providerId="ADAL" clId="{68C03579-252E-4B50-AEF9-ACCBBA617CD0}" dt="2023-06-21T13:11:38.237" v="132"/>
        <pc:sldMkLst>
          <pc:docMk/>
          <pc:sldMk cId="1698095660" sldId="650"/>
        </pc:sldMkLst>
        <pc:picChg chg="del">
          <ac:chgData name="Emma Marshall" userId="a2b35d5f-839b-45d7-8609-6fea0563397b" providerId="ADAL" clId="{68C03579-252E-4B50-AEF9-ACCBBA617CD0}" dt="2023-06-20T10:55:51.133" v="24" actId="478"/>
          <ac:picMkLst>
            <pc:docMk/>
            <pc:sldMk cId="1698095660" sldId="650"/>
            <ac:picMk id="5" creationId="{7486F9DB-4056-E584-C34F-B7762A9A3931}"/>
          </ac:picMkLst>
        </pc:picChg>
        <pc:picChg chg="add mod">
          <ac:chgData name="Emma Marshall" userId="a2b35d5f-839b-45d7-8609-6fea0563397b" providerId="ADAL" clId="{68C03579-252E-4B50-AEF9-ACCBBA617CD0}" dt="2023-06-20T10:55:51.301" v="25"/>
          <ac:picMkLst>
            <pc:docMk/>
            <pc:sldMk cId="1698095660" sldId="650"/>
            <ac:picMk id="22" creationId="{87181F9E-6849-FB5C-E2E8-0D1BCFD41F9D}"/>
          </ac:picMkLst>
        </pc:picChg>
      </pc:sldChg>
      <pc:sldChg chg="addSp delSp modSp mod modNotes">
        <pc:chgData name="Emma Marshall" userId="a2b35d5f-839b-45d7-8609-6fea0563397b" providerId="ADAL" clId="{68C03579-252E-4B50-AEF9-ACCBBA617CD0}" dt="2023-06-21T13:11:38.237" v="132"/>
        <pc:sldMkLst>
          <pc:docMk/>
          <pc:sldMk cId="3337669291" sldId="651"/>
        </pc:sldMkLst>
        <pc:picChg chg="del">
          <ac:chgData name="Emma Marshall" userId="a2b35d5f-839b-45d7-8609-6fea0563397b" providerId="ADAL" clId="{68C03579-252E-4B50-AEF9-ACCBBA617CD0}" dt="2023-06-20T10:55:53.534" v="26" actId="478"/>
          <ac:picMkLst>
            <pc:docMk/>
            <pc:sldMk cId="3337669291" sldId="651"/>
            <ac:picMk id="5" creationId="{9FB3D5C7-B2DC-2658-2A9C-DD9375245771}"/>
          </ac:picMkLst>
        </pc:picChg>
        <pc:picChg chg="add mod">
          <ac:chgData name="Emma Marshall" userId="a2b35d5f-839b-45d7-8609-6fea0563397b" providerId="ADAL" clId="{68C03579-252E-4B50-AEF9-ACCBBA617CD0}" dt="2023-06-20T10:55:53.669" v="27"/>
          <ac:picMkLst>
            <pc:docMk/>
            <pc:sldMk cId="3337669291" sldId="651"/>
            <ac:picMk id="18" creationId="{F1E730B1-B003-2FCF-D736-772D9B361874}"/>
          </ac:picMkLst>
        </pc:picChg>
      </pc:sldChg>
      <pc:sldChg chg="addSp delSp modSp mod modNotes">
        <pc:chgData name="Emma Marshall" userId="a2b35d5f-839b-45d7-8609-6fea0563397b" providerId="ADAL" clId="{68C03579-252E-4B50-AEF9-ACCBBA617CD0}" dt="2023-06-21T13:11:38.237" v="132"/>
        <pc:sldMkLst>
          <pc:docMk/>
          <pc:sldMk cId="3324226465" sldId="653"/>
        </pc:sldMkLst>
        <pc:picChg chg="del">
          <ac:chgData name="Emma Marshall" userId="a2b35d5f-839b-45d7-8609-6fea0563397b" providerId="ADAL" clId="{68C03579-252E-4B50-AEF9-ACCBBA617CD0}" dt="2023-06-20T10:56:56.773" v="74" actId="478"/>
          <ac:picMkLst>
            <pc:docMk/>
            <pc:sldMk cId="3324226465" sldId="653"/>
            <ac:picMk id="3" creationId="{2305DDAB-6FDA-66AC-F0EB-DD80599FD70C}"/>
          </ac:picMkLst>
        </pc:picChg>
        <pc:picChg chg="add mod">
          <ac:chgData name="Emma Marshall" userId="a2b35d5f-839b-45d7-8609-6fea0563397b" providerId="ADAL" clId="{68C03579-252E-4B50-AEF9-ACCBBA617CD0}" dt="2023-06-20T10:56:56.908" v="75"/>
          <ac:picMkLst>
            <pc:docMk/>
            <pc:sldMk cId="3324226465" sldId="653"/>
            <ac:picMk id="4" creationId="{F0628A87-5342-7B43-434F-6292B3FD333C}"/>
          </ac:picMkLst>
        </pc:picChg>
      </pc:sldChg>
      <pc:sldChg chg="addSp delSp modSp mod modNotes">
        <pc:chgData name="Emma Marshall" userId="a2b35d5f-839b-45d7-8609-6fea0563397b" providerId="ADAL" clId="{68C03579-252E-4B50-AEF9-ACCBBA617CD0}" dt="2023-06-21T13:11:38.237" v="132"/>
        <pc:sldMkLst>
          <pc:docMk/>
          <pc:sldMk cId="1291234032" sldId="740"/>
        </pc:sldMkLst>
        <pc:spChg chg="mod">
          <ac:chgData name="Emma Marshall" userId="a2b35d5f-839b-45d7-8609-6fea0563397b" providerId="ADAL" clId="{68C03579-252E-4B50-AEF9-ACCBBA617CD0}" dt="2023-06-20T10:57:49.826" v="105" actId="2711"/>
          <ac:spMkLst>
            <pc:docMk/>
            <pc:sldMk cId="1291234032" sldId="740"/>
            <ac:spMk id="19" creationId="{DB7359D5-157C-66BC-D2DA-186B65AF659F}"/>
          </ac:spMkLst>
        </pc:spChg>
        <pc:spChg chg="mod">
          <ac:chgData name="Emma Marshall" userId="a2b35d5f-839b-45d7-8609-6fea0563397b" providerId="ADAL" clId="{68C03579-252E-4B50-AEF9-ACCBBA617CD0}" dt="2023-06-20T10:57:49.826" v="105" actId="2711"/>
          <ac:spMkLst>
            <pc:docMk/>
            <pc:sldMk cId="1291234032" sldId="740"/>
            <ac:spMk id="20" creationId="{FF6F4E97-18AD-AB93-CCC4-1BA4F6186E08}"/>
          </ac:spMkLst>
        </pc:spChg>
        <pc:spChg chg="mod">
          <ac:chgData name="Emma Marshall" userId="a2b35d5f-839b-45d7-8609-6fea0563397b" providerId="ADAL" clId="{68C03579-252E-4B50-AEF9-ACCBBA617CD0}" dt="2023-06-20T10:57:49.826" v="105" actId="2711"/>
          <ac:spMkLst>
            <pc:docMk/>
            <pc:sldMk cId="1291234032" sldId="740"/>
            <ac:spMk id="21" creationId="{0E3BE5A7-109E-8B7E-A444-438CA8D6D463}"/>
          </ac:spMkLst>
        </pc:spChg>
        <pc:spChg chg="mod">
          <ac:chgData name="Emma Marshall" userId="a2b35d5f-839b-45d7-8609-6fea0563397b" providerId="ADAL" clId="{68C03579-252E-4B50-AEF9-ACCBBA617CD0}" dt="2023-06-20T10:57:49.826" v="105" actId="2711"/>
          <ac:spMkLst>
            <pc:docMk/>
            <pc:sldMk cId="1291234032" sldId="740"/>
            <ac:spMk id="22" creationId="{5B641F17-62F7-3B48-ED3E-F4452EC96FE1}"/>
          </ac:spMkLst>
        </pc:spChg>
        <pc:picChg chg="del">
          <ac:chgData name="Emma Marshall" userId="a2b35d5f-839b-45d7-8609-6fea0563397b" providerId="ADAL" clId="{68C03579-252E-4B50-AEF9-ACCBBA617CD0}" dt="2023-06-20T10:57:55.038" v="106" actId="478"/>
          <ac:picMkLst>
            <pc:docMk/>
            <pc:sldMk cId="1291234032" sldId="740"/>
            <ac:picMk id="3" creationId="{F5DF3A9E-C8ED-8209-2FBE-B2AD1FA7A60C}"/>
          </ac:picMkLst>
        </pc:picChg>
        <pc:picChg chg="add mod">
          <ac:chgData name="Emma Marshall" userId="a2b35d5f-839b-45d7-8609-6fea0563397b" providerId="ADAL" clId="{68C03579-252E-4B50-AEF9-ACCBBA617CD0}" dt="2023-06-20T10:57:55.296" v="107"/>
          <ac:picMkLst>
            <pc:docMk/>
            <pc:sldMk cId="1291234032" sldId="740"/>
            <ac:picMk id="4" creationId="{65CD8D3E-4BC9-847A-AD75-C1C405CB62BD}"/>
          </ac:picMkLst>
        </pc:picChg>
      </pc:sldChg>
      <pc:sldChg chg="addSp delSp modSp mod modNotes">
        <pc:chgData name="Emma Marshall" userId="a2b35d5f-839b-45d7-8609-6fea0563397b" providerId="ADAL" clId="{68C03579-252E-4B50-AEF9-ACCBBA617CD0}" dt="2023-06-21T13:11:38.237" v="132"/>
        <pc:sldMkLst>
          <pc:docMk/>
          <pc:sldMk cId="2226186608" sldId="743"/>
        </pc:sldMkLst>
        <pc:picChg chg="del">
          <ac:chgData name="Emma Marshall" userId="a2b35d5f-839b-45d7-8609-6fea0563397b" providerId="ADAL" clId="{68C03579-252E-4B50-AEF9-ACCBBA617CD0}" dt="2023-06-20T10:55:33.269" v="10" actId="478"/>
          <ac:picMkLst>
            <pc:docMk/>
            <pc:sldMk cId="2226186608" sldId="743"/>
            <ac:picMk id="5" creationId="{026535CC-D0F8-FBD6-EE7C-248B633ADBED}"/>
          </ac:picMkLst>
        </pc:picChg>
        <pc:picChg chg="add mod">
          <ac:chgData name="Emma Marshall" userId="a2b35d5f-839b-45d7-8609-6fea0563397b" providerId="ADAL" clId="{68C03579-252E-4B50-AEF9-ACCBBA617CD0}" dt="2023-06-20T10:55:33.415" v="11"/>
          <ac:picMkLst>
            <pc:docMk/>
            <pc:sldMk cId="2226186608" sldId="743"/>
            <ac:picMk id="13" creationId="{36C92C84-B7DF-9959-FFCC-39124547F43F}"/>
          </ac:picMkLst>
        </pc:picChg>
      </pc:sldChg>
      <pc:sldChg chg="addSp delSp modSp mod modNotes">
        <pc:chgData name="Emma Marshall" userId="a2b35d5f-839b-45d7-8609-6fea0563397b" providerId="ADAL" clId="{68C03579-252E-4B50-AEF9-ACCBBA617CD0}" dt="2023-06-21T13:11:38.237" v="132"/>
        <pc:sldMkLst>
          <pc:docMk/>
          <pc:sldMk cId="792220319" sldId="750"/>
        </pc:sldMkLst>
        <pc:picChg chg="add mod">
          <ac:chgData name="Emma Marshall" userId="a2b35d5f-839b-45d7-8609-6fea0563397b" providerId="ADAL" clId="{68C03579-252E-4B50-AEF9-ACCBBA617CD0}" dt="2023-06-20T10:56:34.220" v="57"/>
          <ac:picMkLst>
            <pc:docMk/>
            <pc:sldMk cId="792220319" sldId="750"/>
            <ac:picMk id="3" creationId="{3A83B4E7-C865-BB30-695F-D26A2C1DD3D6}"/>
          </ac:picMkLst>
        </pc:picChg>
        <pc:picChg chg="del">
          <ac:chgData name="Emma Marshall" userId="a2b35d5f-839b-45d7-8609-6fea0563397b" providerId="ADAL" clId="{68C03579-252E-4B50-AEF9-ACCBBA617CD0}" dt="2023-06-20T10:56:34.068" v="56" actId="478"/>
          <ac:picMkLst>
            <pc:docMk/>
            <pc:sldMk cId="792220319" sldId="750"/>
            <ac:picMk id="5" creationId="{B6B53CCC-C66D-1A3A-8B7D-F8647851D2E4}"/>
          </ac:picMkLst>
        </pc:picChg>
      </pc:sldChg>
      <pc:sldChg chg="modNotes">
        <pc:chgData name="Emma Marshall" userId="a2b35d5f-839b-45d7-8609-6fea0563397b" providerId="ADAL" clId="{68C03579-252E-4B50-AEF9-ACCBBA617CD0}" dt="2023-06-21T13:11:38.237" v="132"/>
        <pc:sldMkLst>
          <pc:docMk/>
          <pc:sldMk cId="2929111742" sldId="753"/>
        </pc:sldMkLst>
      </pc:sldChg>
      <pc:sldChg chg="addSp delSp modSp mod modNotes">
        <pc:chgData name="Emma Marshall" userId="a2b35d5f-839b-45d7-8609-6fea0563397b" providerId="ADAL" clId="{68C03579-252E-4B50-AEF9-ACCBBA617CD0}" dt="2023-06-21T13:11:38.237" v="132"/>
        <pc:sldMkLst>
          <pc:docMk/>
          <pc:sldMk cId="352178471" sldId="756"/>
        </pc:sldMkLst>
        <pc:picChg chg="add mod">
          <ac:chgData name="Emma Marshall" userId="a2b35d5f-839b-45d7-8609-6fea0563397b" providerId="ADAL" clId="{68C03579-252E-4B50-AEF9-ACCBBA617CD0}" dt="2023-06-20T10:55:37.947" v="15"/>
          <ac:picMkLst>
            <pc:docMk/>
            <pc:sldMk cId="352178471" sldId="756"/>
            <ac:picMk id="3" creationId="{D0F0555F-D0F5-A103-361B-7250B6D8F9B6}"/>
          </ac:picMkLst>
        </pc:picChg>
        <pc:picChg chg="del">
          <ac:chgData name="Emma Marshall" userId="a2b35d5f-839b-45d7-8609-6fea0563397b" providerId="ADAL" clId="{68C03579-252E-4B50-AEF9-ACCBBA617CD0}" dt="2023-06-20T10:55:37.828" v="14" actId="478"/>
          <ac:picMkLst>
            <pc:docMk/>
            <pc:sldMk cId="352178471" sldId="756"/>
            <ac:picMk id="7" creationId="{53866459-4542-66D9-9289-DE6D83288DB5}"/>
          </ac:picMkLst>
        </pc:picChg>
      </pc:sldChg>
      <pc:sldChg chg="addSp delSp modSp mod modNotes">
        <pc:chgData name="Emma Marshall" userId="a2b35d5f-839b-45d7-8609-6fea0563397b" providerId="ADAL" clId="{68C03579-252E-4B50-AEF9-ACCBBA617CD0}" dt="2023-06-21T13:11:38.237" v="132"/>
        <pc:sldMkLst>
          <pc:docMk/>
          <pc:sldMk cId="3529859146" sldId="758"/>
        </pc:sldMkLst>
        <pc:picChg chg="del">
          <ac:chgData name="Emma Marshall" userId="a2b35d5f-839b-45d7-8609-6fea0563397b" providerId="ADAL" clId="{68C03579-252E-4B50-AEF9-ACCBBA617CD0}" dt="2023-06-20T10:55:21.701" v="2" actId="478"/>
          <ac:picMkLst>
            <pc:docMk/>
            <pc:sldMk cId="3529859146" sldId="758"/>
            <ac:picMk id="4" creationId="{75F6A16E-4F99-A889-0A2A-FDEBCC5544E2}"/>
          </ac:picMkLst>
        </pc:picChg>
        <pc:picChg chg="add mod">
          <ac:chgData name="Emma Marshall" userId="a2b35d5f-839b-45d7-8609-6fea0563397b" providerId="ADAL" clId="{68C03579-252E-4B50-AEF9-ACCBBA617CD0}" dt="2023-06-20T10:55:21.812" v="3"/>
          <ac:picMkLst>
            <pc:docMk/>
            <pc:sldMk cId="3529859146" sldId="758"/>
            <ac:picMk id="5" creationId="{D405CD7E-3CBA-3C0B-082A-B7F1137957DD}"/>
          </ac:picMkLst>
        </pc:picChg>
      </pc:sldChg>
      <pc:sldChg chg="addSp delSp modSp mod modNotes">
        <pc:chgData name="Emma Marshall" userId="a2b35d5f-839b-45d7-8609-6fea0563397b" providerId="ADAL" clId="{68C03579-252E-4B50-AEF9-ACCBBA617CD0}" dt="2023-06-21T13:11:38.237" v="132"/>
        <pc:sldMkLst>
          <pc:docMk/>
          <pc:sldMk cId="2847767061" sldId="759"/>
        </pc:sldMkLst>
        <pc:picChg chg="del">
          <ac:chgData name="Emma Marshall" userId="a2b35d5f-839b-45d7-8609-6fea0563397b" providerId="ADAL" clId="{68C03579-252E-4B50-AEF9-ACCBBA617CD0}" dt="2023-06-20T10:55:56.173" v="28" actId="478"/>
          <ac:picMkLst>
            <pc:docMk/>
            <pc:sldMk cId="2847767061" sldId="759"/>
            <ac:picMk id="4" creationId="{954A5406-9726-8C59-099A-38D71E7AA8B8}"/>
          </ac:picMkLst>
        </pc:picChg>
        <pc:picChg chg="add mod">
          <ac:chgData name="Emma Marshall" userId="a2b35d5f-839b-45d7-8609-6fea0563397b" providerId="ADAL" clId="{68C03579-252E-4B50-AEF9-ACCBBA617CD0}" dt="2023-06-20T10:55:56.293" v="29"/>
          <ac:picMkLst>
            <pc:docMk/>
            <pc:sldMk cId="2847767061" sldId="759"/>
            <ac:picMk id="5" creationId="{AA21674F-32AA-0CED-D551-2649A5FADB9C}"/>
          </ac:picMkLst>
        </pc:picChg>
      </pc:sldChg>
      <pc:sldChg chg="addSp delSp modSp mod modNotes">
        <pc:chgData name="Emma Marshall" userId="a2b35d5f-839b-45d7-8609-6fea0563397b" providerId="ADAL" clId="{68C03579-252E-4B50-AEF9-ACCBBA617CD0}" dt="2023-06-21T13:11:38.237" v="132"/>
        <pc:sldMkLst>
          <pc:docMk/>
          <pc:sldMk cId="2331049609" sldId="761"/>
        </pc:sldMkLst>
        <pc:picChg chg="del">
          <ac:chgData name="Emma Marshall" userId="a2b35d5f-839b-45d7-8609-6fea0563397b" providerId="ADAL" clId="{68C03579-252E-4B50-AEF9-ACCBBA617CD0}" dt="2023-06-20T10:56:26.845" v="50" actId="478"/>
          <ac:picMkLst>
            <pc:docMk/>
            <pc:sldMk cId="2331049609" sldId="761"/>
            <ac:picMk id="3" creationId="{48A3133F-EC94-C69E-B24C-962C7C278C29}"/>
          </ac:picMkLst>
        </pc:picChg>
        <pc:picChg chg="add mod">
          <ac:chgData name="Emma Marshall" userId="a2b35d5f-839b-45d7-8609-6fea0563397b" providerId="ADAL" clId="{68C03579-252E-4B50-AEF9-ACCBBA617CD0}" dt="2023-06-20T10:56:26.997" v="51"/>
          <ac:picMkLst>
            <pc:docMk/>
            <pc:sldMk cId="2331049609" sldId="761"/>
            <ac:picMk id="4" creationId="{BFF8CC26-67BD-625E-113E-1E8F66C41424}"/>
          </ac:picMkLst>
        </pc:picChg>
      </pc:sldChg>
      <pc:sldChg chg="addSp delSp modSp mod modNotes">
        <pc:chgData name="Emma Marshall" userId="a2b35d5f-839b-45d7-8609-6fea0563397b" providerId="ADAL" clId="{68C03579-252E-4B50-AEF9-ACCBBA617CD0}" dt="2023-06-21T13:11:38.237" v="132"/>
        <pc:sldMkLst>
          <pc:docMk/>
          <pc:sldMk cId="2974283984" sldId="762"/>
        </pc:sldMkLst>
        <pc:picChg chg="del">
          <ac:chgData name="Emma Marshall" userId="a2b35d5f-839b-45d7-8609-6fea0563397b" providerId="ADAL" clId="{68C03579-252E-4B50-AEF9-ACCBBA617CD0}" dt="2023-06-20T10:56:29.253" v="52" actId="478"/>
          <ac:picMkLst>
            <pc:docMk/>
            <pc:sldMk cId="2974283984" sldId="762"/>
            <ac:picMk id="3" creationId="{911FB8D7-9F4D-E26B-F52F-82707D7D9399}"/>
          </ac:picMkLst>
        </pc:picChg>
        <pc:picChg chg="add mod">
          <ac:chgData name="Emma Marshall" userId="a2b35d5f-839b-45d7-8609-6fea0563397b" providerId="ADAL" clId="{68C03579-252E-4B50-AEF9-ACCBBA617CD0}" dt="2023-06-20T10:56:29.421" v="53"/>
          <ac:picMkLst>
            <pc:docMk/>
            <pc:sldMk cId="2974283984" sldId="762"/>
            <ac:picMk id="6" creationId="{03628DAC-4CDA-B66F-6EA8-037A597D8F0A}"/>
          </ac:picMkLst>
        </pc:picChg>
      </pc:sldChg>
      <pc:sldChg chg="addSp delSp modSp mod modNotes">
        <pc:chgData name="Emma Marshall" userId="a2b35d5f-839b-45d7-8609-6fea0563397b" providerId="ADAL" clId="{68C03579-252E-4B50-AEF9-ACCBBA617CD0}" dt="2023-06-21T13:11:38.237" v="132"/>
        <pc:sldMkLst>
          <pc:docMk/>
          <pc:sldMk cId="23186681" sldId="763"/>
        </pc:sldMkLst>
        <pc:picChg chg="del">
          <ac:chgData name="Emma Marshall" userId="a2b35d5f-839b-45d7-8609-6fea0563397b" providerId="ADAL" clId="{68C03579-252E-4B50-AEF9-ACCBBA617CD0}" dt="2023-06-20T10:56:39.812" v="60" actId="478"/>
          <ac:picMkLst>
            <pc:docMk/>
            <pc:sldMk cId="23186681" sldId="763"/>
            <ac:picMk id="3" creationId="{3878D6FB-4ED2-34D9-CDC2-2AE1DA8DD3EE}"/>
          </ac:picMkLst>
        </pc:picChg>
        <pc:picChg chg="add mod">
          <ac:chgData name="Emma Marshall" userId="a2b35d5f-839b-45d7-8609-6fea0563397b" providerId="ADAL" clId="{68C03579-252E-4B50-AEF9-ACCBBA617CD0}" dt="2023-06-20T10:56:39.987" v="61"/>
          <ac:picMkLst>
            <pc:docMk/>
            <pc:sldMk cId="23186681" sldId="763"/>
            <ac:picMk id="6" creationId="{76B6368A-300F-9A6E-3290-77D648838C71}"/>
          </ac:picMkLst>
        </pc:picChg>
      </pc:sldChg>
      <pc:sldChg chg="addSp delSp modSp del mod modNotes">
        <pc:chgData name="Emma Marshall" userId="a2b35d5f-839b-45d7-8609-6fea0563397b" providerId="ADAL" clId="{68C03579-252E-4B50-AEF9-ACCBBA617CD0}" dt="2023-06-22T08:33:58.735" v="141" actId="47"/>
        <pc:sldMkLst>
          <pc:docMk/>
          <pc:sldMk cId="244958743" sldId="765"/>
        </pc:sldMkLst>
        <pc:picChg chg="del">
          <ac:chgData name="Emma Marshall" userId="a2b35d5f-839b-45d7-8609-6fea0563397b" providerId="ADAL" clId="{68C03579-252E-4B50-AEF9-ACCBBA617CD0}" dt="2023-06-20T10:55:35.493" v="12" actId="478"/>
          <ac:picMkLst>
            <pc:docMk/>
            <pc:sldMk cId="244958743" sldId="765"/>
            <ac:picMk id="3" creationId="{F4AA09C7-236C-1E6B-0385-254751C696BE}"/>
          </ac:picMkLst>
        </pc:picChg>
        <pc:picChg chg="add mod">
          <ac:chgData name="Emma Marshall" userId="a2b35d5f-839b-45d7-8609-6fea0563397b" providerId="ADAL" clId="{68C03579-252E-4B50-AEF9-ACCBBA617CD0}" dt="2023-06-20T10:55:35.612" v="13"/>
          <ac:picMkLst>
            <pc:docMk/>
            <pc:sldMk cId="244958743" sldId="765"/>
            <ac:picMk id="5" creationId="{AE11C917-2142-64A7-F764-80D141C330BC}"/>
          </ac:picMkLst>
        </pc:picChg>
      </pc:sldChg>
      <pc:sldChg chg="addSp delSp modSp mod modNotes">
        <pc:chgData name="Emma Marshall" userId="a2b35d5f-839b-45d7-8609-6fea0563397b" providerId="ADAL" clId="{68C03579-252E-4B50-AEF9-ACCBBA617CD0}" dt="2023-06-21T13:11:38.237" v="132"/>
        <pc:sldMkLst>
          <pc:docMk/>
          <pc:sldMk cId="4029366483" sldId="768"/>
        </pc:sldMkLst>
        <pc:picChg chg="add mod">
          <ac:chgData name="Emma Marshall" userId="a2b35d5f-839b-45d7-8609-6fea0563397b" providerId="ADAL" clId="{68C03579-252E-4B50-AEF9-ACCBBA617CD0}" dt="2023-06-20T10:57:07.181" v="83"/>
          <ac:picMkLst>
            <pc:docMk/>
            <pc:sldMk cId="4029366483" sldId="768"/>
            <ac:picMk id="3" creationId="{4C5519E4-D0E2-7BF6-656E-118D0486837B}"/>
          </ac:picMkLst>
        </pc:picChg>
        <pc:picChg chg="del">
          <ac:chgData name="Emma Marshall" userId="a2b35d5f-839b-45d7-8609-6fea0563397b" providerId="ADAL" clId="{68C03579-252E-4B50-AEF9-ACCBBA617CD0}" dt="2023-06-20T10:57:07.029" v="82" actId="478"/>
          <ac:picMkLst>
            <pc:docMk/>
            <pc:sldMk cId="4029366483" sldId="768"/>
            <ac:picMk id="5" creationId="{FFD90738-7A4F-EBC9-ADF9-42640033CC8C}"/>
          </ac:picMkLst>
        </pc:picChg>
      </pc:sldChg>
      <pc:sldChg chg="addSp delSp modSp mod modNotes">
        <pc:chgData name="Emma Marshall" userId="a2b35d5f-839b-45d7-8609-6fea0563397b" providerId="ADAL" clId="{68C03579-252E-4B50-AEF9-ACCBBA617CD0}" dt="2023-06-21T13:11:38.237" v="132"/>
        <pc:sldMkLst>
          <pc:docMk/>
          <pc:sldMk cId="3288212760" sldId="769"/>
        </pc:sldMkLst>
        <pc:picChg chg="add mod">
          <ac:chgData name="Emma Marshall" userId="a2b35d5f-839b-45d7-8609-6fea0563397b" providerId="ADAL" clId="{68C03579-252E-4B50-AEF9-ACCBBA617CD0}" dt="2023-06-20T10:57:24.004" v="97"/>
          <ac:picMkLst>
            <pc:docMk/>
            <pc:sldMk cId="3288212760" sldId="769"/>
            <ac:picMk id="2" creationId="{B9BA9012-B664-609E-5751-E8D7FC43FD8D}"/>
          </ac:picMkLst>
        </pc:picChg>
        <pc:picChg chg="del">
          <ac:chgData name="Emma Marshall" userId="a2b35d5f-839b-45d7-8609-6fea0563397b" providerId="ADAL" clId="{68C03579-252E-4B50-AEF9-ACCBBA617CD0}" dt="2023-06-20T10:57:23.876" v="96" actId="478"/>
          <ac:picMkLst>
            <pc:docMk/>
            <pc:sldMk cId="3288212760" sldId="769"/>
            <ac:picMk id="5" creationId="{F58AB566-A39A-688C-9D14-AD2F4FC4DFA9}"/>
          </ac:picMkLst>
        </pc:picChg>
      </pc:sldChg>
      <pc:sldChg chg="addSp delSp modSp mod modNotes">
        <pc:chgData name="Emma Marshall" userId="a2b35d5f-839b-45d7-8609-6fea0563397b" providerId="ADAL" clId="{68C03579-252E-4B50-AEF9-ACCBBA617CD0}" dt="2023-06-21T13:11:38.237" v="132"/>
        <pc:sldMkLst>
          <pc:docMk/>
          <pc:sldMk cId="78188361" sldId="771"/>
        </pc:sldMkLst>
        <pc:picChg chg="del">
          <ac:chgData name="Emma Marshall" userId="a2b35d5f-839b-45d7-8609-6fea0563397b" providerId="ADAL" clId="{68C03579-252E-4B50-AEF9-ACCBBA617CD0}" dt="2023-06-20T10:55:19.181" v="0" actId="478"/>
          <ac:picMkLst>
            <pc:docMk/>
            <pc:sldMk cId="78188361" sldId="771"/>
            <ac:picMk id="4" creationId="{ED33EC3D-CFF6-259A-38BC-7C1A4450BA80}"/>
          </ac:picMkLst>
        </pc:picChg>
        <pc:picChg chg="add mod">
          <ac:chgData name="Emma Marshall" userId="a2b35d5f-839b-45d7-8609-6fea0563397b" providerId="ADAL" clId="{68C03579-252E-4B50-AEF9-ACCBBA617CD0}" dt="2023-06-20T10:55:19.317" v="1"/>
          <ac:picMkLst>
            <pc:docMk/>
            <pc:sldMk cId="78188361" sldId="771"/>
            <ac:picMk id="5" creationId="{6BEC7A59-C903-9369-ADF8-E913279339A3}"/>
          </ac:picMkLst>
        </pc:picChg>
      </pc:sldChg>
      <pc:sldChg chg="addSp delSp modSp mod modNotes">
        <pc:chgData name="Emma Marshall" userId="a2b35d5f-839b-45d7-8609-6fea0563397b" providerId="ADAL" clId="{68C03579-252E-4B50-AEF9-ACCBBA617CD0}" dt="2023-06-21T13:11:38.237" v="132"/>
        <pc:sldMkLst>
          <pc:docMk/>
          <pc:sldMk cId="2636711462" sldId="772"/>
        </pc:sldMkLst>
        <pc:picChg chg="add mod">
          <ac:chgData name="Emma Marshall" userId="a2b35d5f-839b-45d7-8609-6fea0563397b" providerId="ADAL" clId="{68C03579-252E-4B50-AEF9-ACCBBA617CD0}" dt="2023-06-20T10:56:52.236" v="71"/>
          <ac:picMkLst>
            <pc:docMk/>
            <pc:sldMk cId="2636711462" sldId="772"/>
            <ac:picMk id="2" creationId="{F05569E2-DE17-69F0-4FCC-9087A80DD2E9}"/>
          </ac:picMkLst>
        </pc:picChg>
        <pc:picChg chg="del">
          <ac:chgData name="Emma Marshall" userId="a2b35d5f-839b-45d7-8609-6fea0563397b" providerId="ADAL" clId="{68C03579-252E-4B50-AEF9-ACCBBA617CD0}" dt="2023-06-20T10:56:52.077" v="70" actId="478"/>
          <ac:picMkLst>
            <pc:docMk/>
            <pc:sldMk cId="2636711462" sldId="772"/>
            <ac:picMk id="6" creationId="{7050318F-0D4B-F238-2ABF-DEDB42E4C097}"/>
          </ac:picMkLst>
        </pc:picChg>
      </pc:sldChg>
      <pc:sldChg chg="addSp delSp modSp mod modNotes">
        <pc:chgData name="Emma Marshall" userId="a2b35d5f-839b-45d7-8609-6fea0563397b" providerId="ADAL" clId="{68C03579-252E-4B50-AEF9-ACCBBA617CD0}" dt="2023-06-21T13:11:38.237" v="132"/>
        <pc:sldMkLst>
          <pc:docMk/>
          <pc:sldMk cId="2360835397" sldId="773"/>
        </pc:sldMkLst>
        <pc:picChg chg="add mod">
          <ac:chgData name="Emma Marshall" userId="a2b35d5f-839b-45d7-8609-6fea0563397b" providerId="ADAL" clId="{68C03579-252E-4B50-AEF9-ACCBBA617CD0}" dt="2023-06-20T10:57:04.033" v="81"/>
          <ac:picMkLst>
            <pc:docMk/>
            <pc:sldMk cId="2360835397" sldId="773"/>
            <ac:picMk id="4" creationId="{72E7AAE8-9C3E-1CD0-FF17-C24DEBADD426}"/>
          </ac:picMkLst>
        </pc:picChg>
        <pc:picChg chg="del">
          <ac:chgData name="Emma Marshall" userId="a2b35d5f-839b-45d7-8609-6fea0563397b" providerId="ADAL" clId="{68C03579-252E-4B50-AEF9-ACCBBA617CD0}" dt="2023-06-20T10:57:03.844" v="80" actId="478"/>
          <ac:picMkLst>
            <pc:docMk/>
            <pc:sldMk cId="2360835397" sldId="773"/>
            <ac:picMk id="6" creationId="{7E1C5F6E-18DE-4ED0-C167-D37A9400F909}"/>
          </ac:picMkLst>
        </pc:picChg>
      </pc:sldChg>
      <pc:sldChg chg="addSp delSp modSp mod modNotes">
        <pc:chgData name="Emma Marshall" userId="a2b35d5f-839b-45d7-8609-6fea0563397b" providerId="ADAL" clId="{68C03579-252E-4B50-AEF9-ACCBBA617CD0}" dt="2023-06-21T13:11:38.237" v="132"/>
        <pc:sldMkLst>
          <pc:docMk/>
          <pc:sldMk cId="1683798597" sldId="774"/>
        </pc:sldMkLst>
        <pc:picChg chg="add mod">
          <ac:chgData name="Emma Marshall" userId="a2b35d5f-839b-45d7-8609-6fea0563397b" providerId="ADAL" clId="{68C03579-252E-4B50-AEF9-ACCBBA617CD0}" dt="2023-06-20T10:56:22.358" v="47"/>
          <ac:picMkLst>
            <pc:docMk/>
            <pc:sldMk cId="1683798597" sldId="774"/>
            <ac:picMk id="3" creationId="{001020A1-B359-C9EF-B1B8-15AAAEF8AB33}"/>
          </ac:picMkLst>
        </pc:picChg>
        <pc:picChg chg="del mod">
          <ac:chgData name="Emma Marshall" userId="a2b35d5f-839b-45d7-8609-6fea0563397b" providerId="ADAL" clId="{68C03579-252E-4B50-AEF9-ACCBBA617CD0}" dt="2023-06-20T10:56:22.190" v="46" actId="478"/>
          <ac:picMkLst>
            <pc:docMk/>
            <pc:sldMk cId="1683798597" sldId="774"/>
            <ac:picMk id="12" creationId="{89313D17-F73F-7E64-876D-1859A56882CC}"/>
          </ac:picMkLst>
        </pc:picChg>
      </pc:sldChg>
      <pc:sldChg chg="addSp delSp modSp mod modNotes">
        <pc:chgData name="Emma Marshall" userId="a2b35d5f-839b-45d7-8609-6fea0563397b" providerId="ADAL" clId="{68C03579-252E-4B50-AEF9-ACCBBA617CD0}" dt="2023-06-21T13:11:38.237" v="132"/>
        <pc:sldMkLst>
          <pc:docMk/>
          <pc:sldMk cId="3892035273" sldId="775"/>
        </pc:sldMkLst>
        <pc:picChg chg="add mod">
          <ac:chgData name="Emma Marshall" userId="a2b35d5f-839b-45d7-8609-6fea0563397b" providerId="ADAL" clId="{68C03579-252E-4B50-AEF9-ACCBBA617CD0}" dt="2023-06-20T10:56:24.726" v="49"/>
          <ac:picMkLst>
            <pc:docMk/>
            <pc:sldMk cId="3892035273" sldId="775"/>
            <ac:picMk id="3" creationId="{EA35BD96-D910-6CA8-E4FB-8F102E60230D}"/>
          </ac:picMkLst>
        </pc:picChg>
        <pc:picChg chg="del">
          <ac:chgData name="Emma Marshall" userId="a2b35d5f-839b-45d7-8609-6fea0563397b" providerId="ADAL" clId="{68C03579-252E-4B50-AEF9-ACCBBA617CD0}" dt="2023-06-20T10:56:24.596" v="48" actId="478"/>
          <ac:picMkLst>
            <pc:docMk/>
            <pc:sldMk cId="3892035273" sldId="775"/>
            <ac:picMk id="13" creationId="{ABA2835D-9ED6-5427-971F-C9D303F37E1C}"/>
          </ac:picMkLst>
        </pc:picChg>
      </pc:sldChg>
      <pc:sldChg chg="addSp delSp modSp mod modNotes">
        <pc:chgData name="Emma Marshall" userId="a2b35d5f-839b-45d7-8609-6fea0563397b" providerId="ADAL" clId="{68C03579-252E-4B50-AEF9-ACCBBA617CD0}" dt="2023-06-21T13:11:38.237" v="132"/>
        <pc:sldMkLst>
          <pc:docMk/>
          <pc:sldMk cId="564252839" sldId="776"/>
        </pc:sldMkLst>
        <pc:picChg chg="del">
          <ac:chgData name="Emma Marshall" userId="a2b35d5f-839b-45d7-8609-6fea0563397b" providerId="ADAL" clId="{68C03579-252E-4B50-AEF9-ACCBBA617CD0}" dt="2023-06-20T10:57:19.390" v="92" actId="478"/>
          <ac:picMkLst>
            <pc:docMk/>
            <pc:sldMk cId="564252839" sldId="776"/>
            <ac:picMk id="8" creationId="{E5E390B1-14C3-DD78-3619-60C1C6255A18}"/>
          </ac:picMkLst>
        </pc:picChg>
        <pc:picChg chg="add mod">
          <ac:chgData name="Emma Marshall" userId="a2b35d5f-839b-45d7-8609-6fea0563397b" providerId="ADAL" clId="{68C03579-252E-4B50-AEF9-ACCBBA617CD0}" dt="2023-06-20T10:57:19.519" v="93"/>
          <ac:picMkLst>
            <pc:docMk/>
            <pc:sldMk cId="564252839" sldId="776"/>
            <ac:picMk id="9" creationId="{CB9FF1F4-72C8-BA66-412C-52429E3C72C8}"/>
          </ac:picMkLst>
        </pc:picChg>
      </pc:sldChg>
      <pc:sldChg chg="addSp delSp modSp mod modNotes">
        <pc:chgData name="Emma Marshall" userId="a2b35d5f-839b-45d7-8609-6fea0563397b" providerId="ADAL" clId="{68C03579-252E-4B50-AEF9-ACCBBA617CD0}" dt="2023-06-21T13:11:38.237" v="132"/>
        <pc:sldMkLst>
          <pc:docMk/>
          <pc:sldMk cId="823256854" sldId="778"/>
        </pc:sldMkLst>
        <pc:picChg chg="add mod">
          <ac:chgData name="Emma Marshall" userId="a2b35d5f-839b-45d7-8609-6fea0563397b" providerId="ADAL" clId="{68C03579-252E-4B50-AEF9-ACCBBA617CD0}" dt="2023-06-20T10:57:16.503" v="91"/>
          <ac:picMkLst>
            <pc:docMk/>
            <pc:sldMk cId="823256854" sldId="778"/>
            <ac:picMk id="2" creationId="{FBC160F6-845C-1FBB-A743-53EEAB0E5278}"/>
          </ac:picMkLst>
        </pc:picChg>
        <pc:picChg chg="del">
          <ac:chgData name="Emma Marshall" userId="a2b35d5f-839b-45d7-8609-6fea0563397b" providerId="ADAL" clId="{68C03579-252E-4B50-AEF9-ACCBBA617CD0}" dt="2023-06-20T10:57:16.349" v="90" actId="478"/>
          <ac:picMkLst>
            <pc:docMk/>
            <pc:sldMk cId="823256854" sldId="778"/>
            <ac:picMk id="4" creationId="{A37D6BC9-0E3D-A2A1-5FCF-720AC0DE90A9}"/>
          </ac:picMkLst>
        </pc:picChg>
      </pc:sldChg>
      <pc:sldChg chg="addSp delSp modSp mod modNotes">
        <pc:chgData name="Emma Marshall" userId="a2b35d5f-839b-45d7-8609-6fea0563397b" providerId="ADAL" clId="{68C03579-252E-4B50-AEF9-ACCBBA617CD0}" dt="2023-06-21T13:11:38.237" v="132"/>
        <pc:sldMkLst>
          <pc:docMk/>
          <pc:sldMk cId="2660125150" sldId="779"/>
        </pc:sldMkLst>
        <pc:picChg chg="del">
          <ac:chgData name="Emma Marshall" userId="a2b35d5f-839b-45d7-8609-6fea0563397b" providerId="ADAL" clId="{68C03579-252E-4B50-AEF9-ACCBBA617CD0}" dt="2023-06-20T10:58:00.941" v="110" actId="478"/>
          <ac:picMkLst>
            <pc:docMk/>
            <pc:sldMk cId="2660125150" sldId="779"/>
            <ac:picMk id="3" creationId="{742EF56E-0D0C-FE94-D17C-20C16F141FA3}"/>
          </ac:picMkLst>
        </pc:picChg>
        <pc:picChg chg="add mod">
          <ac:chgData name="Emma Marshall" userId="a2b35d5f-839b-45d7-8609-6fea0563397b" providerId="ADAL" clId="{68C03579-252E-4B50-AEF9-ACCBBA617CD0}" dt="2023-06-20T10:58:01.086" v="111"/>
          <ac:picMkLst>
            <pc:docMk/>
            <pc:sldMk cId="2660125150" sldId="779"/>
            <ac:picMk id="5" creationId="{4388030F-9747-DCCD-AC8C-B18DFBC6D207}"/>
          </ac:picMkLst>
        </pc:picChg>
      </pc:sldChg>
      <pc:sldChg chg="addSp delSp modSp mod modNotes">
        <pc:chgData name="Emma Marshall" userId="a2b35d5f-839b-45d7-8609-6fea0563397b" providerId="ADAL" clId="{68C03579-252E-4B50-AEF9-ACCBBA617CD0}" dt="2023-06-21T13:11:38.237" v="132"/>
        <pc:sldMkLst>
          <pc:docMk/>
          <pc:sldMk cId="449565536" sldId="780"/>
        </pc:sldMkLst>
        <pc:picChg chg="del">
          <ac:chgData name="Emma Marshall" userId="a2b35d5f-839b-45d7-8609-6fea0563397b" providerId="ADAL" clId="{68C03579-252E-4B50-AEF9-ACCBBA617CD0}" dt="2023-06-20T10:57:09.446" v="84" actId="478"/>
          <ac:picMkLst>
            <pc:docMk/>
            <pc:sldMk cId="449565536" sldId="780"/>
            <ac:picMk id="3" creationId="{347AEB4E-A617-C67A-99B8-0310F1FD1DAD}"/>
          </ac:picMkLst>
        </pc:picChg>
        <pc:picChg chg="add mod">
          <ac:chgData name="Emma Marshall" userId="a2b35d5f-839b-45d7-8609-6fea0563397b" providerId="ADAL" clId="{68C03579-252E-4B50-AEF9-ACCBBA617CD0}" dt="2023-06-20T10:57:09.580" v="85"/>
          <ac:picMkLst>
            <pc:docMk/>
            <pc:sldMk cId="449565536" sldId="780"/>
            <ac:picMk id="5" creationId="{8993A650-2AC9-D783-130D-ABC26CFC1094}"/>
          </ac:picMkLst>
        </pc:picChg>
      </pc:sldChg>
    </pc:docChg>
  </pc:docChgLst>
  <pc:docChgLst>
    <pc:chgData name="Jayne Holloway" userId="acd824e0-849b-439c-b4c6-53770188c5fe" providerId="ADAL" clId="{6838E0CB-828F-4F02-ABCA-80F004083EA8}"/>
    <pc:docChg chg="modSld">
      <pc:chgData name="Jayne Holloway" userId="acd824e0-849b-439c-b4c6-53770188c5fe" providerId="ADAL" clId="{6838E0CB-828F-4F02-ABCA-80F004083EA8}" dt="2023-06-21T16:42:05.706" v="39" actId="179"/>
      <pc:docMkLst>
        <pc:docMk/>
      </pc:docMkLst>
      <pc:sldChg chg="modSp mod">
        <pc:chgData name="Jayne Holloway" userId="acd824e0-849b-439c-b4c6-53770188c5fe" providerId="ADAL" clId="{6838E0CB-828F-4F02-ABCA-80F004083EA8}" dt="2023-06-21T16:39:50.574" v="30" actId="1076"/>
        <pc:sldMkLst>
          <pc:docMk/>
          <pc:sldMk cId="47794785" sldId="630"/>
        </pc:sldMkLst>
        <pc:spChg chg="mod">
          <ac:chgData name="Jayne Holloway" userId="acd824e0-849b-439c-b4c6-53770188c5fe" providerId="ADAL" clId="{6838E0CB-828F-4F02-ABCA-80F004083EA8}" dt="2023-06-21T16:39:44.707" v="29" actId="120"/>
          <ac:spMkLst>
            <pc:docMk/>
            <pc:sldMk cId="47794785" sldId="630"/>
            <ac:spMk id="12" creationId="{E9F0F3CD-BC5E-CA4B-8E15-8B81B4C813B9}"/>
          </ac:spMkLst>
        </pc:spChg>
        <pc:spChg chg="mod">
          <ac:chgData name="Jayne Holloway" userId="acd824e0-849b-439c-b4c6-53770188c5fe" providerId="ADAL" clId="{6838E0CB-828F-4F02-ABCA-80F004083EA8}" dt="2023-06-21T16:39:34.849" v="27" actId="1076"/>
          <ac:spMkLst>
            <pc:docMk/>
            <pc:sldMk cId="47794785" sldId="630"/>
            <ac:spMk id="17" creationId="{F2467BE8-1381-4CDC-A957-C28A30F96C33}"/>
          </ac:spMkLst>
        </pc:spChg>
        <pc:spChg chg="mod">
          <ac:chgData name="Jayne Holloway" userId="acd824e0-849b-439c-b4c6-53770188c5fe" providerId="ADAL" clId="{6838E0CB-828F-4F02-ABCA-80F004083EA8}" dt="2023-06-21T16:39:50.574" v="30" actId="1076"/>
          <ac:spMkLst>
            <pc:docMk/>
            <pc:sldMk cId="47794785" sldId="630"/>
            <ac:spMk id="24" creationId="{82C1A0C8-11C1-4940-A73D-3B3537091F33}"/>
          </ac:spMkLst>
        </pc:spChg>
      </pc:sldChg>
      <pc:sldChg chg="modSp mod">
        <pc:chgData name="Jayne Holloway" userId="acd824e0-849b-439c-b4c6-53770188c5fe" providerId="ADAL" clId="{6838E0CB-828F-4F02-ABCA-80F004083EA8}" dt="2023-06-20T13:37:06.686" v="26" actId="6549"/>
        <pc:sldMkLst>
          <pc:docMk/>
          <pc:sldMk cId="3288212760" sldId="769"/>
        </pc:sldMkLst>
        <pc:graphicFrameChg chg="modGraphic">
          <ac:chgData name="Jayne Holloway" userId="acd824e0-849b-439c-b4c6-53770188c5fe" providerId="ADAL" clId="{6838E0CB-828F-4F02-ABCA-80F004083EA8}" dt="2023-06-20T13:37:06.686" v="26" actId="6549"/>
          <ac:graphicFrameMkLst>
            <pc:docMk/>
            <pc:sldMk cId="3288212760" sldId="769"/>
            <ac:graphicFrameMk id="3" creationId="{8294F1E4-FDDD-48F2-BDA2-28A544BBAAF6}"/>
          </ac:graphicFrameMkLst>
        </pc:graphicFrameChg>
      </pc:sldChg>
      <pc:sldChg chg="modSp mod">
        <pc:chgData name="Jayne Holloway" userId="acd824e0-849b-439c-b4c6-53770188c5fe" providerId="ADAL" clId="{6838E0CB-828F-4F02-ABCA-80F004083EA8}" dt="2023-06-21T16:41:39.449" v="35" actId="179"/>
        <pc:sldMkLst>
          <pc:docMk/>
          <pc:sldMk cId="1683798597" sldId="774"/>
        </pc:sldMkLst>
        <pc:spChg chg="mod">
          <ac:chgData name="Jayne Holloway" userId="acd824e0-849b-439c-b4c6-53770188c5fe" providerId="ADAL" clId="{6838E0CB-828F-4F02-ABCA-80F004083EA8}" dt="2023-06-21T16:41:16.332" v="32" actId="179"/>
          <ac:spMkLst>
            <pc:docMk/>
            <pc:sldMk cId="1683798597" sldId="774"/>
            <ac:spMk id="7" creationId="{553A52AD-EFD4-BF64-3404-634BB692C49D}"/>
          </ac:spMkLst>
        </pc:spChg>
        <pc:spChg chg="mod">
          <ac:chgData name="Jayne Holloway" userId="acd824e0-849b-439c-b4c6-53770188c5fe" providerId="ADAL" clId="{6838E0CB-828F-4F02-ABCA-80F004083EA8}" dt="2023-06-21T16:41:33.941" v="34" actId="179"/>
          <ac:spMkLst>
            <pc:docMk/>
            <pc:sldMk cId="1683798597" sldId="774"/>
            <ac:spMk id="8" creationId="{5829462A-5E19-18B5-FF04-9D7C224925F0}"/>
          </ac:spMkLst>
        </pc:spChg>
        <pc:spChg chg="mod">
          <ac:chgData name="Jayne Holloway" userId="acd824e0-849b-439c-b4c6-53770188c5fe" providerId="ADAL" clId="{6838E0CB-828F-4F02-ABCA-80F004083EA8}" dt="2023-06-21T16:41:39.449" v="35" actId="179"/>
          <ac:spMkLst>
            <pc:docMk/>
            <pc:sldMk cId="1683798597" sldId="774"/>
            <ac:spMk id="9" creationId="{7B1131F8-D98B-1852-CDE3-E924B003A59E}"/>
          </ac:spMkLst>
        </pc:spChg>
        <pc:spChg chg="mod">
          <ac:chgData name="Jayne Holloway" userId="acd824e0-849b-439c-b4c6-53770188c5fe" providerId="ADAL" clId="{6838E0CB-828F-4F02-ABCA-80F004083EA8}" dt="2023-06-21T16:41:25.961" v="33" actId="179"/>
          <ac:spMkLst>
            <pc:docMk/>
            <pc:sldMk cId="1683798597" sldId="774"/>
            <ac:spMk id="10" creationId="{778091E3-9A2A-6BBF-61EE-9E638EC0E05A}"/>
          </ac:spMkLst>
        </pc:spChg>
      </pc:sldChg>
      <pc:sldChg chg="modSp mod">
        <pc:chgData name="Jayne Holloway" userId="acd824e0-849b-439c-b4c6-53770188c5fe" providerId="ADAL" clId="{6838E0CB-828F-4F02-ABCA-80F004083EA8}" dt="2023-06-21T16:42:05.706" v="39" actId="179"/>
        <pc:sldMkLst>
          <pc:docMk/>
          <pc:sldMk cId="3892035273" sldId="775"/>
        </pc:sldMkLst>
        <pc:spChg chg="mod">
          <ac:chgData name="Jayne Holloway" userId="acd824e0-849b-439c-b4c6-53770188c5fe" providerId="ADAL" clId="{6838E0CB-828F-4F02-ABCA-80F004083EA8}" dt="2023-06-21T16:41:52.254" v="37" actId="179"/>
          <ac:spMkLst>
            <pc:docMk/>
            <pc:sldMk cId="3892035273" sldId="775"/>
            <ac:spMk id="7" creationId="{E5A00772-81A5-3B35-578D-41E348451460}"/>
          </ac:spMkLst>
        </pc:spChg>
        <pc:spChg chg="mod">
          <ac:chgData name="Jayne Holloway" userId="acd824e0-849b-439c-b4c6-53770188c5fe" providerId="ADAL" clId="{6838E0CB-828F-4F02-ABCA-80F004083EA8}" dt="2023-06-21T16:41:46.328" v="36" actId="179"/>
          <ac:spMkLst>
            <pc:docMk/>
            <pc:sldMk cId="3892035273" sldId="775"/>
            <ac:spMk id="9" creationId="{F997033B-31FC-03EA-42C7-C9E8B7E07CAE}"/>
          </ac:spMkLst>
        </pc:spChg>
        <pc:spChg chg="mod">
          <ac:chgData name="Jayne Holloway" userId="acd824e0-849b-439c-b4c6-53770188c5fe" providerId="ADAL" clId="{6838E0CB-828F-4F02-ABCA-80F004083EA8}" dt="2023-06-21T16:41:57.167" v="38" actId="179"/>
          <ac:spMkLst>
            <pc:docMk/>
            <pc:sldMk cId="3892035273" sldId="775"/>
            <ac:spMk id="10" creationId="{EAB9CE0A-D7E9-9BAE-2FB4-DBF3758E1E5D}"/>
          </ac:spMkLst>
        </pc:spChg>
        <pc:spChg chg="mod">
          <ac:chgData name="Jayne Holloway" userId="acd824e0-849b-439c-b4c6-53770188c5fe" providerId="ADAL" clId="{6838E0CB-828F-4F02-ABCA-80F004083EA8}" dt="2023-06-21T16:42:05.706" v="39" actId="179"/>
          <ac:spMkLst>
            <pc:docMk/>
            <pc:sldMk cId="3892035273" sldId="775"/>
            <ac:spMk id="11" creationId="{7051CF05-6C50-C1F6-8051-5E8A400CE186}"/>
          </ac:spMkLst>
        </pc:spChg>
      </pc:sldChg>
    </pc:docChg>
  </pc:docChgLst>
  <pc:docChgLst>
    <pc:chgData name="Emma Marshall" userId="a2b35d5f-839b-45d7-8609-6fea0563397b" providerId="ADAL" clId="{580094CF-2FAE-4BC6-88EE-C1215ACC2EF0}"/>
    <pc:docChg chg="custSel modSld">
      <pc:chgData name="Emma Marshall" userId="a2b35d5f-839b-45d7-8609-6fea0563397b" providerId="ADAL" clId="{580094CF-2FAE-4BC6-88EE-C1215ACC2EF0}" dt="2024-09-04T10:03:36.908" v="85" actId="20577"/>
      <pc:docMkLst>
        <pc:docMk/>
      </pc:docMkLst>
      <pc:sldChg chg="addSp delSp modSp mod delAnim modAnim modNotesTx">
        <pc:chgData name="Emma Marshall" userId="a2b35d5f-839b-45d7-8609-6fea0563397b" providerId="ADAL" clId="{580094CF-2FAE-4BC6-88EE-C1215ACC2EF0}" dt="2024-09-04T10:03:36.908" v="85" actId="20577"/>
        <pc:sldMkLst>
          <pc:docMk/>
          <pc:sldMk cId="2974283984" sldId="762"/>
        </pc:sldMkLst>
        <pc:spChg chg="add mod">
          <ac:chgData name="Emma Marshall" userId="a2b35d5f-839b-45d7-8609-6fea0563397b" providerId="ADAL" clId="{580094CF-2FAE-4BC6-88EE-C1215ACC2EF0}" dt="2024-09-04T09:52:17.331" v="3" actId="1076"/>
          <ac:spMkLst>
            <pc:docMk/>
            <pc:sldMk cId="2974283984" sldId="762"/>
            <ac:spMk id="3" creationId="{049C6F64-F003-C4A6-CE7E-74374654EAF1}"/>
          </ac:spMkLst>
        </pc:spChg>
        <pc:spChg chg="del">
          <ac:chgData name="Emma Marshall" userId="a2b35d5f-839b-45d7-8609-6fea0563397b" providerId="ADAL" clId="{580094CF-2FAE-4BC6-88EE-C1215ACC2EF0}" dt="2024-09-04T09:52:15.376" v="2" actId="478"/>
          <ac:spMkLst>
            <pc:docMk/>
            <pc:sldMk cId="2974283984" sldId="762"/>
            <ac:spMk id="4" creationId="{6F74E9A5-B4B5-51E3-6861-3CD43D013D2E}"/>
          </ac:spMkLst>
        </pc:spChg>
        <pc:spChg chg="mod">
          <ac:chgData name="Emma Marshall" userId="a2b35d5f-839b-45d7-8609-6fea0563397b" providerId="ADAL" clId="{580094CF-2FAE-4BC6-88EE-C1215ACC2EF0}" dt="2024-09-04T09:52:27.490" v="15" actId="20577"/>
          <ac:spMkLst>
            <pc:docMk/>
            <pc:sldMk cId="2974283984" sldId="762"/>
            <ac:spMk id="7" creationId="{00576F70-0906-44D1-BC71-80CCB0AB03C2}"/>
          </ac:spMkLst>
        </pc:spChg>
        <pc:picChg chg="mod">
          <ac:chgData name="Emma Marshall" userId="a2b35d5f-839b-45d7-8609-6fea0563397b" providerId="ADAL" clId="{580094CF-2FAE-4BC6-88EE-C1215ACC2EF0}" dt="2024-09-04T09:55:22.378" v="19" actId="14826"/>
          <ac:picMkLst>
            <pc:docMk/>
            <pc:sldMk cId="2974283984" sldId="762"/>
            <ac:picMk id="13" creationId="{43885209-FFAB-0941-814E-975A4EB4613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E47C70-4C31-6282-3812-B0BAE0E1A550}"/>
              </a:ext>
            </a:extLst>
          </p:cNvPr>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688FB81F-1C70-421E-90B2-262B4229548F}" type="slidenum">
              <a:rPr lang="en-GB" smtClean="0"/>
              <a:t>‹#›</a:t>
            </a:fld>
            <a:endParaRPr lang="en-GB"/>
          </a:p>
        </p:txBody>
      </p:sp>
      <p:sp>
        <p:nvSpPr>
          <p:cNvPr id="4" name="Notes Placeholder 3">
            <a:extLst>
              <a:ext uri="{FF2B5EF4-FFF2-40B4-BE49-F238E27FC236}">
                <a16:creationId xmlns:a16="http://schemas.microsoft.com/office/drawing/2014/main" id="{7100169B-BD8C-FA3F-1882-9F2D4840335B}"/>
              </a:ext>
            </a:extLst>
          </p:cNvPr>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13C3914-C573-A853-7803-833AC5B525D5}"/>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5AB4824A-727D-4923-B248-11DB2CCDADB7}" type="datetimeFigureOut">
              <a:rPr lang="en-GB" smtClean="0"/>
              <a:t>04/09/2024</a:t>
            </a:fld>
            <a:endParaRPr lang="en-GB"/>
          </a:p>
        </p:txBody>
      </p:sp>
      <p:sp>
        <p:nvSpPr>
          <p:cNvPr id="6" name="Header Placeholder 5">
            <a:extLst>
              <a:ext uri="{FF2B5EF4-FFF2-40B4-BE49-F238E27FC236}">
                <a16:creationId xmlns:a16="http://schemas.microsoft.com/office/drawing/2014/main" id="{21FDA1D6-CD19-BCE2-5E84-BA9065404C8F}"/>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7" name="Slide Image Placeholder 6">
            <a:extLst>
              <a:ext uri="{FF2B5EF4-FFF2-40B4-BE49-F238E27FC236}">
                <a16:creationId xmlns:a16="http://schemas.microsoft.com/office/drawing/2014/main" id="{0400ABFC-7B36-ED01-066E-8B12EDC720DC}"/>
              </a:ext>
            </a:extLst>
          </p:cNvPr>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9" name="Footer Placeholder 8">
            <a:extLst>
              <a:ext uri="{FF2B5EF4-FFF2-40B4-BE49-F238E27FC236}">
                <a16:creationId xmlns:a16="http://schemas.microsoft.com/office/drawing/2014/main" id="{66CAA12A-E067-1E9B-71F6-B11967FE772E}"/>
              </a:ext>
            </a:extLst>
          </p:cNvPr>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Tree>
    <p:extLst>
      <p:ext uri="{BB962C8B-B14F-4D97-AF65-F5344CB8AC3E}">
        <p14:creationId xmlns:p14="http://schemas.microsoft.com/office/powerpoint/2010/main" val="1024447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a:p>
            <a:endParaRPr lang="en-GB"/>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6D337A43-3954-4BA9-9BE3-818F1BA2279A}" type="slidenum">
              <a:rPr lang="en-GB" smtClean="0"/>
              <a:pPr/>
              <a:t>1</a:t>
            </a:fld>
            <a:endParaRPr lang="en-GB"/>
          </a:p>
        </p:txBody>
      </p:sp>
      <p:sp>
        <p:nvSpPr>
          <p:cNvPr id="7" name="Slide Image Placeholder 6">
            <a:extLst>
              <a:ext uri="{FF2B5EF4-FFF2-40B4-BE49-F238E27FC236}">
                <a16:creationId xmlns:a16="http://schemas.microsoft.com/office/drawing/2014/main" id="{78047FAA-B408-A4B4-FF8E-BE1F08F50F2E}"/>
              </a:ext>
            </a:extLst>
          </p:cNvPr>
          <p:cNvSpPr>
            <a:spLocks noGrp="1" noRot="1" noChangeAspect="1"/>
          </p:cNvSpPr>
          <p:nvPr>
            <p:ph type="sldImg"/>
          </p:nvPr>
        </p:nvSpPr>
        <p:spPr>
          <a:xfrm>
            <a:off x="685800" y="1143000"/>
            <a:ext cx="5486400" cy="3086100"/>
          </a:xfrm>
          <a:prstGeom prst="rect">
            <a:avLst/>
          </a:prstGeom>
        </p:spPr>
      </p:sp>
    </p:spTree>
    <p:extLst>
      <p:ext uri="{BB962C8B-B14F-4D97-AF65-F5344CB8AC3E}">
        <p14:creationId xmlns:p14="http://schemas.microsoft.com/office/powerpoint/2010/main" val="2176111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Emphasize that C-me focus on BEHAVIOURS, not personality. </a:t>
            </a:r>
          </a:p>
        </p:txBody>
      </p:sp>
      <p:sp>
        <p:nvSpPr>
          <p:cNvPr id="4" name="Slide Number Placeholder 3"/>
          <p:cNvSpPr>
            <a:spLocks noGrp="1"/>
          </p:cNvSpPr>
          <p:nvPr>
            <p:ph type="sldNum" sz="quarter" idx="5"/>
          </p:nvPr>
        </p:nvSpPr>
        <p:spPr/>
        <p:txBody>
          <a:bodyPr/>
          <a:lstStyle/>
          <a:p>
            <a:fld id="{24616945-A020-4BBC-96FF-FC4011206EB4}" type="slidenum">
              <a:rPr lang="en-GB" smtClean="0"/>
              <a:pPr/>
              <a:t>10</a:t>
            </a:fld>
            <a:endParaRPr lang="en-GB"/>
          </a:p>
        </p:txBody>
      </p:sp>
      <p:sp>
        <p:nvSpPr>
          <p:cNvPr id="7" name="Slide Image Placeholder 6">
            <a:extLst>
              <a:ext uri="{FF2B5EF4-FFF2-40B4-BE49-F238E27FC236}">
                <a16:creationId xmlns:a16="http://schemas.microsoft.com/office/drawing/2014/main" id="{36264502-820E-1D61-BC2B-AC9B9B5A0268}"/>
              </a:ext>
            </a:extLst>
          </p:cNvPr>
          <p:cNvSpPr>
            <a:spLocks noGrp="1" noRot="1" noChangeAspect="1"/>
          </p:cNvSpPr>
          <p:nvPr>
            <p:ph type="sldImg"/>
          </p:nvPr>
        </p:nvSpPr>
        <p:spPr/>
      </p:sp>
    </p:spTree>
    <p:extLst>
      <p:ext uri="{BB962C8B-B14F-4D97-AF65-F5344CB8AC3E}">
        <p14:creationId xmlns:p14="http://schemas.microsoft.com/office/powerpoint/2010/main" val="3738775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GB"/>
              <a:t>N.B. Use the following slides ONLY if delivering remotely:</a:t>
            </a:r>
          </a:p>
          <a:p>
            <a:endParaRPr lang="en-GB"/>
          </a:p>
          <a:p>
            <a:r>
              <a:rPr lang="en-GB"/>
              <a:t>On this slide you will see the cards you can use if delivering in person (available to purchase direct from C-me). </a:t>
            </a:r>
          </a:p>
          <a:p>
            <a:r>
              <a:rPr lang="en-GB"/>
              <a:t>On one side of the cards are statements and on the other side are colours.</a:t>
            </a:r>
          </a:p>
          <a:p>
            <a:endParaRPr lang="en-GB"/>
          </a:p>
          <a:p>
            <a:r>
              <a:rPr lang="en-GB"/>
              <a:t>TODAY we are playing the Card Game REMOTELY. </a:t>
            </a:r>
          </a:p>
          <a:p>
            <a:endParaRPr lang="en-GB"/>
          </a:p>
          <a:p>
            <a:r>
              <a:rPr lang="en-US"/>
              <a:t>Refer to Accreditation Manual (Chapter 5) for more information on how to run the game, including variations.</a:t>
            </a:r>
          </a:p>
          <a:p>
            <a:endParaRPr lang="en-GB"/>
          </a:p>
          <a:p>
            <a:r>
              <a:rPr lang="en-GB"/>
              <a:t>When delivering workshops and coaching we keep things highly interactive with the goal of bringing tangible actions and solutions which can be brought in to the working and even personal life of individuals straight away. </a:t>
            </a:r>
          </a:p>
          <a:p>
            <a:endParaRPr lang="en-GB"/>
          </a:p>
          <a:p>
            <a:r>
              <a:rPr lang="en-GB"/>
              <a:t>We want to teach then quickly help people apply what they have learnt.</a:t>
            </a:r>
          </a:p>
          <a:p>
            <a:endParaRPr lang="en-GB"/>
          </a:p>
          <a:p>
            <a:r>
              <a:rPr lang="en-GB"/>
              <a:t>Our aim with this game:</a:t>
            </a:r>
          </a:p>
          <a:p>
            <a:r>
              <a:rPr lang="en-GB"/>
              <a:t>Giving people a hands-on, interactive introduction to the statements on the cards, which are associated with the 4 colour quadrants on our colour wheel.</a:t>
            </a:r>
          </a:p>
          <a:p>
            <a:endParaRPr lang="en-GB"/>
          </a:p>
          <a:p>
            <a:r>
              <a:rPr lang="en-GB"/>
              <a:t>ACTION - RUN THE GAME: For this exercise you will need a pen and paper:</a:t>
            </a:r>
          </a:p>
          <a:p>
            <a:endParaRPr lang="en-GB"/>
          </a:p>
          <a:p>
            <a:endParaRPr lang="en-GB"/>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smtClean="0"/>
              <a:pPr/>
              <a:t>11</a:t>
            </a:fld>
            <a:endParaRPr lang="en-GB"/>
          </a:p>
        </p:txBody>
      </p:sp>
      <p:sp>
        <p:nvSpPr>
          <p:cNvPr id="7" name="Slide Image Placeholder 6">
            <a:extLst>
              <a:ext uri="{FF2B5EF4-FFF2-40B4-BE49-F238E27FC236}">
                <a16:creationId xmlns:a16="http://schemas.microsoft.com/office/drawing/2014/main" id="{6C6111CE-8BC6-9C1A-A93E-7BFEE8F84693}"/>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1862984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GB"/>
              <a:t>ACTION: Please recreate this grid on your paper, drawing three columns with the numbers 1-16 down the side in the first column.</a:t>
            </a:r>
          </a:p>
          <a:p>
            <a:endParaRPr lang="en-GB"/>
          </a:p>
          <a:p>
            <a:r>
              <a:rPr lang="en-GB"/>
              <a:t>N.B. Whilst your clients are drawing the grid, it’s helpful for you to draw the grid at the same time in order to get your pace right.</a:t>
            </a:r>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smtClean="0"/>
              <a:pPr/>
              <a:t>12</a:t>
            </a:fld>
            <a:endParaRPr lang="en-GB"/>
          </a:p>
        </p:txBody>
      </p:sp>
      <p:sp>
        <p:nvSpPr>
          <p:cNvPr id="7" name="Slide Image Placeholder 6">
            <a:extLst>
              <a:ext uri="{FF2B5EF4-FFF2-40B4-BE49-F238E27FC236}">
                <a16:creationId xmlns:a16="http://schemas.microsoft.com/office/drawing/2014/main" id="{8E024A55-3F24-7CAD-D669-ADC050D11ADC}"/>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2981066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US"/>
              <a:t>Read out the 16 statements (each one corresponds to a number from 1-16). New card appears after every ‘click’.</a:t>
            </a:r>
          </a:p>
          <a:p>
            <a:endParaRPr lang="en-US"/>
          </a:p>
          <a:p>
            <a:r>
              <a:rPr lang="en-US"/>
              <a:t>ACTION: If the statement on the card describes you, put a tick for ‘Yes’ in the second column next to the corresponding card number.</a:t>
            </a:r>
          </a:p>
          <a:p>
            <a:r>
              <a:rPr lang="en-US"/>
              <a:t>If not, put a cross for ‘No’. </a:t>
            </a:r>
          </a:p>
          <a:p>
            <a:r>
              <a:rPr lang="en-US"/>
              <a:t>Don’t think too much about the statements - just go with your gut response. This is just a game. </a:t>
            </a:r>
          </a:p>
          <a:p>
            <a:endParaRPr lang="en-US"/>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smtClean="0"/>
              <a:pPr/>
              <a:t>13</a:t>
            </a:fld>
            <a:endParaRPr lang="en-GB"/>
          </a:p>
        </p:txBody>
      </p:sp>
      <p:sp>
        <p:nvSpPr>
          <p:cNvPr id="7" name="Slide Image Placeholder 6">
            <a:extLst>
              <a:ext uri="{FF2B5EF4-FFF2-40B4-BE49-F238E27FC236}">
                <a16:creationId xmlns:a16="http://schemas.microsoft.com/office/drawing/2014/main" id="{5D52C593-CEF3-9950-1A25-448E37E11C9D}"/>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1512976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smtClean="0"/>
              <a:pPr/>
              <a:t>14</a:t>
            </a:fld>
            <a:endParaRPr lang="en-GB"/>
          </a:p>
        </p:txBody>
      </p:sp>
      <p:sp>
        <p:nvSpPr>
          <p:cNvPr id="6" name="Slide Image Placeholder 5">
            <a:extLst>
              <a:ext uri="{FF2B5EF4-FFF2-40B4-BE49-F238E27FC236}">
                <a16:creationId xmlns:a16="http://schemas.microsoft.com/office/drawing/2014/main" id="{A1B4540A-6C95-5353-B9CC-8F6ADBA07E87}"/>
              </a:ext>
            </a:extLst>
          </p:cNvPr>
          <p:cNvSpPr>
            <a:spLocks noGrp="1" noRot="1" noChangeAspect="1"/>
          </p:cNvSpPr>
          <p:nvPr>
            <p:ph type="sldImg"/>
          </p:nvPr>
        </p:nvSpPr>
        <p:spPr>
          <a:xfrm>
            <a:off x="422275" y="1241425"/>
            <a:ext cx="5953125" cy="3349625"/>
          </a:xfrm>
          <a:prstGeom prst="rect">
            <a:avLst/>
          </a:prstGeom>
        </p:spPr>
      </p:sp>
      <p:sp>
        <p:nvSpPr>
          <p:cNvPr id="7" name="Notes Placeholder 6">
            <a:extLst>
              <a:ext uri="{FF2B5EF4-FFF2-40B4-BE49-F238E27FC236}">
                <a16:creationId xmlns:a16="http://schemas.microsoft.com/office/drawing/2014/main" id="{E10FC101-CA88-5B28-A03E-2343C9776B4D}"/>
              </a:ext>
            </a:extLst>
          </p:cNvPr>
          <p:cNvSpPr>
            <a:spLocks noGrp="1"/>
          </p:cNvSpPr>
          <p:nvPr>
            <p:ph type="body" idx="1"/>
          </p:nvPr>
        </p:nvSpPr>
        <p:spPr>
          <a:xfrm>
            <a:off x="680384" y="4776857"/>
            <a:ext cx="5436909" cy="3908953"/>
          </a:xfrm>
          <a:prstGeom prst="rect">
            <a:avLst/>
          </a:prstGeom>
        </p:spPr>
        <p:txBody>
          <a:bodyPr/>
          <a:lstStyle/>
          <a:p>
            <a:endParaRPr lang="en-GB"/>
          </a:p>
        </p:txBody>
      </p:sp>
    </p:spTree>
    <p:extLst>
      <p:ext uri="{BB962C8B-B14F-4D97-AF65-F5344CB8AC3E}">
        <p14:creationId xmlns:p14="http://schemas.microsoft.com/office/powerpoint/2010/main" val="1090572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GB"/>
              <a:t>Part 1 is complete!</a:t>
            </a:r>
          </a:p>
          <a:p>
            <a:endParaRPr lang="en-GB"/>
          </a:p>
          <a:p>
            <a:r>
              <a:rPr lang="en-GB"/>
              <a:t>You should now have a table that looks something like this.</a:t>
            </a:r>
          </a:p>
          <a:p>
            <a:r>
              <a:rPr lang="en-GB"/>
              <a:t>Now let’s complete the right-hand column.</a:t>
            </a:r>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smtClean="0"/>
              <a:pPr/>
              <a:t>15</a:t>
            </a:fld>
            <a:endParaRPr lang="en-GB"/>
          </a:p>
        </p:txBody>
      </p:sp>
      <p:sp>
        <p:nvSpPr>
          <p:cNvPr id="7" name="Slide Image Placeholder 6">
            <a:extLst>
              <a:ext uri="{FF2B5EF4-FFF2-40B4-BE49-F238E27FC236}">
                <a16:creationId xmlns:a16="http://schemas.microsoft.com/office/drawing/2014/main" id="{167FF0C7-2746-E1B4-AC39-BF2D2BD6B983}"/>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563910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US"/>
              <a:t>Reveal the </a:t>
            </a:r>
            <a:r>
              <a:rPr lang="en-US" err="1"/>
              <a:t>colour</a:t>
            </a:r>
            <a:r>
              <a:rPr lang="en-US"/>
              <a:t> of each of the 16 cards one at a time.</a:t>
            </a:r>
          </a:p>
          <a:p>
            <a:endParaRPr lang="en-US"/>
          </a:p>
          <a:p>
            <a:r>
              <a:rPr lang="en-US"/>
              <a:t>ACTION: As I reveal the </a:t>
            </a:r>
            <a:r>
              <a:rPr lang="en-US" err="1"/>
              <a:t>colours</a:t>
            </a:r>
            <a:r>
              <a:rPr lang="en-US"/>
              <a:t> of the cards please write the first letter of the </a:t>
            </a:r>
            <a:r>
              <a:rPr lang="en-US" err="1"/>
              <a:t>colour</a:t>
            </a:r>
            <a:r>
              <a:rPr lang="en-US"/>
              <a:t> in the 3rd column, next to the corresponding card number e.g. R, Y, G, B</a:t>
            </a:r>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smtClean="0"/>
              <a:pPr/>
              <a:t>16</a:t>
            </a:fld>
            <a:endParaRPr lang="en-GB"/>
          </a:p>
        </p:txBody>
      </p:sp>
      <p:sp>
        <p:nvSpPr>
          <p:cNvPr id="7" name="Slide Image Placeholder 6">
            <a:extLst>
              <a:ext uri="{FF2B5EF4-FFF2-40B4-BE49-F238E27FC236}">
                <a16:creationId xmlns:a16="http://schemas.microsoft.com/office/drawing/2014/main" id="{7AE563DF-1D25-27D6-F854-9D3EF19AFB5A}"/>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2757255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smtClean="0"/>
              <a:pPr/>
              <a:t>17</a:t>
            </a:fld>
            <a:endParaRPr lang="en-GB"/>
          </a:p>
        </p:txBody>
      </p:sp>
      <p:sp>
        <p:nvSpPr>
          <p:cNvPr id="6" name="Slide Image Placeholder 5">
            <a:extLst>
              <a:ext uri="{FF2B5EF4-FFF2-40B4-BE49-F238E27FC236}">
                <a16:creationId xmlns:a16="http://schemas.microsoft.com/office/drawing/2014/main" id="{324475CF-B26C-D972-7F9C-B60C1659776C}"/>
              </a:ext>
            </a:extLst>
          </p:cNvPr>
          <p:cNvSpPr>
            <a:spLocks noGrp="1" noRot="1" noChangeAspect="1"/>
          </p:cNvSpPr>
          <p:nvPr>
            <p:ph type="sldImg"/>
          </p:nvPr>
        </p:nvSpPr>
        <p:spPr>
          <a:xfrm>
            <a:off x="422275" y="1241425"/>
            <a:ext cx="5953125" cy="3349625"/>
          </a:xfrm>
          <a:prstGeom prst="rect">
            <a:avLst/>
          </a:prstGeom>
        </p:spPr>
      </p:sp>
      <p:sp>
        <p:nvSpPr>
          <p:cNvPr id="7" name="Notes Placeholder 6">
            <a:extLst>
              <a:ext uri="{FF2B5EF4-FFF2-40B4-BE49-F238E27FC236}">
                <a16:creationId xmlns:a16="http://schemas.microsoft.com/office/drawing/2014/main" id="{47F6DA65-3BD1-14F4-B009-9CAEE8BE7E10}"/>
              </a:ext>
            </a:extLst>
          </p:cNvPr>
          <p:cNvSpPr>
            <a:spLocks noGrp="1"/>
          </p:cNvSpPr>
          <p:nvPr>
            <p:ph type="body" idx="1"/>
          </p:nvPr>
        </p:nvSpPr>
        <p:spPr>
          <a:xfrm>
            <a:off x="680384" y="4776857"/>
            <a:ext cx="5436909" cy="3908953"/>
          </a:xfrm>
          <a:prstGeom prst="rect">
            <a:avLst/>
          </a:prstGeom>
        </p:spPr>
        <p:txBody>
          <a:bodyPr/>
          <a:lstStyle/>
          <a:p>
            <a:endParaRPr lang="en-GB"/>
          </a:p>
        </p:txBody>
      </p:sp>
    </p:spTree>
    <p:extLst>
      <p:ext uri="{BB962C8B-B14F-4D97-AF65-F5344CB8AC3E}">
        <p14:creationId xmlns:p14="http://schemas.microsoft.com/office/powerpoint/2010/main" val="293159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GB"/>
              <a:t>ACTION: Please add up the ticks (your 'yes' cards for each colour) and add the totals in the box like this on the right.</a:t>
            </a:r>
            <a:endParaRPr lang="en-US"/>
          </a:p>
          <a:p>
            <a:endParaRPr lang="en-GB"/>
          </a:p>
          <a:p>
            <a:r>
              <a:rPr lang="en-GB"/>
              <a:t>N.B. One of the great things about this game is it engages people in to action before listening for too long. The idea is to </a:t>
            </a:r>
            <a:r>
              <a:rPr lang="en-GB" err="1"/>
              <a:t>to</a:t>
            </a:r>
            <a:r>
              <a:rPr lang="en-GB"/>
              <a:t> start the session with energy and active learning.</a:t>
            </a:r>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smtClean="0"/>
              <a:pPr/>
              <a:t>18</a:t>
            </a:fld>
            <a:endParaRPr lang="en-GB"/>
          </a:p>
        </p:txBody>
      </p:sp>
      <p:sp>
        <p:nvSpPr>
          <p:cNvPr id="7" name="Slide Image Placeholder 6">
            <a:extLst>
              <a:ext uri="{FF2B5EF4-FFF2-40B4-BE49-F238E27FC236}">
                <a16:creationId xmlns:a16="http://schemas.microsoft.com/office/drawing/2014/main" id="{38624C70-6D46-B056-06FB-853907F2FEAB}"/>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1073485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GB"/>
              <a:t>How many different colour cards have you ticked? (4 x ’Click’ to reveal number options).</a:t>
            </a:r>
          </a:p>
          <a:p>
            <a:endParaRPr lang="en-GB"/>
          </a:p>
          <a:p>
            <a:r>
              <a:rPr lang="en-GB"/>
              <a:t>ACTION: in the chat, list how many colours you have? 1, 2, 3, or 4? </a:t>
            </a:r>
          </a:p>
          <a:p>
            <a:endParaRPr lang="en-GB"/>
          </a:p>
          <a:p>
            <a:r>
              <a:rPr lang="en-GB"/>
              <a:t>‘What do you think this tell us?’ - There may be a preference but we’re all a blend of more than one colour.</a:t>
            </a:r>
          </a:p>
          <a:p>
            <a:endParaRPr lang="en-GB"/>
          </a:p>
          <a:p>
            <a:r>
              <a:rPr lang="en-GB"/>
              <a:t>ACTION: In the chat, put your top 2 colours.</a:t>
            </a:r>
          </a:p>
          <a:p>
            <a:r>
              <a:rPr lang="en-GB"/>
              <a:t>We’ll come back to this when we look at the Team Wheel, which displays our leading colours and how they interact.</a:t>
            </a:r>
          </a:p>
          <a:p>
            <a:endParaRPr lang="en-GB"/>
          </a:p>
          <a:p>
            <a:endParaRPr lang="en-GB"/>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smtClean="0"/>
              <a:pPr/>
              <a:t>19</a:t>
            </a:fld>
            <a:endParaRPr lang="en-GB"/>
          </a:p>
        </p:txBody>
      </p:sp>
      <p:sp>
        <p:nvSpPr>
          <p:cNvPr id="7" name="Slide Image Placeholder 6">
            <a:extLst>
              <a:ext uri="{FF2B5EF4-FFF2-40B4-BE49-F238E27FC236}">
                <a16:creationId xmlns:a16="http://schemas.microsoft.com/office/drawing/2014/main" id="{04336AA9-BC28-0799-C955-9B232F2F1D79}"/>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3968729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smtClean="0"/>
              <a:pPr/>
              <a:t>2</a:t>
            </a:fld>
            <a:endParaRPr lang="en-GB"/>
          </a:p>
        </p:txBody>
      </p:sp>
      <p:sp>
        <p:nvSpPr>
          <p:cNvPr id="12" name="Slide Image Placeholder 11">
            <a:extLst>
              <a:ext uri="{FF2B5EF4-FFF2-40B4-BE49-F238E27FC236}">
                <a16:creationId xmlns:a16="http://schemas.microsoft.com/office/drawing/2014/main" id="{2EE912F9-B5C9-4002-4BD2-DD9373D252CD}"/>
              </a:ext>
            </a:extLst>
          </p:cNvPr>
          <p:cNvSpPr>
            <a:spLocks noGrp="1" noRot="1" noChangeAspect="1"/>
          </p:cNvSpPr>
          <p:nvPr>
            <p:ph type="sldImg"/>
          </p:nvPr>
        </p:nvSpPr>
        <p:spPr>
          <a:xfrm>
            <a:off x="422275" y="1241425"/>
            <a:ext cx="5953125" cy="3349625"/>
          </a:xfrm>
          <a:prstGeom prst="rect">
            <a:avLst/>
          </a:prstGeom>
        </p:spPr>
      </p:sp>
      <p:sp>
        <p:nvSpPr>
          <p:cNvPr id="13" name="Notes Placeholder 12">
            <a:extLst>
              <a:ext uri="{FF2B5EF4-FFF2-40B4-BE49-F238E27FC236}">
                <a16:creationId xmlns:a16="http://schemas.microsoft.com/office/drawing/2014/main" id="{2C2931CA-75E4-7E02-0DF7-D3351559A261}"/>
              </a:ext>
            </a:extLst>
          </p:cNvPr>
          <p:cNvSpPr>
            <a:spLocks noGrp="1"/>
          </p:cNvSpPr>
          <p:nvPr>
            <p:ph type="body" idx="1"/>
          </p:nvPr>
        </p:nvSpPr>
        <p:spPr>
          <a:xfrm>
            <a:off x="680384" y="4776857"/>
            <a:ext cx="5436909" cy="3908953"/>
          </a:xfrm>
          <a:prstGeom prst="rect">
            <a:avLst/>
          </a:prstGeom>
        </p:spPr>
        <p:txBody>
          <a:bodyPr/>
          <a:lstStyle/>
          <a:p>
            <a:endParaRPr lang="en-GB"/>
          </a:p>
        </p:txBody>
      </p:sp>
    </p:spTree>
    <p:extLst>
      <p:ext uri="{BB962C8B-B14F-4D97-AF65-F5344CB8AC3E}">
        <p14:creationId xmlns:p14="http://schemas.microsoft.com/office/powerpoint/2010/main" val="3667611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GB"/>
              <a:t>FOR RUNNING THE CARD GAME FACE-TO-FACE</a:t>
            </a:r>
          </a:p>
          <a:p>
            <a:endParaRPr lang="en-GB"/>
          </a:p>
          <a:p>
            <a:r>
              <a:rPr lang="en-GB"/>
              <a:t>Explain: This is a picture of cards we sell if you would like them. On one side of the cards are statements and on the other side are colours.</a:t>
            </a:r>
          </a:p>
          <a:p>
            <a:endParaRPr lang="en-GB"/>
          </a:p>
          <a:p>
            <a:r>
              <a:rPr lang="en-GB"/>
              <a:t>Game instructions:</a:t>
            </a:r>
          </a:p>
          <a:p>
            <a:endParaRPr lang="en-GB"/>
          </a:p>
          <a:p>
            <a:r>
              <a:rPr lang="en-GB"/>
              <a:t>Before your guests enter the room, create a pack of cards for each one of them with 4 of each of the colours cards e.g. 4 red, 4 yellow, 4 blue, 4 green (i.e. Total = 16 cards per person).</a:t>
            </a:r>
          </a:p>
          <a:p>
            <a:endParaRPr lang="en-GB"/>
          </a:p>
          <a:p>
            <a:r>
              <a:rPr lang="en-GB"/>
              <a:t>Shuffle the cards together and put them with statements face up, perhaps underneath their chair. One pack per person. </a:t>
            </a:r>
          </a:p>
          <a:p>
            <a:endParaRPr lang="en-GB"/>
          </a:p>
          <a:p>
            <a:r>
              <a:rPr lang="en-GB"/>
              <a:t>Before the workshop begins we recommend you delegate 4 corners or spaces in the room to the 4 colours in the following order: Yellow, Green, Blue, Red. (Perhaps put a visual of each colour in each corner as a reminder).</a:t>
            </a:r>
          </a:p>
          <a:p>
            <a:endParaRPr lang="en-GB"/>
          </a:p>
          <a:p>
            <a:r>
              <a:rPr lang="en-GB"/>
              <a:t>Within 90 seconds of the start of your workshop, ask your attendees to pick up their pack of cards and read the statements on the front. </a:t>
            </a:r>
          </a:p>
          <a:p>
            <a:endParaRPr lang="en-GB"/>
          </a:p>
          <a:p>
            <a:r>
              <a:rPr lang="en-GB"/>
              <a:t>Then make a pile of the statement cards they feel describe them (YES pile) and a pile of the cards they don’t feel describe them or they aren’t sure of (NO pile). </a:t>
            </a:r>
          </a:p>
          <a:p>
            <a:endParaRPr lang="en-GB"/>
          </a:p>
          <a:p>
            <a:r>
              <a:rPr lang="en-GB"/>
              <a:t>Give them 1 minute to sort the pack into these two piles. </a:t>
            </a:r>
          </a:p>
          <a:p>
            <a:endParaRPr lang="en-GB"/>
          </a:p>
          <a:p>
            <a:r>
              <a:rPr lang="en-GB"/>
              <a:t>Ask them to leave the pile of ‘yes’ cards but pick up the pile of 'no' cards and then get them up on their feet and interacting together to try and give away their ‘no’ cards to others who do agree with those statements. Give them 3 minutes to do this. </a:t>
            </a:r>
          </a:p>
          <a:p>
            <a:endParaRPr lang="en-GB"/>
          </a:p>
          <a:p>
            <a:r>
              <a:rPr lang="en-GB"/>
              <a:t>Next ask your guests to combine their initial ‘yes’ cards and those they have accepted in the swap. </a:t>
            </a:r>
          </a:p>
          <a:p>
            <a:endParaRPr lang="en-GB"/>
          </a:p>
          <a:p>
            <a:r>
              <a:rPr lang="en-GB"/>
              <a:t>Instruct them to turn their cards over and count how many of each colour card they have.</a:t>
            </a:r>
          </a:p>
          <a:p>
            <a:r>
              <a:rPr lang="en-GB"/>
              <a:t> </a:t>
            </a:r>
          </a:p>
          <a:p>
            <a:r>
              <a:rPr lang="en-GB"/>
              <a:t>Ask which colour they have the most of and then to go and stand in the matching colour corner in the room. </a:t>
            </a:r>
          </a:p>
          <a:p>
            <a:endParaRPr lang="en-GB"/>
          </a:p>
          <a:p>
            <a:r>
              <a:rPr lang="en-GB"/>
              <a:t>Starting with the yellow corner ask everyone in one colour group at a time to read their cards aloud to the rest of the group.</a:t>
            </a:r>
          </a:p>
          <a:p>
            <a:endParaRPr lang="en-GB"/>
          </a:p>
          <a:p>
            <a:r>
              <a:rPr lang="en-GB"/>
              <a:t>Ask the rest of the group to feedback what they are hearing about that colour – on a good day/bad day. Go round the room.</a:t>
            </a:r>
          </a:p>
          <a:p>
            <a:endParaRPr lang="en-GB"/>
          </a:p>
          <a:p>
            <a:r>
              <a:rPr lang="en-GB"/>
              <a:t>TYPICAL QUESTIONS AT THIS POINT:</a:t>
            </a:r>
          </a:p>
          <a:p>
            <a:r>
              <a:rPr lang="en-GB"/>
              <a:t>What if people have even numbers of two colours?  Ask them to go to the corner with the least number of people in.</a:t>
            </a:r>
          </a:p>
          <a:p>
            <a:r>
              <a:rPr lang="en-GB"/>
              <a:t>Why yellow first?  Often most willing to contribute. Highest energy group. </a:t>
            </a:r>
          </a:p>
          <a:p>
            <a:endParaRPr lang="en-GB"/>
          </a:p>
          <a:p>
            <a:endParaRPr lang="en-GB"/>
          </a:p>
          <a:p>
            <a:endParaRPr lang="en-GB"/>
          </a:p>
          <a:p>
            <a:endParaRPr lang="en-GB"/>
          </a:p>
          <a:p>
            <a:endParaRPr lang="en-GB"/>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smtClean="0"/>
              <a:pPr/>
              <a:t>20</a:t>
            </a:fld>
            <a:endParaRPr lang="en-GB"/>
          </a:p>
        </p:txBody>
      </p:sp>
      <p:sp>
        <p:nvSpPr>
          <p:cNvPr id="7" name="Slide Image Placeholder 6">
            <a:extLst>
              <a:ext uri="{FF2B5EF4-FFF2-40B4-BE49-F238E27FC236}">
                <a16:creationId xmlns:a16="http://schemas.microsoft.com/office/drawing/2014/main" id="{2421A7B3-1506-D14B-1F35-5860E178337E}"/>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2287283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GB"/>
              <a:t>At this point, your attendees are starting to personally identify with some of the statements. We are now going to explore what behaviours are grouped in each colour.</a:t>
            </a:r>
          </a:p>
          <a:p>
            <a:endParaRPr lang="en-GB"/>
          </a:p>
          <a:p>
            <a:r>
              <a:rPr lang="en-GB"/>
              <a:t>So again here we have the C-me colour wheel:</a:t>
            </a:r>
          </a:p>
          <a:p>
            <a:endParaRPr lang="en-GB"/>
          </a:p>
          <a:p>
            <a:r>
              <a:rPr lang="en-GB"/>
              <a:t> Blended colour wheel – it reflects that we flex our behaviours and move around the wheel. Colours blend, numbers and letters don't. This is a non-binary approach. </a:t>
            </a:r>
          </a:p>
          <a:p>
            <a:r>
              <a:rPr lang="en-GB"/>
              <a:t> We have grouped similar behaviours by colour and then mapped these onto the colour Wheel. </a:t>
            </a:r>
          </a:p>
          <a:p>
            <a:r>
              <a:rPr lang="en-GB"/>
              <a:t> N.B. The closer your position is to colleagues, the more behaviours you are likely to have in common.   </a:t>
            </a:r>
          </a:p>
          <a:p>
            <a:r>
              <a:rPr lang="en-GB"/>
              <a:t> N.B. The further you are from a colleague, the more you may differ in your perception of the "right" way to do things.   </a:t>
            </a:r>
          </a:p>
          <a:p>
            <a:r>
              <a:rPr lang="en-GB"/>
              <a:t> N.B. Those on the opposite side of the wheel may be more difficult to understand.</a:t>
            </a:r>
          </a:p>
          <a:p>
            <a:endParaRPr lang="en-US"/>
          </a:p>
          <a:p>
            <a:endParaRPr lang="en-GB"/>
          </a:p>
          <a:p>
            <a:endParaRPr lang="en-GB"/>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smtClean="0"/>
              <a:pPr/>
              <a:t>21</a:t>
            </a:fld>
            <a:endParaRPr lang="en-GB"/>
          </a:p>
        </p:txBody>
      </p:sp>
      <p:sp>
        <p:nvSpPr>
          <p:cNvPr id="7" name="Slide Image Placeholder 6">
            <a:extLst>
              <a:ext uri="{FF2B5EF4-FFF2-40B4-BE49-F238E27FC236}">
                <a16:creationId xmlns:a16="http://schemas.microsoft.com/office/drawing/2014/main" id="{A0A00339-BB97-8E5D-DC63-614192C64901}"/>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2738250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GB"/>
              <a:t>So let's explore each colour group and the associated behaviours in more detail:</a:t>
            </a:r>
          </a:p>
          <a:p>
            <a:endParaRPr lang="en-GB"/>
          </a:p>
          <a:p>
            <a:r>
              <a:rPr lang="en-GB"/>
              <a:t>Read out the statements on the cards.</a:t>
            </a:r>
          </a:p>
          <a:p>
            <a:endParaRPr lang="en-GB"/>
          </a:p>
          <a:p>
            <a:r>
              <a:rPr lang="en-GB"/>
              <a:t>1st APPEAR: “Good day/resilient strengths” - we're not speaking of competence but more about a person’s “happy space” where they perform best, for longest.</a:t>
            </a:r>
          </a:p>
          <a:p>
            <a:endParaRPr lang="en-GB"/>
          </a:p>
          <a:p>
            <a:r>
              <a:rPr lang="en-GB"/>
              <a:t>ACTION:  Please put in the chat some other words you would use to describe yellow preference behaviour on a good day.</a:t>
            </a:r>
          </a:p>
          <a:p>
            <a:r>
              <a:rPr lang="en-GB"/>
              <a:t>N.B. Focus only on the positive things people write (this is a time to celebrate this colour energy).</a:t>
            </a:r>
          </a:p>
          <a:p>
            <a:r>
              <a:rPr lang="en-GB"/>
              <a:t>Once you've acknowledged their response, reveal the list we have.</a:t>
            </a:r>
          </a:p>
          <a:p>
            <a:endParaRPr lang="en-GB"/>
          </a:p>
          <a:p>
            <a:r>
              <a:rPr lang="en-GB"/>
              <a:t>2nd APPEAR: We also all have “bad day behaviours”</a:t>
            </a:r>
          </a:p>
          <a:p>
            <a:r>
              <a:rPr lang="en-GB"/>
              <a:t>ACTION:  Again, in the chat, please list behaviours those with a yellow preference could display on a not-so-good day.</a:t>
            </a:r>
          </a:p>
          <a:p>
            <a:endParaRPr lang="en-GB"/>
          </a:p>
          <a:p>
            <a:r>
              <a:rPr lang="en-GB"/>
              <a:t>N.B. Keep an eye out for when people write 'leader' for any of the colours. This is the perfect opportunity to pick this up and say "that's an interesting observation, we'll address this in a minute". Later make the point that you can lead from any position on the wheel.</a:t>
            </a:r>
          </a:p>
          <a:p>
            <a:endParaRPr lang="en-GB"/>
          </a:p>
          <a:p>
            <a:endParaRPr lang="en-GB"/>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smtClean="0"/>
              <a:pPr/>
              <a:t>22</a:t>
            </a:fld>
            <a:endParaRPr lang="en-GB"/>
          </a:p>
        </p:txBody>
      </p:sp>
      <p:sp>
        <p:nvSpPr>
          <p:cNvPr id="7" name="Slide Image Placeholder 6">
            <a:extLst>
              <a:ext uri="{FF2B5EF4-FFF2-40B4-BE49-F238E27FC236}">
                <a16:creationId xmlns:a16="http://schemas.microsoft.com/office/drawing/2014/main" id="{F86732CA-9BF5-6D49-F690-8E235362B6EA}"/>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2654665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GB"/>
              <a:t>Repeat exercise for GREEN preference behaviour:</a:t>
            </a:r>
          </a:p>
          <a:p>
            <a:endParaRPr lang="en-GB"/>
          </a:p>
          <a:p>
            <a:r>
              <a:rPr lang="en-GB"/>
              <a:t>Read out the statements on the cards.</a:t>
            </a:r>
          </a:p>
          <a:p>
            <a:endParaRPr lang="en-GB"/>
          </a:p>
          <a:p>
            <a:r>
              <a:rPr lang="en-GB"/>
              <a:t>1st ACTION: please put in the chat some other words you would use to describe green preference behaviour.</a:t>
            </a:r>
          </a:p>
          <a:p>
            <a:endParaRPr lang="en-GB"/>
          </a:p>
          <a:p>
            <a:r>
              <a:rPr lang="en-GB"/>
              <a:t>2nd ACTION:  And on a bad day what might green preference behaviour display?</a:t>
            </a:r>
          </a:p>
          <a:p>
            <a:endParaRPr lang="en-GB"/>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smtClean="0"/>
              <a:pPr/>
              <a:t>23</a:t>
            </a:fld>
            <a:endParaRPr lang="en-GB"/>
          </a:p>
        </p:txBody>
      </p:sp>
      <p:sp>
        <p:nvSpPr>
          <p:cNvPr id="7" name="Slide Image Placeholder 6">
            <a:extLst>
              <a:ext uri="{FF2B5EF4-FFF2-40B4-BE49-F238E27FC236}">
                <a16:creationId xmlns:a16="http://schemas.microsoft.com/office/drawing/2014/main" id="{5E98A18F-7DBF-3D43-74C1-968036C82B90}"/>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2972045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GB"/>
              <a:t>Repeat exercise for BLUE preference behaviour:</a:t>
            </a:r>
          </a:p>
          <a:p>
            <a:endParaRPr lang="en-GB"/>
          </a:p>
          <a:p>
            <a:r>
              <a:rPr lang="en-GB"/>
              <a:t>Read out the statements on the cards.</a:t>
            </a:r>
          </a:p>
          <a:p>
            <a:endParaRPr lang="en-GB"/>
          </a:p>
          <a:p>
            <a:r>
              <a:rPr lang="en-GB"/>
              <a:t>1st ACTION: please put in the chat some other words you would use to describe blue preference behaviour.</a:t>
            </a:r>
          </a:p>
          <a:p>
            <a:endParaRPr lang="en-GB"/>
          </a:p>
          <a:p>
            <a:r>
              <a:rPr lang="en-GB"/>
              <a:t>2nd ACTION:  And on a bad day what might blue preference behaviour display?</a:t>
            </a:r>
          </a:p>
          <a:p>
            <a:endParaRPr lang="en-GB"/>
          </a:p>
          <a:p>
            <a:endParaRPr lang="en-GB"/>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smtClean="0"/>
              <a:pPr/>
              <a:t>24</a:t>
            </a:fld>
            <a:endParaRPr lang="en-GB"/>
          </a:p>
        </p:txBody>
      </p:sp>
      <p:sp>
        <p:nvSpPr>
          <p:cNvPr id="7" name="Slide Image Placeholder 6">
            <a:extLst>
              <a:ext uri="{FF2B5EF4-FFF2-40B4-BE49-F238E27FC236}">
                <a16:creationId xmlns:a16="http://schemas.microsoft.com/office/drawing/2014/main" id="{7FB4F9A1-8211-8499-ADAC-90ACB3540726}"/>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581767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GB"/>
              <a:t>Repeat exercise for RED preference behaviour:</a:t>
            </a:r>
          </a:p>
          <a:p>
            <a:endParaRPr lang="en-GB"/>
          </a:p>
          <a:p>
            <a:r>
              <a:rPr lang="en-GB"/>
              <a:t>Read out the statements on the cards.</a:t>
            </a:r>
          </a:p>
          <a:p>
            <a:endParaRPr lang="en-GB"/>
          </a:p>
          <a:p>
            <a:r>
              <a:rPr lang="en-GB"/>
              <a:t>1st ACTION: please put in the chat some other words you would use to describe red preference behaviour.</a:t>
            </a:r>
          </a:p>
          <a:p>
            <a:endParaRPr lang="en-GB"/>
          </a:p>
          <a:p>
            <a:r>
              <a:rPr lang="en-GB"/>
              <a:t>2nd ACTION:  And on a bad day what might red preference behaviour display?</a:t>
            </a:r>
          </a:p>
          <a:p>
            <a:endParaRPr lang="en-GB"/>
          </a:p>
          <a:p>
            <a:endParaRPr lang="en-GB"/>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smtClean="0"/>
              <a:pPr/>
              <a:t>25</a:t>
            </a:fld>
            <a:endParaRPr lang="en-GB"/>
          </a:p>
        </p:txBody>
      </p:sp>
      <p:sp>
        <p:nvSpPr>
          <p:cNvPr id="7" name="Slide Image Placeholder 6">
            <a:extLst>
              <a:ext uri="{FF2B5EF4-FFF2-40B4-BE49-F238E27FC236}">
                <a16:creationId xmlns:a16="http://schemas.microsoft.com/office/drawing/2014/main" id="{B05626C1-6E1F-217C-7D44-A2C1D9A82B69}"/>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2869772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GB"/>
              <a:t>Time to address our judgements around leadership and management.</a:t>
            </a:r>
          </a:p>
          <a:p>
            <a:endParaRPr lang="en-GB"/>
          </a:p>
          <a:p>
            <a:r>
              <a:rPr lang="en-GB"/>
              <a:t>Often with groups we challenge people on assuming red = leadership. </a:t>
            </a:r>
          </a:p>
          <a:p>
            <a:r>
              <a:rPr lang="en-GB"/>
              <a:t>Leadership &amp; management is not just seen through red behaviour.</a:t>
            </a:r>
          </a:p>
          <a:p>
            <a:endParaRPr lang="en-GB"/>
          </a:p>
          <a:p>
            <a:r>
              <a:rPr lang="en-GB"/>
              <a:t>Leadership &amp; management looks different with each colour. </a:t>
            </a:r>
          </a:p>
          <a:p>
            <a:r>
              <a:rPr lang="en-GB"/>
              <a:t>There is no one ‘right’ way.</a:t>
            </a:r>
          </a:p>
          <a:p>
            <a:endParaRPr lang="en-GB"/>
          </a:p>
          <a:p>
            <a:r>
              <a:rPr lang="en-GB"/>
              <a:t>By this point in a workshop, your clients are starting to appreciate good and bad days for each colour preference – we’re wanting people to leave with greater behavioural intelligence. </a:t>
            </a:r>
          </a:p>
          <a:p>
            <a:endParaRPr lang="en-GB"/>
          </a:p>
          <a:p>
            <a:r>
              <a:rPr lang="en-GB"/>
              <a:t>NB: No matter what organisation it is, if the leader is leading with particular types of colour preference then that can become the hallmark of one preferred way of leading, instead we want to encourage people to grow in different leadership styles and behaviour preferences in management and leadership. </a:t>
            </a:r>
          </a:p>
          <a:p>
            <a:endParaRPr lang="en-GB"/>
          </a:p>
          <a:p>
            <a:r>
              <a:rPr lang="en-GB"/>
              <a:t>POSSIBLE ACTION: </a:t>
            </a:r>
            <a:r>
              <a:rPr lang="en-US"/>
              <a:t>Opportunity to explore each </a:t>
            </a:r>
            <a:r>
              <a:rPr lang="en-US" err="1"/>
              <a:t>colour</a:t>
            </a:r>
            <a:r>
              <a:rPr lang="en-US"/>
              <a:t> or invite discussion.</a:t>
            </a:r>
          </a:p>
          <a:p>
            <a:endParaRPr lang="en-GB"/>
          </a:p>
          <a:p>
            <a:r>
              <a:rPr lang="en-GB"/>
              <a:t>So what are the advantages of each management/leadership style around the wheel?</a:t>
            </a:r>
          </a:p>
          <a:p>
            <a:r>
              <a:rPr lang="en-GB"/>
              <a:t>Red – visionary, quick decisive decision, clear, bold ideas – bad day may feel controlling, my way or the highway approach</a:t>
            </a:r>
          </a:p>
          <a:p>
            <a:r>
              <a:rPr lang="en-GB"/>
              <a:t>Yellow –motivational, empower individuals – bad day, we’re flicking through too many ideas, flapping in the wind approach.</a:t>
            </a:r>
          </a:p>
          <a:p>
            <a:r>
              <a:rPr lang="en-GB"/>
              <a:t>Green – nurturing, make sure whole team involved, collaboration – bad day, procrastination, so concerned with other’s feelings decisions never get made.</a:t>
            </a:r>
          </a:p>
          <a:p>
            <a:r>
              <a:rPr lang="en-GB"/>
              <a:t>Blue – organised, clear timeline, strategic, timescales, resources etc, realist, high standards – bad day, things might take a long time to get done, micromanagement, analysing everything.</a:t>
            </a:r>
          </a:p>
          <a:p>
            <a:endParaRPr lang="en-US"/>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smtClean="0"/>
              <a:pPr/>
              <a:t>26</a:t>
            </a:fld>
            <a:endParaRPr lang="en-GB"/>
          </a:p>
        </p:txBody>
      </p:sp>
      <p:sp>
        <p:nvSpPr>
          <p:cNvPr id="7" name="Slide Image Placeholder 6">
            <a:extLst>
              <a:ext uri="{FF2B5EF4-FFF2-40B4-BE49-F238E27FC236}">
                <a16:creationId xmlns:a16="http://schemas.microsoft.com/office/drawing/2014/main" id="{623FE5B0-EB96-AA8C-28D8-D25EB5C8620E}"/>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3991070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GB"/>
              <a:t>This is a particularly important slide to dwell on if there is a value judgement being made in an organisation, against one/some of the colours.</a:t>
            </a:r>
          </a:p>
          <a:p>
            <a:r>
              <a:rPr lang="en-GB"/>
              <a:t>Example: A Heavily dominant engineering orientated company that values blue behavioural preference but not yellow behavioural preference.</a:t>
            </a:r>
          </a:p>
          <a:p>
            <a:r>
              <a:rPr lang="en-GB"/>
              <a:t>Key Question: What happens if we have no yellow preference?</a:t>
            </a:r>
          </a:p>
          <a:p>
            <a:r>
              <a:rPr lang="en-GB"/>
              <a:t>Let them do the thinking: perhaps there might be no innovation … we might not grow …</a:t>
            </a:r>
          </a:p>
          <a:p>
            <a:endParaRPr lang="en-GB"/>
          </a:p>
          <a:p>
            <a:r>
              <a:rPr lang="en-GB"/>
              <a:t>Let’s take a moment to look at the resilient strengths and development areas of each colour – remember we’re looking at resilience not competence. </a:t>
            </a:r>
          </a:p>
          <a:p>
            <a:endParaRPr lang="en-GB"/>
          </a:p>
          <a:p>
            <a:r>
              <a:rPr lang="en-GB"/>
              <a:t>Resilience = where we perform at our best and for the longest time given any task. </a:t>
            </a:r>
          </a:p>
          <a:p>
            <a:r>
              <a:rPr lang="en-GB"/>
              <a:t>Not about what we’re good at but what gives us life and energy. </a:t>
            </a:r>
          </a:p>
          <a:p>
            <a:r>
              <a:rPr lang="en-GB"/>
              <a:t>You may be very good at things that are our lowest colour but it might drain you to do it. </a:t>
            </a:r>
          </a:p>
          <a:p>
            <a:r>
              <a:rPr lang="en-GB"/>
              <a:t>Example: Someone who is good at detailed, systematic administrative tasks but when their energy is low, planning goes out the window, details are missed and balls are dropped. Competence is high but resilience is low. </a:t>
            </a:r>
          </a:p>
          <a:p>
            <a:endParaRPr lang="en-GB"/>
          </a:p>
          <a:p>
            <a:r>
              <a:rPr lang="en-GB"/>
              <a:t>Colour does give us clues as to where we gather energy, so if we’re in a role that demands our lowest colour we need to look at how to structure our day in practical ways to work effectively for longer.</a:t>
            </a:r>
          </a:p>
          <a:p>
            <a:endParaRPr lang="en-GB"/>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a:pPr/>
              <a:t>27</a:t>
            </a:fld>
            <a:endParaRPr lang="en-GB"/>
          </a:p>
        </p:txBody>
      </p:sp>
      <p:sp>
        <p:nvSpPr>
          <p:cNvPr id="6" name="Slide Image Placeholder 5">
            <a:extLst>
              <a:ext uri="{FF2B5EF4-FFF2-40B4-BE49-F238E27FC236}">
                <a16:creationId xmlns:a16="http://schemas.microsoft.com/office/drawing/2014/main" id="{F1FAD01E-BECF-39CA-794F-27A0C79B1C5A}"/>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2071609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GB"/>
              <a:t>Good slide if you're looking to coach observable behaviours to help your clients grow.</a:t>
            </a:r>
          </a:p>
          <a:p>
            <a:endParaRPr lang="en-GB"/>
          </a:p>
          <a:p>
            <a:r>
              <a:rPr lang="en-GB"/>
              <a:t>These are the bad day behaviours where colour preferences are naturally weaker.</a:t>
            </a:r>
          </a:p>
          <a:p>
            <a:r>
              <a:rPr lang="en-GB"/>
              <a:t>Think of it like weight lifting, some muscles take some working out to get stronger.</a:t>
            </a:r>
          </a:p>
          <a:p>
            <a:r>
              <a:rPr lang="en-GB"/>
              <a:t>So it’s not that you can’t operate out of all the other colour strengths but just that you may need training.</a:t>
            </a:r>
          </a:p>
          <a:p>
            <a:endParaRPr lang="en-GB"/>
          </a:p>
          <a:p>
            <a:r>
              <a:rPr lang="en-GB"/>
              <a:t>C-</a:t>
            </a:r>
            <a:r>
              <a:rPr lang="en-GB" err="1"/>
              <a:t>me’s</a:t>
            </a:r>
            <a:r>
              <a:rPr lang="en-GB"/>
              <a:t> selling point as a tool is that it’s looking at observable behaviours, it’s not challenging people’s values or beliefs but what behaviours someone is choosing to display and adapt in their context. It is easier to coach and adapt behaviour than personality.</a:t>
            </a:r>
          </a:p>
          <a:p>
            <a:endParaRPr lang="en-GB"/>
          </a:p>
          <a:p>
            <a:endParaRPr lang="en-GB"/>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a:pPr/>
              <a:t>28</a:t>
            </a:fld>
            <a:endParaRPr lang="en-GB"/>
          </a:p>
        </p:txBody>
      </p:sp>
      <p:sp>
        <p:nvSpPr>
          <p:cNvPr id="6" name="Slide Image Placeholder 5">
            <a:extLst>
              <a:ext uri="{FF2B5EF4-FFF2-40B4-BE49-F238E27FC236}">
                <a16:creationId xmlns:a16="http://schemas.microsoft.com/office/drawing/2014/main" id="{0A4EB5BB-25CD-9868-61B6-9489339215E9}"/>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4245365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GB"/>
              <a:t>SELECT 4 OF THESE OPTIONS FOR YOUR WORKSHOP</a:t>
            </a:r>
          </a:p>
          <a:p>
            <a:endParaRPr lang="en-GB"/>
          </a:p>
          <a:p>
            <a:r>
              <a:rPr lang="en-GB"/>
              <a:t>A fun game designed to apply what your clients have learned so far</a:t>
            </a:r>
          </a:p>
          <a:p>
            <a:endParaRPr lang="en-GB"/>
          </a:p>
          <a:p>
            <a:r>
              <a:rPr lang="en-GB"/>
              <a:t>We have come up with a range of celebrities we hope most people will know, and who we think show a range of different colour combinations.</a:t>
            </a:r>
          </a:p>
          <a:p>
            <a:endParaRPr lang="en-GB"/>
          </a:p>
          <a:p>
            <a:r>
              <a:rPr lang="en-GB"/>
              <a:t>You could choose any character/celebrity or even car brands.</a:t>
            </a:r>
          </a:p>
          <a:p>
            <a:r>
              <a:rPr lang="en-GB"/>
              <a:t>Could be industry specific.</a:t>
            </a:r>
          </a:p>
          <a:p>
            <a:endParaRPr lang="en-GB"/>
          </a:p>
          <a:p>
            <a:r>
              <a:rPr lang="en-GB"/>
              <a:t>ACTION: Using the chat box please write in what top 2 colours you think each celebrity displays. If you’ve never heard of the celebrity then have a guess from the description I give.</a:t>
            </a:r>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smtClean="0"/>
              <a:pPr/>
              <a:t>29</a:t>
            </a:fld>
            <a:endParaRPr lang="en-GB"/>
          </a:p>
        </p:txBody>
      </p:sp>
      <p:sp>
        <p:nvSpPr>
          <p:cNvPr id="7" name="Slide Image Placeholder 6">
            <a:extLst>
              <a:ext uri="{FF2B5EF4-FFF2-40B4-BE49-F238E27FC236}">
                <a16:creationId xmlns:a16="http://schemas.microsoft.com/office/drawing/2014/main" id="{2B9D9DF0-0877-697E-5204-F15F8F3121D5}"/>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1543185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GB"/>
              <a:t>If delivering remotely: </a:t>
            </a:r>
          </a:p>
          <a:p>
            <a:r>
              <a:rPr lang="en-GB"/>
              <a:t>WELCOME everyone on grid view (share slides later).</a:t>
            </a:r>
          </a:p>
          <a:p>
            <a:endParaRPr lang="en-GB"/>
          </a:p>
          <a:p>
            <a:r>
              <a:rPr lang="en-GB"/>
              <a:t>Give a very brief personal introduction</a:t>
            </a:r>
          </a:p>
          <a:p>
            <a:r>
              <a:rPr lang="en-GB"/>
              <a:t>PURPOSE: The purpose of this workshop is ……</a:t>
            </a:r>
          </a:p>
          <a:p>
            <a:r>
              <a:rPr lang="en-GB"/>
              <a:t>PROGRAMME: The timeline for today is ….</a:t>
            </a:r>
          </a:p>
          <a:p>
            <a:endParaRPr lang="en-GB"/>
          </a:p>
          <a:p>
            <a:r>
              <a:rPr lang="en-GB"/>
              <a:t>If RECORDING SESSION: Let the clients know at the start. </a:t>
            </a:r>
          </a:p>
          <a:p>
            <a:endParaRPr lang="en-GB"/>
          </a:p>
          <a:p>
            <a:endParaRPr lang="en-GB"/>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smtClean="0"/>
              <a:pPr/>
              <a:t>3</a:t>
            </a:fld>
            <a:endParaRPr lang="en-GB"/>
          </a:p>
        </p:txBody>
      </p:sp>
      <p:sp>
        <p:nvSpPr>
          <p:cNvPr id="13" name="Slide Image Placeholder 12">
            <a:extLst>
              <a:ext uri="{FF2B5EF4-FFF2-40B4-BE49-F238E27FC236}">
                <a16:creationId xmlns:a16="http://schemas.microsoft.com/office/drawing/2014/main" id="{0AC98CC3-94F4-DA89-9DAD-1F674A1FA942}"/>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2588204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US" dirty="0"/>
              <a:t>Kier Starmer</a:t>
            </a:r>
          </a:p>
          <a:p>
            <a:r>
              <a:rPr lang="en-US" dirty="0"/>
              <a:t>British Prime Minister</a:t>
            </a:r>
          </a:p>
          <a:p>
            <a:r>
              <a:rPr lang="en-US" dirty="0"/>
              <a:t>- Detailed, serious, once he has a view he is hard to change</a:t>
            </a:r>
          </a:p>
          <a:p>
            <a:endParaRPr lang="en-US" dirty="0"/>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smtClean="0"/>
              <a:pPr/>
              <a:t>30</a:t>
            </a:fld>
            <a:endParaRPr lang="en-GB"/>
          </a:p>
        </p:txBody>
      </p:sp>
      <p:sp>
        <p:nvSpPr>
          <p:cNvPr id="6" name="Slide Image Placeholder 5">
            <a:extLst>
              <a:ext uri="{FF2B5EF4-FFF2-40B4-BE49-F238E27FC236}">
                <a16:creationId xmlns:a16="http://schemas.microsoft.com/office/drawing/2014/main" id="{E64E4399-9F29-8D2F-21F5-7596A1F12349}"/>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20478377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US"/>
              <a:t>Mary Berry</a:t>
            </a:r>
          </a:p>
          <a:p>
            <a:r>
              <a:rPr lang="en-US"/>
              <a:t>Cook and TV personality</a:t>
            </a:r>
          </a:p>
          <a:p>
            <a:r>
              <a:rPr lang="en-US"/>
              <a:t>- Sociable/calm/gentle/methodical</a:t>
            </a:r>
          </a:p>
          <a:p>
            <a:endParaRPr lang="en-US"/>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smtClean="0"/>
              <a:pPr/>
              <a:t>31</a:t>
            </a:fld>
            <a:endParaRPr lang="en-GB"/>
          </a:p>
        </p:txBody>
      </p:sp>
      <p:sp>
        <p:nvSpPr>
          <p:cNvPr id="6" name="Slide Image Placeholder 5">
            <a:extLst>
              <a:ext uri="{FF2B5EF4-FFF2-40B4-BE49-F238E27FC236}">
                <a16:creationId xmlns:a16="http://schemas.microsoft.com/office/drawing/2014/main" id="{AA40684B-C1D0-AA8C-2E4F-D4705523012D}"/>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4746514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US"/>
              <a:t>Marcus Rashford</a:t>
            </a:r>
          </a:p>
          <a:p>
            <a:r>
              <a:rPr lang="en-US"/>
              <a:t>Cross-type: Green/Red. </a:t>
            </a:r>
          </a:p>
          <a:p>
            <a:r>
              <a:rPr lang="en-US"/>
              <a:t>He leads with his Green but then challenges the status quo and isn't afraid to step forward and lead and do things differently.</a:t>
            </a:r>
          </a:p>
          <a:p>
            <a:endParaRPr lang="en-US"/>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smtClean="0"/>
              <a:pPr/>
              <a:t>32</a:t>
            </a:fld>
            <a:endParaRPr lang="en-GB"/>
          </a:p>
        </p:txBody>
      </p:sp>
      <p:sp>
        <p:nvSpPr>
          <p:cNvPr id="7" name="Slide Image Placeholder 6">
            <a:extLst>
              <a:ext uri="{FF2B5EF4-FFF2-40B4-BE49-F238E27FC236}">
                <a16:creationId xmlns:a16="http://schemas.microsoft.com/office/drawing/2014/main" id="{14F96A88-97BA-EF58-12CA-A1A6BC4B9F52}"/>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7943900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US"/>
              <a:t>Gordon Ramsay</a:t>
            </a:r>
          </a:p>
          <a:p>
            <a:r>
              <a:rPr lang="en-US"/>
              <a:t>Cook and TV personality</a:t>
            </a:r>
          </a:p>
          <a:p>
            <a:r>
              <a:rPr lang="en-US"/>
              <a:t>- Straight talking, direct, loud, likes his own advice, enthusiastic</a:t>
            </a:r>
          </a:p>
          <a:p>
            <a:endParaRPr lang="en-US"/>
          </a:p>
          <a:p>
            <a:endParaRPr lang="en-US"/>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smtClean="0"/>
              <a:pPr/>
              <a:t>33</a:t>
            </a:fld>
            <a:endParaRPr lang="en-GB"/>
          </a:p>
        </p:txBody>
      </p:sp>
      <p:sp>
        <p:nvSpPr>
          <p:cNvPr id="7" name="Slide Image Placeholder 6">
            <a:extLst>
              <a:ext uri="{FF2B5EF4-FFF2-40B4-BE49-F238E27FC236}">
                <a16:creationId xmlns:a16="http://schemas.microsoft.com/office/drawing/2014/main" id="{FF6FC02F-1A7F-5E1C-3553-31F2EB9C022B}"/>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39418605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US"/>
              <a:t>Michelle Obama</a:t>
            </a:r>
          </a:p>
          <a:p>
            <a:r>
              <a:rPr lang="en-US"/>
              <a:t>Former First Lady to Barak Obama</a:t>
            </a:r>
          </a:p>
          <a:p>
            <a:r>
              <a:rPr lang="en-US"/>
              <a:t>- Confident, driven, visionary, compassionate, advocate</a:t>
            </a:r>
          </a:p>
          <a:p>
            <a:endParaRPr lang="en-US"/>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smtClean="0"/>
              <a:pPr/>
              <a:t>34</a:t>
            </a:fld>
            <a:endParaRPr lang="en-GB"/>
          </a:p>
        </p:txBody>
      </p:sp>
      <p:sp>
        <p:nvSpPr>
          <p:cNvPr id="7" name="Slide Image Placeholder 6">
            <a:extLst>
              <a:ext uri="{FF2B5EF4-FFF2-40B4-BE49-F238E27FC236}">
                <a16:creationId xmlns:a16="http://schemas.microsoft.com/office/drawing/2014/main" id="{FB7492B3-344E-9F16-5751-4BB823988D0D}"/>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35315974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US"/>
              <a:t>Ferrari</a:t>
            </a:r>
          </a:p>
          <a:p>
            <a:r>
              <a:rPr lang="en-US"/>
              <a:t>- Fast paced, driven, </a:t>
            </a:r>
            <a:r>
              <a:rPr lang="en-US" err="1"/>
              <a:t>centre</a:t>
            </a:r>
            <a:r>
              <a:rPr lang="en-US"/>
              <a:t> of attention, talk of the party, bold.</a:t>
            </a:r>
          </a:p>
          <a:p>
            <a:endParaRPr lang="en-US"/>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smtClean="0"/>
              <a:pPr/>
              <a:t>35</a:t>
            </a:fld>
            <a:endParaRPr lang="en-GB"/>
          </a:p>
        </p:txBody>
      </p:sp>
      <p:sp>
        <p:nvSpPr>
          <p:cNvPr id="7" name="Slide Image Placeholder 6">
            <a:extLst>
              <a:ext uri="{FF2B5EF4-FFF2-40B4-BE49-F238E27FC236}">
                <a16:creationId xmlns:a16="http://schemas.microsoft.com/office/drawing/2014/main" id="{9BFA8502-23F8-8C39-875C-CAE5AF2EA9A5}"/>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16627556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US"/>
              <a:t>VW Camper Van</a:t>
            </a:r>
          </a:p>
          <a:p>
            <a:r>
              <a:rPr lang="en-US"/>
              <a:t>- Fun, free-spirited, adventurous, relational, slower pace.</a:t>
            </a:r>
          </a:p>
          <a:p>
            <a:endParaRPr lang="en-US"/>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a:pPr/>
              <a:t>36</a:t>
            </a:fld>
            <a:endParaRPr lang="en-GB"/>
          </a:p>
        </p:txBody>
      </p:sp>
      <p:sp>
        <p:nvSpPr>
          <p:cNvPr id="7" name="Slide Image Placeholder 6">
            <a:extLst>
              <a:ext uri="{FF2B5EF4-FFF2-40B4-BE49-F238E27FC236}">
                <a16:creationId xmlns:a16="http://schemas.microsoft.com/office/drawing/2014/main" id="{7A6D1C5C-0456-309C-6D44-ACE20CBFFA12}"/>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14103807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US"/>
              <a:t>Toyota Hybrid</a:t>
            </a:r>
          </a:p>
          <a:p>
            <a:r>
              <a:rPr lang="en-US"/>
              <a:t>- Environmentally friendly, family and business use, efficiency.</a:t>
            </a:r>
          </a:p>
          <a:p>
            <a:endParaRPr lang="en-US"/>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smtClean="0"/>
              <a:pPr/>
              <a:t>37</a:t>
            </a:fld>
            <a:endParaRPr lang="en-GB"/>
          </a:p>
        </p:txBody>
      </p:sp>
      <p:sp>
        <p:nvSpPr>
          <p:cNvPr id="7" name="Slide Image Placeholder 6">
            <a:extLst>
              <a:ext uri="{FF2B5EF4-FFF2-40B4-BE49-F238E27FC236}">
                <a16:creationId xmlns:a16="http://schemas.microsoft.com/office/drawing/2014/main" id="{3268CDC8-7918-8A50-DBE7-1F4846849C87}"/>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19392868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US"/>
              <a:t>Tesla</a:t>
            </a:r>
          </a:p>
          <a:p>
            <a:r>
              <a:rPr lang="en-US"/>
              <a:t>- Precision, detail in styling, efficient, fast paced, high performance.</a:t>
            </a:r>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smtClean="0"/>
              <a:pPr/>
              <a:t>38</a:t>
            </a:fld>
            <a:endParaRPr lang="en-GB"/>
          </a:p>
        </p:txBody>
      </p:sp>
      <p:sp>
        <p:nvSpPr>
          <p:cNvPr id="7" name="Slide Image Placeholder 6">
            <a:extLst>
              <a:ext uri="{FF2B5EF4-FFF2-40B4-BE49-F238E27FC236}">
                <a16:creationId xmlns:a16="http://schemas.microsoft.com/office/drawing/2014/main" id="{A6225F13-9699-32BE-B34A-4F363881F60C}"/>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35636561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GB"/>
              <a:t>Summary slide: to contextualise where C-me fits in to the background of psychometric testing.</a:t>
            </a:r>
            <a:endParaRPr lang="en-US"/>
          </a:p>
          <a:p>
            <a:endParaRPr lang="en-GB"/>
          </a:p>
          <a:p>
            <a:r>
              <a:rPr lang="en-GB"/>
              <a:t>Throughout history it has been observed that there are differences between people and how we interpret these differences (N.B. For more information, please refer to the Accreditation manual).</a:t>
            </a:r>
          </a:p>
          <a:p>
            <a:r>
              <a:rPr lang="en-GB"/>
              <a:t> </a:t>
            </a:r>
          </a:p>
          <a:p>
            <a:r>
              <a:rPr lang="en-GB"/>
              <a:t>Carl Jung early 1900s (Swiss psychiatrist and psychoanalyst)</a:t>
            </a:r>
          </a:p>
          <a:p>
            <a:r>
              <a:rPr lang="en-GB"/>
              <a:t>	- Jung was key in developing analytic psychology (now referred to as Jungian analysis).</a:t>
            </a:r>
          </a:p>
          <a:p>
            <a:r>
              <a:rPr lang="en-GB"/>
              <a:t>	- Developed an axis of psychology (thinking/feeling) - this axis displayed behaviour as a scale rather than as absolutes.</a:t>
            </a:r>
          </a:p>
          <a:p>
            <a:endParaRPr lang="en-GB"/>
          </a:p>
          <a:p>
            <a:r>
              <a:rPr lang="en-GB"/>
              <a:t>C-me was founded in 2013</a:t>
            </a:r>
          </a:p>
          <a:p>
            <a:r>
              <a:rPr lang="en-GB"/>
              <a:t>	- Developed our own more accurate algorithm (based on database of </a:t>
            </a:r>
          </a:p>
          <a:p>
            <a:r>
              <a:rPr lang="en-GB"/>
              <a:t>                            35,000+ statements).</a:t>
            </a:r>
          </a:p>
          <a:p>
            <a:r>
              <a:rPr lang="en-GB"/>
              <a:t>	- Removed labels and numbers.</a:t>
            </a:r>
          </a:p>
          <a:p>
            <a:r>
              <a:rPr lang="en-GB"/>
              <a:t>	- Developed reports that speak to observable behaviour which we can shape.</a:t>
            </a:r>
          </a:p>
          <a:p>
            <a:r>
              <a:rPr lang="en-GB"/>
              <a:t>	- Assess Conscious and Unconscious preferences.</a:t>
            </a:r>
            <a:endParaRPr lang="en-US"/>
          </a:p>
          <a:p>
            <a:endParaRPr lang="en-GB"/>
          </a:p>
          <a:p>
            <a:r>
              <a:rPr lang="en-GB"/>
              <a:t>Why colour?</a:t>
            </a:r>
            <a:r>
              <a:rPr lang="en-US"/>
              <a:t> </a:t>
            </a:r>
            <a:r>
              <a:rPr lang="en-GB"/>
              <a:t>Colours blends, whereas words and numbers don’t. They can leave people feeling boxed.</a:t>
            </a:r>
          </a:p>
          <a:p>
            <a:endParaRPr lang="en-GB"/>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a:pPr/>
              <a:t>39</a:t>
            </a:fld>
            <a:endParaRPr lang="en-GB"/>
          </a:p>
        </p:txBody>
      </p:sp>
      <p:sp>
        <p:nvSpPr>
          <p:cNvPr id="7" name="Slide Image Placeholder 6">
            <a:extLst>
              <a:ext uri="{FF2B5EF4-FFF2-40B4-BE49-F238E27FC236}">
                <a16:creationId xmlns:a16="http://schemas.microsoft.com/office/drawing/2014/main" id="{837B98FD-ACD7-5564-D1D5-BB262A2B9C55}"/>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263199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GB"/>
              <a:t>C-me is an independent company which has been operating for 10 years, specialising in behavioural profiling.  </a:t>
            </a:r>
          </a:p>
          <a:p>
            <a:endParaRPr lang="en-GB"/>
          </a:p>
          <a:p>
            <a:r>
              <a:rPr lang="en-GB"/>
              <a:t>In combining modern technology with psychometric insights, C-me have worked to develop a tool that is intuitive, memorable and can effect lasting change in </a:t>
            </a:r>
          </a:p>
          <a:p>
            <a:r>
              <a:rPr lang="en-GB"/>
              <a:t>Individuals </a:t>
            </a:r>
          </a:p>
          <a:p>
            <a:r>
              <a:rPr lang="en-GB"/>
              <a:t>Teams </a:t>
            </a:r>
          </a:p>
          <a:p>
            <a:r>
              <a:rPr lang="en-GB"/>
              <a:t>Organisations to perform at their best.</a:t>
            </a:r>
          </a:p>
          <a:p>
            <a:endParaRPr lang="en-GB"/>
          </a:p>
          <a:p>
            <a:r>
              <a:rPr lang="en-GB"/>
              <a:t>The main focus of C-Me is ‘application’: it is their aim to create great reports but realise you and our clients want to see lasting change and impact by changing behaviour. </a:t>
            </a:r>
          </a:p>
          <a:p>
            <a:endParaRPr lang="en-GB"/>
          </a:p>
          <a:p>
            <a:r>
              <a:rPr lang="en-GB"/>
              <a:t>So the report has been designed to be focussed on action and simple application, therefore ensuring your job is as simple as possible as well as effective.</a:t>
            </a:r>
          </a:p>
          <a:p>
            <a:endParaRPr lang="en-GB"/>
          </a:p>
          <a:p>
            <a:endParaRPr lang="en-GB"/>
          </a:p>
          <a:p>
            <a:endParaRPr lang="en-GB"/>
          </a:p>
          <a:p>
            <a:endParaRPr lang="en-GB"/>
          </a:p>
          <a:p>
            <a:endParaRPr lang="en-US"/>
          </a:p>
          <a:p>
            <a:r>
              <a:rPr lang="en-US"/>
              <a:t>​</a:t>
            </a:r>
            <a:endParaRPr lang="en-GB"/>
          </a:p>
          <a:p>
            <a:endParaRPr lang="en-GB"/>
          </a:p>
          <a:p>
            <a:endParaRPr lang="en-GB"/>
          </a:p>
        </p:txBody>
      </p:sp>
      <p:sp>
        <p:nvSpPr>
          <p:cNvPr id="4" name="Header Placeholder 3"/>
          <p:cNvSpPr>
            <a:spLocks noGrp="1"/>
          </p:cNvSpPr>
          <p:nvPr>
            <p:ph type="hdr" sz="quarter" idx="10"/>
          </p:nvPr>
        </p:nvSpPr>
        <p:spPr>
          <a:xfrm>
            <a:off x="2" y="3"/>
            <a:ext cx="2946276" cy="498365"/>
          </a:xfrm>
          <a:prstGeom prst="rect">
            <a:avLst/>
          </a:prstGeom>
        </p:spPr>
        <p:txBody>
          <a:bodyPr/>
          <a:lstStyle/>
          <a:p>
            <a:r>
              <a:rPr lang="en-GB"/>
              <a:t>C me Company Overview</a:t>
            </a:r>
          </a:p>
        </p:txBody>
      </p:sp>
      <p:sp>
        <p:nvSpPr>
          <p:cNvPr id="10" name="Slide Image Placeholder 9">
            <a:extLst>
              <a:ext uri="{FF2B5EF4-FFF2-40B4-BE49-F238E27FC236}">
                <a16:creationId xmlns:a16="http://schemas.microsoft.com/office/drawing/2014/main" id="{246DD50B-6140-6AB5-07CA-E71597FCC7D0}"/>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42228594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GB"/>
              <a:t>Let's look at the axis C-me uses to represent Jungian psychology on the colour wheel -  to give you clear understanding of how the colour wheel works.</a:t>
            </a:r>
          </a:p>
          <a:p>
            <a:endParaRPr lang="en-GB"/>
          </a:p>
          <a:p>
            <a:r>
              <a:rPr lang="en-GB"/>
              <a:t>(N.B. Chapter 5 of the Accreditation Manual provides further notes on the Jungian foundations of C-me).</a:t>
            </a:r>
          </a:p>
          <a:p>
            <a:endParaRPr lang="en-GB"/>
          </a:p>
          <a:p>
            <a:r>
              <a:rPr lang="en-GB"/>
              <a:t>HORIZONTAL AXIS: Looks at how we’re making our decisions and how we relate to different situations in life.</a:t>
            </a:r>
          </a:p>
          <a:p>
            <a:endParaRPr lang="en-GB"/>
          </a:p>
          <a:p>
            <a:r>
              <a:rPr lang="en-GB"/>
              <a:t>EXPLAIN THE SLIDE:</a:t>
            </a:r>
          </a:p>
          <a:p>
            <a:r>
              <a:rPr lang="en-GB"/>
              <a:t>Top of wheel = THINKING PREFERENCE  – ‘head’.</a:t>
            </a:r>
          </a:p>
          <a:p>
            <a:r>
              <a:rPr lang="en-GB"/>
              <a:t>Bottom of wheel = FEELING PREFERENCE  – ‘heart’.</a:t>
            </a:r>
          </a:p>
          <a:p>
            <a:endParaRPr lang="en-GB"/>
          </a:p>
          <a:p>
            <a:endParaRPr lang="en-GB"/>
          </a:p>
          <a:p>
            <a:endParaRPr lang="en-GB"/>
          </a:p>
          <a:p>
            <a:endParaRPr lang="en-GB"/>
          </a:p>
          <a:p>
            <a:endParaRPr lang="en-GB"/>
          </a:p>
          <a:p>
            <a:r>
              <a:rPr lang="en-GB"/>
              <a:t> </a:t>
            </a:r>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smtClean="0"/>
              <a:pPr/>
              <a:t>40</a:t>
            </a:fld>
            <a:endParaRPr lang="en-GB"/>
          </a:p>
        </p:txBody>
      </p:sp>
      <p:sp>
        <p:nvSpPr>
          <p:cNvPr id="7" name="Slide Image Placeholder 6">
            <a:extLst>
              <a:ext uri="{FF2B5EF4-FFF2-40B4-BE49-F238E27FC236}">
                <a16:creationId xmlns:a16="http://schemas.microsoft.com/office/drawing/2014/main" id="{99754064-196D-9436-C0FA-604A02F9334A}"/>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27799457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GB"/>
              <a:t>VERTICAL AXIS: Looks at what energises us and how we process information.</a:t>
            </a:r>
          </a:p>
          <a:p>
            <a:endParaRPr lang="en-GB"/>
          </a:p>
          <a:p>
            <a:r>
              <a:rPr lang="en-GB"/>
              <a:t>EXPLAIN THE SLIDE:</a:t>
            </a:r>
          </a:p>
          <a:p>
            <a:r>
              <a:rPr lang="en-GB"/>
              <a:t>Right side of wheel = EXTRAVERTED PREFERENCE.</a:t>
            </a:r>
          </a:p>
          <a:p>
            <a:r>
              <a:rPr lang="en-GB"/>
              <a:t>Left side of wheel = REFLECTIVE PREFERENCE  (N.B. </a:t>
            </a:r>
            <a:r>
              <a:rPr lang="en-US"/>
              <a:t>Reflective (not introverted) – language changes and the meanings of words change in time. We have found that there aren’t as many negative associations with the word ‘reflective’ as there are with the word ‘introverted’ in our culture today. </a:t>
            </a:r>
          </a:p>
          <a:p>
            <a:endParaRPr lang="en-GB"/>
          </a:p>
          <a:p>
            <a:r>
              <a:rPr lang="en-GB"/>
              <a:t>N.B. Sometimes top &amp; bottom/left &amp; right are more obvious than someone’s colours, until you see their profile.</a:t>
            </a:r>
          </a:p>
          <a:p>
            <a:endParaRPr lang="en-GB"/>
          </a:p>
          <a:p>
            <a:endParaRPr lang="en-US"/>
          </a:p>
          <a:p>
            <a:endParaRPr lang="en-US"/>
          </a:p>
          <a:p>
            <a:r>
              <a:rPr lang="en-US"/>
              <a:t>    </a:t>
            </a:r>
          </a:p>
          <a:p>
            <a:endParaRPr lang="en-US"/>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smtClean="0"/>
              <a:pPr/>
              <a:t>41</a:t>
            </a:fld>
            <a:endParaRPr lang="en-GB"/>
          </a:p>
        </p:txBody>
      </p:sp>
      <p:sp>
        <p:nvSpPr>
          <p:cNvPr id="7" name="Slide Image Placeholder 6">
            <a:extLst>
              <a:ext uri="{FF2B5EF4-FFF2-40B4-BE49-F238E27FC236}">
                <a16:creationId xmlns:a16="http://schemas.microsoft.com/office/drawing/2014/main" id="{B5A20C23-E192-B007-4E93-3F6F9D8E9B55}"/>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39681438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US"/>
              <a:t>The graphs </a:t>
            </a:r>
            <a:r>
              <a:rPr lang="en-US" err="1"/>
              <a:t>summarise</a:t>
            </a:r>
            <a:r>
              <a:rPr lang="en-US"/>
              <a:t> the whole of the report - They are the prescription/the lens, through which we look at all of the </a:t>
            </a:r>
            <a:r>
              <a:rPr lang="en-US" err="1"/>
              <a:t>behaviours</a:t>
            </a:r>
            <a:r>
              <a:rPr lang="en-US"/>
              <a:t> in our report. </a:t>
            </a:r>
          </a:p>
          <a:p>
            <a:endParaRPr lang="en-US"/>
          </a:p>
          <a:p>
            <a:r>
              <a:rPr lang="en-US"/>
              <a:t>Brief Explanation of 3 visuals.</a:t>
            </a:r>
          </a:p>
          <a:p>
            <a:endParaRPr lang="en-US"/>
          </a:p>
          <a:p>
            <a:r>
              <a:rPr lang="en-US"/>
              <a:t>Adapted </a:t>
            </a:r>
            <a:r>
              <a:rPr lang="en-US" err="1"/>
              <a:t>Behaviour</a:t>
            </a:r>
            <a:endParaRPr lang="en-US"/>
          </a:p>
          <a:p>
            <a:r>
              <a:rPr lang="en-US"/>
              <a:t>Conscious, more filtered graph</a:t>
            </a:r>
          </a:p>
          <a:p>
            <a:r>
              <a:rPr lang="en-US"/>
              <a:t>How </a:t>
            </a:r>
            <a:r>
              <a:rPr lang="en-US" err="1"/>
              <a:t>behaviours</a:t>
            </a:r>
            <a:r>
              <a:rPr lang="en-US"/>
              <a:t> are adapted, modified in particular circumstances to do well in the world.</a:t>
            </a:r>
          </a:p>
          <a:p>
            <a:r>
              <a:rPr lang="en-US"/>
              <a:t>Metaphor: Like preparing yourself for a photo that the world will see #selfie.</a:t>
            </a:r>
          </a:p>
          <a:p>
            <a:r>
              <a:rPr lang="en-US"/>
              <a:t>Individual statements in profiles and </a:t>
            </a:r>
            <a:r>
              <a:rPr lang="en-US" err="1"/>
              <a:t>Colour</a:t>
            </a:r>
            <a:r>
              <a:rPr lang="en-US"/>
              <a:t> Wheel Position drawn from information from this Adapted graph.</a:t>
            </a:r>
          </a:p>
          <a:p>
            <a:endParaRPr lang="en-US"/>
          </a:p>
          <a:p>
            <a:r>
              <a:rPr lang="en-US"/>
              <a:t>Natural </a:t>
            </a:r>
            <a:r>
              <a:rPr lang="en-US" err="1"/>
              <a:t>Behaviour</a:t>
            </a:r>
            <a:endParaRPr lang="en-US"/>
          </a:p>
          <a:p>
            <a:r>
              <a:rPr lang="en-US"/>
              <a:t>Less conscious graph.</a:t>
            </a:r>
          </a:p>
          <a:p>
            <a:r>
              <a:rPr lang="en-US"/>
              <a:t>Illustrating </a:t>
            </a:r>
            <a:r>
              <a:rPr lang="en-US" err="1"/>
              <a:t>behaviours</a:t>
            </a:r>
            <a:r>
              <a:rPr lang="en-US"/>
              <a:t> in situations of rest and stress - less filtered </a:t>
            </a:r>
            <a:r>
              <a:rPr lang="en-US" err="1"/>
              <a:t>behaviour</a:t>
            </a:r>
            <a:r>
              <a:rPr lang="en-US"/>
              <a:t>.</a:t>
            </a:r>
          </a:p>
          <a:p>
            <a:r>
              <a:rPr lang="en-US"/>
              <a:t>Revert to type </a:t>
            </a:r>
            <a:r>
              <a:rPr lang="en-US" err="1"/>
              <a:t>behaviour</a:t>
            </a:r>
            <a:r>
              <a:rPr lang="en-US"/>
              <a:t>.</a:t>
            </a:r>
          </a:p>
          <a:p>
            <a:r>
              <a:rPr lang="en-US"/>
              <a:t>Metaphor: Like having a photo taken of you across the room #nofilter.</a:t>
            </a:r>
          </a:p>
          <a:p>
            <a:endParaRPr lang="en-US"/>
          </a:p>
          <a:p>
            <a:r>
              <a:rPr lang="en-US"/>
              <a:t>Wheel Position</a:t>
            </a:r>
          </a:p>
          <a:p>
            <a:r>
              <a:rPr lang="en-US"/>
              <a:t>Not boxing you but highlighting </a:t>
            </a:r>
            <a:r>
              <a:rPr lang="en-US" err="1"/>
              <a:t>colour</a:t>
            </a:r>
            <a:r>
              <a:rPr lang="en-US"/>
              <a:t> balance and resilient </a:t>
            </a:r>
            <a:r>
              <a:rPr lang="en-US" err="1"/>
              <a:t>behavioural</a:t>
            </a:r>
            <a:r>
              <a:rPr lang="en-US"/>
              <a:t> </a:t>
            </a:r>
            <a:r>
              <a:rPr lang="en-US" err="1"/>
              <a:t>colours</a:t>
            </a:r>
            <a:r>
              <a:rPr lang="en-US"/>
              <a:t>.</a:t>
            </a:r>
          </a:p>
          <a:p>
            <a:endParaRPr lang="en-US"/>
          </a:p>
          <a:p>
            <a:r>
              <a:rPr lang="en-US"/>
              <a:t>Based on Adapted Graph.</a:t>
            </a:r>
          </a:p>
          <a:p>
            <a:endParaRPr lang="en-US"/>
          </a:p>
          <a:p>
            <a:r>
              <a:rPr lang="en-US"/>
              <a:t>The scale we use:</a:t>
            </a:r>
          </a:p>
          <a:p>
            <a:r>
              <a:rPr lang="en-US"/>
              <a:t>0-55 is the number scale we use to plot your answers.</a:t>
            </a:r>
          </a:p>
          <a:p>
            <a:r>
              <a:rPr lang="en-US"/>
              <a:t>Anything above 23 (approx.) we consider a resilient strength and a significant outcome to take notice of. </a:t>
            </a:r>
          </a:p>
          <a:p>
            <a:r>
              <a:rPr lang="en-US"/>
              <a:t>We really suggest you look at the order and not the exact number each one is.</a:t>
            </a:r>
          </a:p>
          <a:p>
            <a:endParaRPr lang="en-US"/>
          </a:p>
          <a:p>
            <a:r>
              <a:rPr lang="en-US"/>
              <a:t>There are two different algorithms working as you answer the questionnaire:</a:t>
            </a:r>
          </a:p>
          <a:p>
            <a:r>
              <a:rPr lang="en-US"/>
              <a:t>One is looking at your conscious answers, how you like to be seen by others and choose to behave. </a:t>
            </a:r>
          </a:p>
          <a:p>
            <a:r>
              <a:rPr lang="en-US"/>
              <a:t>The other is looking at your less-conscious answers. </a:t>
            </a:r>
            <a:r>
              <a:rPr lang="en-US" err="1"/>
              <a:t>Behaviour</a:t>
            </a:r>
            <a:r>
              <a:rPr lang="en-US"/>
              <a:t> that is less evident day-to-day.</a:t>
            </a:r>
          </a:p>
          <a:p>
            <a:r>
              <a:rPr lang="en-US"/>
              <a:t>The test works by reflecting how you ranked the statements, none of them will be an exact reflection of how you see yourself.</a:t>
            </a:r>
          </a:p>
          <a:p>
            <a:endParaRPr lang="en-US"/>
          </a:p>
          <a:p>
            <a:r>
              <a:rPr lang="en-US"/>
              <a:t>Key language to use:</a:t>
            </a:r>
          </a:p>
          <a:p>
            <a:r>
              <a:rPr lang="en-US"/>
              <a:t>it seems that this is your preferred choice, </a:t>
            </a:r>
          </a:p>
          <a:p>
            <a:r>
              <a:rPr lang="en-US"/>
              <a:t>from the answers you gave, </a:t>
            </a:r>
          </a:p>
          <a:p>
            <a:r>
              <a:rPr lang="en-US"/>
              <a:t>the choices you made. </a:t>
            </a:r>
          </a:p>
          <a:p>
            <a:endParaRPr lang="en-US"/>
          </a:p>
          <a:p>
            <a:r>
              <a:rPr lang="en-US"/>
              <a:t>Identifying when a colleague is operating from their adapted or natural graph:</a:t>
            </a:r>
          </a:p>
          <a:p>
            <a:r>
              <a:rPr lang="en-US"/>
              <a:t>Once you know your colleague’s profiles (adapted and natural graphs) you get to choose to alter the way you’re working to help them out. </a:t>
            </a:r>
          </a:p>
          <a:p>
            <a:r>
              <a:rPr lang="en-US"/>
              <a:t>Perhaps think how to flex in order to reduce their stress </a:t>
            </a:r>
            <a:r>
              <a:rPr lang="en-US" err="1"/>
              <a:t>behaviour</a:t>
            </a:r>
            <a:r>
              <a:rPr lang="en-US"/>
              <a:t>, cut them some slack</a:t>
            </a:r>
          </a:p>
          <a:p>
            <a:endParaRPr lang="en-US"/>
          </a:p>
          <a:p>
            <a:r>
              <a:rPr lang="en-US"/>
              <a:t>When to use the graphs</a:t>
            </a:r>
          </a:p>
          <a:p>
            <a:r>
              <a:rPr lang="en-US"/>
              <a:t>The graphs are good for coaching and reviewing staff wellbeing</a:t>
            </a:r>
          </a:p>
          <a:p>
            <a:r>
              <a:rPr lang="en-US"/>
              <a:t>In recruitment - where it may give you clues to the </a:t>
            </a:r>
            <a:r>
              <a:rPr lang="en-US" err="1"/>
              <a:t>behaviour</a:t>
            </a:r>
            <a:r>
              <a:rPr lang="en-US"/>
              <a:t> you might expect to see expressed more as someone starts to settle into their role, what you may need to plan for. </a:t>
            </a:r>
          </a:p>
          <a:p>
            <a:r>
              <a:rPr lang="en-US"/>
              <a:t>In a workshop - it’s usually enough to spend only a few minutes on this slide to explain that: Adapted is more filtered as we adapt to do well in the world and Natural is less conscious and when we’re under stress or similarly when at rest</a:t>
            </a:r>
          </a:p>
          <a:p>
            <a:endParaRPr lang="en-US"/>
          </a:p>
          <a:p>
            <a:endParaRPr lang="en-GB"/>
          </a:p>
          <a:p>
            <a:r>
              <a:rPr lang="en-GB"/>
              <a:t>In you Accreditation Manual:</a:t>
            </a:r>
          </a:p>
          <a:p>
            <a:r>
              <a:rPr lang="en-GB"/>
              <a:t>There are 24 possible graph combinations when looking at the order of the colours</a:t>
            </a:r>
          </a:p>
          <a:p>
            <a:r>
              <a:rPr lang="en-GB"/>
              <a:t>When the strength of each colour is taken into account there is an infinite variety of graphs – so in your Manual is a summary of the types of graph you are likely to meet rather than a definitive description of all possibilities.</a:t>
            </a:r>
          </a:p>
          <a:p>
            <a:r>
              <a:rPr lang="en-GB"/>
              <a:t>The 16 Standard graphs make up 95% of all reports we meet</a:t>
            </a:r>
          </a:p>
          <a:p>
            <a:r>
              <a:rPr lang="en-GB"/>
              <a:t>There are 8 further Cross types possible – let’s look at those on the next slide</a:t>
            </a:r>
          </a:p>
          <a:p>
            <a:endParaRPr lang="en-US"/>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a:pPr/>
              <a:t>42</a:t>
            </a:fld>
            <a:endParaRPr lang="en-GB"/>
          </a:p>
        </p:txBody>
      </p:sp>
      <p:sp>
        <p:nvSpPr>
          <p:cNvPr id="7" name="Slide Image Placeholder 6">
            <a:extLst>
              <a:ext uri="{FF2B5EF4-FFF2-40B4-BE49-F238E27FC236}">
                <a16:creationId xmlns:a16="http://schemas.microsoft.com/office/drawing/2014/main" id="{BF418636-CFC3-05E2-BBDF-B0D56840EEC1}"/>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6510267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US"/>
              <a:t>Our profiles are a blend of all 4 colours.</a:t>
            </a:r>
          </a:p>
          <a:p>
            <a:r>
              <a:rPr lang="en-US"/>
              <a:t>Let's look at how the position on the wheel reflects the Adapted graph and our personal colour blend.</a:t>
            </a:r>
          </a:p>
          <a:p>
            <a:r>
              <a:rPr lang="en-US"/>
              <a:t>The second colour is the most important modifier.</a:t>
            </a:r>
          </a:p>
          <a:p>
            <a:endParaRPr lang="en-US"/>
          </a:p>
          <a:p>
            <a:r>
              <a:rPr lang="en-US"/>
              <a:t>ACTION: Reveal the dots.</a:t>
            </a:r>
          </a:p>
          <a:p>
            <a:r>
              <a:rPr lang="en-US"/>
              <a:t>Position 1 – Yellow top preference / Red and Green equal second</a:t>
            </a:r>
          </a:p>
          <a:p>
            <a:r>
              <a:rPr lang="en-US"/>
              <a:t>Position 2 - Yellow/Red.  How might this influence </a:t>
            </a:r>
            <a:r>
              <a:rPr lang="en-US" err="1"/>
              <a:t>behaviour</a:t>
            </a:r>
            <a:r>
              <a:rPr lang="en-US"/>
              <a:t>.</a:t>
            </a:r>
          </a:p>
          <a:p>
            <a:r>
              <a:rPr lang="en-US"/>
              <a:t>Position 3 - What about if top two </a:t>
            </a:r>
            <a:r>
              <a:rPr lang="en-US" err="1"/>
              <a:t>colours</a:t>
            </a:r>
            <a:r>
              <a:rPr lang="en-US"/>
              <a:t> were Yellow/Green?  How might this be reflected in </a:t>
            </a:r>
            <a:r>
              <a:rPr lang="en-US" err="1"/>
              <a:t>behaviour</a:t>
            </a:r>
            <a:r>
              <a:rPr lang="en-US"/>
              <a:t>?</a:t>
            </a:r>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24616945-A020-4BBC-96FF-FC4011206EB4}" type="slidenum">
              <a:rPr lang="en-GB" smtClean="0"/>
              <a:pPr/>
              <a:t>43</a:t>
            </a:fld>
            <a:endParaRPr lang="en-GB"/>
          </a:p>
        </p:txBody>
      </p:sp>
      <p:sp>
        <p:nvSpPr>
          <p:cNvPr id="7" name="Slide Image Placeholder 6">
            <a:extLst>
              <a:ext uri="{FF2B5EF4-FFF2-40B4-BE49-F238E27FC236}">
                <a16:creationId xmlns:a16="http://schemas.microsoft.com/office/drawing/2014/main" id="{49BF30AD-1E14-36E0-A3DE-26A7ABD28EC7}"/>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18467502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US"/>
              <a:t>Within a </a:t>
            </a:r>
            <a:r>
              <a:rPr lang="en-US" err="1"/>
              <a:t>colour</a:t>
            </a:r>
            <a:r>
              <a:rPr lang="en-US"/>
              <a:t> quadrant, the position relative to the center of </a:t>
            </a:r>
            <a:r>
              <a:rPr lang="en-US" err="1"/>
              <a:t>ther</a:t>
            </a:r>
            <a:r>
              <a:rPr lang="en-US"/>
              <a:t> </a:t>
            </a:r>
            <a:r>
              <a:rPr lang="en-US" err="1"/>
              <a:t>Colour</a:t>
            </a:r>
            <a:r>
              <a:rPr lang="en-US"/>
              <a:t> Wheel denotes how many </a:t>
            </a:r>
            <a:r>
              <a:rPr lang="en-US" err="1"/>
              <a:t>colours</a:t>
            </a:r>
            <a:r>
              <a:rPr lang="en-US"/>
              <a:t> are particularly strong on your Adapted Graph</a:t>
            </a:r>
          </a:p>
          <a:p>
            <a:endParaRPr lang="en-US"/>
          </a:p>
          <a:p>
            <a:r>
              <a:rPr lang="en-US"/>
              <a:t>Position 1 (outside of </a:t>
            </a:r>
            <a:r>
              <a:rPr lang="en-US" err="1"/>
              <a:t>Colour</a:t>
            </a:r>
            <a:r>
              <a:rPr lang="en-US"/>
              <a:t> Wheel) = 1 </a:t>
            </a:r>
            <a:r>
              <a:rPr lang="en-US" err="1"/>
              <a:t>colour</a:t>
            </a:r>
            <a:r>
              <a:rPr lang="en-US"/>
              <a:t> high (high referring to over 23 on the graph)</a:t>
            </a:r>
          </a:p>
          <a:p>
            <a:r>
              <a:rPr lang="en-US"/>
              <a:t>Position 2 (middle of </a:t>
            </a:r>
            <a:r>
              <a:rPr lang="en-US" err="1"/>
              <a:t>Colour</a:t>
            </a:r>
            <a:r>
              <a:rPr lang="en-US"/>
              <a:t> Wheel) = 2 </a:t>
            </a:r>
            <a:r>
              <a:rPr lang="en-US" err="1"/>
              <a:t>colour</a:t>
            </a:r>
            <a:r>
              <a:rPr lang="en-US"/>
              <a:t> high</a:t>
            </a:r>
          </a:p>
          <a:p>
            <a:r>
              <a:rPr lang="en-US"/>
              <a:t>Position 3 (inside of </a:t>
            </a:r>
            <a:r>
              <a:rPr lang="en-US" err="1"/>
              <a:t>Colour</a:t>
            </a:r>
            <a:r>
              <a:rPr lang="en-US"/>
              <a:t> Wheel) = 3 </a:t>
            </a:r>
            <a:r>
              <a:rPr lang="en-US" err="1"/>
              <a:t>colour</a:t>
            </a:r>
            <a:r>
              <a:rPr lang="en-US"/>
              <a:t> high</a:t>
            </a:r>
          </a:p>
          <a:p>
            <a:r>
              <a:rPr lang="en-US"/>
              <a:t>Position 4 (Red-Green Cross Type) = top two </a:t>
            </a:r>
            <a:r>
              <a:rPr lang="en-US" err="1"/>
              <a:t>colours</a:t>
            </a:r>
            <a:r>
              <a:rPr lang="en-US"/>
              <a:t> are technically psychological opposites</a:t>
            </a:r>
          </a:p>
          <a:p>
            <a:r>
              <a:rPr lang="en-US"/>
              <a:t>Position 5 Green-Red Cross type (if green stronger than red)</a:t>
            </a:r>
          </a:p>
          <a:p>
            <a:r>
              <a:rPr lang="en-US"/>
              <a:t>Position 6 Blue-Yellow Cross type</a:t>
            </a:r>
          </a:p>
          <a:p>
            <a:r>
              <a:rPr lang="en-US"/>
              <a:t>Position 5 Yellow-Blue Cross type (if yellow stronger than blue)</a:t>
            </a:r>
          </a:p>
          <a:p>
            <a:endParaRPr lang="en-US"/>
          </a:p>
          <a:p>
            <a:r>
              <a:rPr lang="en-US"/>
              <a:t>Cross Types</a:t>
            </a:r>
          </a:p>
          <a:p>
            <a:endParaRPr lang="en-US"/>
          </a:p>
          <a:p>
            <a:r>
              <a:rPr lang="en-US"/>
              <a:t>Normally, a person’s top 2 </a:t>
            </a:r>
            <a:r>
              <a:rPr lang="en-US" err="1"/>
              <a:t>colours</a:t>
            </a:r>
            <a:r>
              <a:rPr lang="en-US"/>
              <a:t> will be 2 adjacent </a:t>
            </a:r>
            <a:r>
              <a:rPr lang="en-US" err="1"/>
              <a:t>colour</a:t>
            </a:r>
            <a:r>
              <a:rPr lang="en-US"/>
              <a:t> quadrants on the </a:t>
            </a:r>
            <a:r>
              <a:rPr lang="en-US" err="1"/>
              <a:t>colour</a:t>
            </a:r>
            <a:r>
              <a:rPr lang="en-US"/>
              <a:t> wheel e.g. Red/Blue or Green/Blue.</a:t>
            </a:r>
          </a:p>
          <a:p>
            <a:r>
              <a:rPr lang="en-US"/>
              <a:t>For around 8% of the population, their top two </a:t>
            </a:r>
            <a:r>
              <a:rPr lang="en-US" err="1"/>
              <a:t>colours</a:t>
            </a:r>
            <a:r>
              <a:rPr lang="en-US"/>
              <a:t> are on opposite sides of the </a:t>
            </a:r>
            <a:r>
              <a:rPr lang="en-US" err="1"/>
              <a:t>Colour</a:t>
            </a:r>
            <a:r>
              <a:rPr lang="en-US"/>
              <a:t> Wheel e.g. Red/Green or Blue/Yellow.</a:t>
            </a:r>
          </a:p>
          <a:p>
            <a:r>
              <a:rPr lang="en-US"/>
              <a:t>This number has risen slightly to 10% during Covid 19 lockdowns - </a:t>
            </a:r>
          </a:p>
          <a:p>
            <a:endParaRPr lang="en-US"/>
          </a:p>
          <a:p>
            <a:r>
              <a:rPr lang="en-US"/>
              <a:t>On this slide, you can see how a Red/Green Cross Type is represented. Their positional dot is </a:t>
            </a:r>
            <a:r>
              <a:rPr lang="en-US" err="1"/>
              <a:t>coloured</a:t>
            </a:r>
            <a:r>
              <a:rPr lang="en-US"/>
              <a:t> half red, half green. It is then placed next to the Red quadrant to indicate that red is the top </a:t>
            </a:r>
            <a:r>
              <a:rPr lang="en-US" err="1"/>
              <a:t>colour</a:t>
            </a:r>
            <a:r>
              <a:rPr lang="en-US"/>
              <a:t>. </a:t>
            </a:r>
          </a:p>
          <a:p>
            <a:endParaRPr lang="en-US"/>
          </a:p>
          <a:p>
            <a:r>
              <a:rPr lang="en-US"/>
              <a:t>Cross types have the ability to switch between opposite </a:t>
            </a:r>
            <a:r>
              <a:rPr lang="en-US" err="1"/>
              <a:t>colours</a:t>
            </a:r>
            <a:r>
              <a:rPr lang="en-US"/>
              <a:t> with great ease. </a:t>
            </a:r>
          </a:p>
          <a:p>
            <a:endParaRPr lang="en-GB"/>
          </a:p>
          <a:p>
            <a:endParaRPr lang="en-US"/>
          </a:p>
          <a:p>
            <a:endParaRPr lang="en-US"/>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24616945-A020-4BBC-96FF-FC4011206EB4}" type="slidenum">
              <a:rPr lang="en-GB"/>
              <a:pPr/>
              <a:t>44</a:t>
            </a:fld>
            <a:endParaRPr lang="en-GB"/>
          </a:p>
        </p:txBody>
      </p:sp>
      <p:sp>
        <p:nvSpPr>
          <p:cNvPr id="7" name="Slide Image Placeholder 6">
            <a:extLst>
              <a:ext uri="{FF2B5EF4-FFF2-40B4-BE49-F238E27FC236}">
                <a16:creationId xmlns:a16="http://schemas.microsoft.com/office/drawing/2014/main" id="{E5829B70-3D46-1978-3346-A8AE27BC94C4}"/>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29938677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a:pPr/>
              <a:t>45</a:t>
            </a:fld>
            <a:endParaRPr lang="en-GB"/>
          </a:p>
        </p:txBody>
      </p:sp>
      <p:sp>
        <p:nvSpPr>
          <p:cNvPr id="6" name="Slide Image Placeholder 5">
            <a:extLst>
              <a:ext uri="{FF2B5EF4-FFF2-40B4-BE49-F238E27FC236}">
                <a16:creationId xmlns:a16="http://schemas.microsoft.com/office/drawing/2014/main" id="{0767A6AA-28AD-8B31-629D-DA4745C87CA5}"/>
              </a:ext>
            </a:extLst>
          </p:cNvPr>
          <p:cNvSpPr>
            <a:spLocks noGrp="1" noRot="1" noChangeAspect="1"/>
          </p:cNvSpPr>
          <p:nvPr>
            <p:ph type="sldImg"/>
          </p:nvPr>
        </p:nvSpPr>
        <p:spPr>
          <a:xfrm>
            <a:off x="422275" y="1241425"/>
            <a:ext cx="5953125" cy="3349625"/>
          </a:xfrm>
          <a:prstGeom prst="rect">
            <a:avLst/>
          </a:prstGeom>
        </p:spPr>
      </p:sp>
      <p:sp>
        <p:nvSpPr>
          <p:cNvPr id="7" name="Notes Placeholder 6">
            <a:extLst>
              <a:ext uri="{FF2B5EF4-FFF2-40B4-BE49-F238E27FC236}">
                <a16:creationId xmlns:a16="http://schemas.microsoft.com/office/drawing/2014/main" id="{40C32790-8989-72F5-F3EA-E9D304B668A4}"/>
              </a:ext>
            </a:extLst>
          </p:cNvPr>
          <p:cNvSpPr>
            <a:spLocks noGrp="1"/>
          </p:cNvSpPr>
          <p:nvPr>
            <p:ph type="body" idx="1"/>
          </p:nvPr>
        </p:nvSpPr>
        <p:spPr>
          <a:xfrm>
            <a:off x="680384" y="4776857"/>
            <a:ext cx="5436909" cy="3908953"/>
          </a:xfrm>
          <a:prstGeom prst="rect">
            <a:avLst/>
          </a:prstGeom>
        </p:spPr>
        <p:txBody>
          <a:bodyPr/>
          <a:lstStyle/>
          <a:p>
            <a:endParaRPr lang="en-GB"/>
          </a:p>
        </p:txBody>
      </p:sp>
    </p:spTree>
    <p:extLst>
      <p:ext uri="{BB962C8B-B14F-4D97-AF65-F5344CB8AC3E}">
        <p14:creationId xmlns:p14="http://schemas.microsoft.com/office/powerpoint/2010/main" val="39649227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GB"/>
              <a:t>Introduce them to Explore, Filter, Share coaching model:</a:t>
            </a:r>
          </a:p>
          <a:p>
            <a:endParaRPr lang="en-GB"/>
          </a:p>
          <a:p>
            <a:r>
              <a:rPr lang="en-GB"/>
              <a:t>Explore the report</a:t>
            </a:r>
          </a:p>
          <a:p>
            <a:r>
              <a:rPr lang="en-GB"/>
              <a:t>Filter what resonates most and re-word phrases to tailor the report to you</a:t>
            </a:r>
          </a:p>
          <a:p>
            <a:r>
              <a:rPr lang="en-GB"/>
              <a:t>Share with others in order to understand differences and increase self reflection</a:t>
            </a:r>
          </a:p>
          <a:p>
            <a:endParaRPr lang="en-GB"/>
          </a:p>
          <a:p>
            <a:r>
              <a:rPr lang="en-GB"/>
              <a:t>This fits really well for personal development plans -  looking at what your client wants to </a:t>
            </a:r>
          </a:p>
          <a:p>
            <a:r>
              <a:rPr lang="en-GB"/>
              <a:t>Stop</a:t>
            </a:r>
          </a:p>
          <a:p>
            <a:r>
              <a:rPr lang="en-GB"/>
              <a:t>Start</a:t>
            </a:r>
          </a:p>
          <a:p>
            <a:r>
              <a:rPr lang="en-GB"/>
              <a:t>Continue</a:t>
            </a:r>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smtClean="0"/>
              <a:pPr/>
              <a:t>46</a:t>
            </a:fld>
            <a:endParaRPr lang="en-GB"/>
          </a:p>
        </p:txBody>
      </p:sp>
      <p:sp>
        <p:nvSpPr>
          <p:cNvPr id="7" name="Slide Image Placeholder 6">
            <a:extLst>
              <a:ext uri="{FF2B5EF4-FFF2-40B4-BE49-F238E27FC236}">
                <a16:creationId xmlns:a16="http://schemas.microsoft.com/office/drawing/2014/main" id="{70E20D4A-8330-1B0F-9AF4-18A43E66E938}"/>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25017150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US"/>
              <a:t>Opportunity for some personal reflection. </a:t>
            </a:r>
          </a:p>
          <a:p>
            <a:endParaRPr lang="en-US"/>
          </a:p>
          <a:p>
            <a:r>
              <a:rPr lang="en-US"/>
              <a:t>Outline principle of:  EXPLORE, FILTER, SHARE</a:t>
            </a:r>
          </a:p>
          <a:p>
            <a:endParaRPr lang="en-GB"/>
          </a:p>
          <a:p>
            <a:r>
              <a:rPr lang="en-GB"/>
              <a:t>ACTION: In the chat can you write down what initial % accuracy this report has for you?</a:t>
            </a:r>
          </a:p>
          <a:p>
            <a:endParaRPr lang="en-GB"/>
          </a:p>
          <a:p>
            <a:r>
              <a:rPr lang="en-GB"/>
              <a:t>SPEAK IN TO LEVELS OF ACCURACY:</a:t>
            </a:r>
          </a:p>
          <a:p>
            <a:endParaRPr lang="en-GB"/>
          </a:p>
          <a:p>
            <a:r>
              <a:rPr lang="en-GB"/>
              <a:t>We are regularly getting 80-85% accuracy as a norm. We’re always working on this, increasing our statement database.</a:t>
            </a:r>
          </a:p>
          <a:p>
            <a:endParaRPr lang="en-GB"/>
          </a:p>
          <a:p>
            <a:r>
              <a:rPr lang="en-GB"/>
              <a:t>IF LOWER THAN 70%</a:t>
            </a:r>
          </a:p>
          <a:p>
            <a:r>
              <a:rPr lang="en-GB"/>
              <a:t>We suggest people work with the reports for a few months and see how accurate it is in context and with feedback from colleagues.</a:t>
            </a:r>
          </a:p>
          <a:p>
            <a:endParaRPr lang="en-GB"/>
          </a:p>
          <a:p>
            <a:r>
              <a:rPr lang="en-GB"/>
              <a:t>IF LOWER THAN 60% LIST POSSIBLE REASONS FOR THIS – </a:t>
            </a:r>
          </a:p>
          <a:p>
            <a:r>
              <a:rPr lang="en-GB"/>
              <a:t>IN A RUSH, </a:t>
            </a:r>
          </a:p>
          <a:p>
            <a:r>
              <a:rPr lang="en-GB"/>
              <a:t>THINKING OF ANOTHER CONTEXT, </a:t>
            </a:r>
          </a:p>
          <a:p>
            <a:r>
              <a:rPr lang="en-GB"/>
              <a:t>GOING THROUGH A BIG TIME OF CHANGE (TRY AGAIN AFTER CHANGE HAS TAKEN PLACE)</a:t>
            </a:r>
          </a:p>
          <a:p>
            <a:r>
              <a:rPr lang="en-GB"/>
              <a:t>SECOND GUESSING WHAT TO PUT, </a:t>
            </a:r>
          </a:p>
          <a:p>
            <a:r>
              <a:rPr lang="en-GB"/>
              <a:t>GETTING THE SCALE WRONG ETC. </a:t>
            </a:r>
          </a:p>
          <a:p>
            <a:endParaRPr lang="en-US"/>
          </a:p>
          <a:p>
            <a:r>
              <a:rPr lang="en-US" err="1"/>
              <a:t>Colours</a:t>
            </a:r>
            <a:r>
              <a:rPr lang="en-US"/>
              <a:t> that have a score of 23 or over are considered resilient strengths. </a:t>
            </a:r>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smtClean="0"/>
              <a:pPr/>
              <a:t>47</a:t>
            </a:fld>
            <a:endParaRPr lang="en-GB"/>
          </a:p>
        </p:txBody>
      </p:sp>
      <p:sp>
        <p:nvSpPr>
          <p:cNvPr id="7" name="Slide Image Placeholder 6">
            <a:extLst>
              <a:ext uri="{FF2B5EF4-FFF2-40B4-BE49-F238E27FC236}">
                <a16:creationId xmlns:a16="http://schemas.microsoft.com/office/drawing/2014/main" id="{FB9906D4-2EAD-236E-E3D2-57E86ACF6AB3}"/>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32347534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GB"/>
              <a:t>PAIRS/GROUP EXERCISE as per the slide.</a:t>
            </a:r>
          </a:p>
          <a:p>
            <a:endParaRPr lang="en-GB"/>
          </a:p>
          <a:p>
            <a:r>
              <a:rPr lang="en-US"/>
              <a:t>You’re now going to share in BORs what statements you resonated with.</a:t>
            </a:r>
          </a:p>
          <a:p>
            <a:r>
              <a:rPr lang="en-US"/>
              <a:t>3 Resilient Strengths: What are the strengths that you would like to use more?</a:t>
            </a:r>
          </a:p>
          <a:p>
            <a:r>
              <a:rPr lang="en-US"/>
              <a:t>3 Team Contributions: What are the strengths your team needs you to bring at the moment in your role?</a:t>
            </a:r>
          </a:p>
          <a:p>
            <a:r>
              <a:rPr lang="en-US"/>
              <a:t>3 Areas for Development you want to work on</a:t>
            </a:r>
          </a:p>
          <a:p>
            <a:endParaRPr lang="en-US"/>
          </a:p>
          <a:p>
            <a:r>
              <a:rPr lang="en-US"/>
              <a:t>SEND IN TO BORS FOR 5mins IN PAIRS</a:t>
            </a:r>
          </a:p>
          <a:p>
            <a:endParaRPr lang="en-GB"/>
          </a:p>
          <a:p>
            <a:r>
              <a:rPr lang="en-GB"/>
              <a:t>How valuable was that exercise for you?</a:t>
            </a:r>
          </a:p>
          <a:p>
            <a:r>
              <a:rPr lang="en-GB"/>
              <a:t>What have you learned? </a:t>
            </a:r>
          </a:p>
          <a:p>
            <a:endParaRPr lang="en-GB"/>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smtClean="0"/>
              <a:pPr/>
              <a:t>48</a:t>
            </a:fld>
            <a:endParaRPr lang="en-GB"/>
          </a:p>
        </p:txBody>
      </p:sp>
      <p:sp>
        <p:nvSpPr>
          <p:cNvPr id="7" name="Slide Image Placeholder 6">
            <a:extLst>
              <a:ext uri="{FF2B5EF4-FFF2-40B4-BE49-F238E27FC236}">
                <a16:creationId xmlns:a16="http://schemas.microsoft.com/office/drawing/2014/main" id="{BAAF1EB2-652E-A88E-56A6-C99724485FE7}"/>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3587902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a:pPr/>
              <a:t>49</a:t>
            </a:fld>
            <a:endParaRPr lang="en-GB"/>
          </a:p>
        </p:txBody>
      </p:sp>
      <p:sp>
        <p:nvSpPr>
          <p:cNvPr id="6" name="Slide Image Placeholder 5">
            <a:extLst>
              <a:ext uri="{FF2B5EF4-FFF2-40B4-BE49-F238E27FC236}">
                <a16:creationId xmlns:a16="http://schemas.microsoft.com/office/drawing/2014/main" id="{BE3B461B-F815-A91D-AF6D-5E07C5F054DB}"/>
              </a:ext>
            </a:extLst>
          </p:cNvPr>
          <p:cNvSpPr>
            <a:spLocks noGrp="1" noRot="1" noChangeAspect="1"/>
          </p:cNvSpPr>
          <p:nvPr>
            <p:ph type="sldImg"/>
          </p:nvPr>
        </p:nvSpPr>
        <p:spPr>
          <a:xfrm>
            <a:off x="422275" y="1241425"/>
            <a:ext cx="5953125" cy="3349625"/>
          </a:xfrm>
          <a:prstGeom prst="rect">
            <a:avLst/>
          </a:prstGeom>
        </p:spPr>
      </p:sp>
      <p:sp>
        <p:nvSpPr>
          <p:cNvPr id="7" name="Notes Placeholder 6">
            <a:extLst>
              <a:ext uri="{FF2B5EF4-FFF2-40B4-BE49-F238E27FC236}">
                <a16:creationId xmlns:a16="http://schemas.microsoft.com/office/drawing/2014/main" id="{3676B7E6-0391-17E4-022C-57C860A95A0E}"/>
              </a:ext>
            </a:extLst>
          </p:cNvPr>
          <p:cNvSpPr>
            <a:spLocks noGrp="1"/>
          </p:cNvSpPr>
          <p:nvPr>
            <p:ph type="body" idx="1"/>
          </p:nvPr>
        </p:nvSpPr>
        <p:spPr>
          <a:xfrm>
            <a:off x="680384" y="4776857"/>
            <a:ext cx="5436909" cy="3908953"/>
          </a:xfrm>
          <a:prstGeom prst="rect">
            <a:avLst/>
          </a:prstGeom>
        </p:spPr>
        <p:txBody>
          <a:bodyPr/>
          <a:lstStyle/>
          <a:p>
            <a:endParaRPr lang="en-GB"/>
          </a:p>
        </p:txBody>
      </p:sp>
    </p:spTree>
    <p:extLst>
      <p:ext uri="{BB962C8B-B14F-4D97-AF65-F5344CB8AC3E}">
        <p14:creationId xmlns:p14="http://schemas.microsoft.com/office/powerpoint/2010/main" val="3504070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US"/>
              <a:t>C-me has a broad and rich pool of experience in different sectors including: (suggest highlighting those most relevant to your clients)</a:t>
            </a:r>
          </a:p>
          <a:p>
            <a:r>
              <a:rPr lang="en-US"/>
              <a:t>Education</a:t>
            </a:r>
          </a:p>
          <a:p>
            <a:r>
              <a:rPr lang="en-US"/>
              <a:t>Health &amp; Fitness</a:t>
            </a:r>
          </a:p>
          <a:p>
            <a:r>
              <a:rPr lang="en-US" err="1"/>
              <a:t>Defence</a:t>
            </a:r>
            <a:endParaRPr lang="en-US"/>
          </a:p>
          <a:p>
            <a:r>
              <a:rPr lang="en-US"/>
              <a:t>Entertainment </a:t>
            </a:r>
          </a:p>
          <a:p>
            <a:r>
              <a:rPr lang="en-US"/>
              <a:t>Not-for-profit and FTSE 500 companies</a:t>
            </a:r>
          </a:p>
          <a:p>
            <a:r>
              <a:rPr lang="en-US"/>
              <a:t>Local schools and individuals.</a:t>
            </a:r>
          </a:p>
          <a:p>
            <a:endParaRPr lang="en-US"/>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smtClean="0"/>
              <a:pPr/>
              <a:t>5</a:t>
            </a:fld>
            <a:endParaRPr lang="en-GB"/>
          </a:p>
        </p:txBody>
      </p:sp>
      <p:sp>
        <p:nvSpPr>
          <p:cNvPr id="10" name="Slide Image Placeholder 9">
            <a:extLst>
              <a:ext uri="{FF2B5EF4-FFF2-40B4-BE49-F238E27FC236}">
                <a16:creationId xmlns:a16="http://schemas.microsoft.com/office/drawing/2014/main" id="{EDF78A91-624D-AD63-B6A0-B9792B9374EE}"/>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629467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US"/>
              <a:t>Introduce this slide however you feel it’s appropriate.</a:t>
            </a:r>
          </a:p>
          <a:p>
            <a:endParaRPr lang="en-US"/>
          </a:p>
          <a:p>
            <a:r>
              <a:rPr lang="en-US"/>
              <a:t>Economist Group - provide forecasting and advisory services through research and analysis. </a:t>
            </a:r>
          </a:p>
          <a:p>
            <a:endParaRPr lang="en-US"/>
          </a:p>
          <a:p>
            <a:r>
              <a:rPr lang="en-US"/>
              <a:t>Recent research on communications (Conducted in 2018)</a:t>
            </a:r>
          </a:p>
          <a:p>
            <a:r>
              <a:rPr lang="en-US"/>
              <a:t>500 senior leaders</a:t>
            </a:r>
          </a:p>
          <a:p>
            <a:r>
              <a:rPr lang="en-US"/>
              <a:t>Key findings:  What they found was miscommunication leads to:</a:t>
            </a:r>
          </a:p>
          <a:p>
            <a:r>
              <a:rPr lang="en-US"/>
              <a:t>	1. Tremendous impact in the workplace</a:t>
            </a:r>
          </a:p>
          <a:p>
            <a:r>
              <a:rPr lang="en-US"/>
              <a:t>	2. Causes a communications barrier…. Different communication styles need to be appreciated to bridge the barrier</a:t>
            </a:r>
          </a:p>
          <a:p>
            <a:r>
              <a:rPr lang="en-US"/>
              <a:t>	3. There is a stark difference between the most effective communication tools and the ones people actually use.</a:t>
            </a:r>
          </a:p>
          <a:p>
            <a:endParaRPr lang="en-US"/>
          </a:p>
          <a:p>
            <a:endParaRPr lang="en-US"/>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a:pPr/>
              <a:t>50</a:t>
            </a:fld>
            <a:endParaRPr lang="en-GB"/>
          </a:p>
        </p:txBody>
      </p:sp>
      <p:sp>
        <p:nvSpPr>
          <p:cNvPr id="7" name="Slide Image Placeholder 6">
            <a:extLst>
              <a:ext uri="{FF2B5EF4-FFF2-40B4-BE49-F238E27FC236}">
                <a16:creationId xmlns:a16="http://schemas.microsoft.com/office/drawing/2014/main" id="{1769E48C-6ABA-6B4E-A1D7-DE0AE3CE2892}"/>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12579391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US"/>
              <a:t>Opportunity to share and learn about other people’s Communication Preferences.</a:t>
            </a:r>
          </a:p>
          <a:p>
            <a:endParaRPr lang="en-US"/>
          </a:p>
          <a:p>
            <a:endParaRPr lang="en-US"/>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smtClean="0"/>
              <a:pPr/>
              <a:t>51</a:t>
            </a:fld>
            <a:endParaRPr lang="en-GB"/>
          </a:p>
        </p:txBody>
      </p:sp>
      <p:sp>
        <p:nvSpPr>
          <p:cNvPr id="7" name="Slide Image Placeholder 6">
            <a:extLst>
              <a:ext uri="{FF2B5EF4-FFF2-40B4-BE49-F238E27FC236}">
                <a16:creationId xmlns:a16="http://schemas.microsoft.com/office/drawing/2014/main" id="{F642A672-FF0B-766C-CA1F-EC3E8D366EF3}"/>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17927092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US"/>
              <a:t>Illustrate how teams can be proactive in being more effective in Communications.</a:t>
            </a:r>
          </a:p>
          <a:p>
            <a:endParaRPr lang="en-US"/>
          </a:p>
          <a:p>
            <a:r>
              <a:rPr lang="en-US"/>
              <a:t>Encourage the team to produce a similar grid for themselves, to help them share their communications DOs and DON’Ts:</a:t>
            </a:r>
          </a:p>
          <a:p>
            <a:endParaRPr lang="en-US"/>
          </a:p>
          <a:p>
            <a:r>
              <a:rPr lang="en-US"/>
              <a:t>See Accreditation Manual for template.</a:t>
            </a:r>
          </a:p>
          <a:p>
            <a:endParaRPr lang="en-US"/>
          </a:p>
          <a:p>
            <a:r>
              <a:rPr lang="en-US"/>
              <a:t>It includes a personalized C visual – a visual snapshot of a person’s </a:t>
            </a:r>
            <a:r>
              <a:rPr lang="en-US" err="1"/>
              <a:t>colour</a:t>
            </a:r>
            <a:r>
              <a:rPr lang="en-US"/>
              <a:t> preferences.</a:t>
            </a:r>
          </a:p>
          <a:p>
            <a:r>
              <a:rPr lang="en-US"/>
              <a:t>These can be included in email footers</a:t>
            </a:r>
          </a:p>
          <a:p>
            <a:r>
              <a:rPr lang="en-US"/>
              <a:t>Or on staff office doors</a:t>
            </a:r>
          </a:p>
          <a:p>
            <a:endParaRPr lang="en-US"/>
          </a:p>
          <a:p>
            <a:r>
              <a:rPr lang="en-US"/>
              <a:t>POSSIBLE ACTION:  </a:t>
            </a:r>
          </a:p>
          <a:p>
            <a:r>
              <a:rPr lang="en-US"/>
              <a:t>In the chat box/verbally - how could you use the C? </a:t>
            </a:r>
          </a:p>
          <a:p>
            <a:r>
              <a:rPr lang="en-US"/>
              <a:t>How would you use the effective comms grid?</a:t>
            </a:r>
          </a:p>
          <a:p>
            <a:endParaRPr lang="en-US"/>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smtClean="0"/>
              <a:pPr/>
              <a:t>52</a:t>
            </a:fld>
            <a:endParaRPr lang="en-GB"/>
          </a:p>
        </p:txBody>
      </p:sp>
      <p:sp>
        <p:nvSpPr>
          <p:cNvPr id="7" name="Slide Image Placeholder 6">
            <a:extLst>
              <a:ext uri="{FF2B5EF4-FFF2-40B4-BE49-F238E27FC236}">
                <a16:creationId xmlns:a16="http://schemas.microsoft.com/office/drawing/2014/main" id="{D25A8C35-28A1-F3EC-2009-101525922F5E}"/>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37007579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US"/>
              <a:t>Effective </a:t>
            </a:r>
            <a:r>
              <a:rPr lang="en-US" err="1"/>
              <a:t>Colour</a:t>
            </a:r>
            <a:r>
              <a:rPr lang="en-US"/>
              <a:t> Communication</a:t>
            </a:r>
          </a:p>
          <a:p>
            <a:endParaRPr lang="en-US"/>
          </a:p>
          <a:p>
            <a:r>
              <a:rPr lang="en-GB"/>
              <a:t>You may need these slides handy if you are running a workshop for people to refer to during exercises. </a:t>
            </a:r>
          </a:p>
          <a:p>
            <a:endParaRPr lang="en-GB"/>
          </a:p>
          <a:p>
            <a:r>
              <a:rPr lang="en-GB"/>
              <a:t>Colours have an influence both on what we do say but also on what we don’t say.</a:t>
            </a:r>
          </a:p>
          <a:p>
            <a:endParaRPr lang="en-US"/>
          </a:p>
          <a:p>
            <a:r>
              <a:rPr lang="en-US"/>
              <a:t>ACTION: </a:t>
            </a:r>
          </a:p>
          <a:p>
            <a:r>
              <a:rPr lang="en-US"/>
              <a:t>Identify your lowest 2 </a:t>
            </a:r>
            <a:r>
              <a:rPr lang="en-US" err="1"/>
              <a:t>colours</a:t>
            </a:r>
            <a:r>
              <a:rPr lang="en-US"/>
              <a:t>. Be aware that these will be other people’s highest </a:t>
            </a:r>
            <a:r>
              <a:rPr lang="en-US" err="1"/>
              <a:t>colours</a:t>
            </a:r>
            <a:r>
              <a:rPr lang="en-US"/>
              <a:t>. You may therefore need to flex your approach in order to communicate more effectively with them. </a:t>
            </a:r>
          </a:p>
          <a:p>
            <a:r>
              <a:rPr lang="en-US"/>
              <a:t>Pick 2/3 specific bullet points from your lowest </a:t>
            </a:r>
            <a:r>
              <a:rPr lang="en-US" err="1"/>
              <a:t>colour</a:t>
            </a:r>
            <a:r>
              <a:rPr lang="en-US"/>
              <a:t> that you want to try to put into practice. </a:t>
            </a:r>
          </a:p>
          <a:p>
            <a:endParaRPr lang="en-US"/>
          </a:p>
          <a:p>
            <a:endParaRPr lang="en-US"/>
          </a:p>
          <a:p>
            <a:endParaRPr lang="en-US"/>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24616945-A020-4BBC-96FF-FC4011206EB4}" type="slidenum">
              <a:rPr lang="en-GB"/>
              <a:pPr/>
              <a:t>53</a:t>
            </a:fld>
            <a:endParaRPr lang="en-GB"/>
          </a:p>
        </p:txBody>
      </p:sp>
      <p:sp>
        <p:nvSpPr>
          <p:cNvPr id="7" name="Slide Image Placeholder 6">
            <a:extLst>
              <a:ext uri="{FF2B5EF4-FFF2-40B4-BE49-F238E27FC236}">
                <a16:creationId xmlns:a16="http://schemas.microsoft.com/office/drawing/2014/main" id="{8D8E6B9B-65C8-3312-D73A-752385552B74}"/>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13981527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US"/>
              <a:t>Ineffective </a:t>
            </a:r>
            <a:r>
              <a:rPr lang="en-US" err="1"/>
              <a:t>Colour</a:t>
            </a:r>
            <a:r>
              <a:rPr lang="en-US"/>
              <a:t> Communication</a:t>
            </a:r>
          </a:p>
          <a:p>
            <a:endParaRPr lang="en-US"/>
          </a:p>
          <a:p>
            <a:r>
              <a:rPr lang="en-US"/>
              <a:t>ACTION: Again, looking at your lowest 2 </a:t>
            </a:r>
            <a:r>
              <a:rPr lang="en-US" err="1"/>
              <a:t>colours</a:t>
            </a:r>
            <a:r>
              <a:rPr lang="en-US"/>
              <a:t>, identify 2/3 specific statements that you may need to avoid in order to communicate effectively with people of that </a:t>
            </a:r>
            <a:r>
              <a:rPr lang="en-US" err="1"/>
              <a:t>colour</a:t>
            </a:r>
            <a:r>
              <a:rPr lang="en-US"/>
              <a:t> preference. </a:t>
            </a:r>
          </a:p>
          <a:p>
            <a:endParaRPr lang="en-US"/>
          </a:p>
          <a:p>
            <a:endParaRPr lang="en-US"/>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a:pPr/>
              <a:t>54</a:t>
            </a:fld>
            <a:endParaRPr lang="en-GB"/>
          </a:p>
        </p:txBody>
      </p:sp>
      <p:sp>
        <p:nvSpPr>
          <p:cNvPr id="7" name="Slide Image Placeholder 6">
            <a:extLst>
              <a:ext uri="{FF2B5EF4-FFF2-40B4-BE49-F238E27FC236}">
                <a16:creationId xmlns:a16="http://schemas.microsoft.com/office/drawing/2014/main" id="{24BF172E-4FB3-E391-6973-F3C6E00DB055}"/>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703582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US"/>
              <a:t>Refer to Accreditation Manual (Chapter 5) for ideas of alternative exercises.</a:t>
            </a:r>
          </a:p>
          <a:p>
            <a:endParaRPr lang="en-US"/>
          </a:p>
          <a:p>
            <a:r>
              <a:rPr lang="en-US"/>
              <a:t>An exercise in flexing and adapting our </a:t>
            </a:r>
            <a:r>
              <a:rPr lang="en-US" err="1"/>
              <a:t>colour</a:t>
            </a:r>
            <a:r>
              <a:rPr lang="en-US"/>
              <a:t> energy.</a:t>
            </a:r>
          </a:p>
          <a:p>
            <a:endParaRPr lang="en-US"/>
          </a:p>
          <a:p>
            <a:r>
              <a:rPr lang="en-US"/>
              <a:t>This is needed every day in our working lives and personal lives. </a:t>
            </a:r>
          </a:p>
          <a:p>
            <a:r>
              <a:rPr lang="en-US"/>
              <a:t>We’re constantly trying to adapt to the needs of those around us to influence and get the job done. </a:t>
            </a:r>
          </a:p>
          <a:p>
            <a:r>
              <a:rPr lang="en-US"/>
              <a:t>We can always get better!</a:t>
            </a:r>
          </a:p>
          <a:p>
            <a:endParaRPr lang="en-US"/>
          </a:p>
          <a:p>
            <a:r>
              <a:rPr lang="en-US"/>
              <a:t>Provide demonstration.</a:t>
            </a:r>
          </a:p>
          <a:p>
            <a:r>
              <a:rPr lang="en-US"/>
              <a:t>Role play: live or in Breakout Rooms (if remote workshop).</a:t>
            </a:r>
          </a:p>
          <a:p>
            <a:endParaRPr lang="en-US"/>
          </a:p>
          <a:p>
            <a:r>
              <a:rPr lang="en-US"/>
              <a:t>FEEDBACK: What did you learn? How easy/hard did you find flexing? </a:t>
            </a:r>
          </a:p>
          <a:p>
            <a:endParaRPr lang="en-US"/>
          </a:p>
          <a:p>
            <a:r>
              <a:rPr lang="en-GB"/>
              <a:t> </a:t>
            </a:r>
            <a:endParaRPr lang="en-GB" noProof="0"/>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smtClean="0"/>
              <a:pPr/>
              <a:t>55</a:t>
            </a:fld>
            <a:endParaRPr lang="en-GB"/>
          </a:p>
        </p:txBody>
      </p:sp>
      <p:sp>
        <p:nvSpPr>
          <p:cNvPr id="7" name="Slide Image Placeholder 6">
            <a:extLst>
              <a:ext uri="{FF2B5EF4-FFF2-40B4-BE49-F238E27FC236}">
                <a16:creationId xmlns:a16="http://schemas.microsoft.com/office/drawing/2014/main" id="{EDCA6C33-2876-ADA4-62B6-556E5DF71464}"/>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37387218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a:pPr/>
              <a:t>56</a:t>
            </a:fld>
            <a:endParaRPr lang="en-GB"/>
          </a:p>
        </p:txBody>
      </p:sp>
      <p:sp>
        <p:nvSpPr>
          <p:cNvPr id="6" name="Slide Image Placeholder 5">
            <a:extLst>
              <a:ext uri="{FF2B5EF4-FFF2-40B4-BE49-F238E27FC236}">
                <a16:creationId xmlns:a16="http://schemas.microsoft.com/office/drawing/2014/main" id="{DB8BA06F-42D9-7975-281D-266E8C1724BC}"/>
              </a:ext>
            </a:extLst>
          </p:cNvPr>
          <p:cNvSpPr>
            <a:spLocks noGrp="1" noRot="1" noChangeAspect="1"/>
          </p:cNvSpPr>
          <p:nvPr>
            <p:ph type="sldImg"/>
          </p:nvPr>
        </p:nvSpPr>
        <p:spPr>
          <a:xfrm>
            <a:off x="422275" y="1241425"/>
            <a:ext cx="5953125" cy="3349625"/>
          </a:xfrm>
          <a:prstGeom prst="rect">
            <a:avLst/>
          </a:prstGeom>
        </p:spPr>
      </p:sp>
      <p:sp>
        <p:nvSpPr>
          <p:cNvPr id="7" name="Notes Placeholder 6">
            <a:extLst>
              <a:ext uri="{FF2B5EF4-FFF2-40B4-BE49-F238E27FC236}">
                <a16:creationId xmlns:a16="http://schemas.microsoft.com/office/drawing/2014/main" id="{05AABFFC-F4C6-2DA8-8449-C52A16C0A75C}"/>
              </a:ext>
            </a:extLst>
          </p:cNvPr>
          <p:cNvSpPr>
            <a:spLocks noGrp="1"/>
          </p:cNvSpPr>
          <p:nvPr>
            <p:ph type="body" idx="1"/>
          </p:nvPr>
        </p:nvSpPr>
        <p:spPr>
          <a:xfrm>
            <a:off x="680384" y="4776857"/>
            <a:ext cx="5436909" cy="3908953"/>
          </a:xfrm>
          <a:prstGeom prst="rect">
            <a:avLst/>
          </a:prstGeom>
        </p:spPr>
        <p:txBody>
          <a:bodyPr/>
          <a:lstStyle/>
          <a:p>
            <a:endParaRPr lang="en-GB"/>
          </a:p>
        </p:txBody>
      </p:sp>
    </p:spTree>
    <p:extLst>
      <p:ext uri="{BB962C8B-B14F-4D97-AF65-F5344CB8AC3E}">
        <p14:creationId xmlns:p14="http://schemas.microsoft.com/office/powerpoint/2010/main" val="31899470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GB"/>
              <a:t>Opportunity for PERSONAL and TEAM Reflection – vital to help embed the learning from this workshop</a:t>
            </a:r>
          </a:p>
          <a:p>
            <a:endParaRPr lang="en-GB"/>
          </a:p>
          <a:p>
            <a:r>
              <a:rPr lang="en-GB"/>
              <a:t>Encouragement to reflect on behaviours through the lens of all 4 colours (Whilst we have a behavioural preference, we are all a blend of all 4 colours) for Action Plans that are more thorough.</a:t>
            </a:r>
          </a:p>
          <a:p>
            <a:endParaRPr lang="en-GB"/>
          </a:p>
          <a:p>
            <a:r>
              <a:rPr lang="en-GB"/>
              <a:t>STOP/START/CONTINUE: a helpful structure for reflection.  What will you Start doing?  Stop doing?  Continue doing?</a:t>
            </a:r>
          </a:p>
        </p:txBody>
      </p:sp>
      <p:sp>
        <p:nvSpPr>
          <p:cNvPr id="4" name="Header Placeholder 3"/>
          <p:cNvSpPr>
            <a:spLocks noGrp="1"/>
          </p:cNvSpPr>
          <p:nvPr>
            <p:ph type="hdr" sz="quarter" idx="10"/>
          </p:nvPr>
        </p:nvSpPr>
        <p:spPr>
          <a:xfrm>
            <a:off x="2" y="3"/>
            <a:ext cx="2946276" cy="498365"/>
          </a:xfrm>
          <a:prstGeom prst="rect">
            <a:avLst/>
          </a:prstGeom>
        </p:spPr>
        <p:txBody>
          <a:bodyPr/>
          <a:lstStyle/>
          <a:p>
            <a:r>
              <a:rPr lang="en-GB"/>
              <a:t>C me Company Overview</a:t>
            </a:r>
          </a:p>
        </p:txBody>
      </p:sp>
      <p:sp>
        <p:nvSpPr>
          <p:cNvPr id="7" name="Slide Image Placeholder 6">
            <a:extLst>
              <a:ext uri="{FF2B5EF4-FFF2-40B4-BE49-F238E27FC236}">
                <a16:creationId xmlns:a16="http://schemas.microsoft.com/office/drawing/2014/main" id="{1FE866CE-4C42-3B96-ECEE-662FA8882927}"/>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30033820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GB"/>
              <a:t>Opportunity for TEAM Reflection – vital to help embed the learning from this workshop in a collective way.</a:t>
            </a:r>
          </a:p>
          <a:p>
            <a:endParaRPr lang="en-GB"/>
          </a:p>
          <a:p>
            <a:r>
              <a:rPr lang="en-GB"/>
              <a:t>Encouragement to reflect on team group behaviours through the lens of all 4 colours (whilst we have a behavioural preference, we are all a blend of all 4 colours).</a:t>
            </a:r>
          </a:p>
          <a:p>
            <a:endParaRPr lang="en-GB"/>
          </a:p>
          <a:p>
            <a:r>
              <a:rPr lang="en-GB"/>
              <a:t>STOP/START/CONTINUE: a helpful structure for reflection.</a:t>
            </a:r>
          </a:p>
          <a:p>
            <a:endParaRPr lang="en-GB"/>
          </a:p>
        </p:txBody>
      </p:sp>
      <p:sp>
        <p:nvSpPr>
          <p:cNvPr id="4" name="Header Placeholder 3"/>
          <p:cNvSpPr>
            <a:spLocks noGrp="1"/>
          </p:cNvSpPr>
          <p:nvPr>
            <p:ph type="hdr" sz="quarter" idx="10"/>
          </p:nvPr>
        </p:nvSpPr>
        <p:spPr>
          <a:xfrm>
            <a:off x="2" y="3"/>
            <a:ext cx="2946276" cy="498365"/>
          </a:xfrm>
          <a:prstGeom prst="rect">
            <a:avLst/>
          </a:prstGeom>
        </p:spPr>
        <p:txBody>
          <a:bodyPr/>
          <a:lstStyle/>
          <a:p>
            <a:r>
              <a:rPr lang="en-GB"/>
              <a:t>C me Company Overview</a:t>
            </a:r>
          </a:p>
        </p:txBody>
      </p:sp>
      <p:sp>
        <p:nvSpPr>
          <p:cNvPr id="7" name="Slide Image Placeholder 6">
            <a:extLst>
              <a:ext uri="{FF2B5EF4-FFF2-40B4-BE49-F238E27FC236}">
                <a16:creationId xmlns:a16="http://schemas.microsoft.com/office/drawing/2014/main" id="{E2FE29DA-A6F7-DDE9-02F5-15C8A405C61C}"/>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20434553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US"/>
              <a:t>Opportunity to thank your guests.</a:t>
            </a:r>
          </a:p>
          <a:p>
            <a:endParaRPr lang="en-US"/>
          </a:p>
          <a:p>
            <a:r>
              <a:rPr lang="en-GB"/>
              <a:t>INSERT YOUR OWN LINKS HERE ON THIS SLIDE.</a:t>
            </a:r>
            <a:endParaRPr lang="en-US"/>
          </a:p>
          <a:p>
            <a:endParaRPr lang="en-US"/>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smtClean="0"/>
              <a:pPr/>
              <a:t>59</a:t>
            </a:fld>
            <a:endParaRPr lang="en-GB"/>
          </a:p>
        </p:txBody>
      </p:sp>
      <p:sp>
        <p:nvSpPr>
          <p:cNvPr id="7" name="Slide Image Placeholder 6">
            <a:extLst>
              <a:ext uri="{FF2B5EF4-FFF2-40B4-BE49-F238E27FC236}">
                <a16:creationId xmlns:a16="http://schemas.microsoft.com/office/drawing/2014/main" id="{D6E6539F-7DA2-C144-EA1D-CE83878B672E}"/>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3800074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GB"/>
              <a:t>We suggest picking out the key features that will resonate with your clients.</a:t>
            </a:r>
            <a:endParaRPr lang="en-US"/>
          </a:p>
          <a:p>
            <a:r>
              <a:rPr lang="en-GB"/>
              <a:t>​</a:t>
            </a:r>
          </a:p>
          <a:p>
            <a:r>
              <a:rPr lang="en-GB"/>
              <a:t>​</a:t>
            </a:r>
          </a:p>
        </p:txBody>
      </p:sp>
      <p:sp>
        <p:nvSpPr>
          <p:cNvPr id="4" name="Header Placeholder 3"/>
          <p:cNvSpPr>
            <a:spLocks noGrp="1"/>
          </p:cNvSpPr>
          <p:nvPr>
            <p:ph type="hdr" sz="quarter" idx="10"/>
          </p:nvPr>
        </p:nvSpPr>
        <p:spPr>
          <a:xfrm>
            <a:off x="2" y="3"/>
            <a:ext cx="2946276" cy="498365"/>
          </a:xfrm>
          <a:prstGeom prst="rect">
            <a:avLst/>
          </a:prstGeom>
        </p:spPr>
        <p:txBody>
          <a:bodyPr/>
          <a:lstStyle/>
          <a:p>
            <a:r>
              <a:rPr lang="en-GB"/>
              <a:t>C me Company Overview</a:t>
            </a:r>
          </a:p>
        </p:txBody>
      </p:sp>
      <p:sp>
        <p:nvSpPr>
          <p:cNvPr id="7" name="Slide Image Placeholder 6">
            <a:extLst>
              <a:ext uri="{FF2B5EF4-FFF2-40B4-BE49-F238E27FC236}">
                <a16:creationId xmlns:a16="http://schemas.microsoft.com/office/drawing/2014/main" id="{AB785E72-1426-9BB3-BA98-1A908C5B5027}"/>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3650857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US"/>
              <a:t>Check these aims are appropriate for your clients and tailor if necessary.</a:t>
            </a:r>
          </a:p>
          <a:p>
            <a:endParaRPr lang="en-US"/>
          </a:p>
          <a:p>
            <a:r>
              <a:rPr lang="en-US"/>
              <a:t>Give space for participants to share their session aims in the chat.</a:t>
            </a:r>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24616945-A020-4BBC-96FF-FC4011206EB4}" type="slidenum">
              <a:rPr lang="en-GB" smtClean="0"/>
              <a:pPr/>
              <a:t>7</a:t>
            </a:fld>
            <a:endParaRPr lang="en-GB"/>
          </a:p>
        </p:txBody>
      </p:sp>
      <p:sp>
        <p:nvSpPr>
          <p:cNvPr id="7" name="Slide Image Placeholder 6">
            <a:extLst>
              <a:ext uri="{FF2B5EF4-FFF2-40B4-BE49-F238E27FC236}">
                <a16:creationId xmlns:a16="http://schemas.microsoft.com/office/drawing/2014/main" id="{AE1D1BB9-68E1-023B-970A-C99260544874}"/>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1569690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r>
              <a:rPr lang="en-US"/>
              <a:t>Remember to amend this slide if you adapt the session content.</a:t>
            </a:r>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24616945-A020-4BBC-96FF-FC4011206EB4}" type="slidenum">
              <a:rPr lang="en-GB" smtClean="0"/>
              <a:pPr/>
              <a:t>8</a:t>
            </a:fld>
            <a:endParaRPr lang="en-GB"/>
          </a:p>
        </p:txBody>
      </p:sp>
      <p:sp>
        <p:nvSpPr>
          <p:cNvPr id="7" name="Slide Image Placeholder 6">
            <a:extLst>
              <a:ext uri="{FF2B5EF4-FFF2-40B4-BE49-F238E27FC236}">
                <a16:creationId xmlns:a16="http://schemas.microsoft.com/office/drawing/2014/main" id="{0D51CD0C-DB6E-CE98-018D-B647FF753D2F}"/>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3380103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0384" y="4776857"/>
            <a:ext cx="5436909" cy="3908953"/>
          </a:xfrm>
          <a:prstGeom prst="rect">
            <a:avLst/>
          </a:prstGeom>
        </p:spPr>
        <p:txBody>
          <a:bodyPr/>
          <a:lstStyle/>
          <a:p>
            <a:endParaRPr lang="en-GB"/>
          </a:p>
          <a:p>
            <a:r>
              <a:rPr lang="en-GB"/>
              <a:t>Let's start today by looking at the C-me colour wheel – the heart of our approach to behaviours</a:t>
            </a:r>
          </a:p>
          <a:p>
            <a:endParaRPr lang="en-GB"/>
          </a:p>
          <a:p>
            <a:r>
              <a:rPr lang="en-GB"/>
              <a:t> Blended colour wheel – it reflects that we flex our behaviours and move around the wheel. Colours blend, numbers and letters don't. This is a non-binary approach. </a:t>
            </a:r>
          </a:p>
          <a:p>
            <a:r>
              <a:rPr lang="en-GB"/>
              <a:t> We have grouped similar behaviours by colour and then mapped these onto the colour Wheel. </a:t>
            </a:r>
          </a:p>
          <a:p>
            <a:endParaRPr lang="en-GB"/>
          </a:p>
          <a:p>
            <a:endParaRPr lang="en-US"/>
          </a:p>
          <a:p>
            <a:endParaRPr lang="en-GB"/>
          </a:p>
          <a:p>
            <a:endParaRPr lang="en-GB"/>
          </a:p>
        </p:txBody>
      </p:sp>
      <p:sp>
        <p:nvSpPr>
          <p:cNvPr id="4" name="Slide Number Placeholder 3"/>
          <p:cNvSpPr>
            <a:spLocks noGrp="1"/>
          </p:cNvSpPr>
          <p:nvPr>
            <p:ph type="sldNum" sz="quarter" idx="5"/>
          </p:nvPr>
        </p:nvSpPr>
        <p:spPr>
          <a:xfrm>
            <a:off x="3849862" y="9428274"/>
            <a:ext cx="2946276" cy="498365"/>
          </a:xfrm>
          <a:prstGeom prst="rect">
            <a:avLst/>
          </a:prstGeom>
        </p:spPr>
        <p:txBody>
          <a:bodyPr/>
          <a:lstStyle/>
          <a:p>
            <a:fld id="{6D337A43-3954-4BA9-9BE3-818F1BA2279A}" type="slidenum">
              <a:rPr lang="en-GB"/>
              <a:pPr/>
              <a:t>9</a:t>
            </a:fld>
            <a:endParaRPr lang="en-GB"/>
          </a:p>
        </p:txBody>
      </p:sp>
      <p:sp>
        <p:nvSpPr>
          <p:cNvPr id="7" name="Slide Image Placeholder 6">
            <a:extLst>
              <a:ext uri="{FF2B5EF4-FFF2-40B4-BE49-F238E27FC236}">
                <a16:creationId xmlns:a16="http://schemas.microsoft.com/office/drawing/2014/main" id="{96156628-9DFB-D25F-9381-2E6443835357}"/>
              </a:ext>
            </a:extLst>
          </p:cNvPr>
          <p:cNvSpPr>
            <a:spLocks noGrp="1" noRot="1" noChangeAspect="1"/>
          </p:cNvSpPr>
          <p:nvPr>
            <p:ph type="sldImg"/>
          </p:nvPr>
        </p:nvSpPr>
        <p:spPr>
          <a:xfrm>
            <a:off x="422275" y="1241425"/>
            <a:ext cx="5953125" cy="3349625"/>
          </a:xfrm>
          <a:prstGeom prst="rect">
            <a:avLst/>
          </a:prstGeom>
        </p:spPr>
      </p:sp>
    </p:spTree>
    <p:extLst>
      <p:ext uri="{BB962C8B-B14F-4D97-AF65-F5344CB8AC3E}">
        <p14:creationId xmlns:p14="http://schemas.microsoft.com/office/powerpoint/2010/main" val="1226875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8B10A-C2FC-432A-B617-F67E265675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223262A-BDBD-46B3-A7D6-BB4FB82F60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E925CCA-CD94-477B-816C-8038EDD95E8A}"/>
              </a:ext>
            </a:extLst>
          </p:cNvPr>
          <p:cNvSpPr>
            <a:spLocks noGrp="1"/>
          </p:cNvSpPr>
          <p:nvPr>
            <p:ph type="dt" sz="half" idx="10"/>
          </p:nvPr>
        </p:nvSpPr>
        <p:spPr/>
        <p:txBody>
          <a:bodyPr/>
          <a:lstStyle/>
          <a:p>
            <a:fld id="{BEDD62BC-2C6D-4541-AA4C-A0B1C09BA4BA}" type="datetimeFigureOut">
              <a:rPr lang="en-GB" smtClean="0"/>
              <a:t>04/09/2024</a:t>
            </a:fld>
            <a:endParaRPr lang="en-GB"/>
          </a:p>
        </p:txBody>
      </p:sp>
      <p:sp>
        <p:nvSpPr>
          <p:cNvPr id="5" name="Footer Placeholder 4">
            <a:extLst>
              <a:ext uri="{FF2B5EF4-FFF2-40B4-BE49-F238E27FC236}">
                <a16:creationId xmlns:a16="http://schemas.microsoft.com/office/drawing/2014/main" id="{5550FF0A-EFD4-458D-8A16-F593D386B4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2CA833-D884-4C09-A2B9-58386473F6A2}"/>
              </a:ext>
            </a:extLst>
          </p:cNvPr>
          <p:cNvSpPr>
            <a:spLocks noGrp="1"/>
          </p:cNvSpPr>
          <p:nvPr>
            <p:ph type="sldNum" sz="quarter" idx="12"/>
          </p:nvPr>
        </p:nvSpPr>
        <p:spPr/>
        <p:txBody>
          <a:bodyPr/>
          <a:lstStyle/>
          <a:p>
            <a:fld id="{7248CCBA-BA94-4F9B-BE56-6F0540D88AF4}" type="slidenum">
              <a:rPr lang="en-GB" smtClean="0"/>
              <a:t>‹#›</a:t>
            </a:fld>
            <a:endParaRPr lang="en-GB"/>
          </a:p>
        </p:txBody>
      </p:sp>
    </p:spTree>
    <p:extLst>
      <p:ext uri="{BB962C8B-B14F-4D97-AF65-F5344CB8AC3E}">
        <p14:creationId xmlns:p14="http://schemas.microsoft.com/office/powerpoint/2010/main" val="1512918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9B6B5-D8F9-4F25-80AC-7E9444B17AF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A27881A-3845-4CC8-A0B8-AC4CBECC72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6DE240C-62AC-417E-BDDC-DF90FDAB30BF}"/>
              </a:ext>
            </a:extLst>
          </p:cNvPr>
          <p:cNvSpPr>
            <a:spLocks noGrp="1"/>
          </p:cNvSpPr>
          <p:nvPr>
            <p:ph type="dt" sz="half" idx="10"/>
          </p:nvPr>
        </p:nvSpPr>
        <p:spPr/>
        <p:txBody>
          <a:bodyPr/>
          <a:lstStyle/>
          <a:p>
            <a:fld id="{BEDD62BC-2C6D-4541-AA4C-A0B1C09BA4BA}" type="datetimeFigureOut">
              <a:rPr lang="en-GB" smtClean="0"/>
              <a:t>04/09/2024</a:t>
            </a:fld>
            <a:endParaRPr lang="en-GB"/>
          </a:p>
        </p:txBody>
      </p:sp>
      <p:sp>
        <p:nvSpPr>
          <p:cNvPr id="5" name="Footer Placeholder 4">
            <a:extLst>
              <a:ext uri="{FF2B5EF4-FFF2-40B4-BE49-F238E27FC236}">
                <a16:creationId xmlns:a16="http://schemas.microsoft.com/office/drawing/2014/main" id="{943388A3-D26F-4C0D-9F47-F6865EB1B6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231EA2-4841-4131-A10B-D43D342FBDF7}"/>
              </a:ext>
            </a:extLst>
          </p:cNvPr>
          <p:cNvSpPr>
            <a:spLocks noGrp="1"/>
          </p:cNvSpPr>
          <p:nvPr>
            <p:ph type="sldNum" sz="quarter" idx="12"/>
          </p:nvPr>
        </p:nvSpPr>
        <p:spPr/>
        <p:txBody>
          <a:bodyPr/>
          <a:lstStyle/>
          <a:p>
            <a:fld id="{7248CCBA-BA94-4F9B-BE56-6F0540D88AF4}" type="slidenum">
              <a:rPr lang="en-GB" smtClean="0"/>
              <a:t>‹#›</a:t>
            </a:fld>
            <a:endParaRPr lang="en-GB"/>
          </a:p>
        </p:txBody>
      </p:sp>
    </p:spTree>
    <p:extLst>
      <p:ext uri="{BB962C8B-B14F-4D97-AF65-F5344CB8AC3E}">
        <p14:creationId xmlns:p14="http://schemas.microsoft.com/office/powerpoint/2010/main" val="4018773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67ED3B-DE81-4F6E-B4D7-947A568D75D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1B20DF0-DA33-4252-9BFE-4F38F1AB75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0B4D4B-66CD-46D3-B9D9-90AACB21C4A7}"/>
              </a:ext>
            </a:extLst>
          </p:cNvPr>
          <p:cNvSpPr>
            <a:spLocks noGrp="1"/>
          </p:cNvSpPr>
          <p:nvPr>
            <p:ph type="dt" sz="half" idx="10"/>
          </p:nvPr>
        </p:nvSpPr>
        <p:spPr/>
        <p:txBody>
          <a:bodyPr/>
          <a:lstStyle/>
          <a:p>
            <a:fld id="{BEDD62BC-2C6D-4541-AA4C-A0B1C09BA4BA}" type="datetimeFigureOut">
              <a:rPr lang="en-GB" smtClean="0"/>
              <a:t>04/09/2024</a:t>
            </a:fld>
            <a:endParaRPr lang="en-GB"/>
          </a:p>
        </p:txBody>
      </p:sp>
      <p:sp>
        <p:nvSpPr>
          <p:cNvPr id="5" name="Footer Placeholder 4">
            <a:extLst>
              <a:ext uri="{FF2B5EF4-FFF2-40B4-BE49-F238E27FC236}">
                <a16:creationId xmlns:a16="http://schemas.microsoft.com/office/drawing/2014/main" id="{CC5A665C-8694-4B62-A184-30FB71AC1C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6614BC-A478-46A1-9D9E-0511C2ACCA92}"/>
              </a:ext>
            </a:extLst>
          </p:cNvPr>
          <p:cNvSpPr>
            <a:spLocks noGrp="1"/>
          </p:cNvSpPr>
          <p:nvPr>
            <p:ph type="sldNum" sz="quarter" idx="12"/>
          </p:nvPr>
        </p:nvSpPr>
        <p:spPr/>
        <p:txBody>
          <a:bodyPr/>
          <a:lstStyle/>
          <a:p>
            <a:fld id="{7248CCBA-BA94-4F9B-BE56-6F0540D88AF4}" type="slidenum">
              <a:rPr lang="en-GB" smtClean="0"/>
              <a:t>‹#›</a:t>
            </a:fld>
            <a:endParaRPr lang="en-GB"/>
          </a:p>
        </p:txBody>
      </p:sp>
    </p:spTree>
    <p:extLst>
      <p:ext uri="{BB962C8B-B14F-4D97-AF65-F5344CB8AC3E}">
        <p14:creationId xmlns:p14="http://schemas.microsoft.com/office/powerpoint/2010/main" val="2917669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19" name="Title Text"/>
          <p:cNvSpPr txBox="1">
            <a:spLocks noGrp="1"/>
          </p:cNvSpPr>
          <p:nvPr>
            <p:ph type="title"/>
          </p:nvPr>
        </p:nvSpPr>
        <p:spPr>
          <a:xfrm>
            <a:off x="892968" y="178593"/>
            <a:ext cx="10406064" cy="1518048"/>
          </a:xfrm>
          <a:prstGeom prst="rect">
            <a:avLst/>
          </a:prstGeom>
        </p:spPr>
        <p:txBody>
          <a:bodyPr lIns="35718" tIns="35718" rIns="35718" bIns="35718"/>
          <a:lstStyle>
            <a:lvl1pPr defTabSz="410765">
              <a:defRPr sz="5600" b="0" cap="none">
                <a:solidFill>
                  <a:srgbClr val="000000"/>
                </a:solidFill>
                <a:latin typeface="Helvetica Neue Medium"/>
                <a:ea typeface="Helvetica Neue Medium"/>
                <a:cs typeface="Helvetica Neue Medium"/>
                <a:sym typeface="Helvetica Neue Medium"/>
              </a:defRPr>
            </a:lvl1pPr>
          </a:lstStyle>
          <a:p>
            <a:r>
              <a:t>Title Text</a:t>
            </a:r>
          </a:p>
        </p:txBody>
      </p:sp>
      <p:sp>
        <p:nvSpPr>
          <p:cNvPr id="120" name="Slide Number"/>
          <p:cNvSpPr txBox="1">
            <a:spLocks noGrp="1"/>
          </p:cNvSpPr>
          <p:nvPr>
            <p:ph type="sldNum" sz="quarter" idx="2"/>
          </p:nvPr>
        </p:nvSpPr>
        <p:spPr>
          <a:xfrm>
            <a:off x="5933169" y="6536531"/>
            <a:ext cx="319313" cy="232486"/>
          </a:xfrm>
          <a:prstGeom prst="rect">
            <a:avLst/>
          </a:prstGeom>
        </p:spPr>
        <p:txBody>
          <a:bodyPr lIns="35718" tIns="35718" rIns="35718" bIns="35718" anchor="t"/>
          <a:lstStyle>
            <a:lvl1pPr algn="ctr" defTabSz="410765">
              <a:defRPr sz="1100">
                <a:solidFill>
                  <a:srgbClr val="000000"/>
                </a:solidFill>
                <a:latin typeface="Helvetica Neue Light"/>
                <a:ea typeface="Helvetica Neue Light"/>
                <a:cs typeface="Helvetica Neue Light"/>
                <a:sym typeface="Helvetica Neue Light"/>
              </a:defRPr>
            </a:lvl1pPr>
          </a:lstStyle>
          <a:p>
            <a:fld id="{86CB4B4D-7CA3-9044-876B-883B54F8677D}" type="slidenum">
              <a:rPr/>
              <a:t>‹#›</a:t>
            </a:fld>
            <a:endParaRPr/>
          </a:p>
        </p:txBody>
      </p:sp>
    </p:spTree>
    <p:extLst>
      <p:ext uri="{BB962C8B-B14F-4D97-AF65-F5344CB8AC3E}">
        <p14:creationId xmlns:p14="http://schemas.microsoft.com/office/powerpoint/2010/main" val="109720540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98832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47236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611161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9/4/2024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32755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9/4/2024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66591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9/4/2024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226116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87000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F764C-B7CB-42C5-BD10-2BDCF07CD6D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A21AB8-2522-4234-8776-AFDF71ECC0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218DC5-9C66-48BF-AED8-77FC4338C830}"/>
              </a:ext>
            </a:extLst>
          </p:cNvPr>
          <p:cNvSpPr>
            <a:spLocks noGrp="1"/>
          </p:cNvSpPr>
          <p:nvPr>
            <p:ph type="dt" sz="half" idx="10"/>
          </p:nvPr>
        </p:nvSpPr>
        <p:spPr/>
        <p:txBody>
          <a:bodyPr/>
          <a:lstStyle/>
          <a:p>
            <a:fld id="{BEDD62BC-2C6D-4541-AA4C-A0B1C09BA4BA}" type="datetimeFigureOut">
              <a:rPr lang="en-GB" smtClean="0"/>
              <a:t>04/09/2024</a:t>
            </a:fld>
            <a:endParaRPr lang="en-GB"/>
          </a:p>
        </p:txBody>
      </p:sp>
      <p:sp>
        <p:nvSpPr>
          <p:cNvPr id="5" name="Footer Placeholder 4">
            <a:extLst>
              <a:ext uri="{FF2B5EF4-FFF2-40B4-BE49-F238E27FC236}">
                <a16:creationId xmlns:a16="http://schemas.microsoft.com/office/drawing/2014/main" id="{FED7249F-FBD9-420A-8DEB-D5152A46B8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A63178-60E4-4B10-B2EA-AA46E64820D8}"/>
              </a:ext>
            </a:extLst>
          </p:cNvPr>
          <p:cNvSpPr>
            <a:spLocks noGrp="1"/>
          </p:cNvSpPr>
          <p:nvPr>
            <p:ph type="sldNum" sz="quarter" idx="12"/>
          </p:nvPr>
        </p:nvSpPr>
        <p:spPr/>
        <p:txBody>
          <a:bodyPr/>
          <a:lstStyle/>
          <a:p>
            <a:fld id="{7248CCBA-BA94-4F9B-BE56-6F0540D88AF4}" type="slidenum">
              <a:rPr lang="en-GB" smtClean="0"/>
              <a:t>‹#›</a:t>
            </a:fld>
            <a:endParaRPr lang="en-GB"/>
          </a:p>
        </p:txBody>
      </p:sp>
    </p:spTree>
    <p:extLst>
      <p:ext uri="{BB962C8B-B14F-4D97-AF65-F5344CB8AC3E}">
        <p14:creationId xmlns:p14="http://schemas.microsoft.com/office/powerpoint/2010/main" val="3358965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98898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00740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060018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40958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19" name="Title Text"/>
          <p:cNvSpPr txBox="1">
            <a:spLocks noGrp="1"/>
          </p:cNvSpPr>
          <p:nvPr>
            <p:ph type="title"/>
          </p:nvPr>
        </p:nvSpPr>
        <p:spPr>
          <a:xfrm>
            <a:off x="892968" y="178593"/>
            <a:ext cx="10406064" cy="1518048"/>
          </a:xfrm>
          <a:prstGeom prst="rect">
            <a:avLst/>
          </a:prstGeom>
        </p:spPr>
        <p:txBody>
          <a:bodyPr lIns="35718" tIns="35718" rIns="35718" bIns="35718"/>
          <a:lstStyle>
            <a:lvl1pPr defTabSz="410765">
              <a:defRPr sz="5600" b="0" cap="none">
                <a:solidFill>
                  <a:srgbClr val="000000"/>
                </a:solidFill>
                <a:latin typeface="Helvetica Neue Medium"/>
                <a:ea typeface="Helvetica Neue Medium"/>
                <a:cs typeface="Helvetica Neue Medium"/>
                <a:sym typeface="Helvetica Neue Medium"/>
              </a:defRPr>
            </a:lvl1pPr>
          </a:lstStyle>
          <a:p>
            <a:r>
              <a:t>Title Text</a:t>
            </a:r>
          </a:p>
        </p:txBody>
      </p:sp>
      <p:sp>
        <p:nvSpPr>
          <p:cNvPr id="120" name="Slide Number"/>
          <p:cNvSpPr txBox="1">
            <a:spLocks noGrp="1"/>
          </p:cNvSpPr>
          <p:nvPr>
            <p:ph type="sldNum" sz="quarter" idx="2"/>
          </p:nvPr>
        </p:nvSpPr>
        <p:spPr>
          <a:xfrm>
            <a:off x="5933169" y="6536531"/>
            <a:ext cx="319313" cy="232486"/>
          </a:xfrm>
          <a:prstGeom prst="rect">
            <a:avLst/>
          </a:prstGeom>
        </p:spPr>
        <p:txBody>
          <a:bodyPr lIns="35718" tIns="35718" rIns="35718" bIns="35718" anchor="t"/>
          <a:lstStyle>
            <a:lvl1pPr algn="ctr" defTabSz="410765">
              <a:defRPr sz="1100">
                <a:solidFill>
                  <a:srgbClr val="000000"/>
                </a:solidFill>
                <a:latin typeface="Helvetica Neue Light"/>
                <a:ea typeface="Helvetica Neue Light"/>
                <a:cs typeface="Helvetica Neue Light"/>
                <a:sym typeface="Helvetica Neue Light"/>
              </a:defRPr>
            </a:lvl1pPr>
          </a:lstStyle>
          <a:p>
            <a:fld id="{86CB4B4D-7CA3-9044-876B-883B54F8677D}" type="slidenum">
              <a:rPr/>
              <a:t>‹#›</a:t>
            </a:fld>
            <a:endParaRPr/>
          </a:p>
        </p:txBody>
      </p:sp>
    </p:spTree>
    <p:extLst>
      <p:ext uri="{BB962C8B-B14F-4D97-AF65-F5344CB8AC3E}">
        <p14:creationId xmlns:p14="http://schemas.microsoft.com/office/powerpoint/2010/main" val="169182360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56663-E580-4D55-A371-8DE323F749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E7C918A-4A22-48D9-A5D1-EB33613F42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D13F2B-B291-4A80-BF9B-2C115EB9249D}"/>
              </a:ext>
            </a:extLst>
          </p:cNvPr>
          <p:cNvSpPr>
            <a:spLocks noGrp="1"/>
          </p:cNvSpPr>
          <p:nvPr>
            <p:ph type="dt" sz="half" idx="10"/>
          </p:nvPr>
        </p:nvSpPr>
        <p:spPr/>
        <p:txBody>
          <a:bodyPr/>
          <a:lstStyle/>
          <a:p>
            <a:fld id="{BEDD62BC-2C6D-4541-AA4C-A0B1C09BA4BA}" type="datetimeFigureOut">
              <a:rPr lang="en-GB" smtClean="0"/>
              <a:t>04/09/2024</a:t>
            </a:fld>
            <a:endParaRPr lang="en-GB"/>
          </a:p>
        </p:txBody>
      </p:sp>
      <p:sp>
        <p:nvSpPr>
          <p:cNvPr id="5" name="Footer Placeholder 4">
            <a:extLst>
              <a:ext uri="{FF2B5EF4-FFF2-40B4-BE49-F238E27FC236}">
                <a16:creationId xmlns:a16="http://schemas.microsoft.com/office/drawing/2014/main" id="{F5C09DB7-78B5-4F1A-9943-A59D4BE210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2390D1-07DB-43E2-9AE5-A0F345E7D396}"/>
              </a:ext>
            </a:extLst>
          </p:cNvPr>
          <p:cNvSpPr>
            <a:spLocks noGrp="1"/>
          </p:cNvSpPr>
          <p:nvPr>
            <p:ph type="sldNum" sz="quarter" idx="12"/>
          </p:nvPr>
        </p:nvSpPr>
        <p:spPr/>
        <p:txBody>
          <a:bodyPr/>
          <a:lstStyle/>
          <a:p>
            <a:fld id="{7248CCBA-BA94-4F9B-BE56-6F0540D88AF4}" type="slidenum">
              <a:rPr lang="en-GB" smtClean="0"/>
              <a:t>‹#›</a:t>
            </a:fld>
            <a:endParaRPr lang="en-GB"/>
          </a:p>
        </p:txBody>
      </p:sp>
    </p:spTree>
    <p:extLst>
      <p:ext uri="{BB962C8B-B14F-4D97-AF65-F5344CB8AC3E}">
        <p14:creationId xmlns:p14="http://schemas.microsoft.com/office/powerpoint/2010/main" val="2746570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AD11F-FF32-4D39-B2BB-69617F5348C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AB04B45-CAC5-4FBE-A501-DBAB9EE444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B7081C3-1134-4B83-83AE-A325EF2C04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535E7F2-DB00-4B32-92F5-6DE4EA6C6E12}"/>
              </a:ext>
            </a:extLst>
          </p:cNvPr>
          <p:cNvSpPr>
            <a:spLocks noGrp="1"/>
          </p:cNvSpPr>
          <p:nvPr>
            <p:ph type="dt" sz="half" idx="10"/>
          </p:nvPr>
        </p:nvSpPr>
        <p:spPr/>
        <p:txBody>
          <a:bodyPr/>
          <a:lstStyle/>
          <a:p>
            <a:fld id="{BEDD62BC-2C6D-4541-AA4C-A0B1C09BA4BA}" type="datetimeFigureOut">
              <a:rPr lang="en-GB" smtClean="0"/>
              <a:t>04/09/2024</a:t>
            </a:fld>
            <a:endParaRPr lang="en-GB"/>
          </a:p>
        </p:txBody>
      </p:sp>
      <p:sp>
        <p:nvSpPr>
          <p:cNvPr id="6" name="Footer Placeholder 5">
            <a:extLst>
              <a:ext uri="{FF2B5EF4-FFF2-40B4-BE49-F238E27FC236}">
                <a16:creationId xmlns:a16="http://schemas.microsoft.com/office/drawing/2014/main" id="{DB24AE6C-435A-4E8E-80CC-86E40CA1EBB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E987F54-144C-4ABB-934C-070947B232AF}"/>
              </a:ext>
            </a:extLst>
          </p:cNvPr>
          <p:cNvSpPr>
            <a:spLocks noGrp="1"/>
          </p:cNvSpPr>
          <p:nvPr>
            <p:ph type="sldNum" sz="quarter" idx="12"/>
          </p:nvPr>
        </p:nvSpPr>
        <p:spPr/>
        <p:txBody>
          <a:bodyPr/>
          <a:lstStyle/>
          <a:p>
            <a:fld id="{7248CCBA-BA94-4F9B-BE56-6F0540D88AF4}" type="slidenum">
              <a:rPr lang="en-GB" smtClean="0"/>
              <a:t>‹#›</a:t>
            </a:fld>
            <a:endParaRPr lang="en-GB"/>
          </a:p>
        </p:txBody>
      </p:sp>
    </p:spTree>
    <p:extLst>
      <p:ext uri="{BB962C8B-B14F-4D97-AF65-F5344CB8AC3E}">
        <p14:creationId xmlns:p14="http://schemas.microsoft.com/office/powerpoint/2010/main" val="2922125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37CBB-BF98-4EEE-84C4-52993D066F6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7388615-C51A-44F5-AA99-03DBC1C0D1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2AADA8-EE67-4FFA-9EA0-7F435EC73D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5242290-BCE2-4662-A1A6-27F3CBA953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04989A-DD14-429E-A3FC-DCCBEDAF01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0718F3C-E216-4C3C-970A-01430016138B}"/>
              </a:ext>
            </a:extLst>
          </p:cNvPr>
          <p:cNvSpPr>
            <a:spLocks noGrp="1"/>
          </p:cNvSpPr>
          <p:nvPr>
            <p:ph type="dt" sz="half" idx="10"/>
          </p:nvPr>
        </p:nvSpPr>
        <p:spPr/>
        <p:txBody>
          <a:bodyPr/>
          <a:lstStyle/>
          <a:p>
            <a:fld id="{BEDD62BC-2C6D-4541-AA4C-A0B1C09BA4BA}" type="datetimeFigureOut">
              <a:rPr lang="en-GB" smtClean="0"/>
              <a:t>04/09/2024</a:t>
            </a:fld>
            <a:endParaRPr lang="en-GB"/>
          </a:p>
        </p:txBody>
      </p:sp>
      <p:sp>
        <p:nvSpPr>
          <p:cNvPr id="8" name="Footer Placeholder 7">
            <a:extLst>
              <a:ext uri="{FF2B5EF4-FFF2-40B4-BE49-F238E27FC236}">
                <a16:creationId xmlns:a16="http://schemas.microsoft.com/office/drawing/2014/main" id="{BBDE42A2-EAE2-44B7-9281-2FBBAC30C49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AFC7256-A08C-49C4-AF09-CDFAB36F16DB}"/>
              </a:ext>
            </a:extLst>
          </p:cNvPr>
          <p:cNvSpPr>
            <a:spLocks noGrp="1"/>
          </p:cNvSpPr>
          <p:nvPr>
            <p:ph type="sldNum" sz="quarter" idx="12"/>
          </p:nvPr>
        </p:nvSpPr>
        <p:spPr/>
        <p:txBody>
          <a:bodyPr/>
          <a:lstStyle/>
          <a:p>
            <a:fld id="{7248CCBA-BA94-4F9B-BE56-6F0540D88AF4}" type="slidenum">
              <a:rPr lang="en-GB" smtClean="0"/>
              <a:t>‹#›</a:t>
            </a:fld>
            <a:endParaRPr lang="en-GB"/>
          </a:p>
        </p:txBody>
      </p:sp>
    </p:spTree>
    <p:extLst>
      <p:ext uri="{BB962C8B-B14F-4D97-AF65-F5344CB8AC3E}">
        <p14:creationId xmlns:p14="http://schemas.microsoft.com/office/powerpoint/2010/main" val="1026056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6481C-48F0-40B3-B467-FCE12CEF5D6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3B2C056-9CE6-42AC-90FF-4BD477D143CB}"/>
              </a:ext>
            </a:extLst>
          </p:cNvPr>
          <p:cNvSpPr>
            <a:spLocks noGrp="1"/>
          </p:cNvSpPr>
          <p:nvPr>
            <p:ph type="dt" sz="half" idx="10"/>
          </p:nvPr>
        </p:nvSpPr>
        <p:spPr/>
        <p:txBody>
          <a:bodyPr/>
          <a:lstStyle/>
          <a:p>
            <a:fld id="{BEDD62BC-2C6D-4541-AA4C-A0B1C09BA4BA}" type="datetimeFigureOut">
              <a:rPr lang="en-GB" smtClean="0"/>
              <a:t>04/09/2024</a:t>
            </a:fld>
            <a:endParaRPr lang="en-GB"/>
          </a:p>
        </p:txBody>
      </p:sp>
      <p:sp>
        <p:nvSpPr>
          <p:cNvPr id="4" name="Footer Placeholder 3">
            <a:extLst>
              <a:ext uri="{FF2B5EF4-FFF2-40B4-BE49-F238E27FC236}">
                <a16:creationId xmlns:a16="http://schemas.microsoft.com/office/drawing/2014/main" id="{28231578-E6D3-4EB9-B716-9BBC9660CF4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6B3BB67-5839-4E03-A547-E5690BCDD9B9}"/>
              </a:ext>
            </a:extLst>
          </p:cNvPr>
          <p:cNvSpPr>
            <a:spLocks noGrp="1"/>
          </p:cNvSpPr>
          <p:nvPr>
            <p:ph type="sldNum" sz="quarter" idx="12"/>
          </p:nvPr>
        </p:nvSpPr>
        <p:spPr/>
        <p:txBody>
          <a:bodyPr/>
          <a:lstStyle/>
          <a:p>
            <a:fld id="{7248CCBA-BA94-4F9B-BE56-6F0540D88AF4}" type="slidenum">
              <a:rPr lang="en-GB" smtClean="0"/>
              <a:t>‹#›</a:t>
            </a:fld>
            <a:endParaRPr lang="en-GB"/>
          </a:p>
        </p:txBody>
      </p:sp>
    </p:spTree>
    <p:extLst>
      <p:ext uri="{BB962C8B-B14F-4D97-AF65-F5344CB8AC3E}">
        <p14:creationId xmlns:p14="http://schemas.microsoft.com/office/powerpoint/2010/main" val="1246335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3A1DD1-5602-4950-B492-E1721DCAB0BC}"/>
              </a:ext>
            </a:extLst>
          </p:cNvPr>
          <p:cNvSpPr>
            <a:spLocks noGrp="1"/>
          </p:cNvSpPr>
          <p:nvPr>
            <p:ph type="dt" sz="half" idx="10"/>
          </p:nvPr>
        </p:nvSpPr>
        <p:spPr/>
        <p:txBody>
          <a:bodyPr/>
          <a:lstStyle/>
          <a:p>
            <a:fld id="{BEDD62BC-2C6D-4541-AA4C-A0B1C09BA4BA}" type="datetimeFigureOut">
              <a:rPr lang="en-GB" smtClean="0"/>
              <a:t>04/09/2024</a:t>
            </a:fld>
            <a:endParaRPr lang="en-GB"/>
          </a:p>
        </p:txBody>
      </p:sp>
      <p:sp>
        <p:nvSpPr>
          <p:cNvPr id="3" name="Footer Placeholder 2">
            <a:extLst>
              <a:ext uri="{FF2B5EF4-FFF2-40B4-BE49-F238E27FC236}">
                <a16:creationId xmlns:a16="http://schemas.microsoft.com/office/drawing/2014/main" id="{42528B75-0355-4320-8741-0FDECAFB4DC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9FE3AD1-2476-4362-ABBB-C91C6AF08B1C}"/>
              </a:ext>
            </a:extLst>
          </p:cNvPr>
          <p:cNvSpPr>
            <a:spLocks noGrp="1"/>
          </p:cNvSpPr>
          <p:nvPr>
            <p:ph type="sldNum" sz="quarter" idx="12"/>
          </p:nvPr>
        </p:nvSpPr>
        <p:spPr/>
        <p:txBody>
          <a:bodyPr/>
          <a:lstStyle/>
          <a:p>
            <a:fld id="{7248CCBA-BA94-4F9B-BE56-6F0540D88AF4}" type="slidenum">
              <a:rPr lang="en-GB" smtClean="0"/>
              <a:t>‹#›</a:t>
            </a:fld>
            <a:endParaRPr lang="en-GB"/>
          </a:p>
        </p:txBody>
      </p:sp>
    </p:spTree>
    <p:extLst>
      <p:ext uri="{BB962C8B-B14F-4D97-AF65-F5344CB8AC3E}">
        <p14:creationId xmlns:p14="http://schemas.microsoft.com/office/powerpoint/2010/main" val="1364687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665C1-51E2-44EC-9506-7DD0096FAD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B1E8A63-8434-43A2-AFA2-583A28F9C1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21DE44B-05C6-4455-9373-E69DBA9212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80CCA0-48F0-4979-A5AC-4E3D0214FA87}"/>
              </a:ext>
            </a:extLst>
          </p:cNvPr>
          <p:cNvSpPr>
            <a:spLocks noGrp="1"/>
          </p:cNvSpPr>
          <p:nvPr>
            <p:ph type="dt" sz="half" idx="10"/>
          </p:nvPr>
        </p:nvSpPr>
        <p:spPr/>
        <p:txBody>
          <a:bodyPr/>
          <a:lstStyle/>
          <a:p>
            <a:fld id="{BEDD62BC-2C6D-4541-AA4C-A0B1C09BA4BA}" type="datetimeFigureOut">
              <a:rPr lang="en-GB" smtClean="0"/>
              <a:t>04/09/2024</a:t>
            </a:fld>
            <a:endParaRPr lang="en-GB"/>
          </a:p>
        </p:txBody>
      </p:sp>
      <p:sp>
        <p:nvSpPr>
          <p:cNvPr id="6" name="Footer Placeholder 5">
            <a:extLst>
              <a:ext uri="{FF2B5EF4-FFF2-40B4-BE49-F238E27FC236}">
                <a16:creationId xmlns:a16="http://schemas.microsoft.com/office/drawing/2014/main" id="{0A3FB774-F9D0-444A-9E33-F126CD782D7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85D902-A026-498F-8FC9-B8E6E45B5E33}"/>
              </a:ext>
            </a:extLst>
          </p:cNvPr>
          <p:cNvSpPr>
            <a:spLocks noGrp="1"/>
          </p:cNvSpPr>
          <p:nvPr>
            <p:ph type="sldNum" sz="quarter" idx="12"/>
          </p:nvPr>
        </p:nvSpPr>
        <p:spPr/>
        <p:txBody>
          <a:bodyPr/>
          <a:lstStyle/>
          <a:p>
            <a:fld id="{7248CCBA-BA94-4F9B-BE56-6F0540D88AF4}" type="slidenum">
              <a:rPr lang="en-GB" smtClean="0"/>
              <a:t>‹#›</a:t>
            </a:fld>
            <a:endParaRPr lang="en-GB"/>
          </a:p>
        </p:txBody>
      </p:sp>
    </p:spTree>
    <p:extLst>
      <p:ext uri="{BB962C8B-B14F-4D97-AF65-F5344CB8AC3E}">
        <p14:creationId xmlns:p14="http://schemas.microsoft.com/office/powerpoint/2010/main" val="1681952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0E496-44CA-43F8-A2B1-41C075ED78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F13CAFE-1842-4A81-9990-E618638F3B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F00D069-801D-442C-BAEC-150EE7F9BF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160E61-91EC-4688-8678-FF8F4A839B62}"/>
              </a:ext>
            </a:extLst>
          </p:cNvPr>
          <p:cNvSpPr>
            <a:spLocks noGrp="1"/>
          </p:cNvSpPr>
          <p:nvPr>
            <p:ph type="dt" sz="half" idx="10"/>
          </p:nvPr>
        </p:nvSpPr>
        <p:spPr/>
        <p:txBody>
          <a:bodyPr/>
          <a:lstStyle/>
          <a:p>
            <a:fld id="{BEDD62BC-2C6D-4541-AA4C-A0B1C09BA4BA}" type="datetimeFigureOut">
              <a:rPr lang="en-GB" smtClean="0"/>
              <a:t>04/09/2024</a:t>
            </a:fld>
            <a:endParaRPr lang="en-GB"/>
          </a:p>
        </p:txBody>
      </p:sp>
      <p:sp>
        <p:nvSpPr>
          <p:cNvPr id="6" name="Footer Placeholder 5">
            <a:extLst>
              <a:ext uri="{FF2B5EF4-FFF2-40B4-BE49-F238E27FC236}">
                <a16:creationId xmlns:a16="http://schemas.microsoft.com/office/drawing/2014/main" id="{E5B5D6C7-0B4C-4B0F-AD19-D656F51D1A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ED8BEB-8FA0-4EE7-AC59-8EADE2A9615D}"/>
              </a:ext>
            </a:extLst>
          </p:cNvPr>
          <p:cNvSpPr>
            <a:spLocks noGrp="1"/>
          </p:cNvSpPr>
          <p:nvPr>
            <p:ph type="sldNum" sz="quarter" idx="12"/>
          </p:nvPr>
        </p:nvSpPr>
        <p:spPr/>
        <p:txBody>
          <a:bodyPr/>
          <a:lstStyle/>
          <a:p>
            <a:fld id="{7248CCBA-BA94-4F9B-BE56-6F0540D88AF4}" type="slidenum">
              <a:rPr lang="en-GB" smtClean="0"/>
              <a:t>‹#›</a:t>
            </a:fld>
            <a:endParaRPr lang="en-GB"/>
          </a:p>
        </p:txBody>
      </p:sp>
    </p:spTree>
    <p:extLst>
      <p:ext uri="{BB962C8B-B14F-4D97-AF65-F5344CB8AC3E}">
        <p14:creationId xmlns:p14="http://schemas.microsoft.com/office/powerpoint/2010/main" val="4206764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BA24D4-959F-4DA4-AB71-B016C7EC33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FB5DF62-DFB1-4212-BF4D-FF8493D8B9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7BC7E5-4E26-4441-A0AA-0E8A968A01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DD62BC-2C6D-4541-AA4C-A0B1C09BA4BA}" type="datetimeFigureOut">
              <a:rPr lang="en-GB" smtClean="0"/>
              <a:t>04/09/2024</a:t>
            </a:fld>
            <a:endParaRPr lang="en-GB"/>
          </a:p>
        </p:txBody>
      </p:sp>
      <p:sp>
        <p:nvSpPr>
          <p:cNvPr id="5" name="Footer Placeholder 4">
            <a:extLst>
              <a:ext uri="{FF2B5EF4-FFF2-40B4-BE49-F238E27FC236}">
                <a16:creationId xmlns:a16="http://schemas.microsoft.com/office/drawing/2014/main" id="{5FC30525-6FDD-41FA-B21E-8BBF00E013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492E483-51C4-4617-B6A7-EB989ABAD0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48CCBA-BA94-4F9B-BE56-6F0540D88AF4}" type="slidenum">
              <a:rPr lang="en-GB" smtClean="0"/>
              <a:t>‹#›</a:t>
            </a:fld>
            <a:endParaRPr lang="en-GB"/>
          </a:p>
        </p:txBody>
      </p:sp>
    </p:spTree>
    <p:extLst>
      <p:ext uri="{BB962C8B-B14F-4D97-AF65-F5344CB8AC3E}">
        <p14:creationId xmlns:p14="http://schemas.microsoft.com/office/powerpoint/2010/main" val="4070742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96939758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32.png"/><Relationship Id="rId7"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4.png"/><Relationship Id="rId7" Type="http://schemas.openxmlformats.org/officeDocument/2006/relationships/image" Target="../media/image38.png"/><Relationship Id="rId12"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1.png"/><Relationship Id="rId5" Type="http://schemas.openxmlformats.org/officeDocument/2006/relationships/image" Target="../media/image33.png"/><Relationship Id="rId10" Type="http://schemas.openxmlformats.org/officeDocument/2006/relationships/image" Target="../media/image30.png"/><Relationship Id="rId4" Type="http://schemas.openxmlformats.org/officeDocument/2006/relationships/image" Target="../media/image37.pn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9.png"/><Relationship Id="rId12"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1.png"/><Relationship Id="rId5" Type="http://schemas.openxmlformats.org/officeDocument/2006/relationships/image" Target="../media/image42.png"/><Relationship Id="rId10" Type="http://schemas.openxmlformats.org/officeDocument/2006/relationships/image" Target="../media/image40.png"/><Relationship Id="rId4" Type="http://schemas.openxmlformats.org/officeDocument/2006/relationships/image" Target="../media/image32.pn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1.png"/><Relationship Id="rId4" Type="http://schemas.openxmlformats.org/officeDocument/2006/relationships/image" Target="../media/image46.sv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4.png"/><Relationship Id="rId7" Type="http://schemas.openxmlformats.org/officeDocument/2006/relationships/image" Target="../media/image38.png"/><Relationship Id="rId12"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1.png"/><Relationship Id="rId5" Type="http://schemas.openxmlformats.org/officeDocument/2006/relationships/image" Target="../media/image33.png"/><Relationship Id="rId10" Type="http://schemas.openxmlformats.org/officeDocument/2006/relationships/image" Target="../media/image30.png"/><Relationship Id="rId4" Type="http://schemas.openxmlformats.org/officeDocument/2006/relationships/image" Target="../media/image37.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9.png"/><Relationship Id="rId12"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1.png"/><Relationship Id="rId5" Type="http://schemas.openxmlformats.org/officeDocument/2006/relationships/image" Target="../media/image42.png"/><Relationship Id="rId10" Type="http://schemas.openxmlformats.org/officeDocument/2006/relationships/image" Target="../media/image40.png"/><Relationship Id="rId4" Type="http://schemas.openxmlformats.org/officeDocument/2006/relationships/image" Target="../media/image32.png"/><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1.png"/><Relationship Id="rId4" Type="http://schemas.openxmlformats.org/officeDocument/2006/relationships/image" Target="../media/image46.sv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28.png"/><Relationship Id="rId21" Type="http://schemas.openxmlformats.org/officeDocument/2006/relationships/image" Target="../media/image3.jpe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notesSlide" Target="../notesSlides/notesSlide21.xml"/><Relationship Id="rId16" Type="http://schemas.openxmlformats.org/officeDocument/2006/relationships/image" Target="../media/image41.png"/><Relationship Id="rId20"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8.png"/><Relationship Id="rId7"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jpeg"/></Relationships>
</file>

<file path=ppt/slides/_rels/slide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8.png"/><Relationship Id="rId7"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3.jpeg"/></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jpe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png"/><Relationship Id="rId7"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8.png"/><Relationship Id="rId9"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3.jpe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3.jpe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1.png"/><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19.xml"/><Relationship Id="rId5" Type="http://schemas.openxmlformats.org/officeDocument/2006/relationships/image" Target="../media/image3.jpe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18" Type="http://schemas.openxmlformats.org/officeDocument/2006/relationships/image" Target="../media/image19.jpeg"/><Relationship Id="rId26" Type="http://schemas.openxmlformats.org/officeDocument/2006/relationships/image" Target="../media/image1.png"/><Relationship Id="rId3" Type="http://schemas.openxmlformats.org/officeDocument/2006/relationships/image" Target="../media/image4.jpeg"/><Relationship Id="rId21" Type="http://schemas.openxmlformats.org/officeDocument/2006/relationships/image" Target="../media/image22.jpeg"/><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8.jpeg"/><Relationship Id="rId25" Type="http://schemas.openxmlformats.org/officeDocument/2006/relationships/image" Target="../media/image26.png"/><Relationship Id="rId2" Type="http://schemas.openxmlformats.org/officeDocument/2006/relationships/notesSlide" Target="../notesSlides/notesSlide5.xml"/><Relationship Id="rId16" Type="http://schemas.openxmlformats.org/officeDocument/2006/relationships/image" Target="../media/image17.jpeg"/><Relationship Id="rId20"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2.jpeg"/><Relationship Id="rId24" Type="http://schemas.openxmlformats.org/officeDocument/2006/relationships/image" Target="../media/image25.jpeg"/><Relationship Id="rId5" Type="http://schemas.openxmlformats.org/officeDocument/2006/relationships/image" Target="../media/image6.png"/><Relationship Id="rId15" Type="http://schemas.openxmlformats.org/officeDocument/2006/relationships/image" Target="../media/image16.jpeg"/><Relationship Id="rId23" Type="http://schemas.openxmlformats.org/officeDocument/2006/relationships/image" Target="../media/image24.jpeg"/><Relationship Id="rId10" Type="http://schemas.openxmlformats.org/officeDocument/2006/relationships/image" Target="../media/image11.jpeg"/><Relationship Id="rId19" Type="http://schemas.openxmlformats.org/officeDocument/2006/relationships/image" Target="../media/image20.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 Id="rId22" Type="http://schemas.openxmlformats.org/officeDocument/2006/relationships/image" Target="../media/image23.jpeg"/><Relationship Id="rId27"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3.jpe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64.png"/><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19.xml"/><Relationship Id="rId5" Type="http://schemas.openxmlformats.org/officeDocument/2006/relationships/image" Target="../media/image3.jpeg"/><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19.xml"/><Relationship Id="rId5" Type="http://schemas.openxmlformats.org/officeDocument/2006/relationships/image" Target="../media/image3.jpeg"/><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28.png"/><Relationship Id="rId21" Type="http://schemas.openxmlformats.org/officeDocument/2006/relationships/image" Target="../media/image3.jpe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notesSlide" Target="../notesSlides/notesSlide9.xml"/><Relationship Id="rId16" Type="http://schemas.openxmlformats.org/officeDocument/2006/relationships/image" Target="../media/image41.png"/><Relationship Id="rId20"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23FFED-6210-7543-9B9C-63892E9D1470}"/>
              </a:ext>
            </a:extLst>
          </p:cNvPr>
          <p:cNvSpPr txBox="1"/>
          <p:nvPr/>
        </p:nvSpPr>
        <p:spPr>
          <a:xfrm>
            <a:off x="764087" y="252827"/>
            <a:ext cx="10663825" cy="1554272"/>
          </a:xfrm>
          <a:prstGeom prst="rect">
            <a:avLst/>
          </a:prstGeom>
          <a:noFill/>
        </p:spPr>
        <p:txBody>
          <a:bodyPr wrap="square" lIns="91440" tIns="45720" rIns="91440" bIns="45720" rtlCol="0" anchor="t">
            <a:spAutoFit/>
          </a:bodyPr>
          <a:lstStyle/>
          <a:p>
            <a:pPr algn="ctr"/>
            <a:r>
              <a:rPr lang="en-US" sz="3200" b="1">
                <a:solidFill>
                  <a:srgbClr val="28265B"/>
                </a:solidFill>
                <a:latin typeface="Poppins" panose="00000500000000000000" pitchFamily="2" charset="0"/>
                <a:cs typeface="Poppins" panose="00000500000000000000" pitchFamily="2" charset="0"/>
              </a:rPr>
              <a:t>Preparing for your C-me session</a:t>
            </a:r>
          </a:p>
          <a:p>
            <a:pPr algn="ctr"/>
            <a:endParaRPr lang="en-US" sz="900" b="1">
              <a:solidFill>
                <a:srgbClr val="28265B"/>
              </a:solidFill>
              <a:latin typeface="Poppins" panose="00000500000000000000" pitchFamily="2" charset="0"/>
              <a:cs typeface="Poppins" panose="00000500000000000000" pitchFamily="2" charset="0"/>
            </a:endParaRPr>
          </a:p>
          <a:p>
            <a:br>
              <a:rPr lang="en-US" b="1">
                <a:solidFill>
                  <a:srgbClr val="28265B"/>
                </a:solidFill>
                <a:latin typeface="Poppins" panose="00000500000000000000" pitchFamily="2" charset="0"/>
                <a:cs typeface="Poppins" panose="00000500000000000000" pitchFamily="2" charset="0"/>
              </a:rPr>
            </a:br>
            <a:r>
              <a:rPr lang="en-US" b="1">
                <a:solidFill>
                  <a:srgbClr val="28265B"/>
                </a:solidFill>
                <a:latin typeface="Poppins" panose="00000500000000000000" pitchFamily="2" charset="0"/>
                <a:cs typeface="Poppins" panose="00000500000000000000" pitchFamily="2" charset="0"/>
              </a:rPr>
              <a:t>N.B</a:t>
            </a:r>
            <a:r>
              <a:rPr lang="en-US">
                <a:solidFill>
                  <a:srgbClr val="28265B"/>
                </a:solidFill>
                <a:latin typeface="Poppins" panose="00000500000000000000" pitchFamily="2" charset="0"/>
                <a:cs typeface="Poppins" panose="00000500000000000000" pitchFamily="2" charset="0"/>
              </a:rPr>
              <a:t>. Certain slides can be hidden (right click ‘Hide Slide’) depending on session needs N.B. Certain slides will need editing for EVERY different delivery (see below)</a:t>
            </a:r>
          </a:p>
        </p:txBody>
      </p:sp>
      <p:sp>
        <p:nvSpPr>
          <p:cNvPr id="5" name="TextBox 10">
            <a:extLst>
              <a:ext uri="{FF2B5EF4-FFF2-40B4-BE49-F238E27FC236}">
                <a16:creationId xmlns:a16="http://schemas.microsoft.com/office/drawing/2014/main" id="{540C2F52-C418-8542-85C4-838CC7624AE0}"/>
              </a:ext>
            </a:extLst>
          </p:cNvPr>
          <p:cNvSpPr txBox="1"/>
          <p:nvPr/>
        </p:nvSpPr>
        <p:spPr>
          <a:xfrm>
            <a:off x="848838" y="2031751"/>
            <a:ext cx="11153879" cy="3265798"/>
          </a:xfrm>
          <a:prstGeom prst="rect">
            <a:avLst/>
          </a:prstGeom>
          <a:ln w="12700">
            <a:miter lim="400000"/>
          </a:ln>
          <a:extLst>
            <a:ext uri="{C572A759-6A51-4108-AA02-DFA0A04FC94B}">
              <ma14:wrappingTextBoxFlag xmlns:ma14="http://schemas.microsoft.com/office/mac/drawingml/2011/main" xmlns="" val="1"/>
            </a:ext>
          </a:extLst>
        </p:spPr>
        <p:txBody>
          <a:bodyPr wrap="square" lIns="32147" tIns="32147" rIns="32147" bIns="32147" anchor="t">
            <a:spAutoFit/>
          </a:bodyPr>
          <a:lstStyle>
            <a:lvl1pPr defTabSz="321468">
              <a:defRPr sz="3000" b="1">
                <a:solidFill>
                  <a:srgbClr val="0D3E56"/>
                </a:solidFill>
                <a:latin typeface="Franklin Gothic Medium"/>
                <a:ea typeface="Franklin Gothic Medium"/>
                <a:cs typeface="Franklin Gothic Medium"/>
                <a:sym typeface="Franklin Gothic Medium"/>
              </a:defRPr>
            </a:lvl1pPr>
          </a:lstStyle>
          <a:p>
            <a:r>
              <a:rPr lang="en-GB" sz="1600">
                <a:solidFill>
                  <a:srgbClr val="28265B"/>
                </a:solidFill>
                <a:latin typeface="Poppins" panose="00000500000000000000" pitchFamily="2" charset="0"/>
                <a:cs typeface="Poppins" panose="00000500000000000000" pitchFamily="2" charset="0"/>
              </a:rPr>
              <a:t>CHECKLIST</a:t>
            </a:r>
          </a:p>
          <a:p>
            <a:pPr marL="342900" indent="-342900">
              <a:buFont typeface="Arial" panose="020B0604020202020204" pitchFamily="34" charset="0"/>
              <a:buChar char="•"/>
            </a:pPr>
            <a:endParaRPr lang="en-GB" sz="1600">
              <a:solidFill>
                <a:srgbClr val="28265B"/>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GB" sz="1600" b="0">
                <a:solidFill>
                  <a:srgbClr val="28265B"/>
                </a:solidFill>
                <a:latin typeface="Poppins" panose="00000500000000000000" pitchFamily="2" charset="0"/>
                <a:cs typeface="Poppins" panose="00000500000000000000" pitchFamily="2" charset="0"/>
              </a:rPr>
              <a:t>You will need the </a:t>
            </a:r>
            <a:r>
              <a:rPr lang="en-GB" sz="1600" u="sng">
                <a:solidFill>
                  <a:srgbClr val="28265B"/>
                </a:solidFill>
                <a:latin typeface="Poppins" panose="00000500000000000000" pitchFamily="2" charset="0"/>
                <a:cs typeface="Poppins" panose="00000500000000000000" pitchFamily="2" charset="0"/>
              </a:rPr>
              <a:t>High Performance or Core </a:t>
            </a:r>
            <a:r>
              <a:rPr lang="en-GB" sz="1600" b="0">
                <a:solidFill>
                  <a:srgbClr val="28265B"/>
                </a:solidFill>
                <a:latin typeface="Poppins" panose="00000500000000000000" pitchFamily="2" charset="0"/>
                <a:cs typeface="Poppins" panose="00000500000000000000" pitchFamily="2" charset="0"/>
              </a:rPr>
              <a:t>report for this workshop.</a:t>
            </a:r>
          </a:p>
          <a:p>
            <a:pPr marL="342900" indent="-342900">
              <a:buFont typeface="Arial" panose="020B0604020202020204" pitchFamily="34" charset="0"/>
              <a:buChar char="•"/>
            </a:pPr>
            <a:endParaRPr lang="en-GB" sz="1600" u="sng">
              <a:solidFill>
                <a:srgbClr val="28265B"/>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GB" sz="1600" u="sng">
                <a:solidFill>
                  <a:srgbClr val="28265B"/>
                </a:solidFill>
                <a:latin typeface="Poppins" panose="00000500000000000000" pitchFamily="2" charset="0"/>
                <a:cs typeface="Poppins" panose="00000500000000000000" pitchFamily="2" charset="0"/>
              </a:rPr>
              <a:t>Welcome Slide</a:t>
            </a:r>
            <a:r>
              <a:rPr lang="en-GB" sz="1600" b="0">
                <a:solidFill>
                  <a:srgbClr val="28265B"/>
                </a:solidFill>
                <a:latin typeface="Poppins" panose="00000500000000000000" pitchFamily="2" charset="0"/>
                <a:cs typeface="Poppins" panose="00000500000000000000" pitchFamily="2" charset="0"/>
              </a:rPr>
              <a:t>: Option to add Client’s / Team's logo/brand Slide 3</a:t>
            </a:r>
          </a:p>
          <a:p>
            <a:pPr marL="342900" indent="-342900">
              <a:buFont typeface="Arial" panose="020B0604020202020204" pitchFamily="34" charset="0"/>
              <a:buChar char="•"/>
            </a:pPr>
            <a:endParaRPr lang="en-GB" sz="1600" b="0">
              <a:solidFill>
                <a:srgbClr val="28265B"/>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GB" sz="1600" b="0">
                <a:solidFill>
                  <a:srgbClr val="28265B"/>
                </a:solidFill>
                <a:latin typeface="Poppins" panose="00000500000000000000" pitchFamily="2" charset="0"/>
                <a:cs typeface="Poppins" panose="00000500000000000000" pitchFamily="2" charset="0"/>
              </a:rPr>
              <a:t>Session </a:t>
            </a:r>
            <a:r>
              <a:rPr lang="en-GB" sz="1600" u="sng">
                <a:solidFill>
                  <a:srgbClr val="28265B"/>
                </a:solidFill>
                <a:latin typeface="Poppins" panose="00000500000000000000" pitchFamily="2" charset="0"/>
                <a:cs typeface="Poppins" panose="00000500000000000000" pitchFamily="2" charset="0"/>
              </a:rPr>
              <a:t>Aims</a:t>
            </a:r>
            <a:r>
              <a:rPr lang="en-GB" sz="1600" b="0">
                <a:solidFill>
                  <a:srgbClr val="28265B"/>
                </a:solidFill>
                <a:latin typeface="Poppins" panose="00000500000000000000" pitchFamily="2" charset="0"/>
                <a:cs typeface="Poppins" panose="00000500000000000000" pitchFamily="2" charset="0"/>
              </a:rPr>
              <a:t>: Slide 7 (Remember to adjust if slide deck is modified in anyway) </a:t>
            </a:r>
          </a:p>
          <a:p>
            <a:pPr marL="342900" indent="-342900">
              <a:buFont typeface="Arial" panose="020B0604020202020204" pitchFamily="34" charset="0"/>
              <a:buChar char="•"/>
            </a:pPr>
            <a:endParaRPr lang="en-GB" sz="1600" b="0">
              <a:solidFill>
                <a:srgbClr val="28265B"/>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GB" sz="1600" b="0">
                <a:solidFill>
                  <a:srgbClr val="28265B"/>
                </a:solidFill>
                <a:latin typeface="Poppins" panose="00000500000000000000" pitchFamily="2" charset="0"/>
                <a:cs typeface="Poppins" panose="00000500000000000000" pitchFamily="2" charset="0"/>
              </a:rPr>
              <a:t>Check </a:t>
            </a:r>
            <a:r>
              <a:rPr lang="en-GB" sz="1600" u="sng">
                <a:solidFill>
                  <a:srgbClr val="28265B"/>
                </a:solidFill>
                <a:latin typeface="Poppins" panose="00000500000000000000" pitchFamily="2" charset="0"/>
                <a:cs typeface="Poppins" panose="00000500000000000000" pitchFamily="2" charset="0"/>
              </a:rPr>
              <a:t>Report Page</a:t>
            </a:r>
            <a:r>
              <a:rPr lang="en-GB" sz="1600" b="0">
                <a:solidFill>
                  <a:srgbClr val="28265B"/>
                </a:solidFill>
                <a:latin typeface="Poppins" panose="00000500000000000000" pitchFamily="2" charset="0"/>
                <a:cs typeface="Poppins" panose="00000500000000000000" pitchFamily="2" charset="0"/>
              </a:rPr>
              <a:t> for Slide 51</a:t>
            </a:r>
          </a:p>
          <a:p>
            <a:endParaRPr lang="en-GB" sz="1600" b="0">
              <a:solidFill>
                <a:srgbClr val="28265B"/>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GB" sz="1600" b="0">
                <a:solidFill>
                  <a:srgbClr val="28265B"/>
                </a:solidFill>
                <a:latin typeface="Poppins" panose="00000500000000000000" pitchFamily="2" charset="0"/>
                <a:cs typeface="Poppins" panose="00000500000000000000" pitchFamily="2" charset="0"/>
              </a:rPr>
              <a:t>Insert </a:t>
            </a:r>
            <a:r>
              <a:rPr lang="en-GB" sz="1600" u="sng">
                <a:solidFill>
                  <a:srgbClr val="28265B"/>
                </a:solidFill>
                <a:latin typeface="Poppins" panose="00000500000000000000" pitchFamily="2" charset="0"/>
                <a:cs typeface="Poppins" panose="00000500000000000000" pitchFamily="2" charset="0"/>
              </a:rPr>
              <a:t>Team Wheel</a:t>
            </a:r>
            <a:r>
              <a:rPr lang="en-GB" sz="1600">
                <a:solidFill>
                  <a:srgbClr val="28265B"/>
                </a:solidFill>
                <a:latin typeface="Poppins" panose="00000500000000000000" pitchFamily="2" charset="0"/>
                <a:cs typeface="Poppins" panose="00000500000000000000" pitchFamily="2" charset="0"/>
              </a:rPr>
              <a:t> </a:t>
            </a:r>
            <a:r>
              <a:rPr lang="en-GB" sz="1600" b="0">
                <a:solidFill>
                  <a:srgbClr val="28265B"/>
                </a:solidFill>
                <a:latin typeface="Poppins" panose="00000500000000000000" pitchFamily="2" charset="0"/>
                <a:cs typeface="Poppins" panose="00000500000000000000" pitchFamily="2" charset="0"/>
              </a:rPr>
              <a:t>Slide 58 </a:t>
            </a:r>
          </a:p>
          <a:p>
            <a:endParaRPr lang="en-GB" sz="1600" b="0">
              <a:solidFill>
                <a:srgbClr val="28265B"/>
              </a:solidFill>
              <a:latin typeface="Poppins" panose="00000500000000000000" pitchFamily="2" charset="0"/>
              <a:cs typeface="Poppins" panose="00000500000000000000" pitchFamily="2" charset="0"/>
            </a:endParaRPr>
          </a:p>
          <a:p>
            <a:endParaRPr lang="en-GB" sz="1600" b="0">
              <a:solidFill>
                <a:srgbClr val="28265B"/>
              </a:solidFill>
              <a:highlight>
                <a:srgbClr val="FFFF00"/>
              </a:highlight>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807052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3707036" y="1616650"/>
            <a:ext cx="4470400" cy="4381500"/>
          </a:xfrm>
          <a:prstGeom prst="ellipse">
            <a:avLst/>
          </a:prstGeom>
          <a:no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0C3E56"/>
              </a:solidFill>
              <a:latin typeface="Poppins" panose="00000500000000000000" pitchFamily="2" charset="0"/>
              <a:cs typeface="Poppins" panose="00000500000000000000" pitchFamily="2" charset="0"/>
            </a:endParaRPr>
          </a:p>
        </p:txBody>
      </p:sp>
      <p:sp>
        <p:nvSpPr>
          <p:cNvPr id="12" name="Oval 11"/>
          <p:cNvSpPr/>
          <p:nvPr/>
        </p:nvSpPr>
        <p:spPr>
          <a:xfrm>
            <a:off x="4916711" y="2863298"/>
            <a:ext cx="2051050" cy="2032000"/>
          </a:xfrm>
          <a:prstGeom prst="ellipse">
            <a:avLst/>
          </a:prstGeom>
          <a:no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0C3E56"/>
              </a:solidFill>
              <a:latin typeface="Poppins" panose="00000500000000000000" pitchFamily="2" charset="0"/>
              <a:cs typeface="Poppins" panose="00000500000000000000" pitchFamily="2" charset="0"/>
            </a:endParaRPr>
          </a:p>
        </p:txBody>
      </p:sp>
      <p:sp>
        <p:nvSpPr>
          <p:cNvPr id="13" name="TextBox 12"/>
          <p:cNvSpPr txBox="1"/>
          <p:nvPr/>
        </p:nvSpPr>
        <p:spPr>
          <a:xfrm>
            <a:off x="4935312" y="1970260"/>
            <a:ext cx="2076450" cy="461665"/>
          </a:xfrm>
          <a:prstGeom prst="rect">
            <a:avLst/>
          </a:prstGeom>
          <a:noFill/>
        </p:spPr>
        <p:txBody>
          <a:bodyPr wrap="square" rtlCol="0">
            <a:spAutoFit/>
          </a:bodyPr>
          <a:lstStyle/>
          <a:p>
            <a:pPr algn="ctr"/>
            <a:r>
              <a:rPr lang="en-GB" sz="2400" b="1">
                <a:solidFill>
                  <a:srgbClr val="00B0F0"/>
                </a:solidFill>
                <a:latin typeface="Poppins" panose="00000500000000000000" pitchFamily="2" charset="0"/>
                <a:cs typeface="Poppins" panose="00000500000000000000" pitchFamily="2" charset="0"/>
              </a:rPr>
              <a:t>Behaviours</a:t>
            </a:r>
          </a:p>
        </p:txBody>
      </p:sp>
      <p:sp>
        <p:nvSpPr>
          <p:cNvPr id="14" name="TextBox 13"/>
          <p:cNvSpPr txBox="1"/>
          <p:nvPr/>
        </p:nvSpPr>
        <p:spPr>
          <a:xfrm>
            <a:off x="4881824" y="3391902"/>
            <a:ext cx="2114551" cy="738664"/>
          </a:xfrm>
          <a:prstGeom prst="rect">
            <a:avLst/>
          </a:prstGeom>
          <a:noFill/>
          <a:ln>
            <a:noFill/>
          </a:ln>
        </p:spPr>
        <p:txBody>
          <a:bodyPr wrap="square" rtlCol="0">
            <a:spAutoFit/>
          </a:bodyPr>
          <a:lstStyle/>
          <a:p>
            <a:pPr algn="ctr"/>
            <a:r>
              <a:rPr lang="en-GB" sz="2400" b="1">
                <a:solidFill>
                  <a:srgbClr val="0C3E56"/>
                </a:solidFill>
                <a:latin typeface="Poppins" panose="00000500000000000000" pitchFamily="2" charset="0"/>
                <a:cs typeface="Poppins" panose="00000500000000000000" pitchFamily="2" charset="0"/>
              </a:rPr>
              <a:t>Personality</a:t>
            </a:r>
          </a:p>
          <a:p>
            <a:pPr algn="ctr"/>
            <a:r>
              <a:rPr lang="en-GB">
                <a:solidFill>
                  <a:srgbClr val="0C3E56"/>
                </a:solidFill>
                <a:latin typeface="Poppins" panose="00000500000000000000" pitchFamily="2" charset="0"/>
                <a:cs typeface="Poppins" panose="00000500000000000000" pitchFamily="2" charset="0"/>
              </a:rPr>
              <a:t>(values, beliefs)</a:t>
            </a:r>
          </a:p>
        </p:txBody>
      </p:sp>
      <p:sp>
        <p:nvSpPr>
          <p:cNvPr id="15" name="TextBox 14"/>
          <p:cNvSpPr txBox="1"/>
          <p:nvPr/>
        </p:nvSpPr>
        <p:spPr>
          <a:xfrm>
            <a:off x="4567498" y="611326"/>
            <a:ext cx="3093142" cy="707886"/>
          </a:xfrm>
          <a:prstGeom prst="rect">
            <a:avLst/>
          </a:prstGeom>
          <a:noFill/>
        </p:spPr>
        <p:txBody>
          <a:bodyPr wrap="square" rtlCol="0">
            <a:spAutoFit/>
          </a:bodyPr>
          <a:lstStyle/>
          <a:p>
            <a:r>
              <a:rPr lang="en-GB" sz="2400" b="1">
                <a:solidFill>
                  <a:srgbClr val="0C3E56"/>
                </a:solidFill>
                <a:latin typeface="Poppins" panose="00000500000000000000" pitchFamily="2" charset="0"/>
                <a:cs typeface="Poppins" panose="00000500000000000000" pitchFamily="2" charset="0"/>
              </a:rPr>
              <a:t>Impact on others</a:t>
            </a:r>
          </a:p>
          <a:p>
            <a:endParaRPr lang="en-GB" sz="1600">
              <a:solidFill>
                <a:srgbClr val="0C3E56"/>
              </a:solidFill>
              <a:latin typeface="Poppins" panose="00000500000000000000" pitchFamily="2" charset="0"/>
              <a:cs typeface="Poppins" panose="00000500000000000000" pitchFamily="2" charset="0"/>
            </a:endParaRPr>
          </a:p>
        </p:txBody>
      </p:sp>
      <p:cxnSp>
        <p:nvCxnSpPr>
          <p:cNvPr id="17" name="Straight Arrow Connector 16"/>
          <p:cNvCxnSpPr/>
          <p:nvPr/>
        </p:nvCxnSpPr>
        <p:spPr>
          <a:xfrm flipH="1">
            <a:off x="7064552" y="2282993"/>
            <a:ext cx="1376129" cy="30584"/>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5941080" y="2505895"/>
            <a:ext cx="1156" cy="742391"/>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5941080" y="1134482"/>
            <a:ext cx="1156" cy="742391"/>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descr="Graphical user interface, text, application, email&#10;&#10;Description automatically generated">
            <a:extLst>
              <a:ext uri="{FF2B5EF4-FFF2-40B4-BE49-F238E27FC236}">
                <a16:creationId xmlns:a16="http://schemas.microsoft.com/office/drawing/2014/main" id="{8DF2B1D1-891B-19D7-B74E-2E789022D7E0}"/>
              </a:ext>
            </a:extLst>
          </p:cNvPr>
          <p:cNvPicPr>
            <a:picLocks noChangeAspect="1"/>
          </p:cNvPicPr>
          <p:nvPr/>
        </p:nvPicPr>
        <p:blipFill rotWithShape="1">
          <a:blip r:embed="rId3">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pic>
        <p:nvPicPr>
          <p:cNvPr id="3" name="Picture 2" descr="Logo, icon&#10;&#10;Description automatically generated with medium confidence">
            <a:extLst>
              <a:ext uri="{FF2B5EF4-FFF2-40B4-BE49-F238E27FC236}">
                <a16:creationId xmlns:a16="http://schemas.microsoft.com/office/drawing/2014/main" id="{6C66E8B1-777F-555A-8DA7-3AFC177A0A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pic>
        <p:nvPicPr>
          <p:cNvPr id="5" name="Picture 4" descr="A colorful circle with a black background&#10;&#10;Description automatically generated">
            <a:extLst>
              <a:ext uri="{FF2B5EF4-FFF2-40B4-BE49-F238E27FC236}">
                <a16:creationId xmlns:a16="http://schemas.microsoft.com/office/drawing/2014/main" id="{B7C5AD96-2066-4470-4C85-9BBE4F4398BE}"/>
              </a:ext>
            </a:extLst>
          </p:cNvPr>
          <p:cNvPicPr>
            <a:picLocks noChangeAspect="1"/>
          </p:cNvPicPr>
          <p:nvPr/>
        </p:nvPicPr>
        <p:blipFill rotWithShape="1">
          <a:blip r:embed="rId5">
            <a:extLst>
              <a:ext uri="{28A0092B-C50C-407E-A947-70E740481C1C}">
                <a14:useLocalDpi xmlns:a14="http://schemas.microsoft.com/office/drawing/2010/main" val="0"/>
              </a:ext>
            </a:extLst>
          </a:blip>
          <a:srcRect t="13691" r="7941" b="16649"/>
          <a:stretch/>
        </p:blipFill>
        <p:spPr bwMode="auto">
          <a:xfrm>
            <a:off x="8493471" y="1270307"/>
            <a:ext cx="2459446" cy="18615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99084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5">
            <a:extLst>
              <a:ext uri="{FF2B5EF4-FFF2-40B4-BE49-F238E27FC236}">
                <a16:creationId xmlns:a16="http://schemas.microsoft.com/office/drawing/2014/main" id="{F1026DD4-72F1-48ED-A8D8-CC545E353472}"/>
              </a:ext>
            </a:extLst>
          </p:cNvPr>
          <p:cNvSpPr txBox="1"/>
          <p:nvPr/>
        </p:nvSpPr>
        <p:spPr>
          <a:xfrm>
            <a:off x="2853844" y="682562"/>
            <a:ext cx="7338577" cy="764633"/>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defTabSz="410765">
              <a:defRPr sz="3600" b="1">
                <a:solidFill>
                  <a:srgbClr val="0D3E56"/>
                </a:solidFill>
                <a:latin typeface="Helvetica Neue"/>
                <a:ea typeface="Helvetica Neue"/>
                <a:cs typeface="Helvetica Neue"/>
                <a:sym typeface="Helvetica Neue"/>
              </a:defRPr>
            </a:lvl1pPr>
          </a:lstStyle>
          <a:p>
            <a:r>
              <a:rPr sz="4500">
                <a:solidFill>
                  <a:srgbClr val="28265B"/>
                </a:solidFill>
                <a:latin typeface="Poppins" panose="00000500000000000000" pitchFamily="2" charset="0"/>
                <a:cs typeface="Poppins" panose="00000500000000000000" pitchFamily="2" charset="0"/>
              </a:rPr>
              <a:t>C-me</a:t>
            </a:r>
            <a:r>
              <a:rPr lang="en-GB" sz="4500">
                <a:solidFill>
                  <a:srgbClr val="28265B"/>
                </a:solidFill>
                <a:latin typeface="Poppins" panose="00000500000000000000" pitchFamily="2" charset="0"/>
                <a:cs typeface="Poppins" panose="00000500000000000000" pitchFamily="2" charset="0"/>
              </a:rPr>
              <a:t> virtual card game</a:t>
            </a:r>
            <a:endParaRPr sz="4500">
              <a:solidFill>
                <a:srgbClr val="28265B"/>
              </a:solidFill>
              <a:latin typeface="Poppins" panose="00000500000000000000" pitchFamily="2" charset="0"/>
              <a:cs typeface="Poppins" panose="00000500000000000000" pitchFamily="2" charset="0"/>
            </a:endParaRPr>
          </a:p>
        </p:txBody>
      </p:sp>
      <p:sp>
        <p:nvSpPr>
          <p:cNvPr id="37" name="TextBox 6">
            <a:extLst>
              <a:ext uri="{FF2B5EF4-FFF2-40B4-BE49-F238E27FC236}">
                <a16:creationId xmlns:a16="http://schemas.microsoft.com/office/drawing/2014/main" id="{ADDE799C-7F0B-44E6-BF69-6880A2D423B3}"/>
              </a:ext>
            </a:extLst>
          </p:cNvPr>
          <p:cNvSpPr txBox="1"/>
          <p:nvPr/>
        </p:nvSpPr>
        <p:spPr>
          <a:xfrm>
            <a:off x="1768554" y="2028876"/>
            <a:ext cx="6114043" cy="318357"/>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defTabSz="410765">
              <a:defRPr sz="1200" b="1">
                <a:solidFill>
                  <a:srgbClr val="0D3E56"/>
                </a:solidFill>
                <a:latin typeface="Helvetica Neue"/>
                <a:ea typeface="Helvetica Neue"/>
                <a:cs typeface="Helvetica Neue"/>
                <a:sym typeface="Helvetica Neue"/>
              </a:defRPr>
            </a:lvl1pPr>
          </a:lstStyle>
          <a:p>
            <a:endParaRPr sz="1600"/>
          </a:p>
        </p:txBody>
      </p:sp>
      <p:grpSp>
        <p:nvGrpSpPr>
          <p:cNvPr id="6" name="Group 5">
            <a:extLst>
              <a:ext uri="{FF2B5EF4-FFF2-40B4-BE49-F238E27FC236}">
                <a16:creationId xmlns:a16="http://schemas.microsoft.com/office/drawing/2014/main" id="{1D435D71-9998-C34B-A38D-3BA3350B7CEC}"/>
              </a:ext>
            </a:extLst>
          </p:cNvPr>
          <p:cNvGrpSpPr/>
          <p:nvPr/>
        </p:nvGrpSpPr>
        <p:grpSpPr>
          <a:xfrm>
            <a:off x="6509235" y="2775358"/>
            <a:ext cx="5008650" cy="3119637"/>
            <a:chOff x="6768213" y="3050121"/>
            <a:chExt cx="5008650" cy="3119637"/>
          </a:xfrm>
        </p:grpSpPr>
        <p:grpSp>
          <p:nvGrpSpPr>
            <p:cNvPr id="10" name="Group 9">
              <a:extLst>
                <a:ext uri="{FF2B5EF4-FFF2-40B4-BE49-F238E27FC236}">
                  <a16:creationId xmlns:a16="http://schemas.microsoft.com/office/drawing/2014/main" id="{884A7C9A-48A3-4861-8BAF-F910E36342A9}"/>
                </a:ext>
              </a:extLst>
            </p:cNvPr>
            <p:cNvGrpSpPr/>
            <p:nvPr/>
          </p:nvGrpSpPr>
          <p:grpSpPr>
            <a:xfrm>
              <a:off x="7769770" y="3050121"/>
              <a:ext cx="1824129" cy="2562711"/>
              <a:chOff x="4083377" y="3806172"/>
              <a:chExt cx="1824129" cy="2562711"/>
            </a:xfrm>
          </p:grpSpPr>
          <p:pic>
            <p:nvPicPr>
              <p:cNvPr id="11" name="Picture 10">
                <a:extLst>
                  <a:ext uri="{FF2B5EF4-FFF2-40B4-BE49-F238E27FC236}">
                    <a16:creationId xmlns:a16="http://schemas.microsoft.com/office/drawing/2014/main" id="{E42737B3-E2F6-4787-BCA9-899095C931D5}"/>
                  </a:ext>
                </a:extLst>
              </p:cNvPr>
              <p:cNvPicPr>
                <a:picLocks noChangeAspect="1"/>
              </p:cNvPicPr>
              <p:nvPr/>
            </p:nvPicPr>
            <p:blipFill>
              <a:blip r:embed="rId3"/>
              <a:stretch>
                <a:fillRect/>
              </a:stretch>
            </p:blipFill>
            <p:spPr>
              <a:xfrm>
                <a:off x="4084321" y="3806172"/>
                <a:ext cx="1823185" cy="25627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Rectangle: Rounded Corners 11">
                <a:extLst>
                  <a:ext uri="{FF2B5EF4-FFF2-40B4-BE49-F238E27FC236}">
                    <a16:creationId xmlns:a16="http://schemas.microsoft.com/office/drawing/2014/main" id="{8754F94E-9CF7-4FC8-B952-3EE749926B9D}"/>
                  </a:ext>
                </a:extLst>
              </p:cNvPr>
              <p:cNvSpPr/>
              <p:nvPr/>
            </p:nvSpPr>
            <p:spPr>
              <a:xfrm>
                <a:off x="4083377" y="3830746"/>
                <a:ext cx="1808975" cy="2519735"/>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13" name="Group 12">
              <a:extLst>
                <a:ext uri="{FF2B5EF4-FFF2-40B4-BE49-F238E27FC236}">
                  <a16:creationId xmlns:a16="http://schemas.microsoft.com/office/drawing/2014/main" id="{D203A5F8-CAAC-4171-BCEA-1F70B40B3A9E}"/>
                </a:ext>
              </a:extLst>
            </p:cNvPr>
            <p:cNvGrpSpPr/>
            <p:nvPr/>
          </p:nvGrpSpPr>
          <p:grpSpPr>
            <a:xfrm>
              <a:off x="6768213" y="3625449"/>
              <a:ext cx="1818636" cy="2542165"/>
              <a:chOff x="4082780" y="860790"/>
              <a:chExt cx="1818636" cy="2542165"/>
            </a:xfrm>
          </p:grpSpPr>
          <p:pic>
            <p:nvPicPr>
              <p:cNvPr id="14" name="Picture 13">
                <a:extLst>
                  <a:ext uri="{FF2B5EF4-FFF2-40B4-BE49-F238E27FC236}">
                    <a16:creationId xmlns:a16="http://schemas.microsoft.com/office/drawing/2014/main" id="{E539FEF2-93BD-4316-A384-334397DC2918}"/>
                  </a:ext>
                </a:extLst>
              </p:cNvPr>
              <p:cNvPicPr>
                <a:picLocks noChangeAspect="1"/>
              </p:cNvPicPr>
              <p:nvPr/>
            </p:nvPicPr>
            <p:blipFill>
              <a:blip r:embed="rId4"/>
              <a:stretch>
                <a:fillRect/>
              </a:stretch>
            </p:blipFill>
            <p:spPr>
              <a:xfrm>
                <a:off x="4084321" y="860790"/>
                <a:ext cx="1817095" cy="25421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Rectangle: Rounded Corners 14">
                <a:extLst>
                  <a:ext uri="{FF2B5EF4-FFF2-40B4-BE49-F238E27FC236}">
                    <a16:creationId xmlns:a16="http://schemas.microsoft.com/office/drawing/2014/main" id="{8CD4A402-1CF3-47A1-804C-29D586AECC31}"/>
                  </a:ext>
                </a:extLst>
              </p:cNvPr>
              <p:cNvSpPr/>
              <p:nvPr/>
            </p:nvSpPr>
            <p:spPr>
              <a:xfrm>
                <a:off x="4082780" y="864397"/>
                <a:ext cx="1808975" cy="251973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16" name="Group 15">
              <a:extLst>
                <a:ext uri="{FF2B5EF4-FFF2-40B4-BE49-F238E27FC236}">
                  <a16:creationId xmlns:a16="http://schemas.microsoft.com/office/drawing/2014/main" id="{F2AB69EA-557D-487E-807B-0E31527E9C41}"/>
                </a:ext>
              </a:extLst>
            </p:cNvPr>
            <p:cNvGrpSpPr/>
            <p:nvPr/>
          </p:nvGrpSpPr>
          <p:grpSpPr>
            <a:xfrm>
              <a:off x="9945368" y="3050121"/>
              <a:ext cx="1831495" cy="2564003"/>
              <a:chOff x="8473441" y="854872"/>
              <a:chExt cx="1831495" cy="2564003"/>
            </a:xfrm>
          </p:grpSpPr>
          <p:pic>
            <p:nvPicPr>
              <p:cNvPr id="17" name="Picture 16">
                <a:extLst>
                  <a:ext uri="{FF2B5EF4-FFF2-40B4-BE49-F238E27FC236}">
                    <a16:creationId xmlns:a16="http://schemas.microsoft.com/office/drawing/2014/main" id="{13B90DA1-7FD4-4E91-BEA2-317869756053}"/>
                  </a:ext>
                </a:extLst>
              </p:cNvPr>
              <p:cNvPicPr>
                <a:picLocks noChangeAspect="1"/>
              </p:cNvPicPr>
              <p:nvPr/>
            </p:nvPicPr>
            <p:blipFill>
              <a:blip r:embed="rId5"/>
              <a:stretch>
                <a:fillRect/>
              </a:stretch>
            </p:blipFill>
            <p:spPr>
              <a:xfrm>
                <a:off x="8473441" y="854872"/>
                <a:ext cx="1831495" cy="25640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Rectangle: Rounded Corners 17">
                <a:extLst>
                  <a:ext uri="{FF2B5EF4-FFF2-40B4-BE49-F238E27FC236}">
                    <a16:creationId xmlns:a16="http://schemas.microsoft.com/office/drawing/2014/main" id="{DAC15CEB-A697-4618-8CB7-7845E2902AAC}"/>
                  </a:ext>
                </a:extLst>
              </p:cNvPr>
              <p:cNvSpPr/>
              <p:nvPr/>
            </p:nvSpPr>
            <p:spPr>
              <a:xfrm>
                <a:off x="8478164" y="859323"/>
                <a:ext cx="1808975" cy="254363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5" name="Group 4">
              <a:extLst>
                <a:ext uri="{FF2B5EF4-FFF2-40B4-BE49-F238E27FC236}">
                  <a16:creationId xmlns:a16="http://schemas.microsoft.com/office/drawing/2014/main" id="{9603F298-FB60-BC47-A718-778A213E927E}"/>
                </a:ext>
              </a:extLst>
            </p:cNvPr>
            <p:cNvGrpSpPr/>
            <p:nvPr/>
          </p:nvGrpSpPr>
          <p:grpSpPr>
            <a:xfrm>
              <a:off x="9032393" y="3650023"/>
              <a:ext cx="1831243" cy="2519735"/>
              <a:chOff x="9032393" y="3650023"/>
              <a:chExt cx="1831243" cy="2519735"/>
            </a:xfrm>
          </p:grpSpPr>
          <p:pic>
            <p:nvPicPr>
              <p:cNvPr id="20" name="Picture 19">
                <a:extLst>
                  <a:ext uri="{FF2B5EF4-FFF2-40B4-BE49-F238E27FC236}">
                    <a16:creationId xmlns:a16="http://schemas.microsoft.com/office/drawing/2014/main" id="{F8B5CEBC-5791-41C6-996C-6626A5639A7C}"/>
                  </a:ext>
                </a:extLst>
              </p:cNvPr>
              <p:cNvPicPr>
                <a:picLocks noChangeAspect="1"/>
              </p:cNvPicPr>
              <p:nvPr/>
            </p:nvPicPr>
            <p:blipFill>
              <a:blip r:embed="rId6"/>
              <a:stretch>
                <a:fillRect/>
              </a:stretch>
            </p:blipFill>
            <p:spPr>
              <a:xfrm>
                <a:off x="9032393" y="3650024"/>
                <a:ext cx="1825950" cy="24987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Rounded Corners 20">
                <a:extLst>
                  <a:ext uri="{FF2B5EF4-FFF2-40B4-BE49-F238E27FC236}">
                    <a16:creationId xmlns:a16="http://schemas.microsoft.com/office/drawing/2014/main" id="{D03F4F4F-E0EA-4DD0-A68D-29BEBE44C798}"/>
                  </a:ext>
                </a:extLst>
              </p:cNvPr>
              <p:cNvSpPr/>
              <p:nvPr/>
            </p:nvSpPr>
            <p:spPr>
              <a:xfrm>
                <a:off x="9054661" y="3650023"/>
                <a:ext cx="1808975" cy="2519735"/>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pic>
        <p:nvPicPr>
          <p:cNvPr id="4" name="Picture 3" descr="Graphical user interface, text, application, email&#10;&#10;Description automatically generated">
            <a:extLst>
              <a:ext uri="{FF2B5EF4-FFF2-40B4-BE49-F238E27FC236}">
                <a16:creationId xmlns:a16="http://schemas.microsoft.com/office/drawing/2014/main" id="{FFF91575-4F11-22E8-6B5A-F268608343DF}"/>
              </a:ext>
            </a:extLst>
          </p:cNvPr>
          <p:cNvPicPr>
            <a:picLocks noChangeAspect="1"/>
          </p:cNvPicPr>
          <p:nvPr/>
        </p:nvPicPr>
        <p:blipFill rotWithShape="1">
          <a:blip r:embed="rId7">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sp>
        <p:nvSpPr>
          <p:cNvPr id="2" name="TextBox 6">
            <a:extLst>
              <a:ext uri="{FF2B5EF4-FFF2-40B4-BE49-F238E27FC236}">
                <a16:creationId xmlns:a16="http://schemas.microsoft.com/office/drawing/2014/main" id="{DFFCD78B-A5D9-5084-E9D9-6FE4F43F0386}"/>
              </a:ext>
            </a:extLst>
          </p:cNvPr>
          <p:cNvSpPr txBox="1"/>
          <p:nvPr/>
        </p:nvSpPr>
        <p:spPr>
          <a:xfrm>
            <a:off x="855101" y="2563136"/>
            <a:ext cx="5021621" cy="1918795"/>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defTabSz="410765">
              <a:defRPr sz="1200" b="1">
                <a:solidFill>
                  <a:srgbClr val="0D3E56"/>
                </a:solidFill>
                <a:latin typeface="Helvetica Neue"/>
                <a:ea typeface="Helvetica Neue"/>
                <a:cs typeface="Helvetica Neue"/>
                <a:sym typeface="Helvetica Neue"/>
              </a:defRPr>
            </a:lvl1pPr>
          </a:lstStyle>
          <a:p>
            <a:r>
              <a:rPr lang="en-GB" sz="3000" b="0">
                <a:solidFill>
                  <a:srgbClr val="28265B"/>
                </a:solidFill>
                <a:latin typeface="Poppins" panose="00000500000000000000" pitchFamily="2" charset="0"/>
                <a:cs typeface="Poppins" panose="00000500000000000000" pitchFamily="2" charset="0"/>
              </a:rPr>
              <a:t>The purpose of this game is to introduce you to the language and colours of C-me. </a:t>
            </a:r>
          </a:p>
        </p:txBody>
      </p:sp>
      <p:pic>
        <p:nvPicPr>
          <p:cNvPr id="3" name="Picture 2" descr="Logo, icon&#10;&#10;Description automatically generated with medium confidence">
            <a:extLst>
              <a:ext uri="{FF2B5EF4-FFF2-40B4-BE49-F238E27FC236}">
                <a16:creationId xmlns:a16="http://schemas.microsoft.com/office/drawing/2014/main" id="{D0F0555F-D0F5-A103-361B-7250B6D8F9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352178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5">
            <a:extLst>
              <a:ext uri="{FF2B5EF4-FFF2-40B4-BE49-F238E27FC236}">
                <a16:creationId xmlns:a16="http://schemas.microsoft.com/office/drawing/2014/main" id="{F1026DD4-72F1-48ED-A8D8-CC545E353472}"/>
              </a:ext>
            </a:extLst>
          </p:cNvPr>
          <p:cNvSpPr txBox="1"/>
          <p:nvPr/>
        </p:nvSpPr>
        <p:spPr>
          <a:xfrm>
            <a:off x="2546221" y="297499"/>
            <a:ext cx="7374527" cy="764633"/>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defTabSz="410765">
              <a:defRPr sz="3600" b="1">
                <a:solidFill>
                  <a:srgbClr val="0D3E56"/>
                </a:solidFill>
                <a:latin typeface="Helvetica Neue"/>
                <a:ea typeface="Helvetica Neue"/>
                <a:cs typeface="Helvetica Neue"/>
                <a:sym typeface="Helvetica Neue"/>
              </a:defRPr>
            </a:lvl1pPr>
          </a:lstStyle>
          <a:p>
            <a:pPr algn="ctr"/>
            <a:r>
              <a:rPr sz="4500">
                <a:solidFill>
                  <a:srgbClr val="28265B"/>
                </a:solidFill>
                <a:latin typeface="Poppins" panose="00000500000000000000" pitchFamily="2" charset="0"/>
                <a:cs typeface="Poppins" panose="00000500000000000000" pitchFamily="2" charset="0"/>
              </a:rPr>
              <a:t>C-me</a:t>
            </a:r>
            <a:r>
              <a:rPr lang="en-GB" sz="4500">
                <a:solidFill>
                  <a:srgbClr val="28265B"/>
                </a:solidFill>
                <a:latin typeface="Poppins" panose="00000500000000000000" pitchFamily="2" charset="0"/>
                <a:cs typeface="Poppins" panose="00000500000000000000" pitchFamily="2" charset="0"/>
              </a:rPr>
              <a:t> virtual card game</a:t>
            </a:r>
            <a:endParaRPr sz="4500">
              <a:solidFill>
                <a:srgbClr val="28265B"/>
              </a:solidFill>
              <a:latin typeface="Poppins" panose="00000500000000000000" pitchFamily="2" charset="0"/>
              <a:cs typeface="Poppins" panose="00000500000000000000" pitchFamily="2" charset="0"/>
            </a:endParaRPr>
          </a:p>
        </p:txBody>
      </p:sp>
      <p:sp>
        <p:nvSpPr>
          <p:cNvPr id="37" name="TextBox 6">
            <a:extLst>
              <a:ext uri="{FF2B5EF4-FFF2-40B4-BE49-F238E27FC236}">
                <a16:creationId xmlns:a16="http://schemas.microsoft.com/office/drawing/2014/main" id="{ADDE799C-7F0B-44E6-BF69-6880A2D423B3}"/>
              </a:ext>
            </a:extLst>
          </p:cNvPr>
          <p:cNvSpPr txBox="1"/>
          <p:nvPr/>
        </p:nvSpPr>
        <p:spPr>
          <a:xfrm>
            <a:off x="1768554" y="2028876"/>
            <a:ext cx="6114043" cy="318357"/>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defTabSz="410765">
              <a:defRPr sz="1200" b="1">
                <a:solidFill>
                  <a:srgbClr val="0D3E56"/>
                </a:solidFill>
                <a:latin typeface="Helvetica Neue"/>
                <a:ea typeface="Helvetica Neue"/>
                <a:cs typeface="Helvetica Neue"/>
                <a:sym typeface="Helvetica Neue"/>
              </a:defRPr>
            </a:lvl1pPr>
          </a:lstStyle>
          <a:p>
            <a:endParaRPr sz="1600"/>
          </a:p>
        </p:txBody>
      </p:sp>
      <p:graphicFrame>
        <p:nvGraphicFramePr>
          <p:cNvPr id="2" name="Table 2">
            <a:extLst>
              <a:ext uri="{FF2B5EF4-FFF2-40B4-BE49-F238E27FC236}">
                <a16:creationId xmlns:a16="http://schemas.microsoft.com/office/drawing/2014/main" id="{FB472F64-CBB0-41EA-85ED-1041FB6ECF71}"/>
              </a:ext>
            </a:extLst>
          </p:cNvPr>
          <p:cNvGraphicFramePr>
            <a:graphicFrameLocks noGrp="1"/>
          </p:cNvGraphicFramePr>
          <p:nvPr/>
        </p:nvGraphicFramePr>
        <p:xfrm>
          <a:off x="3048000" y="1397000"/>
          <a:ext cx="6096000" cy="2966720"/>
        </p:xfrm>
        <a:graphic>
          <a:graphicData uri="http://schemas.openxmlformats.org/drawingml/2006/table">
            <a:tbl>
              <a:tblPr bandRow="1">
                <a:tableStyleId>{2D5ABB26-0587-4C30-8999-92F81FD0307C}</a:tableStyleId>
              </a:tblPr>
              <a:tblGrid>
                <a:gridCol w="2032000">
                  <a:extLst>
                    <a:ext uri="{9D8B030D-6E8A-4147-A177-3AD203B41FA5}">
                      <a16:colId xmlns:a16="http://schemas.microsoft.com/office/drawing/2014/main" val="2462478992"/>
                    </a:ext>
                  </a:extLst>
                </a:gridCol>
                <a:gridCol w="2032000">
                  <a:extLst>
                    <a:ext uri="{9D8B030D-6E8A-4147-A177-3AD203B41FA5}">
                      <a16:colId xmlns:a16="http://schemas.microsoft.com/office/drawing/2014/main" val="1574696444"/>
                    </a:ext>
                  </a:extLst>
                </a:gridCol>
                <a:gridCol w="2032000">
                  <a:extLst>
                    <a:ext uri="{9D8B030D-6E8A-4147-A177-3AD203B41FA5}">
                      <a16:colId xmlns:a16="http://schemas.microsoft.com/office/drawing/2014/main" val="2302743880"/>
                    </a:ext>
                  </a:extLst>
                </a:gridCol>
              </a:tblGrid>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559557065"/>
                  </a:ext>
                </a:extLst>
              </a:tr>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152052065"/>
                  </a:ext>
                </a:extLst>
              </a:tr>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420218463"/>
                  </a:ext>
                </a:extLst>
              </a:tr>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795756980"/>
                  </a:ext>
                </a:extLst>
              </a:tr>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472007342"/>
                  </a:ext>
                </a:extLst>
              </a:tr>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665512429"/>
                  </a:ext>
                </a:extLst>
              </a:tr>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917309092"/>
                  </a:ext>
                </a:extLst>
              </a:tr>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814922812"/>
                  </a:ext>
                </a:extLst>
              </a:tr>
            </a:tbl>
          </a:graphicData>
        </a:graphic>
      </p:graphicFrame>
      <p:graphicFrame>
        <p:nvGraphicFramePr>
          <p:cNvPr id="6" name="Table 6">
            <a:extLst>
              <a:ext uri="{FF2B5EF4-FFF2-40B4-BE49-F238E27FC236}">
                <a16:creationId xmlns:a16="http://schemas.microsoft.com/office/drawing/2014/main" id="{9ECDA94B-7853-4D9C-900E-320CBBF54A7D}"/>
              </a:ext>
            </a:extLst>
          </p:cNvPr>
          <p:cNvGraphicFramePr>
            <a:graphicFrameLocks noGrp="1"/>
          </p:cNvGraphicFramePr>
          <p:nvPr/>
        </p:nvGraphicFramePr>
        <p:xfrm>
          <a:off x="3882000" y="1266371"/>
          <a:ext cx="4428000" cy="4896000"/>
        </p:xfrm>
        <a:graphic>
          <a:graphicData uri="http://schemas.openxmlformats.org/drawingml/2006/table">
            <a:tbl>
              <a:tblPr bandRow="1">
                <a:tableStyleId>{2D5ABB26-0587-4C30-8999-92F81FD0307C}</a:tableStyleId>
              </a:tblPr>
              <a:tblGrid>
                <a:gridCol w="1476000">
                  <a:extLst>
                    <a:ext uri="{9D8B030D-6E8A-4147-A177-3AD203B41FA5}">
                      <a16:colId xmlns:a16="http://schemas.microsoft.com/office/drawing/2014/main" val="719161511"/>
                    </a:ext>
                  </a:extLst>
                </a:gridCol>
                <a:gridCol w="1476000">
                  <a:extLst>
                    <a:ext uri="{9D8B030D-6E8A-4147-A177-3AD203B41FA5}">
                      <a16:colId xmlns:a16="http://schemas.microsoft.com/office/drawing/2014/main" val="3812024331"/>
                    </a:ext>
                  </a:extLst>
                </a:gridCol>
                <a:gridCol w="1476000">
                  <a:extLst>
                    <a:ext uri="{9D8B030D-6E8A-4147-A177-3AD203B41FA5}">
                      <a16:colId xmlns:a16="http://schemas.microsoft.com/office/drawing/2014/main" val="691575578"/>
                    </a:ext>
                  </a:extLst>
                </a:gridCol>
              </a:tblGrid>
              <a:tr h="306000">
                <a:tc>
                  <a:txBody>
                    <a:bodyPr/>
                    <a:lstStyle/>
                    <a:p>
                      <a:pPr algn="ctr"/>
                      <a:r>
                        <a:rPr lang="en-GB" sz="1400">
                          <a:latin typeface="Poppins" panose="00000500000000000000" pitchFamily="2" charset="0"/>
                          <a:cs typeface="Poppins" panose="00000500000000000000" pitchFamily="2" charset="0"/>
                        </a:rPr>
                        <a:t>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1079555"/>
                  </a:ext>
                </a:extLst>
              </a:tr>
              <a:tr h="306000">
                <a:tc>
                  <a:txBody>
                    <a:bodyPr/>
                    <a:lstStyle/>
                    <a:p>
                      <a:pPr algn="ctr"/>
                      <a:r>
                        <a:rPr lang="en-GB" sz="1400">
                          <a:latin typeface="Poppins" panose="00000500000000000000" pitchFamily="2" charset="0"/>
                          <a:cs typeface="Poppins" panose="00000500000000000000" pitchFamily="2" charset="0"/>
                        </a:rPr>
                        <a:t>2.</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3235950"/>
                  </a:ext>
                </a:extLst>
              </a:tr>
              <a:tr h="306000">
                <a:tc>
                  <a:txBody>
                    <a:bodyPr/>
                    <a:lstStyle/>
                    <a:p>
                      <a:pPr algn="ctr"/>
                      <a:r>
                        <a:rPr lang="en-GB" sz="1400">
                          <a:latin typeface="Poppins" panose="00000500000000000000" pitchFamily="2" charset="0"/>
                          <a:cs typeface="Poppins" panose="00000500000000000000" pitchFamily="2" charset="0"/>
                        </a:rPr>
                        <a:t>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3972470"/>
                  </a:ext>
                </a:extLst>
              </a:tr>
              <a:tr h="306000">
                <a:tc>
                  <a:txBody>
                    <a:bodyPr/>
                    <a:lstStyle/>
                    <a:p>
                      <a:pPr algn="ctr"/>
                      <a:r>
                        <a:rPr lang="en-GB" sz="1400">
                          <a:latin typeface="Poppins" panose="00000500000000000000" pitchFamily="2" charset="0"/>
                          <a:cs typeface="Poppins" panose="00000500000000000000" pitchFamily="2" charset="0"/>
                        </a:rPr>
                        <a:t>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7018122"/>
                  </a:ext>
                </a:extLst>
              </a:tr>
              <a:tr h="306000">
                <a:tc>
                  <a:txBody>
                    <a:bodyPr/>
                    <a:lstStyle/>
                    <a:p>
                      <a:pPr algn="ctr"/>
                      <a:r>
                        <a:rPr lang="en-GB" sz="1400">
                          <a:latin typeface="Poppins" panose="00000500000000000000" pitchFamily="2" charset="0"/>
                          <a:cs typeface="Poppins" panose="00000500000000000000" pitchFamily="2" charset="0"/>
                        </a:rPr>
                        <a:t>5.</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2467755"/>
                  </a:ext>
                </a:extLst>
              </a:tr>
              <a:tr h="306000">
                <a:tc>
                  <a:txBody>
                    <a:bodyPr/>
                    <a:lstStyle/>
                    <a:p>
                      <a:pPr algn="ctr"/>
                      <a:r>
                        <a:rPr lang="en-GB" sz="1400">
                          <a:latin typeface="Poppins" panose="00000500000000000000" pitchFamily="2" charset="0"/>
                          <a:cs typeface="Poppins" panose="00000500000000000000" pitchFamily="2" charset="0"/>
                        </a:rPr>
                        <a:t>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92749627"/>
                  </a:ext>
                </a:extLst>
              </a:tr>
              <a:tr h="306000">
                <a:tc>
                  <a:txBody>
                    <a:bodyPr/>
                    <a:lstStyle/>
                    <a:p>
                      <a:pPr algn="ctr"/>
                      <a:r>
                        <a:rPr lang="en-GB" sz="1400">
                          <a:latin typeface="Poppins" panose="00000500000000000000" pitchFamily="2" charset="0"/>
                          <a:cs typeface="Poppins" panose="00000500000000000000" pitchFamily="2" charset="0"/>
                        </a:rPr>
                        <a:t>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86210618"/>
                  </a:ext>
                </a:extLst>
              </a:tr>
              <a:tr h="306000">
                <a:tc>
                  <a:txBody>
                    <a:bodyPr/>
                    <a:lstStyle/>
                    <a:p>
                      <a:pPr algn="ctr"/>
                      <a:r>
                        <a:rPr lang="en-GB" sz="1400">
                          <a:latin typeface="Poppins" panose="00000500000000000000" pitchFamily="2" charset="0"/>
                          <a:cs typeface="Poppins" panose="00000500000000000000" pitchFamily="2" charset="0"/>
                        </a:rPr>
                        <a:t>8.</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2151753"/>
                  </a:ext>
                </a:extLst>
              </a:tr>
              <a:tr h="306000">
                <a:tc>
                  <a:txBody>
                    <a:bodyPr/>
                    <a:lstStyle/>
                    <a:p>
                      <a:pPr algn="ctr"/>
                      <a:r>
                        <a:rPr lang="en-GB" sz="1400">
                          <a:latin typeface="Poppins" panose="00000500000000000000" pitchFamily="2" charset="0"/>
                          <a:cs typeface="Poppins" panose="00000500000000000000" pitchFamily="2" charset="0"/>
                        </a:rPr>
                        <a:t>9.</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18338666"/>
                  </a:ext>
                </a:extLst>
              </a:tr>
              <a:tr h="306000">
                <a:tc>
                  <a:txBody>
                    <a:bodyPr/>
                    <a:lstStyle/>
                    <a:p>
                      <a:pPr algn="ctr"/>
                      <a:r>
                        <a:rPr lang="en-GB" sz="1400">
                          <a:latin typeface="Poppins" panose="00000500000000000000" pitchFamily="2" charset="0"/>
                          <a:cs typeface="Poppins" panose="00000500000000000000" pitchFamily="2" charset="0"/>
                        </a:rPr>
                        <a:t>10.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102154"/>
                  </a:ext>
                </a:extLst>
              </a:tr>
              <a:tr h="306000">
                <a:tc>
                  <a:txBody>
                    <a:bodyPr/>
                    <a:lstStyle/>
                    <a:p>
                      <a:pPr algn="ctr"/>
                      <a:r>
                        <a:rPr lang="en-GB" sz="1400">
                          <a:latin typeface="Poppins" panose="00000500000000000000" pitchFamily="2" charset="0"/>
                          <a:cs typeface="Poppins" panose="00000500000000000000" pitchFamily="2" charset="0"/>
                        </a:rPr>
                        <a:t>11.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21307725"/>
                  </a:ext>
                </a:extLst>
              </a:tr>
              <a:tr h="306000">
                <a:tc>
                  <a:txBody>
                    <a:bodyPr/>
                    <a:lstStyle/>
                    <a:p>
                      <a:pPr algn="ctr"/>
                      <a:r>
                        <a:rPr lang="en-GB" sz="1400">
                          <a:latin typeface="Poppins" panose="00000500000000000000" pitchFamily="2" charset="0"/>
                          <a:cs typeface="Poppins" panose="00000500000000000000" pitchFamily="2" charset="0"/>
                        </a:rPr>
                        <a:t>12.</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01283360"/>
                  </a:ext>
                </a:extLst>
              </a:tr>
              <a:tr h="306000">
                <a:tc>
                  <a:txBody>
                    <a:bodyPr/>
                    <a:lstStyle/>
                    <a:p>
                      <a:pPr algn="ctr"/>
                      <a:r>
                        <a:rPr lang="en-GB" sz="1400">
                          <a:latin typeface="Poppins" panose="00000500000000000000" pitchFamily="2" charset="0"/>
                          <a:cs typeface="Poppins" panose="00000500000000000000" pitchFamily="2" charset="0"/>
                        </a:rPr>
                        <a:t>13.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9926150"/>
                  </a:ext>
                </a:extLst>
              </a:tr>
              <a:tr h="306000">
                <a:tc>
                  <a:txBody>
                    <a:bodyPr/>
                    <a:lstStyle/>
                    <a:p>
                      <a:pPr algn="ctr"/>
                      <a:r>
                        <a:rPr lang="en-GB" sz="1400">
                          <a:latin typeface="Poppins" panose="00000500000000000000" pitchFamily="2" charset="0"/>
                          <a:cs typeface="Poppins" panose="00000500000000000000" pitchFamily="2" charset="0"/>
                        </a:rPr>
                        <a:t>14.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1749989"/>
                  </a:ext>
                </a:extLst>
              </a:tr>
              <a:tr h="306000">
                <a:tc>
                  <a:txBody>
                    <a:bodyPr/>
                    <a:lstStyle/>
                    <a:p>
                      <a:pPr algn="ctr"/>
                      <a:r>
                        <a:rPr lang="en-GB" sz="1400">
                          <a:latin typeface="Poppins" panose="00000500000000000000" pitchFamily="2" charset="0"/>
                          <a:cs typeface="Poppins" panose="00000500000000000000" pitchFamily="2" charset="0"/>
                        </a:rPr>
                        <a:t>15.</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2985366"/>
                  </a:ext>
                </a:extLst>
              </a:tr>
              <a:tr h="306000">
                <a:tc>
                  <a:txBody>
                    <a:bodyPr/>
                    <a:lstStyle/>
                    <a:p>
                      <a:pPr algn="ctr"/>
                      <a:r>
                        <a:rPr lang="en-GB" sz="1400">
                          <a:latin typeface="Poppins" panose="00000500000000000000" pitchFamily="2" charset="0"/>
                          <a:cs typeface="Poppins" panose="00000500000000000000" pitchFamily="2" charset="0"/>
                        </a:rPr>
                        <a:t>16.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4505164"/>
                  </a:ext>
                </a:extLst>
              </a:tr>
            </a:tbl>
          </a:graphicData>
        </a:graphic>
      </p:graphicFrame>
      <p:pic>
        <p:nvPicPr>
          <p:cNvPr id="3" name="Picture 2" descr="Graphical user interface, text, application, email&#10;&#10;Description automatically generated">
            <a:extLst>
              <a:ext uri="{FF2B5EF4-FFF2-40B4-BE49-F238E27FC236}">
                <a16:creationId xmlns:a16="http://schemas.microsoft.com/office/drawing/2014/main" id="{92F020B5-1E1D-0A4E-38DA-EE9A35DE859E}"/>
              </a:ext>
            </a:extLst>
          </p:cNvPr>
          <p:cNvPicPr>
            <a:picLocks noChangeAspect="1"/>
          </p:cNvPicPr>
          <p:nvPr/>
        </p:nvPicPr>
        <p:blipFill rotWithShape="1">
          <a:blip r:embed="rId3">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pic>
        <p:nvPicPr>
          <p:cNvPr id="5" name="Picture 4" descr="Logo, icon&#10;&#10;Description automatically generated with medium confidence">
            <a:extLst>
              <a:ext uri="{FF2B5EF4-FFF2-40B4-BE49-F238E27FC236}">
                <a16:creationId xmlns:a16="http://schemas.microsoft.com/office/drawing/2014/main" id="{151E5C26-2962-A769-24CA-65D0D7DE19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4268828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65BE01-1E93-4EB6-87E5-3DC004776E29}"/>
              </a:ext>
            </a:extLst>
          </p:cNvPr>
          <p:cNvPicPr>
            <a:picLocks noChangeAspect="1"/>
          </p:cNvPicPr>
          <p:nvPr/>
        </p:nvPicPr>
        <p:blipFill>
          <a:blip r:embed="rId3"/>
          <a:stretch>
            <a:fillRect/>
          </a:stretch>
        </p:blipFill>
        <p:spPr>
          <a:xfrm>
            <a:off x="1889761" y="877985"/>
            <a:ext cx="1826957" cy="25589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D70D6A2B-D31C-4220-A199-5F96B83F63A0}"/>
              </a:ext>
            </a:extLst>
          </p:cNvPr>
          <p:cNvSpPr txBox="1"/>
          <p:nvPr/>
        </p:nvSpPr>
        <p:spPr>
          <a:xfrm>
            <a:off x="2578016" y="508652"/>
            <a:ext cx="397565" cy="369332"/>
          </a:xfrm>
          <a:prstGeom prst="rect">
            <a:avLst/>
          </a:prstGeom>
          <a:noFill/>
        </p:spPr>
        <p:txBody>
          <a:bodyPr wrap="square" rtlCol="0">
            <a:spAutoFit/>
          </a:bodyPr>
          <a:lstStyle/>
          <a:p>
            <a:r>
              <a:rPr lang="en-GB" sz="1800">
                <a:solidFill>
                  <a:srgbClr val="0F3D56"/>
                </a:solidFill>
                <a:latin typeface="Poppins" panose="00000500000000000000" pitchFamily="2" charset="0"/>
                <a:cs typeface="Poppins" panose="00000500000000000000" pitchFamily="2" charset="0"/>
              </a:rPr>
              <a:t>1.</a:t>
            </a:r>
          </a:p>
        </p:txBody>
      </p:sp>
      <p:pic>
        <p:nvPicPr>
          <p:cNvPr id="8" name="Picture 7">
            <a:extLst>
              <a:ext uri="{FF2B5EF4-FFF2-40B4-BE49-F238E27FC236}">
                <a16:creationId xmlns:a16="http://schemas.microsoft.com/office/drawing/2014/main" id="{8522A279-BF00-4071-9119-0ED6D83EE37D}"/>
              </a:ext>
            </a:extLst>
          </p:cNvPr>
          <p:cNvPicPr>
            <a:picLocks noChangeAspect="1"/>
          </p:cNvPicPr>
          <p:nvPr/>
        </p:nvPicPr>
        <p:blipFill>
          <a:blip r:embed="rId4"/>
          <a:stretch>
            <a:fillRect/>
          </a:stretch>
        </p:blipFill>
        <p:spPr>
          <a:xfrm>
            <a:off x="4084321" y="876433"/>
            <a:ext cx="1831381" cy="25589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BFF1AC29-48D6-4660-914F-33C2B78DD1BE}"/>
              </a:ext>
            </a:extLst>
          </p:cNvPr>
          <p:cNvSpPr txBox="1"/>
          <p:nvPr/>
        </p:nvSpPr>
        <p:spPr>
          <a:xfrm>
            <a:off x="4743033" y="499257"/>
            <a:ext cx="397565" cy="369332"/>
          </a:xfrm>
          <a:prstGeom prst="rect">
            <a:avLst/>
          </a:prstGeom>
          <a:noFill/>
        </p:spPr>
        <p:txBody>
          <a:bodyPr wrap="square" rtlCol="0">
            <a:spAutoFit/>
          </a:bodyPr>
          <a:lstStyle/>
          <a:p>
            <a:r>
              <a:rPr lang="en-GB" sz="1800">
                <a:solidFill>
                  <a:srgbClr val="0F3D56"/>
                </a:solidFill>
                <a:latin typeface="Poppins" panose="00000500000000000000" pitchFamily="2" charset="0"/>
                <a:cs typeface="Poppins" panose="00000500000000000000" pitchFamily="2" charset="0"/>
              </a:rPr>
              <a:t>2</a:t>
            </a:r>
            <a:r>
              <a:rPr lang="en-GB" sz="1800">
                <a:solidFill>
                  <a:srgbClr val="0F3D56"/>
                </a:solidFill>
                <a:latin typeface="Franklin Gothic Book" panose="020B0503020102020204" pitchFamily="34" charset="0"/>
              </a:rPr>
              <a:t>.</a:t>
            </a:r>
          </a:p>
        </p:txBody>
      </p:sp>
      <p:pic>
        <p:nvPicPr>
          <p:cNvPr id="10" name="Picture 9">
            <a:extLst>
              <a:ext uri="{FF2B5EF4-FFF2-40B4-BE49-F238E27FC236}">
                <a16:creationId xmlns:a16="http://schemas.microsoft.com/office/drawing/2014/main" id="{344F2045-0FCD-452F-9E8A-FD17A532DAC7}"/>
              </a:ext>
            </a:extLst>
          </p:cNvPr>
          <p:cNvPicPr>
            <a:picLocks noChangeAspect="1"/>
          </p:cNvPicPr>
          <p:nvPr/>
        </p:nvPicPr>
        <p:blipFill>
          <a:blip r:embed="rId5"/>
          <a:stretch>
            <a:fillRect/>
          </a:stretch>
        </p:blipFill>
        <p:spPr>
          <a:xfrm>
            <a:off x="6278880" y="868414"/>
            <a:ext cx="1826980" cy="25590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AFA3ED3E-1717-4293-A287-26EFB024E35B}"/>
              </a:ext>
            </a:extLst>
          </p:cNvPr>
          <p:cNvSpPr txBox="1"/>
          <p:nvPr/>
        </p:nvSpPr>
        <p:spPr>
          <a:xfrm>
            <a:off x="7071350" y="512025"/>
            <a:ext cx="397565" cy="369332"/>
          </a:xfrm>
          <a:prstGeom prst="rect">
            <a:avLst/>
          </a:prstGeom>
          <a:noFill/>
        </p:spPr>
        <p:txBody>
          <a:bodyPr wrap="square" rtlCol="0">
            <a:spAutoFit/>
          </a:bodyPr>
          <a:lstStyle/>
          <a:p>
            <a:r>
              <a:rPr lang="en-GB" sz="1800">
                <a:solidFill>
                  <a:srgbClr val="0F3D56"/>
                </a:solidFill>
                <a:latin typeface="Poppins" panose="00000500000000000000" pitchFamily="2" charset="0"/>
                <a:cs typeface="Poppins" panose="00000500000000000000" pitchFamily="2" charset="0"/>
              </a:rPr>
              <a:t>3.</a:t>
            </a:r>
          </a:p>
        </p:txBody>
      </p:sp>
      <p:pic>
        <p:nvPicPr>
          <p:cNvPr id="12" name="Picture 11">
            <a:extLst>
              <a:ext uri="{FF2B5EF4-FFF2-40B4-BE49-F238E27FC236}">
                <a16:creationId xmlns:a16="http://schemas.microsoft.com/office/drawing/2014/main" id="{206E34D4-B6C7-43CF-A98D-E5BEBC4A58A8}"/>
              </a:ext>
            </a:extLst>
          </p:cNvPr>
          <p:cNvPicPr>
            <a:picLocks noChangeAspect="1"/>
          </p:cNvPicPr>
          <p:nvPr/>
        </p:nvPicPr>
        <p:blipFill>
          <a:blip r:embed="rId6"/>
          <a:stretch>
            <a:fillRect/>
          </a:stretch>
        </p:blipFill>
        <p:spPr>
          <a:xfrm>
            <a:off x="8473441" y="870841"/>
            <a:ext cx="1827523" cy="25569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a:extLst>
              <a:ext uri="{FF2B5EF4-FFF2-40B4-BE49-F238E27FC236}">
                <a16:creationId xmlns:a16="http://schemas.microsoft.com/office/drawing/2014/main" id="{5FF9FBAD-5158-4BC4-A6C1-AA3F65013DB9}"/>
              </a:ext>
            </a:extLst>
          </p:cNvPr>
          <p:cNvSpPr txBox="1"/>
          <p:nvPr/>
        </p:nvSpPr>
        <p:spPr>
          <a:xfrm>
            <a:off x="9124298" y="507100"/>
            <a:ext cx="397565" cy="369332"/>
          </a:xfrm>
          <a:prstGeom prst="rect">
            <a:avLst/>
          </a:prstGeom>
          <a:noFill/>
        </p:spPr>
        <p:txBody>
          <a:bodyPr wrap="square" rtlCol="0">
            <a:spAutoFit/>
          </a:bodyPr>
          <a:lstStyle/>
          <a:p>
            <a:r>
              <a:rPr lang="en-GB" sz="1800">
                <a:solidFill>
                  <a:srgbClr val="0F3D56"/>
                </a:solidFill>
                <a:latin typeface="Poppins" panose="00000500000000000000" pitchFamily="2" charset="0"/>
                <a:cs typeface="Poppins" panose="00000500000000000000" pitchFamily="2" charset="0"/>
              </a:rPr>
              <a:t>4</a:t>
            </a:r>
            <a:r>
              <a:rPr lang="en-GB" sz="1800">
                <a:solidFill>
                  <a:srgbClr val="0F3D56"/>
                </a:solidFill>
                <a:latin typeface="Franklin Gothic Book" panose="020B0503020102020204" pitchFamily="34" charset="0"/>
              </a:rPr>
              <a:t>.</a:t>
            </a:r>
          </a:p>
        </p:txBody>
      </p:sp>
      <p:pic>
        <p:nvPicPr>
          <p:cNvPr id="14" name="Picture 13">
            <a:extLst>
              <a:ext uri="{FF2B5EF4-FFF2-40B4-BE49-F238E27FC236}">
                <a16:creationId xmlns:a16="http://schemas.microsoft.com/office/drawing/2014/main" id="{4C418CEC-D5FB-423E-9F97-A1D856955025}"/>
              </a:ext>
            </a:extLst>
          </p:cNvPr>
          <p:cNvPicPr>
            <a:picLocks noChangeAspect="1"/>
          </p:cNvPicPr>
          <p:nvPr/>
        </p:nvPicPr>
        <p:blipFill>
          <a:blip r:embed="rId7"/>
          <a:stretch>
            <a:fillRect/>
          </a:stretch>
        </p:blipFill>
        <p:spPr>
          <a:xfrm>
            <a:off x="1889760" y="3819809"/>
            <a:ext cx="1825566" cy="2564429"/>
          </a:xfrm>
          <a:prstGeom prst="roundRect">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a:extLst>
              <a:ext uri="{FF2B5EF4-FFF2-40B4-BE49-F238E27FC236}">
                <a16:creationId xmlns:a16="http://schemas.microsoft.com/office/drawing/2014/main" id="{87D1780D-22FA-41AD-901F-F1836A90F99D}"/>
              </a:ext>
            </a:extLst>
          </p:cNvPr>
          <p:cNvSpPr txBox="1"/>
          <p:nvPr/>
        </p:nvSpPr>
        <p:spPr>
          <a:xfrm>
            <a:off x="2613161" y="3484627"/>
            <a:ext cx="397565" cy="369332"/>
          </a:xfrm>
          <a:prstGeom prst="rect">
            <a:avLst/>
          </a:prstGeom>
          <a:noFill/>
        </p:spPr>
        <p:txBody>
          <a:bodyPr wrap="square" rtlCol="0">
            <a:spAutoFit/>
          </a:bodyPr>
          <a:lstStyle/>
          <a:p>
            <a:r>
              <a:rPr lang="en-GB" sz="1800">
                <a:solidFill>
                  <a:srgbClr val="0F3D56"/>
                </a:solidFill>
                <a:latin typeface="Poppins" panose="00000500000000000000" pitchFamily="2" charset="0"/>
                <a:cs typeface="Poppins" panose="00000500000000000000" pitchFamily="2" charset="0"/>
              </a:rPr>
              <a:t>5</a:t>
            </a:r>
            <a:r>
              <a:rPr lang="en-GB" sz="1800">
                <a:solidFill>
                  <a:srgbClr val="0F3D56"/>
                </a:solidFill>
                <a:latin typeface="Franklin Gothic Book" panose="020B0503020102020204" pitchFamily="34" charset="0"/>
              </a:rPr>
              <a:t>.</a:t>
            </a:r>
          </a:p>
        </p:txBody>
      </p:sp>
      <p:pic>
        <p:nvPicPr>
          <p:cNvPr id="16" name="Picture 15">
            <a:extLst>
              <a:ext uri="{FF2B5EF4-FFF2-40B4-BE49-F238E27FC236}">
                <a16:creationId xmlns:a16="http://schemas.microsoft.com/office/drawing/2014/main" id="{63D4AC54-082F-4BF7-A799-005E0C4E47F2}"/>
              </a:ext>
            </a:extLst>
          </p:cNvPr>
          <p:cNvPicPr>
            <a:picLocks noChangeAspect="1"/>
          </p:cNvPicPr>
          <p:nvPr/>
        </p:nvPicPr>
        <p:blipFill>
          <a:blip r:embed="rId8"/>
          <a:stretch>
            <a:fillRect/>
          </a:stretch>
        </p:blipFill>
        <p:spPr>
          <a:xfrm>
            <a:off x="4084320" y="3819808"/>
            <a:ext cx="1824030" cy="2564710"/>
          </a:xfrm>
          <a:prstGeom prst="roundRect">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TextBox 16">
            <a:extLst>
              <a:ext uri="{FF2B5EF4-FFF2-40B4-BE49-F238E27FC236}">
                <a16:creationId xmlns:a16="http://schemas.microsoft.com/office/drawing/2014/main" id="{0A766F9D-C55A-4A0B-9038-2B6EF974A80B}"/>
              </a:ext>
            </a:extLst>
          </p:cNvPr>
          <p:cNvSpPr txBox="1"/>
          <p:nvPr/>
        </p:nvSpPr>
        <p:spPr>
          <a:xfrm>
            <a:off x="4736526" y="3490847"/>
            <a:ext cx="397565" cy="369332"/>
          </a:xfrm>
          <a:prstGeom prst="rect">
            <a:avLst/>
          </a:prstGeom>
          <a:noFill/>
        </p:spPr>
        <p:txBody>
          <a:bodyPr wrap="square" rtlCol="0">
            <a:spAutoFit/>
          </a:bodyPr>
          <a:lstStyle/>
          <a:p>
            <a:r>
              <a:rPr lang="en-GB" sz="1800">
                <a:solidFill>
                  <a:srgbClr val="0F3D56"/>
                </a:solidFill>
                <a:latin typeface="Poppins" panose="00000500000000000000" pitchFamily="2" charset="0"/>
                <a:cs typeface="Poppins" panose="00000500000000000000" pitchFamily="2" charset="0"/>
              </a:rPr>
              <a:t>6</a:t>
            </a:r>
            <a:r>
              <a:rPr lang="en-GB" sz="1800">
                <a:solidFill>
                  <a:srgbClr val="0F3D56"/>
                </a:solidFill>
                <a:latin typeface="Franklin Gothic Book" panose="020B0503020102020204" pitchFamily="34" charset="0"/>
              </a:rPr>
              <a:t>.</a:t>
            </a:r>
          </a:p>
        </p:txBody>
      </p:sp>
      <p:pic>
        <p:nvPicPr>
          <p:cNvPr id="18" name="Picture 17">
            <a:extLst>
              <a:ext uri="{FF2B5EF4-FFF2-40B4-BE49-F238E27FC236}">
                <a16:creationId xmlns:a16="http://schemas.microsoft.com/office/drawing/2014/main" id="{6B367D29-A505-461F-BDE5-AE238E40CE39}"/>
              </a:ext>
            </a:extLst>
          </p:cNvPr>
          <p:cNvPicPr>
            <a:picLocks noChangeAspect="1"/>
          </p:cNvPicPr>
          <p:nvPr/>
        </p:nvPicPr>
        <p:blipFill>
          <a:blip r:embed="rId9"/>
          <a:stretch>
            <a:fillRect/>
          </a:stretch>
        </p:blipFill>
        <p:spPr>
          <a:xfrm>
            <a:off x="6278881" y="3817089"/>
            <a:ext cx="1821047" cy="25686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TextBox 18">
            <a:extLst>
              <a:ext uri="{FF2B5EF4-FFF2-40B4-BE49-F238E27FC236}">
                <a16:creationId xmlns:a16="http://schemas.microsoft.com/office/drawing/2014/main" id="{B96DCC3E-6869-4AB8-89B5-43178B63ABC7}"/>
              </a:ext>
            </a:extLst>
          </p:cNvPr>
          <p:cNvSpPr txBox="1"/>
          <p:nvPr/>
        </p:nvSpPr>
        <p:spPr>
          <a:xfrm>
            <a:off x="7029817" y="3490847"/>
            <a:ext cx="397565" cy="369332"/>
          </a:xfrm>
          <a:prstGeom prst="rect">
            <a:avLst/>
          </a:prstGeom>
          <a:noFill/>
        </p:spPr>
        <p:txBody>
          <a:bodyPr wrap="square" rtlCol="0">
            <a:spAutoFit/>
          </a:bodyPr>
          <a:lstStyle/>
          <a:p>
            <a:r>
              <a:rPr lang="en-GB" sz="1800">
                <a:solidFill>
                  <a:srgbClr val="0F3D56"/>
                </a:solidFill>
                <a:latin typeface="Poppins" panose="00000500000000000000" pitchFamily="2" charset="0"/>
                <a:cs typeface="Poppins" panose="00000500000000000000" pitchFamily="2" charset="0"/>
              </a:rPr>
              <a:t>7.</a:t>
            </a:r>
          </a:p>
        </p:txBody>
      </p:sp>
      <p:pic>
        <p:nvPicPr>
          <p:cNvPr id="20" name="Picture 19">
            <a:extLst>
              <a:ext uri="{FF2B5EF4-FFF2-40B4-BE49-F238E27FC236}">
                <a16:creationId xmlns:a16="http://schemas.microsoft.com/office/drawing/2014/main" id="{45056700-4540-4C1F-B450-83CF22E54C25}"/>
              </a:ext>
            </a:extLst>
          </p:cNvPr>
          <p:cNvPicPr>
            <a:picLocks noChangeAspect="1"/>
          </p:cNvPicPr>
          <p:nvPr/>
        </p:nvPicPr>
        <p:blipFill>
          <a:blip r:embed="rId10"/>
          <a:stretch>
            <a:fillRect/>
          </a:stretch>
        </p:blipFill>
        <p:spPr>
          <a:xfrm>
            <a:off x="8473441" y="3811019"/>
            <a:ext cx="1836249" cy="25611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TextBox 20">
            <a:extLst>
              <a:ext uri="{FF2B5EF4-FFF2-40B4-BE49-F238E27FC236}">
                <a16:creationId xmlns:a16="http://schemas.microsoft.com/office/drawing/2014/main" id="{F63CDE53-3485-4AF8-99BA-D9FDFD3BA45E}"/>
              </a:ext>
            </a:extLst>
          </p:cNvPr>
          <p:cNvSpPr txBox="1"/>
          <p:nvPr/>
        </p:nvSpPr>
        <p:spPr>
          <a:xfrm>
            <a:off x="9138140" y="3495294"/>
            <a:ext cx="397565" cy="369332"/>
          </a:xfrm>
          <a:prstGeom prst="rect">
            <a:avLst/>
          </a:prstGeom>
          <a:noFill/>
        </p:spPr>
        <p:txBody>
          <a:bodyPr wrap="square" rtlCol="0">
            <a:spAutoFit/>
          </a:bodyPr>
          <a:lstStyle/>
          <a:p>
            <a:r>
              <a:rPr lang="en-GB" sz="1800">
                <a:solidFill>
                  <a:srgbClr val="0F3D56"/>
                </a:solidFill>
                <a:latin typeface="Poppins" panose="00000500000000000000" pitchFamily="2" charset="0"/>
                <a:cs typeface="Poppins" panose="00000500000000000000" pitchFamily="2" charset="0"/>
              </a:rPr>
              <a:t>8</a:t>
            </a:r>
            <a:r>
              <a:rPr lang="en-GB" sz="1800">
                <a:solidFill>
                  <a:srgbClr val="0F3D56"/>
                </a:solidFill>
                <a:latin typeface="Franklin Gothic Book" panose="020B0503020102020204" pitchFamily="34" charset="0"/>
              </a:rPr>
              <a:t>.</a:t>
            </a:r>
          </a:p>
        </p:txBody>
      </p:sp>
      <p:pic>
        <p:nvPicPr>
          <p:cNvPr id="2" name="Picture 1" descr="Graphical user interface, text, application, email&#10;&#10;Description automatically generated">
            <a:extLst>
              <a:ext uri="{FF2B5EF4-FFF2-40B4-BE49-F238E27FC236}">
                <a16:creationId xmlns:a16="http://schemas.microsoft.com/office/drawing/2014/main" id="{025B8637-A628-B226-8120-CAB8B796CE53}"/>
              </a:ext>
            </a:extLst>
          </p:cNvPr>
          <p:cNvPicPr>
            <a:picLocks noChangeAspect="1"/>
          </p:cNvPicPr>
          <p:nvPr/>
        </p:nvPicPr>
        <p:blipFill rotWithShape="1">
          <a:blip r:embed="rId11">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pic>
        <p:nvPicPr>
          <p:cNvPr id="4" name="Picture 3" descr="Logo, icon&#10;&#10;Description automatically generated with medium confidence">
            <a:extLst>
              <a:ext uri="{FF2B5EF4-FFF2-40B4-BE49-F238E27FC236}">
                <a16:creationId xmlns:a16="http://schemas.microsoft.com/office/drawing/2014/main" id="{FEA9D6F1-44B1-1DC4-C68C-F38DAAF125B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24803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P spid="17" grpId="0"/>
      <p:bldP spid="19"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70D6A2B-D31C-4220-A199-5F96B83F63A0}"/>
              </a:ext>
            </a:extLst>
          </p:cNvPr>
          <p:cNvSpPr txBox="1"/>
          <p:nvPr/>
        </p:nvSpPr>
        <p:spPr>
          <a:xfrm>
            <a:off x="2608462" y="495226"/>
            <a:ext cx="397565"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9.</a:t>
            </a:r>
          </a:p>
        </p:txBody>
      </p:sp>
      <p:sp>
        <p:nvSpPr>
          <p:cNvPr id="9" name="TextBox 8">
            <a:extLst>
              <a:ext uri="{FF2B5EF4-FFF2-40B4-BE49-F238E27FC236}">
                <a16:creationId xmlns:a16="http://schemas.microsoft.com/office/drawing/2014/main" id="{BFF1AC29-48D6-4660-914F-33C2B78DD1BE}"/>
              </a:ext>
            </a:extLst>
          </p:cNvPr>
          <p:cNvSpPr txBox="1"/>
          <p:nvPr/>
        </p:nvSpPr>
        <p:spPr>
          <a:xfrm>
            <a:off x="4822641" y="498121"/>
            <a:ext cx="523309"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10.</a:t>
            </a:r>
          </a:p>
        </p:txBody>
      </p:sp>
      <p:sp>
        <p:nvSpPr>
          <p:cNvPr id="11" name="TextBox 10">
            <a:extLst>
              <a:ext uri="{FF2B5EF4-FFF2-40B4-BE49-F238E27FC236}">
                <a16:creationId xmlns:a16="http://schemas.microsoft.com/office/drawing/2014/main" id="{AFA3ED3E-1717-4293-A287-26EFB024E35B}"/>
              </a:ext>
            </a:extLst>
          </p:cNvPr>
          <p:cNvSpPr txBox="1"/>
          <p:nvPr/>
        </p:nvSpPr>
        <p:spPr>
          <a:xfrm>
            <a:off x="6926425" y="491196"/>
            <a:ext cx="523309"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11.</a:t>
            </a:r>
          </a:p>
        </p:txBody>
      </p:sp>
      <p:sp>
        <p:nvSpPr>
          <p:cNvPr id="13" name="TextBox 12">
            <a:extLst>
              <a:ext uri="{FF2B5EF4-FFF2-40B4-BE49-F238E27FC236}">
                <a16:creationId xmlns:a16="http://schemas.microsoft.com/office/drawing/2014/main" id="{5FF9FBAD-5158-4BC4-A6C1-AA3F65013DB9}"/>
              </a:ext>
            </a:extLst>
          </p:cNvPr>
          <p:cNvSpPr txBox="1"/>
          <p:nvPr/>
        </p:nvSpPr>
        <p:spPr>
          <a:xfrm>
            <a:off x="9121683" y="495890"/>
            <a:ext cx="523309"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12.</a:t>
            </a:r>
          </a:p>
        </p:txBody>
      </p:sp>
      <p:sp>
        <p:nvSpPr>
          <p:cNvPr id="15" name="TextBox 14">
            <a:extLst>
              <a:ext uri="{FF2B5EF4-FFF2-40B4-BE49-F238E27FC236}">
                <a16:creationId xmlns:a16="http://schemas.microsoft.com/office/drawing/2014/main" id="{87D1780D-22FA-41AD-901F-F1836A90F99D}"/>
              </a:ext>
            </a:extLst>
          </p:cNvPr>
          <p:cNvSpPr txBox="1"/>
          <p:nvPr/>
        </p:nvSpPr>
        <p:spPr>
          <a:xfrm>
            <a:off x="2510825" y="3480960"/>
            <a:ext cx="605815"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13.</a:t>
            </a:r>
          </a:p>
        </p:txBody>
      </p:sp>
      <p:sp>
        <p:nvSpPr>
          <p:cNvPr id="17" name="TextBox 16">
            <a:extLst>
              <a:ext uri="{FF2B5EF4-FFF2-40B4-BE49-F238E27FC236}">
                <a16:creationId xmlns:a16="http://schemas.microsoft.com/office/drawing/2014/main" id="{0A766F9D-C55A-4A0B-9038-2B6EF974A80B}"/>
              </a:ext>
            </a:extLst>
          </p:cNvPr>
          <p:cNvSpPr txBox="1"/>
          <p:nvPr/>
        </p:nvSpPr>
        <p:spPr>
          <a:xfrm>
            <a:off x="4734995" y="3477421"/>
            <a:ext cx="530137"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14.</a:t>
            </a:r>
          </a:p>
        </p:txBody>
      </p:sp>
      <p:sp>
        <p:nvSpPr>
          <p:cNvPr id="19" name="TextBox 18">
            <a:extLst>
              <a:ext uri="{FF2B5EF4-FFF2-40B4-BE49-F238E27FC236}">
                <a16:creationId xmlns:a16="http://schemas.microsoft.com/office/drawing/2014/main" id="{B96DCC3E-6869-4AB8-89B5-43178B63ABC7}"/>
              </a:ext>
            </a:extLst>
          </p:cNvPr>
          <p:cNvSpPr txBox="1"/>
          <p:nvPr/>
        </p:nvSpPr>
        <p:spPr>
          <a:xfrm>
            <a:off x="6988320" y="3473607"/>
            <a:ext cx="530137"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15.</a:t>
            </a:r>
          </a:p>
        </p:txBody>
      </p:sp>
      <p:sp>
        <p:nvSpPr>
          <p:cNvPr id="21" name="TextBox 20">
            <a:extLst>
              <a:ext uri="{FF2B5EF4-FFF2-40B4-BE49-F238E27FC236}">
                <a16:creationId xmlns:a16="http://schemas.microsoft.com/office/drawing/2014/main" id="{F63CDE53-3485-4AF8-99BA-D9FDFD3BA45E}"/>
              </a:ext>
            </a:extLst>
          </p:cNvPr>
          <p:cNvSpPr txBox="1"/>
          <p:nvPr/>
        </p:nvSpPr>
        <p:spPr>
          <a:xfrm>
            <a:off x="9126631" y="3477962"/>
            <a:ext cx="530136"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16.</a:t>
            </a:r>
          </a:p>
        </p:txBody>
      </p:sp>
      <p:pic>
        <p:nvPicPr>
          <p:cNvPr id="22" name="Picture 21">
            <a:extLst>
              <a:ext uri="{FF2B5EF4-FFF2-40B4-BE49-F238E27FC236}">
                <a16:creationId xmlns:a16="http://schemas.microsoft.com/office/drawing/2014/main" id="{F5497D4E-E337-4AE5-AA65-2D908F70FE75}"/>
              </a:ext>
            </a:extLst>
          </p:cNvPr>
          <p:cNvPicPr>
            <a:picLocks noChangeAspect="1"/>
          </p:cNvPicPr>
          <p:nvPr/>
        </p:nvPicPr>
        <p:blipFill>
          <a:blip r:embed="rId3"/>
          <a:stretch>
            <a:fillRect/>
          </a:stretch>
        </p:blipFill>
        <p:spPr>
          <a:xfrm>
            <a:off x="1889761" y="842697"/>
            <a:ext cx="1825031" cy="25565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a:extLst>
              <a:ext uri="{FF2B5EF4-FFF2-40B4-BE49-F238E27FC236}">
                <a16:creationId xmlns:a16="http://schemas.microsoft.com/office/drawing/2014/main" id="{1C45EB92-FE39-4A24-A4D7-42EB6F52CF1B}"/>
              </a:ext>
            </a:extLst>
          </p:cNvPr>
          <p:cNvPicPr>
            <a:picLocks noChangeAspect="1"/>
          </p:cNvPicPr>
          <p:nvPr/>
        </p:nvPicPr>
        <p:blipFill>
          <a:blip r:embed="rId4"/>
          <a:stretch>
            <a:fillRect/>
          </a:stretch>
        </p:blipFill>
        <p:spPr>
          <a:xfrm>
            <a:off x="4084321" y="3806172"/>
            <a:ext cx="1823185" cy="25627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3">
            <a:extLst>
              <a:ext uri="{FF2B5EF4-FFF2-40B4-BE49-F238E27FC236}">
                <a16:creationId xmlns:a16="http://schemas.microsoft.com/office/drawing/2014/main" id="{FE578808-7E18-48C2-BB49-46C3322E6139}"/>
              </a:ext>
            </a:extLst>
          </p:cNvPr>
          <p:cNvPicPr>
            <a:picLocks noChangeAspect="1"/>
          </p:cNvPicPr>
          <p:nvPr/>
        </p:nvPicPr>
        <p:blipFill>
          <a:blip r:embed="rId5"/>
          <a:stretch>
            <a:fillRect/>
          </a:stretch>
        </p:blipFill>
        <p:spPr>
          <a:xfrm>
            <a:off x="8473441" y="854872"/>
            <a:ext cx="1831495" cy="25640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Picture 24">
            <a:extLst>
              <a:ext uri="{FF2B5EF4-FFF2-40B4-BE49-F238E27FC236}">
                <a16:creationId xmlns:a16="http://schemas.microsoft.com/office/drawing/2014/main" id="{22D54CE1-6F91-410D-9B28-E3929749434F}"/>
              </a:ext>
            </a:extLst>
          </p:cNvPr>
          <p:cNvPicPr>
            <a:picLocks noChangeAspect="1"/>
          </p:cNvPicPr>
          <p:nvPr/>
        </p:nvPicPr>
        <p:blipFill rotWithShape="1">
          <a:blip r:embed="rId6"/>
          <a:srcRect l="1724" r="3860" b="3249"/>
          <a:stretch/>
        </p:blipFill>
        <p:spPr>
          <a:xfrm>
            <a:off x="1889761" y="3811798"/>
            <a:ext cx="1829945" cy="25587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a:extLst>
              <a:ext uri="{FF2B5EF4-FFF2-40B4-BE49-F238E27FC236}">
                <a16:creationId xmlns:a16="http://schemas.microsoft.com/office/drawing/2014/main" id="{D8083B6A-6DDF-4FB2-9CC9-637C485F314C}"/>
              </a:ext>
            </a:extLst>
          </p:cNvPr>
          <p:cNvPicPr>
            <a:picLocks noChangeAspect="1"/>
          </p:cNvPicPr>
          <p:nvPr/>
        </p:nvPicPr>
        <p:blipFill>
          <a:blip r:embed="rId7"/>
          <a:stretch>
            <a:fillRect/>
          </a:stretch>
        </p:blipFill>
        <p:spPr>
          <a:xfrm>
            <a:off x="6278880" y="3806171"/>
            <a:ext cx="1825950" cy="2562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26">
            <a:extLst>
              <a:ext uri="{FF2B5EF4-FFF2-40B4-BE49-F238E27FC236}">
                <a16:creationId xmlns:a16="http://schemas.microsoft.com/office/drawing/2014/main" id="{25E5A890-82DA-4DEB-94AC-8019EC001FED}"/>
              </a:ext>
            </a:extLst>
          </p:cNvPr>
          <p:cNvPicPr>
            <a:picLocks noChangeAspect="1"/>
          </p:cNvPicPr>
          <p:nvPr/>
        </p:nvPicPr>
        <p:blipFill>
          <a:blip r:embed="rId8"/>
          <a:stretch>
            <a:fillRect/>
          </a:stretch>
        </p:blipFill>
        <p:spPr>
          <a:xfrm>
            <a:off x="4084320" y="860790"/>
            <a:ext cx="1826620" cy="25612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Picture 27">
            <a:extLst>
              <a:ext uri="{FF2B5EF4-FFF2-40B4-BE49-F238E27FC236}">
                <a16:creationId xmlns:a16="http://schemas.microsoft.com/office/drawing/2014/main" id="{DBD132FD-7BDC-4648-B13D-20FEE4F06E9C}"/>
              </a:ext>
            </a:extLst>
          </p:cNvPr>
          <p:cNvPicPr>
            <a:picLocks noChangeAspect="1"/>
          </p:cNvPicPr>
          <p:nvPr/>
        </p:nvPicPr>
        <p:blipFill>
          <a:blip r:embed="rId9"/>
          <a:stretch>
            <a:fillRect/>
          </a:stretch>
        </p:blipFill>
        <p:spPr>
          <a:xfrm>
            <a:off x="6278881" y="847973"/>
            <a:ext cx="1829171" cy="25595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Picture 28">
            <a:extLst>
              <a:ext uri="{FF2B5EF4-FFF2-40B4-BE49-F238E27FC236}">
                <a16:creationId xmlns:a16="http://schemas.microsoft.com/office/drawing/2014/main" id="{DEA48CB3-9861-44EF-BCFA-5F21C1E6CCB7}"/>
              </a:ext>
            </a:extLst>
          </p:cNvPr>
          <p:cNvPicPr>
            <a:picLocks noChangeAspect="1"/>
          </p:cNvPicPr>
          <p:nvPr/>
        </p:nvPicPr>
        <p:blipFill>
          <a:blip r:embed="rId10"/>
          <a:stretch>
            <a:fillRect/>
          </a:stretch>
        </p:blipFill>
        <p:spPr>
          <a:xfrm>
            <a:off x="8473441" y="3808630"/>
            <a:ext cx="1824415" cy="25681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descr="Graphical user interface, text, application, email&#10;&#10;Description automatically generated">
            <a:extLst>
              <a:ext uri="{FF2B5EF4-FFF2-40B4-BE49-F238E27FC236}">
                <a16:creationId xmlns:a16="http://schemas.microsoft.com/office/drawing/2014/main" id="{DA2115F1-90BE-75DB-29D2-1DBA5B1C10C2}"/>
              </a:ext>
            </a:extLst>
          </p:cNvPr>
          <p:cNvPicPr>
            <a:picLocks noChangeAspect="1"/>
          </p:cNvPicPr>
          <p:nvPr/>
        </p:nvPicPr>
        <p:blipFill rotWithShape="1">
          <a:blip r:embed="rId11">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pic>
        <p:nvPicPr>
          <p:cNvPr id="4" name="Picture 3" descr="Logo, icon&#10;&#10;Description automatically generated with medium confidence">
            <a:extLst>
              <a:ext uri="{FF2B5EF4-FFF2-40B4-BE49-F238E27FC236}">
                <a16:creationId xmlns:a16="http://schemas.microsoft.com/office/drawing/2014/main" id="{8ADBFFA5-0E90-80ED-7206-F53FE5E37AA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247079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P spid="17" grpId="0"/>
      <p:bldP spid="19"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6">
            <a:extLst>
              <a:ext uri="{FF2B5EF4-FFF2-40B4-BE49-F238E27FC236}">
                <a16:creationId xmlns:a16="http://schemas.microsoft.com/office/drawing/2014/main" id="{ADDE799C-7F0B-44E6-BF69-6880A2D423B3}"/>
              </a:ext>
            </a:extLst>
          </p:cNvPr>
          <p:cNvSpPr txBox="1"/>
          <p:nvPr/>
        </p:nvSpPr>
        <p:spPr>
          <a:xfrm>
            <a:off x="1768554" y="2028876"/>
            <a:ext cx="6114043" cy="318357"/>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defTabSz="410765">
              <a:defRPr sz="1200" b="1">
                <a:solidFill>
                  <a:srgbClr val="0D3E56"/>
                </a:solidFill>
                <a:latin typeface="Helvetica Neue"/>
                <a:ea typeface="Helvetica Neue"/>
                <a:cs typeface="Helvetica Neue"/>
                <a:sym typeface="Helvetica Neue"/>
              </a:defRPr>
            </a:lvl1pPr>
          </a:lstStyle>
          <a:p>
            <a:endParaRPr sz="1600"/>
          </a:p>
        </p:txBody>
      </p:sp>
      <p:graphicFrame>
        <p:nvGraphicFramePr>
          <p:cNvPr id="2" name="Table 2">
            <a:extLst>
              <a:ext uri="{FF2B5EF4-FFF2-40B4-BE49-F238E27FC236}">
                <a16:creationId xmlns:a16="http://schemas.microsoft.com/office/drawing/2014/main" id="{FB472F64-CBB0-41EA-85ED-1041FB6ECF71}"/>
              </a:ext>
            </a:extLst>
          </p:cNvPr>
          <p:cNvGraphicFramePr>
            <a:graphicFrameLocks noGrp="1"/>
          </p:cNvGraphicFramePr>
          <p:nvPr/>
        </p:nvGraphicFramePr>
        <p:xfrm>
          <a:off x="3048000" y="1397000"/>
          <a:ext cx="6096000" cy="2966720"/>
        </p:xfrm>
        <a:graphic>
          <a:graphicData uri="http://schemas.openxmlformats.org/drawingml/2006/table">
            <a:tbl>
              <a:tblPr bandRow="1">
                <a:tableStyleId>{2D5ABB26-0587-4C30-8999-92F81FD0307C}</a:tableStyleId>
              </a:tblPr>
              <a:tblGrid>
                <a:gridCol w="2032000">
                  <a:extLst>
                    <a:ext uri="{9D8B030D-6E8A-4147-A177-3AD203B41FA5}">
                      <a16:colId xmlns:a16="http://schemas.microsoft.com/office/drawing/2014/main" val="2462478992"/>
                    </a:ext>
                  </a:extLst>
                </a:gridCol>
                <a:gridCol w="2032000">
                  <a:extLst>
                    <a:ext uri="{9D8B030D-6E8A-4147-A177-3AD203B41FA5}">
                      <a16:colId xmlns:a16="http://schemas.microsoft.com/office/drawing/2014/main" val="1574696444"/>
                    </a:ext>
                  </a:extLst>
                </a:gridCol>
                <a:gridCol w="2032000">
                  <a:extLst>
                    <a:ext uri="{9D8B030D-6E8A-4147-A177-3AD203B41FA5}">
                      <a16:colId xmlns:a16="http://schemas.microsoft.com/office/drawing/2014/main" val="2302743880"/>
                    </a:ext>
                  </a:extLst>
                </a:gridCol>
              </a:tblGrid>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559557065"/>
                  </a:ext>
                </a:extLst>
              </a:tr>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152052065"/>
                  </a:ext>
                </a:extLst>
              </a:tr>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420218463"/>
                  </a:ext>
                </a:extLst>
              </a:tr>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795756980"/>
                  </a:ext>
                </a:extLst>
              </a:tr>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472007342"/>
                  </a:ext>
                </a:extLst>
              </a:tr>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665512429"/>
                  </a:ext>
                </a:extLst>
              </a:tr>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917309092"/>
                  </a:ext>
                </a:extLst>
              </a:tr>
              <a:tr h="3708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814922812"/>
                  </a:ext>
                </a:extLst>
              </a:tr>
            </a:tbl>
          </a:graphicData>
        </a:graphic>
      </p:graphicFrame>
      <p:graphicFrame>
        <p:nvGraphicFramePr>
          <p:cNvPr id="21" name="Table 6">
            <a:extLst>
              <a:ext uri="{FF2B5EF4-FFF2-40B4-BE49-F238E27FC236}">
                <a16:creationId xmlns:a16="http://schemas.microsoft.com/office/drawing/2014/main" id="{B8718F8B-987E-4129-80DD-6ED52FE87895}"/>
              </a:ext>
            </a:extLst>
          </p:cNvPr>
          <p:cNvGraphicFramePr>
            <a:graphicFrameLocks noGrp="1"/>
          </p:cNvGraphicFramePr>
          <p:nvPr/>
        </p:nvGraphicFramePr>
        <p:xfrm>
          <a:off x="3881999" y="1479160"/>
          <a:ext cx="4428000" cy="4896000"/>
        </p:xfrm>
        <a:graphic>
          <a:graphicData uri="http://schemas.openxmlformats.org/drawingml/2006/table">
            <a:tbl>
              <a:tblPr bandRow="1">
                <a:tableStyleId>{2D5ABB26-0587-4C30-8999-92F81FD0307C}</a:tableStyleId>
              </a:tblPr>
              <a:tblGrid>
                <a:gridCol w="1476000">
                  <a:extLst>
                    <a:ext uri="{9D8B030D-6E8A-4147-A177-3AD203B41FA5}">
                      <a16:colId xmlns:a16="http://schemas.microsoft.com/office/drawing/2014/main" val="719161511"/>
                    </a:ext>
                  </a:extLst>
                </a:gridCol>
                <a:gridCol w="1476000">
                  <a:extLst>
                    <a:ext uri="{9D8B030D-6E8A-4147-A177-3AD203B41FA5}">
                      <a16:colId xmlns:a16="http://schemas.microsoft.com/office/drawing/2014/main" val="3812024331"/>
                    </a:ext>
                  </a:extLst>
                </a:gridCol>
                <a:gridCol w="1476000">
                  <a:extLst>
                    <a:ext uri="{9D8B030D-6E8A-4147-A177-3AD203B41FA5}">
                      <a16:colId xmlns:a16="http://schemas.microsoft.com/office/drawing/2014/main" val="691575578"/>
                    </a:ext>
                  </a:extLst>
                </a:gridCol>
              </a:tblGrid>
              <a:tr h="306000">
                <a:tc>
                  <a:txBody>
                    <a:bodyPr/>
                    <a:lstStyle/>
                    <a:p>
                      <a:pPr algn="ctr"/>
                      <a:r>
                        <a:rPr lang="en-GB" sz="1400">
                          <a:solidFill>
                            <a:srgbClr val="0F3D56"/>
                          </a:solidFill>
                          <a:latin typeface="Poppins" panose="00000500000000000000" pitchFamily="2" charset="0"/>
                          <a:cs typeface="Poppins" panose="00000500000000000000" pitchFamily="2" charset="0"/>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rgbClr val="0F3D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1079555"/>
                  </a:ext>
                </a:extLst>
              </a:tr>
              <a:tr h="306000">
                <a:tc>
                  <a:txBody>
                    <a:bodyPr/>
                    <a:lstStyle/>
                    <a:p>
                      <a:pPr algn="ctr"/>
                      <a:r>
                        <a:rPr lang="en-GB" sz="1400">
                          <a:solidFill>
                            <a:srgbClr val="0F3D56"/>
                          </a:solidFill>
                          <a:latin typeface="Poppins" panose="00000500000000000000" pitchFamily="2" charset="0"/>
                          <a:cs typeface="Poppins" panose="00000500000000000000" pitchFamily="2" charset="0"/>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rgbClr val="0F3D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3235950"/>
                  </a:ext>
                </a:extLst>
              </a:tr>
              <a:tr h="306000">
                <a:tc>
                  <a:txBody>
                    <a:bodyPr/>
                    <a:lstStyle/>
                    <a:p>
                      <a:pPr algn="ctr"/>
                      <a:r>
                        <a:rPr lang="en-GB" sz="1400">
                          <a:solidFill>
                            <a:srgbClr val="0F3D56"/>
                          </a:solidFill>
                          <a:latin typeface="Poppins" panose="00000500000000000000" pitchFamily="2" charset="0"/>
                          <a:cs typeface="Poppins" panose="00000500000000000000" pitchFamily="2" charset="0"/>
                        </a:rPr>
                        <a: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rgbClr val="0F3D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3972470"/>
                  </a:ext>
                </a:extLst>
              </a:tr>
              <a:tr h="306000">
                <a:tc>
                  <a:txBody>
                    <a:bodyPr/>
                    <a:lstStyle/>
                    <a:p>
                      <a:pPr algn="ctr"/>
                      <a:r>
                        <a:rPr lang="en-GB" sz="1400">
                          <a:solidFill>
                            <a:srgbClr val="0F3D56"/>
                          </a:solidFill>
                          <a:latin typeface="Poppins" panose="00000500000000000000" pitchFamily="2" charset="0"/>
                          <a:cs typeface="Poppins" panose="00000500000000000000" pitchFamily="2" charset="0"/>
                        </a:rPr>
                        <a:t>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2000" b="1">
                          <a:solidFill>
                            <a:srgbClr val="0F3D56"/>
                          </a:solidFill>
                        </a:rPr>
                        <a:t>x</a:t>
                      </a:r>
                      <a:endParaRPr lang="en-GB">
                        <a:solidFill>
                          <a:srgbClr val="0F3D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7018122"/>
                  </a:ext>
                </a:extLst>
              </a:tr>
              <a:tr h="306000">
                <a:tc>
                  <a:txBody>
                    <a:bodyPr/>
                    <a:lstStyle/>
                    <a:p>
                      <a:pPr algn="ctr"/>
                      <a:r>
                        <a:rPr lang="en-GB" sz="1400">
                          <a:solidFill>
                            <a:srgbClr val="0F3D56"/>
                          </a:solidFill>
                          <a:latin typeface="Poppins" panose="00000500000000000000" pitchFamily="2" charset="0"/>
                          <a:cs typeface="Poppins" panose="00000500000000000000" pitchFamily="2" charset="0"/>
                        </a:rPr>
                        <a:t>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800" b="1">
                          <a:solidFill>
                            <a:srgbClr val="0F3D56"/>
                          </a:solidFill>
                        </a:rPr>
                        <a:t>x</a:t>
                      </a:r>
                      <a:endParaRPr lang="en-GB">
                        <a:solidFill>
                          <a:srgbClr val="0F3D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2467755"/>
                  </a:ext>
                </a:extLst>
              </a:tr>
              <a:tr h="306000">
                <a:tc>
                  <a:txBody>
                    <a:bodyPr/>
                    <a:lstStyle/>
                    <a:p>
                      <a:pPr algn="ctr"/>
                      <a:r>
                        <a:rPr lang="en-GB" sz="1400">
                          <a:solidFill>
                            <a:srgbClr val="0F3D56"/>
                          </a:solidFill>
                          <a:latin typeface="Poppins" panose="00000500000000000000" pitchFamily="2" charset="0"/>
                          <a:cs typeface="Poppins" panose="00000500000000000000" pitchFamily="2" charset="0"/>
                        </a:rPr>
                        <a:t>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rgbClr val="0F3D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92749627"/>
                  </a:ext>
                </a:extLst>
              </a:tr>
              <a:tr h="306000">
                <a:tc>
                  <a:txBody>
                    <a:bodyPr/>
                    <a:lstStyle/>
                    <a:p>
                      <a:pPr algn="ctr"/>
                      <a:r>
                        <a:rPr lang="en-GB" sz="1400">
                          <a:solidFill>
                            <a:srgbClr val="0F3D56"/>
                          </a:solidFill>
                          <a:latin typeface="Poppins" panose="00000500000000000000" pitchFamily="2" charset="0"/>
                          <a:cs typeface="Poppins" panose="00000500000000000000" pitchFamily="2" charset="0"/>
                        </a:rPr>
                        <a:t>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a:solidFill>
                          <a:srgbClr val="0F3D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86210618"/>
                  </a:ext>
                </a:extLst>
              </a:tr>
              <a:tr h="306000">
                <a:tc>
                  <a:txBody>
                    <a:bodyPr/>
                    <a:lstStyle/>
                    <a:p>
                      <a:pPr algn="ctr"/>
                      <a:r>
                        <a:rPr lang="en-GB" sz="1400">
                          <a:solidFill>
                            <a:srgbClr val="0F3D56"/>
                          </a:solidFill>
                          <a:latin typeface="Poppins" panose="00000500000000000000" pitchFamily="2" charset="0"/>
                          <a:cs typeface="Poppins" panose="00000500000000000000" pitchFamily="2" charset="0"/>
                        </a:rPr>
                        <a:t>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800" b="1">
                          <a:solidFill>
                            <a:srgbClr val="0F3D56"/>
                          </a:solidFill>
                        </a:rPr>
                        <a:t>x</a:t>
                      </a:r>
                      <a:endParaRPr lang="en-GB">
                        <a:solidFill>
                          <a:srgbClr val="0F3D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2151753"/>
                  </a:ext>
                </a:extLst>
              </a:tr>
              <a:tr h="306000">
                <a:tc>
                  <a:txBody>
                    <a:bodyPr/>
                    <a:lstStyle/>
                    <a:p>
                      <a:pPr algn="ctr"/>
                      <a:r>
                        <a:rPr lang="en-GB" sz="1400">
                          <a:solidFill>
                            <a:srgbClr val="0F3D56"/>
                          </a:solidFill>
                          <a:latin typeface="Poppins" panose="00000500000000000000" pitchFamily="2" charset="0"/>
                          <a:cs typeface="Poppins" panose="00000500000000000000" pitchFamily="2" charset="0"/>
                        </a:rPr>
                        <a:t>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800" b="1">
                          <a:solidFill>
                            <a:srgbClr val="0F3D56"/>
                          </a:solidFill>
                        </a:rPr>
                        <a:t>x</a:t>
                      </a:r>
                      <a:endParaRPr lang="en-GB">
                        <a:solidFill>
                          <a:srgbClr val="0F3D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18338666"/>
                  </a:ext>
                </a:extLst>
              </a:tr>
              <a:tr h="306000">
                <a:tc>
                  <a:txBody>
                    <a:bodyPr/>
                    <a:lstStyle/>
                    <a:p>
                      <a:pPr algn="ctr"/>
                      <a:r>
                        <a:rPr lang="en-GB" sz="1400">
                          <a:solidFill>
                            <a:srgbClr val="0F3D56"/>
                          </a:solidFill>
                          <a:latin typeface="Poppins" panose="00000500000000000000" pitchFamily="2" charset="0"/>
                          <a:cs typeface="Poppins" panose="00000500000000000000" pitchFamily="2" charset="0"/>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rgbClr val="0F3D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102154"/>
                  </a:ext>
                </a:extLst>
              </a:tr>
              <a:tr h="306000">
                <a:tc>
                  <a:txBody>
                    <a:bodyPr/>
                    <a:lstStyle/>
                    <a:p>
                      <a:pPr algn="ctr"/>
                      <a:r>
                        <a:rPr lang="en-GB" sz="1400">
                          <a:solidFill>
                            <a:srgbClr val="0F3D56"/>
                          </a:solidFill>
                          <a:latin typeface="Poppins" panose="00000500000000000000" pitchFamily="2" charset="0"/>
                          <a:cs typeface="Poppins" panose="00000500000000000000" pitchFamily="2" charset="0"/>
                        </a:rPr>
                        <a:t>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rgbClr val="0F3D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21307725"/>
                  </a:ext>
                </a:extLst>
              </a:tr>
              <a:tr h="306000">
                <a:tc>
                  <a:txBody>
                    <a:bodyPr/>
                    <a:lstStyle/>
                    <a:p>
                      <a:pPr algn="ctr"/>
                      <a:r>
                        <a:rPr lang="en-GB" sz="1400">
                          <a:solidFill>
                            <a:srgbClr val="0F3D56"/>
                          </a:solidFill>
                          <a:latin typeface="Poppins" panose="00000500000000000000" pitchFamily="2" charset="0"/>
                          <a:cs typeface="Poppins" panose="00000500000000000000" pitchFamily="2" charset="0"/>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800" b="1">
                          <a:solidFill>
                            <a:srgbClr val="0F3D56"/>
                          </a:solidFill>
                        </a:rPr>
                        <a:t>x</a:t>
                      </a:r>
                      <a:endParaRPr lang="en-GB">
                        <a:solidFill>
                          <a:srgbClr val="0F3D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01283360"/>
                  </a:ext>
                </a:extLst>
              </a:tr>
              <a:tr h="306000">
                <a:tc>
                  <a:txBody>
                    <a:bodyPr/>
                    <a:lstStyle/>
                    <a:p>
                      <a:pPr algn="ctr"/>
                      <a:r>
                        <a:rPr lang="en-GB" sz="1400">
                          <a:solidFill>
                            <a:srgbClr val="0F3D56"/>
                          </a:solidFill>
                          <a:latin typeface="Poppins" panose="00000500000000000000" pitchFamily="2" charset="0"/>
                          <a:cs typeface="Poppins" panose="00000500000000000000" pitchFamily="2" charset="0"/>
                        </a:rPr>
                        <a:t>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rgbClr val="0F3D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9926150"/>
                  </a:ext>
                </a:extLst>
              </a:tr>
              <a:tr h="306000">
                <a:tc>
                  <a:txBody>
                    <a:bodyPr/>
                    <a:lstStyle/>
                    <a:p>
                      <a:pPr algn="ctr"/>
                      <a:r>
                        <a:rPr lang="en-GB" sz="1400">
                          <a:solidFill>
                            <a:srgbClr val="0F3D56"/>
                          </a:solidFill>
                          <a:latin typeface="Poppins" panose="00000500000000000000" pitchFamily="2" charset="0"/>
                          <a:cs typeface="Poppins" panose="00000500000000000000" pitchFamily="2" charset="0"/>
                        </a:rPr>
                        <a:t>14.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800" b="1">
                          <a:solidFill>
                            <a:srgbClr val="0F3D56"/>
                          </a:solidFill>
                        </a:rPr>
                        <a:t>x</a:t>
                      </a:r>
                      <a:endParaRPr lang="en-GB">
                        <a:solidFill>
                          <a:srgbClr val="0F3D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1749989"/>
                  </a:ext>
                </a:extLst>
              </a:tr>
              <a:tr h="306000">
                <a:tc>
                  <a:txBody>
                    <a:bodyPr/>
                    <a:lstStyle/>
                    <a:p>
                      <a:pPr algn="ctr"/>
                      <a:r>
                        <a:rPr lang="en-GB" sz="1400">
                          <a:solidFill>
                            <a:srgbClr val="0F3D56"/>
                          </a:solidFill>
                          <a:latin typeface="Poppins" panose="00000500000000000000" pitchFamily="2" charset="0"/>
                          <a:cs typeface="Poppins" panose="00000500000000000000" pitchFamily="2" charset="0"/>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800" b="1">
                          <a:solidFill>
                            <a:srgbClr val="0F3D56"/>
                          </a:solidFill>
                        </a:rPr>
                        <a:t>x</a:t>
                      </a:r>
                      <a:endParaRPr lang="en-GB">
                        <a:solidFill>
                          <a:srgbClr val="0F3D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2985366"/>
                  </a:ext>
                </a:extLst>
              </a:tr>
              <a:tr h="306000">
                <a:tc>
                  <a:txBody>
                    <a:bodyPr/>
                    <a:lstStyle/>
                    <a:p>
                      <a:pPr algn="ctr"/>
                      <a:r>
                        <a:rPr lang="en-GB" sz="1400">
                          <a:solidFill>
                            <a:srgbClr val="0F3D56"/>
                          </a:solidFill>
                          <a:latin typeface="Poppins" panose="00000500000000000000" pitchFamily="2" charset="0"/>
                          <a:cs typeface="Poppins" panose="00000500000000000000" pitchFamily="2" charset="0"/>
                        </a:rPr>
                        <a:t>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rgbClr val="0F3D56"/>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4505164"/>
                  </a:ext>
                </a:extLst>
              </a:tr>
            </a:tbl>
          </a:graphicData>
        </a:graphic>
      </p:graphicFrame>
      <p:pic>
        <p:nvPicPr>
          <p:cNvPr id="22" name="Graphic 21" descr="Checkmark">
            <a:extLst>
              <a:ext uri="{FF2B5EF4-FFF2-40B4-BE49-F238E27FC236}">
                <a16:creationId xmlns:a16="http://schemas.microsoft.com/office/drawing/2014/main" id="{946124F9-2E99-43BD-A865-C622EABF78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48832" y="1798122"/>
            <a:ext cx="318357" cy="318357"/>
          </a:xfrm>
          <a:prstGeom prst="rect">
            <a:avLst/>
          </a:prstGeom>
        </p:spPr>
      </p:pic>
      <p:pic>
        <p:nvPicPr>
          <p:cNvPr id="23" name="Graphic 22" descr="Checkmark">
            <a:extLst>
              <a:ext uri="{FF2B5EF4-FFF2-40B4-BE49-F238E27FC236}">
                <a16:creationId xmlns:a16="http://schemas.microsoft.com/office/drawing/2014/main" id="{9E0894C0-3A7D-4FBA-8C32-208A245706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36819" y="2064661"/>
            <a:ext cx="318357" cy="318357"/>
          </a:xfrm>
          <a:prstGeom prst="rect">
            <a:avLst/>
          </a:prstGeom>
        </p:spPr>
      </p:pic>
      <p:pic>
        <p:nvPicPr>
          <p:cNvPr id="24" name="Graphic 23" descr="Checkmark">
            <a:extLst>
              <a:ext uri="{FF2B5EF4-FFF2-40B4-BE49-F238E27FC236}">
                <a16:creationId xmlns:a16="http://schemas.microsoft.com/office/drawing/2014/main" id="{167F8C5B-385E-4997-AF7B-AF6BB1264C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48832" y="1479160"/>
            <a:ext cx="318357" cy="318357"/>
          </a:xfrm>
          <a:prstGeom prst="rect">
            <a:avLst/>
          </a:prstGeom>
        </p:spPr>
      </p:pic>
      <p:pic>
        <p:nvPicPr>
          <p:cNvPr id="25" name="Graphic 24" descr="Checkmark">
            <a:extLst>
              <a:ext uri="{FF2B5EF4-FFF2-40B4-BE49-F238E27FC236}">
                <a16:creationId xmlns:a16="http://schemas.microsoft.com/office/drawing/2014/main" id="{BB43FC2F-0306-44F5-B9DE-D723060544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36820" y="3352078"/>
            <a:ext cx="318357" cy="318357"/>
          </a:xfrm>
          <a:prstGeom prst="rect">
            <a:avLst/>
          </a:prstGeom>
        </p:spPr>
      </p:pic>
      <p:pic>
        <p:nvPicPr>
          <p:cNvPr id="26" name="Graphic 25" descr="Checkmark">
            <a:extLst>
              <a:ext uri="{FF2B5EF4-FFF2-40B4-BE49-F238E27FC236}">
                <a16:creationId xmlns:a16="http://schemas.microsoft.com/office/drawing/2014/main" id="{75AD785D-1939-4B96-87B9-5D86F7446C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36821" y="6052786"/>
            <a:ext cx="318357" cy="318357"/>
          </a:xfrm>
          <a:prstGeom prst="rect">
            <a:avLst/>
          </a:prstGeom>
        </p:spPr>
      </p:pic>
      <p:pic>
        <p:nvPicPr>
          <p:cNvPr id="27" name="Graphic 26" descr="Checkmark">
            <a:extLst>
              <a:ext uri="{FF2B5EF4-FFF2-40B4-BE49-F238E27FC236}">
                <a16:creationId xmlns:a16="http://schemas.microsoft.com/office/drawing/2014/main" id="{8CBE46BF-2966-458D-89B0-4EDB4D3871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48832" y="4228483"/>
            <a:ext cx="318357" cy="318357"/>
          </a:xfrm>
          <a:prstGeom prst="rect">
            <a:avLst/>
          </a:prstGeom>
        </p:spPr>
      </p:pic>
      <p:pic>
        <p:nvPicPr>
          <p:cNvPr id="28" name="Graphic 27" descr="Checkmark">
            <a:extLst>
              <a:ext uri="{FF2B5EF4-FFF2-40B4-BE49-F238E27FC236}">
                <a16:creationId xmlns:a16="http://schemas.microsoft.com/office/drawing/2014/main" id="{5EE74340-E023-421C-8732-EBBE8B74F3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48832" y="4550857"/>
            <a:ext cx="318357" cy="318357"/>
          </a:xfrm>
          <a:prstGeom prst="rect">
            <a:avLst/>
          </a:prstGeom>
        </p:spPr>
      </p:pic>
      <p:pic>
        <p:nvPicPr>
          <p:cNvPr id="29" name="Graphic 28" descr="Checkmark">
            <a:extLst>
              <a:ext uri="{FF2B5EF4-FFF2-40B4-BE49-F238E27FC236}">
                <a16:creationId xmlns:a16="http://schemas.microsoft.com/office/drawing/2014/main" id="{D2DEA399-909C-467E-BA88-3CA00F530C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48832" y="5142643"/>
            <a:ext cx="318357" cy="318357"/>
          </a:xfrm>
          <a:prstGeom prst="rect">
            <a:avLst/>
          </a:prstGeom>
        </p:spPr>
      </p:pic>
      <p:pic>
        <p:nvPicPr>
          <p:cNvPr id="30" name="Graphic 29" descr="Checkmark">
            <a:extLst>
              <a:ext uri="{FF2B5EF4-FFF2-40B4-BE49-F238E27FC236}">
                <a16:creationId xmlns:a16="http://schemas.microsoft.com/office/drawing/2014/main" id="{EAF80CA2-11D0-4547-A84C-BE2546DC0A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36820" y="3011147"/>
            <a:ext cx="318357" cy="318357"/>
          </a:xfrm>
          <a:prstGeom prst="rect">
            <a:avLst/>
          </a:prstGeom>
        </p:spPr>
      </p:pic>
      <p:sp>
        <p:nvSpPr>
          <p:cNvPr id="19" name="TextBox 5">
            <a:extLst>
              <a:ext uri="{FF2B5EF4-FFF2-40B4-BE49-F238E27FC236}">
                <a16:creationId xmlns:a16="http://schemas.microsoft.com/office/drawing/2014/main" id="{5B68DAFA-FA08-4840-ACDC-3BCB9695FB25}"/>
              </a:ext>
            </a:extLst>
          </p:cNvPr>
          <p:cNvSpPr txBox="1"/>
          <p:nvPr/>
        </p:nvSpPr>
        <p:spPr>
          <a:xfrm>
            <a:off x="2010693" y="398589"/>
            <a:ext cx="8170607" cy="764633"/>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defTabSz="410765">
              <a:defRPr sz="3600" b="1">
                <a:solidFill>
                  <a:srgbClr val="0D3E56"/>
                </a:solidFill>
                <a:latin typeface="Helvetica Neue"/>
                <a:ea typeface="Helvetica Neue"/>
                <a:cs typeface="Helvetica Neue"/>
                <a:sym typeface="Helvetica Neue"/>
              </a:defRPr>
            </a:lvl1pPr>
          </a:lstStyle>
          <a:p>
            <a:pPr algn="ctr"/>
            <a:r>
              <a:rPr sz="4500">
                <a:solidFill>
                  <a:srgbClr val="28265B"/>
                </a:solidFill>
                <a:latin typeface="Poppins" panose="00000500000000000000" pitchFamily="2" charset="0"/>
                <a:cs typeface="Poppins" panose="00000500000000000000" pitchFamily="2" charset="0"/>
              </a:rPr>
              <a:t>C-me</a:t>
            </a:r>
            <a:r>
              <a:rPr lang="en-GB" sz="4500">
                <a:solidFill>
                  <a:srgbClr val="28265B"/>
                </a:solidFill>
                <a:latin typeface="Poppins" panose="00000500000000000000" pitchFamily="2" charset="0"/>
                <a:cs typeface="Poppins" panose="00000500000000000000" pitchFamily="2" charset="0"/>
              </a:rPr>
              <a:t> virtual card game</a:t>
            </a:r>
            <a:endParaRPr sz="4500">
              <a:solidFill>
                <a:srgbClr val="28265B"/>
              </a:solidFill>
              <a:latin typeface="Poppins" panose="00000500000000000000" pitchFamily="2" charset="0"/>
              <a:cs typeface="Poppins" panose="00000500000000000000" pitchFamily="2" charset="0"/>
            </a:endParaRPr>
          </a:p>
        </p:txBody>
      </p:sp>
      <p:pic>
        <p:nvPicPr>
          <p:cNvPr id="3" name="Picture 2" descr="Graphical user interface, text, application, email&#10;&#10;Description automatically generated">
            <a:extLst>
              <a:ext uri="{FF2B5EF4-FFF2-40B4-BE49-F238E27FC236}">
                <a16:creationId xmlns:a16="http://schemas.microsoft.com/office/drawing/2014/main" id="{76E452CF-926B-7069-ECD0-174685D379E3}"/>
              </a:ext>
            </a:extLst>
          </p:cNvPr>
          <p:cNvPicPr>
            <a:picLocks noChangeAspect="1"/>
          </p:cNvPicPr>
          <p:nvPr/>
        </p:nvPicPr>
        <p:blipFill rotWithShape="1">
          <a:blip r:embed="rId5">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pic>
        <p:nvPicPr>
          <p:cNvPr id="5" name="Picture 4" descr="Logo, icon&#10;&#10;Description automatically generated with medium confidence">
            <a:extLst>
              <a:ext uri="{FF2B5EF4-FFF2-40B4-BE49-F238E27FC236}">
                <a16:creationId xmlns:a16="http://schemas.microsoft.com/office/drawing/2014/main" id="{83255E35-B20F-A923-3BAE-7F302F960E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1657864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65BE01-1E93-4EB6-87E5-3DC004776E29}"/>
              </a:ext>
            </a:extLst>
          </p:cNvPr>
          <p:cNvPicPr>
            <a:picLocks noChangeAspect="1"/>
          </p:cNvPicPr>
          <p:nvPr/>
        </p:nvPicPr>
        <p:blipFill>
          <a:blip r:embed="rId3"/>
          <a:stretch>
            <a:fillRect/>
          </a:stretch>
        </p:blipFill>
        <p:spPr>
          <a:xfrm>
            <a:off x="1889761" y="877985"/>
            <a:ext cx="1826957" cy="25589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D70D6A2B-D31C-4220-A199-5F96B83F63A0}"/>
              </a:ext>
            </a:extLst>
          </p:cNvPr>
          <p:cNvSpPr txBox="1"/>
          <p:nvPr/>
        </p:nvSpPr>
        <p:spPr>
          <a:xfrm>
            <a:off x="2578016" y="508652"/>
            <a:ext cx="397565"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1.</a:t>
            </a:r>
          </a:p>
        </p:txBody>
      </p:sp>
      <p:pic>
        <p:nvPicPr>
          <p:cNvPr id="8" name="Picture 7">
            <a:extLst>
              <a:ext uri="{FF2B5EF4-FFF2-40B4-BE49-F238E27FC236}">
                <a16:creationId xmlns:a16="http://schemas.microsoft.com/office/drawing/2014/main" id="{8522A279-BF00-4071-9119-0ED6D83EE37D}"/>
              </a:ext>
            </a:extLst>
          </p:cNvPr>
          <p:cNvPicPr>
            <a:picLocks noChangeAspect="1"/>
          </p:cNvPicPr>
          <p:nvPr/>
        </p:nvPicPr>
        <p:blipFill>
          <a:blip r:embed="rId4"/>
          <a:stretch>
            <a:fillRect/>
          </a:stretch>
        </p:blipFill>
        <p:spPr>
          <a:xfrm>
            <a:off x="4084321" y="876433"/>
            <a:ext cx="1831381" cy="25589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BFF1AC29-48D6-4660-914F-33C2B78DD1BE}"/>
              </a:ext>
            </a:extLst>
          </p:cNvPr>
          <p:cNvSpPr txBox="1"/>
          <p:nvPr/>
        </p:nvSpPr>
        <p:spPr>
          <a:xfrm>
            <a:off x="4743033" y="499257"/>
            <a:ext cx="397565"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2.</a:t>
            </a:r>
          </a:p>
        </p:txBody>
      </p:sp>
      <p:pic>
        <p:nvPicPr>
          <p:cNvPr id="10" name="Picture 9">
            <a:extLst>
              <a:ext uri="{FF2B5EF4-FFF2-40B4-BE49-F238E27FC236}">
                <a16:creationId xmlns:a16="http://schemas.microsoft.com/office/drawing/2014/main" id="{344F2045-0FCD-452F-9E8A-FD17A532DAC7}"/>
              </a:ext>
            </a:extLst>
          </p:cNvPr>
          <p:cNvPicPr>
            <a:picLocks noChangeAspect="1"/>
          </p:cNvPicPr>
          <p:nvPr/>
        </p:nvPicPr>
        <p:blipFill>
          <a:blip r:embed="rId5"/>
          <a:stretch>
            <a:fillRect/>
          </a:stretch>
        </p:blipFill>
        <p:spPr>
          <a:xfrm>
            <a:off x="6278880" y="868414"/>
            <a:ext cx="1826980" cy="25590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AFA3ED3E-1717-4293-A287-26EFB024E35B}"/>
              </a:ext>
            </a:extLst>
          </p:cNvPr>
          <p:cNvSpPr txBox="1"/>
          <p:nvPr/>
        </p:nvSpPr>
        <p:spPr>
          <a:xfrm>
            <a:off x="7071350" y="512025"/>
            <a:ext cx="397565"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3.</a:t>
            </a:r>
          </a:p>
        </p:txBody>
      </p:sp>
      <p:pic>
        <p:nvPicPr>
          <p:cNvPr id="12" name="Picture 11">
            <a:extLst>
              <a:ext uri="{FF2B5EF4-FFF2-40B4-BE49-F238E27FC236}">
                <a16:creationId xmlns:a16="http://schemas.microsoft.com/office/drawing/2014/main" id="{206E34D4-B6C7-43CF-A98D-E5BEBC4A58A8}"/>
              </a:ext>
            </a:extLst>
          </p:cNvPr>
          <p:cNvPicPr>
            <a:picLocks noChangeAspect="1"/>
          </p:cNvPicPr>
          <p:nvPr/>
        </p:nvPicPr>
        <p:blipFill>
          <a:blip r:embed="rId6"/>
          <a:stretch>
            <a:fillRect/>
          </a:stretch>
        </p:blipFill>
        <p:spPr>
          <a:xfrm>
            <a:off x="8473441" y="870841"/>
            <a:ext cx="1827523" cy="25569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a:extLst>
              <a:ext uri="{FF2B5EF4-FFF2-40B4-BE49-F238E27FC236}">
                <a16:creationId xmlns:a16="http://schemas.microsoft.com/office/drawing/2014/main" id="{5FF9FBAD-5158-4BC4-A6C1-AA3F65013DB9}"/>
              </a:ext>
            </a:extLst>
          </p:cNvPr>
          <p:cNvSpPr txBox="1"/>
          <p:nvPr/>
        </p:nvSpPr>
        <p:spPr>
          <a:xfrm>
            <a:off x="9124298" y="507100"/>
            <a:ext cx="397565"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4.</a:t>
            </a:r>
          </a:p>
        </p:txBody>
      </p:sp>
      <p:pic>
        <p:nvPicPr>
          <p:cNvPr id="14" name="Picture 13">
            <a:extLst>
              <a:ext uri="{FF2B5EF4-FFF2-40B4-BE49-F238E27FC236}">
                <a16:creationId xmlns:a16="http://schemas.microsoft.com/office/drawing/2014/main" id="{4C418CEC-D5FB-423E-9F97-A1D856955025}"/>
              </a:ext>
            </a:extLst>
          </p:cNvPr>
          <p:cNvPicPr>
            <a:picLocks noChangeAspect="1"/>
          </p:cNvPicPr>
          <p:nvPr/>
        </p:nvPicPr>
        <p:blipFill>
          <a:blip r:embed="rId7"/>
          <a:stretch>
            <a:fillRect/>
          </a:stretch>
        </p:blipFill>
        <p:spPr>
          <a:xfrm>
            <a:off x="1889760" y="3819809"/>
            <a:ext cx="1825566" cy="25644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a:extLst>
              <a:ext uri="{FF2B5EF4-FFF2-40B4-BE49-F238E27FC236}">
                <a16:creationId xmlns:a16="http://schemas.microsoft.com/office/drawing/2014/main" id="{87D1780D-22FA-41AD-901F-F1836A90F99D}"/>
              </a:ext>
            </a:extLst>
          </p:cNvPr>
          <p:cNvSpPr txBox="1"/>
          <p:nvPr/>
        </p:nvSpPr>
        <p:spPr>
          <a:xfrm>
            <a:off x="2613161" y="3484627"/>
            <a:ext cx="397565"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5.</a:t>
            </a:r>
          </a:p>
        </p:txBody>
      </p:sp>
      <p:pic>
        <p:nvPicPr>
          <p:cNvPr id="16" name="Picture 15">
            <a:extLst>
              <a:ext uri="{FF2B5EF4-FFF2-40B4-BE49-F238E27FC236}">
                <a16:creationId xmlns:a16="http://schemas.microsoft.com/office/drawing/2014/main" id="{63D4AC54-082F-4BF7-A799-005E0C4E47F2}"/>
              </a:ext>
            </a:extLst>
          </p:cNvPr>
          <p:cNvPicPr>
            <a:picLocks noChangeAspect="1"/>
          </p:cNvPicPr>
          <p:nvPr/>
        </p:nvPicPr>
        <p:blipFill>
          <a:blip r:embed="rId8"/>
          <a:stretch>
            <a:fillRect/>
          </a:stretch>
        </p:blipFill>
        <p:spPr>
          <a:xfrm>
            <a:off x="4084320" y="3819808"/>
            <a:ext cx="1824030" cy="25647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TextBox 16">
            <a:extLst>
              <a:ext uri="{FF2B5EF4-FFF2-40B4-BE49-F238E27FC236}">
                <a16:creationId xmlns:a16="http://schemas.microsoft.com/office/drawing/2014/main" id="{0A766F9D-C55A-4A0B-9038-2B6EF974A80B}"/>
              </a:ext>
            </a:extLst>
          </p:cNvPr>
          <p:cNvSpPr txBox="1"/>
          <p:nvPr/>
        </p:nvSpPr>
        <p:spPr>
          <a:xfrm>
            <a:off x="4736526" y="3490847"/>
            <a:ext cx="397565"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6.</a:t>
            </a:r>
          </a:p>
        </p:txBody>
      </p:sp>
      <p:pic>
        <p:nvPicPr>
          <p:cNvPr id="18" name="Picture 17">
            <a:extLst>
              <a:ext uri="{FF2B5EF4-FFF2-40B4-BE49-F238E27FC236}">
                <a16:creationId xmlns:a16="http://schemas.microsoft.com/office/drawing/2014/main" id="{6B367D29-A505-461F-BDE5-AE238E40CE39}"/>
              </a:ext>
            </a:extLst>
          </p:cNvPr>
          <p:cNvPicPr>
            <a:picLocks noChangeAspect="1"/>
          </p:cNvPicPr>
          <p:nvPr/>
        </p:nvPicPr>
        <p:blipFill>
          <a:blip r:embed="rId9"/>
          <a:stretch>
            <a:fillRect/>
          </a:stretch>
        </p:blipFill>
        <p:spPr>
          <a:xfrm>
            <a:off x="6278881" y="3817089"/>
            <a:ext cx="1821047" cy="25686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TextBox 18">
            <a:extLst>
              <a:ext uri="{FF2B5EF4-FFF2-40B4-BE49-F238E27FC236}">
                <a16:creationId xmlns:a16="http://schemas.microsoft.com/office/drawing/2014/main" id="{B96DCC3E-6869-4AB8-89B5-43178B63ABC7}"/>
              </a:ext>
            </a:extLst>
          </p:cNvPr>
          <p:cNvSpPr txBox="1"/>
          <p:nvPr/>
        </p:nvSpPr>
        <p:spPr>
          <a:xfrm>
            <a:off x="7029817" y="3490847"/>
            <a:ext cx="397565"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7.</a:t>
            </a:r>
          </a:p>
        </p:txBody>
      </p:sp>
      <p:pic>
        <p:nvPicPr>
          <p:cNvPr id="20" name="Picture 19">
            <a:extLst>
              <a:ext uri="{FF2B5EF4-FFF2-40B4-BE49-F238E27FC236}">
                <a16:creationId xmlns:a16="http://schemas.microsoft.com/office/drawing/2014/main" id="{45056700-4540-4C1F-B450-83CF22E54C25}"/>
              </a:ext>
            </a:extLst>
          </p:cNvPr>
          <p:cNvPicPr>
            <a:picLocks noChangeAspect="1"/>
          </p:cNvPicPr>
          <p:nvPr/>
        </p:nvPicPr>
        <p:blipFill>
          <a:blip r:embed="rId10"/>
          <a:stretch>
            <a:fillRect/>
          </a:stretch>
        </p:blipFill>
        <p:spPr>
          <a:xfrm>
            <a:off x="8473440" y="3820543"/>
            <a:ext cx="1826724" cy="25325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TextBox 20">
            <a:extLst>
              <a:ext uri="{FF2B5EF4-FFF2-40B4-BE49-F238E27FC236}">
                <a16:creationId xmlns:a16="http://schemas.microsoft.com/office/drawing/2014/main" id="{F63CDE53-3485-4AF8-99BA-D9FDFD3BA45E}"/>
              </a:ext>
            </a:extLst>
          </p:cNvPr>
          <p:cNvSpPr txBox="1"/>
          <p:nvPr/>
        </p:nvSpPr>
        <p:spPr>
          <a:xfrm>
            <a:off x="9138140" y="3495294"/>
            <a:ext cx="397565"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8.</a:t>
            </a:r>
          </a:p>
        </p:txBody>
      </p:sp>
      <p:sp>
        <p:nvSpPr>
          <p:cNvPr id="2" name="Rectangle: Rounded Corners 1">
            <a:extLst>
              <a:ext uri="{FF2B5EF4-FFF2-40B4-BE49-F238E27FC236}">
                <a16:creationId xmlns:a16="http://schemas.microsoft.com/office/drawing/2014/main" id="{90A950B2-82D8-4DAE-81AF-DDDD50E546A2}"/>
              </a:ext>
            </a:extLst>
          </p:cNvPr>
          <p:cNvSpPr/>
          <p:nvPr/>
        </p:nvSpPr>
        <p:spPr>
          <a:xfrm>
            <a:off x="1888757" y="883473"/>
            <a:ext cx="1824337" cy="254861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Rectangle: Rounded Corners 2">
            <a:extLst>
              <a:ext uri="{FF2B5EF4-FFF2-40B4-BE49-F238E27FC236}">
                <a16:creationId xmlns:a16="http://schemas.microsoft.com/office/drawing/2014/main" id="{BE93C6F0-0C72-48F7-A366-762540CD790E}"/>
              </a:ext>
            </a:extLst>
          </p:cNvPr>
          <p:cNvSpPr/>
          <p:nvPr/>
        </p:nvSpPr>
        <p:spPr>
          <a:xfrm>
            <a:off x="6270257" y="3817173"/>
            <a:ext cx="1824337" cy="256766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5" name="Rectangle: Rounded Corners 24">
            <a:extLst>
              <a:ext uri="{FF2B5EF4-FFF2-40B4-BE49-F238E27FC236}">
                <a16:creationId xmlns:a16="http://schemas.microsoft.com/office/drawing/2014/main" id="{967ED70A-256A-4F73-A782-99F042A0064D}"/>
              </a:ext>
            </a:extLst>
          </p:cNvPr>
          <p:cNvSpPr/>
          <p:nvPr/>
        </p:nvSpPr>
        <p:spPr>
          <a:xfrm>
            <a:off x="4088936" y="881580"/>
            <a:ext cx="1828638" cy="2558142"/>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7" name="Rectangle: Rounded Corners 26">
            <a:extLst>
              <a:ext uri="{FF2B5EF4-FFF2-40B4-BE49-F238E27FC236}">
                <a16:creationId xmlns:a16="http://schemas.microsoft.com/office/drawing/2014/main" id="{371F43B9-82F5-4BE2-BD73-72BF99ADAE81}"/>
              </a:ext>
            </a:extLst>
          </p:cNvPr>
          <p:cNvSpPr/>
          <p:nvPr/>
        </p:nvSpPr>
        <p:spPr>
          <a:xfrm>
            <a:off x="1898186" y="3824805"/>
            <a:ext cx="1828638" cy="2558142"/>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9" name="Rectangle: Rounded Corners 28">
            <a:extLst>
              <a:ext uri="{FF2B5EF4-FFF2-40B4-BE49-F238E27FC236}">
                <a16:creationId xmlns:a16="http://schemas.microsoft.com/office/drawing/2014/main" id="{FC60846D-9BBA-4298-A572-573FAD16F652}"/>
              </a:ext>
            </a:extLst>
          </p:cNvPr>
          <p:cNvSpPr/>
          <p:nvPr/>
        </p:nvSpPr>
        <p:spPr>
          <a:xfrm>
            <a:off x="6267646" y="879339"/>
            <a:ext cx="1828639" cy="2554146"/>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1" name="Rectangle: Rounded Corners 30">
            <a:extLst>
              <a:ext uri="{FF2B5EF4-FFF2-40B4-BE49-F238E27FC236}">
                <a16:creationId xmlns:a16="http://schemas.microsoft.com/office/drawing/2014/main" id="{9A9AB480-FCA7-4D50-ACBB-4733D3D32478}"/>
              </a:ext>
            </a:extLst>
          </p:cNvPr>
          <p:cNvSpPr/>
          <p:nvPr/>
        </p:nvSpPr>
        <p:spPr>
          <a:xfrm>
            <a:off x="4061838" y="3831552"/>
            <a:ext cx="1828639" cy="2554146"/>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3" name="Rectangle: Rounded Corners 32">
            <a:extLst>
              <a:ext uri="{FF2B5EF4-FFF2-40B4-BE49-F238E27FC236}">
                <a16:creationId xmlns:a16="http://schemas.microsoft.com/office/drawing/2014/main" id="{5861F667-B4A5-4B88-93CD-3D4FE68DCADD}"/>
              </a:ext>
            </a:extLst>
          </p:cNvPr>
          <p:cNvSpPr/>
          <p:nvPr/>
        </p:nvSpPr>
        <p:spPr>
          <a:xfrm>
            <a:off x="8472642" y="887299"/>
            <a:ext cx="1824030" cy="253909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5" name="Rectangle: Rounded Corners 34">
            <a:extLst>
              <a:ext uri="{FF2B5EF4-FFF2-40B4-BE49-F238E27FC236}">
                <a16:creationId xmlns:a16="http://schemas.microsoft.com/office/drawing/2014/main" id="{FE920A33-E52F-4AC0-9038-7147C436EB36}"/>
              </a:ext>
            </a:extLst>
          </p:cNvPr>
          <p:cNvSpPr/>
          <p:nvPr/>
        </p:nvSpPr>
        <p:spPr>
          <a:xfrm>
            <a:off x="8472642" y="3820999"/>
            <a:ext cx="1824030" cy="255814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4" name="Picture 3" descr="Graphical user interface, text, application, email&#10;&#10;Description automatically generated">
            <a:extLst>
              <a:ext uri="{FF2B5EF4-FFF2-40B4-BE49-F238E27FC236}">
                <a16:creationId xmlns:a16="http://schemas.microsoft.com/office/drawing/2014/main" id="{BC6606ED-8EF1-55EC-918A-3BA25C9EDDCA}"/>
              </a:ext>
            </a:extLst>
          </p:cNvPr>
          <p:cNvPicPr>
            <a:picLocks noChangeAspect="1"/>
          </p:cNvPicPr>
          <p:nvPr/>
        </p:nvPicPr>
        <p:blipFill rotWithShape="1">
          <a:blip r:embed="rId11">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pic>
        <p:nvPicPr>
          <p:cNvPr id="22" name="Picture 21" descr="Logo, icon&#10;&#10;Description automatically generated with medium confidence">
            <a:extLst>
              <a:ext uri="{FF2B5EF4-FFF2-40B4-BE49-F238E27FC236}">
                <a16:creationId xmlns:a16="http://schemas.microsoft.com/office/drawing/2014/main" id="{87181F9E-6849-FB5C-E2E8-0D1BCFD41F9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169809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5" grpId="0" animBg="1"/>
      <p:bldP spid="27" grpId="0" animBg="1"/>
      <p:bldP spid="29" grpId="0" animBg="1"/>
      <p:bldP spid="31" grpId="0" animBg="1"/>
      <p:bldP spid="33" grpId="0" animBg="1"/>
      <p:bldP spid="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70D6A2B-D31C-4220-A199-5F96B83F63A0}"/>
              </a:ext>
            </a:extLst>
          </p:cNvPr>
          <p:cNvSpPr txBox="1"/>
          <p:nvPr/>
        </p:nvSpPr>
        <p:spPr>
          <a:xfrm>
            <a:off x="2608462" y="495226"/>
            <a:ext cx="397565"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9.</a:t>
            </a:r>
          </a:p>
        </p:txBody>
      </p:sp>
      <p:sp>
        <p:nvSpPr>
          <p:cNvPr id="9" name="TextBox 8">
            <a:extLst>
              <a:ext uri="{FF2B5EF4-FFF2-40B4-BE49-F238E27FC236}">
                <a16:creationId xmlns:a16="http://schemas.microsoft.com/office/drawing/2014/main" id="{BFF1AC29-48D6-4660-914F-33C2B78DD1BE}"/>
              </a:ext>
            </a:extLst>
          </p:cNvPr>
          <p:cNvSpPr txBox="1"/>
          <p:nvPr/>
        </p:nvSpPr>
        <p:spPr>
          <a:xfrm>
            <a:off x="4822641" y="498121"/>
            <a:ext cx="523309"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10.</a:t>
            </a:r>
          </a:p>
        </p:txBody>
      </p:sp>
      <p:sp>
        <p:nvSpPr>
          <p:cNvPr id="11" name="TextBox 10">
            <a:extLst>
              <a:ext uri="{FF2B5EF4-FFF2-40B4-BE49-F238E27FC236}">
                <a16:creationId xmlns:a16="http://schemas.microsoft.com/office/drawing/2014/main" id="{AFA3ED3E-1717-4293-A287-26EFB024E35B}"/>
              </a:ext>
            </a:extLst>
          </p:cNvPr>
          <p:cNvSpPr txBox="1"/>
          <p:nvPr/>
        </p:nvSpPr>
        <p:spPr>
          <a:xfrm>
            <a:off x="6926425" y="491196"/>
            <a:ext cx="523309"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11.</a:t>
            </a:r>
          </a:p>
        </p:txBody>
      </p:sp>
      <p:sp>
        <p:nvSpPr>
          <p:cNvPr id="13" name="TextBox 12">
            <a:extLst>
              <a:ext uri="{FF2B5EF4-FFF2-40B4-BE49-F238E27FC236}">
                <a16:creationId xmlns:a16="http://schemas.microsoft.com/office/drawing/2014/main" id="{5FF9FBAD-5158-4BC4-A6C1-AA3F65013DB9}"/>
              </a:ext>
            </a:extLst>
          </p:cNvPr>
          <p:cNvSpPr txBox="1"/>
          <p:nvPr/>
        </p:nvSpPr>
        <p:spPr>
          <a:xfrm>
            <a:off x="9121683" y="495890"/>
            <a:ext cx="523309"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12.</a:t>
            </a:r>
          </a:p>
        </p:txBody>
      </p:sp>
      <p:sp>
        <p:nvSpPr>
          <p:cNvPr id="15" name="TextBox 14">
            <a:extLst>
              <a:ext uri="{FF2B5EF4-FFF2-40B4-BE49-F238E27FC236}">
                <a16:creationId xmlns:a16="http://schemas.microsoft.com/office/drawing/2014/main" id="{87D1780D-22FA-41AD-901F-F1836A90F99D}"/>
              </a:ext>
            </a:extLst>
          </p:cNvPr>
          <p:cNvSpPr txBox="1"/>
          <p:nvPr/>
        </p:nvSpPr>
        <p:spPr>
          <a:xfrm>
            <a:off x="2510825" y="3480960"/>
            <a:ext cx="605815"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13.</a:t>
            </a:r>
          </a:p>
        </p:txBody>
      </p:sp>
      <p:sp>
        <p:nvSpPr>
          <p:cNvPr id="17" name="TextBox 16">
            <a:extLst>
              <a:ext uri="{FF2B5EF4-FFF2-40B4-BE49-F238E27FC236}">
                <a16:creationId xmlns:a16="http://schemas.microsoft.com/office/drawing/2014/main" id="{0A766F9D-C55A-4A0B-9038-2B6EF974A80B}"/>
              </a:ext>
            </a:extLst>
          </p:cNvPr>
          <p:cNvSpPr txBox="1"/>
          <p:nvPr/>
        </p:nvSpPr>
        <p:spPr>
          <a:xfrm>
            <a:off x="4734995" y="3477421"/>
            <a:ext cx="530137"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14.</a:t>
            </a:r>
          </a:p>
        </p:txBody>
      </p:sp>
      <p:sp>
        <p:nvSpPr>
          <p:cNvPr id="19" name="TextBox 18">
            <a:extLst>
              <a:ext uri="{FF2B5EF4-FFF2-40B4-BE49-F238E27FC236}">
                <a16:creationId xmlns:a16="http://schemas.microsoft.com/office/drawing/2014/main" id="{B96DCC3E-6869-4AB8-89B5-43178B63ABC7}"/>
              </a:ext>
            </a:extLst>
          </p:cNvPr>
          <p:cNvSpPr txBox="1"/>
          <p:nvPr/>
        </p:nvSpPr>
        <p:spPr>
          <a:xfrm>
            <a:off x="6988320" y="3473607"/>
            <a:ext cx="530137"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15.</a:t>
            </a:r>
          </a:p>
        </p:txBody>
      </p:sp>
      <p:sp>
        <p:nvSpPr>
          <p:cNvPr id="21" name="TextBox 20">
            <a:extLst>
              <a:ext uri="{FF2B5EF4-FFF2-40B4-BE49-F238E27FC236}">
                <a16:creationId xmlns:a16="http://schemas.microsoft.com/office/drawing/2014/main" id="{F63CDE53-3485-4AF8-99BA-D9FDFD3BA45E}"/>
              </a:ext>
            </a:extLst>
          </p:cNvPr>
          <p:cNvSpPr txBox="1"/>
          <p:nvPr/>
        </p:nvSpPr>
        <p:spPr>
          <a:xfrm>
            <a:off x="9126631" y="3477962"/>
            <a:ext cx="530136" cy="369332"/>
          </a:xfrm>
          <a:prstGeom prst="rect">
            <a:avLst/>
          </a:prstGeom>
          <a:noFill/>
        </p:spPr>
        <p:txBody>
          <a:bodyPr wrap="square" rtlCol="0">
            <a:spAutoFit/>
          </a:bodyPr>
          <a:lstStyle/>
          <a:p>
            <a:r>
              <a:rPr lang="en-GB" sz="1800">
                <a:solidFill>
                  <a:srgbClr val="0F3D56"/>
                </a:solidFill>
                <a:latin typeface="Franklin Gothic Book" panose="020B0503020102020204" pitchFamily="34" charset="0"/>
              </a:rPr>
              <a:t>16.</a:t>
            </a:r>
          </a:p>
        </p:txBody>
      </p:sp>
      <p:pic>
        <p:nvPicPr>
          <p:cNvPr id="22" name="Picture 21">
            <a:extLst>
              <a:ext uri="{FF2B5EF4-FFF2-40B4-BE49-F238E27FC236}">
                <a16:creationId xmlns:a16="http://schemas.microsoft.com/office/drawing/2014/main" id="{F5497D4E-E337-4AE5-AA65-2D908F70FE75}"/>
              </a:ext>
            </a:extLst>
          </p:cNvPr>
          <p:cNvPicPr>
            <a:picLocks noChangeAspect="1"/>
          </p:cNvPicPr>
          <p:nvPr/>
        </p:nvPicPr>
        <p:blipFill>
          <a:blip r:embed="rId3"/>
          <a:stretch>
            <a:fillRect/>
          </a:stretch>
        </p:blipFill>
        <p:spPr>
          <a:xfrm>
            <a:off x="1889761" y="842697"/>
            <a:ext cx="1825031" cy="25565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a:extLst>
              <a:ext uri="{FF2B5EF4-FFF2-40B4-BE49-F238E27FC236}">
                <a16:creationId xmlns:a16="http://schemas.microsoft.com/office/drawing/2014/main" id="{1C45EB92-FE39-4A24-A4D7-42EB6F52CF1B}"/>
              </a:ext>
            </a:extLst>
          </p:cNvPr>
          <p:cNvPicPr>
            <a:picLocks noChangeAspect="1"/>
          </p:cNvPicPr>
          <p:nvPr/>
        </p:nvPicPr>
        <p:blipFill>
          <a:blip r:embed="rId4"/>
          <a:stretch>
            <a:fillRect/>
          </a:stretch>
        </p:blipFill>
        <p:spPr>
          <a:xfrm>
            <a:off x="4084321" y="3806172"/>
            <a:ext cx="1823185" cy="25627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3">
            <a:extLst>
              <a:ext uri="{FF2B5EF4-FFF2-40B4-BE49-F238E27FC236}">
                <a16:creationId xmlns:a16="http://schemas.microsoft.com/office/drawing/2014/main" id="{FE578808-7E18-48C2-BB49-46C3322E6139}"/>
              </a:ext>
            </a:extLst>
          </p:cNvPr>
          <p:cNvPicPr>
            <a:picLocks noChangeAspect="1"/>
          </p:cNvPicPr>
          <p:nvPr/>
        </p:nvPicPr>
        <p:blipFill>
          <a:blip r:embed="rId5"/>
          <a:stretch>
            <a:fillRect/>
          </a:stretch>
        </p:blipFill>
        <p:spPr>
          <a:xfrm>
            <a:off x="8473441" y="854872"/>
            <a:ext cx="1831495" cy="25640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Picture 24">
            <a:extLst>
              <a:ext uri="{FF2B5EF4-FFF2-40B4-BE49-F238E27FC236}">
                <a16:creationId xmlns:a16="http://schemas.microsoft.com/office/drawing/2014/main" id="{22D54CE1-6F91-410D-9B28-E3929749434F}"/>
              </a:ext>
            </a:extLst>
          </p:cNvPr>
          <p:cNvPicPr>
            <a:picLocks noChangeAspect="1"/>
          </p:cNvPicPr>
          <p:nvPr/>
        </p:nvPicPr>
        <p:blipFill rotWithShape="1">
          <a:blip r:embed="rId6"/>
          <a:srcRect l="1724" r="3860" b="3249"/>
          <a:stretch/>
        </p:blipFill>
        <p:spPr>
          <a:xfrm>
            <a:off x="1889761" y="3811798"/>
            <a:ext cx="1829945" cy="25587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a:extLst>
              <a:ext uri="{FF2B5EF4-FFF2-40B4-BE49-F238E27FC236}">
                <a16:creationId xmlns:a16="http://schemas.microsoft.com/office/drawing/2014/main" id="{D8083B6A-6DDF-4FB2-9CC9-637C485F314C}"/>
              </a:ext>
            </a:extLst>
          </p:cNvPr>
          <p:cNvPicPr>
            <a:picLocks noChangeAspect="1"/>
          </p:cNvPicPr>
          <p:nvPr/>
        </p:nvPicPr>
        <p:blipFill>
          <a:blip r:embed="rId7"/>
          <a:stretch>
            <a:fillRect/>
          </a:stretch>
        </p:blipFill>
        <p:spPr>
          <a:xfrm>
            <a:off x="6335380" y="3815523"/>
            <a:ext cx="1806389" cy="2562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26">
            <a:extLst>
              <a:ext uri="{FF2B5EF4-FFF2-40B4-BE49-F238E27FC236}">
                <a16:creationId xmlns:a16="http://schemas.microsoft.com/office/drawing/2014/main" id="{25E5A890-82DA-4DEB-94AC-8019EC001FED}"/>
              </a:ext>
            </a:extLst>
          </p:cNvPr>
          <p:cNvPicPr>
            <a:picLocks noChangeAspect="1"/>
          </p:cNvPicPr>
          <p:nvPr/>
        </p:nvPicPr>
        <p:blipFill>
          <a:blip r:embed="rId8"/>
          <a:stretch>
            <a:fillRect/>
          </a:stretch>
        </p:blipFill>
        <p:spPr>
          <a:xfrm>
            <a:off x="4084321" y="860790"/>
            <a:ext cx="1817095" cy="25421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Picture 27">
            <a:extLst>
              <a:ext uri="{FF2B5EF4-FFF2-40B4-BE49-F238E27FC236}">
                <a16:creationId xmlns:a16="http://schemas.microsoft.com/office/drawing/2014/main" id="{DBD132FD-7BDC-4648-B13D-20FEE4F06E9C}"/>
              </a:ext>
            </a:extLst>
          </p:cNvPr>
          <p:cNvPicPr>
            <a:picLocks noChangeAspect="1"/>
          </p:cNvPicPr>
          <p:nvPr/>
        </p:nvPicPr>
        <p:blipFill>
          <a:blip r:embed="rId9"/>
          <a:stretch>
            <a:fillRect/>
          </a:stretch>
        </p:blipFill>
        <p:spPr>
          <a:xfrm>
            <a:off x="6278881" y="847973"/>
            <a:ext cx="1829171" cy="25595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Picture 28">
            <a:extLst>
              <a:ext uri="{FF2B5EF4-FFF2-40B4-BE49-F238E27FC236}">
                <a16:creationId xmlns:a16="http://schemas.microsoft.com/office/drawing/2014/main" id="{DEA48CB3-9861-44EF-BCFA-5F21C1E6CCB7}"/>
              </a:ext>
            </a:extLst>
          </p:cNvPr>
          <p:cNvPicPr>
            <a:picLocks noChangeAspect="1"/>
          </p:cNvPicPr>
          <p:nvPr/>
        </p:nvPicPr>
        <p:blipFill>
          <a:blip r:embed="rId10"/>
          <a:stretch>
            <a:fillRect/>
          </a:stretch>
        </p:blipFill>
        <p:spPr>
          <a:xfrm>
            <a:off x="8473441" y="3808630"/>
            <a:ext cx="1824415" cy="25681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Rounded Corners 1">
            <a:extLst>
              <a:ext uri="{FF2B5EF4-FFF2-40B4-BE49-F238E27FC236}">
                <a16:creationId xmlns:a16="http://schemas.microsoft.com/office/drawing/2014/main" id="{56949172-E63A-4F50-AB79-A4C6986DFBAA}"/>
              </a:ext>
            </a:extLst>
          </p:cNvPr>
          <p:cNvSpPr/>
          <p:nvPr/>
        </p:nvSpPr>
        <p:spPr>
          <a:xfrm>
            <a:off x="1902152" y="858946"/>
            <a:ext cx="1808975" cy="2519735"/>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Rectangle: Rounded Corners 2">
            <a:extLst>
              <a:ext uri="{FF2B5EF4-FFF2-40B4-BE49-F238E27FC236}">
                <a16:creationId xmlns:a16="http://schemas.microsoft.com/office/drawing/2014/main" id="{BDC41770-66A0-41D1-BD77-CE9BB36730A7}"/>
              </a:ext>
            </a:extLst>
          </p:cNvPr>
          <p:cNvSpPr/>
          <p:nvPr/>
        </p:nvSpPr>
        <p:spPr>
          <a:xfrm>
            <a:off x="4083377" y="3830746"/>
            <a:ext cx="1808975" cy="2519735"/>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 name="Rectangle: Rounded Corners 5">
            <a:extLst>
              <a:ext uri="{FF2B5EF4-FFF2-40B4-BE49-F238E27FC236}">
                <a16:creationId xmlns:a16="http://schemas.microsoft.com/office/drawing/2014/main" id="{821E93F3-A503-4F3B-84DA-35BE6776F4A6}"/>
              </a:ext>
            </a:extLst>
          </p:cNvPr>
          <p:cNvSpPr/>
          <p:nvPr/>
        </p:nvSpPr>
        <p:spPr>
          <a:xfrm>
            <a:off x="4060460" y="864558"/>
            <a:ext cx="1808975" cy="251973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Rectangle: Rounded Corners 7">
            <a:extLst>
              <a:ext uri="{FF2B5EF4-FFF2-40B4-BE49-F238E27FC236}">
                <a16:creationId xmlns:a16="http://schemas.microsoft.com/office/drawing/2014/main" id="{8613F43E-DE7F-4F0A-BFD9-DB68E8436DEC}"/>
              </a:ext>
            </a:extLst>
          </p:cNvPr>
          <p:cNvSpPr/>
          <p:nvPr/>
        </p:nvSpPr>
        <p:spPr>
          <a:xfrm>
            <a:off x="6275216" y="874156"/>
            <a:ext cx="1808975" cy="251973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Rectangle: Rounded Corners 9">
            <a:extLst>
              <a:ext uri="{FF2B5EF4-FFF2-40B4-BE49-F238E27FC236}">
                <a16:creationId xmlns:a16="http://schemas.microsoft.com/office/drawing/2014/main" id="{64867334-62AA-4A37-ABA3-FB766E59FC6A}"/>
              </a:ext>
            </a:extLst>
          </p:cNvPr>
          <p:cNvSpPr/>
          <p:nvPr/>
        </p:nvSpPr>
        <p:spPr>
          <a:xfrm>
            <a:off x="1894433" y="3839565"/>
            <a:ext cx="1808975" cy="251973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Rectangle: Rounded Corners 11">
            <a:extLst>
              <a:ext uri="{FF2B5EF4-FFF2-40B4-BE49-F238E27FC236}">
                <a16:creationId xmlns:a16="http://schemas.microsoft.com/office/drawing/2014/main" id="{B2B465E1-5F62-43A8-9152-99183FBBBE6C}"/>
              </a:ext>
            </a:extLst>
          </p:cNvPr>
          <p:cNvSpPr/>
          <p:nvPr/>
        </p:nvSpPr>
        <p:spPr>
          <a:xfrm>
            <a:off x="8478164" y="859323"/>
            <a:ext cx="1808975" cy="254363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 name="Rectangle: Rounded Corners 13">
            <a:extLst>
              <a:ext uri="{FF2B5EF4-FFF2-40B4-BE49-F238E27FC236}">
                <a16:creationId xmlns:a16="http://schemas.microsoft.com/office/drawing/2014/main" id="{B2B26971-BCD2-45C8-BF25-EA4AB602204A}"/>
              </a:ext>
            </a:extLst>
          </p:cNvPr>
          <p:cNvSpPr/>
          <p:nvPr/>
        </p:nvSpPr>
        <p:spPr>
          <a:xfrm>
            <a:off x="6342594" y="3826443"/>
            <a:ext cx="1808975" cy="2519735"/>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6" name="Rectangle: Rounded Corners 15">
            <a:extLst>
              <a:ext uri="{FF2B5EF4-FFF2-40B4-BE49-F238E27FC236}">
                <a16:creationId xmlns:a16="http://schemas.microsoft.com/office/drawing/2014/main" id="{ADE2B586-9AA7-4839-928C-B8A8FD3C2D80}"/>
              </a:ext>
            </a:extLst>
          </p:cNvPr>
          <p:cNvSpPr/>
          <p:nvPr/>
        </p:nvSpPr>
        <p:spPr>
          <a:xfrm>
            <a:off x="8478164" y="3833222"/>
            <a:ext cx="1808975" cy="2519735"/>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4" name="Picture 3" descr="Graphical user interface, text, application, email&#10;&#10;Description automatically generated">
            <a:extLst>
              <a:ext uri="{FF2B5EF4-FFF2-40B4-BE49-F238E27FC236}">
                <a16:creationId xmlns:a16="http://schemas.microsoft.com/office/drawing/2014/main" id="{3AE89C8A-0EA2-DFE1-5C6F-02CBBF62757C}"/>
              </a:ext>
            </a:extLst>
          </p:cNvPr>
          <p:cNvPicPr>
            <a:picLocks noChangeAspect="1"/>
          </p:cNvPicPr>
          <p:nvPr/>
        </p:nvPicPr>
        <p:blipFill rotWithShape="1">
          <a:blip r:embed="rId11">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pic>
        <p:nvPicPr>
          <p:cNvPr id="18" name="Picture 17" descr="Logo, icon&#10;&#10;Description automatically generated with medium confidence">
            <a:extLst>
              <a:ext uri="{FF2B5EF4-FFF2-40B4-BE49-F238E27FC236}">
                <a16:creationId xmlns:a16="http://schemas.microsoft.com/office/drawing/2014/main" id="{F1E730B1-B003-2FCF-D736-772D9B36187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333766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8" grpId="0" animBg="1"/>
      <p:bldP spid="10" grpId="0" animBg="1"/>
      <p:bldP spid="12" grpId="0" animBg="1"/>
      <p:bldP spid="14"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6">
            <a:extLst>
              <a:ext uri="{FF2B5EF4-FFF2-40B4-BE49-F238E27FC236}">
                <a16:creationId xmlns:a16="http://schemas.microsoft.com/office/drawing/2014/main" id="{ADDE799C-7F0B-44E6-BF69-6880A2D423B3}"/>
              </a:ext>
            </a:extLst>
          </p:cNvPr>
          <p:cNvSpPr txBox="1"/>
          <p:nvPr/>
        </p:nvSpPr>
        <p:spPr>
          <a:xfrm>
            <a:off x="1768554" y="2028876"/>
            <a:ext cx="6114043" cy="318357"/>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defTabSz="410765">
              <a:defRPr sz="1200" b="1">
                <a:solidFill>
                  <a:srgbClr val="0D3E56"/>
                </a:solidFill>
                <a:latin typeface="Helvetica Neue"/>
                <a:ea typeface="Helvetica Neue"/>
                <a:cs typeface="Helvetica Neue"/>
                <a:sym typeface="Helvetica Neue"/>
              </a:defRPr>
            </a:lvl1pPr>
          </a:lstStyle>
          <a:p>
            <a:endParaRPr sz="1600"/>
          </a:p>
        </p:txBody>
      </p:sp>
      <p:graphicFrame>
        <p:nvGraphicFramePr>
          <p:cNvPr id="6" name="Table 6">
            <a:extLst>
              <a:ext uri="{FF2B5EF4-FFF2-40B4-BE49-F238E27FC236}">
                <a16:creationId xmlns:a16="http://schemas.microsoft.com/office/drawing/2014/main" id="{9ECDA94B-7853-4D9C-900E-320CBBF54A7D}"/>
              </a:ext>
            </a:extLst>
          </p:cNvPr>
          <p:cNvGraphicFramePr>
            <a:graphicFrameLocks noGrp="1"/>
          </p:cNvGraphicFramePr>
          <p:nvPr/>
        </p:nvGraphicFramePr>
        <p:xfrm>
          <a:off x="1965660" y="1352889"/>
          <a:ext cx="4428000" cy="4896000"/>
        </p:xfrm>
        <a:graphic>
          <a:graphicData uri="http://schemas.openxmlformats.org/drawingml/2006/table">
            <a:tbl>
              <a:tblPr bandRow="1">
                <a:tableStyleId>{2D5ABB26-0587-4C30-8999-92F81FD0307C}</a:tableStyleId>
              </a:tblPr>
              <a:tblGrid>
                <a:gridCol w="1476000">
                  <a:extLst>
                    <a:ext uri="{9D8B030D-6E8A-4147-A177-3AD203B41FA5}">
                      <a16:colId xmlns:a16="http://schemas.microsoft.com/office/drawing/2014/main" val="719161511"/>
                    </a:ext>
                  </a:extLst>
                </a:gridCol>
                <a:gridCol w="1476000">
                  <a:extLst>
                    <a:ext uri="{9D8B030D-6E8A-4147-A177-3AD203B41FA5}">
                      <a16:colId xmlns:a16="http://schemas.microsoft.com/office/drawing/2014/main" val="3812024331"/>
                    </a:ext>
                  </a:extLst>
                </a:gridCol>
                <a:gridCol w="1476000">
                  <a:extLst>
                    <a:ext uri="{9D8B030D-6E8A-4147-A177-3AD203B41FA5}">
                      <a16:colId xmlns:a16="http://schemas.microsoft.com/office/drawing/2014/main" val="691575578"/>
                    </a:ext>
                  </a:extLst>
                </a:gridCol>
              </a:tblGrid>
              <a:tr h="306000">
                <a:tc>
                  <a:txBody>
                    <a:bodyPr/>
                    <a:lstStyle/>
                    <a:p>
                      <a:pPr algn="ctr"/>
                      <a:r>
                        <a:rPr lang="en-GB" sz="1400">
                          <a:solidFill>
                            <a:srgbClr val="28265B"/>
                          </a:solidFill>
                          <a:latin typeface="Poppins" panose="00000500000000000000" pitchFamily="2" charset="0"/>
                          <a:cs typeface="Poppins" panose="00000500000000000000" pitchFamily="2" charset="0"/>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rgbClr val="28265B"/>
                        </a:solidFill>
                        <a:latin typeface="Poppins" panose="00000500000000000000" pitchFamily="2" charset="0"/>
                        <a:cs typeface="Poppins" panose="000005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a:solidFill>
                            <a:srgbClr val="28265B"/>
                          </a:solidFill>
                          <a:latin typeface="Poppins" panose="00000500000000000000" pitchFamily="2" charset="0"/>
                          <a:cs typeface="Poppins" panose="00000500000000000000" pitchFamily="2" charset="0"/>
                        </a:rPr>
                        <a:t>Red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1079555"/>
                  </a:ext>
                </a:extLst>
              </a:tr>
              <a:tr h="306000">
                <a:tc>
                  <a:txBody>
                    <a:bodyPr/>
                    <a:lstStyle/>
                    <a:p>
                      <a:pPr algn="ctr"/>
                      <a:r>
                        <a:rPr lang="en-GB" sz="1400">
                          <a:solidFill>
                            <a:srgbClr val="28265B"/>
                          </a:solidFill>
                          <a:latin typeface="Poppins" panose="00000500000000000000" pitchFamily="2" charset="0"/>
                          <a:cs typeface="Poppins" panose="00000500000000000000" pitchFamily="2" charset="0"/>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rgbClr val="28265B"/>
                        </a:solidFill>
                        <a:latin typeface="Poppins" panose="00000500000000000000" pitchFamily="2" charset="0"/>
                        <a:cs typeface="Poppins" panose="000005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a:solidFill>
                            <a:srgbClr val="28265B"/>
                          </a:solidFill>
                          <a:latin typeface="Poppins" panose="00000500000000000000" pitchFamily="2" charset="0"/>
                          <a:cs typeface="Poppins" panose="00000500000000000000" pitchFamily="2" charset="0"/>
                        </a:rPr>
                        <a:t>Green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3235950"/>
                  </a:ext>
                </a:extLst>
              </a:tr>
              <a:tr h="306000">
                <a:tc>
                  <a:txBody>
                    <a:bodyPr/>
                    <a:lstStyle/>
                    <a:p>
                      <a:pPr algn="ctr"/>
                      <a:r>
                        <a:rPr lang="en-GB" sz="1400">
                          <a:solidFill>
                            <a:srgbClr val="28265B"/>
                          </a:solidFill>
                          <a:latin typeface="Poppins" panose="00000500000000000000" pitchFamily="2" charset="0"/>
                          <a:cs typeface="Poppins" panose="00000500000000000000" pitchFamily="2" charset="0"/>
                        </a:rPr>
                        <a: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rgbClr val="28265B"/>
                        </a:solidFill>
                        <a:latin typeface="Poppins" panose="00000500000000000000" pitchFamily="2" charset="0"/>
                        <a:cs typeface="Poppins" panose="000005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a:solidFill>
                            <a:srgbClr val="28265B"/>
                          </a:solidFill>
                          <a:latin typeface="Poppins" panose="00000500000000000000" pitchFamily="2" charset="0"/>
                          <a:cs typeface="Poppins" panose="00000500000000000000" pitchFamily="2" charset="0"/>
                        </a:rPr>
                        <a:t>Yellow</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3972470"/>
                  </a:ext>
                </a:extLst>
              </a:tr>
              <a:tr h="306000">
                <a:tc>
                  <a:txBody>
                    <a:bodyPr/>
                    <a:lstStyle/>
                    <a:p>
                      <a:pPr algn="ctr"/>
                      <a:r>
                        <a:rPr lang="en-GB" sz="1400">
                          <a:solidFill>
                            <a:srgbClr val="28265B"/>
                          </a:solidFill>
                          <a:latin typeface="Poppins" panose="00000500000000000000" pitchFamily="2" charset="0"/>
                          <a:cs typeface="Poppins" panose="00000500000000000000" pitchFamily="2" charset="0"/>
                        </a:rPr>
                        <a:t>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2000" b="1">
                          <a:solidFill>
                            <a:srgbClr val="28265B"/>
                          </a:solidFill>
                          <a:latin typeface="Poppins" panose="00000500000000000000" pitchFamily="2" charset="0"/>
                          <a:cs typeface="Poppins" panose="00000500000000000000" pitchFamily="2" charset="0"/>
                        </a:rPr>
                        <a:t>x</a:t>
                      </a:r>
                      <a:endParaRPr lang="en-GB">
                        <a:solidFill>
                          <a:srgbClr val="28265B"/>
                        </a:solidFill>
                        <a:latin typeface="Poppins" panose="00000500000000000000" pitchFamily="2" charset="0"/>
                        <a:cs typeface="Poppins" panose="000005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a:solidFill>
                            <a:srgbClr val="28265B"/>
                          </a:solidFill>
                          <a:latin typeface="Poppins" panose="00000500000000000000" pitchFamily="2" charset="0"/>
                          <a:cs typeface="Poppins" panose="00000500000000000000" pitchFamily="2" charset="0"/>
                        </a:rPr>
                        <a:t>Blue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7018122"/>
                  </a:ext>
                </a:extLst>
              </a:tr>
              <a:tr h="306000">
                <a:tc>
                  <a:txBody>
                    <a:bodyPr/>
                    <a:lstStyle/>
                    <a:p>
                      <a:pPr algn="ctr"/>
                      <a:r>
                        <a:rPr lang="en-GB" sz="1400">
                          <a:solidFill>
                            <a:srgbClr val="28265B"/>
                          </a:solidFill>
                          <a:latin typeface="Poppins" panose="00000500000000000000" pitchFamily="2" charset="0"/>
                          <a:cs typeface="Poppins" panose="00000500000000000000" pitchFamily="2" charset="0"/>
                        </a:rPr>
                        <a:t>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800" b="1">
                          <a:solidFill>
                            <a:srgbClr val="28265B"/>
                          </a:solidFill>
                          <a:latin typeface="Poppins" panose="00000500000000000000" pitchFamily="2" charset="0"/>
                          <a:cs typeface="Poppins" panose="00000500000000000000" pitchFamily="2" charset="0"/>
                        </a:rPr>
                        <a:t>x</a:t>
                      </a:r>
                      <a:endParaRPr lang="en-GB">
                        <a:solidFill>
                          <a:srgbClr val="28265B"/>
                        </a:solidFill>
                        <a:latin typeface="Poppins" panose="00000500000000000000" pitchFamily="2" charset="0"/>
                        <a:cs typeface="Poppins" panose="000005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a:solidFill>
                            <a:srgbClr val="28265B"/>
                          </a:solidFill>
                          <a:latin typeface="Poppins" panose="00000500000000000000" pitchFamily="2" charset="0"/>
                          <a:cs typeface="Poppins" panose="00000500000000000000" pitchFamily="2" charset="0"/>
                        </a:rPr>
                        <a:t>Green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2467755"/>
                  </a:ext>
                </a:extLst>
              </a:tr>
              <a:tr h="306000">
                <a:tc>
                  <a:txBody>
                    <a:bodyPr/>
                    <a:lstStyle/>
                    <a:p>
                      <a:pPr algn="ctr"/>
                      <a:r>
                        <a:rPr lang="en-GB" sz="1400">
                          <a:solidFill>
                            <a:srgbClr val="28265B"/>
                          </a:solidFill>
                          <a:latin typeface="Poppins" panose="00000500000000000000" pitchFamily="2" charset="0"/>
                          <a:cs typeface="Poppins" panose="00000500000000000000" pitchFamily="2" charset="0"/>
                        </a:rPr>
                        <a:t>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rgbClr val="28265B"/>
                        </a:solidFill>
                        <a:latin typeface="Poppins" panose="00000500000000000000" pitchFamily="2" charset="0"/>
                        <a:cs typeface="Poppins" panose="000005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a:solidFill>
                            <a:srgbClr val="28265B"/>
                          </a:solidFill>
                          <a:latin typeface="Poppins" panose="00000500000000000000" pitchFamily="2" charset="0"/>
                          <a:cs typeface="Poppins" panose="00000500000000000000" pitchFamily="2" charset="0"/>
                        </a:rPr>
                        <a:t>Yellow</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92749627"/>
                  </a:ext>
                </a:extLst>
              </a:tr>
              <a:tr h="306000">
                <a:tc>
                  <a:txBody>
                    <a:bodyPr/>
                    <a:lstStyle/>
                    <a:p>
                      <a:pPr algn="ctr"/>
                      <a:r>
                        <a:rPr lang="en-GB" sz="1400">
                          <a:solidFill>
                            <a:srgbClr val="28265B"/>
                          </a:solidFill>
                          <a:latin typeface="Poppins" panose="00000500000000000000" pitchFamily="2" charset="0"/>
                          <a:cs typeface="Poppins" panose="00000500000000000000" pitchFamily="2" charset="0"/>
                        </a:rPr>
                        <a:t>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GB">
                        <a:solidFill>
                          <a:srgbClr val="28265B"/>
                        </a:solidFill>
                        <a:latin typeface="Poppins" panose="00000500000000000000" pitchFamily="2" charset="0"/>
                        <a:cs typeface="Poppins" panose="000005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a:solidFill>
                            <a:srgbClr val="28265B"/>
                          </a:solidFill>
                          <a:latin typeface="Poppins" panose="00000500000000000000" pitchFamily="2" charset="0"/>
                          <a:cs typeface="Poppins" panose="00000500000000000000" pitchFamily="2" charset="0"/>
                        </a:rPr>
                        <a:t>Red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86210618"/>
                  </a:ext>
                </a:extLst>
              </a:tr>
              <a:tr h="306000">
                <a:tc>
                  <a:txBody>
                    <a:bodyPr/>
                    <a:lstStyle/>
                    <a:p>
                      <a:pPr algn="ctr"/>
                      <a:r>
                        <a:rPr lang="en-GB" sz="1400">
                          <a:solidFill>
                            <a:srgbClr val="28265B"/>
                          </a:solidFill>
                          <a:latin typeface="Poppins" panose="00000500000000000000" pitchFamily="2" charset="0"/>
                          <a:cs typeface="Poppins" panose="00000500000000000000" pitchFamily="2" charset="0"/>
                        </a:rPr>
                        <a:t>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800" b="1">
                          <a:solidFill>
                            <a:srgbClr val="28265B"/>
                          </a:solidFill>
                          <a:latin typeface="Poppins" panose="00000500000000000000" pitchFamily="2" charset="0"/>
                          <a:cs typeface="Poppins" panose="00000500000000000000" pitchFamily="2" charset="0"/>
                        </a:rPr>
                        <a:t>x</a:t>
                      </a:r>
                      <a:endParaRPr lang="en-GB">
                        <a:solidFill>
                          <a:srgbClr val="28265B"/>
                        </a:solidFill>
                        <a:latin typeface="Poppins" panose="00000500000000000000" pitchFamily="2" charset="0"/>
                        <a:cs typeface="Poppins" panose="000005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a:solidFill>
                            <a:srgbClr val="28265B"/>
                          </a:solidFill>
                          <a:latin typeface="Poppins" panose="00000500000000000000" pitchFamily="2" charset="0"/>
                          <a:cs typeface="Poppins" panose="00000500000000000000" pitchFamily="2" charset="0"/>
                        </a:rPr>
                        <a:t>Blue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2151753"/>
                  </a:ext>
                </a:extLst>
              </a:tr>
              <a:tr h="306000">
                <a:tc>
                  <a:txBody>
                    <a:bodyPr/>
                    <a:lstStyle/>
                    <a:p>
                      <a:pPr algn="ctr"/>
                      <a:r>
                        <a:rPr lang="en-GB" sz="1400">
                          <a:solidFill>
                            <a:srgbClr val="28265B"/>
                          </a:solidFill>
                          <a:latin typeface="Poppins" panose="00000500000000000000" pitchFamily="2" charset="0"/>
                          <a:cs typeface="Poppins" panose="00000500000000000000" pitchFamily="2" charset="0"/>
                        </a:rPr>
                        <a:t>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800" b="1">
                          <a:solidFill>
                            <a:srgbClr val="28265B"/>
                          </a:solidFill>
                          <a:latin typeface="Poppins" panose="00000500000000000000" pitchFamily="2" charset="0"/>
                          <a:cs typeface="Poppins" panose="00000500000000000000" pitchFamily="2" charset="0"/>
                        </a:rPr>
                        <a:t>x</a:t>
                      </a:r>
                      <a:endParaRPr lang="en-GB">
                        <a:solidFill>
                          <a:srgbClr val="28265B"/>
                        </a:solidFill>
                        <a:latin typeface="Poppins" panose="00000500000000000000" pitchFamily="2" charset="0"/>
                        <a:cs typeface="Poppins" panose="000005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a:solidFill>
                            <a:srgbClr val="28265B"/>
                          </a:solidFill>
                          <a:latin typeface="Poppins" panose="00000500000000000000" pitchFamily="2" charset="0"/>
                          <a:cs typeface="Poppins" panose="00000500000000000000" pitchFamily="2" charset="0"/>
                        </a:rPr>
                        <a:t>Blue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18338666"/>
                  </a:ext>
                </a:extLst>
              </a:tr>
              <a:tr h="306000">
                <a:tc>
                  <a:txBody>
                    <a:bodyPr/>
                    <a:lstStyle/>
                    <a:p>
                      <a:pPr algn="ctr"/>
                      <a:r>
                        <a:rPr lang="en-GB" sz="1400">
                          <a:solidFill>
                            <a:srgbClr val="28265B"/>
                          </a:solidFill>
                          <a:latin typeface="Poppins" panose="00000500000000000000" pitchFamily="2" charset="0"/>
                          <a:cs typeface="Poppins" panose="00000500000000000000" pitchFamily="2" charset="0"/>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rgbClr val="28265B"/>
                        </a:solidFill>
                        <a:latin typeface="Poppins" panose="00000500000000000000" pitchFamily="2" charset="0"/>
                        <a:cs typeface="Poppins" panose="000005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a:solidFill>
                            <a:srgbClr val="28265B"/>
                          </a:solidFill>
                          <a:latin typeface="Poppins" panose="00000500000000000000" pitchFamily="2" charset="0"/>
                          <a:cs typeface="Poppins" panose="00000500000000000000" pitchFamily="2" charset="0"/>
                        </a:rPr>
                        <a:t>Yellow</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102154"/>
                  </a:ext>
                </a:extLst>
              </a:tr>
              <a:tr h="306000">
                <a:tc>
                  <a:txBody>
                    <a:bodyPr/>
                    <a:lstStyle/>
                    <a:p>
                      <a:pPr algn="ctr"/>
                      <a:r>
                        <a:rPr lang="en-GB" sz="1400">
                          <a:solidFill>
                            <a:srgbClr val="28265B"/>
                          </a:solidFill>
                          <a:latin typeface="Poppins" panose="00000500000000000000" pitchFamily="2" charset="0"/>
                          <a:cs typeface="Poppins" panose="00000500000000000000" pitchFamily="2" charset="0"/>
                        </a:rPr>
                        <a:t>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rgbClr val="28265B"/>
                        </a:solidFill>
                        <a:latin typeface="Poppins" panose="00000500000000000000" pitchFamily="2" charset="0"/>
                        <a:cs typeface="Poppins" panose="000005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a:solidFill>
                            <a:srgbClr val="28265B"/>
                          </a:solidFill>
                          <a:latin typeface="Poppins" panose="00000500000000000000" pitchFamily="2" charset="0"/>
                          <a:cs typeface="Poppins" panose="00000500000000000000" pitchFamily="2" charset="0"/>
                        </a:rPr>
                        <a:t>Yellow</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21307725"/>
                  </a:ext>
                </a:extLst>
              </a:tr>
              <a:tr h="306000">
                <a:tc>
                  <a:txBody>
                    <a:bodyPr/>
                    <a:lstStyle/>
                    <a:p>
                      <a:pPr algn="ctr"/>
                      <a:r>
                        <a:rPr lang="en-GB" sz="1400">
                          <a:solidFill>
                            <a:srgbClr val="28265B"/>
                          </a:solidFill>
                          <a:latin typeface="Poppins" panose="00000500000000000000" pitchFamily="2" charset="0"/>
                          <a:cs typeface="Poppins" panose="00000500000000000000" pitchFamily="2" charset="0"/>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800" b="1">
                          <a:solidFill>
                            <a:srgbClr val="28265B"/>
                          </a:solidFill>
                          <a:latin typeface="Poppins" panose="00000500000000000000" pitchFamily="2" charset="0"/>
                          <a:cs typeface="Poppins" panose="00000500000000000000" pitchFamily="2" charset="0"/>
                        </a:rPr>
                        <a:t>x</a:t>
                      </a:r>
                      <a:endParaRPr lang="en-GB">
                        <a:solidFill>
                          <a:srgbClr val="28265B"/>
                        </a:solidFill>
                        <a:latin typeface="Poppins" panose="00000500000000000000" pitchFamily="2" charset="0"/>
                        <a:cs typeface="Poppins" panose="000005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a:solidFill>
                            <a:srgbClr val="28265B"/>
                          </a:solidFill>
                          <a:latin typeface="Poppins" panose="00000500000000000000" pitchFamily="2" charset="0"/>
                          <a:cs typeface="Poppins" panose="00000500000000000000" pitchFamily="2" charset="0"/>
                        </a:rPr>
                        <a:t>Red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01283360"/>
                  </a:ext>
                </a:extLst>
              </a:tr>
              <a:tr h="306000">
                <a:tc>
                  <a:txBody>
                    <a:bodyPr/>
                    <a:lstStyle/>
                    <a:p>
                      <a:pPr algn="ctr"/>
                      <a:r>
                        <a:rPr lang="en-GB" sz="1400">
                          <a:solidFill>
                            <a:srgbClr val="28265B"/>
                          </a:solidFill>
                          <a:latin typeface="Poppins" panose="00000500000000000000" pitchFamily="2" charset="0"/>
                          <a:cs typeface="Poppins" panose="00000500000000000000" pitchFamily="2" charset="0"/>
                        </a:rPr>
                        <a:t>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rgbClr val="28265B"/>
                        </a:solidFill>
                        <a:latin typeface="Poppins" panose="00000500000000000000" pitchFamily="2" charset="0"/>
                        <a:cs typeface="Poppins" panose="000005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a:solidFill>
                            <a:srgbClr val="28265B"/>
                          </a:solidFill>
                          <a:latin typeface="Poppins" panose="00000500000000000000" pitchFamily="2" charset="0"/>
                          <a:cs typeface="Poppins" panose="00000500000000000000" pitchFamily="2" charset="0"/>
                        </a:rPr>
                        <a:t>Red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9926150"/>
                  </a:ext>
                </a:extLst>
              </a:tr>
              <a:tr h="306000">
                <a:tc>
                  <a:txBody>
                    <a:bodyPr/>
                    <a:lstStyle/>
                    <a:p>
                      <a:pPr algn="ctr"/>
                      <a:r>
                        <a:rPr lang="en-GB" sz="1400">
                          <a:solidFill>
                            <a:srgbClr val="28265B"/>
                          </a:solidFill>
                          <a:latin typeface="Poppins" panose="00000500000000000000" pitchFamily="2" charset="0"/>
                          <a:cs typeface="Poppins" panose="00000500000000000000" pitchFamily="2" charset="0"/>
                        </a:rPr>
                        <a:t>14.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800" b="1">
                          <a:solidFill>
                            <a:srgbClr val="28265B"/>
                          </a:solidFill>
                          <a:latin typeface="Poppins" panose="00000500000000000000" pitchFamily="2" charset="0"/>
                          <a:cs typeface="Poppins" panose="00000500000000000000" pitchFamily="2" charset="0"/>
                        </a:rPr>
                        <a:t>x</a:t>
                      </a:r>
                      <a:endParaRPr lang="en-GB">
                        <a:solidFill>
                          <a:srgbClr val="28265B"/>
                        </a:solidFill>
                        <a:latin typeface="Poppins" panose="00000500000000000000" pitchFamily="2" charset="0"/>
                        <a:cs typeface="Poppins" panose="000005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a:solidFill>
                            <a:srgbClr val="28265B"/>
                          </a:solidFill>
                          <a:latin typeface="Poppins" panose="00000500000000000000" pitchFamily="2" charset="0"/>
                          <a:cs typeface="Poppins" panose="00000500000000000000" pitchFamily="2" charset="0"/>
                        </a:rPr>
                        <a:t>Blue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1749989"/>
                  </a:ext>
                </a:extLst>
              </a:tr>
              <a:tr h="306000">
                <a:tc>
                  <a:txBody>
                    <a:bodyPr/>
                    <a:lstStyle/>
                    <a:p>
                      <a:pPr algn="ctr"/>
                      <a:r>
                        <a:rPr lang="en-GB" sz="1400">
                          <a:solidFill>
                            <a:srgbClr val="28265B"/>
                          </a:solidFill>
                          <a:latin typeface="Poppins" panose="00000500000000000000" pitchFamily="2" charset="0"/>
                          <a:cs typeface="Poppins" panose="00000500000000000000" pitchFamily="2" charset="0"/>
                        </a:rPr>
                        <a:t>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1800" b="1">
                          <a:solidFill>
                            <a:srgbClr val="28265B"/>
                          </a:solidFill>
                          <a:latin typeface="Poppins" panose="00000500000000000000" pitchFamily="2" charset="0"/>
                          <a:cs typeface="Poppins" panose="00000500000000000000" pitchFamily="2" charset="0"/>
                        </a:rPr>
                        <a:t>x</a:t>
                      </a:r>
                      <a:endParaRPr lang="en-GB">
                        <a:solidFill>
                          <a:srgbClr val="28265B"/>
                        </a:solidFill>
                        <a:latin typeface="Poppins" panose="00000500000000000000" pitchFamily="2" charset="0"/>
                        <a:cs typeface="Poppins" panose="000005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a:solidFill>
                            <a:srgbClr val="28265B"/>
                          </a:solidFill>
                          <a:latin typeface="Poppins" panose="00000500000000000000" pitchFamily="2" charset="0"/>
                          <a:cs typeface="Poppins" panose="00000500000000000000" pitchFamily="2" charset="0"/>
                        </a:rPr>
                        <a:t>Green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2985366"/>
                  </a:ext>
                </a:extLst>
              </a:tr>
              <a:tr h="306000">
                <a:tc>
                  <a:txBody>
                    <a:bodyPr/>
                    <a:lstStyle/>
                    <a:p>
                      <a:pPr algn="ctr"/>
                      <a:r>
                        <a:rPr lang="en-GB" sz="1400">
                          <a:solidFill>
                            <a:srgbClr val="28265B"/>
                          </a:solidFill>
                          <a:latin typeface="Poppins" panose="00000500000000000000" pitchFamily="2" charset="0"/>
                          <a:cs typeface="Poppins" panose="00000500000000000000" pitchFamily="2" charset="0"/>
                        </a:rPr>
                        <a:t>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rgbClr val="28265B"/>
                        </a:solidFill>
                        <a:latin typeface="Poppins" panose="00000500000000000000" pitchFamily="2" charset="0"/>
                        <a:cs typeface="Poppins" panose="000005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a:solidFill>
                            <a:srgbClr val="28265B"/>
                          </a:solidFill>
                          <a:latin typeface="Poppins" panose="00000500000000000000" pitchFamily="2" charset="0"/>
                          <a:cs typeface="Poppins" panose="00000500000000000000" pitchFamily="2" charset="0"/>
                        </a:rPr>
                        <a:t>Green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4505164"/>
                  </a:ext>
                </a:extLst>
              </a:tr>
            </a:tbl>
          </a:graphicData>
        </a:graphic>
      </p:graphicFrame>
      <p:graphicFrame>
        <p:nvGraphicFramePr>
          <p:cNvPr id="3" name="Table 6">
            <a:extLst>
              <a:ext uri="{FF2B5EF4-FFF2-40B4-BE49-F238E27FC236}">
                <a16:creationId xmlns:a16="http://schemas.microsoft.com/office/drawing/2014/main" id="{3B70F5C2-31DB-4432-B692-FD6E443CA222}"/>
              </a:ext>
            </a:extLst>
          </p:cNvPr>
          <p:cNvGraphicFramePr>
            <a:graphicFrameLocks noGrp="1"/>
          </p:cNvGraphicFramePr>
          <p:nvPr/>
        </p:nvGraphicFramePr>
        <p:xfrm>
          <a:off x="6999977" y="1390343"/>
          <a:ext cx="3820062" cy="2472880"/>
        </p:xfrm>
        <a:graphic>
          <a:graphicData uri="http://schemas.openxmlformats.org/drawingml/2006/table">
            <a:tbl>
              <a:tblPr>
                <a:tableStyleId>{5C22544A-7EE6-4342-B048-85BDC9FD1C3A}</a:tableStyleId>
              </a:tblPr>
              <a:tblGrid>
                <a:gridCol w="1910031">
                  <a:extLst>
                    <a:ext uri="{9D8B030D-6E8A-4147-A177-3AD203B41FA5}">
                      <a16:colId xmlns:a16="http://schemas.microsoft.com/office/drawing/2014/main" val="294475437"/>
                    </a:ext>
                  </a:extLst>
                </a:gridCol>
                <a:gridCol w="1910031">
                  <a:extLst>
                    <a:ext uri="{9D8B030D-6E8A-4147-A177-3AD203B41FA5}">
                      <a16:colId xmlns:a16="http://schemas.microsoft.com/office/drawing/2014/main" val="1581828988"/>
                    </a:ext>
                  </a:extLst>
                </a:gridCol>
              </a:tblGrid>
              <a:tr h="494576">
                <a:tc gridSpan="2">
                  <a:txBody>
                    <a:bodyPr/>
                    <a:lstStyle/>
                    <a:p>
                      <a:pPr algn="ctr"/>
                      <a:r>
                        <a:rPr lang="en-GB" b="1">
                          <a:solidFill>
                            <a:srgbClr val="28265B"/>
                          </a:solidFill>
                          <a:latin typeface="Poppins" panose="00000500000000000000" pitchFamily="2" charset="0"/>
                          <a:cs typeface="Poppins" panose="00000500000000000000" pitchFamily="2" charset="0"/>
                        </a:rPr>
                        <a:t>Total number of '</a:t>
                      </a:r>
                      <a:r>
                        <a:rPr lang="en-GB" b="1">
                          <a:solidFill>
                            <a:srgbClr val="18AAE2"/>
                          </a:solidFill>
                          <a:latin typeface="Poppins" panose="00000500000000000000" pitchFamily="2" charset="0"/>
                          <a:cs typeface="Poppins" panose="00000500000000000000" pitchFamily="2" charset="0"/>
                        </a:rPr>
                        <a:t>Yes</a:t>
                      </a:r>
                      <a:r>
                        <a:rPr lang="en-GB" b="1">
                          <a:solidFill>
                            <a:srgbClr val="28265B"/>
                          </a:solidFill>
                          <a:latin typeface="Poppins" panose="00000500000000000000" pitchFamily="2" charset="0"/>
                          <a:cs typeface="Poppins" panose="00000500000000000000" pitchFamily="2" charset="0"/>
                        </a:rPr>
                        <a:t>' cards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4564698"/>
                  </a:ext>
                </a:extLst>
              </a:tr>
              <a:tr h="494576">
                <a:tc>
                  <a:txBody>
                    <a:bodyPr/>
                    <a:lstStyle/>
                    <a:p>
                      <a:pPr lvl="0" algn="ctr"/>
                      <a:r>
                        <a:rPr lang="en-GB">
                          <a:solidFill>
                            <a:srgbClr val="FF0000"/>
                          </a:solidFill>
                          <a:latin typeface="Poppins" panose="00000500000000000000" pitchFamily="2" charset="0"/>
                          <a:cs typeface="Poppins" panose="00000500000000000000" pitchFamily="2" charset="0"/>
                        </a:rPr>
                        <a:t>Reds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a:solidFill>
                            <a:srgbClr val="28265B"/>
                          </a:solidFill>
                          <a:latin typeface="Poppins" panose="00000500000000000000" pitchFamily="2" charset="0"/>
                          <a:cs typeface="Poppins" panose="00000500000000000000" pitchFamily="2"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2615642"/>
                  </a:ext>
                </a:extLst>
              </a:tr>
              <a:tr h="494576">
                <a:tc>
                  <a:txBody>
                    <a:bodyPr/>
                    <a:lstStyle/>
                    <a:p>
                      <a:pPr lvl="0" algn="ctr"/>
                      <a:r>
                        <a:rPr lang="en-GB">
                          <a:solidFill>
                            <a:srgbClr val="FFFF00"/>
                          </a:solidFill>
                          <a:highlight>
                            <a:srgbClr val="C0C0C0"/>
                          </a:highlight>
                          <a:latin typeface="Poppins" panose="00000500000000000000" pitchFamily="2" charset="0"/>
                          <a:cs typeface="Poppins" panose="00000500000000000000" pitchFamily="2" charset="0"/>
                        </a:rPr>
                        <a:t>Yellows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a:solidFill>
                            <a:srgbClr val="28265B"/>
                          </a:solidFill>
                          <a:latin typeface="Poppins" panose="00000500000000000000" pitchFamily="2" charset="0"/>
                          <a:cs typeface="Poppins" panose="00000500000000000000" pitchFamily="2"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3053593"/>
                  </a:ext>
                </a:extLst>
              </a:tr>
              <a:tr h="494576">
                <a:tc>
                  <a:txBody>
                    <a:bodyPr/>
                    <a:lstStyle/>
                    <a:p>
                      <a:pPr lvl="0" algn="ctr"/>
                      <a:r>
                        <a:rPr lang="en-GB">
                          <a:solidFill>
                            <a:srgbClr val="00B050"/>
                          </a:solidFill>
                          <a:latin typeface="Poppins" panose="00000500000000000000" pitchFamily="2" charset="0"/>
                          <a:cs typeface="Poppins" panose="00000500000000000000" pitchFamily="2" charset="0"/>
                        </a:rPr>
                        <a:t>Greens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a:solidFill>
                            <a:srgbClr val="28265B"/>
                          </a:solidFill>
                          <a:latin typeface="Poppins" panose="00000500000000000000" pitchFamily="2" charset="0"/>
                          <a:cs typeface="Poppins" panose="00000500000000000000" pitchFamily="2"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940240"/>
                  </a:ext>
                </a:extLst>
              </a:tr>
              <a:tr h="494576">
                <a:tc>
                  <a:txBody>
                    <a:bodyPr/>
                    <a:lstStyle/>
                    <a:p>
                      <a:pPr lvl="0" algn="ctr"/>
                      <a:r>
                        <a:rPr lang="en-GB">
                          <a:solidFill>
                            <a:schemeClr val="accent1">
                              <a:lumMod val="75000"/>
                            </a:schemeClr>
                          </a:solidFill>
                          <a:latin typeface="Poppins" panose="00000500000000000000" pitchFamily="2" charset="0"/>
                          <a:cs typeface="Poppins" panose="00000500000000000000" pitchFamily="2" charset="0"/>
                        </a:rPr>
                        <a:t>Blues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a:solidFill>
                            <a:srgbClr val="28265B"/>
                          </a:solidFill>
                          <a:latin typeface="Poppins" panose="00000500000000000000" pitchFamily="2" charset="0"/>
                          <a:cs typeface="Poppins" panose="00000500000000000000" pitchFamily="2"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351175"/>
                  </a:ext>
                </a:extLst>
              </a:tr>
            </a:tbl>
          </a:graphicData>
        </a:graphic>
      </p:graphicFrame>
      <p:pic>
        <p:nvPicPr>
          <p:cNvPr id="10" name="Graphic 9" descr="Checkmark">
            <a:extLst>
              <a:ext uri="{FF2B5EF4-FFF2-40B4-BE49-F238E27FC236}">
                <a16:creationId xmlns:a16="http://schemas.microsoft.com/office/drawing/2014/main" id="{640170BB-66CF-457B-AC17-EDF9024D7B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20482" y="1653583"/>
            <a:ext cx="318357" cy="318357"/>
          </a:xfrm>
          <a:prstGeom prst="rect">
            <a:avLst/>
          </a:prstGeom>
        </p:spPr>
      </p:pic>
      <p:pic>
        <p:nvPicPr>
          <p:cNvPr id="11" name="Graphic 10" descr="Checkmark">
            <a:extLst>
              <a:ext uri="{FF2B5EF4-FFF2-40B4-BE49-F238E27FC236}">
                <a16:creationId xmlns:a16="http://schemas.microsoft.com/office/drawing/2014/main" id="{A2BF05A9-58D0-41D5-81CE-03867B09BE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08471" y="1943434"/>
            <a:ext cx="318357" cy="318357"/>
          </a:xfrm>
          <a:prstGeom prst="rect">
            <a:avLst/>
          </a:prstGeom>
        </p:spPr>
      </p:pic>
      <p:pic>
        <p:nvPicPr>
          <p:cNvPr id="12" name="Graphic 11" descr="Checkmark">
            <a:extLst>
              <a:ext uri="{FF2B5EF4-FFF2-40B4-BE49-F238E27FC236}">
                <a16:creationId xmlns:a16="http://schemas.microsoft.com/office/drawing/2014/main" id="{0279A971-7153-4619-8BF1-193DB31A25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08471" y="1335226"/>
            <a:ext cx="318357" cy="318357"/>
          </a:xfrm>
          <a:prstGeom prst="rect">
            <a:avLst/>
          </a:prstGeom>
        </p:spPr>
      </p:pic>
      <p:pic>
        <p:nvPicPr>
          <p:cNvPr id="13" name="Graphic 12" descr="Checkmark">
            <a:extLst>
              <a:ext uri="{FF2B5EF4-FFF2-40B4-BE49-F238E27FC236}">
                <a16:creationId xmlns:a16="http://schemas.microsoft.com/office/drawing/2014/main" id="{EFBC2E78-7165-4135-8DAE-891A6D2A8A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08471" y="3190560"/>
            <a:ext cx="318357" cy="318357"/>
          </a:xfrm>
          <a:prstGeom prst="rect">
            <a:avLst/>
          </a:prstGeom>
        </p:spPr>
      </p:pic>
      <p:pic>
        <p:nvPicPr>
          <p:cNvPr id="14" name="Graphic 13" descr="Checkmark">
            <a:extLst>
              <a:ext uri="{FF2B5EF4-FFF2-40B4-BE49-F238E27FC236}">
                <a16:creationId xmlns:a16="http://schemas.microsoft.com/office/drawing/2014/main" id="{9245548E-7B8A-4175-8177-9329346728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08471" y="5945422"/>
            <a:ext cx="318357" cy="318357"/>
          </a:xfrm>
          <a:prstGeom prst="rect">
            <a:avLst/>
          </a:prstGeom>
        </p:spPr>
      </p:pic>
      <p:pic>
        <p:nvPicPr>
          <p:cNvPr id="15" name="Graphic 14" descr="Checkmark">
            <a:extLst>
              <a:ext uri="{FF2B5EF4-FFF2-40B4-BE49-F238E27FC236}">
                <a16:creationId xmlns:a16="http://schemas.microsoft.com/office/drawing/2014/main" id="{31ED207E-3729-4256-AB5E-096863FD67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20482" y="4079520"/>
            <a:ext cx="318357" cy="318357"/>
          </a:xfrm>
          <a:prstGeom prst="rect">
            <a:avLst/>
          </a:prstGeom>
        </p:spPr>
      </p:pic>
      <p:pic>
        <p:nvPicPr>
          <p:cNvPr id="16" name="Graphic 15" descr="Checkmark">
            <a:extLst>
              <a:ext uri="{FF2B5EF4-FFF2-40B4-BE49-F238E27FC236}">
                <a16:creationId xmlns:a16="http://schemas.microsoft.com/office/drawing/2014/main" id="{5107F93C-23C6-4F11-92CC-28BFC301CB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08471" y="4397877"/>
            <a:ext cx="318357" cy="318357"/>
          </a:xfrm>
          <a:prstGeom prst="rect">
            <a:avLst/>
          </a:prstGeom>
        </p:spPr>
      </p:pic>
      <p:pic>
        <p:nvPicPr>
          <p:cNvPr id="17" name="Graphic 16" descr="Checkmark">
            <a:extLst>
              <a:ext uri="{FF2B5EF4-FFF2-40B4-BE49-F238E27FC236}">
                <a16:creationId xmlns:a16="http://schemas.microsoft.com/office/drawing/2014/main" id="{EC8CC29F-3F90-428A-9F68-B4D15BBE42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20482" y="5006085"/>
            <a:ext cx="318357" cy="318357"/>
          </a:xfrm>
          <a:prstGeom prst="rect">
            <a:avLst/>
          </a:prstGeom>
        </p:spPr>
      </p:pic>
      <p:pic>
        <p:nvPicPr>
          <p:cNvPr id="18" name="Graphic 17" descr="Checkmark">
            <a:extLst>
              <a:ext uri="{FF2B5EF4-FFF2-40B4-BE49-F238E27FC236}">
                <a16:creationId xmlns:a16="http://schemas.microsoft.com/office/drawing/2014/main" id="{F38CF7CB-4774-4395-B816-4CB65B95EF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08471" y="2857313"/>
            <a:ext cx="318357" cy="318357"/>
          </a:xfrm>
          <a:prstGeom prst="rect">
            <a:avLst/>
          </a:prstGeom>
        </p:spPr>
      </p:pic>
      <p:sp>
        <p:nvSpPr>
          <p:cNvPr id="20" name="TextBox 5">
            <a:extLst>
              <a:ext uri="{FF2B5EF4-FFF2-40B4-BE49-F238E27FC236}">
                <a16:creationId xmlns:a16="http://schemas.microsoft.com/office/drawing/2014/main" id="{F5E5DB48-EDD3-814F-ADCB-A00CDA479013}"/>
              </a:ext>
            </a:extLst>
          </p:cNvPr>
          <p:cNvSpPr txBox="1"/>
          <p:nvPr/>
        </p:nvSpPr>
        <p:spPr>
          <a:xfrm>
            <a:off x="2221922" y="326911"/>
            <a:ext cx="7748153" cy="764633"/>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defTabSz="410765">
              <a:defRPr sz="3600" b="1">
                <a:solidFill>
                  <a:srgbClr val="0D3E56"/>
                </a:solidFill>
                <a:latin typeface="Helvetica Neue"/>
                <a:ea typeface="Helvetica Neue"/>
                <a:cs typeface="Helvetica Neue"/>
                <a:sym typeface="Helvetica Neue"/>
              </a:defRPr>
            </a:lvl1pPr>
          </a:lstStyle>
          <a:p>
            <a:pPr algn="ctr"/>
            <a:r>
              <a:rPr sz="4500">
                <a:solidFill>
                  <a:srgbClr val="28265B"/>
                </a:solidFill>
                <a:latin typeface="Poppins" panose="00000500000000000000" pitchFamily="2" charset="0"/>
                <a:cs typeface="Poppins" panose="00000500000000000000" pitchFamily="2" charset="0"/>
              </a:rPr>
              <a:t>C-me</a:t>
            </a:r>
            <a:r>
              <a:rPr lang="en-GB" sz="4500">
                <a:solidFill>
                  <a:srgbClr val="28265B"/>
                </a:solidFill>
                <a:latin typeface="Poppins" panose="00000500000000000000" pitchFamily="2" charset="0"/>
                <a:cs typeface="Poppins" panose="00000500000000000000" pitchFamily="2" charset="0"/>
              </a:rPr>
              <a:t> virtual card game</a:t>
            </a:r>
            <a:endParaRPr sz="4500">
              <a:solidFill>
                <a:srgbClr val="28265B"/>
              </a:solidFill>
              <a:latin typeface="Poppins" panose="00000500000000000000" pitchFamily="2" charset="0"/>
              <a:cs typeface="Poppins" panose="00000500000000000000" pitchFamily="2" charset="0"/>
            </a:endParaRPr>
          </a:p>
        </p:txBody>
      </p:sp>
      <p:pic>
        <p:nvPicPr>
          <p:cNvPr id="2" name="Picture 1" descr="Graphical user interface, text, application, email&#10;&#10;Description automatically generated">
            <a:extLst>
              <a:ext uri="{FF2B5EF4-FFF2-40B4-BE49-F238E27FC236}">
                <a16:creationId xmlns:a16="http://schemas.microsoft.com/office/drawing/2014/main" id="{F2B89344-DE3C-9122-6FB8-C899127DFD96}"/>
              </a:ext>
            </a:extLst>
          </p:cNvPr>
          <p:cNvPicPr>
            <a:picLocks noChangeAspect="1"/>
          </p:cNvPicPr>
          <p:nvPr/>
        </p:nvPicPr>
        <p:blipFill rotWithShape="1">
          <a:blip r:embed="rId5">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pic>
        <p:nvPicPr>
          <p:cNvPr id="5" name="Picture 4" descr="Logo, icon&#10;&#10;Description automatically generated with medium confidence">
            <a:extLst>
              <a:ext uri="{FF2B5EF4-FFF2-40B4-BE49-F238E27FC236}">
                <a16:creationId xmlns:a16="http://schemas.microsoft.com/office/drawing/2014/main" id="{AA21674F-32AA-0CED-D551-2649A5FADB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2847767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6">
            <a:extLst>
              <a:ext uri="{FF2B5EF4-FFF2-40B4-BE49-F238E27FC236}">
                <a16:creationId xmlns:a16="http://schemas.microsoft.com/office/drawing/2014/main" id="{ADDE799C-7F0B-44E6-BF69-6880A2D423B3}"/>
              </a:ext>
            </a:extLst>
          </p:cNvPr>
          <p:cNvSpPr txBox="1"/>
          <p:nvPr/>
        </p:nvSpPr>
        <p:spPr>
          <a:xfrm>
            <a:off x="1768554" y="2028876"/>
            <a:ext cx="6114043" cy="318357"/>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defTabSz="410765">
              <a:defRPr sz="1200" b="1">
                <a:solidFill>
                  <a:srgbClr val="0D3E56"/>
                </a:solidFill>
                <a:latin typeface="Helvetica Neue"/>
                <a:ea typeface="Helvetica Neue"/>
                <a:cs typeface="Helvetica Neue"/>
                <a:sym typeface="Helvetica Neue"/>
              </a:defRPr>
            </a:lvl1pPr>
          </a:lstStyle>
          <a:p>
            <a:endParaRPr sz="1600"/>
          </a:p>
        </p:txBody>
      </p:sp>
      <p:sp>
        <p:nvSpPr>
          <p:cNvPr id="10" name="TextBox 6">
            <a:extLst>
              <a:ext uri="{FF2B5EF4-FFF2-40B4-BE49-F238E27FC236}">
                <a16:creationId xmlns:a16="http://schemas.microsoft.com/office/drawing/2014/main" id="{15186C70-DA25-460A-8D76-82B442F9EAF1}"/>
              </a:ext>
            </a:extLst>
          </p:cNvPr>
          <p:cNvSpPr txBox="1"/>
          <p:nvPr/>
        </p:nvSpPr>
        <p:spPr>
          <a:xfrm>
            <a:off x="1554380" y="2466367"/>
            <a:ext cx="9018097" cy="379912"/>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defTabSz="410765">
              <a:defRPr sz="1200" b="1">
                <a:solidFill>
                  <a:srgbClr val="0D3E56"/>
                </a:solidFill>
                <a:latin typeface="Helvetica Neue"/>
                <a:ea typeface="Helvetica Neue"/>
                <a:cs typeface="Helvetica Neue"/>
                <a:sym typeface="Helvetica Neue"/>
              </a:defRPr>
            </a:lvl1pPr>
          </a:lstStyle>
          <a:p>
            <a:r>
              <a:rPr lang="en-GB" sz="2000" b="0">
                <a:solidFill>
                  <a:srgbClr val="28265B"/>
                </a:solidFill>
                <a:latin typeface="Poppins" panose="00000500000000000000" pitchFamily="2" charset="0"/>
                <a:cs typeface="Poppins" panose="00000500000000000000" pitchFamily="2" charset="0"/>
              </a:rPr>
              <a:t>How many different colour cards have you ticked? </a:t>
            </a:r>
          </a:p>
        </p:txBody>
      </p:sp>
      <p:sp>
        <p:nvSpPr>
          <p:cNvPr id="7" name="TextBox 6">
            <a:extLst>
              <a:ext uri="{FF2B5EF4-FFF2-40B4-BE49-F238E27FC236}">
                <a16:creationId xmlns:a16="http://schemas.microsoft.com/office/drawing/2014/main" id="{D6D9DA6F-2349-4C4E-9989-C6452C787058}"/>
              </a:ext>
            </a:extLst>
          </p:cNvPr>
          <p:cNvSpPr txBox="1"/>
          <p:nvPr/>
        </p:nvSpPr>
        <p:spPr>
          <a:xfrm>
            <a:off x="1554380" y="3231021"/>
            <a:ext cx="9018097" cy="379912"/>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defTabSz="410765">
              <a:defRPr sz="1200" b="1">
                <a:solidFill>
                  <a:srgbClr val="0D3E56"/>
                </a:solidFill>
                <a:latin typeface="Helvetica Neue"/>
                <a:ea typeface="Helvetica Neue"/>
                <a:cs typeface="Helvetica Neue"/>
                <a:sym typeface="Helvetica Neue"/>
              </a:defRPr>
            </a:lvl1pPr>
          </a:lstStyle>
          <a:p>
            <a:r>
              <a:rPr lang="en-GB" sz="2000" b="0">
                <a:solidFill>
                  <a:srgbClr val="28265B"/>
                </a:solidFill>
                <a:latin typeface="Poppins" panose="00000500000000000000" pitchFamily="2" charset="0"/>
                <a:cs typeface="Poppins" panose="00000500000000000000" pitchFamily="2" charset="0"/>
              </a:rPr>
              <a:t>What do you think this tells us?	</a:t>
            </a:r>
          </a:p>
        </p:txBody>
      </p:sp>
      <p:sp>
        <p:nvSpPr>
          <p:cNvPr id="11" name="TextBox 6">
            <a:extLst>
              <a:ext uri="{FF2B5EF4-FFF2-40B4-BE49-F238E27FC236}">
                <a16:creationId xmlns:a16="http://schemas.microsoft.com/office/drawing/2014/main" id="{D5580D42-B9E8-0345-9FAB-CE90D4B39559}"/>
              </a:ext>
            </a:extLst>
          </p:cNvPr>
          <p:cNvSpPr txBox="1"/>
          <p:nvPr/>
        </p:nvSpPr>
        <p:spPr>
          <a:xfrm>
            <a:off x="8282683" y="2403024"/>
            <a:ext cx="505569" cy="441468"/>
          </a:xfrm>
          <a:prstGeom prst="rect">
            <a:avLst/>
          </a:prstGeom>
          <a:ln w="12700">
            <a:noFill/>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defTabSz="410765">
              <a:defRPr sz="1200" b="1">
                <a:solidFill>
                  <a:srgbClr val="0D3E56"/>
                </a:solidFill>
                <a:latin typeface="Helvetica Neue"/>
                <a:ea typeface="Helvetica Neue"/>
                <a:cs typeface="Helvetica Neue"/>
                <a:sym typeface="Helvetica Neue"/>
              </a:defRPr>
            </a:lvl1pPr>
          </a:lstStyle>
          <a:p>
            <a:r>
              <a:rPr lang="en-GB" sz="2400" b="0">
                <a:solidFill>
                  <a:srgbClr val="18AAE2"/>
                </a:solidFill>
                <a:latin typeface="Franklin Gothic Medium" panose="020B0603020102020204" pitchFamily="34" charset="0"/>
              </a:rPr>
              <a:t>1? </a:t>
            </a:r>
          </a:p>
        </p:txBody>
      </p:sp>
      <p:sp>
        <p:nvSpPr>
          <p:cNvPr id="12" name="TextBox 6">
            <a:extLst>
              <a:ext uri="{FF2B5EF4-FFF2-40B4-BE49-F238E27FC236}">
                <a16:creationId xmlns:a16="http://schemas.microsoft.com/office/drawing/2014/main" id="{107EE526-7906-E943-85C2-B60AD06C2BA8}"/>
              </a:ext>
            </a:extLst>
          </p:cNvPr>
          <p:cNvSpPr txBox="1"/>
          <p:nvPr/>
        </p:nvSpPr>
        <p:spPr>
          <a:xfrm>
            <a:off x="8866525" y="2411003"/>
            <a:ext cx="505569" cy="441468"/>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defTabSz="410765">
              <a:defRPr sz="1200" b="1">
                <a:solidFill>
                  <a:srgbClr val="0D3E56"/>
                </a:solidFill>
                <a:latin typeface="Helvetica Neue"/>
                <a:ea typeface="Helvetica Neue"/>
                <a:cs typeface="Helvetica Neue"/>
                <a:sym typeface="Helvetica Neue"/>
              </a:defRPr>
            </a:lvl1pPr>
          </a:lstStyle>
          <a:p>
            <a:r>
              <a:rPr lang="en-GB" sz="2400" b="0">
                <a:solidFill>
                  <a:srgbClr val="18AAE2"/>
                </a:solidFill>
                <a:latin typeface="Franklin Gothic Medium" panose="020B0603020102020204" pitchFamily="34" charset="0"/>
              </a:rPr>
              <a:t>2? </a:t>
            </a:r>
          </a:p>
        </p:txBody>
      </p:sp>
      <p:sp>
        <p:nvSpPr>
          <p:cNvPr id="13" name="TextBox 6">
            <a:extLst>
              <a:ext uri="{FF2B5EF4-FFF2-40B4-BE49-F238E27FC236}">
                <a16:creationId xmlns:a16="http://schemas.microsoft.com/office/drawing/2014/main" id="{340D3435-214F-2842-9996-5EC40FC11AB4}"/>
              </a:ext>
            </a:extLst>
          </p:cNvPr>
          <p:cNvSpPr txBox="1"/>
          <p:nvPr/>
        </p:nvSpPr>
        <p:spPr>
          <a:xfrm>
            <a:off x="9530478" y="2411003"/>
            <a:ext cx="505569" cy="441468"/>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defTabSz="410765">
              <a:defRPr sz="1200" b="1">
                <a:solidFill>
                  <a:srgbClr val="0D3E56"/>
                </a:solidFill>
                <a:latin typeface="Helvetica Neue"/>
                <a:ea typeface="Helvetica Neue"/>
                <a:cs typeface="Helvetica Neue"/>
                <a:sym typeface="Helvetica Neue"/>
              </a:defRPr>
            </a:lvl1pPr>
          </a:lstStyle>
          <a:p>
            <a:r>
              <a:rPr lang="en-GB" sz="2400" b="0">
                <a:solidFill>
                  <a:srgbClr val="18AAE2"/>
                </a:solidFill>
                <a:latin typeface="Franklin Gothic Medium" panose="020B0603020102020204" pitchFamily="34" charset="0"/>
              </a:rPr>
              <a:t>3? </a:t>
            </a:r>
          </a:p>
        </p:txBody>
      </p:sp>
      <p:sp>
        <p:nvSpPr>
          <p:cNvPr id="14" name="TextBox 6">
            <a:extLst>
              <a:ext uri="{FF2B5EF4-FFF2-40B4-BE49-F238E27FC236}">
                <a16:creationId xmlns:a16="http://schemas.microsoft.com/office/drawing/2014/main" id="{69A30754-01B5-0247-A576-878840F6E7FA}"/>
              </a:ext>
            </a:extLst>
          </p:cNvPr>
          <p:cNvSpPr txBox="1"/>
          <p:nvPr/>
        </p:nvSpPr>
        <p:spPr>
          <a:xfrm>
            <a:off x="10066908" y="2411003"/>
            <a:ext cx="505569" cy="441468"/>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defTabSz="410765">
              <a:defRPr sz="1200" b="1">
                <a:solidFill>
                  <a:srgbClr val="0D3E56"/>
                </a:solidFill>
                <a:latin typeface="Helvetica Neue"/>
                <a:ea typeface="Helvetica Neue"/>
                <a:cs typeface="Helvetica Neue"/>
                <a:sym typeface="Helvetica Neue"/>
              </a:defRPr>
            </a:lvl1pPr>
          </a:lstStyle>
          <a:p>
            <a:r>
              <a:rPr lang="en-GB" sz="2400" b="0">
                <a:solidFill>
                  <a:srgbClr val="18AAE2"/>
                </a:solidFill>
                <a:latin typeface="Franklin Gothic Medium" panose="020B0603020102020204" pitchFamily="34" charset="0"/>
              </a:rPr>
              <a:t>4? </a:t>
            </a:r>
          </a:p>
        </p:txBody>
      </p:sp>
      <p:sp>
        <p:nvSpPr>
          <p:cNvPr id="15" name="TextBox 14">
            <a:extLst>
              <a:ext uri="{FF2B5EF4-FFF2-40B4-BE49-F238E27FC236}">
                <a16:creationId xmlns:a16="http://schemas.microsoft.com/office/drawing/2014/main" id="{6091242E-94DB-9F45-A3E9-31FAFA9BA29D}"/>
              </a:ext>
            </a:extLst>
          </p:cNvPr>
          <p:cNvSpPr txBox="1"/>
          <p:nvPr/>
        </p:nvSpPr>
        <p:spPr>
          <a:xfrm>
            <a:off x="1554381" y="4048827"/>
            <a:ext cx="9018097" cy="379912"/>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defTabSz="410765">
              <a:defRPr sz="1200" b="1">
                <a:solidFill>
                  <a:srgbClr val="0D3E56"/>
                </a:solidFill>
                <a:latin typeface="Helvetica Neue"/>
                <a:ea typeface="Helvetica Neue"/>
                <a:cs typeface="Helvetica Neue"/>
                <a:sym typeface="Helvetica Neue"/>
              </a:defRPr>
            </a:lvl1pPr>
          </a:lstStyle>
          <a:p>
            <a:r>
              <a:rPr lang="en-GB" sz="2000" b="0">
                <a:solidFill>
                  <a:srgbClr val="28265B"/>
                </a:solidFill>
                <a:latin typeface="Poppins" panose="00000500000000000000" pitchFamily="2" charset="0"/>
                <a:cs typeface="Poppins" panose="00000500000000000000" pitchFamily="2" charset="0"/>
              </a:rPr>
              <a:t>What are your top </a:t>
            </a:r>
            <a:r>
              <a:rPr lang="en-GB" sz="2000" b="0" u="sng">
                <a:solidFill>
                  <a:srgbClr val="28265B"/>
                </a:solidFill>
                <a:latin typeface="Poppins" panose="00000500000000000000" pitchFamily="2" charset="0"/>
                <a:cs typeface="Poppins" panose="00000500000000000000" pitchFamily="2" charset="0"/>
              </a:rPr>
              <a:t>two</a:t>
            </a:r>
            <a:r>
              <a:rPr lang="en-GB" sz="2000" b="0">
                <a:solidFill>
                  <a:srgbClr val="28265B"/>
                </a:solidFill>
                <a:latin typeface="Poppins" panose="00000500000000000000" pitchFamily="2" charset="0"/>
                <a:cs typeface="Poppins" panose="00000500000000000000" pitchFamily="2" charset="0"/>
              </a:rPr>
              <a:t> colour cards? </a:t>
            </a:r>
          </a:p>
        </p:txBody>
      </p:sp>
      <p:sp>
        <p:nvSpPr>
          <p:cNvPr id="16" name="TextBox 5">
            <a:extLst>
              <a:ext uri="{FF2B5EF4-FFF2-40B4-BE49-F238E27FC236}">
                <a16:creationId xmlns:a16="http://schemas.microsoft.com/office/drawing/2014/main" id="{DC1507B4-83AE-B84A-B62C-385EEC7F7D47}"/>
              </a:ext>
            </a:extLst>
          </p:cNvPr>
          <p:cNvSpPr txBox="1"/>
          <p:nvPr/>
        </p:nvSpPr>
        <p:spPr>
          <a:xfrm>
            <a:off x="2408734" y="1233046"/>
            <a:ext cx="7374528" cy="764633"/>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defTabSz="410765">
              <a:defRPr sz="3600" b="1">
                <a:solidFill>
                  <a:srgbClr val="0D3E56"/>
                </a:solidFill>
                <a:latin typeface="Helvetica Neue"/>
                <a:ea typeface="Helvetica Neue"/>
                <a:cs typeface="Helvetica Neue"/>
                <a:sym typeface="Helvetica Neue"/>
              </a:defRPr>
            </a:lvl1pPr>
          </a:lstStyle>
          <a:p>
            <a:pPr algn="ctr"/>
            <a:r>
              <a:rPr sz="4500">
                <a:solidFill>
                  <a:srgbClr val="28265B"/>
                </a:solidFill>
                <a:latin typeface="Poppins" panose="00000500000000000000" pitchFamily="2" charset="0"/>
                <a:cs typeface="Poppins" panose="00000500000000000000" pitchFamily="2" charset="0"/>
              </a:rPr>
              <a:t>C-me</a:t>
            </a:r>
            <a:r>
              <a:rPr lang="en-GB" sz="4500">
                <a:solidFill>
                  <a:srgbClr val="28265B"/>
                </a:solidFill>
                <a:latin typeface="Poppins" panose="00000500000000000000" pitchFamily="2" charset="0"/>
                <a:cs typeface="Poppins" panose="00000500000000000000" pitchFamily="2" charset="0"/>
              </a:rPr>
              <a:t> virtual card game</a:t>
            </a:r>
            <a:endParaRPr sz="4500">
              <a:solidFill>
                <a:srgbClr val="28265B"/>
              </a:solidFill>
              <a:latin typeface="Poppins" panose="00000500000000000000" pitchFamily="2" charset="0"/>
              <a:cs typeface="Poppins" panose="00000500000000000000" pitchFamily="2" charset="0"/>
            </a:endParaRPr>
          </a:p>
        </p:txBody>
      </p:sp>
      <p:pic>
        <p:nvPicPr>
          <p:cNvPr id="2" name="Picture 1" descr="Graphical user interface, text, application, email&#10;&#10;Description automatically generated">
            <a:extLst>
              <a:ext uri="{FF2B5EF4-FFF2-40B4-BE49-F238E27FC236}">
                <a16:creationId xmlns:a16="http://schemas.microsoft.com/office/drawing/2014/main" id="{F94FB71A-B01D-9AB5-2EC9-E0F5BBB80BBC}"/>
              </a:ext>
            </a:extLst>
          </p:cNvPr>
          <p:cNvPicPr>
            <a:picLocks noChangeAspect="1"/>
          </p:cNvPicPr>
          <p:nvPr/>
        </p:nvPicPr>
        <p:blipFill rotWithShape="1">
          <a:blip r:embed="rId3">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pic>
        <p:nvPicPr>
          <p:cNvPr id="4" name="Picture 3" descr="Logo, icon&#10;&#10;Description automatically generated with medium confidence">
            <a:extLst>
              <a:ext uri="{FF2B5EF4-FFF2-40B4-BE49-F238E27FC236}">
                <a16:creationId xmlns:a16="http://schemas.microsoft.com/office/drawing/2014/main" id="{89200EA5-E19F-36BE-DBCF-14E924CFC3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231839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23FFED-6210-7543-9B9C-63892E9D1470}"/>
              </a:ext>
            </a:extLst>
          </p:cNvPr>
          <p:cNvSpPr txBox="1"/>
          <p:nvPr/>
        </p:nvSpPr>
        <p:spPr>
          <a:xfrm>
            <a:off x="3857466" y="1096420"/>
            <a:ext cx="4477065" cy="646331"/>
          </a:xfrm>
          <a:prstGeom prst="rect">
            <a:avLst/>
          </a:prstGeom>
          <a:noFill/>
        </p:spPr>
        <p:txBody>
          <a:bodyPr wrap="square" rtlCol="0">
            <a:spAutoFit/>
          </a:bodyPr>
          <a:lstStyle/>
          <a:p>
            <a:pPr algn="ctr"/>
            <a:r>
              <a:rPr lang="en-US" sz="3600" b="1">
                <a:solidFill>
                  <a:srgbClr val="28265B"/>
                </a:solidFill>
                <a:latin typeface="Poppins" panose="00000500000000000000" pitchFamily="2" charset="0"/>
                <a:cs typeface="Poppins" panose="00000500000000000000" pitchFamily="2" charset="0"/>
              </a:rPr>
              <a:t>Session Delivery</a:t>
            </a:r>
          </a:p>
        </p:txBody>
      </p:sp>
      <p:sp>
        <p:nvSpPr>
          <p:cNvPr id="5" name="TextBox 10">
            <a:extLst>
              <a:ext uri="{FF2B5EF4-FFF2-40B4-BE49-F238E27FC236}">
                <a16:creationId xmlns:a16="http://schemas.microsoft.com/office/drawing/2014/main" id="{540C2F52-C418-8542-85C4-838CC7624AE0}"/>
              </a:ext>
            </a:extLst>
          </p:cNvPr>
          <p:cNvSpPr txBox="1"/>
          <p:nvPr/>
        </p:nvSpPr>
        <p:spPr>
          <a:xfrm>
            <a:off x="336603" y="2683493"/>
            <a:ext cx="11518793" cy="1911581"/>
          </a:xfrm>
          <a:prstGeom prst="rect">
            <a:avLst/>
          </a:prstGeom>
          <a:ln w="12700">
            <a:miter lim="400000"/>
          </a:ln>
          <a:extLst>
            <a:ext uri="{C572A759-6A51-4108-AA02-DFA0A04FC94B}">
              <ma14:wrappingTextBoxFlag xmlns:ma14="http://schemas.microsoft.com/office/mac/drawingml/2011/main" xmlns="" val="1"/>
            </a:ext>
          </a:extLst>
        </p:spPr>
        <p:txBody>
          <a:bodyPr wrap="square" lIns="32147" tIns="32147" rIns="32147" bIns="32147" anchor="t">
            <a:spAutoFit/>
          </a:bodyPr>
          <a:lstStyle>
            <a:lvl1pPr defTabSz="321468">
              <a:defRPr sz="3000" b="1">
                <a:solidFill>
                  <a:srgbClr val="0D3E56"/>
                </a:solidFill>
                <a:latin typeface="Franklin Gothic Medium"/>
                <a:ea typeface="Franklin Gothic Medium"/>
                <a:cs typeface="Franklin Gothic Medium"/>
                <a:sym typeface="Franklin Gothic Medium"/>
              </a:defRPr>
            </a:lvl1pPr>
          </a:lstStyle>
          <a:p>
            <a:pPr marL="342900" indent="-342900">
              <a:buFont typeface="Arial" panose="020B0604020202020204" pitchFamily="34" charset="0"/>
              <a:buChar char="•"/>
            </a:pPr>
            <a:r>
              <a:rPr lang="en-GB" sz="2400" b="0">
                <a:solidFill>
                  <a:srgbClr val="28265B"/>
                </a:solidFill>
                <a:latin typeface="Poppins" panose="00000500000000000000" pitchFamily="2" charset="0"/>
                <a:cs typeface="Poppins" panose="00000500000000000000" pitchFamily="2" charset="0"/>
              </a:rPr>
              <a:t>We encourage you to </a:t>
            </a:r>
            <a:r>
              <a:rPr lang="en-GB" sz="2400">
                <a:solidFill>
                  <a:srgbClr val="28265B"/>
                </a:solidFill>
                <a:latin typeface="Poppins" panose="00000500000000000000" pitchFamily="2" charset="0"/>
                <a:cs typeface="Poppins" panose="00000500000000000000" pitchFamily="2" charset="0"/>
              </a:rPr>
              <a:t>run through </a:t>
            </a:r>
            <a:r>
              <a:rPr lang="en-GB" sz="2400" b="0">
                <a:solidFill>
                  <a:srgbClr val="28265B"/>
                </a:solidFill>
                <a:latin typeface="Poppins" panose="00000500000000000000" pitchFamily="2" charset="0"/>
                <a:cs typeface="Poppins" panose="00000500000000000000" pitchFamily="2" charset="0"/>
              </a:rPr>
              <a:t>all the slides ahead of delivering them in slideshow mode. Some slides are </a:t>
            </a:r>
            <a:r>
              <a:rPr lang="en-GB" sz="2400">
                <a:solidFill>
                  <a:srgbClr val="28265B"/>
                </a:solidFill>
                <a:latin typeface="Poppins" panose="00000500000000000000" pitchFamily="2" charset="0"/>
                <a:cs typeface="Poppins" panose="00000500000000000000" pitchFamily="2" charset="0"/>
              </a:rPr>
              <a:t>static</a:t>
            </a:r>
            <a:r>
              <a:rPr lang="en-GB" sz="2400" b="0">
                <a:solidFill>
                  <a:srgbClr val="28265B"/>
                </a:solidFill>
                <a:latin typeface="Poppins" panose="00000500000000000000" pitchFamily="2" charset="0"/>
                <a:cs typeface="Poppins" panose="00000500000000000000" pitchFamily="2" charset="0"/>
              </a:rPr>
              <a:t> and others include </a:t>
            </a:r>
            <a:r>
              <a:rPr lang="en-GB" sz="2400">
                <a:solidFill>
                  <a:srgbClr val="28265B"/>
                </a:solidFill>
                <a:latin typeface="Poppins" panose="00000500000000000000" pitchFamily="2" charset="0"/>
                <a:cs typeface="Poppins" panose="00000500000000000000" pitchFamily="2" charset="0"/>
              </a:rPr>
              <a:t>animations</a:t>
            </a:r>
            <a:r>
              <a:rPr lang="en-GB" sz="2400" b="0">
                <a:solidFill>
                  <a:srgbClr val="28265B"/>
                </a:solidFill>
                <a:latin typeface="Poppins" panose="00000500000000000000" pitchFamily="2" charset="0"/>
                <a:cs typeface="Poppins" panose="00000500000000000000" pitchFamily="2" charset="0"/>
              </a:rPr>
              <a:t>. Please check that these animations work.</a:t>
            </a:r>
          </a:p>
          <a:p>
            <a:endParaRPr lang="en-GB" sz="2400" b="0">
              <a:solidFill>
                <a:srgbClr val="28265B"/>
              </a:solidFill>
              <a:latin typeface="Poppins" panose="00000500000000000000" pitchFamily="2" charset="0"/>
              <a:cs typeface="Poppins" panose="00000500000000000000" pitchFamily="2" charset="0"/>
            </a:endParaRPr>
          </a:p>
          <a:p>
            <a:pPr marL="342900" indent="-342900">
              <a:buFont typeface="Arial" panose="020B0604020202020204" pitchFamily="34" charset="0"/>
              <a:buChar char="•"/>
            </a:pPr>
            <a:r>
              <a:rPr lang="en-GB" sz="2400" b="0">
                <a:solidFill>
                  <a:srgbClr val="28265B"/>
                </a:solidFill>
                <a:latin typeface="Poppins" panose="00000500000000000000" pitchFamily="2" charset="0"/>
                <a:cs typeface="Poppins" panose="00000500000000000000" pitchFamily="2" charset="0"/>
              </a:rPr>
              <a:t>Brief </a:t>
            </a:r>
            <a:r>
              <a:rPr lang="en-GB" sz="2400">
                <a:solidFill>
                  <a:srgbClr val="28265B"/>
                </a:solidFill>
                <a:latin typeface="Poppins" panose="00000500000000000000" pitchFamily="2" charset="0"/>
                <a:cs typeface="Poppins" panose="00000500000000000000" pitchFamily="2" charset="0"/>
              </a:rPr>
              <a:t>notes</a:t>
            </a:r>
            <a:r>
              <a:rPr lang="en-GB" sz="2400" b="0">
                <a:solidFill>
                  <a:srgbClr val="28265B"/>
                </a:solidFill>
                <a:latin typeface="Poppins" panose="00000500000000000000" pitchFamily="2" charset="0"/>
                <a:cs typeface="Poppins" panose="00000500000000000000" pitchFamily="2" charset="0"/>
              </a:rPr>
              <a:t> are provided below each slide to give delivery guidance.</a:t>
            </a:r>
          </a:p>
        </p:txBody>
      </p:sp>
      <p:sp>
        <p:nvSpPr>
          <p:cNvPr id="2" name="TextBox 1">
            <a:extLst>
              <a:ext uri="{FF2B5EF4-FFF2-40B4-BE49-F238E27FC236}">
                <a16:creationId xmlns:a16="http://schemas.microsoft.com/office/drawing/2014/main" id="{933B3D97-8044-1346-995A-88CE8E945D4B}"/>
              </a:ext>
            </a:extLst>
          </p:cNvPr>
          <p:cNvSpPr txBox="1"/>
          <p:nvPr/>
        </p:nvSpPr>
        <p:spPr>
          <a:xfrm>
            <a:off x="7647709" y="6830291"/>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557649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 name="TextBox 5">
            <a:extLst>
              <a:ext uri="{FF2B5EF4-FFF2-40B4-BE49-F238E27FC236}">
                <a16:creationId xmlns:a16="http://schemas.microsoft.com/office/drawing/2014/main" id="{F1026DD4-72F1-48ED-A8D8-CC545E353472}"/>
              </a:ext>
            </a:extLst>
          </p:cNvPr>
          <p:cNvSpPr txBox="1"/>
          <p:nvPr/>
        </p:nvSpPr>
        <p:spPr>
          <a:xfrm>
            <a:off x="3382617" y="628030"/>
            <a:ext cx="5526396" cy="764633"/>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defTabSz="410765">
              <a:defRPr sz="3600" b="1">
                <a:solidFill>
                  <a:srgbClr val="0D3E56"/>
                </a:solidFill>
                <a:latin typeface="Helvetica Neue"/>
                <a:ea typeface="Helvetica Neue"/>
                <a:cs typeface="Helvetica Neue"/>
                <a:sym typeface="Helvetica Neue"/>
              </a:defRPr>
            </a:lvl1pPr>
          </a:lstStyle>
          <a:p>
            <a:pPr algn="ctr"/>
            <a:r>
              <a:rPr sz="4500">
                <a:solidFill>
                  <a:srgbClr val="28265B"/>
                </a:solidFill>
                <a:latin typeface="Poppins" panose="00000500000000000000" pitchFamily="2" charset="0"/>
                <a:cs typeface="Poppins" panose="00000500000000000000" pitchFamily="2" charset="0"/>
              </a:rPr>
              <a:t>C-me</a:t>
            </a:r>
            <a:r>
              <a:rPr lang="en-GB" sz="4500">
                <a:solidFill>
                  <a:srgbClr val="28265B"/>
                </a:solidFill>
                <a:latin typeface="Poppins" panose="00000500000000000000" pitchFamily="2" charset="0"/>
                <a:cs typeface="Poppins" panose="00000500000000000000" pitchFamily="2" charset="0"/>
              </a:rPr>
              <a:t> card game</a:t>
            </a:r>
            <a:endParaRPr sz="4500">
              <a:solidFill>
                <a:srgbClr val="28265B"/>
              </a:solidFill>
              <a:latin typeface="Poppins" panose="00000500000000000000" pitchFamily="2" charset="0"/>
              <a:cs typeface="Poppins" panose="00000500000000000000" pitchFamily="2" charset="0"/>
            </a:endParaRPr>
          </a:p>
        </p:txBody>
      </p:sp>
      <p:sp>
        <p:nvSpPr>
          <p:cNvPr id="37" name="TextBox 6">
            <a:extLst>
              <a:ext uri="{FF2B5EF4-FFF2-40B4-BE49-F238E27FC236}">
                <a16:creationId xmlns:a16="http://schemas.microsoft.com/office/drawing/2014/main" id="{ADDE799C-7F0B-44E6-BF69-6880A2D423B3}"/>
              </a:ext>
            </a:extLst>
          </p:cNvPr>
          <p:cNvSpPr txBox="1"/>
          <p:nvPr/>
        </p:nvSpPr>
        <p:spPr>
          <a:xfrm>
            <a:off x="1768554" y="2028876"/>
            <a:ext cx="6114043" cy="318357"/>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defTabSz="410765">
              <a:defRPr sz="1200" b="1">
                <a:solidFill>
                  <a:srgbClr val="0D3E56"/>
                </a:solidFill>
                <a:latin typeface="Helvetica Neue"/>
                <a:ea typeface="Helvetica Neue"/>
                <a:cs typeface="Helvetica Neue"/>
                <a:sym typeface="Helvetica Neue"/>
              </a:defRPr>
            </a:lvl1pPr>
          </a:lstStyle>
          <a:p>
            <a:endParaRPr sz="1600"/>
          </a:p>
        </p:txBody>
      </p:sp>
      <p:pic>
        <p:nvPicPr>
          <p:cNvPr id="11" name="Picture 10">
            <a:extLst>
              <a:ext uri="{FF2B5EF4-FFF2-40B4-BE49-F238E27FC236}">
                <a16:creationId xmlns:a16="http://schemas.microsoft.com/office/drawing/2014/main" id="{0922B0FF-D709-4B29-B802-10E3829607F0}"/>
              </a:ext>
            </a:extLst>
          </p:cNvPr>
          <p:cNvPicPr>
            <a:picLocks noChangeAspect="1"/>
          </p:cNvPicPr>
          <p:nvPr/>
        </p:nvPicPr>
        <p:blipFill rotWithShape="1">
          <a:blip r:embed="rId3">
            <a:extLst>
              <a:ext uri="{28A0092B-C50C-407E-A947-70E740481C1C}">
                <a14:useLocalDpi xmlns:a14="http://schemas.microsoft.com/office/drawing/2010/main" val="0"/>
              </a:ext>
            </a:extLst>
          </a:blip>
          <a:srcRect t="6334" r="737"/>
          <a:stretch/>
        </p:blipFill>
        <p:spPr>
          <a:xfrm>
            <a:off x="3126324" y="1628558"/>
            <a:ext cx="6038983" cy="43446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descr="Graphical user interface, text, application, email&#10;&#10;Description automatically generated">
            <a:extLst>
              <a:ext uri="{FF2B5EF4-FFF2-40B4-BE49-F238E27FC236}">
                <a16:creationId xmlns:a16="http://schemas.microsoft.com/office/drawing/2014/main" id="{30279B2F-0E92-FF18-94EB-AC7CD306CDD7}"/>
              </a:ext>
            </a:extLst>
          </p:cNvPr>
          <p:cNvPicPr>
            <a:picLocks noChangeAspect="1"/>
          </p:cNvPicPr>
          <p:nvPr/>
        </p:nvPicPr>
        <p:blipFill rotWithShape="1">
          <a:blip r:embed="rId4">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pic>
        <p:nvPicPr>
          <p:cNvPr id="4" name="Picture 3" descr="Logo, icon&#10;&#10;Description automatically generated with medium confidence">
            <a:extLst>
              <a:ext uri="{FF2B5EF4-FFF2-40B4-BE49-F238E27FC236}">
                <a16:creationId xmlns:a16="http://schemas.microsoft.com/office/drawing/2014/main" id="{E751F315-D0F5-5DB4-1A72-2D85D5B860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3169259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5" descr="Picture 5">
            <a:extLst>
              <a:ext uri="{FF2B5EF4-FFF2-40B4-BE49-F238E27FC236}">
                <a16:creationId xmlns:a16="http://schemas.microsoft.com/office/drawing/2014/main" id="{8988D29A-71E4-44CB-A44C-17AD95BE10A3}"/>
              </a:ext>
            </a:extLst>
          </p:cNvPr>
          <p:cNvPicPr>
            <a:picLocks noChangeAspect="1"/>
          </p:cNvPicPr>
          <p:nvPr/>
        </p:nvPicPr>
        <p:blipFill>
          <a:blip r:embed="rId3"/>
          <a:srcRect l="994" t="999" r="952" b="999"/>
          <a:stretch>
            <a:fillRect/>
          </a:stretch>
        </p:blipFill>
        <p:spPr>
          <a:xfrm>
            <a:off x="4229101" y="1631504"/>
            <a:ext cx="3735835" cy="3733826"/>
          </a:xfrm>
          <a:custGeom>
            <a:avLst/>
            <a:gdLst/>
            <a:ahLst/>
            <a:cxnLst>
              <a:cxn ang="0">
                <a:pos x="wd2" y="hd2"/>
              </a:cxn>
              <a:cxn ang="5400000">
                <a:pos x="wd2" y="hd2"/>
              </a:cxn>
              <a:cxn ang="10800000">
                <a:pos x="wd2" y="hd2"/>
              </a:cxn>
              <a:cxn ang="16200000">
                <a:pos x="wd2" y="hd2"/>
              </a:cxn>
            </a:cxnLst>
            <a:rect l="0" t="0" r="r" b="b"/>
            <a:pathLst>
              <a:path w="21374" h="21463" extrusionOk="0">
                <a:moveTo>
                  <a:pt x="10584" y="0"/>
                </a:moveTo>
                <a:cubicBezTo>
                  <a:pt x="7913" y="21"/>
                  <a:pt x="5224" y="1035"/>
                  <a:pt x="3121" y="3139"/>
                </a:cubicBezTo>
                <a:cubicBezTo>
                  <a:pt x="957" y="5303"/>
                  <a:pt x="-138" y="8175"/>
                  <a:pt x="14" y="11279"/>
                </a:cubicBezTo>
                <a:cubicBezTo>
                  <a:pt x="257" y="16231"/>
                  <a:pt x="3625" y="20210"/>
                  <a:pt x="8484" y="21290"/>
                </a:cubicBezTo>
                <a:cubicBezTo>
                  <a:pt x="9745" y="21570"/>
                  <a:pt x="12287" y="21500"/>
                  <a:pt x="13482" y="21153"/>
                </a:cubicBezTo>
                <a:cubicBezTo>
                  <a:pt x="17367" y="20024"/>
                  <a:pt x="20095" y="17252"/>
                  <a:pt x="21095" y="13412"/>
                </a:cubicBezTo>
                <a:cubicBezTo>
                  <a:pt x="21367" y="12371"/>
                  <a:pt x="21462" y="10161"/>
                  <a:pt x="21284" y="9044"/>
                </a:cubicBezTo>
                <a:cubicBezTo>
                  <a:pt x="21122" y="8029"/>
                  <a:pt x="20744" y="6832"/>
                  <a:pt x="20307" y="5959"/>
                </a:cubicBezTo>
                <a:cubicBezTo>
                  <a:pt x="18357" y="2059"/>
                  <a:pt x="14488" y="-30"/>
                  <a:pt x="10584" y="0"/>
                </a:cubicBezTo>
                <a:close/>
                <a:moveTo>
                  <a:pt x="10648" y="6630"/>
                </a:moveTo>
                <a:cubicBezTo>
                  <a:pt x="11252" y="6629"/>
                  <a:pt x="11869" y="6777"/>
                  <a:pt x="12480" y="7079"/>
                </a:cubicBezTo>
                <a:cubicBezTo>
                  <a:pt x="13958" y="7810"/>
                  <a:pt x="14775" y="9107"/>
                  <a:pt x="14778" y="10732"/>
                </a:cubicBezTo>
                <a:cubicBezTo>
                  <a:pt x="14782" y="12351"/>
                  <a:pt x="13922" y="13743"/>
                  <a:pt x="12487" y="14444"/>
                </a:cubicBezTo>
                <a:cubicBezTo>
                  <a:pt x="10663" y="15334"/>
                  <a:pt x="8580" y="14804"/>
                  <a:pt x="7383" y="13148"/>
                </a:cubicBezTo>
                <a:cubicBezTo>
                  <a:pt x="6187" y="11494"/>
                  <a:pt x="6379" y="9314"/>
                  <a:pt x="7846" y="7866"/>
                </a:cubicBezTo>
                <a:cubicBezTo>
                  <a:pt x="8674" y="7049"/>
                  <a:pt x="9641" y="6632"/>
                  <a:pt x="10648" y="6630"/>
                </a:cubicBezTo>
                <a:close/>
              </a:path>
            </a:pathLst>
          </a:custGeom>
          <a:ln w="12700">
            <a:miter lim="400000"/>
          </a:ln>
        </p:spPr>
      </p:pic>
      <p:grpSp>
        <p:nvGrpSpPr>
          <p:cNvPr id="9" name="Group 8">
            <a:extLst>
              <a:ext uri="{FF2B5EF4-FFF2-40B4-BE49-F238E27FC236}">
                <a16:creationId xmlns:a16="http://schemas.microsoft.com/office/drawing/2014/main" id="{55117B54-2041-4D78-BECA-F0AECE8A3F18}"/>
              </a:ext>
            </a:extLst>
          </p:cNvPr>
          <p:cNvGrpSpPr/>
          <p:nvPr/>
        </p:nvGrpSpPr>
        <p:grpSpPr>
          <a:xfrm>
            <a:off x="1861760" y="928165"/>
            <a:ext cx="2878137" cy="2360067"/>
            <a:chOff x="432719" y="895141"/>
            <a:chExt cx="2878137" cy="2360067"/>
          </a:xfrm>
        </p:grpSpPr>
        <p:grpSp>
          <p:nvGrpSpPr>
            <p:cNvPr id="31" name="Group 30">
              <a:extLst>
                <a:ext uri="{FF2B5EF4-FFF2-40B4-BE49-F238E27FC236}">
                  <a16:creationId xmlns:a16="http://schemas.microsoft.com/office/drawing/2014/main" id="{915A95FF-F9A0-4120-BEC8-63C44BDFEBC2}"/>
                </a:ext>
              </a:extLst>
            </p:cNvPr>
            <p:cNvGrpSpPr/>
            <p:nvPr/>
          </p:nvGrpSpPr>
          <p:grpSpPr>
            <a:xfrm>
              <a:off x="1747347" y="922047"/>
              <a:ext cx="1030352" cy="1414745"/>
              <a:chOff x="6956632" y="907710"/>
              <a:chExt cx="1030352" cy="1414745"/>
            </a:xfrm>
          </p:grpSpPr>
          <p:pic>
            <p:nvPicPr>
              <p:cNvPr id="12" name="Picture 11">
                <a:extLst>
                  <a:ext uri="{FF2B5EF4-FFF2-40B4-BE49-F238E27FC236}">
                    <a16:creationId xmlns:a16="http://schemas.microsoft.com/office/drawing/2014/main" id="{206E34D4-B6C7-43CF-A98D-E5BEBC4A58A8}"/>
                  </a:ext>
                </a:extLst>
              </p:cNvPr>
              <p:cNvPicPr>
                <a:picLocks noChangeAspect="1"/>
              </p:cNvPicPr>
              <p:nvPr/>
            </p:nvPicPr>
            <p:blipFill>
              <a:blip r:embed="rId4"/>
              <a:stretch>
                <a:fillRect/>
              </a:stretch>
            </p:blipFill>
            <p:spPr>
              <a:xfrm>
                <a:off x="6996770" y="907710"/>
                <a:ext cx="990214" cy="1393065"/>
              </a:xfrm>
              <a:prstGeom prst="rect">
                <a:avLst/>
              </a:prstGeom>
            </p:spPr>
          </p:pic>
          <p:sp>
            <p:nvSpPr>
              <p:cNvPr id="22" name="Rectangle: Rounded Corners 21">
                <a:extLst>
                  <a:ext uri="{FF2B5EF4-FFF2-40B4-BE49-F238E27FC236}">
                    <a16:creationId xmlns:a16="http://schemas.microsoft.com/office/drawing/2014/main" id="{CB61A94E-EE98-4FB2-B4BE-39CC973C4CB2}"/>
                  </a:ext>
                </a:extLst>
              </p:cNvPr>
              <p:cNvSpPr/>
              <p:nvPr/>
            </p:nvSpPr>
            <p:spPr>
              <a:xfrm>
                <a:off x="6956632" y="911880"/>
                <a:ext cx="1012684" cy="1410575"/>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35" name="Group 34">
              <a:extLst>
                <a:ext uri="{FF2B5EF4-FFF2-40B4-BE49-F238E27FC236}">
                  <a16:creationId xmlns:a16="http://schemas.microsoft.com/office/drawing/2014/main" id="{8C154EFA-02C0-4D12-B67A-550416F6D4B6}"/>
                </a:ext>
              </a:extLst>
            </p:cNvPr>
            <p:cNvGrpSpPr/>
            <p:nvPr/>
          </p:nvGrpSpPr>
          <p:grpSpPr>
            <a:xfrm>
              <a:off x="432719" y="895141"/>
              <a:ext cx="1038442" cy="1427438"/>
              <a:chOff x="6943483" y="3860179"/>
              <a:chExt cx="1038442" cy="1427438"/>
            </a:xfrm>
          </p:grpSpPr>
          <p:pic>
            <p:nvPicPr>
              <p:cNvPr id="20" name="Picture 19">
                <a:extLst>
                  <a:ext uri="{FF2B5EF4-FFF2-40B4-BE49-F238E27FC236}">
                    <a16:creationId xmlns:a16="http://schemas.microsoft.com/office/drawing/2014/main" id="{45056700-4540-4C1F-B450-83CF22E54C25}"/>
                  </a:ext>
                </a:extLst>
              </p:cNvPr>
              <p:cNvPicPr>
                <a:picLocks noChangeAspect="1"/>
              </p:cNvPicPr>
              <p:nvPr/>
            </p:nvPicPr>
            <p:blipFill>
              <a:blip r:embed="rId5"/>
              <a:stretch>
                <a:fillRect/>
              </a:stretch>
            </p:blipFill>
            <p:spPr>
              <a:xfrm>
                <a:off x="6985278" y="3860179"/>
                <a:ext cx="996647" cy="13885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Rectangle: Rounded Corners 22">
                <a:extLst>
                  <a:ext uri="{FF2B5EF4-FFF2-40B4-BE49-F238E27FC236}">
                    <a16:creationId xmlns:a16="http://schemas.microsoft.com/office/drawing/2014/main" id="{C50D37DD-2137-406B-BE04-924555A9BBD7}"/>
                  </a:ext>
                </a:extLst>
              </p:cNvPr>
              <p:cNvSpPr/>
              <p:nvPr/>
            </p:nvSpPr>
            <p:spPr>
              <a:xfrm>
                <a:off x="6943483" y="3877042"/>
                <a:ext cx="1012684" cy="1410575"/>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46" name="Group 45">
              <a:extLst>
                <a:ext uri="{FF2B5EF4-FFF2-40B4-BE49-F238E27FC236}">
                  <a16:creationId xmlns:a16="http://schemas.microsoft.com/office/drawing/2014/main" id="{35E9AC4C-E07D-4498-A0D3-80F5CEC75AA5}"/>
                </a:ext>
              </a:extLst>
            </p:cNvPr>
            <p:cNvGrpSpPr/>
            <p:nvPr/>
          </p:nvGrpSpPr>
          <p:grpSpPr>
            <a:xfrm>
              <a:off x="765523" y="1769319"/>
              <a:ext cx="1052761" cy="1473382"/>
              <a:chOff x="330526" y="842697"/>
              <a:chExt cx="1812011" cy="2535983"/>
            </a:xfrm>
          </p:grpSpPr>
          <p:pic>
            <p:nvPicPr>
              <p:cNvPr id="47" name="Picture 46">
                <a:extLst>
                  <a:ext uri="{FF2B5EF4-FFF2-40B4-BE49-F238E27FC236}">
                    <a16:creationId xmlns:a16="http://schemas.microsoft.com/office/drawing/2014/main" id="{ACEC7014-1618-4829-8864-7894575DA2BB}"/>
                  </a:ext>
                </a:extLst>
              </p:cNvPr>
              <p:cNvPicPr>
                <a:picLocks noChangeAspect="1"/>
              </p:cNvPicPr>
              <p:nvPr/>
            </p:nvPicPr>
            <p:blipFill>
              <a:blip r:embed="rId6"/>
              <a:stretch>
                <a:fillRect/>
              </a:stretch>
            </p:blipFill>
            <p:spPr>
              <a:xfrm>
                <a:off x="346081" y="842697"/>
                <a:ext cx="1796456" cy="2480334"/>
              </a:xfrm>
              <a:prstGeom prst="rect">
                <a:avLst/>
              </a:prstGeom>
            </p:spPr>
          </p:pic>
          <p:sp>
            <p:nvSpPr>
              <p:cNvPr id="48" name="Rectangle: Rounded Corners 47">
                <a:extLst>
                  <a:ext uri="{FF2B5EF4-FFF2-40B4-BE49-F238E27FC236}">
                    <a16:creationId xmlns:a16="http://schemas.microsoft.com/office/drawing/2014/main" id="{ED0C0ADD-306F-49F7-96AF-2FF0423E6484}"/>
                  </a:ext>
                </a:extLst>
              </p:cNvPr>
              <p:cNvSpPr/>
              <p:nvPr/>
            </p:nvSpPr>
            <p:spPr>
              <a:xfrm>
                <a:off x="330526" y="858945"/>
                <a:ext cx="1808975" cy="2519735"/>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49" name="Group 48">
              <a:extLst>
                <a:ext uri="{FF2B5EF4-FFF2-40B4-BE49-F238E27FC236}">
                  <a16:creationId xmlns:a16="http://schemas.microsoft.com/office/drawing/2014/main" id="{EE9DD3D4-34FE-4061-A7DE-49D4F7034B42}"/>
                </a:ext>
              </a:extLst>
            </p:cNvPr>
            <p:cNvGrpSpPr/>
            <p:nvPr/>
          </p:nvGrpSpPr>
          <p:grpSpPr>
            <a:xfrm>
              <a:off x="2257641" y="1791266"/>
              <a:ext cx="1053215" cy="1463942"/>
              <a:chOff x="2575882" y="3858903"/>
              <a:chExt cx="1812793" cy="2519735"/>
            </a:xfrm>
          </p:grpSpPr>
          <p:pic>
            <p:nvPicPr>
              <p:cNvPr id="50" name="Picture 49">
                <a:extLst>
                  <a:ext uri="{FF2B5EF4-FFF2-40B4-BE49-F238E27FC236}">
                    <a16:creationId xmlns:a16="http://schemas.microsoft.com/office/drawing/2014/main" id="{A27F4E4D-F63A-434B-B182-67E134B20A3C}"/>
                  </a:ext>
                </a:extLst>
              </p:cNvPr>
              <p:cNvPicPr>
                <a:picLocks noChangeAspect="1"/>
              </p:cNvPicPr>
              <p:nvPr/>
            </p:nvPicPr>
            <p:blipFill>
              <a:blip r:embed="rId7"/>
              <a:stretch>
                <a:fillRect/>
              </a:stretch>
            </p:blipFill>
            <p:spPr>
              <a:xfrm>
                <a:off x="2575882" y="3867622"/>
                <a:ext cx="1801370" cy="2498495"/>
              </a:xfrm>
              <a:prstGeom prst="rect">
                <a:avLst/>
              </a:prstGeom>
            </p:spPr>
          </p:pic>
          <p:sp>
            <p:nvSpPr>
              <p:cNvPr id="51" name="Rectangle: Rounded Corners 50">
                <a:extLst>
                  <a:ext uri="{FF2B5EF4-FFF2-40B4-BE49-F238E27FC236}">
                    <a16:creationId xmlns:a16="http://schemas.microsoft.com/office/drawing/2014/main" id="{16B278BB-9989-48FF-A651-5271431F4F78}"/>
                  </a:ext>
                </a:extLst>
              </p:cNvPr>
              <p:cNvSpPr/>
              <p:nvPr/>
            </p:nvSpPr>
            <p:spPr>
              <a:xfrm>
                <a:off x="2579700" y="3858903"/>
                <a:ext cx="1808975" cy="2519735"/>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grpSp>
        <p:nvGrpSpPr>
          <p:cNvPr id="15" name="Group 14">
            <a:extLst>
              <a:ext uri="{FF2B5EF4-FFF2-40B4-BE49-F238E27FC236}">
                <a16:creationId xmlns:a16="http://schemas.microsoft.com/office/drawing/2014/main" id="{FE705437-38ED-F54E-9721-BC9EAC80538F}"/>
              </a:ext>
            </a:extLst>
          </p:cNvPr>
          <p:cNvGrpSpPr/>
          <p:nvPr/>
        </p:nvGrpSpPr>
        <p:grpSpPr>
          <a:xfrm>
            <a:off x="6894514" y="3741280"/>
            <a:ext cx="3052460" cy="2489138"/>
            <a:chOff x="6864881" y="3811145"/>
            <a:chExt cx="3052460" cy="2489138"/>
          </a:xfrm>
        </p:grpSpPr>
        <p:grpSp>
          <p:nvGrpSpPr>
            <p:cNvPr id="65" name="Group 64">
              <a:extLst>
                <a:ext uri="{FF2B5EF4-FFF2-40B4-BE49-F238E27FC236}">
                  <a16:creationId xmlns:a16="http://schemas.microsoft.com/office/drawing/2014/main" id="{3877D908-5C79-4DED-A2AD-7427DC05459D}"/>
                </a:ext>
              </a:extLst>
            </p:cNvPr>
            <p:cNvGrpSpPr/>
            <p:nvPr/>
          </p:nvGrpSpPr>
          <p:grpSpPr>
            <a:xfrm>
              <a:off x="8463010" y="3811145"/>
              <a:ext cx="1059241" cy="1451783"/>
              <a:chOff x="6551544" y="3743002"/>
              <a:chExt cx="1059241" cy="1451783"/>
            </a:xfrm>
          </p:grpSpPr>
          <p:pic>
            <p:nvPicPr>
              <p:cNvPr id="10" name="Picture 9">
                <a:extLst>
                  <a:ext uri="{FF2B5EF4-FFF2-40B4-BE49-F238E27FC236}">
                    <a16:creationId xmlns:a16="http://schemas.microsoft.com/office/drawing/2014/main" id="{344F2045-0FCD-452F-9E8A-FD17A532DAC7}"/>
                  </a:ext>
                </a:extLst>
              </p:cNvPr>
              <p:cNvPicPr>
                <a:picLocks noChangeAspect="1"/>
              </p:cNvPicPr>
              <p:nvPr/>
            </p:nvPicPr>
            <p:blipFill>
              <a:blip r:embed="rId8"/>
              <a:stretch>
                <a:fillRect/>
              </a:stretch>
            </p:blipFill>
            <p:spPr>
              <a:xfrm>
                <a:off x="6551544" y="3743002"/>
                <a:ext cx="1059241" cy="1451783"/>
              </a:xfrm>
              <a:prstGeom prst="rect">
                <a:avLst/>
              </a:prstGeom>
            </p:spPr>
          </p:pic>
          <p:sp>
            <p:nvSpPr>
              <p:cNvPr id="28" name="Rectangle: Rounded Corners 27">
                <a:extLst>
                  <a:ext uri="{FF2B5EF4-FFF2-40B4-BE49-F238E27FC236}">
                    <a16:creationId xmlns:a16="http://schemas.microsoft.com/office/drawing/2014/main" id="{ABEEB129-FA31-4564-B9FD-009C162A29D7}"/>
                  </a:ext>
                </a:extLst>
              </p:cNvPr>
              <p:cNvSpPr/>
              <p:nvPr/>
            </p:nvSpPr>
            <p:spPr>
              <a:xfrm>
                <a:off x="6555045" y="3750291"/>
                <a:ext cx="1012684" cy="141057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64" name="Group 63">
              <a:extLst>
                <a:ext uri="{FF2B5EF4-FFF2-40B4-BE49-F238E27FC236}">
                  <a16:creationId xmlns:a16="http://schemas.microsoft.com/office/drawing/2014/main" id="{61AA7E16-2E81-4C3B-8AAA-1051C3C9B48D}"/>
                </a:ext>
              </a:extLst>
            </p:cNvPr>
            <p:cNvGrpSpPr/>
            <p:nvPr/>
          </p:nvGrpSpPr>
          <p:grpSpPr>
            <a:xfrm>
              <a:off x="8893993" y="4877333"/>
              <a:ext cx="1023348" cy="1422950"/>
              <a:chOff x="6969998" y="4794307"/>
              <a:chExt cx="1023348" cy="1422950"/>
            </a:xfrm>
          </p:grpSpPr>
          <p:pic>
            <p:nvPicPr>
              <p:cNvPr id="16" name="Picture 15">
                <a:extLst>
                  <a:ext uri="{FF2B5EF4-FFF2-40B4-BE49-F238E27FC236}">
                    <a16:creationId xmlns:a16="http://schemas.microsoft.com/office/drawing/2014/main" id="{63D4AC54-082F-4BF7-A799-005E0C4E47F2}"/>
                  </a:ext>
                </a:extLst>
              </p:cNvPr>
              <p:cNvPicPr>
                <a:picLocks noChangeAspect="1"/>
              </p:cNvPicPr>
              <p:nvPr/>
            </p:nvPicPr>
            <p:blipFill>
              <a:blip r:embed="rId9"/>
              <a:stretch>
                <a:fillRect/>
              </a:stretch>
            </p:blipFill>
            <p:spPr>
              <a:xfrm>
                <a:off x="6969998" y="4797673"/>
                <a:ext cx="1023348" cy="1419584"/>
              </a:xfrm>
              <a:prstGeom prst="rect">
                <a:avLst/>
              </a:prstGeom>
            </p:spPr>
          </p:pic>
          <p:sp>
            <p:nvSpPr>
              <p:cNvPr id="29" name="Rectangle: Rounded Corners 28">
                <a:extLst>
                  <a:ext uri="{FF2B5EF4-FFF2-40B4-BE49-F238E27FC236}">
                    <a16:creationId xmlns:a16="http://schemas.microsoft.com/office/drawing/2014/main" id="{C11F2878-C8CD-4C3A-AB3B-2B67974DC6CC}"/>
                  </a:ext>
                </a:extLst>
              </p:cNvPr>
              <p:cNvSpPr/>
              <p:nvPr/>
            </p:nvSpPr>
            <p:spPr>
              <a:xfrm>
                <a:off x="6969998" y="4794307"/>
                <a:ext cx="1012684" cy="141057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pic>
          <p:nvPicPr>
            <p:cNvPr id="53" name="Picture 52">
              <a:extLst>
                <a:ext uri="{FF2B5EF4-FFF2-40B4-BE49-F238E27FC236}">
                  <a16:creationId xmlns:a16="http://schemas.microsoft.com/office/drawing/2014/main" id="{FA324E48-A4A2-4323-8650-05AE547B3436}"/>
                </a:ext>
              </a:extLst>
            </p:cNvPr>
            <p:cNvPicPr>
              <a:picLocks noChangeAspect="1"/>
            </p:cNvPicPr>
            <p:nvPr/>
          </p:nvPicPr>
          <p:blipFill>
            <a:blip r:embed="rId10"/>
            <a:stretch>
              <a:fillRect/>
            </a:stretch>
          </p:blipFill>
          <p:spPr>
            <a:xfrm>
              <a:off x="6864881" y="3818434"/>
              <a:ext cx="1096237" cy="15057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4" name="Rectangle: Rounded Corners 53">
              <a:extLst>
                <a:ext uri="{FF2B5EF4-FFF2-40B4-BE49-F238E27FC236}">
                  <a16:creationId xmlns:a16="http://schemas.microsoft.com/office/drawing/2014/main" id="{3AD1D6A1-611A-47AA-9B48-2798A724E219}"/>
                </a:ext>
              </a:extLst>
            </p:cNvPr>
            <p:cNvSpPr/>
            <p:nvPr/>
          </p:nvSpPr>
          <p:spPr>
            <a:xfrm>
              <a:off x="6884764" y="3848141"/>
              <a:ext cx="1050997" cy="1463942"/>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55" name="Group 54">
              <a:extLst>
                <a:ext uri="{FF2B5EF4-FFF2-40B4-BE49-F238E27FC236}">
                  <a16:creationId xmlns:a16="http://schemas.microsoft.com/office/drawing/2014/main" id="{49E26841-61DB-416D-92B1-0932A404A019}"/>
                </a:ext>
              </a:extLst>
            </p:cNvPr>
            <p:cNvGrpSpPr/>
            <p:nvPr/>
          </p:nvGrpSpPr>
          <p:grpSpPr>
            <a:xfrm>
              <a:off x="7393368" y="4798779"/>
              <a:ext cx="1088500" cy="1463942"/>
              <a:chOff x="4765539" y="892686"/>
              <a:chExt cx="1873524" cy="2519735"/>
            </a:xfrm>
          </p:grpSpPr>
          <p:pic>
            <p:nvPicPr>
              <p:cNvPr id="56" name="Picture 55">
                <a:extLst>
                  <a:ext uri="{FF2B5EF4-FFF2-40B4-BE49-F238E27FC236}">
                    <a16:creationId xmlns:a16="http://schemas.microsoft.com/office/drawing/2014/main" id="{27025E1F-A6AC-4E61-AA95-C4CAEDAF0182}"/>
                  </a:ext>
                </a:extLst>
              </p:cNvPr>
              <p:cNvPicPr>
                <a:picLocks noChangeAspect="1"/>
              </p:cNvPicPr>
              <p:nvPr/>
            </p:nvPicPr>
            <p:blipFill>
              <a:blip r:embed="rId11"/>
              <a:stretch>
                <a:fillRect/>
              </a:stretch>
            </p:blipFill>
            <p:spPr>
              <a:xfrm>
                <a:off x="4827712" y="907895"/>
                <a:ext cx="1811351" cy="2415136"/>
              </a:xfrm>
              <a:prstGeom prst="rect">
                <a:avLst/>
              </a:prstGeom>
            </p:spPr>
          </p:pic>
          <p:sp>
            <p:nvSpPr>
              <p:cNvPr id="57" name="Rectangle: Rounded Corners 56">
                <a:extLst>
                  <a:ext uri="{FF2B5EF4-FFF2-40B4-BE49-F238E27FC236}">
                    <a16:creationId xmlns:a16="http://schemas.microsoft.com/office/drawing/2014/main" id="{AA1BF231-2BDE-4B47-9C8E-92E480596FFC}"/>
                  </a:ext>
                </a:extLst>
              </p:cNvPr>
              <p:cNvSpPr/>
              <p:nvPr/>
            </p:nvSpPr>
            <p:spPr>
              <a:xfrm>
                <a:off x="4765539" y="892686"/>
                <a:ext cx="1808975" cy="251973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grpSp>
        <p:nvGrpSpPr>
          <p:cNvPr id="7" name="Group 6">
            <a:extLst>
              <a:ext uri="{FF2B5EF4-FFF2-40B4-BE49-F238E27FC236}">
                <a16:creationId xmlns:a16="http://schemas.microsoft.com/office/drawing/2014/main" id="{70D06F15-486D-43E9-BFE6-D18CCD7E77F3}"/>
              </a:ext>
            </a:extLst>
          </p:cNvPr>
          <p:cNvGrpSpPr/>
          <p:nvPr/>
        </p:nvGrpSpPr>
        <p:grpSpPr>
          <a:xfrm>
            <a:off x="2432090" y="3741280"/>
            <a:ext cx="2941559" cy="2395242"/>
            <a:chOff x="340444" y="3806497"/>
            <a:chExt cx="2941559" cy="2395242"/>
          </a:xfrm>
        </p:grpSpPr>
        <p:grpSp>
          <p:nvGrpSpPr>
            <p:cNvPr id="3" name="Group 2">
              <a:extLst>
                <a:ext uri="{FF2B5EF4-FFF2-40B4-BE49-F238E27FC236}">
                  <a16:creationId xmlns:a16="http://schemas.microsoft.com/office/drawing/2014/main" id="{67D50AA8-AB1A-4E5E-B55C-C99DCC849BDB}"/>
                </a:ext>
              </a:extLst>
            </p:cNvPr>
            <p:cNvGrpSpPr/>
            <p:nvPr/>
          </p:nvGrpSpPr>
          <p:grpSpPr>
            <a:xfrm>
              <a:off x="1612016" y="3806497"/>
              <a:ext cx="1048104" cy="1467226"/>
              <a:chOff x="2552145" y="868393"/>
              <a:chExt cx="1048104" cy="1467226"/>
            </a:xfrm>
          </p:grpSpPr>
          <p:pic>
            <p:nvPicPr>
              <p:cNvPr id="8" name="Picture 7">
                <a:extLst>
                  <a:ext uri="{FF2B5EF4-FFF2-40B4-BE49-F238E27FC236}">
                    <a16:creationId xmlns:a16="http://schemas.microsoft.com/office/drawing/2014/main" id="{8522A279-BF00-4071-9119-0ED6D83EE37D}"/>
                  </a:ext>
                </a:extLst>
              </p:cNvPr>
              <p:cNvPicPr>
                <a:picLocks noChangeAspect="1"/>
              </p:cNvPicPr>
              <p:nvPr/>
            </p:nvPicPr>
            <p:blipFill>
              <a:blip r:embed="rId12"/>
              <a:stretch>
                <a:fillRect/>
              </a:stretch>
            </p:blipFill>
            <p:spPr>
              <a:xfrm>
                <a:off x="2552145" y="876432"/>
                <a:ext cx="1048104" cy="1459187"/>
              </a:xfrm>
              <a:prstGeom prst="rect">
                <a:avLst/>
              </a:prstGeom>
            </p:spPr>
          </p:pic>
          <p:sp>
            <p:nvSpPr>
              <p:cNvPr id="26" name="Rectangle: Rounded Corners 25">
                <a:extLst>
                  <a:ext uri="{FF2B5EF4-FFF2-40B4-BE49-F238E27FC236}">
                    <a16:creationId xmlns:a16="http://schemas.microsoft.com/office/drawing/2014/main" id="{F1C7604D-6131-42F2-A4EB-9BC62825179F}"/>
                  </a:ext>
                </a:extLst>
              </p:cNvPr>
              <p:cNvSpPr/>
              <p:nvPr/>
            </p:nvSpPr>
            <p:spPr>
              <a:xfrm>
                <a:off x="2577398" y="868393"/>
                <a:ext cx="1012684" cy="1458200"/>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32" name="Group 31">
              <a:extLst>
                <a:ext uri="{FF2B5EF4-FFF2-40B4-BE49-F238E27FC236}">
                  <a16:creationId xmlns:a16="http://schemas.microsoft.com/office/drawing/2014/main" id="{7C639ECB-9F17-4A33-B126-8D41CB84DF44}"/>
                </a:ext>
              </a:extLst>
            </p:cNvPr>
            <p:cNvGrpSpPr/>
            <p:nvPr/>
          </p:nvGrpSpPr>
          <p:grpSpPr>
            <a:xfrm>
              <a:off x="340444" y="3809637"/>
              <a:ext cx="1020386" cy="1428833"/>
              <a:chOff x="498658" y="3795228"/>
              <a:chExt cx="1020386" cy="1428833"/>
            </a:xfrm>
          </p:grpSpPr>
          <p:pic>
            <p:nvPicPr>
              <p:cNvPr id="14" name="Picture 13">
                <a:extLst>
                  <a:ext uri="{FF2B5EF4-FFF2-40B4-BE49-F238E27FC236}">
                    <a16:creationId xmlns:a16="http://schemas.microsoft.com/office/drawing/2014/main" id="{4C418CEC-D5FB-423E-9F97-A1D856955025}"/>
                  </a:ext>
                </a:extLst>
              </p:cNvPr>
              <p:cNvPicPr>
                <a:picLocks noChangeAspect="1"/>
              </p:cNvPicPr>
              <p:nvPr/>
            </p:nvPicPr>
            <p:blipFill>
              <a:blip r:embed="rId13"/>
              <a:stretch>
                <a:fillRect/>
              </a:stretch>
            </p:blipFill>
            <p:spPr>
              <a:xfrm>
                <a:off x="506360" y="3795228"/>
                <a:ext cx="1012684" cy="1405666"/>
              </a:xfrm>
              <a:prstGeom prst="rect">
                <a:avLst/>
              </a:prstGeom>
            </p:spPr>
          </p:pic>
          <p:sp>
            <p:nvSpPr>
              <p:cNvPr id="27" name="Rectangle: Rounded Corners 26">
                <a:extLst>
                  <a:ext uri="{FF2B5EF4-FFF2-40B4-BE49-F238E27FC236}">
                    <a16:creationId xmlns:a16="http://schemas.microsoft.com/office/drawing/2014/main" id="{2B070A82-3F27-46D6-8208-7C3829E4A36A}"/>
                  </a:ext>
                </a:extLst>
              </p:cNvPr>
              <p:cNvSpPr/>
              <p:nvPr/>
            </p:nvSpPr>
            <p:spPr>
              <a:xfrm>
                <a:off x="498658" y="3813486"/>
                <a:ext cx="1012684" cy="1410575"/>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58" name="Group 57">
              <a:extLst>
                <a:ext uri="{FF2B5EF4-FFF2-40B4-BE49-F238E27FC236}">
                  <a16:creationId xmlns:a16="http://schemas.microsoft.com/office/drawing/2014/main" id="{4895EAD5-672B-49F7-8214-A3F2DC732FE4}"/>
                </a:ext>
              </a:extLst>
            </p:cNvPr>
            <p:cNvGrpSpPr/>
            <p:nvPr/>
          </p:nvGrpSpPr>
          <p:grpSpPr>
            <a:xfrm>
              <a:off x="2231006" y="4716163"/>
              <a:ext cx="1050997" cy="1471625"/>
              <a:chOff x="4830088" y="3867622"/>
              <a:chExt cx="1808975" cy="2532959"/>
            </a:xfrm>
          </p:grpSpPr>
          <p:pic>
            <p:nvPicPr>
              <p:cNvPr id="59" name="Picture 58">
                <a:extLst>
                  <a:ext uri="{FF2B5EF4-FFF2-40B4-BE49-F238E27FC236}">
                    <a16:creationId xmlns:a16="http://schemas.microsoft.com/office/drawing/2014/main" id="{E6A5F5BE-E3C2-494F-A3EF-7E6C008F5EFB}"/>
                  </a:ext>
                </a:extLst>
              </p:cNvPr>
              <p:cNvPicPr>
                <a:picLocks noChangeAspect="1"/>
              </p:cNvPicPr>
              <p:nvPr/>
            </p:nvPicPr>
            <p:blipFill>
              <a:blip r:embed="rId14"/>
              <a:stretch>
                <a:fillRect/>
              </a:stretch>
            </p:blipFill>
            <p:spPr>
              <a:xfrm>
                <a:off x="4837693" y="3867622"/>
                <a:ext cx="1801370" cy="2503689"/>
              </a:xfrm>
              <a:prstGeom prst="rect">
                <a:avLst/>
              </a:prstGeom>
            </p:spPr>
          </p:pic>
          <p:sp>
            <p:nvSpPr>
              <p:cNvPr id="60" name="Rectangle: Rounded Corners 59">
                <a:extLst>
                  <a:ext uri="{FF2B5EF4-FFF2-40B4-BE49-F238E27FC236}">
                    <a16:creationId xmlns:a16="http://schemas.microsoft.com/office/drawing/2014/main" id="{BC70E248-507C-4C3F-A511-F712DD75170E}"/>
                  </a:ext>
                </a:extLst>
              </p:cNvPr>
              <p:cNvSpPr/>
              <p:nvPr/>
            </p:nvSpPr>
            <p:spPr>
              <a:xfrm>
                <a:off x="4830088" y="3880846"/>
                <a:ext cx="1808975" cy="2519735"/>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61" name="Group 60">
              <a:extLst>
                <a:ext uri="{FF2B5EF4-FFF2-40B4-BE49-F238E27FC236}">
                  <a16:creationId xmlns:a16="http://schemas.microsoft.com/office/drawing/2014/main" id="{B1C9A19D-97E1-4B2A-967B-9E16C11AD8CF}"/>
                </a:ext>
              </a:extLst>
            </p:cNvPr>
            <p:cNvGrpSpPr/>
            <p:nvPr/>
          </p:nvGrpSpPr>
          <p:grpSpPr>
            <a:xfrm>
              <a:off x="873623" y="4720084"/>
              <a:ext cx="1071419" cy="1481655"/>
              <a:chOff x="6902085" y="3870081"/>
              <a:chExt cx="1844124" cy="2550222"/>
            </a:xfrm>
          </p:grpSpPr>
          <p:pic>
            <p:nvPicPr>
              <p:cNvPr id="62" name="Picture 61">
                <a:extLst>
                  <a:ext uri="{FF2B5EF4-FFF2-40B4-BE49-F238E27FC236}">
                    <a16:creationId xmlns:a16="http://schemas.microsoft.com/office/drawing/2014/main" id="{51ECE893-9866-4778-A056-C1CFB78E03A7}"/>
                  </a:ext>
                </a:extLst>
              </p:cNvPr>
              <p:cNvPicPr>
                <a:picLocks noChangeAspect="1"/>
              </p:cNvPicPr>
              <p:nvPr/>
            </p:nvPicPr>
            <p:blipFill>
              <a:blip r:embed="rId15"/>
              <a:stretch>
                <a:fillRect/>
              </a:stretch>
            </p:blipFill>
            <p:spPr>
              <a:xfrm>
                <a:off x="6944839" y="3870081"/>
                <a:ext cx="1801370" cy="2487606"/>
              </a:xfrm>
              <a:prstGeom prst="rect">
                <a:avLst/>
              </a:prstGeom>
            </p:spPr>
          </p:pic>
          <p:sp>
            <p:nvSpPr>
              <p:cNvPr id="63" name="Rectangle: Rounded Corners 62">
                <a:extLst>
                  <a:ext uri="{FF2B5EF4-FFF2-40B4-BE49-F238E27FC236}">
                    <a16:creationId xmlns:a16="http://schemas.microsoft.com/office/drawing/2014/main" id="{C7378BAE-E3F1-454E-B911-FCD2E98BB42A}"/>
                  </a:ext>
                </a:extLst>
              </p:cNvPr>
              <p:cNvSpPr/>
              <p:nvPr/>
            </p:nvSpPr>
            <p:spPr>
              <a:xfrm>
                <a:off x="6902085" y="3900568"/>
                <a:ext cx="1808975" cy="2519735"/>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grpSp>
        <p:nvGrpSpPr>
          <p:cNvPr id="11" name="Group 10">
            <a:extLst>
              <a:ext uri="{FF2B5EF4-FFF2-40B4-BE49-F238E27FC236}">
                <a16:creationId xmlns:a16="http://schemas.microsoft.com/office/drawing/2014/main" id="{81269DA9-2DDF-42BD-9808-829A260551C3}"/>
              </a:ext>
            </a:extLst>
          </p:cNvPr>
          <p:cNvGrpSpPr/>
          <p:nvPr/>
        </p:nvGrpSpPr>
        <p:grpSpPr>
          <a:xfrm>
            <a:off x="6864881" y="735641"/>
            <a:ext cx="3074905" cy="2552591"/>
            <a:chOff x="5211514" y="807205"/>
            <a:chExt cx="3074905" cy="2552591"/>
          </a:xfrm>
        </p:grpSpPr>
        <p:grpSp>
          <p:nvGrpSpPr>
            <p:cNvPr id="34" name="Group 33">
              <a:extLst>
                <a:ext uri="{FF2B5EF4-FFF2-40B4-BE49-F238E27FC236}">
                  <a16:creationId xmlns:a16="http://schemas.microsoft.com/office/drawing/2014/main" id="{05CB6E78-C1FE-41FB-BFFC-606147187692}"/>
                </a:ext>
              </a:extLst>
            </p:cNvPr>
            <p:cNvGrpSpPr/>
            <p:nvPr/>
          </p:nvGrpSpPr>
          <p:grpSpPr>
            <a:xfrm>
              <a:off x="6706949" y="845833"/>
              <a:ext cx="1080523" cy="1487131"/>
              <a:chOff x="4854635" y="3833173"/>
              <a:chExt cx="1033031" cy="1421767"/>
            </a:xfrm>
          </p:grpSpPr>
          <p:pic>
            <p:nvPicPr>
              <p:cNvPr id="18" name="Picture 17">
                <a:extLst>
                  <a:ext uri="{FF2B5EF4-FFF2-40B4-BE49-F238E27FC236}">
                    <a16:creationId xmlns:a16="http://schemas.microsoft.com/office/drawing/2014/main" id="{6B367D29-A505-461F-BDE5-AE238E40CE39}"/>
                  </a:ext>
                </a:extLst>
              </p:cNvPr>
              <p:cNvPicPr>
                <a:picLocks noChangeAspect="1"/>
              </p:cNvPicPr>
              <p:nvPr/>
            </p:nvPicPr>
            <p:blipFill>
              <a:blip r:embed="rId16"/>
              <a:stretch>
                <a:fillRect/>
              </a:stretch>
            </p:blipFill>
            <p:spPr>
              <a:xfrm>
                <a:off x="4854635" y="3833173"/>
                <a:ext cx="1033031" cy="1421767"/>
              </a:xfrm>
              <a:prstGeom prst="rect">
                <a:avLst/>
              </a:prstGeom>
            </p:spPr>
          </p:pic>
          <p:sp>
            <p:nvSpPr>
              <p:cNvPr id="25" name="Rectangle: Rounded Corners 24">
                <a:extLst>
                  <a:ext uri="{FF2B5EF4-FFF2-40B4-BE49-F238E27FC236}">
                    <a16:creationId xmlns:a16="http://schemas.microsoft.com/office/drawing/2014/main" id="{C1401012-04C5-4670-A02A-732B8F7114A1}"/>
                  </a:ext>
                </a:extLst>
              </p:cNvPr>
              <p:cNvSpPr/>
              <p:nvPr/>
            </p:nvSpPr>
            <p:spPr>
              <a:xfrm>
                <a:off x="4859406" y="3840477"/>
                <a:ext cx="1012684" cy="141057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40" name="Group 39">
              <a:extLst>
                <a:ext uri="{FF2B5EF4-FFF2-40B4-BE49-F238E27FC236}">
                  <a16:creationId xmlns:a16="http://schemas.microsoft.com/office/drawing/2014/main" id="{811303AD-9B69-4DF2-806D-71F8828687FE}"/>
                </a:ext>
              </a:extLst>
            </p:cNvPr>
            <p:cNvGrpSpPr/>
            <p:nvPr/>
          </p:nvGrpSpPr>
          <p:grpSpPr>
            <a:xfrm>
              <a:off x="5211514" y="807205"/>
              <a:ext cx="1080631" cy="1485913"/>
              <a:chOff x="6797081" y="854871"/>
              <a:chExt cx="1859979" cy="2557550"/>
            </a:xfrm>
          </p:grpSpPr>
          <p:pic>
            <p:nvPicPr>
              <p:cNvPr id="41" name="Picture 40">
                <a:extLst>
                  <a:ext uri="{FF2B5EF4-FFF2-40B4-BE49-F238E27FC236}">
                    <a16:creationId xmlns:a16="http://schemas.microsoft.com/office/drawing/2014/main" id="{DDF2F150-711F-41C0-B4D9-96D1FE3A6D77}"/>
                  </a:ext>
                </a:extLst>
              </p:cNvPr>
              <p:cNvPicPr>
                <a:picLocks noChangeAspect="1"/>
              </p:cNvPicPr>
              <p:nvPr/>
            </p:nvPicPr>
            <p:blipFill>
              <a:blip r:embed="rId17"/>
              <a:stretch>
                <a:fillRect/>
              </a:stretch>
            </p:blipFill>
            <p:spPr>
              <a:xfrm>
                <a:off x="6797081" y="854871"/>
                <a:ext cx="1845321" cy="2557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2" name="Rectangle: Rounded Corners 41">
                <a:extLst>
                  <a:ext uri="{FF2B5EF4-FFF2-40B4-BE49-F238E27FC236}">
                    <a16:creationId xmlns:a16="http://schemas.microsoft.com/office/drawing/2014/main" id="{09BA8801-60A2-4114-B4A3-A6B612E0C940}"/>
                  </a:ext>
                </a:extLst>
              </p:cNvPr>
              <p:cNvSpPr/>
              <p:nvPr/>
            </p:nvSpPr>
            <p:spPr>
              <a:xfrm>
                <a:off x="6848085" y="886302"/>
                <a:ext cx="1808975" cy="251973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43" name="Group 42">
              <a:extLst>
                <a:ext uri="{FF2B5EF4-FFF2-40B4-BE49-F238E27FC236}">
                  <a16:creationId xmlns:a16="http://schemas.microsoft.com/office/drawing/2014/main" id="{4DF87268-2A05-496C-B9C7-554A199C1649}"/>
                </a:ext>
              </a:extLst>
            </p:cNvPr>
            <p:cNvGrpSpPr/>
            <p:nvPr/>
          </p:nvGrpSpPr>
          <p:grpSpPr>
            <a:xfrm>
              <a:off x="7233291" y="1884238"/>
              <a:ext cx="1053128" cy="1475558"/>
              <a:chOff x="270586" y="3799508"/>
              <a:chExt cx="1812643" cy="2539728"/>
            </a:xfrm>
          </p:grpSpPr>
          <p:pic>
            <p:nvPicPr>
              <p:cNvPr id="44" name="Picture 43">
                <a:extLst>
                  <a:ext uri="{FF2B5EF4-FFF2-40B4-BE49-F238E27FC236}">
                    <a16:creationId xmlns:a16="http://schemas.microsoft.com/office/drawing/2014/main" id="{27679E0A-6981-4348-9B8D-8E9127EB9D1D}"/>
                  </a:ext>
                </a:extLst>
              </p:cNvPr>
              <p:cNvPicPr>
                <a:picLocks noChangeAspect="1"/>
              </p:cNvPicPr>
              <p:nvPr/>
            </p:nvPicPr>
            <p:blipFill rotWithShape="1">
              <a:blip r:embed="rId18"/>
              <a:srcRect l="1724" r="3860" b="3249"/>
              <a:stretch/>
            </p:blipFill>
            <p:spPr>
              <a:xfrm>
                <a:off x="281859" y="3799508"/>
                <a:ext cx="1801370" cy="2539728"/>
              </a:xfrm>
              <a:prstGeom prst="rect">
                <a:avLst/>
              </a:prstGeom>
            </p:spPr>
          </p:pic>
          <p:sp>
            <p:nvSpPr>
              <p:cNvPr id="45" name="Rectangle: Rounded Corners 44">
                <a:extLst>
                  <a:ext uri="{FF2B5EF4-FFF2-40B4-BE49-F238E27FC236}">
                    <a16:creationId xmlns:a16="http://schemas.microsoft.com/office/drawing/2014/main" id="{E2EC9DD3-F6EB-4B05-BB98-EA77A9BAC163}"/>
                  </a:ext>
                </a:extLst>
              </p:cNvPr>
              <p:cNvSpPr/>
              <p:nvPr/>
            </p:nvSpPr>
            <p:spPr>
              <a:xfrm>
                <a:off x="270586" y="3819501"/>
                <a:ext cx="1808975" cy="251973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2" name="Group 1">
              <a:extLst>
                <a:ext uri="{FF2B5EF4-FFF2-40B4-BE49-F238E27FC236}">
                  <a16:creationId xmlns:a16="http://schemas.microsoft.com/office/drawing/2014/main" id="{7F2E21FD-7EDF-4651-B8D2-F7BA51B07138}"/>
                </a:ext>
              </a:extLst>
            </p:cNvPr>
            <p:cNvGrpSpPr/>
            <p:nvPr/>
          </p:nvGrpSpPr>
          <p:grpSpPr>
            <a:xfrm>
              <a:off x="5773844" y="1879707"/>
              <a:ext cx="1048104" cy="1458684"/>
              <a:chOff x="489212" y="861836"/>
              <a:chExt cx="1048104" cy="1458684"/>
            </a:xfrm>
          </p:grpSpPr>
          <p:pic>
            <p:nvPicPr>
              <p:cNvPr id="6" name="Picture 5">
                <a:extLst>
                  <a:ext uri="{FF2B5EF4-FFF2-40B4-BE49-F238E27FC236}">
                    <a16:creationId xmlns:a16="http://schemas.microsoft.com/office/drawing/2014/main" id="{8165BE01-1E93-4EB6-87E5-3DC004776E29}"/>
                  </a:ext>
                </a:extLst>
              </p:cNvPr>
              <p:cNvPicPr>
                <a:picLocks noChangeAspect="1"/>
              </p:cNvPicPr>
              <p:nvPr/>
            </p:nvPicPr>
            <p:blipFill>
              <a:blip r:embed="rId19"/>
              <a:stretch>
                <a:fillRect/>
              </a:stretch>
            </p:blipFill>
            <p:spPr>
              <a:xfrm>
                <a:off x="489212" y="861836"/>
                <a:ext cx="1048104" cy="14456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4" name="Rectangle: Rounded Corners 23">
                <a:extLst>
                  <a:ext uri="{FF2B5EF4-FFF2-40B4-BE49-F238E27FC236}">
                    <a16:creationId xmlns:a16="http://schemas.microsoft.com/office/drawing/2014/main" id="{F29D5D67-83B2-45BB-A8C1-0CBCF20EE9E9}"/>
                  </a:ext>
                </a:extLst>
              </p:cNvPr>
              <p:cNvSpPr/>
              <p:nvPr/>
            </p:nvSpPr>
            <p:spPr>
              <a:xfrm>
                <a:off x="491346" y="890847"/>
                <a:ext cx="1026395" cy="1429673"/>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pic>
        <p:nvPicPr>
          <p:cNvPr id="4" name="Picture 3" descr="Graphical user interface, text, application, email&#10;&#10;Description automatically generated">
            <a:extLst>
              <a:ext uri="{FF2B5EF4-FFF2-40B4-BE49-F238E27FC236}">
                <a16:creationId xmlns:a16="http://schemas.microsoft.com/office/drawing/2014/main" id="{9ACB8724-2EA0-6AC7-8660-3B81B1923285}"/>
              </a:ext>
            </a:extLst>
          </p:cNvPr>
          <p:cNvPicPr>
            <a:picLocks noChangeAspect="1"/>
          </p:cNvPicPr>
          <p:nvPr/>
        </p:nvPicPr>
        <p:blipFill rotWithShape="1">
          <a:blip r:embed="rId20">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pic>
        <p:nvPicPr>
          <p:cNvPr id="13" name="Picture 12" descr="Logo, icon&#10;&#10;Description automatically generated with medium confidence">
            <a:extLst>
              <a:ext uri="{FF2B5EF4-FFF2-40B4-BE49-F238E27FC236}">
                <a16:creationId xmlns:a16="http://schemas.microsoft.com/office/drawing/2014/main" id="{98AF1928-C61B-06BA-8B58-4BB23C35F17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292440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5" descr="Picture 5">
            <a:extLst>
              <a:ext uri="{FF2B5EF4-FFF2-40B4-BE49-F238E27FC236}">
                <a16:creationId xmlns:a16="http://schemas.microsoft.com/office/drawing/2014/main" id="{8988D29A-71E4-44CB-A44C-17AD95BE10A3}"/>
              </a:ext>
            </a:extLst>
          </p:cNvPr>
          <p:cNvPicPr>
            <a:picLocks noChangeAspect="1"/>
          </p:cNvPicPr>
          <p:nvPr/>
        </p:nvPicPr>
        <p:blipFill>
          <a:blip r:embed="rId3"/>
          <a:srcRect l="994" t="999" r="952" b="999"/>
          <a:stretch>
            <a:fillRect/>
          </a:stretch>
        </p:blipFill>
        <p:spPr>
          <a:xfrm>
            <a:off x="-1548707" y="-1627170"/>
            <a:ext cx="3735835" cy="3733826"/>
          </a:xfrm>
          <a:custGeom>
            <a:avLst/>
            <a:gdLst/>
            <a:ahLst/>
            <a:cxnLst>
              <a:cxn ang="0">
                <a:pos x="wd2" y="hd2"/>
              </a:cxn>
              <a:cxn ang="5400000">
                <a:pos x="wd2" y="hd2"/>
              </a:cxn>
              <a:cxn ang="10800000">
                <a:pos x="wd2" y="hd2"/>
              </a:cxn>
              <a:cxn ang="16200000">
                <a:pos x="wd2" y="hd2"/>
              </a:cxn>
            </a:cxnLst>
            <a:rect l="0" t="0" r="r" b="b"/>
            <a:pathLst>
              <a:path w="21374" h="21463" extrusionOk="0">
                <a:moveTo>
                  <a:pt x="10584" y="0"/>
                </a:moveTo>
                <a:cubicBezTo>
                  <a:pt x="7913" y="21"/>
                  <a:pt x="5224" y="1035"/>
                  <a:pt x="3121" y="3139"/>
                </a:cubicBezTo>
                <a:cubicBezTo>
                  <a:pt x="957" y="5303"/>
                  <a:pt x="-138" y="8175"/>
                  <a:pt x="14" y="11279"/>
                </a:cubicBezTo>
                <a:cubicBezTo>
                  <a:pt x="257" y="16231"/>
                  <a:pt x="3625" y="20210"/>
                  <a:pt x="8484" y="21290"/>
                </a:cubicBezTo>
                <a:cubicBezTo>
                  <a:pt x="9745" y="21570"/>
                  <a:pt x="12287" y="21500"/>
                  <a:pt x="13482" y="21153"/>
                </a:cubicBezTo>
                <a:cubicBezTo>
                  <a:pt x="17367" y="20024"/>
                  <a:pt x="20095" y="17252"/>
                  <a:pt x="21095" y="13412"/>
                </a:cubicBezTo>
                <a:cubicBezTo>
                  <a:pt x="21367" y="12371"/>
                  <a:pt x="21462" y="10161"/>
                  <a:pt x="21284" y="9044"/>
                </a:cubicBezTo>
                <a:cubicBezTo>
                  <a:pt x="21122" y="8029"/>
                  <a:pt x="20744" y="6832"/>
                  <a:pt x="20307" y="5959"/>
                </a:cubicBezTo>
                <a:cubicBezTo>
                  <a:pt x="18357" y="2059"/>
                  <a:pt x="14488" y="-30"/>
                  <a:pt x="10584" y="0"/>
                </a:cubicBezTo>
                <a:close/>
                <a:moveTo>
                  <a:pt x="10648" y="6630"/>
                </a:moveTo>
                <a:cubicBezTo>
                  <a:pt x="11252" y="6629"/>
                  <a:pt x="11869" y="6777"/>
                  <a:pt x="12480" y="7079"/>
                </a:cubicBezTo>
                <a:cubicBezTo>
                  <a:pt x="13958" y="7810"/>
                  <a:pt x="14775" y="9107"/>
                  <a:pt x="14778" y="10732"/>
                </a:cubicBezTo>
                <a:cubicBezTo>
                  <a:pt x="14782" y="12351"/>
                  <a:pt x="13922" y="13743"/>
                  <a:pt x="12487" y="14444"/>
                </a:cubicBezTo>
                <a:cubicBezTo>
                  <a:pt x="10663" y="15334"/>
                  <a:pt x="8580" y="14804"/>
                  <a:pt x="7383" y="13148"/>
                </a:cubicBezTo>
                <a:cubicBezTo>
                  <a:pt x="6187" y="11494"/>
                  <a:pt x="6379" y="9314"/>
                  <a:pt x="7846" y="7866"/>
                </a:cubicBezTo>
                <a:cubicBezTo>
                  <a:pt x="8674" y="7049"/>
                  <a:pt x="9641" y="6632"/>
                  <a:pt x="10648" y="6630"/>
                </a:cubicBezTo>
                <a:close/>
              </a:path>
            </a:pathLst>
          </a:custGeom>
          <a:ln w="12700">
            <a:miter lim="400000"/>
          </a:ln>
        </p:spPr>
      </p:pic>
      <p:sp>
        <p:nvSpPr>
          <p:cNvPr id="141" name="TextBox 10">
            <a:extLst>
              <a:ext uri="{FF2B5EF4-FFF2-40B4-BE49-F238E27FC236}">
                <a16:creationId xmlns:a16="http://schemas.microsoft.com/office/drawing/2014/main" id="{C41F0035-3E67-4568-931C-1D5AAB0DF5F5}"/>
              </a:ext>
            </a:extLst>
          </p:cNvPr>
          <p:cNvSpPr txBox="1"/>
          <p:nvPr/>
        </p:nvSpPr>
        <p:spPr>
          <a:xfrm>
            <a:off x="1962083" y="3849006"/>
            <a:ext cx="3570356" cy="526587"/>
          </a:xfrm>
          <a:prstGeom prst="rect">
            <a:avLst/>
          </a:prstGeom>
          <a:ln w="12700">
            <a:miter lim="400000"/>
          </a:ln>
          <a:extLst>
            <a:ext uri="{C572A759-6A51-4108-AA02-DFA0A04FC94B}">
              <ma14:wrappingTextBoxFlag xmlns:ma14="http://schemas.microsoft.com/office/mac/drawingml/2011/main" xmlns="" val="1"/>
            </a:ext>
          </a:extLst>
        </p:spPr>
        <p:txBody>
          <a:bodyPr wrap="square" lIns="32147" tIns="32147" rIns="32147" bIns="32147" anchor="t">
            <a:spAutoFit/>
          </a:bodyPr>
          <a:lstStyle>
            <a:lvl1pPr defTabSz="321468">
              <a:defRPr sz="2400" b="1">
                <a:solidFill>
                  <a:srgbClr val="0D3E56"/>
                </a:solidFill>
                <a:latin typeface="Franklin Gothic Medium"/>
                <a:ea typeface="Franklin Gothic Medium"/>
                <a:cs typeface="Franklin Gothic Medium"/>
                <a:sym typeface="Franklin Gothic Medium"/>
              </a:defRPr>
            </a:lvl1pPr>
          </a:lstStyle>
          <a:p>
            <a:pPr algn="ctr"/>
            <a:r>
              <a:rPr lang="en-GB" sz="3000">
                <a:solidFill>
                  <a:srgbClr val="28265B"/>
                </a:solidFill>
                <a:latin typeface="Poppins" panose="00000500000000000000" pitchFamily="2" charset="0"/>
                <a:cs typeface="Poppins" panose="00000500000000000000" pitchFamily="2" charset="0"/>
              </a:rPr>
              <a:t>On a bad day</a:t>
            </a:r>
            <a:endParaRPr lang="en-US" sz="3000">
              <a:solidFill>
                <a:srgbClr val="28265B"/>
              </a:solidFill>
              <a:latin typeface="Poppins" panose="00000500000000000000" pitchFamily="2" charset="0"/>
              <a:cs typeface="Poppins" panose="00000500000000000000" pitchFamily="2" charset="0"/>
            </a:endParaRPr>
          </a:p>
        </p:txBody>
      </p:sp>
      <p:sp>
        <p:nvSpPr>
          <p:cNvPr id="3" name="TextBox 10">
            <a:extLst>
              <a:ext uri="{FF2B5EF4-FFF2-40B4-BE49-F238E27FC236}">
                <a16:creationId xmlns:a16="http://schemas.microsoft.com/office/drawing/2014/main" id="{C2426BEE-C5E1-40C4-9E17-0D082E145807}"/>
              </a:ext>
            </a:extLst>
          </p:cNvPr>
          <p:cNvSpPr txBox="1"/>
          <p:nvPr/>
        </p:nvSpPr>
        <p:spPr>
          <a:xfrm>
            <a:off x="6331811" y="703870"/>
            <a:ext cx="5665855" cy="988252"/>
          </a:xfrm>
          <a:prstGeom prst="rect">
            <a:avLst/>
          </a:prstGeom>
          <a:ln w="12700">
            <a:miter lim="400000"/>
          </a:ln>
          <a:extLst>
            <a:ext uri="{C572A759-6A51-4108-AA02-DFA0A04FC94B}">
              <ma14:wrappingTextBoxFlag xmlns:ma14="http://schemas.microsoft.com/office/mac/drawingml/2011/main" xmlns="" val="1"/>
            </a:ext>
          </a:extLst>
        </p:spPr>
        <p:txBody>
          <a:bodyPr wrap="square" lIns="32147" tIns="32147" rIns="32147" bIns="32147" anchor="t">
            <a:spAutoFit/>
          </a:bodyPr>
          <a:lstStyle>
            <a:lvl1pPr defTabSz="321468">
              <a:defRPr sz="2400" b="1">
                <a:solidFill>
                  <a:srgbClr val="0D3E56"/>
                </a:solidFill>
                <a:latin typeface="Franklin Gothic Medium"/>
                <a:ea typeface="Franklin Gothic Medium"/>
                <a:cs typeface="Franklin Gothic Medium"/>
                <a:sym typeface="Franklin Gothic Medium"/>
              </a:defRPr>
            </a:lvl1pPr>
          </a:lstStyle>
          <a:p>
            <a:pPr algn="ctr"/>
            <a:r>
              <a:rPr lang="en-GB" sz="3000">
                <a:solidFill>
                  <a:srgbClr val="28265B"/>
                </a:solidFill>
                <a:latin typeface="Poppins" panose="00000500000000000000" pitchFamily="2" charset="0"/>
                <a:cs typeface="Poppins" panose="00000500000000000000" pitchFamily="2" charset="0"/>
              </a:rPr>
              <a:t>Good day/ resilient strengths</a:t>
            </a:r>
            <a:endParaRPr lang="en-US" sz="3000">
              <a:solidFill>
                <a:srgbClr val="28265B"/>
              </a:solidFill>
              <a:latin typeface="Poppins" panose="00000500000000000000" pitchFamily="2" charset="0"/>
              <a:cs typeface="Poppins" panose="00000500000000000000" pitchFamily="2" charset="0"/>
            </a:endParaRPr>
          </a:p>
        </p:txBody>
      </p:sp>
      <p:grpSp>
        <p:nvGrpSpPr>
          <p:cNvPr id="8" name="Group 7">
            <a:extLst>
              <a:ext uri="{FF2B5EF4-FFF2-40B4-BE49-F238E27FC236}">
                <a16:creationId xmlns:a16="http://schemas.microsoft.com/office/drawing/2014/main" id="{B3AE5854-618E-FD4A-88F1-C33026644BFC}"/>
              </a:ext>
            </a:extLst>
          </p:cNvPr>
          <p:cNvGrpSpPr/>
          <p:nvPr/>
        </p:nvGrpSpPr>
        <p:grpSpPr>
          <a:xfrm>
            <a:off x="1184223" y="349927"/>
            <a:ext cx="4200234" cy="3425094"/>
            <a:chOff x="1184223" y="349927"/>
            <a:chExt cx="4200234" cy="3425094"/>
          </a:xfrm>
        </p:grpSpPr>
        <p:grpSp>
          <p:nvGrpSpPr>
            <p:cNvPr id="6" name="Group 5">
              <a:extLst>
                <a:ext uri="{FF2B5EF4-FFF2-40B4-BE49-F238E27FC236}">
                  <a16:creationId xmlns:a16="http://schemas.microsoft.com/office/drawing/2014/main" id="{C9DC96CA-0889-9C4D-BA2F-42CD67D0E991}"/>
                </a:ext>
              </a:extLst>
            </p:cNvPr>
            <p:cNvGrpSpPr/>
            <p:nvPr/>
          </p:nvGrpSpPr>
          <p:grpSpPr>
            <a:xfrm>
              <a:off x="1184223" y="359957"/>
              <a:ext cx="1508440" cy="2071887"/>
              <a:chOff x="1184223" y="359957"/>
              <a:chExt cx="1508440" cy="2071887"/>
            </a:xfrm>
          </p:grpSpPr>
          <p:pic>
            <p:nvPicPr>
              <p:cNvPr id="102" name="Picture 101">
                <a:extLst>
                  <a:ext uri="{FF2B5EF4-FFF2-40B4-BE49-F238E27FC236}">
                    <a16:creationId xmlns:a16="http://schemas.microsoft.com/office/drawing/2014/main" id="{F521AAB2-6719-4AA7-8435-9CA7DE3226B6}"/>
                  </a:ext>
                </a:extLst>
              </p:cNvPr>
              <p:cNvPicPr>
                <a:picLocks noChangeAspect="1"/>
              </p:cNvPicPr>
              <p:nvPr/>
            </p:nvPicPr>
            <p:blipFill>
              <a:blip r:embed="rId4"/>
              <a:stretch>
                <a:fillRect/>
              </a:stretch>
            </p:blipFill>
            <p:spPr>
              <a:xfrm>
                <a:off x="1184223" y="359957"/>
                <a:ext cx="1508440" cy="2071887"/>
              </a:xfrm>
              <a:prstGeom prst="rect">
                <a:avLst/>
              </a:prstGeom>
            </p:spPr>
          </p:pic>
          <p:sp>
            <p:nvSpPr>
              <p:cNvPr id="103" name="Rectangle 102">
                <a:extLst>
                  <a:ext uri="{FF2B5EF4-FFF2-40B4-BE49-F238E27FC236}">
                    <a16:creationId xmlns:a16="http://schemas.microsoft.com/office/drawing/2014/main" id="{7775C81B-477C-4B4E-9F62-332760F542D2}"/>
                  </a:ext>
                </a:extLst>
              </p:cNvPr>
              <p:cNvSpPr/>
              <p:nvPr/>
            </p:nvSpPr>
            <p:spPr>
              <a:xfrm>
                <a:off x="1206818" y="386316"/>
                <a:ext cx="1446189" cy="2014408"/>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5" name="Group 4">
              <a:extLst>
                <a:ext uri="{FF2B5EF4-FFF2-40B4-BE49-F238E27FC236}">
                  <a16:creationId xmlns:a16="http://schemas.microsoft.com/office/drawing/2014/main" id="{2D9CE25A-C3D5-2346-8B1D-2A30624405E0}"/>
                </a:ext>
              </a:extLst>
            </p:cNvPr>
            <p:cNvGrpSpPr/>
            <p:nvPr/>
          </p:nvGrpSpPr>
          <p:grpSpPr>
            <a:xfrm>
              <a:off x="1961134" y="1695844"/>
              <a:ext cx="1448089" cy="2014408"/>
              <a:chOff x="1961134" y="1695844"/>
              <a:chExt cx="1448089" cy="2014408"/>
            </a:xfrm>
          </p:grpSpPr>
          <p:pic>
            <p:nvPicPr>
              <p:cNvPr id="105" name="Picture 104">
                <a:extLst>
                  <a:ext uri="{FF2B5EF4-FFF2-40B4-BE49-F238E27FC236}">
                    <a16:creationId xmlns:a16="http://schemas.microsoft.com/office/drawing/2014/main" id="{67013A2E-24F2-46D5-B48A-CFA3F7A6F55E}"/>
                  </a:ext>
                </a:extLst>
              </p:cNvPr>
              <p:cNvPicPr>
                <a:picLocks noChangeAspect="1"/>
              </p:cNvPicPr>
              <p:nvPr/>
            </p:nvPicPr>
            <p:blipFill>
              <a:blip r:embed="rId5"/>
              <a:stretch>
                <a:fillRect/>
              </a:stretch>
            </p:blipFill>
            <p:spPr>
              <a:xfrm>
                <a:off x="1961134" y="1721086"/>
                <a:ext cx="1448089" cy="1930786"/>
              </a:xfrm>
              <a:prstGeom prst="rect">
                <a:avLst/>
              </a:prstGeom>
            </p:spPr>
          </p:pic>
          <p:sp>
            <p:nvSpPr>
              <p:cNvPr id="106" name="Rectangle 105">
                <a:extLst>
                  <a:ext uri="{FF2B5EF4-FFF2-40B4-BE49-F238E27FC236}">
                    <a16:creationId xmlns:a16="http://schemas.microsoft.com/office/drawing/2014/main" id="{A32992D0-CF21-4C7F-9625-024A40C09510}"/>
                  </a:ext>
                </a:extLst>
              </p:cNvPr>
              <p:cNvSpPr/>
              <p:nvPr/>
            </p:nvSpPr>
            <p:spPr>
              <a:xfrm>
                <a:off x="1962083" y="1695844"/>
                <a:ext cx="1446189" cy="2014408"/>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95" name="Group 94">
              <a:extLst>
                <a:ext uri="{FF2B5EF4-FFF2-40B4-BE49-F238E27FC236}">
                  <a16:creationId xmlns:a16="http://schemas.microsoft.com/office/drawing/2014/main" id="{1CB554AD-3C7F-4D67-867B-2B1E9F977C7E}"/>
                </a:ext>
              </a:extLst>
            </p:cNvPr>
            <p:cNvGrpSpPr/>
            <p:nvPr/>
          </p:nvGrpSpPr>
          <p:grpSpPr>
            <a:xfrm>
              <a:off x="3383274" y="349927"/>
              <a:ext cx="1457533" cy="1997677"/>
              <a:chOff x="6551544" y="3743002"/>
              <a:chExt cx="1059241" cy="1451783"/>
            </a:xfrm>
          </p:grpSpPr>
          <p:pic>
            <p:nvPicPr>
              <p:cNvPr id="96" name="Picture 95">
                <a:extLst>
                  <a:ext uri="{FF2B5EF4-FFF2-40B4-BE49-F238E27FC236}">
                    <a16:creationId xmlns:a16="http://schemas.microsoft.com/office/drawing/2014/main" id="{FC7B6596-5498-407E-958D-8CD3BD128E62}"/>
                  </a:ext>
                </a:extLst>
              </p:cNvPr>
              <p:cNvPicPr>
                <a:picLocks noChangeAspect="1"/>
              </p:cNvPicPr>
              <p:nvPr/>
            </p:nvPicPr>
            <p:blipFill>
              <a:blip r:embed="rId6"/>
              <a:stretch>
                <a:fillRect/>
              </a:stretch>
            </p:blipFill>
            <p:spPr>
              <a:xfrm>
                <a:off x="6551544" y="3743002"/>
                <a:ext cx="1059241" cy="1451783"/>
              </a:xfrm>
              <a:prstGeom prst="rect">
                <a:avLst/>
              </a:prstGeom>
            </p:spPr>
          </p:pic>
          <p:sp>
            <p:nvSpPr>
              <p:cNvPr id="97" name="Rectangle 96">
                <a:extLst>
                  <a:ext uri="{FF2B5EF4-FFF2-40B4-BE49-F238E27FC236}">
                    <a16:creationId xmlns:a16="http://schemas.microsoft.com/office/drawing/2014/main" id="{E04923DC-9507-4303-BF45-58B652FD6030}"/>
                  </a:ext>
                </a:extLst>
              </p:cNvPr>
              <p:cNvSpPr/>
              <p:nvPr/>
            </p:nvSpPr>
            <p:spPr>
              <a:xfrm>
                <a:off x="6555045" y="3750291"/>
                <a:ext cx="1012684" cy="1410575"/>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98" name="Group 97">
              <a:extLst>
                <a:ext uri="{FF2B5EF4-FFF2-40B4-BE49-F238E27FC236}">
                  <a16:creationId xmlns:a16="http://schemas.microsoft.com/office/drawing/2014/main" id="{6DCCADDD-36C4-4ABF-A5B0-5288BFA1B0D0}"/>
                </a:ext>
              </a:extLst>
            </p:cNvPr>
            <p:cNvGrpSpPr/>
            <p:nvPr/>
          </p:nvGrpSpPr>
          <p:grpSpPr>
            <a:xfrm>
              <a:off x="3976314" y="1817019"/>
              <a:ext cx="1408143" cy="1958002"/>
              <a:chOff x="6969998" y="4794307"/>
              <a:chExt cx="1023348" cy="1422950"/>
            </a:xfrm>
          </p:grpSpPr>
          <p:pic>
            <p:nvPicPr>
              <p:cNvPr id="99" name="Picture 98">
                <a:extLst>
                  <a:ext uri="{FF2B5EF4-FFF2-40B4-BE49-F238E27FC236}">
                    <a16:creationId xmlns:a16="http://schemas.microsoft.com/office/drawing/2014/main" id="{C818DCD8-4445-4EAB-87C9-8D313EDAEFD1}"/>
                  </a:ext>
                </a:extLst>
              </p:cNvPr>
              <p:cNvPicPr>
                <a:picLocks noChangeAspect="1"/>
              </p:cNvPicPr>
              <p:nvPr/>
            </p:nvPicPr>
            <p:blipFill>
              <a:blip r:embed="rId7"/>
              <a:stretch>
                <a:fillRect/>
              </a:stretch>
            </p:blipFill>
            <p:spPr>
              <a:xfrm>
                <a:off x="6969998" y="4797673"/>
                <a:ext cx="1023348" cy="1419584"/>
              </a:xfrm>
              <a:prstGeom prst="rect">
                <a:avLst/>
              </a:prstGeom>
            </p:spPr>
          </p:pic>
          <p:sp>
            <p:nvSpPr>
              <p:cNvPr id="100" name="Rectangle 99">
                <a:extLst>
                  <a:ext uri="{FF2B5EF4-FFF2-40B4-BE49-F238E27FC236}">
                    <a16:creationId xmlns:a16="http://schemas.microsoft.com/office/drawing/2014/main" id="{B8F62EB1-1CB2-47DD-8454-89BE74BA4CB5}"/>
                  </a:ext>
                </a:extLst>
              </p:cNvPr>
              <p:cNvSpPr/>
              <p:nvPr/>
            </p:nvSpPr>
            <p:spPr>
              <a:xfrm>
                <a:off x="6969998" y="4794307"/>
                <a:ext cx="1012684" cy="1410575"/>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sp>
        <p:nvSpPr>
          <p:cNvPr id="10" name="Rounded Rectangle">
            <a:extLst>
              <a:ext uri="{FF2B5EF4-FFF2-40B4-BE49-F238E27FC236}">
                <a16:creationId xmlns:a16="http://schemas.microsoft.com/office/drawing/2014/main" id="{79B4B6CA-2AAA-03B4-FB16-8B6F25C2A989}"/>
              </a:ext>
            </a:extLst>
          </p:cNvPr>
          <p:cNvSpPr/>
          <p:nvPr/>
        </p:nvSpPr>
        <p:spPr>
          <a:xfrm>
            <a:off x="7253414" y="1725728"/>
            <a:ext cx="3822651" cy="2897758"/>
          </a:xfrm>
          <a:prstGeom prst="roundRect">
            <a:avLst>
              <a:gd name="adj" fmla="val 14520"/>
            </a:avLst>
          </a:prstGeom>
          <a:solidFill>
            <a:schemeClr val="bg1">
              <a:alpha val="35000"/>
            </a:schemeClr>
          </a:solidFill>
          <a:ln w="57150">
            <a:solidFill>
              <a:srgbClr val="FFFF00"/>
            </a:solidFill>
            <a:miter lim="400000"/>
          </a:ln>
        </p:spPr>
        <p:txBody>
          <a:bodyPr lIns="35718" tIns="35718" rIns="35718" bIns="35718" anchor="ctr"/>
          <a:lstStyle/>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Energetic and enthusiastic</a:t>
            </a:r>
            <a:endParaRPr lang="en-US" sz="1400">
              <a:solidFill>
                <a:srgbClr val="28265B"/>
              </a:solidFill>
              <a:latin typeface="Poppins" panose="00000500000000000000" pitchFamily="2" charset="0"/>
              <a:cs typeface="Poppins" panose="00000500000000000000" pitchFamily="2" charset="0"/>
            </a:endParaRP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Positive outlook</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Fast paced</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Sees the opportunities </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A real excitement for life</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Embraces change</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Sociable and outgoing</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Inspirational and visionary</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Not afraid to take risks</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Spontaneous and imaginative</a:t>
            </a:r>
          </a:p>
        </p:txBody>
      </p:sp>
      <p:sp>
        <p:nvSpPr>
          <p:cNvPr id="11" name="Rounded Rectangle">
            <a:extLst>
              <a:ext uri="{FF2B5EF4-FFF2-40B4-BE49-F238E27FC236}">
                <a16:creationId xmlns:a16="http://schemas.microsoft.com/office/drawing/2014/main" id="{9584E77B-3FF1-7AA6-50D5-413B7E452D49}"/>
              </a:ext>
            </a:extLst>
          </p:cNvPr>
          <p:cNvSpPr/>
          <p:nvPr/>
        </p:nvSpPr>
        <p:spPr>
          <a:xfrm>
            <a:off x="1868129" y="4447175"/>
            <a:ext cx="3736258" cy="1930786"/>
          </a:xfrm>
          <a:prstGeom prst="roundRect">
            <a:avLst>
              <a:gd name="adj" fmla="val 14520"/>
            </a:avLst>
          </a:prstGeom>
          <a:solidFill>
            <a:schemeClr val="bg1">
              <a:alpha val="35000"/>
            </a:schemeClr>
          </a:solidFill>
          <a:ln w="57150">
            <a:solidFill>
              <a:srgbClr val="FFFF00"/>
            </a:solidFill>
            <a:miter lim="400000"/>
          </a:ln>
        </p:spPr>
        <p:txBody>
          <a:bodyPr lIns="35718" tIns="35718" rIns="35718" bIns="35718" anchor="ctr"/>
          <a:lstStyle/>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May miss details</a:t>
            </a:r>
            <a:endParaRPr lang="en-US" sz="1400">
              <a:solidFill>
                <a:srgbClr val="28265B"/>
              </a:solidFill>
              <a:latin typeface="Poppins" panose="00000500000000000000" pitchFamily="2" charset="0"/>
              <a:cs typeface="Poppins" panose="00000500000000000000" pitchFamily="2" charset="0"/>
            </a:endParaRP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Can appear disorganised</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Jumps between ideas</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Can be idealistic and impractical</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Lax time management</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Everything to excess</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Inclined to talk too much</a:t>
            </a:r>
          </a:p>
        </p:txBody>
      </p:sp>
      <p:pic>
        <p:nvPicPr>
          <p:cNvPr id="2" name="Picture 1" descr="Graphical user interface, text, application, email&#10;&#10;Description automatically generated">
            <a:extLst>
              <a:ext uri="{FF2B5EF4-FFF2-40B4-BE49-F238E27FC236}">
                <a16:creationId xmlns:a16="http://schemas.microsoft.com/office/drawing/2014/main" id="{1CB61C8B-B152-012C-2E9C-9E999F11BBB4}"/>
              </a:ext>
            </a:extLst>
          </p:cNvPr>
          <p:cNvPicPr>
            <a:picLocks noChangeAspect="1"/>
          </p:cNvPicPr>
          <p:nvPr/>
        </p:nvPicPr>
        <p:blipFill rotWithShape="1">
          <a:blip r:embed="rId8">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pic>
        <p:nvPicPr>
          <p:cNvPr id="4" name="Picture 3" descr="Logo, icon&#10;&#10;Description automatically generated with medium confidence">
            <a:extLst>
              <a:ext uri="{FF2B5EF4-FFF2-40B4-BE49-F238E27FC236}">
                <a16:creationId xmlns:a16="http://schemas.microsoft.com/office/drawing/2014/main" id="{676568B3-AE48-8BBA-4A84-8B2A66D938B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55368" y="239743"/>
            <a:ext cx="842298" cy="669376"/>
          </a:xfrm>
          <a:prstGeom prst="rect">
            <a:avLst/>
          </a:prstGeom>
        </p:spPr>
      </p:pic>
    </p:spTree>
    <p:extLst>
      <p:ext uri="{BB962C8B-B14F-4D97-AF65-F5344CB8AC3E}">
        <p14:creationId xmlns:p14="http://schemas.microsoft.com/office/powerpoint/2010/main" val="219734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5" descr="Picture 5">
            <a:extLst>
              <a:ext uri="{FF2B5EF4-FFF2-40B4-BE49-F238E27FC236}">
                <a16:creationId xmlns:a16="http://schemas.microsoft.com/office/drawing/2014/main" id="{8988D29A-71E4-44CB-A44C-17AD95BE10A3}"/>
              </a:ext>
            </a:extLst>
          </p:cNvPr>
          <p:cNvPicPr>
            <a:picLocks noChangeAspect="1"/>
          </p:cNvPicPr>
          <p:nvPr/>
        </p:nvPicPr>
        <p:blipFill>
          <a:blip r:embed="rId3"/>
          <a:srcRect l="994" t="999" r="952" b="999"/>
          <a:stretch>
            <a:fillRect/>
          </a:stretch>
        </p:blipFill>
        <p:spPr>
          <a:xfrm>
            <a:off x="10035671" y="-1635877"/>
            <a:ext cx="3735835" cy="3733826"/>
          </a:xfrm>
          <a:custGeom>
            <a:avLst/>
            <a:gdLst/>
            <a:ahLst/>
            <a:cxnLst>
              <a:cxn ang="0">
                <a:pos x="wd2" y="hd2"/>
              </a:cxn>
              <a:cxn ang="5400000">
                <a:pos x="wd2" y="hd2"/>
              </a:cxn>
              <a:cxn ang="10800000">
                <a:pos x="wd2" y="hd2"/>
              </a:cxn>
              <a:cxn ang="16200000">
                <a:pos x="wd2" y="hd2"/>
              </a:cxn>
            </a:cxnLst>
            <a:rect l="0" t="0" r="r" b="b"/>
            <a:pathLst>
              <a:path w="21374" h="21463" extrusionOk="0">
                <a:moveTo>
                  <a:pt x="10584" y="0"/>
                </a:moveTo>
                <a:cubicBezTo>
                  <a:pt x="7913" y="21"/>
                  <a:pt x="5224" y="1035"/>
                  <a:pt x="3121" y="3139"/>
                </a:cubicBezTo>
                <a:cubicBezTo>
                  <a:pt x="957" y="5303"/>
                  <a:pt x="-138" y="8175"/>
                  <a:pt x="14" y="11279"/>
                </a:cubicBezTo>
                <a:cubicBezTo>
                  <a:pt x="257" y="16231"/>
                  <a:pt x="3625" y="20210"/>
                  <a:pt x="8484" y="21290"/>
                </a:cubicBezTo>
                <a:cubicBezTo>
                  <a:pt x="9745" y="21570"/>
                  <a:pt x="12287" y="21500"/>
                  <a:pt x="13482" y="21153"/>
                </a:cubicBezTo>
                <a:cubicBezTo>
                  <a:pt x="17367" y="20024"/>
                  <a:pt x="20095" y="17252"/>
                  <a:pt x="21095" y="13412"/>
                </a:cubicBezTo>
                <a:cubicBezTo>
                  <a:pt x="21367" y="12371"/>
                  <a:pt x="21462" y="10161"/>
                  <a:pt x="21284" y="9044"/>
                </a:cubicBezTo>
                <a:cubicBezTo>
                  <a:pt x="21122" y="8029"/>
                  <a:pt x="20744" y="6832"/>
                  <a:pt x="20307" y="5959"/>
                </a:cubicBezTo>
                <a:cubicBezTo>
                  <a:pt x="18357" y="2059"/>
                  <a:pt x="14488" y="-30"/>
                  <a:pt x="10584" y="0"/>
                </a:cubicBezTo>
                <a:close/>
                <a:moveTo>
                  <a:pt x="10648" y="6630"/>
                </a:moveTo>
                <a:cubicBezTo>
                  <a:pt x="11252" y="6629"/>
                  <a:pt x="11869" y="6777"/>
                  <a:pt x="12480" y="7079"/>
                </a:cubicBezTo>
                <a:cubicBezTo>
                  <a:pt x="13958" y="7810"/>
                  <a:pt x="14775" y="9107"/>
                  <a:pt x="14778" y="10732"/>
                </a:cubicBezTo>
                <a:cubicBezTo>
                  <a:pt x="14782" y="12351"/>
                  <a:pt x="13922" y="13743"/>
                  <a:pt x="12487" y="14444"/>
                </a:cubicBezTo>
                <a:cubicBezTo>
                  <a:pt x="10663" y="15334"/>
                  <a:pt x="8580" y="14804"/>
                  <a:pt x="7383" y="13148"/>
                </a:cubicBezTo>
                <a:cubicBezTo>
                  <a:pt x="6187" y="11494"/>
                  <a:pt x="6379" y="9314"/>
                  <a:pt x="7846" y="7866"/>
                </a:cubicBezTo>
                <a:cubicBezTo>
                  <a:pt x="8674" y="7049"/>
                  <a:pt x="9641" y="6632"/>
                  <a:pt x="10648" y="6630"/>
                </a:cubicBezTo>
                <a:close/>
              </a:path>
            </a:pathLst>
          </a:custGeom>
          <a:ln w="12700">
            <a:miter lim="400000"/>
          </a:ln>
        </p:spPr>
      </p:pic>
      <p:sp>
        <p:nvSpPr>
          <p:cNvPr id="136" name="TextBox 10">
            <a:extLst>
              <a:ext uri="{FF2B5EF4-FFF2-40B4-BE49-F238E27FC236}">
                <a16:creationId xmlns:a16="http://schemas.microsoft.com/office/drawing/2014/main" id="{0A0C2D88-B912-4CB3-A722-D7D1C50F0185}"/>
              </a:ext>
            </a:extLst>
          </p:cNvPr>
          <p:cNvSpPr txBox="1"/>
          <p:nvPr/>
        </p:nvSpPr>
        <p:spPr>
          <a:xfrm>
            <a:off x="5875" y="690969"/>
            <a:ext cx="5665855" cy="988252"/>
          </a:xfrm>
          <a:prstGeom prst="rect">
            <a:avLst/>
          </a:prstGeom>
          <a:ln w="12700">
            <a:miter lim="400000"/>
          </a:ln>
          <a:extLst>
            <a:ext uri="{C572A759-6A51-4108-AA02-DFA0A04FC94B}">
              <ma14:wrappingTextBoxFlag xmlns:ma14="http://schemas.microsoft.com/office/mac/drawingml/2011/main" xmlns="" val="1"/>
            </a:ext>
          </a:extLst>
        </p:spPr>
        <p:txBody>
          <a:bodyPr wrap="square" lIns="32147" tIns="32147" rIns="32147" bIns="32147" anchor="t">
            <a:spAutoFit/>
          </a:bodyPr>
          <a:lstStyle>
            <a:lvl1pPr defTabSz="321468">
              <a:defRPr sz="2400" b="1">
                <a:solidFill>
                  <a:srgbClr val="0D3E56"/>
                </a:solidFill>
                <a:latin typeface="Franklin Gothic Medium"/>
                <a:ea typeface="Franklin Gothic Medium"/>
                <a:cs typeface="Franklin Gothic Medium"/>
                <a:sym typeface="Franklin Gothic Medium"/>
              </a:defRPr>
            </a:lvl1pPr>
          </a:lstStyle>
          <a:p>
            <a:pPr algn="ctr"/>
            <a:r>
              <a:rPr lang="en-GB" sz="3000">
                <a:solidFill>
                  <a:srgbClr val="28265B"/>
                </a:solidFill>
                <a:latin typeface="Poppins" panose="00000500000000000000" pitchFamily="2" charset="0"/>
                <a:cs typeface="Poppins" panose="00000500000000000000" pitchFamily="2" charset="0"/>
              </a:rPr>
              <a:t>Good day/ resilient strengths</a:t>
            </a:r>
            <a:endParaRPr lang="en-US" sz="3000">
              <a:solidFill>
                <a:srgbClr val="28265B"/>
              </a:solidFill>
              <a:latin typeface="Poppins" panose="00000500000000000000" pitchFamily="2" charset="0"/>
              <a:cs typeface="Poppins" panose="00000500000000000000" pitchFamily="2" charset="0"/>
            </a:endParaRPr>
          </a:p>
        </p:txBody>
      </p:sp>
      <p:sp>
        <p:nvSpPr>
          <p:cNvPr id="141" name="TextBox 10">
            <a:extLst>
              <a:ext uri="{FF2B5EF4-FFF2-40B4-BE49-F238E27FC236}">
                <a16:creationId xmlns:a16="http://schemas.microsoft.com/office/drawing/2014/main" id="{C41F0035-3E67-4568-931C-1D5AAB0DF5F5}"/>
              </a:ext>
            </a:extLst>
          </p:cNvPr>
          <p:cNvSpPr txBox="1"/>
          <p:nvPr/>
        </p:nvSpPr>
        <p:spPr>
          <a:xfrm>
            <a:off x="5692661" y="3732157"/>
            <a:ext cx="3570356" cy="526587"/>
          </a:xfrm>
          <a:prstGeom prst="rect">
            <a:avLst/>
          </a:prstGeom>
          <a:ln w="12700">
            <a:miter lim="400000"/>
          </a:ln>
          <a:extLst>
            <a:ext uri="{C572A759-6A51-4108-AA02-DFA0A04FC94B}">
              <ma14:wrappingTextBoxFlag xmlns:ma14="http://schemas.microsoft.com/office/mac/drawingml/2011/main" xmlns="" val="1"/>
            </a:ext>
          </a:extLst>
        </p:spPr>
        <p:txBody>
          <a:bodyPr wrap="square" lIns="32147" tIns="32147" rIns="32147" bIns="32147" anchor="t">
            <a:spAutoFit/>
          </a:bodyPr>
          <a:lstStyle>
            <a:lvl1pPr defTabSz="321468">
              <a:defRPr sz="2400" b="1">
                <a:solidFill>
                  <a:srgbClr val="0D3E56"/>
                </a:solidFill>
                <a:latin typeface="Franklin Gothic Medium"/>
                <a:ea typeface="Franklin Gothic Medium"/>
                <a:cs typeface="Franklin Gothic Medium"/>
                <a:sym typeface="Franklin Gothic Medium"/>
              </a:defRPr>
            </a:lvl1pPr>
          </a:lstStyle>
          <a:p>
            <a:pPr algn="ctr"/>
            <a:r>
              <a:rPr lang="en-GB" sz="3000">
                <a:solidFill>
                  <a:srgbClr val="28265B"/>
                </a:solidFill>
                <a:latin typeface="Poppins" panose="00000500000000000000" pitchFamily="2" charset="0"/>
                <a:cs typeface="Poppins" panose="00000500000000000000" pitchFamily="2" charset="0"/>
              </a:rPr>
              <a:t>On a bad day</a:t>
            </a:r>
            <a:endParaRPr lang="en-US" sz="3000">
              <a:solidFill>
                <a:srgbClr val="28265B"/>
              </a:solidFill>
              <a:latin typeface="Poppins" panose="00000500000000000000" pitchFamily="2" charset="0"/>
              <a:cs typeface="Poppins" panose="00000500000000000000" pitchFamily="2" charset="0"/>
            </a:endParaRPr>
          </a:p>
        </p:txBody>
      </p:sp>
      <p:grpSp>
        <p:nvGrpSpPr>
          <p:cNvPr id="5" name="Group 4">
            <a:extLst>
              <a:ext uri="{FF2B5EF4-FFF2-40B4-BE49-F238E27FC236}">
                <a16:creationId xmlns:a16="http://schemas.microsoft.com/office/drawing/2014/main" id="{75FC973E-4366-5E43-8478-31270B53F0D0}"/>
              </a:ext>
            </a:extLst>
          </p:cNvPr>
          <p:cNvGrpSpPr/>
          <p:nvPr/>
        </p:nvGrpSpPr>
        <p:grpSpPr>
          <a:xfrm>
            <a:off x="7546925" y="169265"/>
            <a:ext cx="4251542" cy="3457392"/>
            <a:chOff x="7546925" y="169265"/>
            <a:chExt cx="4251542" cy="3457392"/>
          </a:xfrm>
        </p:grpSpPr>
        <p:pic>
          <p:nvPicPr>
            <p:cNvPr id="45" name="Picture 44">
              <a:extLst>
                <a:ext uri="{FF2B5EF4-FFF2-40B4-BE49-F238E27FC236}">
                  <a16:creationId xmlns:a16="http://schemas.microsoft.com/office/drawing/2014/main" id="{E5D670A0-D467-4F1C-AADB-44ED13F95F17}"/>
                </a:ext>
              </a:extLst>
            </p:cNvPr>
            <p:cNvPicPr>
              <a:picLocks noChangeAspect="1"/>
            </p:cNvPicPr>
            <p:nvPr/>
          </p:nvPicPr>
          <p:blipFill>
            <a:blip r:embed="rId4"/>
            <a:stretch>
              <a:fillRect/>
            </a:stretch>
          </p:blipFill>
          <p:spPr>
            <a:xfrm>
              <a:off x="9384774" y="176346"/>
              <a:ext cx="1514863" cy="2109016"/>
            </a:xfrm>
            <a:prstGeom prst="rect">
              <a:avLst/>
            </a:prstGeom>
          </p:spPr>
        </p:pic>
        <p:sp>
          <p:nvSpPr>
            <p:cNvPr id="46" name="Rectangle 45">
              <a:extLst>
                <a:ext uri="{FF2B5EF4-FFF2-40B4-BE49-F238E27FC236}">
                  <a16:creationId xmlns:a16="http://schemas.microsoft.com/office/drawing/2014/main" id="{6F86ECFF-338E-4303-B7A5-082C026C8144}"/>
                </a:ext>
              </a:extLst>
            </p:cNvPr>
            <p:cNvSpPr/>
            <p:nvPr/>
          </p:nvSpPr>
          <p:spPr>
            <a:xfrm>
              <a:off x="9423908" y="202441"/>
              <a:ext cx="1463669" cy="2038755"/>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36" name="Group 35">
              <a:extLst>
                <a:ext uri="{FF2B5EF4-FFF2-40B4-BE49-F238E27FC236}">
                  <a16:creationId xmlns:a16="http://schemas.microsoft.com/office/drawing/2014/main" id="{A2AA911B-01F7-4552-A995-A7050A10E620}"/>
                </a:ext>
              </a:extLst>
            </p:cNvPr>
            <p:cNvGrpSpPr/>
            <p:nvPr/>
          </p:nvGrpSpPr>
          <p:grpSpPr>
            <a:xfrm>
              <a:off x="7546925" y="169265"/>
              <a:ext cx="1474801" cy="2065144"/>
              <a:chOff x="498658" y="3795228"/>
              <a:chExt cx="1020386" cy="1428833"/>
            </a:xfrm>
          </p:grpSpPr>
          <p:pic>
            <p:nvPicPr>
              <p:cNvPr id="43" name="Picture 42">
                <a:extLst>
                  <a:ext uri="{FF2B5EF4-FFF2-40B4-BE49-F238E27FC236}">
                    <a16:creationId xmlns:a16="http://schemas.microsoft.com/office/drawing/2014/main" id="{0BCEEE97-CA61-4B7D-B955-4F8AFE4E2F62}"/>
                  </a:ext>
                </a:extLst>
              </p:cNvPr>
              <p:cNvPicPr>
                <a:picLocks noChangeAspect="1"/>
              </p:cNvPicPr>
              <p:nvPr/>
            </p:nvPicPr>
            <p:blipFill>
              <a:blip r:embed="rId5"/>
              <a:stretch>
                <a:fillRect/>
              </a:stretch>
            </p:blipFill>
            <p:spPr>
              <a:xfrm>
                <a:off x="506360" y="3795228"/>
                <a:ext cx="1012684" cy="1405666"/>
              </a:xfrm>
              <a:prstGeom prst="rect">
                <a:avLst/>
              </a:prstGeom>
            </p:spPr>
          </p:pic>
          <p:sp>
            <p:nvSpPr>
              <p:cNvPr id="44" name="Rectangle 43">
                <a:extLst>
                  <a:ext uri="{FF2B5EF4-FFF2-40B4-BE49-F238E27FC236}">
                    <a16:creationId xmlns:a16="http://schemas.microsoft.com/office/drawing/2014/main" id="{CEF41E5B-10E5-4A8D-8E22-86CE1EB03E41}"/>
                  </a:ext>
                </a:extLst>
              </p:cNvPr>
              <p:cNvSpPr/>
              <p:nvPr/>
            </p:nvSpPr>
            <p:spPr>
              <a:xfrm>
                <a:off x="498658" y="3813486"/>
                <a:ext cx="1012684" cy="1410575"/>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37" name="Group 36">
              <a:extLst>
                <a:ext uri="{FF2B5EF4-FFF2-40B4-BE49-F238E27FC236}">
                  <a16:creationId xmlns:a16="http://schemas.microsoft.com/office/drawing/2014/main" id="{571CF9C0-5CDB-4DA7-A8EB-281B71A32CF4}"/>
                </a:ext>
              </a:extLst>
            </p:cNvPr>
            <p:cNvGrpSpPr/>
            <p:nvPr/>
          </p:nvGrpSpPr>
          <p:grpSpPr>
            <a:xfrm>
              <a:off x="10279423" y="1479500"/>
              <a:ext cx="1519044" cy="2126993"/>
              <a:chOff x="4830088" y="3867622"/>
              <a:chExt cx="1808975" cy="2532959"/>
            </a:xfrm>
          </p:grpSpPr>
          <p:pic>
            <p:nvPicPr>
              <p:cNvPr id="41" name="Picture 40">
                <a:extLst>
                  <a:ext uri="{FF2B5EF4-FFF2-40B4-BE49-F238E27FC236}">
                    <a16:creationId xmlns:a16="http://schemas.microsoft.com/office/drawing/2014/main" id="{BFFF6C59-B1C3-4AA9-A3FB-A85AB647676B}"/>
                  </a:ext>
                </a:extLst>
              </p:cNvPr>
              <p:cNvPicPr>
                <a:picLocks noChangeAspect="1"/>
              </p:cNvPicPr>
              <p:nvPr/>
            </p:nvPicPr>
            <p:blipFill>
              <a:blip r:embed="rId6"/>
              <a:stretch>
                <a:fillRect/>
              </a:stretch>
            </p:blipFill>
            <p:spPr>
              <a:xfrm>
                <a:off x="4837693" y="3867622"/>
                <a:ext cx="1801370" cy="2503689"/>
              </a:xfrm>
              <a:prstGeom prst="rect">
                <a:avLst/>
              </a:prstGeom>
            </p:spPr>
          </p:pic>
          <p:sp>
            <p:nvSpPr>
              <p:cNvPr id="42" name="Rectangle 41">
                <a:extLst>
                  <a:ext uri="{FF2B5EF4-FFF2-40B4-BE49-F238E27FC236}">
                    <a16:creationId xmlns:a16="http://schemas.microsoft.com/office/drawing/2014/main" id="{406C670F-3BD1-4C50-B9E8-E6E560E2320A}"/>
                  </a:ext>
                </a:extLst>
              </p:cNvPr>
              <p:cNvSpPr/>
              <p:nvPr/>
            </p:nvSpPr>
            <p:spPr>
              <a:xfrm>
                <a:off x="4830088" y="3880846"/>
                <a:ext cx="1808975" cy="2519735"/>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38" name="Group 37">
              <a:extLst>
                <a:ext uri="{FF2B5EF4-FFF2-40B4-BE49-F238E27FC236}">
                  <a16:creationId xmlns:a16="http://schemas.microsoft.com/office/drawing/2014/main" id="{C83E7E55-E1B2-4306-96FD-DF303BEFD404}"/>
                </a:ext>
              </a:extLst>
            </p:cNvPr>
            <p:cNvGrpSpPr/>
            <p:nvPr/>
          </p:nvGrpSpPr>
          <p:grpSpPr>
            <a:xfrm>
              <a:off x="8317548" y="1485167"/>
              <a:ext cx="1548561" cy="2141490"/>
              <a:chOff x="6902085" y="3870081"/>
              <a:chExt cx="1844124" cy="2550222"/>
            </a:xfrm>
          </p:grpSpPr>
          <p:pic>
            <p:nvPicPr>
              <p:cNvPr id="39" name="Picture 38">
                <a:extLst>
                  <a:ext uri="{FF2B5EF4-FFF2-40B4-BE49-F238E27FC236}">
                    <a16:creationId xmlns:a16="http://schemas.microsoft.com/office/drawing/2014/main" id="{13B0F8E8-B151-45B6-A41F-3DC1C1C1AD90}"/>
                  </a:ext>
                </a:extLst>
              </p:cNvPr>
              <p:cNvPicPr>
                <a:picLocks noChangeAspect="1"/>
              </p:cNvPicPr>
              <p:nvPr/>
            </p:nvPicPr>
            <p:blipFill>
              <a:blip r:embed="rId7"/>
              <a:stretch>
                <a:fillRect/>
              </a:stretch>
            </p:blipFill>
            <p:spPr>
              <a:xfrm>
                <a:off x="6944839" y="3870081"/>
                <a:ext cx="1801370" cy="2487606"/>
              </a:xfrm>
              <a:prstGeom prst="rect">
                <a:avLst/>
              </a:prstGeom>
            </p:spPr>
          </p:pic>
          <p:sp>
            <p:nvSpPr>
              <p:cNvPr id="40" name="Rectangle 39">
                <a:extLst>
                  <a:ext uri="{FF2B5EF4-FFF2-40B4-BE49-F238E27FC236}">
                    <a16:creationId xmlns:a16="http://schemas.microsoft.com/office/drawing/2014/main" id="{4796DD44-FE91-468E-B964-2DE5D56B2259}"/>
                  </a:ext>
                </a:extLst>
              </p:cNvPr>
              <p:cNvSpPr/>
              <p:nvPr/>
            </p:nvSpPr>
            <p:spPr>
              <a:xfrm>
                <a:off x="6902085" y="3900568"/>
                <a:ext cx="1808975" cy="2519735"/>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sp>
        <p:nvSpPr>
          <p:cNvPr id="2" name="Rounded Rectangle">
            <a:extLst>
              <a:ext uri="{FF2B5EF4-FFF2-40B4-BE49-F238E27FC236}">
                <a16:creationId xmlns:a16="http://schemas.microsoft.com/office/drawing/2014/main" id="{6DBEC5D2-507B-F35F-C10E-1D7A4D6E62DB}"/>
              </a:ext>
            </a:extLst>
          </p:cNvPr>
          <p:cNvSpPr/>
          <p:nvPr/>
        </p:nvSpPr>
        <p:spPr>
          <a:xfrm>
            <a:off x="763915" y="1821005"/>
            <a:ext cx="4149776" cy="2794134"/>
          </a:xfrm>
          <a:prstGeom prst="roundRect">
            <a:avLst>
              <a:gd name="adj" fmla="val 14520"/>
            </a:avLst>
          </a:prstGeom>
          <a:solidFill>
            <a:schemeClr val="bg1">
              <a:alpha val="35000"/>
            </a:schemeClr>
          </a:solidFill>
          <a:ln w="57150">
            <a:solidFill>
              <a:srgbClr val="92D050"/>
            </a:solidFill>
            <a:miter lim="400000"/>
          </a:ln>
        </p:spPr>
        <p:txBody>
          <a:bodyPr lIns="35718" tIns="35718" rIns="35718" bIns="35718" anchor="ctr"/>
          <a:lstStyle/>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Respects others' values</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Supportive and loyal</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Builds consensus</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Generous</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Works for democratic solutions</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Tactful and diplomatic</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Dedicated to the team</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Considerate and attentive</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Tolerant and open-minded</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Reliable and dependable</a:t>
            </a:r>
          </a:p>
        </p:txBody>
      </p:sp>
      <p:sp>
        <p:nvSpPr>
          <p:cNvPr id="3" name="Rounded Rectangle">
            <a:extLst>
              <a:ext uri="{FF2B5EF4-FFF2-40B4-BE49-F238E27FC236}">
                <a16:creationId xmlns:a16="http://schemas.microsoft.com/office/drawing/2014/main" id="{36381F11-214D-3FD8-55DF-1B0780627E94}"/>
              </a:ext>
            </a:extLst>
          </p:cNvPr>
          <p:cNvSpPr/>
          <p:nvPr/>
        </p:nvSpPr>
        <p:spPr>
          <a:xfrm>
            <a:off x="5791437" y="4319973"/>
            <a:ext cx="3593337" cy="2038755"/>
          </a:xfrm>
          <a:prstGeom prst="roundRect">
            <a:avLst>
              <a:gd name="adj" fmla="val 14520"/>
            </a:avLst>
          </a:prstGeom>
          <a:solidFill>
            <a:schemeClr val="bg1">
              <a:alpha val="35000"/>
            </a:schemeClr>
          </a:solidFill>
          <a:ln w="57150">
            <a:solidFill>
              <a:srgbClr val="92D050"/>
            </a:solidFill>
            <a:miter lim="400000"/>
          </a:ln>
        </p:spPr>
        <p:txBody>
          <a:bodyPr lIns="35718" tIns="35718" rIns="35718" bIns="35718" anchor="ctr"/>
          <a:lstStyle/>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Appears to lack urgency</a:t>
            </a:r>
            <a:endParaRPr lang="en-US" sz="1400">
              <a:solidFill>
                <a:srgbClr val="28265B"/>
              </a:solidFill>
              <a:latin typeface="Poppins" panose="00000500000000000000" pitchFamily="2" charset="0"/>
              <a:cs typeface="Poppins" panose="00000500000000000000" pitchFamily="2" charset="0"/>
            </a:endParaRP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Can be indecisive</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Often self-critical</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Procrastinates</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Slow to venture an option</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Difficulty setting priorities</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Constantly checking consensus</a:t>
            </a:r>
          </a:p>
        </p:txBody>
      </p:sp>
      <p:pic>
        <p:nvPicPr>
          <p:cNvPr id="4" name="Picture 3" descr="Graphical user interface, text, application, email&#10;&#10;Description automatically generated">
            <a:extLst>
              <a:ext uri="{FF2B5EF4-FFF2-40B4-BE49-F238E27FC236}">
                <a16:creationId xmlns:a16="http://schemas.microsoft.com/office/drawing/2014/main" id="{CFAB571F-5FE1-0BD6-E019-71431A83A614}"/>
              </a:ext>
            </a:extLst>
          </p:cNvPr>
          <p:cNvPicPr>
            <a:picLocks noChangeAspect="1"/>
          </p:cNvPicPr>
          <p:nvPr/>
        </p:nvPicPr>
        <p:blipFill rotWithShape="1">
          <a:blip r:embed="rId8">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pic>
        <p:nvPicPr>
          <p:cNvPr id="7" name="Picture 6" descr="Logo, icon&#10;&#10;Description automatically generated with medium confidence">
            <a:extLst>
              <a:ext uri="{FF2B5EF4-FFF2-40B4-BE49-F238E27FC236}">
                <a16:creationId xmlns:a16="http://schemas.microsoft.com/office/drawing/2014/main" id="{C90E7AD3-0B48-1BA8-A3BE-64199C634C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124870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P spid="14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5" descr="Picture 5">
            <a:extLst>
              <a:ext uri="{FF2B5EF4-FFF2-40B4-BE49-F238E27FC236}">
                <a16:creationId xmlns:a16="http://schemas.microsoft.com/office/drawing/2014/main" id="{8988D29A-71E4-44CB-A44C-17AD95BE10A3}"/>
              </a:ext>
            </a:extLst>
          </p:cNvPr>
          <p:cNvPicPr>
            <a:picLocks noChangeAspect="1"/>
          </p:cNvPicPr>
          <p:nvPr/>
        </p:nvPicPr>
        <p:blipFill>
          <a:blip r:embed="rId3"/>
          <a:srcRect l="994" t="999" r="952" b="999"/>
          <a:stretch>
            <a:fillRect/>
          </a:stretch>
        </p:blipFill>
        <p:spPr>
          <a:xfrm>
            <a:off x="9947940" y="4653426"/>
            <a:ext cx="3735835" cy="3733826"/>
          </a:xfrm>
          <a:custGeom>
            <a:avLst/>
            <a:gdLst/>
            <a:ahLst/>
            <a:cxnLst>
              <a:cxn ang="0">
                <a:pos x="wd2" y="hd2"/>
              </a:cxn>
              <a:cxn ang="5400000">
                <a:pos x="wd2" y="hd2"/>
              </a:cxn>
              <a:cxn ang="10800000">
                <a:pos x="wd2" y="hd2"/>
              </a:cxn>
              <a:cxn ang="16200000">
                <a:pos x="wd2" y="hd2"/>
              </a:cxn>
            </a:cxnLst>
            <a:rect l="0" t="0" r="r" b="b"/>
            <a:pathLst>
              <a:path w="21374" h="21463" extrusionOk="0">
                <a:moveTo>
                  <a:pt x="10584" y="0"/>
                </a:moveTo>
                <a:cubicBezTo>
                  <a:pt x="7913" y="21"/>
                  <a:pt x="5224" y="1035"/>
                  <a:pt x="3121" y="3139"/>
                </a:cubicBezTo>
                <a:cubicBezTo>
                  <a:pt x="957" y="5303"/>
                  <a:pt x="-138" y="8175"/>
                  <a:pt x="14" y="11279"/>
                </a:cubicBezTo>
                <a:cubicBezTo>
                  <a:pt x="257" y="16231"/>
                  <a:pt x="3625" y="20210"/>
                  <a:pt x="8484" y="21290"/>
                </a:cubicBezTo>
                <a:cubicBezTo>
                  <a:pt x="9745" y="21570"/>
                  <a:pt x="12287" y="21500"/>
                  <a:pt x="13482" y="21153"/>
                </a:cubicBezTo>
                <a:cubicBezTo>
                  <a:pt x="17367" y="20024"/>
                  <a:pt x="20095" y="17252"/>
                  <a:pt x="21095" y="13412"/>
                </a:cubicBezTo>
                <a:cubicBezTo>
                  <a:pt x="21367" y="12371"/>
                  <a:pt x="21462" y="10161"/>
                  <a:pt x="21284" y="9044"/>
                </a:cubicBezTo>
                <a:cubicBezTo>
                  <a:pt x="21122" y="8029"/>
                  <a:pt x="20744" y="6832"/>
                  <a:pt x="20307" y="5959"/>
                </a:cubicBezTo>
                <a:cubicBezTo>
                  <a:pt x="18357" y="2059"/>
                  <a:pt x="14488" y="-30"/>
                  <a:pt x="10584" y="0"/>
                </a:cubicBezTo>
                <a:close/>
                <a:moveTo>
                  <a:pt x="10648" y="6630"/>
                </a:moveTo>
                <a:cubicBezTo>
                  <a:pt x="11252" y="6629"/>
                  <a:pt x="11869" y="6777"/>
                  <a:pt x="12480" y="7079"/>
                </a:cubicBezTo>
                <a:cubicBezTo>
                  <a:pt x="13958" y="7810"/>
                  <a:pt x="14775" y="9107"/>
                  <a:pt x="14778" y="10732"/>
                </a:cubicBezTo>
                <a:cubicBezTo>
                  <a:pt x="14782" y="12351"/>
                  <a:pt x="13922" y="13743"/>
                  <a:pt x="12487" y="14444"/>
                </a:cubicBezTo>
                <a:cubicBezTo>
                  <a:pt x="10663" y="15334"/>
                  <a:pt x="8580" y="14804"/>
                  <a:pt x="7383" y="13148"/>
                </a:cubicBezTo>
                <a:cubicBezTo>
                  <a:pt x="6187" y="11494"/>
                  <a:pt x="6379" y="9314"/>
                  <a:pt x="7846" y="7866"/>
                </a:cubicBezTo>
                <a:cubicBezTo>
                  <a:pt x="8674" y="7049"/>
                  <a:pt x="9641" y="6632"/>
                  <a:pt x="10648" y="6630"/>
                </a:cubicBezTo>
                <a:close/>
              </a:path>
            </a:pathLst>
          </a:custGeom>
          <a:ln w="12700">
            <a:miter lim="400000"/>
          </a:ln>
        </p:spPr>
      </p:pic>
      <p:sp>
        <p:nvSpPr>
          <p:cNvPr id="141" name="TextBox 10">
            <a:extLst>
              <a:ext uri="{FF2B5EF4-FFF2-40B4-BE49-F238E27FC236}">
                <a16:creationId xmlns:a16="http://schemas.microsoft.com/office/drawing/2014/main" id="{C41F0035-3E67-4568-931C-1D5AAB0DF5F5}"/>
              </a:ext>
            </a:extLst>
          </p:cNvPr>
          <p:cNvSpPr txBox="1"/>
          <p:nvPr/>
        </p:nvSpPr>
        <p:spPr>
          <a:xfrm>
            <a:off x="7292369" y="118163"/>
            <a:ext cx="3570356" cy="526587"/>
          </a:xfrm>
          <a:prstGeom prst="rect">
            <a:avLst/>
          </a:prstGeom>
          <a:ln w="12700">
            <a:miter lim="400000"/>
          </a:ln>
          <a:extLst>
            <a:ext uri="{C572A759-6A51-4108-AA02-DFA0A04FC94B}">
              <ma14:wrappingTextBoxFlag xmlns:ma14="http://schemas.microsoft.com/office/mac/drawingml/2011/main" xmlns="" val="1"/>
            </a:ext>
          </a:extLst>
        </p:spPr>
        <p:txBody>
          <a:bodyPr wrap="square" lIns="32147" tIns="32147" rIns="32147" bIns="32147" anchor="t">
            <a:spAutoFit/>
          </a:bodyPr>
          <a:lstStyle>
            <a:lvl1pPr defTabSz="321468">
              <a:defRPr sz="2400" b="1">
                <a:solidFill>
                  <a:srgbClr val="0D3E56"/>
                </a:solidFill>
                <a:latin typeface="Franklin Gothic Medium"/>
                <a:ea typeface="Franklin Gothic Medium"/>
                <a:cs typeface="Franklin Gothic Medium"/>
                <a:sym typeface="Franklin Gothic Medium"/>
              </a:defRPr>
            </a:lvl1pPr>
          </a:lstStyle>
          <a:p>
            <a:pPr algn="ctr"/>
            <a:r>
              <a:rPr lang="en-GB" sz="3000">
                <a:solidFill>
                  <a:srgbClr val="28265B"/>
                </a:solidFill>
                <a:latin typeface="Poppins" panose="00000500000000000000" pitchFamily="2" charset="0"/>
                <a:cs typeface="Poppins" panose="00000500000000000000" pitchFamily="2" charset="0"/>
              </a:rPr>
              <a:t>On a bad day</a:t>
            </a:r>
            <a:endParaRPr lang="en-US" sz="3000">
              <a:solidFill>
                <a:srgbClr val="28265B"/>
              </a:solidFill>
              <a:latin typeface="Poppins" panose="00000500000000000000" pitchFamily="2" charset="0"/>
              <a:cs typeface="Poppins" panose="00000500000000000000" pitchFamily="2" charset="0"/>
            </a:endParaRPr>
          </a:p>
        </p:txBody>
      </p:sp>
      <p:grpSp>
        <p:nvGrpSpPr>
          <p:cNvPr id="32" name="Group 31">
            <a:extLst>
              <a:ext uri="{FF2B5EF4-FFF2-40B4-BE49-F238E27FC236}">
                <a16:creationId xmlns:a16="http://schemas.microsoft.com/office/drawing/2014/main" id="{33EC7B3D-0D11-4E45-B64F-C6C417EA3761}"/>
              </a:ext>
            </a:extLst>
          </p:cNvPr>
          <p:cNvGrpSpPr/>
          <p:nvPr/>
        </p:nvGrpSpPr>
        <p:grpSpPr>
          <a:xfrm>
            <a:off x="8780009" y="3132773"/>
            <a:ext cx="1400890" cy="1923520"/>
            <a:chOff x="6956632" y="907710"/>
            <a:chExt cx="1030352" cy="1414745"/>
          </a:xfrm>
        </p:grpSpPr>
        <p:pic>
          <p:nvPicPr>
            <p:cNvPr id="67" name="Picture 66">
              <a:extLst>
                <a:ext uri="{FF2B5EF4-FFF2-40B4-BE49-F238E27FC236}">
                  <a16:creationId xmlns:a16="http://schemas.microsoft.com/office/drawing/2014/main" id="{8A3E0FE2-7295-4193-9DBD-F93A2E479AE9}"/>
                </a:ext>
              </a:extLst>
            </p:cNvPr>
            <p:cNvPicPr>
              <a:picLocks noChangeAspect="1"/>
            </p:cNvPicPr>
            <p:nvPr/>
          </p:nvPicPr>
          <p:blipFill>
            <a:blip r:embed="rId4"/>
            <a:stretch>
              <a:fillRect/>
            </a:stretch>
          </p:blipFill>
          <p:spPr>
            <a:xfrm>
              <a:off x="6996770" y="907710"/>
              <a:ext cx="990214" cy="1393065"/>
            </a:xfrm>
            <a:prstGeom prst="rect">
              <a:avLst/>
            </a:prstGeom>
          </p:spPr>
        </p:pic>
        <p:sp>
          <p:nvSpPr>
            <p:cNvPr id="68" name="Rectangle 67">
              <a:extLst>
                <a:ext uri="{FF2B5EF4-FFF2-40B4-BE49-F238E27FC236}">
                  <a16:creationId xmlns:a16="http://schemas.microsoft.com/office/drawing/2014/main" id="{6C2F4045-01F8-435B-BDE5-6DE0B1ED299C}"/>
                </a:ext>
              </a:extLst>
            </p:cNvPr>
            <p:cNvSpPr/>
            <p:nvPr/>
          </p:nvSpPr>
          <p:spPr>
            <a:xfrm>
              <a:off x="6956632" y="911880"/>
              <a:ext cx="1012684" cy="1410575"/>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pic>
        <p:nvPicPr>
          <p:cNvPr id="64" name="Picture 63">
            <a:extLst>
              <a:ext uri="{FF2B5EF4-FFF2-40B4-BE49-F238E27FC236}">
                <a16:creationId xmlns:a16="http://schemas.microsoft.com/office/drawing/2014/main" id="{B3B53F28-0709-473A-AF97-93DED2EBC04B}"/>
              </a:ext>
            </a:extLst>
          </p:cNvPr>
          <p:cNvPicPr>
            <a:picLocks noChangeAspect="1"/>
          </p:cNvPicPr>
          <p:nvPr/>
        </p:nvPicPr>
        <p:blipFill>
          <a:blip r:embed="rId5"/>
          <a:stretch>
            <a:fillRect/>
          </a:stretch>
        </p:blipFill>
        <p:spPr>
          <a:xfrm>
            <a:off x="7047218" y="3108941"/>
            <a:ext cx="1355065" cy="1887859"/>
          </a:xfrm>
          <a:prstGeom prst="rect">
            <a:avLst/>
          </a:prstGeom>
        </p:spPr>
      </p:pic>
      <p:sp>
        <p:nvSpPr>
          <p:cNvPr id="65" name="Rectangle 64">
            <a:extLst>
              <a:ext uri="{FF2B5EF4-FFF2-40B4-BE49-F238E27FC236}">
                <a16:creationId xmlns:a16="http://schemas.microsoft.com/office/drawing/2014/main" id="{CDD1FE5C-FA57-474B-ABE2-8C0AF2D765D4}"/>
              </a:ext>
            </a:extLst>
          </p:cNvPr>
          <p:cNvSpPr/>
          <p:nvPr/>
        </p:nvSpPr>
        <p:spPr>
          <a:xfrm>
            <a:off x="7025414" y="3107946"/>
            <a:ext cx="1376869" cy="191785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50" name="Group 49">
            <a:extLst>
              <a:ext uri="{FF2B5EF4-FFF2-40B4-BE49-F238E27FC236}">
                <a16:creationId xmlns:a16="http://schemas.microsoft.com/office/drawing/2014/main" id="{24678534-31C2-4633-BF4E-554B3F90104E}"/>
              </a:ext>
            </a:extLst>
          </p:cNvPr>
          <p:cNvGrpSpPr/>
          <p:nvPr/>
        </p:nvGrpSpPr>
        <p:grpSpPr>
          <a:xfrm>
            <a:off x="7445099" y="4284743"/>
            <a:ext cx="1431358" cy="2003244"/>
            <a:chOff x="330526" y="842697"/>
            <a:chExt cx="1812011" cy="2535983"/>
          </a:xfrm>
        </p:grpSpPr>
        <p:pic>
          <p:nvPicPr>
            <p:cNvPr id="62" name="Picture 61">
              <a:extLst>
                <a:ext uri="{FF2B5EF4-FFF2-40B4-BE49-F238E27FC236}">
                  <a16:creationId xmlns:a16="http://schemas.microsoft.com/office/drawing/2014/main" id="{4793679D-A10A-4DA7-8629-53A06EAD19AD}"/>
                </a:ext>
              </a:extLst>
            </p:cNvPr>
            <p:cNvPicPr>
              <a:picLocks noChangeAspect="1"/>
            </p:cNvPicPr>
            <p:nvPr/>
          </p:nvPicPr>
          <p:blipFill>
            <a:blip r:embed="rId6"/>
            <a:stretch>
              <a:fillRect/>
            </a:stretch>
          </p:blipFill>
          <p:spPr>
            <a:xfrm>
              <a:off x="346081" y="842697"/>
              <a:ext cx="1796456" cy="2480334"/>
            </a:xfrm>
            <a:prstGeom prst="rect">
              <a:avLst/>
            </a:prstGeom>
          </p:spPr>
        </p:pic>
        <p:sp>
          <p:nvSpPr>
            <p:cNvPr id="63" name="Rectangle 62">
              <a:extLst>
                <a:ext uri="{FF2B5EF4-FFF2-40B4-BE49-F238E27FC236}">
                  <a16:creationId xmlns:a16="http://schemas.microsoft.com/office/drawing/2014/main" id="{C1043036-12F5-411D-AE2D-361F05273CF1}"/>
                </a:ext>
              </a:extLst>
            </p:cNvPr>
            <p:cNvSpPr/>
            <p:nvPr/>
          </p:nvSpPr>
          <p:spPr>
            <a:xfrm>
              <a:off x="330526" y="858945"/>
              <a:ext cx="1808975" cy="2519735"/>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59" name="Group 58">
            <a:extLst>
              <a:ext uri="{FF2B5EF4-FFF2-40B4-BE49-F238E27FC236}">
                <a16:creationId xmlns:a16="http://schemas.microsoft.com/office/drawing/2014/main" id="{93EE5DE6-06B3-4EEB-BEEB-80F0811A31B4}"/>
              </a:ext>
            </a:extLst>
          </p:cNvPr>
          <p:cNvGrpSpPr/>
          <p:nvPr/>
        </p:nvGrpSpPr>
        <p:grpSpPr>
          <a:xfrm>
            <a:off x="9473817" y="4314583"/>
            <a:ext cx="1431975" cy="1990409"/>
            <a:chOff x="2575882" y="3858903"/>
            <a:chExt cx="1812793" cy="2519735"/>
          </a:xfrm>
        </p:grpSpPr>
        <p:pic>
          <p:nvPicPr>
            <p:cNvPr id="60" name="Picture 59">
              <a:extLst>
                <a:ext uri="{FF2B5EF4-FFF2-40B4-BE49-F238E27FC236}">
                  <a16:creationId xmlns:a16="http://schemas.microsoft.com/office/drawing/2014/main" id="{86BAA0D6-0BE8-44B8-B74F-42CC96D47827}"/>
                </a:ext>
              </a:extLst>
            </p:cNvPr>
            <p:cNvPicPr>
              <a:picLocks noChangeAspect="1"/>
            </p:cNvPicPr>
            <p:nvPr/>
          </p:nvPicPr>
          <p:blipFill>
            <a:blip r:embed="rId7"/>
            <a:stretch>
              <a:fillRect/>
            </a:stretch>
          </p:blipFill>
          <p:spPr>
            <a:xfrm>
              <a:off x="2575882" y="3867622"/>
              <a:ext cx="1801370" cy="2498495"/>
            </a:xfrm>
            <a:prstGeom prst="rect">
              <a:avLst/>
            </a:prstGeom>
          </p:spPr>
        </p:pic>
        <p:sp>
          <p:nvSpPr>
            <p:cNvPr id="61" name="Rectangle 60">
              <a:extLst>
                <a:ext uri="{FF2B5EF4-FFF2-40B4-BE49-F238E27FC236}">
                  <a16:creationId xmlns:a16="http://schemas.microsoft.com/office/drawing/2014/main" id="{952667DD-64BC-4472-A1B1-E82612F7BD8B}"/>
                </a:ext>
              </a:extLst>
            </p:cNvPr>
            <p:cNvSpPr/>
            <p:nvPr/>
          </p:nvSpPr>
          <p:spPr>
            <a:xfrm>
              <a:off x="2579700" y="3858903"/>
              <a:ext cx="1808975" cy="2519735"/>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2" name="TextBox 10">
            <a:extLst>
              <a:ext uri="{FF2B5EF4-FFF2-40B4-BE49-F238E27FC236}">
                <a16:creationId xmlns:a16="http://schemas.microsoft.com/office/drawing/2014/main" id="{C44372EE-CE6C-4513-A023-BE2ACB579164}"/>
              </a:ext>
            </a:extLst>
          </p:cNvPr>
          <p:cNvSpPr txBox="1"/>
          <p:nvPr/>
        </p:nvSpPr>
        <p:spPr>
          <a:xfrm>
            <a:off x="-1" y="1296785"/>
            <a:ext cx="5665855" cy="988252"/>
          </a:xfrm>
          <a:prstGeom prst="rect">
            <a:avLst/>
          </a:prstGeom>
          <a:ln w="12700">
            <a:miter lim="400000"/>
          </a:ln>
          <a:extLst>
            <a:ext uri="{C572A759-6A51-4108-AA02-DFA0A04FC94B}">
              <ma14:wrappingTextBoxFlag xmlns:ma14="http://schemas.microsoft.com/office/mac/drawingml/2011/main" xmlns="" val="1"/>
            </a:ext>
          </a:extLst>
        </p:spPr>
        <p:txBody>
          <a:bodyPr wrap="square" lIns="32147" tIns="32147" rIns="32147" bIns="32147" anchor="t">
            <a:spAutoFit/>
          </a:bodyPr>
          <a:lstStyle>
            <a:lvl1pPr defTabSz="321468">
              <a:defRPr sz="2400" b="1">
                <a:solidFill>
                  <a:srgbClr val="0D3E56"/>
                </a:solidFill>
                <a:latin typeface="Franklin Gothic Medium"/>
                <a:ea typeface="Franklin Gothic Medium"/>
                <a:cs typeface="Franklin Gothic Medium"/>
                <a:sym typeface="Franklin Gothic Medium"/>
              </a:defRPr>
            </a:lvl1pPr>
          </a:lstStyle>
          <a:p>
            <a:pPr algn="ctr"/>
            <a:r>
              <a:rPr lang="en-GB" sz="3000" dirty="0">
                <a:solidFill>
                  <a:srgbClr val="28265B"/>
                </a:solidFill>
                <a:latin typeface="Poppins" panose="00000500000000000000" pitchFamily="2" charset="0"/>
                <a:cs typeface="Poppins" panose="00000500000000000000" pitchFamily="2" charset="0"/>
              </a:rPr>
              <a:t>Good day/ resilient strengths</a:t>
            </a:r>
            <a:endParaRPr lang="en-US" sz="3000" dirty="0">
              <a:solidFill>
                <a:srgbClr val="28265B"/>
              </a:solidFill>
              <a:latin typeface="Poppins" panose="00000500000000000000" pitchFamily="2" charset="0"/>
              <a:cs typeface="Poppins" panose="00000500000000000000" pitchFamily="2" charset="0"/>
            </a:endParaRPr>
          </a:p>
        </p:txBody>
      </p:sp>
      <p:sp>
        <p:nvSpPr>
          <p:cNvPr id="5" name="Rounded Rectangle">
            <a:extLst>
              <a:ext uri="{FF2B5EF4-FFF2-40B4-BE49-F238E27FC236}">
                <a16:creationId xmlns:a16="http://schemas.microsoft.com/office/drawing/2014/main" id="{4FD4EFCA-5982-FC0B-F6F1-1A58A3F5C914}"/>
              </a:ext>
            </a:extLst>
          </p:cNvPr>
          <p:cNvSpPr/>
          <p:nvPr/>
        </p:nvSpPr>
        <p:spPr>
          <a:xfrm>
            <a:off x="7205799" y="744008"/>
            <a:ext cx="3647768" cy="1992028"/>
          </a:xfrm>
          <a:prstGeom prst="roundRect">
            <a:avLst>
              <a:gd name="adj" fmla="val 14520"/>
            </a:avLst>
          </a:prstGeom>
          <a:solidFill>
            <a:schemeClr val="bg1">
              <a:alpha val="35000"/>
            </a:schemeClr>
          </a:solidFill>
          <a:ln w="57150">
            <a:solidFill>
              <a:srgbClr val="00B0F0"/>
            </a:solidFill>
            <a:miter lim="400000"/>
          </a:ln>
        </p:spPr>
        <p:txBody>
          <a:bodyPr lIns="35718" tIns="35718" rIns="35718" bIns="35718" anchor="ctr"/>
          <a:lstStyle/>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Tends to over analyse</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May appear aloof</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Tends to point out the downside</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Obsessive about the detail</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Slow to trust</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Lacks spontaneity</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Constrained by the rules</a:t>
            </a:r>
          </a:p>
        </p:txBody>
      </p:sp>
      <p:sp>
        <p:nvSpPr>
          <p:cNvPr id="7" name="Rounded Rectangle">
            <a:extLst>
              <a:ext uri="{FF2B5EF4-FFF2-40B4-BE49-F238E27FC236}">
                <a16:creationId xmlns:a16="http://schemas.microsoft.com/office/drawing/2014/main" id="{D10BCB07-D7BD-07AF-0DF0-4FE75B1C5B09}"/>
              </a:ext>
            </a:extLst>
          </p:cNvPr>
          <p:cNvSpPr/>
          <p:nvPr/>
        </p:nvSpPr>
        <p:spPr>
          <a:xfrm>
            <a:off x="928680" y="2359335"/>
            <a:ext cx="3884195" cy="2767307"/>
          </a:xfrm>
          <a:prstGeom prst="roundRect">
            <a:avLst>
              <a:gd name="adj" fmla="val 14520"/>
            </a:avLst>
          </a:prstGeom>
          <a:solidFill>
            <a:schemeClr val="bg1">
              <a:alpha val="35000"/>
            </a:schemeClr>
          </a:solidFill>
          <a:ln w="57150">
            <a:solidFill>
              <a:srgbClr val="00B0F0"/>
            </a:solidFill>
            <a:miter lim="400000"/>
          </a:ln>
        </p:spPr>
        <p:txBody>
          <a:bodyPr lIns="35718" tIns="35718" rIns="35718" bIns="35718" anchor="ctr"/>
          <a:lstStyle/>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Logical and analytical</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Enjoys problem solving</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Realistic</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Sets high standards</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Methodical and systematic</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Sorts out the details</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Strong sense of duty</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Structured and disciplined</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Focuses on details</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GB" sz="1400">
                <a:solidFill>
                  <a:srgbClr val="28265B"/>
                </a:solidFill>
                <a:latin typeface="Poppins" panose="00000500000000000000" pitchFamily="2" charset="0"/>
                <a:cs typeface="Poppins" panose="00000500000000000000" pitchFamily="2" charset="0"/>
              </a:rPr>
              <a:t>Considers all the facts</a:t>
            </a:r>
          </a:p>
        </p:txBody>
      </p:sp>
      <p:pic>
        <p:nvPicPr>
          <p:cNvPr id="3" name="Picture 2" descr="Graphical user interface, text, application, email&#10;&#10;Description automatically generated">
            <a:extLst>
              <a:ext uri="{FF2B5EF4-FFF2-40B4-BE49-F238E27FC236}">
                <a16:creationId xmlns:a16="http://schemas.microsoft.com/office/drawing/2014/main" id="{47CD74AD-774A-73D8-A53A-AE28A77C932A}"/>
              </a:ext>
            </a:extLst>
          </p:cNvPr>
          <p:cNvPicPr>
            <a:picLocks noChangeAspect="1"/>
          </p:cNvPicPr>
          <p:nvPr/>
        </p:nvPicPr>
        <p:blipFill rotWithShape="1">
          <a:blip r:embed="rId8">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pic>
        <p:nvPicPr>
          <p:cNvPr id="6" name="Picture 5" descr="Logo, icon&#10;&#10;Description automatically generated with medium confidence">
            <a:extLst>
              <a:ext uri="{FF2B5EF4-FFF2-40B4-BE49-F238E27FC236}">
                <a16:creationId xmlns:a16="http://schemas.microsoft.com/office/drawing/2014/main" id="{4E7A0BA5-D796-8DAB-3180-516DCFE1D1B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189041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 application, email&#10;&#10;Description automatically generated">
            <a:extLst>
              <a:ext uri="{FF2B5EF4-FFF2-40B4-BE49-F238E27FC236}">
                <a16:creationId xmlns:a16="http://schemas.microsoft.com/office/drawing/2014/main" id="{5831989A-22E1-6D2D-EE24-58EB5A1B0CCB}"/>
              </a:ext>
            </a:extLst>
          </p:cNvPr>
          <p:cNvPicPr>
            <a:picLocks noChangeAspect="1"/>
          </p:cNvPicPr>
          <p:nvPr/>
        </p:nvPicPr>
        <p:blipFill rotWithShape="1">
          <a:blip r:embed="rId3">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sp>
        <p:nvSpPr>
          <p:cNvPr id="141" name="TextBox 10">
            <a:extLst>
              <a:ext uri="{FF2B5EF4-FFF2-40B4-BE49-F238E27FC236}">
                <a16:creationId xmlns:a16="http://schemas.microsoft.com/office/drawing/2014/main" id="{C41F0035-3E67-4568-931C-1D5AAB0DF5F5}"/>
              </a:ext>
            </a:extLst>
          </p:cNvPr>
          <p:cNvSpPr txBox="1"/>
          <p:nvPr/>
        </p:nvSpPr>
        <p:spPr>
          <a:xfrm>
            <a:off x="2536732" y="136378"/>
            <a:ext cx="3570356" cy="526587"/>
          </a:xfrm>
          <a:prstGeom prst="rect">
            <a:avLst/>
          </a:prstGeom>
          <a:ln w="12700">
            <a:miter lim="400000"/>
          </a:ln>
          <a:extLst>
            <a:ext uri="{C572A759-6A51-4108-AA02-DFA0A04FC94B}">
              <ma14:wrappingTextBoxFlag xmlns:ma14="http://schemas.microsoft.com/office/mac/drawingml/2011/main" xmlns="" val="1"/>
            </a:ext>
          </a:extLst>
        </p:spPr>
        <p:txBody>
          <a:bodyPr wrap="square" lIns="32147" tIns="32147" rIns="32147" bIns="32147">
            <a:spAutoFit/>
          </a:bodyPr>
          <a:lstStyle>
            <a:lvl1pPr defTabSz="321468">
              <a:defRPr sz="2400" b="1">
                <a:solidFill>
                  <a:srgbClr val="0D3E56"/>
                </a:solidFill>
                <a:latin typeface="Franklin Gothic Medium"/>
                <a:ea typeface="Franklin Gothic Medium"/>
                <a:cs typeface="Franklin Gothic Medium"/>
                <a:sym typeface="Franklin Gothic Medium"/>
              </a:defRPr>
            </a:lvl1pPr>
          </a:lstStyle>
          <a:p>
            <a:pPr algn="ctr"/>
            <a:r>
              <a:rPr lang="en-GB" sz="3000">
                <a:solidFill>
                  <a:srgbClr val="28265B"/>
                </a:solidFill>
                <a:latin typeface="Poppins" panose="00000500000000000000" pitchFamily="2" charset="0"/>
                <a:cs typeface="Poppins" panose="00000500000000000000" pitchFamily="2" charset="0"/>
              </a:rPr>
              <a:t>On a bad day</a:t>
            </a:r>
            <a:endParaRPr sz="3000">
              <a:solidFill>
                <a:srgbClr val="28265B"/>
              </a:solidFill>
              <a:latin typeface="Poppins" panose="00000500000000000000" pitchFamily="2" charset="0"/>
              <a:cs typeface="Poppins" panose="00000500000000000000" pitchFamily="2" charset="0"/>
            </a:endParaRPr>
          </a:p>
        </p:txBody>
      </p:sp>
      <p:pic>
        <p:nvPicPr>
          <p:cNvPr id="66" name="Picture 5" descr="Picture 5">
            <a:extLst>
              <a:ext uri="{FF2B5EF4-FFF2-40B4-BE49-F238E27FC236}">
                <a16:creationId xmlns:a16="http://schemas.microsoft.com/office/drawing/2014/main" id="{8988D29A-71E4-44CB-A44C-17AD95BE10A3}"/>
              </a:ext>
            </a:extLst>
          </p:cNvPr>
          <p:cNvPicPr>
            <a:picLocks noChangeAspect="1"/>
          </p:cNvPicPr>
          <p:nvPr/>
        </p:nvPicPr>
        <p:blipFill>
          <a:blip r:embed="rId4"/>
          <a:srcRect l="994" t="999" r="952" b="999"/>
          <a:stretch>
            <a:fillRect/>
          </a:stretch>
        </p:blipFill>
        <p:spPr>
          <a:xfrm>
            <a:off x="-1654808" y="4605779"/>
            <a:ext cx="3735835" cy="3733826"/>
          </a:xfrm>
          <a:custGeom>
            <a:avLst/>
            <a:gdLst/>
            <a:ahLst/>
            <a:cxnLst>
              <a:cxn ang="0">
                <a:pos x="wd2" y="hd2"/>
              </a:cxn>
              <a:cxn ang="5400000">
                <a:pos x="wd2" y="hd2"/>
              </a:cxn>
              <a:cxn ang="10800000">
                <a:pos x="wd2" y="hd2"/>
              </a:cxn>
              <a:cxn ang="16200000">
                <a:pos x="wd2" y="hd2"/>
              </a:cxn>
            </a:cxnLst>
            <a:rect l="0" t="0" r="r" b="b"/>
            <a:pathLst>
              <a:path w="21374" h="21463" extrusionOk="0">
                <a:moveTo>
                  <a:pt x="10584" y="0"/>
                </a:moveTo>
                <a:cubicBezTo>
                  <a:pt x="7913" y="21"/>
                  <a:pt x="5224" y="1035"/>
                  <a:pt x="3121" y="3139"/>
                </a:cubicBezTo>
                <a:cubicBezTo>
                  <a:pt x="957" y="5303"/>
                  <a:pt x="-138" y="8175"/>
                  <a:pt x="14" y="11279"/>
                </a:cubicBezTo>
                <a:cubicBezTo>
                  <a:pt x="257" y="16231"/>
                  <a:pt x="3625" y="20210"/>
                  <a:pt x="8484" y="21290"/>
                </a:cubicBezTo>
                <a:cubicBezTo>
                  <a:pt x="9745" y="21570"/>
                  <a:pt x="12287" y="21500"/>
                  <a:pt x="13482" y="21153"/>
                </a:cubicBezTo>
                <a:cubicBezTo>
                  <a:pt x="17367" y="20024"/>
                  <a:pt x="20095" y="17252"/>
                  <a:pt x="21095" y="13412"/>
                </a:cubicBezTo>
                <a:cubicBezTo>
                  <a:pt x="21367" y="12371"/>
                  <a:pt x="21462" y="10161"/>
                  <a:pt x="21284" y="9044"/>
                </a:cubicBezTo>
                <a:cubicBezTo>
                  <a:pt x="21122" y="8029"/>
                  <a:pt x="20744" y="6832"/>
                  <a:pt x="20307" y="5959"/>
                </a:cubicBezTo>
                <a:cubicBezTo>
                  <a:pt x="18357" y="2059"/>
                  <a:pt x="14488" y="-30"/>
                  <a:pt x="10584" y="0"/>
                </a:cubicBezTo>
                <a:close/>
                <a:moveTo>
                  <a:pt x="10648" y="6630"/>
                </a:moveTo>
                <a:cubicBezTo>
                  <a:pt x="11252" y="6629"/>
                  <a:pt x="11869" y="6777"/>
                  <a:pt x="12480" y="7079"/>
                </a:cubicBezTo>
                <a:cubicBezTo>
                  <a:pt x="13958" y="7810"/>
                  <a:pt x="14775" y="9107"/>
                  <a:pt x="14778" y="10732"/>
                </a:cubicBezTo>
                <a:cubicBezTo>
                  <a:pt x="14782" y="12351"/>
                  <a:pt x="13922" y="13743"/>
                  <a:pt x="12487" y="14444"/>
                </a:cubicBezTo>
                <a:cubicBezTo>
                  <a:pt x="10663" y="15334"/>
                  <a:pt x="8580" y="14804"/>
                  <a:pt x="7383" y="13148"/>
                </a:cubicBezTo>
                <a:cubicBezTo>
                  <a:pt x="6187" y="11494"/>
                  <a:pt x="6379" y="9314"/>
                  <a:pt x="7846" y="7866"/>
                </a:cubicBezTo>
                <a:cubicBezTo>
                  <a:pt x="8674" y="7049"/>
                  <a:pt x="9641" y="6632"/>
                  <a:pt x="10648" y="6630"/>
                </a:cubicBezTo>
                <a:close/>
              </a:path>
            </a:pathLst>
          </a:custGeom>
          <a:ln w="12700">
            <a:miter lim="400000"/>
          </a:ln>
        </p:spPr>
      </p:pic>
      <p:sp>
        <p:nvSpPr>
          <p:cNvPr id="3" name="TextBox 10">
            <a:extLst>
              <a:ext uri="{FF2B5EF4-FFF2-40B4-BE49-F238E27FC236}">
                <a16:creationId xmlns:a16="http://schemas.microsoft.com/office/drawing/2014/main" id="{86C3B897-6462-420C-ABEC-6DD1A40B8B0B}"/>
              </a:ext>
            </a:extLst>
          </p:cNvPr>
          <p:cNvSpPr txBox="1"/>
          <p:nvPr/>
        </p:nvSpPr>
        <p:spPr>
          <a:xfrm>
            <a:off x="6665646" y="1107475"/>
            <a:ext cx="5665855" cy="988252"/>
          </a:xfrm>
          <a:prstGeom prst="rect">
            <a:avLst/>
          </a:prstGeom>
          <a:ln w="12700">
            <a:miter lim="400000"/>
          </a:ln>
          <a:extLst>
            <a:ext uri="{C572A759-6A51-4108-AA02-DFA0A04FC94B}">
              <ma14:wrappingTextBoxFlag xmlns:ma14="http://schemas.microsoft.com/office/mac/drawingml/2011/main" xmlns="" val="1"/>
            </a:ext>
          </a:extLst>
        </p:spPr>
        <p:txBody>
          <a:bodyPr wrap="square" lIns="32147" tIns="32147" rIns="32147" bIns="32147" anchor="t">
            <a:spAutoFit/>
          </a:bodyPr>
          <a:lstStyle>
            <a:lvl1pPr defTabSz="321468">
              <a:defRPr sz="2400" b="1">
                <a:solidFill>
                  <a:srgbClr val="0D3E56"/>
                </a:solidFill>
                <a:latin typeface="Franklin Gothic Medium"/>
                <a:ea typeface="Franklin Gothic Medium"/>
                <a:cs typeface="Franklin Gothic Medium"/>
                <a:sym typeface="Franklin Gothic Medium"/>
              </a:defRPr>
            </a:lvl1pPr>
          </a:lstStyle>
          <a:p>
            <a:pPr algn="ctr"/>
            <a:r>
              <a:rPr lang="en-GB" sz="3000">
                <a:solidFill>
                  <a:srgbClr val="28265B"/>
                </a:solidFill>
                <a:latin typeface="Poppins" panose="00000500000000000000" pitchFamily="2" charset="0"/>
                <a:cs typeface="Poppins" panose="00000500000000000000" pitchFamily="2" charset="0"/>
              </a:rPr>
              <a:t>Good day/ resilient strengths</a:t>
            </a:r>
            <a:endParaRPr lang="en-US" sz="3000">
              <a:solidFill>
                <a:srgbClr val="28265B"/>
              </a:solidFill>
              <a:latin typeface="Poppins" panose="00000500000000000000" pitchFamily="2" charset="0"/>
              <a:cs typeface="Poppins" panose="00000500000000000000" pitchFamily="2" charset="0"/>
            </a:endParaRPr>
          </a:p>
        </p:txBody>
      </p:sp>
      <p:grpSp>
        <p:nvGrpSpPr>
          <p:cNvPr id="8" name="Group 7">
            <a:extLst>
              <a:ext uri="{FF2B5EF4-FFF2-40B4-BE49-F238E27FC236}">
                <a16:creationId xmlns:a16="http://schemas.microsoft.com/office/drawing/2014/main" id="{A9DAD9E3-379D-BE4B-9E93-FD62081A3F95}"/>
              </a:ext>
            </a:extLst>
          </p:cNvPr>
          <p:cNvGrpSpPr/>
          <p:nvPr/>
        </p:nvGrpSpPr>
        <p:grpSpPr>
          <a:xfrm>
            <a:off x="581191" y="2975637"/>
            <a:ext cx="4049971" cy="3355307"/>
            <a:chOff x="581191" y="3090656"/>
            <a:chExt cx="4049971" cy="3355307"/>
          </a:xfrm>
        </p:grpSpPr>
        <p:grpSp>
          <p:nvGrpSpPr>
            <p:cNvPr id="12" name="Group 11">
              <a:extLst>
                <a:ext uri="{FF2B5EF4-FFF2-40B4-BE49-F238E27FC236}">
                  <a16:creationId xmlns:a16="http://schemas.microsoft.com/office/drawing/2014/main" id="{8C08AA9D-01E4-E542-BAA8-736F7DDEAE47}"/>
                </a:ext>
              </a:extLst>
            </p:cNvPr>
            <p:cNvGrpSpPr/>
            <p:nvPr/>
          </p:nvGrpSpPr>
          <p:grpSpPr>
            <a:xfrm>
              <a:off x="2536732" y="3164456"/>
              <a:ext cx="1403934" cy="1932243"/>
              <a:chOff x="3941565" y="3564931"/>
              <a:chExt cx="1080523" cy="1487131"/>
            </a:xfrm>
          </p:grpSpPr>
          <p:pic>
            <p:nvPicPr>
              <p:cNvPr id="45" name="Picture 44">
                <a:extLst>
                  <a:ext uri="{FF2B5EF4-FFF2-40B4-BE49-F238E27FC236}">
                    <a16:creationId xmlns:a16="http://schemas.microsoft.com/office/drawing/2014/main" id="{2AF045A5-02CC-486A-B6DF-0777CAAFC580}"/>
                  </a:ext>
                </a:extLst>
              </p:cNvPr>
              <p:cNvPicPr>
                <a:picLocks noChangeAspect="1"/>
              </p:cNvPicPr>
              <p:nvPr/>
            </p:nvPicPr>
            <p:blipFill>
              <a:blip r:embed="rId5"/>
              <a:stretch>
                <a:fillRect/>
              </a:stretch>
            </p:blipFill>
            <p:spPr>
              <a:xfrm>
                <a:off x="3941565" y="3564931"/>
                <a:ext cx="1080523" cy="1487131"/>
              </a:xfrm>
              <a:prstGeom prst="rect">
                <a:avLst/>
              </a:prstGeom>
            </p:spPr>
          </p:pic>
          <p:sp>
            <p:nvSpPr>
              <p:cNvPr id="46" name="Rectangle 45">
                <a:extLst>
                  <a:ext uri="{FF2B5EF4-FFF2-40B4-BE49-F238E27FC236}">
                    <a16:creationId xmlns:a16="http://schemas.microsoft.com/office/drawing/2014/main" id="{928AF2DC-40A4-40B0-A628-4BCF66714281}"/>
                  </a:ext>
                </a:extLst>
              </p:cNvPr>
              <p:cNvSpPr/>
              <p:nvPr/>
            </p:nvSpPr>
            <p:spPr>
              <a:xfrm>
                <a:off x="3946555" y="3572571"/>
                <a:ext cx="1059241" cy="147542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6" name="Group 5">
              <a:extLst>
                <a:ext uri="{FF2B5EF4-FFF2-40B4-BE49-F238E27FC236}">
                  <a16:creationId xmlns:a16="http://schemas.microsoft.com/office/drawing/2014/main" id="{714FF98E-B5B1-2049-9EED-ACE4B1A7EA74}"/>
                </a:ext>
              </a:extLst>
            </p:cNvPr>
            <p:cNvGrpSpPr/>
            <p:nvPr/>
          </p:nvGrpSpPr>
          <p:grpSpPr>
            <a:xfrm>
              <a:off x="581191" y="3090656"/>
              <a:ext cx="1393009" cy="1934421"/>
              <a:chOff x="827786" y="3079896"/>
              <a:chExt cx="1393009" cy="1934421"/>
            </a:xfrm>
          </p:grpSpPr>
          <p:pic>
            <p:nvPicPr>
              <p:cNvPr id="43" name="Picture 42">
                <a:extLst>
                  <a:ext uri="{FF2B5EF4-FFF2-40B4-BE49-F238E27FC236}">
                    <a16:creationId xmlns:a16="http://schemas.microsoft.com/office/drawing/2014/main" id="{8EB84D61-0E75-48B2-BE95-6F176A544559}"/>
                  </a:ext>
                </a:extLst>
              </p:cNvPr>
              <p:cNvPicPr>
                <a:picLocks noChangeAspect="1"/>
              </p:cNvPicPr>
              <p:nvPr/>
            </p:nvPicPr>
            <p:blipFill>
              <a:blip r:embed="rId6"/>
              <a:stretch>
                <a:fillRect/>
              </a:stretch>
            </p:blipFill>
            <p:spPr>
              <a:xfrm>
                <a:off x="827786" y="3083656"/>
                <a:ext cx="1393009" cy="1930661"/>
              </a:xfrm>
              <a:prstGeom prst="rect">
                <a:avLst/>
              </a:prstGeom>
            </p:spPr>
          </p:pic>
          <p:sp>
            <p:nvSpPr>
              <p:cNvPr id="44" name="Rectangle 43">
                <a:extLst>
                  <a:ext uri="{FF2B5EF4-FFF2-40B4-BE49-F238E27FC236}">
                    <a16:creationId xmlns:a16="http://schemas.microsoft.com/office/drawing/2014/main" id="{1ABB292F-BBDA-4A2F-864E-2E4E3FE5CCBD}"/>
                  </a:ext>
                </a:extLst>
              </p:cNvPr>
              <p:cNvSpPr/>
              <p:nvPr/>
            </p:nvSpPr>
            <p:spPr>
              <a:xfrm>
                <a:off x="849732" y="3079896"/>
                <a:ext cx="1365572" cy="190211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10" name="Group 9">
              <a:extLst>
                <a:ext uri="{FF2B5EF4-FFF2-40B4-BE49-F238E27FC236}">
                  <a16:creationId xmlns:a16="http://schemas.microsoft.com/office/drawing/2014/main" id="{E48FF1D6-D613-3543-921A-1AC08C67BDE3}"/>
                </a:ext>
              </a:extLst>
            </p:cNvPr>
            <p:cNvGrpSpPr/>
            <p:nvPr/>
          </p:nvGrpSpPr>
          <p:grpSpPr>
            <a:xfrm>
              <a:off x="3243196" y="4528757"/>
              <a:ext cx="1387966" cy="1917206"/>
              <a:chOff x="4485289" y="4614951"/>
              <a:chExt cx="1068234" cy="1475558"/>
            </a:xfrm>
          </p:grpSpPr>
          <p:pic>
            <p:nvPicPr>
              <p:cNvPr id="41" name="Picture 40">
                <a:extLst>
                  <a:ext uri="{FF2B5EF4-FFF2-40B4-BE49-F238E27FC236}">
                    <a16:creationId xmlns:a16="http://schemas.microsoft.com/office/drawing/2014/main" id="{89AA75BC-0540-4208-8CD9-31818D0FDACD}"/>
                  </a:ext>
                </a:extLst>
              </p:cNvPr>
              <p:cNvPicPr>
                <a:picLocks noChangeAspect="1"/>
              </p:cNvPicPr>
              <p:nvPr/>
            </p:nvPicPr>
            <p:blipFill rotWithShape="1">
              <a:blip r:embed="rId7"/>
              <a:srcRect l="1724" r="3860" b="3249"/>
              <a:stretch/>
            </p:blipFill>
            <p:spPr>
              <a:xfrm>
                <a:off x="4506945" y="4614951"/>
                <a:ext cx="1046578" cy="1475558"/>
              </a:xfrm>
              <a:prstGeom prst="rect">
                <a:avLst/>
              </a:prstGeom>
            </p:spPr>
          </p:pic>
          <p:sp>
            <p:nvSpPr>
              <p:cNvPr id="42" name="Rectangle 41">
                <a:extLst>
                  <a:ext uri="{FF2B5EF4-FFF2-40B4-BE49-F238E27FC236}">
                    <a16:creationId xmlns:a16="http://schemas.microsoft.com/office/drawing/2014/main" id="{7B4D9F7C-F765-436B-9D69-6A1272A8D7FA}"/>
                  </a:ext>
                </a:extLst>
              </p:cNvPr>
              <p:cNvSpPr/>
              <p:nvPr/>
            </p:nvSpPr>
            <p:spPr>
              <a:xfrm>
                <a:off x="4485289" y="4616691"/>
                <a:ext cx="1050997" cy="146394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13" name="Group 12">
              <a:extLst>
                <a:ext uri="{FF2B5EF4-FFF2-40B4-BE49-F238E27FC236}">
                  <a16:creationId xmlns:a16="http://schemas.microsoft.com/office/drawing/2014/main" id="{BB53AF1A-A3CD-F648-8392-52E2772CE6A1}"/>
                </a:ext>
              </a:extLst>
            </p:cNvPr>
            <p:cNvGrpSpPr/>
            <p:nvPr/>
          </p:nvGrpSpPr>
          <p:grpSpPr>
            <a:xfrm>
              <a:off x="1280752" y="4513664"/>
              <a:ext cx="1443425" cy="1919467"/>
              <a:chOff x="2974913" y="4603335"/>
              <a:chExt cx="1110917" cy="1477298"/>
            </a:xfrm>
          </p:grpSpPr>
          <p:sp>
            <p:nvSpPr>
              <p:cNvPr id="40" name="Rectangle 39">
                <a:extLst>
                  <a:ext uri="{FF2B5EF4-FFF2-40B4-BE49-F238E27FC236}">
                    <a16:creationId xmlns:a16="http://schemas.microsoft.com/office/drawing/2014/main" id="{8823E5BC-12AF-4AA8-996A-8CB1C06F3E9A}"/>
                  </a:ext>
                </a:extLst>
              </p:cNvPr>
              <p:cNvSpPr/>
              <p:nvPr/>
            </p:nvSpPr>
            <p:spPr>
              <a:xfrm>
                <a:off x="2974913" y="4603335"/>
                <a:ext cx="1110917" cy="147729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39" name="Picture 38">
                <a:extLst>
                  <a:ext uri="{FF2B5EF4-FFF2-40B4-BE49-F238E27FC236}">
                    <a16:creationId xmlns:a16="http://schemas.microsoft.com/office/drawing/2014/main" id="{D0A5E2F9-9C89-4745-AA25-542241945140}"/>
                  </a:ext>
                </a:extLst>
              </p:cNvPr>
              <p:cNvPicPr>
                <a:picLocks noChangeAspect="1"/>
              </p:cNvPicPr>
              <p:nvPr/>
            </p:nvPicPr>
            <p:blipFill>
              <a:blip r:embed="rId8"/>
              <a:stretch>
                <a:fillRect/>
              </a:stretch>
            </p:blipFill>
            <p:spPr>
              <a:xfrm>
                <a:off x="2991635" y="4633783"/>
                <a:ext cx="1081453" cy="1437894"/>
              </a:xfrm>
              <a:prstGeom prst="rect">
                <a:avLst/>
              </a:prstGeom>
            </p:spPr>
          </p:pic>
        </p:grpSp>
      </p:grpSp>
      <p:sp>
        <p:nvSpPr>
          <p:cNvPr id="7" name="Rounded Rectangle">
            <a:extLst>
              <a:ext uri="{FF2B5EF4-FFF2-40B4-BE49-F238E27FC236}">
                <a16:creationId xmlns:a16="http://schemas.microsoft.com/office/drawing/2014/main" id="{9CF8AF5F-BE9F-E2DB-B95F-76FB88140DBB}"/>
              </a:ext>
            </a:extLst>
          </p:cNvPr>
          <p:cNvSpPr/>
          <p:nvPr/>
        </p:nvSpPr>
        <p:spPr>
          <a:xfrm>
            <a:off x="7689333" y="2247706"/>
            <a:ext cx="3618475" cy="2728690"/>
          </a:xfrm>
          <a:prstGeom prst="roundRect">
            <a:avLst>
              <a:gd name="adj" fmla="val 14520"/>
            </a:avLst>
          </a:prstGeom>
          <a:solidFill>
            <a:schemeClr val="bg1">
              <a:alpha val="35000"/>
            </a:schemeClr>
          </a:solidFill>
          <a:ln w="57150">
            <a:solidFill>
              <a:srgbClr val="FF0000"/>
            </a:solidFill>
            <a:miter lim="400000"/>
          </a:ln>
        </p:spPr>
        <p:txBody>
          <a:bodyPr lIns="35718" tIns="35718" rIns="35718" bIns="35718" anchor="ctr"/>
          <a:lstStyle/>
          <a:p>
            <a:pPr lvl="1" defTabSz="321460">
              <a:buSzPct val="100000"/>
              <a:defRPr sz="1400">
                <a:solidFill>
                  <a:srgbClr val="0D3E56"/>
                </a:solidFill>
                <a:latin typeface="Franklin Gothic Medium"/>
                <a:ea typeface="Franklin Gothic Medium"/>
                <a:cs typeface="Franklin Gothic Medium"/>
                <a:sym typeface="Franklin Gothic Medium"/>
              </a:defRPr>
            </a:pPr>
            <a:r>
              <a:rPr lang="en-US" sz="1400">
                <a:solidFill>
                  <a:srgbClr val="28265B"/>
                </a:solidFill>
                <a:latin typeface="Poppins" panose="00000500000000000000" pitchFamily="2" charset="0"/>
                <a:cs typeface="Poppins" panose="00000500000000000000" pitchFamily="2" charset="0"/>
              </a:rPr>
              <a:t>Bold and determined</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US" sz="1400">
                <a:solidFill>
                  <a:srgbClr val="28265B"/>
                </a:solidFill>
                <a:latin typeface="Poppins" panose="00000500000000000000" pitchFamily="2" charset="0"/>
                <a:cs typeface="Poppins" panose="00000500000000000000" pitchFamily="2" charset="0"/>
              </a:rPr>
              <a:t>Drives hard for delivery</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US" sz="1400">
                <a:solidFill>
                  <a:srgbClr val="28265B"/>
                </a:solidFill>
                <a:latin typeface="Poppins" panose="00000500000000000000" pitchFamily="2" charset="0"/>
                <a:cs typeface="Poppins" panose="00000500000000000000" pitchFamily="2" charset="0"/>
              </a:rPr>
              <a:t>Focuses on results</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US" sz="1400">
                <a:solidFill>
                  <a:srgbClr val="28265B"/>
                </a:solidFill>
                <a:latin typeface="Poppins" panose="00000500000000000000" pitchFamily="2" charset="0"/>
                <a:cs typeface="Poppins" panose="00000500000000000000" pitchFamily="2" charset="0"/>
              </a:rPr>
              <a:t>Decisive</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US" sz="1400">
                <a:solidFill>
                  <a:srgbClr val="28265B"/>
                </a:solidFill>
                <a:latin typeface="Poppins" panose="00000500000000000000" pitchFamily="2" charset="0"/>
                <a:cs typeface="Poppins" panose="00000500000000000000" pitchFamily="2" charset="0"/>
              </a:rPr>
              <a:t>Powerful advocate</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US" sz="1400">
                <a:solidFill>
                  <a:srgbClr val="28265B"/>
                </a:solidFill>
                <a:latin typeface="Poppins" panose="00000500000000000000" pitchFamily="2" charset="0"/>
                <a:cs typeface="Poppins" panose="00000500000000000000" pitchFamily="2" charset="0"/>
              </a:rPr>
              <a:t>Confident</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US" sz="1400">
                <a:solidFill>
                  <a:srgbClr val="28265B"/>
                </a:solidFill>
                <a:latin typeface="Poppins" panose="00000500000000000000" pitchFamily="2" charset="0"/>
                <a:cs typeface="Poppins" panose="00000500000000000000" pitchFamily="2" charset="0"/>
              </a:rPr>
              <a:t>Enjoys stretching goals</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US" sz="1400">
                <a:solidFill>
                  <a:srgbClr val="28265B"/>
                </a:solidFill>
                <a:latin typeface="Poppins" panose="00000500000000000000" pitchFamily="2" charset="0"/>
                <a:cs typeface="Poppins" panose="00000500000000000000" pitchFamily="2" charset="0"/>
              </a:rPr>
              <a:t>Brings clear direction</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US" sz="1400">
                <a:solidFill>
                  <a:srgbClr val="28265B"/>
                </a:solidFill>
                <a:latin typeface="Poppins" panose="00000500000000000000" pitchFamily="2" charset="0"/>
                <a:cs typeface="Poppins" panose="00000500000000000000" pitchFamily="2" charset="0"/>
              </a:rPr>
              <a:t>Sets a winning mentality</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US" sz="1400">
                <a:solidFill>
                  <a:srgbClr val="28265B"/>
                </a:solidFill>
                <a:latin typeface="Poppins" panose="00000500000000000000" pitchFamily="2" charset="0"/>
                <a:cs typeface="Poppins" panose="00000500000000000000" pitchFamily="2" charset="0"/>
              </a:rPr>
              <a:t>Direct and to the point</a:t>
            </a:r>
          </a:p>
        </p:txBody>
      </p:sp>
      <p:sp>
        <p:nvSpPr>
          <p:cNvPr id="9" name="Rounded Rectangle">
            <a:extLst>
              <a:ext uri="{FF2B5EF4-FFF2-40B4-BE49-F238E27FC236}">
                <a16:creationId xmlns:a16="http://schemas.microsoft.com/office/drawing/2014/main" id="{4259EC91-74C1-AFC6-D20E-DFDD58A270CA}"/>
              </a:ext>
            </a:extLst>
          </p:cNvPr>
          <p:cNvSpPr/>
          <p:nvPr/>
        </p:nvSpPr>
        <p:spPr>
          <a:xfrm>
            <a:off x="2536731" y="798935"/>
            <a:ext cx="3736249" cy="1932243"/>
          </a:xfrm>
          <a:prstGeom prst="roundRect">
            <a:avLst>
              <a:gd name="adj" fmla="val 14520"/>
            </a:avLst>
          </a:prstGeom>
          <a:solidFill>
            <a:schemeClr val="bg1">
              <a:alpha val="35000"/>
            </a:schemeClr>
          </a:solidFill>
          <a:ln w="57150">
            <a:solidFill>
              <a:srgbClr val="FF0000"/>
            </a:solidFill>
            <a:miter lim="400000"/>
          </a:ln>
        </p:spPr>
        <p:txBody>
          <a:bodyPr lIns="35718" tIns="35718" rIns="35718" bIns="35718" anchor="ctr"/>
          <a:lstStyle/>
          <a:p>
            <a:pPr lvl="1" defTabSz="321460">
              <a:buSzPct val="100000"/>
              <a:defRPr sz="1400">
                <a:solidFill>
                  <a:srgbClr val="0D3E56"/>
                </a:solidFill>
                <a:latin typeface="Franklin Gothic Medium"/>
                <a:ea typeface="Franklin Gothic Medium"/>
                <a:cs typeface="Franklin Gothic Medium"/>
                <a:sym typeface="Franklin Gothic Medium"/>
              </a:defRPr>
            </a:pPr>
            <a:r>
              <a:rPr lang="en-US" sz="1400">
                <a:solidFill>
                  <a:srgbClr val="28265B"/>
                </a:solidFill>
                <a:latin typeface="Poppins" panose="00000500000000000000" pitchFamily="2" charset="0"/>
                <a:cs typeface="Poppins" panose="00000500000000000000" pitchFamily="2" charset="0"/>
              </a:rPr>
              <a:t>Can be intolerant</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US" sz="1400">
                <a:solidFill>
                  <a:srgbClr val="28265B"/>
                </a:solidFill>
                <a:latin typeface="Poppins" panose="00000500000000000000" pitchFamily="2" charset="0"/>
                <a:cs typeface="Poppins" panose="00000500000000000000" pitchFamily="2" charset="0"/>
              </a:rPr>
              <a:t>Can dominate discussion</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US" sz="1400">
                <a:solidFill>
                  <a:srgbClr val="28265B"/>
                </a:solidFill>
                <a:latin typeface="Poppins" panose="00000500000000000000" pitchFamily="2" charset="0"/>
                <a:cs typeface="Poppins" panose="00000500000000000000" pitchFamily="2" charset="0"/>
              </a:rPr>
              <a:t>Too focused on results</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US" sz="1400">
                <a:solidFill>
                  <a:srgbClr val="28265B"/>
                </a:solidFill>
                <a:latin typeface="Poppins" panose="00000500000000000000" pitchFamily="2" charset="0"/>
                <a:cs typeface="Poppins" panose="00000500000000000000" pitchFamily="2" charset="0"/>
              </a:rPr>
              <a:t>Overly competitive</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US" sz="1400">
                <a:solidFill>
                  <a:srgbClr val="28265B"/>
                </a:solidFill>
                <a:latin typeface="Poppins" panose="00000500000000000000" pitchFamily="2" charset="0"/>
                <a:cs typeface="Poppins" panose="00000500000000000000" pitchFamily="2" charset="0"/>
              </a:rPr>
              <a:t>Can be dismissive of others’ views</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US" sz="1400">
                <a:solidFill>
                  <a:srgbClr val="28265B"/>
                </a:solidFill>
                <a:latin typeface="Poppins" panose="00000500000000000000" pitchFamily="2" charset="0"/>
                <a:cs typeface="Poppins" panose="00000500000000000000" pitchFamily="2" charset="0"/>
              </a:rPr>
              <a:t>May not be listening</a:t>
            </a:r>
          </a:p>
          <a:p>
            <a:pPr lvl="1" defTabSz="321460">
              <a:buSzPct val="100000"/>
              <a:defRPr sz="1400">
                <a:solidFill>
                  <a:srgbClr val="0D3E56"/>
                </a:solidFill>
                <a:latin typeface="Franklin Gothic Medium"/>
                <a:ea typeface="Franklin Gothic Medium"/>
                <a:cs typeface="Franklin Gothic Medium"/>
                <a:sym typeface="Franklin Gothic Medium"/>
              </a:defRPr>
            </a:pPr>
            <a:r>
              <a:rPr lang="en-US" sz="1400">
                <a:solidFill>
                  <a:srgbClr val="28265B"/>
                </a:solidFill>
                <a:latin typeface="Poppins" panose="00000500000000000000" pitchFamily="2" charset="0"/>
                <a:cs typeface="Poppins" panose="00000500000000000000" pitchFamily="2" charset="0"/>
              </a:rPr>
              <a:t>Action overrides planning</a:t>
            </a:r>
          </a:p>
        </p:txBody>
      </p:sp>
      <p:pic>
        <p:nvPicPr>
          <p:cNvPr id="5" name="Picture 4" descr="Logo, icon&#10;&#10;Description automatically generated with medium confidence">
            <a:extLst>
              <a:ext uri="{FF2B5EF4-FFF2-40B4-BE49-F238E27FC236}">
                <a16:creationId xmlns:a16="http://schemas.microsoft.com/office/drawing/2014/main" id="{250CC9F3-DE47-6375-E331-04A1CB5B4A8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164390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41A4ACA-164D-1D45-BE9D-20D2D3F76C14}"/>
              </a:ext>
            </a:extLst>
          </p:cNvPr>
          <p:cNvSpPr txBox="1"/>
          <p:nvPr/>
        </p:nvSpPr>
        <p:spPr>
          <a:xfrm>
            <a:off x="2890685" y="532634"/>
            <a:ext cx="7079226" cy="707886"/>
          </a:xfrm>
          <a:prstGeom prst="rect">
            <a:avLst/>
          </a:prstGeom>
          <a:noFill/>
        </p:spPr>
        <p:txBody>
          <a:bodyPr wrap="square" lIns="91440" tIns="45720" rIns="91440" bIns="45720" rtlCol="0" anchor="t">
            <a:spAutoFit/>
          </a:bodyPr>
          <a:lstStyle/>
          <a:p>
            <a:r>
              <a:rPr lang="en-US" sz="4000" b="1">
                <a:solidFill>
                  <a:srgbClr val="28265B"/>
                </a:solidFill>
                <a:latin typeface="Poppins" panose="00000500000000000000" pitchFamily="2" charset="0"/>
                <a:cs typeface="Poppins" panose="00000500000000000000" pitchFamily="2" charset="0"/>
              </a:rPr>
              <a:t>Leadership/Management</a:t>
            </a:r>
          </a:p>
        </p:txBody>
      </p:sp>
      <p:pic>
        <p:nvPicPr>
          <p:cNvPr id="7" name="Picture 5" descr="Picture 5">
            <a:extLst>
              <a:ext uri="{FF2B5EF4-FFF2-40B4-BE49-F238E27FC236}">
                <a16:creationId xmlns:a16="http://schemas.microsoft.com/office/drawing/2014/main" id="{E1FBE168-11E8-4857-B96A-B77F88B43CB1}"/>
              </a:ext>
            </a:extLst>
          </p:cNvPr>
          <p:cNvPicPr>
            <a:picLocks noChangeAspect="1"/>
          </p:cNvPicPr>
          <p:nvPr/>
        </p:nvPicPr>
        <p:blipFill>
          <a:blip r:embed="rId3"/>
          <a:srcRect l="994" t="999" r="952" b="999"/>
          <a:stretch>
            <a:fillRect/>
          </a:stretch>
        </p:blipFill>
        <p:spPr>
          <a:xfrm>
            <a:off x="3808043" y="1514164"/>
            <a:ext cx="4575911" cy="4573450"/>
          </a:xfrm>
          <a:custGeom>
            <a:avLst/>
            <a:gdLst/>
            <a:ahLst/>
            <a:cxnLst>
              <a:cxn ang="0">
                <a:pos x="wd2" y="hd2"/>
              </a:cxn>
              <a:cxn ang="5400000">
                <a:pos x="wd2" y="hd2"/>
              </a:cxn>
              <a:cxn ang="10800000">
                <a:pos x="wd2" y="hd2"/>
              </a:cxn>
              <a:cxn ang="16200000">
                <a:pos x="wd2" y="hd2"/>
              </a:cxn>
            </a:cxnLst>
            <a:rect l="0" t="0" r="r" b="b"/>
            <a:pathLst>
              <a:path w="21374" h="21463" extrusionOk="0">
                <a:moveTo>
                  <a:pt x="10584" y="0"/>
                </a:moveTo>
                <a:cubicBezTo>
                  <a:pt x="7913" y="21"/>
                  <a:pt x="5224" y="1035"/>
                  <a:pt x="3121" y="3139"/>
                </a:cubicBezTo>
                <a:cubicBezTo>
                  <a:pt x="957" y="5303"/>
                  <a:pt x="-138" y="8175"/>
                  <a:pt x="14" y="11279"/>
                </a:cubicBezTo>
                <a:cubicBezTo>
                  <a:pt x="257" y="16231"/>
                  <a:pt x="3625" y="20210"/>
                  <a:pt x="8484" y="21290"/>
                </a:cubicBezTo>
                <a:cubicBezTo>
                  <a:pt x="9745" y="21570"/>
                  <a:pt x="12287" y="21500"/>
                  <a:pt x="13482" y="21153"/>
                </a:cubicBezTo>
                <a:cubicBezTo>
                  <a:pt x="17367" y="20024"/>
                  <a:pt x="20095" y="17252"/>
                  <a:pt x="21095" y="13412"/>
                </a:cubicBezTo>
                <a:cubicBezTo>
                  <a:pt x="21367" y="12371"/>
                  <a:pt x="21462" y="10161"/>
                  <a:pt x="21284" y="9044"/>
                </a:cubicBezTo>
                <a:cubicBezTo>
                  <a:pt x="21122" y="8029"/>
                  <a:pt x="20744" y="6832"/>
                  <a:pt x="20307" y="5959"/>
                </a:cubicBezTo>
                <a:cubicBezTo>
                  <a:pt x="18357" y="2059"/>
                  <a:pt x="14488" y="-30"/>
                  <a:pt x="10584" y="0"/>
                </a:cubicBezTo>
                <a:close/>
                <a:moveTo>
                  <a:pt x="10648" y="6630"/>
                </a:moveTo>
                <a:cubicBezTo>
                  <a:pt x="11252" y="6629"/>
                  <a:pt x="11869" y="6777"/>
                  <a:pt x="12480" y="7079"/>
                </a:cubicBezTo>
                <a:cubicBezTo>
                  <a:pt x="13958" y="7810"/>
                  <a:pt x="14775" y="9107"/>
                  <a:pt x="14778" y="10732"/>
                </a:cubicBezTo>
                <a:cubicBezTo>
                  <a:pt x="14782" y="12351"/>
                  <a:pt x="13922" y="13743"/>
                  <a:pt x="12487" y="14444"/>
                </a:cubicBezTo>
                <a:cubicBezTo>
                  <a:pt x="10663" y="15334"/>
                  <a:pt x="8580" y="14804"/>
                  <a:pt x="7383" y="13148"/>
                </a:cubicBezTo>
                <a:cubicBezTo>
                  <a:pt x="6187" y="11494"/>
                  <a:pt x="6379" y="9314"/>
                  <a:pt x="7846" y="7866"/>
                </a:cubicBezTo>
                <a:cubicBezTo>
                  <a:pt x="8674" y="7049"/>
                  <a:pt x="9641" y="6632"/>
                  <a:pt x="10648" y="6630"/>
                </a:cubicBezTo>
                <a:close/>
              </a:path>
            </a:pathLst>
          </a:custGeom>
          <a:ln w="12700">
            <a:miter lim="400000"/>
          </a:ln>
        </p:spPr>
      </p:pic>
      <p:pic>
        <p:nvPicPr>
          <p:cNvPr id="2" name="Picture 1" descr="Graphical user interface, text, application, email&#10;&#10;Description automatically generated">
            <a:extLst>
              <a:ext uri="{FF2B5EF4-FFF2-40B4-BE49-F238E27FC236}">
                <a16:creationId xmlns:a16="http://schemas.microsoft.com/office/drawing/2014/main" id="{7E26E131-F8EB-FEF0-4A68-1AF217DEE005}"/>
              </a:ext>
            </a:extLst>
          </p:cNvPr>
          <p:cNvPicPr>
            <a:picLocks noChangeAspect="1"/>
          </p:cNvPicPr>
          <p:nvPr/>
        </p:nvPicPr>
        <p:blipFill rotWithShape="1">
          <a:blip r:embed="rId4">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pic>
        <p:nvPicPr>
          <p:cNvPr id="4" name="Picture 3" descr="Logo, icon&#10;&#10;Description automatically generated with medium confidence">
            <a:extLst>
              <a:ext uri="{FF2B5EF4-FFF2-40B4-BE49-F238E27FC236}">
                <a16:creationId xmlns:a16="http://schemas.microsoft.com/office/drawing/2014/main" id="{63FBA773-D44D-4A96-6B4E-2AFD06A78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6171631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Oval"/>
          <p:cNvSpPr/>
          <p:nvPr/>
        </p:nvSpPr>
        <p:spPr>
          <a:xfrm>
            <a:off x="5159080" y="2882628"/>
            <a:ext cx="1873840" cy="1855031"/>
          </a:xfrm>
          <a:prstGeom prst="ellipse">
            <a:avLst/>
          </a:prstGeom>
          <a:solidFill>
            <a:srgbClr val="FFFFFF"/>
          </a:solidFill>
          <a:ln w="3175">
            <a:miter lim="400000"/>
          </a:ln>
        </p:spPr>
        <p:txBody>
          <a:bodyPr lIns="35718" tIns="35718" rIns="35718" bIns="35718" anchor="ctr"/>
          <a:lstStyle/>
          <a:p>
            <a:pPr marL="0" marR="0" lvl="0" indent="0" algn="ctr" defTabSz="410765" rtl="0" eaLnBrk="1" fontAlgn="auto" latinLnBrk="0" hangingPunct="1">
              <a:lnSpc>
                <a:spcPct val="100000"/>
              </a:lnSpc>
              <a:spcBef>
                <a:spcPts val="0"/>
              </a:spcBef>
              <a:spcAft>
                <a:spcPts val="0"/>
              </a:spcAft>
              <a:buClrTx/>
              <a:buSzTx/>
              <a:buFontTx/>
              <a:buNone/>
              <a:tabLst/>
              <a:defRPr sz="1400">
                <a:solidFill>
                  <a:srgbClr val="FFFFFF"/>
                </a:solidFill>
                <a:latin typeface="Helvetica Neue Medium"/>
                <a:ea typeface="Helvetica Neue Medium"/>
                <a:cs typeface="Helvetica Neue Medium"/>
                <a:sym typeface="Helvetica Neue Medium"/>
              </a:defRPr>
            </a:pPr>
            <a:endParaRPr kumimoji="0" sz="12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Helvetica Neue Medium"/>
            </a:endParaRPr>
          </a:p>
        </p:txBody>
      </p:sp>
      <p:sp>
        <p:nvSpPr>
          <p:cNvPr id="186" name="Rounded Rectangle"/>
          <p:cNvSpPr/>
          <p:nvPr/>
        </p:nvSpPr>
        <p:spPr>
          <a:xfrm>
            <a:off x="3711901" y="1800933"/>
            <a:ext cx="1780103" cy="1779129"/>
          </a:xfrm>
          <a:prstGeom prst="roundRect">
            <a:avLst>
              <a:gd name="adj" fmla="val 14520"/>
            </a:avLst>
          </a:prstGeom>
          <a:solidFill>
            <a:srgbClr val="FFFFFF">
              <a:alpha val="35261"/>
            </a:srgbClr>
          </a:solidFill>
          <a:ln w="3175">
            <a:miter lim="400000"/>
          </a:ln>
        </p:spPr>
        <p:txBody>
          <a:bodyPr lIns="35718" tIns="35718" rIns="35718" bIns="35718" anchor="ctr"/>
          <a:lstStyle/>
          <a:p>
            <a:pPr marL="0" marR="0" lvl="0" indent="0" algn="ctr" defTabSz="410765" rtl="0" eaLnBrk="1" fontAlgn="auto" latinLnBrk="0" hangingPunct="1">
              <a:lnSpc>
                <a:spcPct val="100000"/>
              </a:lnSpc>
              <a:spcBef>
                <a:spcPts val="0"/>
              </a:spcBef>
              <a:spcAft>
                <a:spcPts val="0"/>
              </a:spcAft>
              <a:buClrTx/>
              <a:buSzTx/>
              <a:buFontTx/>
              <a:buNone/>
              <a:tabLst/>
              <a:defRPr sz="1400">
                <a:solidFill>
                  <a:srgbClr val="FFFFFF"/>
                </a:solidFill>
                <a:latin typeface="Helvetica Neue Medium"/>
                <a:ea typeface="Helvetica Neue Medium"/>
                <a:cs typeface="Helvetica Neue Medium"/>
                <a:sym typeface="Helvetica Neue Medium"/>
              </a:defRPr>
            </a:pPr>
            <a:endParaRPr kumimoji="0" sz="12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Helvetica Neue Medium"/>
            </a:endParaRPr>
          </a:p>
        </p:txBody>
      </p:sp>
      <p:sp>
        <p:nvSpPr>
          <p:cNvPr id="23" name="TextBox 22">
            <a:extLst>
              <a:ext uri="{FF2B5EF4-FFF2-40B4-BE49-F238E27FC236}">
                <a16:creationId xmlns:a16="http://schemas.microsoft.com/office/drawing/2014/main" id="{FF64FDB7-18E8-9245-8F0E-A9B0D5EDE7D9}"/>
              </a:ext>
            </a:extLst>
          </p:cNvPr>
          <p:cNvSpPr txBox="1"/>
          <p:nvPr/>
        </p:nvSpPr>
        <p:spPr>
          <a:xfrm>
            <a:off x="3262029" y="357555"/>
            <a:ext cx="59058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8265B"/>
                </a:solidFill>
                <a:effectLst/>
                <a:uLnTx/>
                <a:uFillTx/>
                <a:latin typeface="Poppins" panose="00000500000000000000" pitchFamily="2" charset="0"/>
                <a:ea typeface="+mn-ea"/>
                <a:cs typeface="Poppins" panose="00000500000000000000" pitchFamily="2" charset="0"/>
              </a:rPr>
              <a:t>Resilient Strengths</a:t>
            </a:r>
          </a:p>
        </p:txBody>
      </p:sp>
      <p:sp>
        <p:nvSpPr>
          <p:cNvPr id="2" name="TextBox 1">
            <a:extLst>
              <a:ext uri="{FF2B5EF4-FFF2-40B4-BE49-F238E27FC236}">
                <a16:creationId xmlns:a16="http://schemas.microsoft.com/office/drawing/2014/main" id="{FEF6108B-E981-462B-8278-1F13B080050D}"/>
              </a:ext>
            </a:extLst>
          </p:cNvPr>
          <p:cNvSpPr txBox="1"/>
          <p:nvPr/>
        </p:nvSpPr>
        <p:spPr>
          <a:xfrm>
            <a:off x="0" y="6596390"/>
            <a:ext cx="3610154" cy="43088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28265B"/>
                </a:solidFill>
                <a:effectLst/>
                <a:uLnTx/>
                <a:uFillTx/>
                <a:latin typeface="Poppins" panose="00000500000000000000" pitchFamily="2" charset="0"/>
                <a:ea typeface="+mn-ea"/>
                <a:cs typeface="Poppins" panose="00000500000000000000" pitchFamily="2" charset="0"/>
              </a:rPr>
              <a:t>©2021 Colour Preferences Ltd | www.colour-profiling.com</a:t>
            </a:r>
          </a:p>
        </p:txBody>
      </p:sp>
      <p:grpSp>
        <p:nvGrpSpPr>
          <p:cNvPr id="4" name="Group 3">
            <a:extLst>
              <a:ext uri="{FF2B5EF4-FFF2-40B4-BE49-F238E27FC236}">
                <a16:creationId xmlns:a16="http://schemas.microsoft.com/office/drawing/2014/main" id="{9298554B-D7C1-867F-A2A9-AC463B5DB2A0}"/>
              </a:ext>
            </a:extLst>
          </p:cNvPr>
          <p:cNvGrpSpPr/>
          <p:nvPr/>
        </p:nvGrpSpPr>
        <p:grpSpPr>
          <a:xfrm>
            <a:off x="2348637" y="1194605"/>
            <a:ext cx="7738565" cy="4770914"/>
            <a:chOff x="2186030" y="1486498"/>
            <a:chExt cx="7825774" cy="4638893"/>
          </a:xfrm>
        </p:grpSpPr>
        <p:sp>
          <p:nvSpPr>
            <p:cNvPr id="5" name="Oval">
              <a:extLst>
                <a:ext uri="{FF2B5EF4-FFF2-40B4-BE49-F238E27FC236}">
                  <a16:creationId xmlns:a16="http://schemas.microsoft.com/office/drawing/2014/main" id="{8B9C788C-90EF-2E85-2CE9-92F626C69924}"/>
                </a:ext>
              </a:extLst>
            </p:cNvPr>
            <p:cNvSpPr/>
            <p:nvPr/>
          </p:nvSpPr>
          <p:spPr>
            <a:xfrm>
              <a:off x="5159080" y="2882628"/>
              <a:ext cx="1873840" cy="1855031"/>
            </a:xfrm>
            <a:prstGeom prst="ellipse">
              <a:avLst/>
            </a:prstGeom>
            <a:solidFill>
              <a:srgbClr val="FFFFFF"/>
            </a:solidFill>
            <a:ln w="3175">
              <a:miter lim="400000"/>
            </a:ln>
          </p:spPr>
          <p:txBody>
            <a:bodyPr lIns="35718" tIns="35718" rIns="35718" bIns="35718" anchor="ctr"/>
            <a:lstStyle/>
            <a:p>
              <a:pPr marL="0" marR="0" lvl="0" indent="0" algn="ctr" defTabSz="410765" rtl="0" eaLnBrk="1" fontAlgn="auto" latinLnBrk="0" hangingPunct="1">
                <a:lnSpc>
                  <a:spcPct val="100000"/>
                </a:lnSpc>
                <a:spcBef>
                  <a:spcPts val="0"/>
                </a:spcBef>
                <a:spcAft>
                  <a:spcPts val="0"/>
                </a:spcAft>
                <a:buClrTx/>
                <a:buSzTx/>
                <a:buFontTx/>
                <a:buNone/>
                <a:tabLst/>
                <a:defRPr sz="1400">
                  <a:solidFill>
                    <a:srgbClr val="FFFFFF"/>
                  </a:solidFill>
                  <a:latin typeface="Helvetica Neue Medium"/>
                  <a:ea typeface="Helvetica Neue Medium"/>
                  <a:cs typeface="Helvetica Neue Medium"/>
                  <a:sym typeface="Helvetica Neue Medium"/>
                </a:defRPr>
              </a:pPr>
              <a:endParaRPr kumimoji="0" sz="12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Helvetica Neue Medium"/>
              </a:endParaRPr>
            </a:p>
          </p:txBody>
        </p:sp>
        <p:pic>
          <p:nvPicPr>
            <p:cNvPr id="6" name="Picture 5" descr="Picture 5">
              <a:extLst>
                <a:ext uri="{FF2B5EF4-FFF2-40B4-BE49-F238E27FC236}">
                  <a16:creationId xmlns:a16="http://schemas.microsoft.com/office/drawing/2014/main" id="{35C03F6E-DB70-2F1C-AB2C-9CB2CA5370FF}"/>
                </a:ext>
              </a:extLst>
            </p:cNvPr>
            <p:cNvPicPr>
              <a:picLocks noChangeAspect="1"/>
            </p:cNvPicPr>
            <p:nvPr/>
          </p:nvPicPr>
          <p:blipFill>
            <a:blip r:embed="rId3"/>
            <a:srcRect l="994" t="999" r="952" b="999"/>
            <a:stretch>
              <a:fillRect/>
            </a:stretch>
          </p:blipFill>
          <p:spPr>
            <a:xfrm>
              <a:off x="4227981" y="1943150"/>
              <a:ext cx="3735835" cy="3733826"/>
            </a:xfrm>
            <a:custGeom>
              <a:avLst/>
              <a:gdLst/>
              <a:ahLst/>
              <a:cxnLst>
                <a:cxn ang="0">
                  <a:pos x="wd2" y="hd2"/>
                </a:cxn>
                <a:cxn ang="5400000">
                  <a:pos x="wd2" y="hd2"/>
                </a:cxn>
                <a:cxn ang="10800000">
                  <a:pos x="wd2" y="hd2"/>
                </a:cxn>
                <a:cxn ang="16200000">
                  <a:pos x="wd2" y="hd2"/>
                </a:cxn>
              </a:cxnLst>
              <a:rect l="0" t="0" r="r" b="b"/>
              <a:pathLst>
                <a:path w="21374" h="21463" extrusionOk="0">
                  <a:moveTo>
                    <a:pt x="10584" y="0"/>
                  </a:moveTo>
                  <a:cubicBezTo>
                    <a:pt x="7913" y="21"/>
                    <a:pt x="5224" y="1035"/>
                    <a:pt x="3121" y="3139"/>
                  </a:cubicBezTo>
                  <a:cubicBezTo>
                    <a:pt x="957" y="5303"/>
                    <a:pt x="-138" y="8175"/>
                    <a:pt x="14" y="11279"/>
                  </a:cubicBezTo>
                  <a:cubicBezTo>
                    <a:pt x="257" y="16231"/>
                    <a:pt x="3625" y="20210"/>
                    <a:pt x="8484" y="21290"/>
                  </a:cubicBezTo>
                  <a:cubicBezTo>
                    <a:pt x="9745" y="21570"/>
                    <a:pt x="12287" y="21500"/>
                    <a:pt x="13482" y="21153"/>
                  </a:cubicBezTo>
                  <a:cubicBezTo>
                    <a:pt x="17367" y="20024"/>
                    <a:pt x="20095" y="17252"/>
                    <a:pt x="21095" y="13412"/>
                  </a:cubicBezTo>
                  <a:cubicBezTo>
                    <a:pt x="21367" y="12371"/>
                    <a:pt x="21462" y="10161"/>
                    <a:pt x="21284" y="9044"/>
                  </a:cubicBezTo>
                  <a:cubicBezTo>
                    <a:pt x="21122" y="8029"/>
                    <a:pt x="20744" y="6832"/>
                    <a:pt x="20307" y="5959"/>
                  </a:cubicBezTo>
                  <a:cubicBezTo>
                    <a:pt x="18357" y="2059"/>
                    <a:pt x="14488" y="-30"/>
                    <a:pt x="10584" y="0"/>
                  </a:cubicBezTo>
                  <a:close/>
                  <a:moveTo>
                    <a:pt x="10648" y="6630"/>
                  </a:moveTo>
                  <a:cubicBezTo>
                    <a:pt x="11252" y="6629"/>
                    <a:pt x="11869" y="6777"/>
                    <a:pt x="12480" y="7079"/>
                  </a:cubicBezTo>
                  <a:cubicBezTo>
                    <a:pt x="13958" y="7810"/>
                    <a:pt x="14775" y="9107"/>
                    <a:pt x="14778" y="10732"/>
                  </a:cubicBezTo>
                  <a:cubicBezTo>
                    <a:pt x="14782" y="12351"/>
                    <a:pt x="13922" y="13743"/>
                    <a:pt x="12487" y="14444"/>
                  </a:cubicBezTo>
                  <a:cubicBezTo>
                    <a:pt x="10663" y="15334"/>
                    <a:pt x="8580" y="14804"/>
                    <a:pt x="7383" y="13148"/>
                  </a:cubicBezTo>
                  <a:cubicBezTo>
                    <a:pt x="6187" y="11494"/>
                    <a:pt x="6379" y="9314"/>
                    <a:pt x="7846" y="7866"/>
                  </a:cubicBezTo>
                  <a:cubicBezTo>
                    <a:pt x="8674" y="7049"/>
                    <a:pt x="9641" y="6632"/>
                    <a:pt x="10648" y="6630"/>
                  </a:cubicBezTo>
                  <a:close/>
                </a:path>
              </a:pathLst>
            </a:custGeom>
            <a:ln w="12700">
              <a:miter lim="400000"/>
            </a:ln>
          </p:spPr>
        </p:pic>
        <p:sp>
          <p:nvSpPr>
            <p:cNvPr id="7" name="Rounded Rectangle">
              <a:extLst>
                <a:ext uri="{FF2B5EF4-FFF2-40B4-BE49-F238E27FC236}">
                  <a16:creationId xmlns:a16="http://schemas.microsoft.com/office/drawing/2014/main" id="{553A52AD-EFD4-BF64-3404-634BB692C49D}"/>
                </a:ext>
              </a:extLst>
            </p:cNvPr>
            <p:cNvSpPr/>
            <p:nvPr/>
          </p:nvSpPr>
          <p:spPr>
            <a:xfrm>
              <a:off x="2186030" y="1486498"/>
              <a:ext cx="3348647" cy="2117186"/>
            </a:xfrm>
            <a:prstGeom prst="roundRect">
              <a:avLst>
                <a:gd name="adj" fmla="val 14520"/>
              </a:avLst>
            </a:prstGeom>
            <a:solidFill>
              <a:schemeClr val="bg1">
                <a:alpha val="35000"/>
              </a:schemeClr>
            </a:solidFill>
            <a:ln w="38100">
              <a:solidFill>
                <a:srgbClr val="16AFE5"/>
              </a:solidFill>
              <a:miter lim="400000"/>
            </a:ln>
          </p:spPr>
          <p:txBody>
            <a:bodyPr lIns="35718" tIns="35718" rIns="35718" bIns="35718" anchor="ctr"/>
            <a:lstStyle/>
            <a:p>
              <a:pPr marL="92075" marR="0" lvl="1" algn="l" defTabSz="321468" rtl="0" eaLnBrk="1" fontAlgn="auto" latinLnBrk="0" hangingPunct="1">
                <a:lnSpc>
                  <a:spcPct val="100000"/>
                </a:lnSpc>
                <a:spcBef>
                  <a:spcPts val="0"/>
                </a:spcBef>
                <a:spcAft>
                  <a:spcPts val="0"/>
                </a:spcAft>
                <a:buClrTx/>
                <a:buSzPct val="100000"/>
                <a:buFontTx/>
                <a:buNone/>
                <a:tabLst/>
                <a:defRPr sz="14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Realistic</a:t>
              </a:r>
            </a:p>
            <a:p>
              <a:pPr marL="92075" marR="0" lvl="1" algn="l" defTabSz="321468" rtl="0" eaLnBrk="1" fontAlgn="auto" latinLnBrk="0" hangingPunct="1">
                <a:lnSpc>
                  <a:spcPct val="100000"/>
                </a:lnSpc>
                <a:spcBef>
                  <a:spcPts val="0"/>
                </a:spcBef>
                <a:spcAft>
                  <a:spcPts val="0"/>
                </a:spcAft>
                <a:buClrTx/>
                <a:buSzPct val="100000"/>
                <a:buFontTx/>
                <a:buNone/>
                <a:tabLst/>
                <a:defRPr sz="14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Focuses on details</a:t>
              </a:r>
            </a:p>
            <a:p>
              <a:pPr marL="92075" marR="0" lvl="1" algn="l" defTabSz="321468" rtl="0" eaLnBrk="1" fontAlgn="auto" latinLnBrk="0" hangingPunct="1">
                <a:lnSpc>
                  <a:spcPct val="100000"/>
                </a:lnSpc>
                <a:spcBef>
                  <a:spcPts val="0"/>
                </a:spcBef>
                <a:spcAft>
                  <a:spcPts val="0"/>
                </a:spcAft>
                <a:buClrTx/>
                <a:buSzPct val="100000"/>
                <a:buFontTx/>
                <a:buNone/>
                <a:tabLst/>
                <a:defRPr sz="14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Considers all the facts</a:t>
              </a:r>
            </a:p>
            <a:p>
              <a:pPr marL="92075" marR="0" lvl="1" algn="l" defTabSz="321468" rtl="0" eaLnBrk="1" fontAlgn="auto" latinLnBrk="0" hangingPunct="1">
                <a:lnSpc>
                  <a:spcPct val="100000"/>
                </a:lnSpc>
                <a:spcBef>
                  <a:spcPts val="0"/>
                </a:spcBef>
                <a:spcAft>
                  <a:spcPts val="0"/>
                </a:spcAft>
                <a:buClrTx/>
                <a:buSzPct val="100000"/>
                <a:buFontTx/>
                <a:buNone/>
                <a:tabLst/>
                <a:defRPr sz="14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Strong work ethic</a:t>
              </a:r>
            </a:p>
            <a:p>
              <a:pPr marL="92075" marR="0" lvl="1" algn="l" defTabSz="321468" rtl="0" eaLnBrk="1" fontAlgn="auto" latinLnBrk="0" hangingPunct="1">
                <a:lnSpc>
                  <a:spcPct val="100000"/>
                </a:lnSpc>
                <a:spcBef>
                  <a:spcPts val="0"/>
                </a:spcBef>
                <a:spcAft>
                  <a:spcPts val="0"/>
                </a:spcAft>
                <a:buClrTx/>
                <a:buSzPct val="100000"/>
                <a:buFontTx/>
                <a:buNone/>
                <a:tabLst/>
                <a:defRPr sz="14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Logical and analytical</a:t>
              </a:r>
            </a:p>
            <a:p>
              <a:pPr marL="92075" marR="0" lvl="1" algn="l" defTabSz="321468" rtl="0" eaLnBrk="1" fontAlgn="auto" latinLnBrk="0" hangingPunct="1">
                <a:lnSpc>
                  <a:spcPct val="100000"/>
                </a:lnSpc>
                <a:spcBef>
                  <a:spcPts val="0"/>
                </a:spcBef>
                <a:spcAft>
                  <a:spcPts val="0"/>
                </a:spcAft>
                <a:buClrTx/>
                <a:buSzPct val="100000"/>
                <a:buFontTx/>
                <a:buNone/>
                <a:tabLst/>
                <a:defRPr sz="14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Sets high standards</a:t>
              </a:r>
            </a:p>
            <a:p>
              <a:pPr marL="92075" marR="0" lvl="1" algn="l" defTabSz="321468" rtl="0" eaLnBrk="1" fontAlgn="auto" latinLnBrk="0" hangingPunct="1">
                <a:lnSpc>
                  <a:spcPct val="100000"/>
                </a:lnSpc>
                <a:spcBef>
                  <a:spcPts val="0"/>
                </a:spcBef>
                <a:spcAft>
                  <a:spcPts val="0"/>
                </a:spcAft>
                <a:buClrTx/>
                <a:buSzPct val="100000"/>
                <a:buFontTx/>
                <a:buNone/>
                <a:tabLst/>
                <a:defRPr sz="14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Brings clarity to complexity</a:t>
              </a:r>
            </a:p>
          </p:txBody>
        </p:sp>
        <p:sp>
          <p:nvSpPr>
            <p:cNvPr id="8" name="Rounded Rectangle">
              <a:extLst>
                <a:ext uri="{FF2B5EF4-FFF2-40B4-BE49-F238E27FC236}">
                  <a16:creationId xmlns:a16="http://schemas.microsoft.com/office/drawing/2014/main" id="{5829462A-5E19-18B5-FF04-9D7C224925F0}"/>
                </a:ext>
              </a:extLst>
            </p:cNvPr>
            <p:cNvSpPr/>
            <p:nvPr/>
          </p:nvSpPr>
          <p:spPr>
            <a:xfrm>
              <a:off x="6663156" y="4008204"/>
              <a:ext cx="3348648" cy="2117187"/>
            </a:xfrm>
            <a:prstGeom prst="roundRect">
              <a:avLst>
                <a:gd name="adj" fmla="val 14520"/>
              </a:avLst>
            </a:prstGeom>
            <a:solidFill>
              <a:schemeClr val="bg1">
                <a:alpha val="35000"/>
              </a:schemeClr>
            </a:solidFill>
            <a:ln w="38100">
              <a:solidFill>
                <a:srgbClr val="FFD300"/>
              </a:solidFill>
              <a:miter lim="400000"/>
            </a:ln>
          </p:spPr>
          <p:txBody>
            <a:bodyPr lIns="35718" tIns="35718" rIns="35718" bIns="35718" anchor="ctr"/>
            <a:lstStyle/>
            <a:p>
              <a:pPr marL="92075" marR="0" lvl="1" algn="l" defTabSz="321468" rtl="0" eaLnBrk="1" fontAlgn="auto" latinLnBrk="0" hangingPunct="1">
                <a:lnSpc>
                  <a:spcPct val="100000"/>
                </a:lnSpc>
                <a:spcBef>
                  <a:spcPts val="0"/>
                </a:spcBef>
                <a:spcAft>
                  <a:spcPts val="0"/>
                </a:spcAft>
                <a:buClrTx/>
                <a:buSzPct val="100000"/>
                <a:buFontTx/>
                <a:buNone/>
                <a:tabLst/>
                <a:defRPr sz="14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Energetic and enthusiastic</a:t>
              </a:r>
            </a:p>
            <a:p>
              <a:pPr marL="92075" marR="0" lvl="1" algn="l" defTabSz="321468" rtl="0" eaLnBrk="1" fontAlgn="auto" latinLnBrk="0" hangingPunct="1">
                <a:lnSpc>
                  <a:spcPct val="100000"/>
                </a:lnSpc>
                <a:spcBef>
                  <a:spcPts val="0"/>
                </a:spcBef>
                <a:spcAft>
                  <a:spcPts val="0"/>
                </a:spcAft>
                <a:buClrTx/>
                <a:buSzPct val="100000"/>
                <a:buFontTx/>
                <a:buNone/>
                <a:tabLst/>
                <a:defRPr sz="14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Positive outlook</a:t>
              </a:r>
            </a:p>
            <a:p>
              <a:pPr marL="92075" marR="0" lvl="1" algn="l" defTabSz="321468" rtl="0" eaLnBrk="1" fontAlgn="auto" latinLnBrk="0" hangingPunct="1">
                <a:lnSpc>
                  <a:spcPct val="100000"/>
                </a:lnSpc>
                <a:spcBef>
                  <a:spcPts val="0"/>
                </a:spcBef>
                <a:spcAft>
                  <a:spcPts val="0"/>
                </a:spcAft>
                <a:buClrTx/>
                <a:buSzPct val="100000"/>
                <a:buFontTx/>
                <a:buNone/>
                <a:tabLst/>
                <a:defRPr sz="14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Creative and innovative</a:t>
              </a:r>
            </a:p>
            <a:p>
              <a:pPr marL="92075" marR="0" lvl="1" algn="l" defTabSz="321468" rtl="0" eaLnBrk="1" fontAlgn="auto" latinLnBrk="0" hangingPunct="1">
                <a:lnSpc>
                  <a:spcPct val="100000"/>
                </a:lnSpc>
                <a:spcBef>
                  <a:spcPts val="0"/>
                </a:spcBef>
                <a:spcAft>
                  <a:spcPts val="0"/>
                </a:spcAft>
                <a:buClrTx/>
                <a:buSzPct val="100000"/>
                <a:buFontTx/>
                <a:buNone/>
                <a:tabLst/>
                <a:defRPr sz="14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Expressive and persuasive</a:t>
              </a:r>
            </a:p>
            <a:p>
              <a:pPr marL="92075" marR="0" lvl="1" algn="l" defTabSz="321468" rtl="0" eaLnBrk="1" fontAlgn="auto" latinLnBrk="0" hangingPunct="1">
                <a:lnSpc>
                  <a:spcPct val="100000"/>
                </a:lnSpc>
                <a:spcBef>
                  <a:spcPts val="0"/>
                </a:spcBef>
                <a:spcAft>
                  <a:spcPts val="0"/>
                </a:spcAft>
                <a:buClrTx/>
                <a:buSzPct val="100000"/>
                <a:buFontTx/>
                <a:buNone/>
                <a:tabLst/>
                <a:defRPr sz="14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Embraces change</a:t>
              </a:r>
            </a:p>
            <a:p>
              <a:pPr marL="92075" marR="0" lvl="1" algn="l" defTabSz="321468" rtl="0" eaLnBrk="1" fontAlgn="auto" latinLnBrk="0" hangingPunct="1">
                <a:lnSpc>
                  <a:spcPct val="100000"/>
                </a:lnSpc>
                <a:spcBef>
                  <a:spcPts val="0"/>
                </a:spcBef>
                <a:spcAft>
                  <a:spcPts val="0"/>
                </a:spcAft>
                <a:buClrTx/>
                <a:buSzPct val="100000"/>
                <a:buFontTx/>
                <a:buNone/>
                <a:tabLst/>
                <a:defRPr sz="14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Social and outgoing</a:t>
              </a:r>
            </a:p>
            <a:p>
              <a:pPr marL="92075" marR="0" lvl="1" algn="l" defTabSz="321468" rtl="0" eaLnBrk="1" fontAlgn="auto" latinLnBrk="0" hangingPunct="1">
                <a:lnSpc>
                  <a:spcPct val="100000"/>
                </a:lnSpc>
                <a:spcBef>
                  <a:spcPts val="0"/>
                </a:spcBef>
                <a:spcAft>
                  <a:spcPts val="0"/>
                </a:spcAft>
                <a:buClrTx/>
                <a:buSzPct val="100000"/>
                <a:buFontTx/>
                <a:buNone/>
                <a:tabLst/>
                <a:defRPr sz="14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Inspiration and visionary</a:t>
              </a:r>
            </a:p>
          </p:txBody>
        </p:sp>
        <p:sp>
          <p:nvSpPr>
            <p:cNvPr id="9" name="Rounded Rectangle">
              <a:extLst>
                <a:ext uri="{FF2B5EF4-FFF2-40B4-BE49-F238E27FC236}">
                  <a16:creationId xmlns:a16="http://schemas.microsoft.com/office/drawing/2014/main" id="{7B1131F8-D98B-1852-CDE3-E924B003A59E}"/>
                </a:ext>
              </a:extLst>
            </p:cNvPr>
            <p:cNvSpPr/>
            <p:nvPr/>
          </p:nvSpPr>
          <p:spPr>
            <a:xfrm>
              <a:off x="2186030" y="4008204"/>
              <a:ext cx="3348647" cy="2117187"/>
            </a:xfrm>
            <a:prstGeom prst="roundRect">
              <a:avLst>
                <a:gd name="adj" fmla="val 14520"/>
              </a:avLst>
            </a:prstGeom>
            <a:solidFill>
              <a:schemeClr val="bg1">
                <a:alpha val="35000"/>
              </a:schemeClr>
            </a:solidFill>
            <a:ln w="38100">
              <a:solidFill>
                <a:srgbClr val="6AB050"/>
              </a:solidFill>
              <a:miter lim="400000"/>
            </a:ln>
          </p:spPr>
          <p:txBody>
            <a:bodyPr lIns="35718" tIns="35718" rIns="35718" bIns="35718" anchor="ctr"/>
            <a:lstStyle/>
            <a:p>
              <a:pPr marL="92075" marR="0" lvl="1" algn="l" defTabSz="321468" rtl="0" eaLnBrk="1" fontAlgn="auto" latinLnBrk="0" hangingPunct="1">
                <a:lnSpc>
                  <a:spcPct val="100000"/>
                </a:lnSpc>
                <a:spcBef>
                  <a:spcPts val="0"/>
                </a:spcBef>
                <a:spcAft>
                  <a:spcPts val="0"/>
                </a:spcAft>
                <a:buClrTx/>
                <a:buSzPct val="100000"/>
                <a:buFontTx/>
                <a:buNone/>
                <a:tabLst/>
                <a:defRPr sz="14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Tactful and diplomatic</a:t>
              </a:r>
            </a:p>
            <a:p>
              <a:pPr marL="92075" marR="0" lvl="1" algn="l" defTabSz="321468" rtl="0" eaLnBrk="1" fontAlgn="auto" latinLnBrk="0" hangingPunct="1">
                <a:lnSpc>
                  <a:spcPct val="100000"/>
                </a:lnSpc>
                <a:spcBef>
                  <a:spcPts val="0"/>
                </a:spcBef>
                <a:spcAft>
                  <a:spcPts val="0"/>
                </a:spcAft>
                <a:buClrTx/>
                <a:buSzPct val="100000"/>
                <a:buFontTx/>
                <a:buNone/>
                <a:tabLst/>
                <a:defRPr sz="14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Builds consensus</a:t>
              </a:r>
            </a:p>
            <a:p>
              <a:pPr marL="92075" marR="0" lvl="1" algn="l" defTabSz="321468" rtl="0" eaLnBrk="1" fontAlgn="auto" latinLnBrk="0" hangingPunct="1">
                <a:lnSpc>
                  <a:spcPct val="100000"/>
                </a:lnSpc>
                <a:spcBef>
                  <a:spcPts val="0"/>
                </a:spcBef>
                <a:spcAft>
                  <a:spcPts val="0"/>
                </a:spcAft>
                <a:buClrTx/>
                <a:buSzPct val="100000"/>
                <a:buFontTx/>
                <a:buNone/>
                <a:tabLst/>
                <a:defRPr sz="14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Dedicated to the team</a:t>
              </a:r>
            </a:p>
            <a:p>
              <a:pPr marL="92075" marR="0" lvl="1" algn="l" defTabSz="321468" rtl="0" eaLnBrk="1" fontAlgn="auto" latinLnBrk="0" hangingPunct="1">
                <a:lnSpc>
                  <a:spcPct val="100000"/>
                </a:lnSpc>
                <a:spcBef>
                  <a:spcPts val="0"/>
                </a:spcBef>
                <a:spcAft>
                  <a:spcPts val="0"/>
                </a:spcAft>
                <a:buClrTx/>
                <a:buSzPct val="100000"/>
                <a:buFontTx/>
                <a:buNone/>
                <a:tabLst/>
                <a:defRPr sz="14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Considerate and attentive</a:t>
              </a:r>
            </a:p>
            <a:p>
              <a:pPr marL="92075" marR="0" lvl="1" algn="l" defTabSz="321468" rtl="0" eaLnBrk="1" fontAlgn="auto" latinLnBrk="0" hangingPunct="1">
                <a:lnSpc>
                  <a:spcPct val="100000"/>
                </a:lnSpc>
                <a:spcBef>
                  <a:spcPts val="0"/>
                </a:spcBef>
                <a:spcAft>
                  <a:spcPts val="0"/>
                </a:spcAft>
                <a:buClrTx/>
                <a:buSzPct val="100000"/>
                <a:buFontTx/>
                <a:buNone/>
                <a:tabLst/>
                <a:defRPr sz="14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Reliable and dependable</a:t>
              </a:r>
            </a:p>
            <a:p>
              <a:pPr marL="92075" marR="0" lvl="1" algn="l" defTabSz="321468" rtl="0" eaLnBrk="1" fontAlgn="auto" latinLnBrk="0" hangingPunct="1">
                <a:lnSpc>
                  <a:spcPct val="100000"/>
                </a:lnSpc>
                <a:spcBef>
                  <a:spcPts val="0"/>
                </a:spcBef>
                <a:spcAft>
                  <a:spcPts val="0"/>
                </a:spcAft>
                <a:buClrTx/>
                <a:buSzPct val="100000"/>
                <a:buFontTx/>
                <a:buNone/>
                <a:tabLst/>
                <a:defRPr sz="14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Works until the job is done</a:t>
              </a:r>
            </a:p>
            <a:p>
              <a:pPr marL="92075" marR="0" lvl="1" algn="l" defTabSz="321468" rtl="0" eaLnBrk="1" fontAlgn="auto" latinLnBrk="0" hangingPunct="1">
                <a:lnSpc>
                  <a:spcPct val="100000"/>
                </a:lnSpc>
                <a:spcBef>
                  <a:spcPts val="0"/>
                </a:spcBef>
                <a:spcAft>
                  <a:spcPts val="0"/>
                </a:spcAft>
                <a:buClrTx/>
                <a:buSzPct val="100000"/>
                <a:buFontTx/>
                <a:buNone/>
                <a:tabLst/>
                <a:defRPr sz="14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Tolerant and open-minded</a:t>
              </a:r>
            </a:p>
          </p:txBody>
        </p:sp>
        <p:sp>
          <p:nvSpPr>
            <p:cNvPr id="10" name="Rounded Rectangle">
              <a:extLst>
                <a:ext uri="{FF2B5EF4-FFF2-40B4-BE49-F238E27FC236}">
                  <a16:creationId xmlns:a16="http://schemas.microsoft.com/office/drawing/2014/main" id="{778091E3-9A2A-6BBF-61EE-9E638EC0E05A}"/>
                </a:ext>
              </a:extLst>
            </p:cNvPr>
            <p:cNvSpPr/>
            <p:nvPr/>
          </p:nvSpPr>
          <p:spPr>
            <a:xfrm>
              <a:off x="6663156" y="1494735"/>
              <a:ext cx="3348647" cy="2117186"/>
            </a:xfrm>
            <a:prstGeom prst="roundRect">
              <a:avLst>
                <a:gd name="adj" fmla="val 14520"/>
              </a:avLst>
            </a:prstGeom>
            <a:solidFill>
              <a:schemeClr val="bg1">
                <a:alpha val="35000"/>
              </a:schemeClr>
            </a:solidFill>
            <a:ln w="38100">
              <a:solidFill>
                <a:srgbClr val="FF0000"/>
              </a:solidFill>
              <a:miter lim="400000"/>
            </a:ln>
          </p:spPr>
          <p:txBody>
            <a:bodyPr lIns="35718" tIns="35718" rIns="35718" bIns="35718" anchor="ctr"/>
            <a:lstStyle/>
            <a:p>
              <a:pPr marL="92075" marR="0" lvl="1" algn="l" defTabSz="321468" rtl="0" eaLnBrk="1" fontAlgn="auto" latinLnBrk="0" hangingPunct="1">
                <a:lnSpc>
                  <a:spcPct val="100000"/>
                </a:lnSpc>
                <a:spcBef>
                  <a:spcPts val="0"/>
                </a:spcBef>
                <a:spcAft>
                  <a:spcPts val="0"/>
                </a:spcAft>
                <a:buClrTx/>
                <a:buSzPct val="100000"/>
                <a:buFontTx/>
                <a:buNone/>
                <a:tabLst/>
                <a:defRPr sz="14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Bold and determined</a:t>
              </a:r>
            </a:p>
            <a:p>
              <a:pPr marL="92075" marR="0" lvl="1" algn="l" defTabSz="321468" rtl="0" eaLnBrk="1" fontAlgn="auto" latinLnBrk="0" hangingPunct="1">
                <a:lnSpc>
                  <a:spcPct val="100000"/>
                </a:lnSpc>
                <a:spcBef>
                  <a:spcPts val="0"/>
                </a:spcBef>
                <a:spcAft>
                  <a:spcPts val="0"/>
                </a:spcAft>
                <a:buClrTx/>
                <a:buSzPct val="100000"/>
                <a:buFontTx/>
                <a:buNone/>
                <a:tabLst/>
                <a:defRPr sz="14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Drives hard for delivery</a:t>
              </a:r>
            </a:p>
            <a:p>
              <a:pPr marL="92075" marR="0" lvl="1" algn="l" defTabSz="321468" rtl="0" eaLnBrk="1" fontAlgn="auto" latinLnBrk="0" hangingPunct="1">
                <a:lnSpc>
                  <a:spcPct val="100000"/>
                </a:lnSpc>
                <a:spcBef>
                  <a:spcPts val="0"/>
                </a:spcBef>
                <a:spcAft>
                  <a:spcPts val="0"/>
                </a:spcAft>
                <a:buClrTx/>
                <a:buSzPct val="100000"/>
                <a:buFontTx/>
                <a:buNone/>
                <a:tabLst/>
                <a:defRPr sz="14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Focuses on results</a:t>
              </a:r>
            </a:p>
            <a:p>
              <a:pPr marL="92075" marR="0" lvl="1" algn="l" defTabSz="321468" rtl="0" eaLnBrk="1" fontAlgn="auto" latinLnBrk="0" hangingPunct="1">
                <a:lnSpc>
                  <a:spcPct val="100000"/>
                </a:lnSpc>
                <a:spcBef>
                  <a:spcPts val="0"/>
                </a:spcBef>
                <a:spcAft>
                  <a:spcPts val="0"/>
                </a:spcAft>
                <a:buClrTx/>
                <a:buSzPct val="100000"/>
                <a:buFontTx/>
                <a:buNone/>
                <a:tabLst/>
                <a:defRPr sz="14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Decisive</a:t>
              </a:r>
            </a:p>
            <a:p>
              <a:pPr marL="92075" marR="0" lvl="1" algn="l" defTabSz="321468" rtl="0" eaLnBrk="1" fontAlgn="auto" latinLnBrk="0" hangingPunct="1">
                <a:lnSpc>
                  <a:spcPct val="100000"/>
                </a:lnSpc>
                <a:spcBef>
                  <a:spcPts val="0"/>
                </a:spcBef>
                <a:spcAft>
                  <a:spcPts val="0"/>
                </a:spcAft>
                <a:buClrTx/>
                <a:buSzPct val="100000"/>
                <a:buFontTx/>
                <a:buNone/>
                <a:tabLst/>
                <a:defRPr sz="14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Brings clear direction</a:t>
              </a:r>
            </a:p>
            <a:p>
              <a:pPr marL="92075" marR="0" lvl="1" algn="l" defTabSz="321468" rtl="0" eaLnBrk="1" fontAlgn="auto" latinLnBrk="0" hangingPunct="1">
                <a:lnSpc>
                  <a:spcPct val="100000"/>
                </a:lnSpc>
                <a:spcBef>
                  <a:spcPts val="0"/>
                </a:spcBef>
                <a:spcAft>
                  <a:spcPts val="0"/>
                </a:spcAft>
                <a:buClrTx/>
                <a:buSzPct val="100000"/>
                <a:buFontTx/>
                <a:buNone/>
                <a:tabLst/>
                <a:defRPr sz="14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Powerful advocate</a:t>
              </a:r>
            </a:p>
            <a:p>
              <a:pPr marL="92075" marR="0" lvl="1" algn="l" defTabSz="321468" rtl="0" eaLnBrk="1" fontAlgn="auto" latinLnBrk="0" hangingPunct="1">
                <a:lnSpc>
                  <a:spcPct val="100000"/>
                </a:lnSpc>
                <a:spcBef>
                  <a:spcPts val="0"/>
                </a:spcBef>
                <a:spcAft>
                  <a:spcPts val="0"/>
                </a:spcAft>
                <a:buClrTx/>
                <a:buSzPct val="100000"/>
                <a:buFontTx/>
                <a:buNone/>
                <a:tabLst/>
                <a:defRPr sz="14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Enjoys a challenge</a:t>
              </a:r>
            </a:p>
          </p:txBody>
        </p:sp>
      </p:grpSp>
      <p:pic>
        <p:nvPicPr>
          <p:cNvPr id="11" name="Picture 10" descr="Graphical user interface, text, application, email&#10;&#10;Description automatically generated">
            <a:extLst>
              <a:ext uri="{FF2B5EF4-FFF2-40B4-BE49-F238E27FC236}">
                <a16:creationId xmlns:a16="http://schemas.microsoft.com/office/drawing/2014/main" id="{34C93E13-1336-3115-9967-358D2F2534F6}"/>
              </a:ext>
            </a:extLst>
          </p:cNvPr>
          <p:cNvPicPr>
            <a:picLocks noChangeAspect="1"/>
          </p:cNvPicPr>
          <p:nvPr/>
        </p:nvPicPr>
        <p:blipFill rotWithShape="1">
          <a:blip r:embed="rId4">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pic>
        <p:nvPicPr>
          <p:cNvPr id="3" name="Picture 2" descr="Logo, icon&#10;&#10;Description automatically generated with medium confidence">
            <a:extLst>
              <a:ext uri="{FF2B5EF4-FFF2-40B4-BE49-F238E27FC236}">
                <a16:creationId xmlns:a16="http://schemas.microsoft.com/office/drawing/2014/main" id="{001020A1-B359-C9EF-B1B8-15AAAEF8AB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168379859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Rounded Rectangle"/>
          <p:cNvSpPr/>
          <p:nvPr/>
        </p:nvSpPr>
        <p:spPr>
          <a:xfrm>
            <a:off x="3721425" y="1800933"/>
            <a:ext cx="1789628" cy="1779129"/>
          </a:xfrm>
          <a:prstGeom prst="roundRect">
            <a:avLst>
              <a:gd name="adj" fmla="val 14520"/>
            </a:avLst>
          </a:prstGeom>
          <a:solidFill>
            <a:srgbClr val="FFFFFF">
              <a:alpha val="35261"/>
            </a:srgbClr>
          </a:solidFill>
          <a:ln w="3175">
            <a:miter lim="400000"/>
          </a:ln>
        </p:spPr>
        <p:txBody>
          <a:bodyPr lIns="35718" tIns="35718" rIns="35718" bIns="35718" anchor="ctr"/>
          <a:lstStyle/>
          <a:p>
            <a:pPr marL="0" marR="0" lvl="0" indent="0" algn="ctr" defTabSz="410765" rtl="0" eaLnBrk="1" fontAlgn="auto" latinLnBrk="0" hangingPunct="1">
              <a:lnSpc>
                <a:spcPct val="100000"/>
              </a:lnSpc>
              <a:spcBef>
                <a:spcPts val="0"/>
              </a:spcBef>
              <a:spcAft>
                <a:spcPts val="0"/>
              </a:spcAft>
              <a:buClrTx/>
              <a:buSzTx/>
              <a:buFontTx/>
              <a:buNone/>
              <a:tabLst/>
              <a:defRPr sz="1400">
                <a:solidFill>
                  <a:srgbClr val="FFFFFF"/>
                </a:solidFill>
                <a:latin typeface="Helvetica Neue Medium"/>
                <a:ea typeface="Helvetica Neue Medium"/>
                <a:cs typeface="Helvetica Neue Medium"/>
                <a:sym typeface="Helvetica Neue Medium"/>
              </a:defRPr>
            </a:pPr>
            <a:endParaRPr kumimoji="0" sz="12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Helvetica Neue Medium"/>
            </a:endParaRPr>
          </a:p>
        </p:txBody>
      </p:sp>
      <p:sp>
        <p:nvSpPr>
          <p:cNvPr id="23" name="TextBox 22">
            <a:extLst>
              <a:ext uri="{FF2B5EF4-FFF2-40B4-BE49-F238E27FC236}">
                <a16:creationId xmlns:a16="http://schemas.microsoft.com/office/drawing/2014/main" id="{3FAA9640-4C8D-5A4B-9D95-F3390C264DD0}"/>
              </a:ext>
            </a:extLst>
          </p:cNvPr>
          <p:cNvSpPr txBox="1"/>
          <p:nvPr/>
        </p:nvSpPr>
        <p:spPr>
          <a:xfrm>
            <a:off x="2800087" y="518648"/>
            <a:ext cx="686614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8265B"/>
                </a:solidFill>
                <a:effectLst/>
                <a:uLnTx/>
                <a:uFillTx/>
                <a:latin typeface="Poppins" panose="00000500000000000000" pitchFamily="2" charset="0"/>
                <a:ea typeface="+mn-ea"/>
                <a:cs typeface="Poppins" panose="00000500000000000000" pitchFamily="2" charset="0"/>
              </a:rPr>
              <a:t>Areas for Development</a:t>
            </a:r>
          </a:p>
        </p:txBody>
      </p:sp>
      <p:sp>
        <p:nvSpPr>
          <p:cNvPr id="2" name="TextBox 1">
            <a:extLst>
              <a:ext uri="{FF2B5EF4-FFF2-40B4-BE49-F238E27FC236}">
                <a16:creationId xmlns:a16="http://schemas.microsoft.com/office/drawing/2014/main" id="{E2806C77-9732-4E1E-8F47-5675890A3890}"/>
              </a:ext>
            </a:extLst>
          </p:cNvPr>
          <p:cNvSpPr txBox="1"/>
          <p:nvPr/>
        </p:nvSpPr>
        <p:spPr>
          <a:xfrm>
            <a:off x="0" y="6596390"/>
            <a:ext cx="3610154" cy="43088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28265B"/>
                </a:solidFill>
                <a:effectLst/>
                <a:uLnTx/>
                <a:uFillTx/>
                <a:latin typeface="Poppins" panose="00000500000000000000" pitchFamily="2" charset="0"/>
                <a:ea typeface="+mn-ea"/>
                <a:cs typeface="Poppins" panose="00000500000000000000" pitchFamily="2" charset="0"/>
              </a:rPr>
              <a:t>©2021 Colour Preferences Ltd | www.colour-profiling.com</a:t>
            </a:r>
          </a:p>
        </p:txBody>
      </p:sp>
      <p:grpSp>
        <p:nvGrpSpPr>
          <p:cNvPr id="4" name="Group 3">
            <a:extLst>
              <a:ext uri="{FF2B5EF4-FFF2-40B4-BE49-F238E27FC236}">
                <a16:creationId xmlns:a16="http://schemas.microsoft.com/office/drawing/2014/main" id="{6809D29B-4F6D-7134-0977-1C097C309C7C}"/>
              </a:ext>
            </a:extLst>
          </p:cNvPr>
          <p:cNvGrpSpPr/>
          <p:nvPr/>
        </p:nvGrpSpPr>
        <p:grpSpPr>
          <a:xfrm>
            <a:off x="2323393" y="1389270"/>
            <a:ext cx="7819535" cy="4616518"/>
            <a:chOff x="2186233" y="1494735"/>
            <a:chExt cx="7819535" cy="4616518"/>
          </a:xfrm>
        </p:grpSpPr>
        <p:sp>
          <p:nvSpPr>
            <p:cNvPr id="5" name="Oval">
              <a:extLst>
                <a:ext uri="{FF2B5EF4-FFF2-40B4-BE49-F238E27FC236}">
                  <a16:creationId xmlns:a16="http://schemas.microsoft.com/office/drawing/2014/main" id="{5980CC22-8606-7350-D93A-F7FFEFAAE8A7}"/>
                </a:ext>
              </a:extLst>
            </p:cNvPr>
            <p:cNvSpPr/>
            <p:nvPr/>
          </p:nvSpPr>
          <p:spPr>
            <a:xfrm>
              <a:off x="5159080" y="2882628"/>
              <a:ext cx="1873840" cy="1855031"/>
            </a:xfrm>
            <a:prstGeom prst="ellipse">
              <a:avLst/>
            </a:prstGeom>
            <a:solidFill>
              <a:srgbClr val="FFFFFF"/>
            </a:solidFill>
            <a:ln w="3175">
              <a:miter lim="400000"/>
            </a:ln>
          </p:spPr>
          <p:txBody>
            <a:bodyPr lIns="35718" tIns="35718" rIns="35718" bIns="35718" anchor="ctr"/>
            <a:lstStyle/>
            <a:p>
              <a:pPr marL="0" marR="0" lvl="0" indent="0" algn="ctr" defTabSz="410765" rtl="0" eaLnBrk="1" fontAlgn="auto" latinLnBrk="0" hangingPunct="1">
                <a:lnSpc>
                  <a:spcPct val="100000"/>
                </a:lnSpc>
                <a:spcBef>
                  <a:spcPts val="0"/>
                </a:spcBef>
                <a:spcAft>
                  <a:spcPts val="0"/>
                </a:spcAft>
                <a:buClrTx/>
                <a:buSzTx/>
                <a:buFontTx/>
                <a:buNone/>
                <a:tabLst/>
                <a:defRPr sz="1400">
                  <a:solidFill>
                    <a:srgbClr val="FFFFFF"/>
                  </a:solidFill>
                  <a:latin typeface="Helvetica Neue Medium"/>
                  <a:ea typeface="Helvetica Neue Medium"/>
                  <a:cs typeface="Helvetica Neue Medium"/>
                  <a:sym typeface="Helvetica Neue Medium"/>
                </a:defRPr>
              </a:pPr>
              <a:endParaRPr kumimoji="0" sz="12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Helvetica Neue Medium"/>
              </a:endParaRPr>
            </a:p>
          </p:txBody>
        </p:sp>
        <p:grpSp>
          <p:nvGrpSpPr>
            <p:cNvPr id="6" name="Group 5">
              <a:extLst>
                <a:ext uri="{FF2B5EF4-FFF2-40B4-BE49-F238E27FC236}">
                  <a16:creationId xmlns:a16="http://schemas.microsoft.com/office/drawing/2014/main" id="{F823D04C-A2D1-8E7B-0421-0729915D54CC}"/>
                </a:ext>
              </a:extLst>
            </p:cNvPr>
            <p:cNvGrpSpPr/>
            <p:nvPr/>
          </p:nvGrpSpPr>
          <p:grpSpPr>
            <a:xfrm>
              <a:off x="2186233" y="1494735"/>
              <a:ext cx="7819535" cy="4616518"/>
              <a:chOff x="2186030" y="1516603"/>
              <a:chExt cx="7819535" cy="4616518"/>
            </a:xfrm>
          </p:grpSpPr>
          <p:pic>
            <p:nvPicPr>
              <p:cNvPr id="8" name="Picture 5" descr="Picture 5">
                <a:extLst>
                  <a:ext uri="{FF2B5EF4-FFF2-40B4-BE49-F238E27FC236}">
                    <a16:creationId xmlns:a16="http://schemas.microsoft.com/office/drawing/2014/main" id="{0E1FC652-72CA-C64D-8901-34B8837BE986}"/>
                  </a:ext>
                </a:extLst>
              </p:cNvPr>
              <p:cNvPicPr>
                <a:picLocks noChangeAspect="1"/>
              </p:cNvPicPr>
              <p:nvPr/>
            </p:nvPicPr>
            <p:blipFill>
              <a:blip r:embed="rId3"/>
              <a:srcRect l="994" t="999" r="952" b="999"/>
              <a:stretch>
                <a:fillRect/>
              </a:stretch>
            </p:blipFill>
            <p:spPr>
              <a:xfrm>
                <a:off x="4227981" y="1943150"/>
                <a:ext cx="3735835" cy="3733826"/>
              </a:xfrm>
              <a:custGeom>
                <a:avLst/>
                <a:gdLst/>
                <a:ahLst/>
                <a:cxnLst>
                  <a:cxn ang="0">
                    <a:pos x="wd2" y="hd2"/>
                  </a:cxn>
                  <a:cxn ang="5400000">
                    <a:pos x="wd2" y="hd2"/>
                  </a:cxn>
                  <a:cxn ang="10800000">
                    <a:pos x="wd2" y="hd2"/>
                  </a:cxn>
                  <a:cxn ang="16200000">
                    <a:pos x="wd2" y="hd2"/>
                  </a:cxn>
                </a:cxnLst>
                <a:rect l="0" t="0" r="r" b="b"/>
                <a:pathLst>
                  <a:path w="21374" h="21463" extrusionOk="0">
                    <a:moveTo>
                      <a:pt x="10584" y="0"/>
                    </a:moveTo>
                    <a:cubicBezTo>
                      <a:pt x="7913" y="21"/>
                      <a:pt x="5224" y="1035"/>
                      <a:pt x="3121" y="3139"/>
                    </a:cubicBezTo>
                    <a:cubicBezTo>
                      <a:pt x="957" y="5303"/>
                      <a:pt x="-138" y="8175"/>
                      <a:pt x="14" y="11279"/>
                    </a:cubicBezTo>
                    <a:cubicBezTo>
                      <a:pt x="257" y="16231"/>
                      <a:pt x="3625" y="20210"/>
                      <a:pt x="8484" y="21290"/>
                    </a:cubicBezTo>
                    <a:cubicBezTo>
                      <a:pt x="9745" y="21570"/>
                      <a:pt x="12287" y="21500"/>
                      <a:pt x="13482" y="21153"/>
                    </a:cubicBezTo>
                    <a:cubicBezTo>
                      <a:pt x="17367" y="20024"/>
                      <a:pt x="20095" y="17252"/>
                      <a:pt x="21095" y="13412"/>
                    </a:cubicBezTo>
                    <a:cubicBezTo>
                      <a:pt x="21367" y="12371"/>
                      <a:pt x="21462" y="10161"/>
                      <a:pt x="21284" y="9044"/>
                    </a:cubicBezTo>
                    <a:cubicBezTo>
                      <a:pt x="21122" y="8029"/>
                      <a:pt x="20744" y="6832"/>
                      <a:pt x="20307" y="5959"/>
                    </a:cubicBezTo>
                    <a:cubicBezTo>
                      <a:pt x="18357" y="2059"/>
                      <a:pt x="14488" y="-30"/>
                      <a:pt x="10584" y="0"/>
                    </a:cubicBezTo>
                    <a:close/>
                    <a:moveTo>
                      <a:pt x="10648" y="6630"/>
                    </a:moveTo>
                    <a:cubicBezTo>
                      <a:pt x="11252" y="6629"/>
                      <a:pt x="11869" y="6777"/>
                      <a:pt x="12480" y="7079"/>
                    </a:cubicBezTo>
                    <a:cubicBezTo>
                      <a:pt x="13958" y="7810"/>
                      <a:pt x="14775" y="9107"/>
                      <a:pt x="14778" y="10732"/>
                    </a:cubicBezTo>
                    <a:cubicBezTo>
                      <a:pt x="14782" y="12351"/>
                      <a:pt x="13922" y="13743"/>
                      <a:pt x="12487" y="14444"/>
                    </a:cubicBezTo>
                    <a:cubicBezTo>
                      <a:pt x="10663" y="15334"/>
                      <a:pt x="8580" y="14804"/>
                      <a:pt x="7383" y="13148"/>
                    </a:cubicBezTo>
                    <a:cubicBezTo>
                      <a:pt x="6187" y="11494"/>
                      <a:pt x="6379" y="9314"/>
                      <a:pt x="7846" y="7866"/>
                    </a:cubicBezTo>
                    <a:cubicBezTo>
                      <a:pt x="8674" y="7049"/>
                      <a:pt x="9641" y="6632"/>
                      <a:pt x="10648" y="6630"/>
                    </a:cubicBezTo>
                    <a:close/>
                  </a:path>
                </a:pathLst>
              </a:custGeom>
              <a:ln w="12700">
                <a:miter lim="400000"/>
              </a:ln>
            </p:spPr>
          </p:pic>
          <p:sp>
            <p:nvSpPr>
              <p:cNvPr id="9" name="Rounded Rectangle">
                <a:extLst>
                  <a:ext uri="{FF2B5EF4-FFF2-40B4-BE49-F238E27FC236}">
                    <a16:creationId xmlns:a16="http://schemas.microsoft.com/office/drawing/2014/main" id="{F997033B-31FC-03EA-42C7-C9E8B7E07CAE}"/>
                  </a:ext>
                </a:extLst>
              </p:cNvPr>
              <p:cNvSpPr/>
              <p:nvPr/>
            </p:nvSpPr>
            <p:spPr>
              <a:xfrm>
                <a:off x="2186030" y="1516603"/>
                <a:ext cx="3348647" cy="2117186"/>
              </a:xfrm>
              <a:prstGeom prst="roundRect">
                <a:avLst>
                  <a:gd name="adj" fmla="val 14520"/>
                </a:avLst>
              </a:prstGeom>
              <a:solidFill>
                <a:schemeClr val="bg1">
                  <a:alpha val="35000"/>
                </a:schemeClr>
              </a:solidFill>
              <a:ln w="38100">
                <a:solidFill>
                  <a:srgbClr val="16AFE5"/>
                </a:solidFill>
                <a:miter lim="400000"/>
              </a:ln>
            </p:spPr>
            <p:txBody>
              <a:bodyPr lIns="35718" tIns="35718" rIns="35718" bIns="35718" anchor="ctr"/>
              <a:lstStyle/>
              <a:p>
                <a:pPr marL="182563" marR="0" lvl="1" algn="l" defTabSz="321468" rtl="0" eaLnBrk="1" fontAlgn="auto" latinLnBrk="0" hangingPunct="1">
                  <a:lnSpc>
                    <a:spcPct val="100000"/>
                  </a:lnSpc>
                  <a:spcBef>
                    <a:spcPts val="0"/>
                  </a:spcBef>
                  <a:spcAft>
                    <a:spcPts val="0"/>
                  </a:spcAft>
                  <a:buClrTx/>
                  <a:buSzPct val="100000"/>
                  <a:buFontTx/>
                  <a:buNone/>
                  <a:tabLst/>
                  <a:defRPr sz="12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Tends to over analyse</a:t>
                </a:r>
              </a:p>
              <a:p>
                <a:pPr marL="182563" marR="0" lvl="1" algn="l" defTabSz="321468" rtl="0" eaLnBrk="1" fontAlgn="auto" latinLnBrk="0" hangingPunct="1">
                  <a:lnSpc>
                    <a:spcPct val="100000"/>
                  </a:lnSpc>
                  <a:spcBef>
                    <a:spcPts val="0"/>
                  </a:spcBef>
                  <a:spcAft>
                    <a:spcPts val="0"/>
                  </a:spcAft>
                  <a:buClrTx/>
                  <a:buSzPct val="100000"/>
                  <a:buFontTx/>
                  <a:buNone/>
                  <a:tabLst/>
                  <a:defRPr sz="12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May appear aloof</a:t>
                </a:r>
              </a:p>
              <a:p>
                <a:pPr marL="182563" marR="0" lvl="1" algn="l" defTabSz="321468" rtl="0" eaLnBrk="1" fontAlgn="auto" latinLnBrk="0" hangingPunct="1">
                  <a:lnSpc>
                    <a:spcPct val="100000"/>
                  </a:lnSpc>
                  <a:spcBef>
                    <a:spcPts val="0"/>
                  </a:spcBef>
                  <a:spcAft>
                    <a:spcPts val="0"/>
                  </a:spcAft>
                  <a:buClrTx/>
                  <a:buSzPct val="100000"/>
                  <a:buFontTx/>
                  <a:buNone/>
                  <a:tabLst/>
                  <a:defRPr sz="12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Gives too much information</a:t>
                </a:r>
              </a:p>
              <a:p>
                <a:pPr marL="182563" marR="0" lvl="1" algn="l" defTabSz="321468" rtl="0" eaLnBrk="1" fontAlgn="auto" latinLnBrk="0" hangingPunct="1">
                  <a:lnSpc>
                    <a:spcPct val="100000"/>
                  </a:lnSpc>
                  <a:spcBef>
                    <a:spcPts val="0"/>
                  </a:spcBef>
                  <a:spcAft>
                    <a:spcPts val="0"/>
                  </a:spcAft>
                  <a:buClrTx/>
                  <a:buSzPct val="100000"/>
                  <a:buFontTx/>
                  <a:buNone/>
                  <a:tabLst/>
                  <a:defRPr sz="12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Obsessive about the detail</a:t>
                </a:r>
              </a:p>
              <a:p>
                <a:pPr marL="182563" marR="0" lvl="1" algn="l" defTabSz="321468" rtl="0" eaLnBrk="1" fontAlgn="auto" latinLnBrk="0" hangingPunct="1">
                  <a:lnSpc>
                    <a:spcPct val="100000"/>
                  </a:lnSpc>
                  <a:spcBef>
                    <a:spcPts val="0"/>
                  </a:spcBef>
                  <a:spcAft>
                    <a:spcPts val="0"/>
                  </a:spcAft>
                  <a:buClrTx/>
                  <a:buSzPct val="100000"/>
                  <a:buFontTx/>
                  <a:buNone/>
                  <a:tabLst/>
                  <a:defRPr sz="12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Slow to trust</a:t>
                </a:r>
              </a:p>
              <a:p>
                <a:pPr marL="182563" marR="0" lvl="1" algn="l" defTabSz="321468" rtl="0" eaLnBrk="1" fontAlgn="auto" latinLnBrk="0" hangingPunct="1">
                  <a:lnSpc>
                    <a:spcPct val="100000"/>
                  </a:lnSpc>
                  <a:spcBef>
                    <a:spcPts val="0"/>
                  </a:spcBef>
                  <a:spcAft>
                    <a:spcPts val="0"/>
                  </a:spcAft>
                  <a:buClrTx/>
                  <a:buSzPct val="100000"/>
                  <a:buFontTx/>
                  <a:buNone/>
                  <a:tabLst/>
                  <a:defRPr sz="12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Lacks spontaneity</a:t>
                </a:r>
              </a:p>
              <a:p>
                <a:pPr marL="182563" marR="0" lvl="1" algn="l" defTabSz="321468" rtl="0" eaLnBrk="1" fontAlgn="auto" latinLnBrk="0" hangingPunct="1">
                  <a:lnSpc>
                    <a:spcPct val="100000"/>
                  </a:lnSpc>
                  <a:spcBef>
                    <a:spcPts val="0"/>
                  </a:spcBef>
                  <a:spcAft>
                    <a:spcPts val="0"/>
                  </a:spcAft>
                  <a:buClrTx/>
                  <a:buSzPct val="100000"/>
                  <a:buFontTx/>
                  <a:buNone/>
                  <a:tabLst/>
                  <a:defRPr sz="12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Constrained by the rules</a:t>
                </a:r>
              </a:p>
            </p:txBody>
          </p:sp>
          <p:sp>
            <p:nvSpPr>
              <p:cNvPr id="10" name="Rounded Rectangle">
                <a:extLst>
                  <a:ext uri="{FF2B5EF4-FFF2-40B4-BE49-F238E27FC236}">
                    <a16:creationId xmlns:a16="http://schemas.microsoft.com/office/drawing/2014/main" id="{EAB9CE0A-D7E9-9BAE-2FB4-DBF3758E1E5D}"/>
                  </a:ext>
                </a:extLst>
              </p:cNvPr>
              <p:cNvSpPr/>
              <p:nvPr/>
            </p:nvSpPr>
            <p:spPr>
              <a:xfrm>
                <a:off x="6656917" y="4015934"/>
                <a:ext cx="3348648" cy="2117187"/>
              </a:xfrm>
              <a:prstGeom prst="roundRect">
                <a:avLst>
                  <a:gd name="adj" fmla="val 14520"/>
                </a:avLst>
              </a:prstGeom>
              <a:solidFill>
                <a:schemeClr val="bg1">
                  <a:alpha val="35000"/>
                </a:schemeClr>
              </a:solidFill>
              <a:ln w="38100">
                <a:solidFill>
                  <a:srgbClr val="FFD300"/>
                </a:solidFill>
                <a:miter lim="400000"/>
              </a:ln>
            </p:spPr>
            <p:txBody>
              <a:bodyPr lIns="35718" tIns="35718" rIns="35718" bIns="35718" anchor="ctr"/>
              <a:lstStyle/>
              <a:p>
                <a:pPr marL="182563" marR="0" lvl="1" algn="l" defTabSz="321468" rtl="0" eaLnBrk="1" fontAlgn="auto" latinLnBrk="0" hangingPunct="1">
                  <a:lnSpc>
                    <a:spcPct val="100000"/>
                  </a:lnSpc>
                  <a:spcBef>
                    <a:spcPts val="0"/>
                  </a:spcBef>
                  <a:spcAft>
                    <a:spcPts val="0"/>
                  </a:spcAft>
                  <a:buClrTx/>
                  <a:buSzPct val="100000"/>
                  <a:buFontTx/>
                  <a:buNone/>
                  <a:tabLst/>
                  <a:defRPr sz="12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Can appear disorganised</a:t>
                </a:r>
              </a:p>
              <a:p>
                <a:pPr marL="182563" marR="0" lvl="1" algn="l" defTabSz="321468" rtl="0" eaLnBrk="1" fontAlgn="auto" latinLnBrk="0" hangingPunct="1">
                  <a:lnSpc>
                    <a:spcPct val="100000"/>
                  </a:lnSpc>
                  <a:spcBef>
                    <a:spcPts val="0"/>
                  </a:spcBef>
                  <a:spcAft>
                    <a:spcPts val="0"/>
                  </a:spcAft>
                  <a:buClrTx/>
                  <a:buSzPct val="100000"/>
                  <a:buFontTx/>
                  <a:buNone/>
                  <a:tabLst/>
                  <a:defRPr sz="12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Jumps between ideas</a:t>
                </a:r>
              </a:p>
              <a:p>
                <a:pPr marL="182563" marR="0" lvl="1" algn="l" defTabSz="321468" rtl="0" eaLnBrk="1" fontAlgn="auto" latinLnBrk="0" hangingPunct="1">
                  <a:lnSpc>
                    <a:spcPct val="100000"/>
                  </a:lnSpc>
                  <a:spcBef>
                    <a:spcPts val="0"/>
                  </a:spcBef>
                  <a:spcAft>
                    <a:spcPts val="0"/>
                  </a:spcAft>
                  <a:buClrTx/>
                  <a:buSzPct val="100000"/>
                  <a:buFontTx/>
                  <a:buNone/>
                  <a:tabLst/>
                  <a:defRPr sz="12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Can be idealistic and impractical</a:t>
                </a:r>
              </a:p>
              <a:p>
                <a:pPr marL="182563" marR="0" lvl="1" algn="l" defTabSz="321468" rtl="0" eaLnBrk="1" fontAlgn="auto" latinLnBrk="0" hangingPunct="1">
                  <a:lnSpc>
                    <a:spcPct val="100000"/>
                  </a:lnSpc>
                  <a:spcBef>
                    <a:spcPts val="0"/>
                  </a:spcBef>
                  <a:spcAft>
                    <a:spcPts val="0"/>
                  </a:spcAft>
                  <a:buClrTx/>
                  <a:buSzPct val="100000"/>
                  <a:buFontTx/>
                  <a:buNone/>
                  <a:tabLst/>
                  <a:defRPr sz="12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Loses interest quickly</a:t>
                </a:r>
              </a:p>
              <a:p>
                <a:pPr marL="182563" marR="0" lvl="1" algn="l" defTabSz="321468" rtl="0" eaLnBrk="1" fontAlgn="auto" latinLnBrk="0" hangingPunct="1">
                  <a:lnSpc>
                    <a:spcPct val="100000"/>
                  </a:lnSpc>
                  <a:spcBef>
                    <a:spcPts val="0"/>
                  </a:spcBef>
                  <a:spcAft>
                    <a:spcPts val="0"/>
                  </a:spcAft>
                  <a:buClrTx/>
                  <a:buSzPct val="100000"/>
                  <a:buFontTx/>
                  <a:buNone/>
                  <a:tabLst/>
                  <a:defRPr sz="12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Lax time management</a:t>
                </a:r>
              </a:p>
              <a:p>
                <a:pPr marL="182563" marR="0" lvl="1" algn="l" defTabSz="321468" rtl="0" eaLnBrk="1" fontAlgn="auto" latinLnBrk="0" hangingPunct="1">
                  <a:lnSpc>
                    <a:spcPct val="100000"/>
                  </a:lnSpc>
                  <a:spcBef>
                    <a:spcPts val="0"/>
                  </a:spcBef>
                  <a:spcAft>
                    <a:spcPts val="0"/>
                  </a:spcAft>
                  <a:buClrTx/>
                  <a:buSzPct val="100000"/>
                  <a:buFontTx/>
                  <a:buNone/>
                  <a:tabLst/>
                  <a:defRPr sz="12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Everything to excess</a:t>
                </a:r>
              </a:p>
              <a:p>
                <a:pPr marL="182563" marR="0" lvl="1" algn="l" defTabSz="321468" rtl="0" eaLnBrk="1" fontAlgn="auto" latinLnBrk="0" hangingPunct="1">
                  <a:lnSpc>
                    <a:spcPct val="100000"/>
                  </a:lnSpc>
                  <a:spcBef>
                    <a:spcPts val="0"/>
                  </a:spcBef>
                  <a:spcAft>
                    <a:spcPts val="0"/>
                  </a:spcAft>
                  <a:buClrTx/>
                  <a:buSzPct val="100000"/>
                  <a:buFontTx/>
                  <a:buNone/>
                  <a:tabLst/>
                  <a:defRPr sz="12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Inclined to talk too much</a:t>
                </a:r>
                <a:endParaRPr kumimoji="0"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endParaRPr>
              </a:p>
            </p:txBody>
          </p:sp>
          <p:sp>
            <p:nvSpPr>
              <p:cNvPr id="11" name="Rounded Rectangle">
                <a:extLst>
                  <a:ext uri="{FF2B5EF4-FFF2-40B4-BE49-F238E27FC236}">
                    <a16:creationId xmlns:a16="http://schemas.microsoft.com/office/drawing/2014/main" id="{7051CF05-6C50-C1F6-8051-5E8A400CE186}"/>
                  </a:ext>
                </a:extLst>
              </p:cNvPr>
              <p:cNvSpPr/>
              <p:nvPr/>
            </p:nvSpPr>
            <p:spPr>
              <a:xfrm>
                <a:off x="2186030" y="4008204"/>
                <a:ext cx="3348647" cy="2117187"/>
              </a:xfrm>
              <a:prstGeom prst="roundRect">
                <a:avLst>
                  <a:gd name="adj" fmla="val 14520"/>
                </a:avLst>
              </a:prstGeom>
              <a:solidFill>
                <a:schemeClr val="bg1">
                  <a:alpha val="35000"/>
                </a:schemeClr>
              </a:solidFill>
              <a:ln w="38100">
                <a:solidFill>
                  <a:srgbClr val="6AB050"/>
                </a:solidFill>
                <a:miter lim="400000"/>
              </a:ln>
            </p:spPr>
            <p:txBody>
              <a:bodyPr lIns="35718" tIns="35718" rIns="35718" bIns="35718" anchor="ctr"/>
              <a:lstStyle/>
              <a:p>
                <a:pPr marL="182563" marR="0" lvl="1" algn="l" defTabSz="321468" rtl="0" eaLnBrk="1" fontAlgn="auto" latinLnBrk="0" hangingPunct="1">
                  <a:lnSpc>
                    <a:spcPct val="100000"/>
                  </a:lnSpc>
                  <a:spcBef>
                    <a:spcPts val="0"/>
                  </a:spcBef>
                  <a:spcAft>
                    <a:spcPts val="0"/>
                  </a:spcAft>
                  <a:buClrTx/>
                  <a:buSzPct val="100000"/>
                  <a:buFontTx/>
                  <a:buNone/>
                  <a:tabLst/>
                  <a:defRPr sz="12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Appears to lack urgency</a:t>
                </a:r>
              </a:p>
              <a:p>
                <a:pPr marL="182563" marR="0" lvl="1" algn="l" defTabSz="321468" rtl="0" eaLnBrk="1" fontAlgn="auto" latinLnBrk="0" hangingPunct="1">
                  <a:lnSpc>
                    <a:spcPct val="100000"/>
                  </a:lnSpc>
                  <a:spcBef>
                    <a:spcPts val="0"/>
                  </a:spcBef>
                  <a:spcAft>
                    <a:spcPts val="0"/>
                  </a:spcAft>
                  <a:buClrTx/>
                  <a:buSzPct val="100000"/>
                  <a:buFontTx/>
                  <a:buNone/>
                  <a:tabLst/>
                  <a:defRPr sz="12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Can be indecisive</a:t>
                </a:r>
              </a:p>
              <a:p>
                <a:pPr marL="182563" marR="0" lvl="1" algn="l" defTabSz="321468" rtl="0" eaLnBrk="1" fontAlgn="auto" latinLnBrk="0" hangingPunct="1">
                  <a:lnSpc>
                    <a:spcPct val="100000"/>
                  </a:lnSpc>
                  <a:spcBef>
                    <a:spcPts val="0"/>
                  </a:spcBef>
                  <a:spcAft>
                    <a:spcPts val="0"/>
                  </a:spcAft>
                  <a:buClrTx/>
                  <a:buSzPct val="100000"/>
                  <a:buFontTx/>
                  <a:buNone/>
                  <a:tabLst/>
                  <a:defRPr sz="12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Often self-critical</a:t>
                </a:r>
              </a:p>
              <a:p>
                <a:pPr marL="182563" marR="0" lvl="1" algn="l" defTabSz="321468" rtl="0" eaLnBrk="1" fontAlgn="auto" latinLnBrk="0" hangingPunct="1">
                  <a:lnSpc>
                    <a:spcPct val="100000"/>
                  </a:lnSpc>
                  <a:spcBef>
                    <a:spcPts val="0"/>
                  </a:spcBef>
                  <a:spcAft>
                    <a:spcPts val="0"/>
                  </a:spcAft>
                  <a:buClrTx/>
                  <a:buSzPct val="100000"/>
                  <a:buFontTx/>
                  <a:buNone/>
                  <a:tabLst/>
                  <a:defRPr sz="12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Procrastinates</a:t>
                </a:r>
              </a:p>
              <a:p>
                <a:pPr marL="182563" marR="0" lvl="1" algn="l" defTabSz="321468" rtl="0" eaLnBrk="1" fontAlgn="auto" latinLnBrk="0" hangingPunct="1">
                  <a:lnSpc>
                    <a:spcPct val="100000"/>
                  </a:lnSpc>
                  <a:spcBef>
                    <a:spcPts val="0"/>
                  </a:spcBef>
                  <a:spcAft>
                    <a:spcPts val="0"/>
                  </a:spcAft>
                  <a:buClrTx/>
                  <a:buSzPct val="100000"/>
                  <a:buFontTx/>
                  <a:buNone/>
                  <a:tabLst/>
                  <a:defRPr sz="12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Reluctant to change</a:t>
                </a:r>
              </a:p>
              <a:p>
                <a:pPr marL="182563" marR="0" lvl="1" algn="l" defTabSz="321468" rtl="0" eaLnBrk="1" fontAlgn="auto" latinLnBrk="0" hangingPunct="1">
                  <a:lnSpc>
                    <a:spcPct val="100000"/>
                  </a:lnSpc>
                  <a:spcBef>
                    <a:spcPts val="0"/>
                  </a:spcBef>
                  <a:spcAft>
                    <a:spcPts val="0"/>
                  </a:spcAft>
                  <a:buClrTx/>
                  <a:buSzPct val="100000"/>
                  <a:buFontTx/>
                  <a:buNone/>
                  <a:tabLst/>
                  <a:defRPr sz="12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Difficulty setting priorities</a:t>
                </a:r>
              </a:p>
              <a:p>
                <a:pPr marL="182563" marR="0" lvl="1" algn="l" defTabSz="321468" rtl="0" eaLnBrk="1" fontAlgn="auto" latinLnBrk="0" hangingPunct="1">
                  <a:lnSpc>
                    <a:spcPct val="100000"/>
                  </a:lnSpc>
                  <a:spcBef>
                    <a:spcPts val="0"/>
                  </a:spcBef>
                  <a:spcAft>
                    <a:spcPts val="0"/>
                  </a:spcAft>
                  <a:buClrTx/>
                  <a:buSzPct val="100000"/>
                  <a:buFontTx/>
                  <a:buNone/>
                  <a:tabLst/>
                  <a:defRPr sz="12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Constantly checking consensus</a:t>
                </a:r>
              </a:p>
            </p:txBody>
          </p:sp>
        </p:grpSp>
        <p:sp>
          <p:nvSpPr>
            <p:cNvPr id="7" name="Rounded Rectangle">
              <a:extLst>
                <a:ext uri="{FF2B5EF4-FFF2-40B4-BE49-F238E27FC236}">
                  <a16:creationId xmlns:a16="http://schemas.microsoft.com/office/drawing/2014/main" id="{E5A00772-81A5-3B35-578D-41E348451460}"/>
                </a:ext>
              </a:extLst>
            </p:cNvPr>
            <p:cNvSpPr/>
            <p:nvPr/>
          </p:nvSpPr>
          <p:spPr>
            <a:xfrm>
              <a:off x="6657120" y="1494735"/>
              <a:ext cx="3348647" cy="2117186"/>
            </a:xfrm>
            <a:prstGeom prst="roundRect">
              <a:avLst>
                <a:gd name="adj" fmla="val 14520"/>
              </a:avLst>
            </a:prstGeom>
            <a:solidFill>
              <a:schemeClr val="bg1">
                <a:alpha val="35000"/>
              </a:schemeClr>
            </a:solidFill>
            <a:ln w="38100">
              <a:solidFill>
                <a:srgbClr val="FF0000"/>
              </a:solidFill>
              <a:miter lim="400000"/>
            </a:ln>
          </p:spPr>
          <p:txBody>
            <a:bodyPr lIns="35718" tIns="35718" rIns="35718" bIns="35718" anchor="ctr"/>
            <a:lstStyle/>
            <a:p>
              <a:pPr marL="182563" marR="0" lvl="1" algn="l" defTabSz="321468" rtl="0" eaLnBrk="1" fontAlgn="auto" latinLnBrk="0" hangingPunct="1">
                <a:lnSpc>
                  <a:spcPct val="100000"/>
                </a:lnSpc>
                <a:spcBef>
                  <a:spcPts val="0"/>
                </a:spcBef>
                <a:spcAft>
                  <a:spcPts val="0"/>
                </a:spcAft>
                <a:buClrTx/>
                <a:buSzPct val="100000"/>
                <a:buFontTx/>
                <a:buNone/>
                <a:tabLst/>
                <a:defRPr sz="12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Overly competitive</a:t>
              </a:r>
            </a:p>
            <a:p>
              <a:pPr marL="182563" marR="0" lvl="1" algn="l" defTabSz="321468" rtl="0" eaLnBrk="1" fontAlgn="auto" latinLnBrk="0" hangingPunct="1">
                <a:lnSpc>
                  <a:spcPct val="100000"/>
                </a:lnSpc>
                <a:spcBef>
                  <a:spcPts val="0"/>
                </a:spcBef>
                <a:spcAft>
                  <a:spcPts val="0"/>
                </a:spcAft>
                <a:buClrTx/>
                <a:buSzPct val="100000"/>
                <a:buFontTx/>
                <a:buNone/>
                <a:tabLst/>
                <a:defRPr sz="12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Not diplomatic</a:t>
              </a:r>
            </a:p>
            <a:p>
              <a:pPr marL="182563" marR="0" lvl="1" algn="l" defTabSz="321468" rtl="0" eaLnBrk="1" fontAlgn="auto" latinLnBrk="0" hangingPunct="1">
                <a:lnSpc>
                  <a:spcPct val="100000"/>
                </a:lnSpc>
                <a:spcBef>
                  <a:spcPts val="0"/>
                </a:spcBef>
                <a:spcAft>
                  <a:spcPts val="0"/>
                </a:spcAft>
                <a:buClrTx/>
                <a:buSzPct val="100000"/>
                <a:buFontTx/>
                <a:buNone/>
                <a:tabLst/>
                <a:defRPr sz="12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Can dominate discussion</a:t>
              </a:r>
            </a:p>
            <a:p>
              <a:pPr marL="182563" marR="0" lvl="1" algn="l" defTabSz="321468" rtl="0" eaLnBrk="1" fontAlgn="auto" latinLnBrk="0" hangingPunct="1">
                <a:lnSpc>
                  <a:spcPct val="100000"/>
                </a:lnSpc>
                <a:spcBef>
                  <a:spcPts val="0"/>
                </a:spcBef>
                <a:spcAft>
                  <a:spcPts val="0"/>
                </a:spcAft>
                <a:buClrTx/>
                <a:buSzPct val="100000"/>
                <a:buFontTx/>
                <a:buNone/>
                <a:tabLst/>
                <a:defRPr sz="12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Too focused on results</a:t>
              </a:r>
            </a:p>
            <a:p>
              <a:pPr marL="182563" marR="0" lvl="1" algn="l" defTabSz="321468" rtl="0" eaLnBrk="1" fontAlgn="auto" latinLnBrk="0" hangingPunct="1">
                <a:lnSpc>
                  <a:spcPct val="100000"/>
                </a:lnSpc>
                <a:spcBef>
                  <a:spcPts val="0"/>
                </a:spcBef>
                <a:spcAft>
                  <a:spcPts val="0"/>
                </a:spcAft>
                <a:buClrTx/>
                <a:buSzPct val="100000"/>
                <a:buFontTx/>
                <a:buNone/>
                <a:tabLst/>
                <a:defRPr sz="12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Doesn’t know when to stop</a:t>
              </a:r>
            </a:p>
            <a:p>
              <a:pPr marL="182563" marR="0" lvl="1" algn="l" defTabSz="321468" rtl="0" eaLnBrk="1" fontAlgn="auto" latinLnBrk="0" hangingPunct="1">
                <a:lnSpc>
                  <a:spcPct val="100000"/>
                </a:lnSpc>
                <a:spcBef>
                  <a:spcPts val="0"/>
                </a:spcBef>
                <a:spcAft>
                  <a:spcPts val="0"/>
                </a:spcAft>
                <a:buClrTx/>
                <a:buSzPct val="100000"/>
                <a:buFontTx/>
                <a:buNone/>
                <a:tabLst/>
                <a:defRPr sz="12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May not be listening</a:t>
              </a:r>
            </a:p>
            <a:p>
              <a:pPr marL="182563" marR="0" lvl="1" algn="l" defTabSz="321468" rtl="0" eaLnBrk="1" fontAlgn="auto" latinLnBrk="0" hangingPunct="1">
                <a:lnSpc>
                  <a:spcPct val="100000"/>
                </a:lnSpc>
                <a:spcBef>
                  <a:spcPts val="0"/>
                </a:spcBef>
                <a:spcAft>
                  <a:spcPts val="0"/>
                </a:spcAft>
                <a:buClrTx/>
                <a:buSzPct val="100000"/>
                <a:buFontTx/>
                <a:buNone/>
                <a:tabLst/>
                <a:defRPr sz="1200">
                  <a:solidFill>
                    <a:srgbClr val="0D3E56"/>
                  </a:solidFill>
                  <a:latin typeface="Franklin Gothic Medium"/>
                  <a:ea typeface="Franklin Gothic Medium"/>
                  <a:cs typeface="Franklin Gothic Medium"/>
                  <a:sym typeface="Franklin Gothic Medium"/>
                </a:defRPr>
              </a:pPr>
              <a:r>
                <a:rPr kumimoji="0" lang="en-GB" sz="1400" b="0"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Action overrides planning</a:t>
              </a:r>
            </a:p>
          </p:txBody>
        </p:sp>
      </p:grpSp>
      <p:pic>
        <p:nvPicPr>
          <p:cNvPr id="12" name="Picture 11" descr="Graphical user interface, text, application, email&#10;&#10;Description automatically generated">
            <a:extLst>
              <a:ext uri="{FF2B5EF4-FFF2-40B4-BE49-F238E27FC236}">
                <a16:creationId xmlns:a16="http://schemas.microsoft.com/office/drawing/2014/main" id="{1AF0EC29-4167-A3BE-F1CA-81A48ACA2F21}"/>
              </a:ext>
            </a:extLst>
          </p:cNvPr>
          <p:cNvPicPr>
            <a:picLocks noChangeAspect="1"/>
          </p:cNvPicPr>
          <p:nvPr/>
        </p:nvPicPr>
        <p:blipFill rotWithShape="1">
          <a:blip r:embed="rId4">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sp>
        <p:nvSpPr>
          <p:cNvPr id="14" name="TextBox 13">
            <a:extLst>
              <a:ext uri="{FF2B5EF4-FFF2-40B4-BE49-F238E27FC236}">
                <a16:creationId xmlns:a16="http://schemas.microsoft.com/office/drawing/2014/main" id="{B6A2FE1C-74B4-9687-B6BD-EA95BD846DA1}"/>
              </a:ext>
            </a:extLst>
          </p:cNvPr>
          <p:cNvSpPr txBox="1"/>
          <p:nvPr/>
        </p:nvSpPr>
        <p:spPr>
          <a:xfrm>
            <a:off x="13055600" y="34290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descr="Logo, icon&#10;&#10;Description automatically generated with medium confidence">
            <a:extLst>
              <a:ext uri="{FF2B5EF4-FFF2-40B4-BE49-F238E27FC236}">
                <a16:creationId xmlns:a16="http://schemas.microsoft.com/office/drawing/2014/main" id="{EA35BD96-D910-6CA8-E4FB-8F102E6023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389203527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5FA62F9-D497-5806-D774-D4E6FF52F3B4}"/>
              </a:ext>
            </a:extLst>
          </p:cNvPr>
          <p:cNvSpPr/>
          <p:nvPr/>
        </p:nvSpPr>
        <p:spPr>
          <a:xfrm>
            <a:off x="0" y="1835869"/>
            <a:ext cx="12192002" cy="2618555"/>
          </a:xfrm>
          <a:prstGeom prst="rect">
            <a:avLst/>
          </a:prstGeom>
          <a:gradFill>
            <a:gsLst>
              <a:gs pos="0">
                <a:srgbClr val="2EAADF"/>
              </a:gs>
              <a:gs pos="100000">
                <a:srgbClr val="A6CF2A">
                  <a:alpha val="83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41A4ACA-164D-1D45-BE9D-20D2D3F76C14}"/>
              </a:ext>
            </a:extLst>
          </p:cNvPr>
          <p:cNvSpPr txBox="1"/>
          <p:nvPr/>
        </p:nvSpPr>
        <p:spPr>
          <a:xfrm>
            <a:off x="3436188" y="2644170"/>
            <a:ext cx="5319621" cy="784830"/>
          </a:xfrm>
          <a:prstGeom prst="rect">
            <a:avLst/>
          </a:prstGeom>
          <a:noFill/>
        </p:spPr>
        <p:txBody>
          <a:bodyPr wrap="square" rtlCol="0">
            <a:spAutoFit/>
          </a:bodyPr>
          <a:lstStyle/>
          <a:p>
            <a:r>
              <a:rPr lang="en-US" sz="4500" b="1">
                <a:solidFill>
                  <a:srgbClr val="28265B"/>
                </a:solidFill>
                <a:latin typeface="Poppins" panose="00000500000000000000" pitchFamily="2" charset="0"/>
                <a:cs typeface="Poppins" panose="00000500000000000000" pitchFamily="2" charset="0"/>
              </a:rPr>
              <a:t>Guess the Colour</a:t>
            </a:r>
          </a:p>
        </p:txBody>
      </p:sp>
      <p:pic>
        <p:nvPicPr>
          <p:cNvPr id="2" name="Picture 1" descr="Graphical user interface, text, application, email&#10;&#10;Description automatically generated">
            <a:extLst>
              <a:ext uri="{FF2B5EF4-FFF2-40B4-BE49-F238E27FC236}">
                <a16:creationId xmlns:a16="http://schemas.microsoft.com/office/drawing/2014/main" id="{28F197A5-4941-9C44-CF71-37C5364756B1}"/>
              </a:ext>
            </a:extLst>
          </p:cNvPr>
          <p:cNvPicPr>
            <a:picLocks noChangeAspect="1"/>
          </p:cNvPicPr>
          <p:nvPr/>
        </p:nvPicPr>
        <p:blipFill rotWithShape="1">
          <a:blip r:embed="rId3">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pic>
        <p:nvPicPr>
          <p:cNvPr id="4" name="Picture 3" descr="Logo, icon&#10;&#10;Description automatically generated with medium confidence">
            <a:extLst>
              <a:ext uri="{FF2B5EF4-FFF2-40B4-BE49-F238E27FC236}">
                <a16:creationId xmlns:a16="http://schemas.microsoft.com/office/drawing/2014/main" id="{BFF8CC26-67BD-625E-113E-1E8F66C414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2331049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79986B7-D4E7-604D-B06B-A19520E9B312}"/>
              </a:ext>
            </a:extLst>
          </p:cNvPr>
          <p:cNvSpPr txBox="1"/>
          <p:nvPr/>
        </p:nvSpPr>
        <p:spPr>
          <a:xfrm>
            <a:off x="865235" y="701056"/>
            <a:ext cx="10461522" cy="1550617"/>
          </a:xfrm>
          <a:prstGeom prst="rect">
            <a:avLst/>
          </a:prstGeom>
          <a:noFill/>
        </p:spPr>
        <p:txBody>
          <a:bodyPr wrap="square" lIns="91440" tIns="45720" rIns="91440" bIns="45720" rtlCol="0" anchor="t">
            <a:spAutoFit/>
          </a:bodyPr>
          <a:lstStyle/>
          <a:p>
            <a:pPr algn="ctr">
              <a:lnSpc>
                <a:spcPct val="107000"/>
              </a:lnSpc>
              <a:spcAft>
                <a:spcPts val="800"/>
              </a:spcAft>
            </a:pPr>
            <a:r>
              <a:rPr lang="en-GB" sz="4500" b="1" dirty="0">
                <a:solidFill>
                  <a:srgbClr val="28265B"/>
                </a:solidFill>
                <a:latin typeface="Poppins" panose="00000500000000000000" pitchFamily="2" charset="0"/>
                <a:ea typeface="Calibri" panose="020F0502020204030204" pitchFamily="34" charset="0"/>
                <a:cs typeface="Times New Roman" panose="02020603050405020304" pitchFamily="18" charset="0"/>
              </a:rPr>
              <a:t>Welcome to your C-me Foundation Workshop</a:t>
            </a:r>
            <a:endParaRPr lang="en-GB" sz="4500" b="1" dirty="0">
              <a:solidFill>
                <a:srgbClr val="28265B"/>
              </a:solidFill>
              <a:effectLst/>
              <a:latin typeface="Poppins" panose="00000500000000000000" pitchFamily="2"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ED499E50-05D4-9B45-9AB3-3DAEF99FC08E}"/>
              </a:ext>
            </a:extLst>
          </p:cNvPr>
          <p:cNvSpPr txBox="1"/>
          <p:nvPr/>
        </p:nvSpPr>
        <p:spPr>
          <a:xfrm>
            <a:off x="3242992" y="5375767"/>
            <a:ext cx="5706008" cy="378437"/>
          </a:xfrm>
          <a:prstGeom prst="rect">
            <a:avLst/>
          </a:prstGeom>
          <a:noFill/>
        </p:spPr>
        <p:txBody>
          <a:bodyPr wrap="square" rtlCol="0">
            <a:spAutoFit/>
          </a:bodyPr>
          <a:lstStyle/>
          <a:p>
            <a:pPr>
              <a:lnSpc>
                <a:spcPct val="107000"/>
              </a:lnSpc>
              <a:spcAft>
                <a:spcPts val="800"/>
              </a:spcAft>
            </a:pPr>
            <a:r>
              <a:rPr lang="en-GB" sz="1800">
                <a:solidFill>
                  <a:srgbClr val="28265B"/>
                </a:solidFill>
                <a:effectLst/>
                <a:latin typeface="Poppins" panose="00000500000000000000" pitchFamily="2" charset="0"/>
                <a:ea typeface="Calibri" panose="020F0502020204030204" pitchFamily="34" charset="0"/>
                <a:cs typeface="Times New Roman" panose="02020603050405020304" pitchFamily="18" charset="0"/>
              </a:rPr>
              <a:t>Building high performing </a:t>
            </a:r>
            <a:r>
              <a:rPr lang="en-GB">
                <a:solidFill>
                  <a:srgbClr val="28265B"/>
                </a:solidFill>
                <a:latin typeface="Poppins" panose="00000500000000000000" pitchFamily="2" charset="0"/>
                <a:ea typeface="Calibri" panose="020F0502020204030204" pitchFamily="34" charset="0"/>
                <a:cs typeface="Times New Roman" panose="02020603050405020304" pitchFamily="18" charset="0"/>
              </a:rPr>
              <a:t>individuals and teams</a:t>
            </a:r>
            <a:endParaRPr lang="en-GB" sz="1800">
              <a:solidFill>
                <a:srgbClr val="28265B"/>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Graphical user interface, text, application, email&#10;&#10;Description automatically generated">
            <a:extLst>
              <a:ext uri="{FF2B5EF4-FFF2-40B4-BE49-F238E27FC236}">
                <a16:creationId xmlns:a16="http://schemas.microsoft.com/office/drawing/2014/main" id="{B00F7226-AEF9-B1C2-6509-BB72E6D0010E}"/>
              </a:ext>
            </a:extLst>
          </p:cNvPr>
          <p:cNvPicPr>
            <a:picLocks noChangeAspect="1"/>
          </p:cNvPicPr>
          <p:nvPr/>
        </p:nvPicPr>
        <p:blipFill rotWithShape="1">
          <a:blip r:embed="rId3">
            <a:extLst>
              <a:ext uri="{28A0092B-C50C-407E-A947-70E740481C1C}">
                <a14:useLocalDpi xmlns:a14="http://schemas.microsoft.com/office/drawing/2010/main" val="0"/>
              </a:ext>
            </a:extLst>
          </a:blip>
          <a:srcRect l="9949" t="46561" r="14821" b="51292"/>
          <a:stretch/>
        </p:blipFill>
        <p:spPr>
          <a:xfrm>
            <a:off x="-4" y="6609773"/>
            <a:ext cx="12192001" cy="265622"/>
          </a:xfrm>
          <a:prstGeom prst="rect">
            <a:avLst/>
          </a:prstGeom>
        </p:spPr>
      </p:pic>
      <p:sp>
        <p:nvSpPr>
          <p:cNvPr id="14" name="TextBox 13">
            <a:extLst>
              <a:ext uri="{FF2B5EF4-FFF2-40B4-BE49-F238E27FC236}">
                <a16:creationId xmlns:a16="http://schemas.microsoft.com/office/drawing/2014/main" id="{05DE575A-5893-4BCD-AC5A-0FBE406A5606}"/>
              </a:ext>
            </a:extLst>
          </p:cNvPr>
          <p:cNvSpPr txBox="1"/>
          <p:nvPr/>
        </p:nvSpPr>
        <p:spPr>
          <a:xfrm>
            <a:off x="1" y="6627168"/>
            <a:ext cx="12191999" cy="230832"/>
          </a:xfrm>
          <a:prstGeom prst="rect">
            <a:avLst/>
          </a:prstGeom>
          <a:noFill/>
        </p:spPr>
        <p:txBody>
          <a:bodyPr wrap="square" rtlCol="0">
            <a:spAutoFit/>
          </a:bodyPr>
          <a:lstStyle/>
          <a:p>
            <a:r>
              <a:rPr kumimoji="0" lang="en-GB" altLang="en-US" sz="900" b="0" i="0" u="none" strike="noStrike" cap="none" normalizeH="0" baseline="0">
                <a:ln>
                  <a:noFill/>
                </a:ln>
                <a:solidFill>
                  <a:schemeClr val="tx1"/>
                </a:solidFill>
                <a:effectLst/>
                <a:latin typeface="Poppins" panose="00000500000000000000" pitchFamily="2" charset="0"/>
                <a:ea typeface="Calibri" panose="020F0502020204030204" pitchFamily="34" charset="0"/>
                <a:cs typeface="Poppins" panose="00000500000000000000" pitchFamily="2" charset="0"/>
              </a:rPr>
              <a:t>C-me, 124 Wells Road, Bath, BA2 3AH</a:t>
            </a:r>
            <a:r>
              <a:rPr lang="en-GB" altLang="en-US" sz="900">
                <a:latin typeface="Poppins" panose="00000500000000000000" pitchFamily="2" charset="0"/>
                <a:ea typeface="Calibri" panose="020F0502020204030204" pitchFamily="34" charset="0"/>
                <a:cs typeface="Poppins" panose="00000500000000000000" pitchFamily="2" charset="0"/>
              </a:rPr>
              <a:t>							</a:t>
            </a:r>
            <a:r>
              <a:rPr kumimoji="0" lang="en-GB" altLang="en-US" sz="900" b="0" i="0" u="none" strike="noStrike" cap="none" normalizeH="0" baseline="0">
                <a:ln>
                  <a:noFill/>
                </a:ln>
                <a:solidFill>
                  <a:schemeClr val="tx1"/>
                </a:solidFill>
                <a:effectLst/>
                <a:latin typeface="Poppins" panose="00000500000000000000" pitchFamily="2" charset="0"/>
                <a:ea typeface="Calibri" panose="020F0502020204030204" pitchFamily="34" charset="0"/>
                <a:cs typeface="Poppins" panose="00000500000000000000" pitchFamily="2" charset="0"/>
              </a:rPr>
              <a:t>	e: contact@colour-profiling.com    t: 01225 721971            </a:t>
            </a:r>
            <a:endParaRPr kumimoji="0" lang="en-GB" altLang="en-US" sz="1200" b="0" i="0" u="none" strike="noStrike" cap="none" normalizeH="0" baseline="0">
              <a:ln>
                <a:noFill/>
              </a:ln>
              <a:solidFill>
                <a:schemeClr val="tx1"/>
              </a:solidFill>
              <a:effectLst/>
              <a:latin typeface="Arial" panose="020B0604020202020204" pitchFamily="34" charset="0"/>
            </a:endParaRPr>
          </a:p>
        </p:txBody>
      </p:sp>
      <p:pic>
        <p:nvPicPr>
          <p:cNvPr id="4" name="Picture 3" descr="A colorful circle with a black background&#10;&#10;Description automatically generated">
            <a:extLst>
              <a:ext uri="{FF2B5EF4-FFF2-40B4-BE49-F238E27FC236}">
                <a16:creationId xmlns:a16="http://schemas.microsoft.com/office/drawing/2014/main" id="{1511CA37-4BF5-F4DE-A9BB-3FB2FDD01EF0}"/>
              </a:ext>
            </a:extLst>
          </p:cNvPr>
          <p:cNvPicPr>
            <a:picLocks noChangeAspect="1"/>
          </p:cNvPicPr>
          <p:nvPr/>
        </p:nvPicPr>
        <p:blipFill rotWithShape="1">
          <a:blip r:embed="rId4">
            <a:extLst>
              <a:ext uri="{28A0092B-C50C-407E-A947-70E740481C1C}">
                <a14:useLocalDpi xmlns:a14="http://schemas.microsoft.com/office/drawing/2010/main" val="0"/>
              </a:ext>
            </a:extLst>
          </a:blip>
          <a:srcRect t="13691" r="7941" b="16649"/>
          <a:stretch/>
        </p:blipFill>
        <p:spPr bwMode="auto">
          <a:xfrm>
            <a:off x="4386321" y="2570479"/>
            <a:ext cx="3356767" cy="254075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29111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0576F70-0906-44D1-BC71-80CCB0AB03C2}"/>
              </a:ext>
            </a:extLst>
          </p:cNvPr>
          <p:cNvSpPr txBox="1"/>
          <p:nvPr/>
        </p:nvSpPr>
        <p:spPr>
          <a:xfrm>
            <a:off x="3409908" y="5066169"/>
            <a:ext cx="5372184" cy="1138773"/>
          </a:xfrm>
          <a:prstGeom prst="rect">
            <a:avLst/>
          </a:prstGeom>
          <a:noFill/>
        </p:spPr>
        <p:txBody>
          <a:bodyPr wrap="square" lIns="91440" tIns="45720" rIns="91440" bIns="45720" rtlCol="0" anchor="t">
            <a:spAutoFit/>
          </a:bodyPr>
          <a:lstStyle/>
          <a:p>
            <a:pPr algn="ctr"/>
            <a:r>
              <a:rPr lang="en-US" sz="2800" b="1" dirty="0">
                <a:solidFill>
                  <a:srgbClr val="28265B"/>
                </a:solidFill>
                <a:latin typeface="Poppins" panose="00000500000000000000" pitchFamily="2" charset="0"/>
                <a:cs typeface="Poppins" panose="00000500000000000000" pitchFamily="2" charset="0"/>
              </a:rPr>
              <a:t>  </a:t>
            </a:r>
            <a:r>
              <a:rPr lang="en-US" sz="3400" b="1" dirty="0">
                <a:solidFill>
                  <a:srgbClr val="28265B"/>
                </a:solidFill>
                <a:latin typeface="Poppins" panose="00000500000000000000" pitchFamily="2" charset="0"/>
                <a:cs typeface="Poppins" panose="00000500000000000000" pitchFamily="2" charset="0"/>
              </a:rPr>
              <a:t>Kier Starmer</a:t>
            </a:r>
          </a:p>
          <a:p>
            <a:pPr algn="ctr"/>
            <a:r>
              <a:rPr lang="en-US" sz="3400" dirty="0">
                <a:solidFill>
                  <a:srgbClr val="28265B"/>
                </a:solidFill>
                <a:latin typeface="Poppins" panose="00000500000000000000" pitchFamily="2" charset="0"/>
                <a:cs typeface="Poppins" panose="00000500000000000000" pitchFamily="2" charset="0"/>
              </a:rPr>
              <a:t>Prime Minister</a:t>
            </a:r>
          </a:p>
        </p:txBody>
      </p:sp>
      <p:pic>
        <p:nvPicPr>
          <p:cNvPr id="13" name="Picture 12">
            <a:extLst>
              <a:ext uri="{FF2B5EF4-FFF2-40B4-BE49-F238E27FC236}">
                <a16:creationId xmlns:a16="http://schemas.microsoft.com/office/drawing/2014/main" id="{43885209-FFAB-0941-814E-975A4EB4613C}"/>
              </a:ext>
            </a:extLst>
          </p:cNvPr>
          <p:cNvPicPr>
            <a:picLocks noChangeAspect="1"/>
          </p:cNvPicPr>
          <p:nvPr/>
        </p:nvPicPr>
        <p:blipFill>
          <a:blip r:embed="rId3">
            <a:extLst>
              <a:ext uri="{28A0092B-C50C-407E-A947-70E740481C1C}">
                <a14:useLocalDpi xmlns:a14="http://schemas.microsoft.com/office/drawing/2010/main" val="0"/>
              </a:ext>
            </a:extLst>
          </a:blip>
          <a:srcRect l="6564" r="6564"/>
          <a:stretch/>
        </p:blipFill>
        <p:spPr>
          <a:xfrm>
            <a:off x="4325998" y="772722"/>
            <a:ext cx="3540002" cy="35400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descr="Graphical user interface, text, application, email&#10;&#10;Description automatically generated">
            <a:extLst>
              <a:ext uri="{FF2B5EF4-FFF2-40B4-BE49-F238E27FC236}">
                <a16:creationId xmlns:a16="http://schemas.microsoft.com/office/drawing/2014/main" id="{E3AD2494-49F7-062B-934C-56AA9DA2E246}"/>
              </a:ext>
            </a:extLst>
          </p:cNvPr>
          <p:cNvPicPr>
            <a:picLocks noChangeAspect="1"/>
          </p:cNvPicPr>
          <p:nvPr/>
        </p:nvPicPr>
        <p:blipFill rotWithShape="1">
          <a:blip r:embed="rId4">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sp>
        <p:nvSpPr>
          <p:cNvPr id="5" name="Rectangle: Rounded Corners 4">
            <a:extLst>
              <a:ext uri="{FF2B5EF4-FFF2-40B4-BE49-F238E27FC236}">
                <a16:creationId xmlns:a16="http://schemas.microsoft.com/office/drawing/2014/main" id="{F19A5EC4-FED7-601F-405D-59781799D1AA}"/>
              </a:ext>
            </a:extLst>
          </p:cNvPr>
          <p:cNvSpPr/>
          <p:nvPr/>
        </p:nvSpPr>
        <p:spPr>
          <a:xfrm>
            <a:off x="4325999" y="4448467"/>
            <a:ext cx="1691342" cy="617702"/>
          </a:xfrm>
          <a:prstGeom prst="roundRect">
            <a:avLst/>
          </a:prstGeom>
          <a:solidFill>
            <a:srgbClr val="2D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70C0"/>
              </a:solidFill>
            </a:endParaRPr>
          </a:p>
        </p:txBody>
      </p:sp>
      <p:pic>
        <p:nvPicPr>
          <p:cNvPr id="6" name="Picture 5" descr="Logo, icon&#10;&#10;Description automatically generated with medium confidence">
            <a:extLst>
              <a:ext uri="{FF2B5EF4-FFF2-40B4-BE49-F238E27FC236}">
                <a16:creationId xmlns:a16="http://schemas.microsoft.com/office/drawing/2014/main" id="{03628DAC-4CDA-B66F-6EA8-037A597D8F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
        <p:nvSpPr>
          <p:cNvPr id="3" name="Rectangle: Rounded Corners 2">
            <a:extLst>
              <a:ext uri="{FF2B5EF4-FFF2-40B4-BE49-F238E27FC236}">
                <a16:creationId xmlns:a16="http://schemas.microsoft.com/office/drawing/2014/main" id="{049C6F64-F003-C4A6-CE7E-74374654EAF1}"/>
              </a:ext>
            </a:extLst>
          </p:cNvPr>
          <p:cNvSpPr/>
          <p:nvPr/>
        </p:nvSpPr>
        <p:spPr>
          <a:xfrm>
            <a:off x="6095999" y="4448467"/>
            <a:ext cx="1770002" cy="617702"/>
          </a:xfrm>
          <a:prstGeom prst="roundRect">
            <a:avLst/>
          </a:prstGeom>
          <a:solidFill>
            <a:srgbClr val="A7C9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70C0"/>
              </a:solidFill>
            </a:endParaRPr>
          </a:p>
        </p:txBody>
      </p:sp>
    </p:spTree>
    <p:extLst>
      <p:ext uri="{BB962C8B-B14F-4D97-AF65-F5344CB8AC3E}">
        <p14:creationId xmlns:p14="http://schemas.microsoft.com/office/powerpoint/2010/main" val="2974283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0576F70-0906-44D1-BC71-80CCB0AB03C2}"/>
              </a:ext>
            </a:extLst>
          </p:cNvPr>
          <p:cNvSpPr txBox="1"/>
          <p:nvPr/>
        </p:nvSpPr>
        <p:spPr>
          <a:xfrm>
            <a:off x="3409908" y="5066169"/>
            <a:ext cx="5372184" cy="1138773"/>
          </a:xfrm>
          <a:prstGeom prst="rect">
            <a:avLst/>
          </a:prstGeom>
          <a:noFill/>
        </p:spPr>
        <p:txBody>
          <a:bodyPr wrap="square" lIns="91440" tIns="45720" rIns="91440" bIns="45720" rtlCol="0" anchor="t">
            <a:spAutoFit/>
          </a:bodyPr>
          <a:lstStyle/>
          <a:p>
            <a:pPr algn="ctr"/>
            <a:r>
              <a:rPr lang="en-US" sz="2800" b="1">
                <a:solidFill>
                  <a:srgbClr val="28265B"/>
                </a:solidFill>
                <a:latin typeface="Poppins" panose="00000500000000000000" pitchFamily="2" charset="0"/>
                <a:cs typeface="Poppins" panose="00000500000000000000" pitchFamily="2" charset="0"/>
              </a:rPr>
              <a:t>  </a:t>
            </a:r>
            <a:r>
              <a:rPr lang="en-US" sz="3400" b="1">
                <a:solidFill>
                  <a:srgbClr val="28265B"/>
                </a:solidFill>
                <a:latin typeface="Poppins" panose="00000500000000000000" pitchFamily="2" charset="0"/>
                <a:cs typeface="Poppins" panose="00000500000000000000" pitchFamily="2" charset="0"/>
              </a:rPr>
              <a:t>Mary Berry</a:t>
            </a:r>
          </a:p>
          <a:p>
            <a:pPr algn="ctr"/>
            <a:r>
              <a:rPr lang="en-US" sz="3400">
                <a:solidFill>
                  <a:srgbClr val="28265B"/>
                </a:solidFill>
                <a:latin typeface="Poppins" panose="00000500000000000000" pitchFamily="2" charset="0"/>
                <a:cs typeface="Poppins" panose="00000500000000000000" pitchFamily="2" charset="0"/>
              </a:rPr>
              <a:t>Cook</a:t>
            </a:r>
          </a:p>
        </p:txBody>
      </p:sp>
      <p:pic>
        <p:nvPicPr>
          <p:cNvPr id="2" name="Picture 2" descr="A person wearing a pink shirt&#10;&#10;Description automatically generated">
            <a:extLst>
              <a:ext uri="{FF2B5EF4-FFF2-40B4-BE49-F238E27FC236}">
                <a16:creationId xmlns:a16="http://schemas.microsoft.com/office/drawing/2014/main" id="{BA4DA5AA-5A12-4A0D-B464-16D0F7A21C8E}"/>
              </a:ext>
            </a:extLst>
          </p:cNvPr>
          <p:cNvPicPr>
            <a:picLocks noChangeAspect="1"/>
          </p:cNvPicPr>
          <p:nvPr/>
        </p:nvPicPr>
        <p:blipFill rotWithShape="1">
          <a:blip r:embed="rId3"/>
          <a:srcRect l="27373" t="-1542" r="12718" b="885"/>
          <a:stretch/>
        </p:blipFill>
        <p:spPr>
          <a:xfrm>
            <a:off x="4325999" y="837724"/>
            <a:ext cx="3540112" cy="33420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Graphical user interface, text, application, email&#10;&#10;Description automatically generated">
            <a:extLst>
              <a:ext uri="{FF2B5EF4-FFF2-40B4-BE49-F238E27FC236}">
                <a16:creationId xmlns:a16="http://schemas.microsoft.com/office/drawing/2014/main" id="{1F35B61E-94F0-D7AC-1AC4-21FEF5AABDFC}"/>
              </a:ext>
            </a:extLst>
          </p:cNvPr>
          <p:cNvPicPr>
            <a:picLocks noChangeAspect="1"/>
          </p:cNvPicPr>
          <p:nvPr/>
        </p:nvPicPr>
        <p:blipFill rotWithShape="1">
          <a:blip r:embed="rId4">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sp>
        <p:nvSpPr>
          <p:cNvPr id="5" name="Rectangle: Rounded Corners 4">
            <a:extLst>
              <a:ext uri="{FF2B5EF4-FFF2-40B4-BE49-F238E27FC236}">
                <a16:creationId xmlns:a16="http://schemas.microsoft.com/office/drawing/2014/main" id="{ED13E652-CAC7-A915-484B-487F0B200094}"/>
              </a:ext>
            </a:extLst>
          </p:cNvPr>
          <p:cNvSpPr/>
          <p:nvPr/>
        </p:nvSpPr>
        <p:spPr>
          <a:xfrm>
            <a:off x="4247534" y="4355199"/>
            <a:ext cx="1691342" cy="617702"/>
          </a:xfrm>
          <a:prstGeom prst="roundRect">
            <a:avLst/>
          </a:prstGeom>
          <a:solidFill>
            <a:srgbClr val="FFD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70C0"/>
              </a:solidFill>
            </a:endParaRPr>
          </a:p>
        </p:txBody>
      </p:sp>
      <p:sp>
        <p:nvSpPr>
          <p:cNvPr id="6" name="Rectangle: Rounded Corners 5">
            <a:extLst>
              <a:ext uri="{FF2B5EF4-FFF2-40B4-BE49-F238E27FC236}">
                <a16:creationId xmlns:a16="http://schemas.microsoft.com/office/drawing/2014/main" id="{D10F7120-C6CE-71D4-FA64-D039F548731E}"/>
              </a:ext>
            </a:extLst>
          </p:cNvPr>
          <p:cNvSpPr/>
          <p:nvPr/>
        </p:nvSpPr>
        <p:spPr>
          <a:xfrm>
            <a:off x="6017340" y="4355199"/>
            <a:ext cx="1770002" cy="617702"/>
          </a:xfrm>
          <a:prstGeom prst="roundRect">
            <a:avLst/>
          </a:prstGeom>
          <a:solidFill>
            <a:srgbClr val="A7C9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70C0"/>
              </a:solidFill>
            </a:endParaRPr>
          </a:p>
        </p:txBody>
      </p:sp>
      <p:pic>
        <p:nvPicPr>
          <p:cNvPr id="8" name="Picture 7" descr="Logo, icon&#10;&#10;Description automatically generated with medium confidence">
            <a:extLst>
              <a:ext uri="{FF2B5EF4-FFF2-40B4-BE49-F238E27FC236}">
                <a16:creationId xmlns:a16="http://schemas.microsoft.com/office/drawing/2014/main" id="{3D1EAFA6-DACD-59B3-22A9-697B5F26DD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137371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0576F70-0906-44D1-BC71-80CCB0AB03C2}"/>
              </a:ext>
            </a:extLst>
          </p:cNvPr>
          <p:cNvSpPr txBox="1"/>
          <p:nvPr/>
        </p:nvSpPr>
        <p:spPr>
          <a:xfrm>
            <a:off x="3313347" y="4938350"/>
            <a:ext cx="5372184" cy="1138773"/>
          </a:xfrm>
          <a:prstGeom prst="rect">
            <a:avLst/>
          </a:prstGeom>
          <a:noFill/>
        </p:spPr>
        <p:txBody>
          <a:bodyPr wrap="square" lIns="91440" tIns="45720" rIns="91440" bIns="45720" rtlCol="0" anchor="t">
            <a:spAutoFit/>
          </a:bodyPr>
          <a:lstStyle/>
          <a:p>
            <a:pPr algn="ctr"/>
            <a:r>
              <a:rPr lang="en-US" sz="2800" b="1">
                <a:solidFill>
                  <a:srgbClr val="28265B"/>
                </a:solidFill>
                <a:latin typeface="Poppins" panose="00000500000000000000" pitchFamily="2" charset="0"/>
                <a:cs typeface="Poppins" panose="00000500000000000000" pitchFamily="2" charset="0"/>
              </a:rPr>
              <a:t> </a:t>
            </a:r>
            <a:r>
              <a:rPr lang="en-US" sz="3400" b="1">
                <a:solidFill>
                  <a:srgbClr val="28265B"/>
                </a:solidFill>
                <a:latin typeface="Poppins" panose="00000500000000000000" pitchFamily="2" charset="0"/>
                <a:cs typeface="Poppins" panose="00000500000000000000" pitchFamily="2" charset="0"/>
              </a:rPr>
              <a:t>Marcus Rashford </a:t>
            </a:r>
          </a:p>
          <a:p>
            <a:pPr algn="ctr"/>
            <a:r>
              <a:rPr lang="en-US" sz="3400">
                <a:solidFill>
                  <a:srgbClr val="28265B"/>
                </a:solidFill>
                <a:latin typeface="Poppins" panose="00000500000000000000" pitchFamily="2" charset="0"/>
                <a:cs typeface="Poppins" panose="00000500000000000000" pitchFamily="2" charset="0"/>
              </a:rPr>
              <a:t>Footballer</a:t>
            </a:r>
          </a:p>
        </p:txBody>
      </p:sp>
      <p:pic>
        <p:nvPicPr>
          <p:cNvPr id="4" name="Picture 4">
            <a:extLst>
              <a:ext uri="{FF2B5EF4-FFF2-40B4-BE49-F238E27FC236}">
                <a16:creationId xmlns:a16="http://schemas.microsoft.com/office/drawing/2014/main" id="{5E3385CD-891A-26AF-CDC4-827C921773BC}"/>
              </a:ext>
            </a:extLst>
          </p:cNvPr>
          <p:cNvPicPr>
            <a:picLocks noChangeAspect="1"/>
          </p:cNvPicPr>
          <p:nvPr/>
        </p:nvPicPr>
        <p:blipFill>
          <a:blip r:embed="rId3"/>
          <a:stretch>
            <a:fillRect/>
          </a:stretch>
        </p:blipFill>
        <p:spPr>
          <a:xfrm>
            <a:off x="4014962" y="1104362"/>
            <a:ext cx="3808503" cy="28349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descr="Graphical user interface, text, application, email&#10;&#10;Description automatically generated">
            <a:extLst>
              <a:ext uri="{FF2B5EF4-FFF2-40B4-BE49-F238E27FC236}">
                <a16:creationId xmlns:a16="http://schemas.microsoft.com/office/drawing/2014/main" id="{29F54FAE-F591-C585-D32A-04F57EAF7C12}"/>
              </a:ext>
            </a:extLst>
          </p:cNvPr>
          <p:cNvPicPr>
            <a:picLocks noChangeAspect="1"/>
          </p:cNvPicPr>
          <p:nvPr/>
        </p:nvPicPr>
        <p:blipFill rotWithShape="1">
          <a:blip r:embed="rId4">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sp>
        <p:nvSpPr>
          <p:cNvPr id="8" name="Rectangle: Rounded Corners 7">
            <a:extLst>
              <a:ext uri="{FF2B5EF4-FFF2-40B4-BE49-F238E27FC236}">
                <a16:creationId xmlns:a16="http://schemas.microsoft.com/office/drawing/2014/main" id="{96F50065-49C1-11DC-E9A0-FDCE724FEAD9}"/>
              </a:ext>
            </a:extLst>
          </p:cNvPr>
          <p:cNvSpPr/>
          <p:nvPr/>
        </p:nvSpPr>
        <p:spPr>
          <a:xfrm>
            <a:off x="4149211" y="4060468"/>
            <a:ext cx="1770002" cy="617702"/>
          </a:xfrm>
          <a:prstGeom prst="roundRect">
            <a:avLst/>
          </a:prstGeom>
          <a:solidFill>
            <a:srgbClr val="A7C9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70C0"/>
              </a:solidFill>
            </a:endParaRPr>
          </a:p>
        </p:txBody>
      </p:sp>
      <p:sp>
        <p:nvSpPr>
          <p:cNvPr id="9" name="Rectangle: Rounded Corners 8">
            <a:extLst>
              <a:ext uri="{FF2B5EF4-FFF2-40B4-BE49-F238E27FC236}">
                <a16:creationId xmlns:a16="http://schemas.microsoft.com/office/drawing/2014/main" id="{A731DB17-D321-0A1A-2249-DE048108553D}"/>
              </a:ext>
            </a:extLst>
          </p:cNvPr>
          <p:cNvSpPr/>
          <p:nvPr/>
        </p:nvSpPr>
        <p:spPr>
          <a:xfrm>
            <a:off x="5999439" y="4068315"/>
            <a:ext cx="1691342" cy="617702"/>
          </a:xfrm>
          <a:prstGeom prst="roundRect">
            <a:avLst/>
          </a:prstGeom>
          <a:solidFill>
            <a:srgbClr val="EF4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70C0"/>
              </a:solidFill>
            </a:endParaRPr>
          </a:p>
        </p:txBody>
      </p:sp>
      <p:pic>
        <p:nvPicPr>
          <p:cNvPr id="3" name="Picture 2" descr="Logo, icon&#10;&#10;Description automatically generated with medium confidence">
            <a:extLst>
              <a:ext uri="{FF2B5EF4-FFF2-40B4-BE49-F238E27FC236}">
                <a16:creationId xmlns:a16="http://schemas.microsoft.com/office/drawing/2014/main" id="{3A83B4E7-C865-BB30-695F-D26A2C1DD3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79222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0576F70-0906-44D1-BC71-80CCB0AB03C2}"/>
              </a:ext>
            </a:extLst>
          </p:cNvPr>
          <p:cNvSpPr txBox="1"/>
          <p:nvPr/>
        </p:nvSpPr>
        <p:spPr>
          <a:xfrm>
            <a:off x="3409907" y="5159437"/>
            <a:ext cx="5372184" cy="1138773"/>
          </a:xfrm>
          <a:prstGeom prst="rect">
            <a:avLst/>
          </a:prstGeom>
          <a:noFill/>
        </p:spPr>
        <p:txBody>
          <a:bodyPr wrap="square" rtlCol="0" anchor="t">
            <a:spAutoFit/>
          </a:bodyPr>
          <a:lstStyle/>
          <a:p>
            <a:pPr algn="ctr"/>
            <a:r>
              <a:rPr lang="en-US" sz="2800" b="1">
                <a:solidFill>
                  <a:srgbClr val="28265B"/>
                </a:solidFill>
                <a:latin typeface="Poppins" panose="00000500000000000000" pitchFamily="2" charset="0"/>
                <a:cs typeface="Poppins" panose="00000500000000000000" pitchFamily="2" charset="0"/>
              </a:rPr>
              <a:t>  </a:t>
            </a:r>
            <a:r>
              <a:rPr lang="en-US" sz="3400" b="1">
                <a:solidFill>
                  <a:srgbClr val="28265B"/>
                </a:solidFill>
                <a:latin typeface="Poppins" panose="00000500000000000000" pitchFamily="2" charset="0"/>
                <a:cs typeface="Poppins" panose="00000500000000000000" pitchFamily="2" charset="0"/>
              </a:rPr>
              <a:t>Gordan Ramsay </a:t>
            </a:r>
          </a:p>
          <a:p>
            <a:pPr algn="ctr"/>
            <a:r>
              <a:rPr lang="en-US" sz="3400">
                <a:solidFill>
                  <a:srgbClr val="28265B"/>
                </a:solidFill>
                <a:latin typeface="Poppins" panose="00000500000000000000" pitchFamily="2" charset="0"/>
                <a:cs typeface="Poppins" panose="00000500000000000000" pitchFamily="2" charset="0"/>
              </a:rPr>
              <a:t>Chef</a:t>
            </a:r>
          </a:p>
        </p:txBody>
      </p:sp>
      <p:pic>
        <p:nvPicPr>
          <p:cNvPr id="12" name="Picture 2" descr="A person wearing a white shirt&#10;&#10;Description generated with very high confidence">
            <a:extLst>
              <a:ext uri="{FF2B5EF4-FFF2-40B4-BE49-F238E27FC236}">
                <a16:creationId xmlns:a16="http://schemas.microsoft.com/office/drawing/2014/main" id="{6DB2EC8C-5580-E84B-86D2-FF82062DDA1E}"/>
              </a:ext>
            </a:extLst>
          </p:cNvPr>
          <p:cNvPicPr>
            <a:picLocks noChangeAspect="1"/>
          </p:cNvPicPr>
          <p:nvPr/>
        </p:nvPicPr>
        <p:blipFill>
          <a:blip r:embed="rId3"/>
          <a:stretch>
            <a:fillRect/>
          </a:stretch>
        </p:blipFill>
        <p:spPr>
          <a:xfrm>
            <a:off x="4266908" y="740119"/>
            <a:ext cx="3540002" cy="35400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descr="Graphical user interface, text, application, email&#10;&#10;Description automatically generated">
            <a:extLst>
              <a:ext uri="{FF2B5EF4-FFF2-40B4-BE49-F238E27FC236}">
                <a16:creationId xmlns:a16="http://schemas.microsoft.com/office/drawing/2014/main" id="{9C095D04-CF73-2B13-61CA-2F5E47AF0A5C}"/>
              </a:ext>
            </a:extLst>
          </p:cNvPr>
          <p:cNvPicPr>
            <a:picLocks noChangeAspect="1"/>
          </p:cNvPicPr>
          <p:nvPr/>
        </p:nvPicPr>
        <p:blipFill rotWithShape="1">
          <a:blip r:embed="rId4">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sp>
        <p:nvSpPr>
          <p:cNvPr id="4" name="Rectangle: Rounded Corners 3">
            <a:extLst>
              <a:ext uri="{FF2B5EF4-FFF2-40B4-BE49-F238E27FC236}">
                <a16:creationId xmlns:a16="http://schemas.microsoft.com/office/drawing/2014/main" id="{F5A4DAEF-B1DF-D7E7-E926-2C70A9D7E141}"/>
              </a:ext>
            </a:extLst>
          </p:cNvPr>
          <p:cNvSpPr/>
          <p:nvPr/>
        </p:nvSpPr>
        <p:spPr>
          <a:xfrm>
            <a:off x="4325999" y="4448467"/>
            <a:ext cx="1691342" cy="617702"/>
          </a:xfrm>
          <a:prstGeom prst="roundRect">
            <a:avLst/>
          </a:prstGeom>
          <a:solidFill>
            <a:srgbClr val="EF4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70C0"/>
              </a:solidFill>
            </a:endParaRPr>
          </a:p>
        </p:txBody>
      </p:sp>
      <p:sp>
        <p:nvSpPr>
          <p:cNvPr id="5" name="Rectangle: Rounded Corners 4">
            <a:extLst>
              <a:ext uri="{FF2B5EF4-FFF2-40B4-BE49-F238E27FC236}">
                <a16:creationId xmlns:a16="http://schemas.microsoft.com/office/drawing/2014/main" id="{AF5BAFA2-44C2-C5C7-227D-4DD540E18E03}"/>
              </a:ext>
            </a:extLst>
          </p:cNvPr>
          <p:cNvSpPr/>
          <p:nvPr/>
        </p:nvSpPr>
        <p:spPr>
          <a:xfrm>
            <a:off x="6095999" y="4448467"/>
            <a:ext cx="1691342" cy="617702"/>
          </a:xfrm>
          <a:prstGeom prst="roundRect">
            <a:avLst/>
          </a:prstGeom>
          <a:solidFill>
            <a:srgbClr val="FFD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70C0"/>
              </a:solidFill>
            </a:endParaRPr>
          </a:p>
        </p:txBody>
      </p:sp>
      <p:pic>
        <p:nvPicPr>
          <p:cNvPr id="6" name="Picture 5" descr="Logo, icon&#10;&#10;Description automatically generated with medium confidence">
            <a:extLst>
              <a:ext uri="{FF2B5EF4-FFF2-40B4-BE49-F238E27FC236}">
                <a16:creationId xmlns:a16="http://schemas.microsoft.com/office/drawing/2014/main" id="{AF711576-31F2-2923-378C-E81EFCF14D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11239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0576F70-0906-44D1-BC71-80CCB0AB03C2}"/>
              </a:ext>
            </a:extLst>
          </p:cNvPr>
          <p:cNvSpPr txBox="1"/>
          <p:nvPr/>
        </p:nvSpPr>
        <p:spPr>
          <a:xfrm>
            <a:off x="3409907" y="5257832"/>
            <a:ext cx="5372184" cy="1138773"/>
          </a:xfrm>
          <a:prstGeom prst="rect">
            <a:avLst/>
          </a:prstGeom>
          <a:noFill/>
        </p:spPr>
        <p:txBody>
          <a:bodyPr wrap="square" lIns="91440" tIns="45720" rIns="91440" bIns="45720" rtlCol="0" anchor="t">
            <a:spAutoFit/>
          </a:bodyPr>
          <a:lstStyle/>
          <a:p>
            <a:pPr algn="ctr"/>
            <a:r>
              <a:rPr lang="en-US" sz="3400" b="1">
                <a:solidFill>
                  <a:srgbClr val="28265B"/>
                </a:solidFill>
                <a:latin typeface="Poppins" panose="00000500000000000000" pitchFamily="2" charset="0"/>
                <a:cs typeface="Poppins" panose="00000500000000000000" pitchFamily="2" charset="0"/>
              </a:rPr>
              <a:t>Michelle Obama</a:t>
            </a:r>
          </a:p>
          <a:p>
            <a:pPr algn="ctr"/>
            <a:r>
              <a:rPr lang="en-US" sz="3400">
                <a:solidFill>
                  <a:srgbClr val="28265B"/>
                </a:solidFill>
                <a:latin typeface="Poppins" panose="00000500000000000000" pitchFamily="2" charset="0"/>
                <a:cs typeface="Poppins" panose="00000500000000000000" pitchFamily="2" charset="0"/>
              </a:rPr>
              <a:t>Former First Lady</a:t>
            </a:r>
          </a:p>
        </p:txBody>
      </p:sp>
      <p:pic>
        <p:nvPicPr>
          <p:cNvPr id="1026" name="Picture 2" descr="We're living like it's not happening': Michelle Obama opens up about  menopause | Michelle Obama | The Guardian">
            <a:extLst>
              <a:ext uri="{FF2B5EF4-FFF2-40B4-BE49-F238E27FC236}">
                <a16:creationId xmlns:a16="http://schemas.microsoft.com/office/drawing/2014/main" id="{EF9B5A1C-E638-F84B-9023-304C6F96AA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5088" y="779147"/>
            <a:ext cx="3421821" cy="34218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 name="Picture 1" descr="Graphical user interface, text, application, email&#10;&#10;Description automatically generated">
            <a:extLst>
              <a:ext uri="{FF2B5EF4-FFF2-40B4-BE49-F238E27FC236}">
                <a16:creationId xmlns:a16="http://schemas.microsoft.com/office/drawing/2014/main" id="{E8E543C8-E76B-540E-172C-7A92A86640E8}"/>
              </a:ext>
            </a:extLst>
          </p:cNvPr>
          <p:cNvPicPr>
            <a:picLocks noChangeAspect="1"/>
          </p:cNvPicPr>
          <p:nvPr/>
        </p:nvPicPr>
        <p:blipFill rotWithShape="1">
          <a:blip r:embed="rId4">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sp>
        <p:nvSpPr>
          <p:cNvPr id="4" name="Rectangle: Rounded Corners 3">
            <a:extLst>
              <a:ext uri="{FF2B5EF4-FFF2-40B4-BE49-F238E27FC236}">
                <a16:creationId xmlns:a16="http://schemas.microsoft.com/office/drawing/2014/main" id="{E16D9A53-128D-7B8C-C64B-C31AD23F1617}"/>
              </a:ext>
            </a:extLst>
          </p:cNvPr>
          <p:cNvSpPr/>
          <p:nvPr/>
        </p:nvSpPr>
        <p:spPr>
          <a:xfrm>
            <a:off x="4325999" y="4401833"/>
            <a:ext cx="1691342" cy="617702"/>
          </a:xfrm>
          <a:prstGeom prst="roundRect">
            <a:avLst/>
          </a:prstGeom>
          <a:solidFill>
            <a:srgbClr val="EF4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70C0"/>
              </a:solidFill>
            </a:endParaRPr>
          </a:p>
        </p:txBody>
      </p:sp>
      <p:sp>
        <p:nvSpPr>
          <p:cNvPr id="5" name="Rectangle: Rounded Corners 4">
            <a:extLst>
              <a:ext uri="{FF2B5EF4-FFF2-40B4-BE49-F238E27FC236}">
                <a16:creationId xmlns:a16="http://schemas.microsoft.com/office/drawing/2014/main" id="{534F5AED-155B-BFEB-3328-D6EBF71AE03A}"/>
              </a:ext>
            </a:extLst>
          </p:cNvPr>
          <p:cNvSpPr/>
          <p:nvPr/>
        </p:nvSpPr>
        <p:spPr>
          <a:xfrm>
            <a:off x="6095999" y="4401833"/>
            <a:ext cx="1770002" cy="617702"/>
          </a:xfrm>
          <a:prstGeom prst="roundRect">
            <a:avLst/>
          </a:prstGeom>
          <a:solidFill>
            <a:srgbClr val="A7C9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70C0"/>
              </a:solidFill>
            </a:endParaRPr>
          </a:p>
        </p:txBody>
      </p:sp>
      <p:pic>
        <p:nvPicPr>
          <p:cNvPr id="6" name="Picture 5" descr="Logo, icon&#10;&#10;Description automatically generated with medium confidence">
            <a:extLst>
              <a:ext uri="{FF2B5EF4-FFF2-40B4-BE49-F238E27FC236}">
                <a16:creationId xmlns:a16="http://schemas.microsoft.com/office/drawing/2014/main" id="{76B6368A-300F-9A6E-3290-77D648838C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2318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0576F70-0906-44D1-BC71-80CCB0AB03C2}"/>
              </a:ext>
            </a:extLst>
          </p:cNvPr>
          <p:cNvSpPr txBox="1"/>
          <p:nvPr/>
        </p:nvSpPr>
        <p:spPr>
          <a:xfrm>
            <a:off x="2379133" y="5280681"/>
            <a:ext cx="7433732" cy="615553"/>
          </a:xfrm>
          <a:prstGeom prst="rect">
            <a:avLst/>
          </a:prstGeom>
          <a:noFill/>
        </p:spPr>
        <p:txBody>
          <a:bodyPr wrap="square" lIns="91440" tIns="45720" rIns="91440" bIns="45720" rtlCol="0" anchor="t">
            <a:spAutoFit/>
          </a:bodyPr>
          <a:lstStyle/>
          <a:p>
            <a:pPr algn="ctr"/>
            <a:r>
              <a:rPr lang="en-US" sz="3400" b="1">
                <a:solidFill>
                  <a:srgbClr val="28265B"/>
                </a:solidFill>
                <a:latin typeface="Poppins" panose="00000500000000000000" pitchFamily="2" charset="0"/>
                <a:cs typeface="Poppins" panose="00000500000000000000" pitchFamily="2" charset="0"/>
              </a:rPr>
              <a:t>  Ferrari </a:t>
            </a:r>
          </a:p>
        </p:txBody>
      </p:sp>
      <p:sp>
        <p:nvSpPr>
          <p:cNvPr id="9" name="Rectangle: Rounded Corners 8">
            <a:extLst>
              <a:ext uri="{FF2B5EF4-FFF2-40B4-BE49-F238E27FC236}">
                <a16:creationId xmlns:a16="http://schemas.microsoft.com/office/drawing/2014/main" id="{BC8D4717-2D32-49A6-BB79-D07537BF7ED7}"/>
              </a:ext>
            </a:extLst>
          </p:cNvPr>
          <p:cNvSpPr/>
          <p:nvPr/>
        </p:nvSpPr>
        <p:spPr>
          <a:xfrm>
            <a:off x="3342675" y="4510197"/>
            <a:ext cx="2753324" cy="617702"/>
          </a:xfrm>
          <a:prstGeom prst="roundRect">
            <a:avLst/>
          </a:prstGeom>
          <a:solidFill>
            <a:srgbClr val="EF4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70C0"/>
              </a:solidFill>
            </a:endParaRPr>
          </a:p>
        </p:txBody>
      </p:sp>
      <p:pic>
        <p:nvPicPr>
          <p:cNvPr id="2" name="Picture 1">
            <a:extLst>
              <a:ext uri="{FF2B5EF4-FFF2-40B4-BE49-F238E27FC236}">
                <a16:creationId xmlns:a16="http://schemas.microsoft.com/office/drawing/2014/main" id="{877072CD-FF86-C246-89B1-2FA07BB76040}"/>
              </a:ext>
            </a:extLst>
          </p:cNvPr>
          <p:cNvPicPr>
            <a:picLocks noChangeAspect="1"/>
          </p:cNvPicPr>
          <p:nvPr/>
        </p:nvPicPr>
        <p:blipFill rotWithShape="1">
          <a:blip r:embed="rId3"/>
          <a:srcRect l="13705" t="13705"/>
          <a:stretch/>
        </p:blipFill>
        <p:spPr>
          <a:xfrm>
            <a:off x="3440999" y="815197"/>
            <a:ext cx="5310002" cy="35400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Graphical user interface, text, application, email&#10;&#10;Description automatically generated">
            <a:extLst>
              <a:ext uri="{FF2B5EF4-FFF2-40B4-BE49-F238E27FC236}">
                <a16:creationId xmlns:a16="http://schemas.microsoft.com/office/drawing/2014/main" id="{C3638733-9FBF-DBB7-C50F-C7F95D5A3B84}"/>
              </a:ext>
            </a:extLst>
          </p:cNvPr>
          <p:cNvPicPr>
            <a:picLocks noChangeAspect="1"/>
          </p:cNvPicPr>
          <p:nvPr/>
        </p:nvPicPr>
        <p:blipFill rotWithShape="1">
          <a:blip r:embed="rId4">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sp>
        <p:nvSpPr>
          <p:cNvPr id="6" name="Rectangle: Rounded Corners 5">
            <a:extLst>
              <a:ext uri="{FF2B5EF4-FFF2-40B4-BE49-F238E27FC236}">
                <a16:creationId xmlns:a16="http://schemas.microsoft.com/office/drawing/2014/main" id="{74C43DAE-3C3C-1101-74B0-1C0E72DBF947}"/>
              </a:ext>
            </a:extLst>
          </p:cNvPr>
          <p:cNvSpPr/>
          <p:nvPr/>
        </p:nvSpPr>
        <p:spPr>
          <a:xfrm>
            <a:off x="6189116" y="4518014"/>
            <a:ext cx="2753324" cy="617702"/>
          </a:xfrm>
          <a:prstGeom prst="roundRect">
            <a:avLst/>
          </a:prstGeom>
          <a:solidFill>
            <a:srgbClr val="FFD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70C0"/>
              </a:solidFill>
            </a:endParaRPr>
          </a:p>
        </p:txBody>
      </p:sp>
      <p:pic>
        <p:nvPicPr>
          <p:cNvPr id="5" name="Picture 4" descr="Logo, icon&#10;&#10;Description automatically generated with medium confidence">
            <a:extLst>
              <a:ext uri="{FF2B5EF4-FFF2-40B4-BE49-F238E27FC236}">
                <a16:creationId xmlns:a16="http://schemas.microsoft.com/office/drawing/2014/main" id="{E48714ED-19E2-590F-5750-4E45B9C93B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35289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0576F70-0906-44D1-BC71-80CCB0AB03C2}"/>
              </a:ext>
            </a:extLst>
          </p:cNvPr>
          <p:cNvSpPr txBox="1"/>
          <p:nvPr/>
        </p:nvSpPr>
        <p:spPr>
          <a:xfrm>
            <a:off x="2379134" y="5114182"/>
            <a:ext cx="7433732" cy="615553"/>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28265B"/>
                </a:solidFill>
                <a:effectLst/>
                <a:uLnTx/>
                <a:uFillTx/>
                <a:latin typeface="Poppins" panose="00000500000000000000" pitchFamily="2" charset="0"/>
                <a:ea typeface="+mn-ea"/>
                <a:cs typeface="Poppins" panose="00000500000000000000" pitchFamily="2" charset="0"/>
              </a:rPr>
              <a:t>  </a:t>
            </a:r>
            <a:r>
              <a:rPr kumimoji="0" lang="en-US" sz="3400" b="1" i="0" u="none" strike="noStrike" kern="1200" cap="none" spc="0" normalizeH="0" baseline="0" noProof="0">
                <a:ln>
                  <a:noFill/>
                </a:ln>
                <a:solidFill>
                  <a:srgbClr val="28265B"/>
                </a:solidFill>
                <a:effectLst/>
                <a:uLnTx/>
                <a:uFillTx/>
                <a:latin typeface="Poppins" panose="00000500000000000000" pitchFamily="2" charset="0"/>
                <a:ea typeface="+mn-ea"/>
                <a:cs typeface="Poppins" panose="00000500000000000000" pitchFamily="2" charset="0"/>
              </a:rPr>
              <a:t>VW Camper Van</a:t>
            </a:r>
          </a:p>
        </p:txBody>
      </p:sp>
      <p:pic>
        <p:nvPicPr>
          <p:cNvPr id="2" name="Picture 1">
            <a:extLst>
              <a:ext uri="{FF2B5EF4-FFF2-40B4-BE49-F238E27FC236}">
                <a16:creationId xmlns:a16="http://schemas.microsoft.com/office/drawing/2014/main" id="{96E08033-D223-8449-B152-78634ECD5AE3}"/>
              </a:ext>
            </a:extLst>
          </p:cNvPr>
          <p:cNvPicPr>
            <a:picLocks noChangeAspect="1"/>
          </p:cNvPicPr>
          <p:nvPr/>
        </p:nvPicPr>
        <p:blipFill>
          <a:blip r:embed="rId3"/>
          <a:stretch>
            <a:fillRect/>
          </a:stretch>
        </p:blipFill>
        <p:spPr>
          <a:xfrm>
            <a:off x="3718532" y="794171"/>
            <a:ext cx="4754935" cy="33225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Graphical user interface, text, application, email&#10;&#10;Description automatically generated">
            <a:extLst>
              <a:ext uri="{FF2B5EF4-FFF2-40B4-BE49-F238E27FC236}">
                <a16:creationId xmlns:a16="http://schemas.microsoft.com/office/drawing/2014/main" id="{47B3930D-7569-29C5-C697-078E88E9BB32}"/>
              </a:ext>
            </a:extLst>
          </p:cNvPr>
          <p:cNvPicPr>
            <a:picLocks noChangeAspect="1"/>
          </p:cNvPicPr>
          <p:nvPr/>
        </p:nvPicPr>
        <p:blipFill rotWithShape="1">
          <a:blip r:embed="rId4">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sp>
        <p:nvSpPr>
          <p:cNvPr id="5" name="Rectangle: Rounded Corners 4">
            <a:extLst>
              <a:ext uri="{FF2B5EF4-FFF2-40B4-BE49-F238E27FC236}">
                <a16:creationId xmlns:a16="http://schemas.microsoft.com/office/drawing/2014/main" id="{0FDD7182-EB72-8262-E31C-836F1E39559F}"/>
              </a:ext>
            </a:extLst>
          </p:cNvPr>
          <p:cNvSpPr/>
          <p:nvPr/>
        </p:nvSpPr>
        <p:spPr>
          <a:xfrm>
            <a:off x="3600544" y="4306581"/>
            <a:ext cx="2495455" cy="617702"/>
          </a:xfrm>
          <a:prstGeom prst="roundRect">
            <a:avLst/>
          </a:prstGeom>
          <a:solidFill>
            <a:srgbClr val="FFD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C9B59011-DDA4-9803-CFF6-A30F84AC64BE}"/>
              </a:ext>
            </a:extLst>
          </p:cNvPr>
          <p:cNvSpPr/>
          <p:nvPr/>
        </p:nvSpPr>
        <p:spPr>
          <a:xfrm>
            <a:off x="6166764" y="4306581"/>
            <a:ext cx="2495455" cy="617702"/>
          </a:xfrm>
          <a:prstGeom prst="roundRect">
            <a:avLst/>
          </a:prstGeom>
          <a:solidFill>
            <a:srgbClr val="2D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6" name="Picture 5" descr="Logo, icon&#10;&#10;Description automatically generated with medium confidence">
            <a:extLst>
              <a:ext uri="{FF2B5EF4-FFF2-40B4-BE49-F238E27FC236}">
                <a16:creationId xmlns:a16="http://schemas.microsoft.com/office/drawing/2014/main" id="{971C9691-7294-31DA-9F08-6DF91B7B5D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305629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0576F70-0906-44D1-BC71-80CCB0AB03C2}"/>
              </a:ext>
            </a:extLst>
          </p:cNvPr>
          <p:cNvSpPr txBox="1"/>
          <p:nvPr/>
        </p:nvSpPr>
        <p:spPr>
          <a:xfrm>
            <a:off x="2379134" y="5114182"/>
            <a:ext cx="7433732" cy="615553"/>
          </a:xfrm>
          <a:prstGeom prst="rect">
            <a:avLst/>
          </a:prstGeom>
          <a:noFill/>
        </p:spPr>
        <p:txBody>
          <a:bodyPr wrap="square" lIns="91440" tIns="45720" rIns="91440" bIns="45720" rtlCol="0" anchor="t">
            <a:spAutoFit/>
          </a:bodyPr>
          <a:lstStyle/>
          <a:p>
            <a:pPr algn="ctr"/>
            <a:r>
              <a:rPr lang="en-US" sz="2800" b="1">
                <a:solidFill>
                  <a:srgbClr val="28265B"/>
                </a:solidFill>
                <a:latin typeface="Poppins" panose="00000500000000000000" pitchFamily="2" charset="0"/>
                <a:cs typeface="Poppins" panose="00000500000000000000" pitchFamily="2" charset="0"/>
              </a:rPr>
              <a:t>  </a:t>
            </a:r>
            <a:r>
              <a:rPr lang="en-US" sz="3400" b="1">
                <a:solidFill>
                  <a:srgbClr val="28265B"/>
                </a:solidFill>
                <a:latin typeface="Poppins" panose="00000500000000000000" pitchFamily="2" charset="0"/>
                <a:cs typeface="Poppins" panose="00000500000000000000" pitchFamily="2" charset="0"/>
              </a:rPr>
              <a:t>Toyota Hybrid</a:t>
            </a:r>
          </a:p>
        </p:txBody>
      </p:sp>
      <p:pic>
        <p:nvPicPr>
          <p:cNvPr id="2" name="Picture 1">
            <a:extLst>
              <a:ext uri="{FF2B5EF4-FFF2-40B4-BE49-F238E27FC236}">
                <a16:creationId xmlns:a16="http://schemas.microsoft.com/office/drawing/2014/main" id="{61237234-A285-E642-B3ED-B5C18452C1B5}"/>
              </a:ext>
            </a:extLst>
          </p:cNvPr>
          <p:cNvPicPr>
            <a:picLocks noChangeAspect="1"/>
          </p:cNvPicPr>
          <p:nvPr/>
        </p:nvPicPr>
        <p:blipFill rotWithShape="1">
          <a:blip r:embed="rId3"/>
          <a:srcRect l="5317" t="16953" r="4339" b="11943"/>
          <a:stretch/>
        </p:blipFill>
        <p:spPr>
          <a:xfrm>
            <a:off x="3279648" y="1399806"/>
            <a:ext cx="5632704" cy="2955393"/>
          </a:xfrm>
          <a:prstGeom prst="rect">
            <a:avLst/>
          </a:prstGeom>
        </p:spPr>
      </p:pic>
      <p:pic>
        <p:nvPicPr>
          <p:cNvPr id="3" name="Picture 2" descr="Graphical user interface, text, application, email&#10;&#10;Description automatically generated">
            <a:extLst>
              <a:ext uri="{FF2B5EF4-FFF2-40B4-BE49-F238E27FC236}">
                <a16:creationId xmlns:a16="http://schemas.microsoft.com/office/drawing/2014/main" id="{46B4A098-E497-B8DA-FFEE-4BAF319C54E0}"/>
              </a:ext>
            </a:extLst>
          </p:cNvPr>
          <p:cNvPicPr>
            <a:picLocks noChangeAspect="1"/>
          </p:cNvPicPr>
          <p:nvPr/>
        </p:nvPicPr>
        <p:blipFill rotWithShape="1">
          <a:blip r:embed="rId4">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sp>
        <p:nvSpPr>
          <p:cNvPr id="5" name="Rectangle: Rounded Corners 4">
            <a:extLst>
              <a:ext uri="{FF2B5EF4-FFF2-40B4-BE49-F238E27FC236}">
                <a16:creationId xmlns:a16="http://schemas.microsoft.com/office/drawing/2014/main" id="{50CC765C-3887-7EBF-6B0F-9DC40346D763}"/>
              </a:ext>
            </a:extLst>
          </p:cNvPr>
          <p:cNvSpPr/>
          <p:nvPr/>
        </p:nvSpPr>
        <p:spPr>
          <a:xfrm>
            <a:off x="6416897" y="4425839"/>
            <a:ext cx="2638613" cy="617702"/>
          </a:xfrm>
          <a:prstGeom prst="roundRect">
            <a:avLst/>
          </a:prstGeom>
          <a:solidFill>
            <a:srgbClr val="2D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70C0"/>
              </a:solidFill>
            </a:endParaRPr>
          </a:p>
        </p:txBody>
      </p:sp>
      <p:sp>
        <p:nvSpPr>
          <p:cNvPr id="6" name="Rectangle: Rounded Corners 5">
            <a:extLst>
              <a:ext uri="{FF2B5EF4-FFF2-40B4-BE49-F238E27FC236}">
                <a16:creationId xmlns:a16="http://schemas.microsoft.com/office/drawing/2014/main" id="{2FE1F91C-6D6C-802B-D70D-4633BC383272}"/>
              </a:ext>
            </a:extLst>
          </p:cNvPr>
          <p:cNvSpPr/>
          <p:nvPr/>
        </p:nvSpPr>
        <p:spPr>
          <a:xfrm>
            <a:off x="3549446" y="4425839"/>
            <a:ext cx="2722946" cy="617702"/>
          </a:xfrm>
          <a:prstGeom prst="roundRect">
            <a:avLst/>
          </a:prstGeom>
          <a:solidFill>
            <a:srgbClr val="A7C9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70C0"/>
              </a:solidFill>
            </a:endParaRPr>
          </a:p>
        </p:txBody>
      </p:sp>
      <p:pic>
        <p:nvPicPr>
          <p:cNvPr id="8" name="Picture 7" descr="Logo, icon&#10;&#10;Description automatically generated with medium confidence">
            <a:extLst>
              <a:ext uri="{FF2B5EF4-FFF2-40B4-BE49-F238E27FC236}">
                <a16:creationId xmlns:a16="http://schemas.microsoft.com/office/drawing/2014/main" id="{730B1C0F-A4F0-CC8B-4601-0D94528798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319585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0576F70-0906-44D1-BC71-80CCB0AB03C2}"/>
              </a:ext>
            </a:extLst>
          </p:cNvPr>
          <p:cNvSpPr txBox="1"/>
          <p:nvPr/>
        </p:nvSpPr>
        <p:spPr>
          <a:xfrm>
            <a:off x="2379133" y="5294997"/>
            <a:ext cx="7433732" cy="615553"/>
          </a:xfrm>
          <a:prstGeom prst="rect">
            <a:avLst/>
          </a:prstGeom>
          <a:noFill/>
        </p:spPr>
        <p:txBody>
          <a:bodyPr wrap="square" lIns="91440" tIns="45720" rIns="91440" bIns="45720" rtlCol="0" anchor="t">
            <a:spAutoFit/>
          </a:bodyPr>
          <a:lstStyle/>
          <a:p>
            <a:pPr algn="ctr"/>
            <a:r>
              <a:rPr lang="en-US" sz="2800" b="1">
                <a:solidFill>
                  <a:srgbClr val="28265B"/>
                </a:solidFill>
                <a:latin typeface="Poppins" panose="00000500000000000000" pitchFamily="2" charset="0"/>
                <a:cs typeface="Poppins" panose="00000500000000000000" pitchFamily="2" charset="0"/>
              </a:rPr>
              <a:t>  </a:t>
            </a:r>
            <a:r>
              <a:rPr lang="en-US" sz="3400" b="1">
                <a:solidFill>
                  <a:srgbClr val="28265B"/>
                </a:solidFill>
                <a:latin typeface="Poppins" panose="00000500000000000000" pitchFamily="2" charset="0"/>
                <a:cs typeface="Poppins" panose="00000500000000000000" pitchFamily="2" charset="0"/>
              </a:rPr>
              <a:t>Tesla </a:t>
            </a:r>
          </a:p>
        </p:txBody>
      </p:sp>
      <p:pic>
        <p:nvPicPr>
          <p:cNvPr id="3" name="Picture 2" descr="A white car parked in a parking lot&#10;&#10;Description automatically generated with low confidence">
            <a:extLst>
              <a:ext uri="{FF2B5EF4-FFF2-40B4-BE49-F238E27FC236}">
                <a16:creationId xmlns:a16="http://schemas.microsoft.com/office/drawing/2014/main" id="{0495B3BC-1AEE-6148-AA74-12B4B0732A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3004" y="885837"/>
            <a:ext cx="5625992" cy="34693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descr="Graphical user interface, text, application, email&#10;&#10;Description automatically generated">
            <a:extLst>
              <a:ext uri="{FF2B5EF4-FFF2-40B4-BE49-F238E27FC236}">
                <a16:creationId xmlns:a16="http://schemas.microsoft.com/office/drawing/2014/main" id="{4812C667-3FAA-99F5-9E24-BB7511DCDE61}"/>
              </a:ext>
            </a:extLst>
          </p:cNvPr>
          <p:cNvPicPr>
            <a:picLocks noChangeAspect="1"/>
          </p:cNvPicPr>
          <p:nvPr/>
        </p:nvPicPr>
        <p:blipFill rotWithShape="1">
          <a:blip r:embed="rId4">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sp>
        <p:nvSpPr>
          <p:cNvPr id="6" name="Rectangle: Rounded Corners 5">
            <a:extLst>
              <a:ext uri="{FF2B5EF4-FFF2-40B4-BE49-F238E27FC236}">
                <a16:creationId xmlns:a16="http://schemas.microsoft.com/office/drawing/2014/main" id="{42FF4053-5377-801D-89A1-6B5EF265E638}"/>
              </a:ext>
            </a:extLst>
          </p:cNvPr>
          <p:cNvSpPr/>
          <p:nvPr/>
        </p:nvSpPr>
        <p:spPr>
          <a:xfrm>
            <a:off x="3283004" y="4568498"/>
            <a:ext cx="2812996" cy="617702"/>
          </a:xfrm>
          <a:prstGeom prst="roundRect">
            <a:avLst/>
          </a:prstGeom>
          <a:solidFill>
            <a:srgbClr val="2D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70C0"/>
              </a:solidFill>
            </a:endParaRPr>
          </a:p>
        </p:txBody>
      </p:sp>
      <p:sp>
        <p:nvSpPr>
          <p:cNvPr id="8" name="Rectangle: Rounded Corners 7">
            <a:extLst>
              <a:ext uri="{FF2B5EF4-FFF2-40B4-BE49-F238E27FC236}">
                <a16:creationId xmlns:a16="http://schemas.microsoft.com/office/drawing/2014/main" id="{59184395-A33D-91A5-9C69-2150FCF39A9B}"/>
              </a:ext>
            </a:extLst>
          </p:cNvPr>
          <p:cNvSpPr/>
          <p:nvPr/>
        </p:nvSpPr>
        <p:spPr>
          <a:xfrm>
            <a:off x="6155672" y="4568498"/>
            <a:ext cx="2753324" cy="617702"/>
          </a:xfrm>
          <a:prstGeom prst="roundRect">
            <a:avLst/>
          </a:prstGeom>
          <a:solidFill>
            <a:srgbClr val="EF4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70C0"/>
              </a:solidFill>
            </a:endParaRPr>
          </a:p>
        </p:txBody>
      </p:sp>
      <p:pic>
        <p:nvPicPr>
          <p:cNvPr id="5" name="Picture 4" descr="Logo, icon&#10;&#10;Description automatically generated with medium confidence">
            <a:extLst>
              <a:ext uri="{FF2B5EF4-FFF2-40B4-BE49-F238E27FC236}">
                <a16:creationId xmlns:a16="http://schemas.microsoft.com/office/drawing/2014/main" id="{BEF5C50C-461A-378E-ACFD-ECAEC388F1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122546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TextBox 10"/>
          <p:cNvSpPr txBox="1"/>
          <p:nvPr/>
        </p:nvSpPr>
        <p:spPr>
          <a:xfrm>
            <a:off x="1365040" y="547698"/>
            <a:ext cx="9214470" cy="1300356"/>
          </a:xfrm>
          <a:prstGeom prst="rect">
            <a:avLst/>
          </a:prstGeom>
          <a:ln w="12700">
            <a:miter lim="400000"/>
          </a:ln>
          <a:extLst>
            <a:ext uri="{C572A759-6A51-4108-AA02-DFA0A04FC94B}">
              <ma14:wrappingTextBoxFlag xmlns:ma14="http://schemas.microsoft.com/office/mac/drawingml/2011/main" xmlns="" val="1"/>
            </a:ext>
          </a:extLst>
        </p:spPr>
        <p:txBody>
          <a:bodyPr wrap="square" lIns="34289" tIns="34290" rIns="34289" bIns="34290" anchor="t">
            <a:spAutoFit/>
          </a:bodyPr>
          <a:lstStyle>
            <a:lvl1pPr defTabSz="457200">
              <a:defRPr sz="2600" b="1">
                <a:solidFill>
                  <a:srgbClr val="0D3E56"/>
                </a:solidFill>
                <a:latin typeface="Franklin Gothic Medium"/>
                <a:ea typeface="Franklin Gothic Medium"/>
                <a:cs typeface="Franklin Gothic Medium"/>
                <a:sym typeface="Franklin Gothic Medium"/>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Key figures in the development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of psychometric testing</a:t>
            </a:r>
          </a:p>
        </p:txBody>
      </p:sp>
      <p:pic>
        <p:nvPicPr>
          <p:cNvPr id="3" name="Picture 3" descr="A person wearing glasses and smiling at the camera&#10;&#10;Description automatically generated">
            <a:extLst>
              <a:ext uri="{FF2B5EF4-FFF2-40B4-BE49-F238E27FC236}">
                <a16:creationId xmlns:a16="http://schemas.microsoft.com/office/drawing/2014/main" id="{1CAB0DFD-F37E-4036-A0AE-82E412308DAD}"/>
              </a:ext>
            </a:extLst>
          </p:cNvPr>
          <p:cNvPicPr>
            <a:picLocks noChangeAspect="1"/>
          </p:cNvPicPr>
          <p:nvPr/>
        </p:nvPicPr>
        <p:blipFill>
          <a:blip r:embed="rId3"/>
          <a:stretch>
            <a:fillRect/>
          </a:stretch>
        </p:blipFill>
        <p:spPr>
          <a:xfrm>
            <a:off x="3048377" y="2603610"/>
            <a:ext cx="1757058" cy="17570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
            <a:extLst>
              <a:ext uri="{FF2B5EF4-FFF2-40B4-BE49-F238E27FC236}">
                <a16:creationId xmlns:a16="http://schemas.microsoft.com/office/drawing/2014/main" id="{0C477D99-7096-4FD8-84CA-07F3B40B828F}"/>
              </a:ext>
            </a:extLst>
          </p:cNvPr>
          <p:cNvSpPr txBox="1"/>
          <p:nvPr/>
        </p:nvSpPr>
        <p:spPr>
          <a:xfrm>
            <a:off x="2653628" y="4821434"/>
            <a:ext cx="2546555" cy="377026"/>
          </a:xfrm>
          <a:prstGeom prst="rect">
            <a:avLst/>
          </a:prstGeom>
          <a:noFill/>
        </p:spPr>
        <p:txBody>
          <a:bodyPr wrap="square" lIns="68580" tIns="34290" rIns="68580" bIns="3429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8265B"/>
                </a:solidFill>
                <a:effectLst/>
                <a:uLnTx/>
                <a:uFillTx/>
                <a:latin typeface="Poppins" panose="00000500000000000000" pitchFamily="2" charset="0"/>
                <a:ea typeface="+mn-ea"/>
                <a:cs typeface="Poppins" panose="00000500000000000000" pitchFamily="2" charset="0"/>
              </a:rPr>
              <a:t>Jung 1923</a:t>
            </a:r>
          </a:p>
        </p:txBody>
      </p:sp>
      <p:sp>
        <p:nvSpPr>
          <p:cNvPr id="17" name="TextBox 1">
            <a:extLst>
              <a:ext uri="{FF2B5EF4-FFF2-40B4-BE49-F238E27FC236}">
                <a16:creationId xmlns:a16="http://schemas.microsoft.com/office/drawing/2014/main" id="{B686A0F5-21DD-4800-9F9A-A220AD89D357}"/>
              </a:ext>
            </a:extLst>
          </p:cNvPr>
          <p:cNvSpPr txBox="1"/>
          <p:nvPr/>
        </p:nvSpPr>
        <p:spPr>
          <a:xfrm>
            <a:off x="8039409" y="4900701"/>
            <a:ext cx="1351245" cy="377026"/>
          </a:xfrm>
          <a:prstGeom prst="rect">
            <a:avLst/>
          </a:prstGeom>
          <a:noFill/>
        </p:spPr>
        <p:txBody>
          <a:bodyPr wrap="square" lIns="68580" tIns="34290" rIns="68580" bIns="3429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8265B"/>
                </a:solidFill>
                <a:effectLst/>
                <a:uLnTx/>
                <a:uFillTx/>
                <a:latin typeface="Poppins" panose="00000500000000000000" pitchFamily="2" charset="0"/>
                <a:ea typeface="+mn-ea"/>
                <a:cs typeface="Poppins" panose="00000500000000000000" pitchFamily="2" charset="0"/>
              </a:rPr>
              <a:t>2013</a:t>
            </a:r>
          </a:p>
        </p:txBody>
      </p:sp>
      <p:pic>
        <p:nvPicPr>
          <p:cNvPr id="5" name="Picture 4" descr="Graphical user interface, text, application, email&#10;&#10;Description automatically generated">
            <a:extLst>
              <a:ext uri="{FF2B5EF4-FFF2-40B4-BE49-F238E27FC236}">
                <a16:creationId xmlns:a16="http://schemas.microsoft.com/office/drawing/2014/main" id="{05567FC3-D8E5-1E88-3CAB-E471398ADD5F}"/>
              </a:ext>
            </a:extLst>
          </p:cNvPr>
          <p:cNvPicPr>
            <a:picLocks noChangeAspect="1"/>
          </p:cNvPicPr>
          <p:nvPr/>
        </p:nvPicPr>
        <p:blipFill rotWithShape="1">
          <a:blip r:embed="rId4">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pic>
        <p:nvPicPr>
          <p:cNvPr id="7" name="Picture 6" descr="Logo, icon&#10;&#10;Description automatically generated with medium confidence">
            <a:extLst>
              <a:ext uri="{FF2B5EF4-FFF2-40B4-BE49-F238E27FC236}">
                <a16:creationId xmlns:a16="http://schemas.microsoft.com/office/drawing/2014/main" id="{55C9352A-8CA0-95D6-3BB7-9EC51F3E8B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4695" y="2482948"/>
            <a:ext cx="2514630" cy="1998382"/>
          </a:xfrm>
          <a:prstGeom prst="rect">
            <a:avLst/>
          </a:prstGeom>
        </p:spPr>
      </p:pic>
      <p:pic>
        <p:nvPicPr>
          <p:cNvPr id="2" name="Picture 1" descr="Logo, icon&#10;&#10;Description automatically generated with medium confidence">
            <a:extLst>
              <a:ext uri="{FF2B5EF4-FFF2-40B4-BE49-F238E27FC236}">
                <a16:creationId xmlns:a16="http://schemas.microsoft.com/office/drawing/2014/main" id="{F05569E2-DE17-69F0-4FCC-9087A80DD2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2636711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4071B11-9D7E-ED60-E173-D29D856DD07B}"/>
              </a:ext>
            </a:extLst>
          </p:cNvPr>
          <p:cNvSpPr/>
          <p:nvPr/>
        </p:nvSpPr>
        <p:spPr>
          <a:xfrm>
            <a:off x="-2" y="2793575"/>
            <a:ext cx="12192001" cy="1817513"/>
          </a:xfrm>
          <a:prstGeom prst="rect">
            <a:avLst/>
          </a:prstGeom>
          <a:gradFill>
            <a:gsLst>
              <a:gs pos="0">
                <a:srgbClr val="FDC30D">
                  <a:alpha val="65882"/>
                </a:srgbClr>
              </a:gs>
              <a:gs pos="100000">
                <a:srgbClr val="E9482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F6782494-D8AC-E046-828E-8895CA37BB36}"/>
              </a:ext>
            </a:extLst>
          </p:cNvPr>
          <p:cNvGrpSpPr/>
          <p:nvPr/>
        </p:nvGrpSpPr>
        <p:grpSpPr>
          <a:xfrm>
            <a:off x="1063203" y="3429000"/>
            <a:ext cx="9455992" cy="567816"/>
            <a:chOff x="1762751" y="4501436"/>
            <a:chExt cx="8012370" cy="567816"/>
          </a:xfrm>
        </p:grpSpPr>
        <p:sp>
          <p:nvSpPr>
            <p:cNvPr id="6" name="Rectangle 5">
              <a:extLst>
                <a:ext uri="{FF2B5EF4-FFF2-40B4-BE49-F238E27FC236}">
                  <a16:creationId xmlns:a16="http://schemas.microsoft.com/office/drawing/2014/main" id="{7B885CFE-BAD0-4B44-8D01-844988FC1FD5}"/>
                </a:ext>
              </a:extLst>
            </p:cNvPr>
            <p:cNvSpPr/>
            <p:nvPr/>
          </p:nvSpPr>
          <p:spPr>
            <a:xfrm>
              <a:off x="1762751" y="4515254"/>
              <a:ext cx="1993347"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28265B"/>
                  </a:solidFill>
                  <a:effectLst/>
                  <a:uLnTx/>
                  <a:uFillTx/>
                  <a:latin typeface="Poppins" panose="00000500000000000000" pitchFamily="2" charset="0"/>
                  <a:ea typeface="+mn-ea"/>
                  <a:cs typeface="Poppins" panose="00000500000000000000" pitchFamily="2" charset="0"/>
                </a:rPr>
                <a:t>Individuals</a:t>
              </a:r>
            </a:p>
          </p:txBody>
        </p:sp>
        <p:sp>
          <p:nvSpPr>
            <p:cNvPr id="7" name="Rectangle 6">
              <a:extLst>
                <a:ext uri="{FF2B5EF4-FFF2-40B4-BE49-F238E27FC236}">
                  <a16:creationId xmlns:a16="http://schemas.microsoft.com/office/drawing/2014/main" id="{497F9822-1919-4FA0-B2DD-458E29DBF8EA}"/>
                </a:ext>
              </a:extLst>
            </p:cNvPr>
            <p:cNvSpPr/>
            <p:nvPr/>
          </p:nvSpPr>
          <p:spPr>
            <a:xfrm>
              <a:off x="4911397" y="4501436"/>
              <a:ext cx="1993347"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28265B"/>
                  </a:solidFill>
                  <a:effectLst/>
                  <a:uLnTx/>
                  <a:uFillTx/>
                  <a:latin typeface="Poppins" panose="00000500000000000000" pitchFamily="2" charset="0"/>
                  <a:ea typeface="+mn-ea"/>
                  <a:cs typeface="Poppins" panose="00000500000000000000" pitchFamily="2" charset="0"/>
                </a:rPr>
                <a:t>Teams</a:t>
              </a:r>
            </a:p>
          </p:txBody>
        </p:sp>
        <p:sp>
          <p:nvSpPr>
            <p:cNvPr id="8" name="Rectangle 7">
              <a:extLst>
                <a:ext uri="{FF2B5EF4-FFF2-40B4-BE49-F238E27FC236}">
                  <a16:creationId xmlns:a16="http://schemas.microsoft.com/office/drawing/2014/main" id="{6107003D-F2CC-4B17-AC0E-BEF5B9D803BC}"/>
                </a:ext>
              </a:extLst>
            </p:cNvPr>
            <p:cNvSpPr/>
            <p:nvPr/>
          </p:nvSpPr>
          <p:spPr>
            <a:xfrm>
              <a:off x="7267060" y="4501436"/>
              <a:ext cx="2508061"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8265B"/>
                  </a:solidFill>
                  <a:effectLst/>
                  <a:uLnTx/>
                  <a:uFillTx/>
                  <a:latin typeface="Poppins" panose="00000500000000000000" pitchFamily="2" charset="0"/>
                  <a:ea typeface="+mn-ea"/>
                  <a:cs typeface="Poppins" panose="00000500000000000000" pitchFamily="2" charset="0"/>
                </a:rPr>
                <a:t>Organisations</a:t>
              </a:r>
              <a:endParaRPr kumimoji="0" lang="en-US" sz="3000" b="0" i="0" u="none" strike="noStrike" kern="1200" cap="none" spc="0" normalizeH="0" baseline="0" noProof="0">
                <a:ln>
                  <a:noFill/>
                </a:ln>
                <a:solidFill>
                  <a:srgbClr val="28265B"/>
                </a:solidFill>
                <a:effectLst/>
                <a:uLnTx/>
                <a:uFillTx/>
                <a:latin typeface="Poppins" panose="00000500000000000000" pitchFamily="2" charset="0"/>
                <a:ea typeface="+mn-ea"/>
                <a:cs typeface="Poppins" panose="00000500000000000000" pitchFamily="2" charset="0"/>
              </a:endParaRPr>
            </a:p>
          </p:txBody>
        </p:sp>
        <p:cxnSp>
          <p:nvCxnSpPr>
            <p:cNvPr id="9" name="Straight Arrow Connector 8">
              <a:extLst>
                <a:ext uri="{FF2B5EF4-FFF2-40B4-BE49-F238E27FC236}">
                  <a16:creationId xmlns:a16="http://schemas.microsoft.com/office/drawing/2014/main" id="{E6B4BB8F-82BE-44D9-AB1C-40A7789396A7}"/>
                </a:ext>
              </a:extLst>
            </p:cNvPr>
            <p:cNvCxnSpPr/>
            <p:nvPr/>
          </p:nvCxnSpPr>
          <p:spPr>
            <a:xfrm>
              <a:off x="3756098" y="4792253"/>
              <a:ext cx="1025237" cy="0"/>
            </a:xfrm>
            <a:prstGeom prst="straightConnector1">
              <a:avLst/>
            </a:prstGeom>
            <a:ln w="38100">
              <a:solidFill>
                <a:srgbClr val="18AAE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76A8F7C-20AB-40ED-99D2-B87B8FA078E3}"/>
                </a:ext>
              </a:extLst>
            </p:cNvPr>
            <p:cNvCxnSpPr/>
            <p:nvPr/>
          </p:nvCxnSpPr>
          <p:spPr>
            <a:xfrm>
              <a:off x="6241823" y="4774768"/>
              <a:ext cx="1025237" cy="0"/>
            </a:xfrm>
            <a:prstGeom prst="straightConnector1">
              <a:avLst/>
            </a:prstGeom>
            <a:ln w="38100">
              <a:solidFill>
                <a:srgbClr val="18AAE2"/>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extBox 10">
            <a:extLst>
              <a:ext uri="{FF2B5EF4-FFF2-40B4-BE49-F238E27FC236}">
                <a16:creationId xmlns:a16="http://schemas.microsoft.com/office/drawing/2014/main" id="{F4AA7781-8B52-DA4B-9F00-08E4CF6B1239}"/>
              </a:ext>
            </a:extLst>
          </p:cNvPr>
          <p:cNvSpPr txBox="1"/>
          <p:nvPr/>
        </p:nvSpPr>
        <p:spPr>
          <a:xfrm>
            <a:off x="3076603" y="1670460"/>
            <a:ext cx="6145161" cy="757419"/>
          </a:xfrm>
          <a:prstGeom prst="rect">
            <a:avLst/>
          </a:prstGeom>
          <a:ln w="12700">
            <a:miter lim="400000"/>
          </a:ln>
          <a:extLst>
            <a:ext uri="{C572A759-6A51-4108-AA02-DFA0A04FC94B}">
              <ma14:wrappingTextBoxFlag xmlns:ma14="http://schemas.microsoft.com/office/mac/drawingml/2011/main" xmlns="" val="1"/>
            </a:ext>
          </a:extLst>
        </p:spPr>
        <p:txBody>
          <a:bodyPr wrap="square" lIns="32147" tIns="32147" rIns="32147" bIns="32147">
            <a:spAutoFit/>
          </a:bodyPr>
          <a:lstStyle>
            <a:lvl1pPr defTabSz="321468">
              <a:defRPr sz="3000" b="1">
                <a:solidFill>
                  <a:srgbClr val="0D3E56"/>
                </a:solidFill>
                <a:latin typeface="Franklin Gothic Medium"/>
                <a:ea typeface="Franklin Gothic Medium"/>
                <a:cs typeface="Franklin Gothic Medium"/>
                <a:sym typeface="Franklin Gothic Medium"/>
              </a:defRPr>
            </a:lvl1pPr>
          </a:lstStyle>
          <a:p>
            <a:pPr marL="0" marR="0" lvl="0" indent="0" algn="l" defTabSz="321468" rtl="0" eaLnBrk="1" fontAlgn="auto" latinLnBrk="0" hangingPunct="1">
              <a:lnSpc>
                <a:spcPct val="100000"/>
              </a:lnSpc>
              <a:spcBef>
                <a:spcPts val="0"/>
              </a:spcBef>
              <a:spcAft>
                <a:spcPts val="0"/>
              </a:spcAft>
              <a:buClrTx/>
              <a:buSzTx/>
              <a:buFontTx/>
              <a:buNone/>
              <a:tabLst/>
              <a:defRPr/>
            </a:pPr>
            <a:r>
              <a:rPr kumimoji="0" lang="en-GB" sz="4500" b="1"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Introducing C-me</a:t>
            </a:r>
            <a:endParaRPr kumimoji="0" sz="4500" b="1"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endParaRPr>
          </a:p>
        </p:txBody>
      </p:sp>
      <p:pic>
        <p:nvPicPr>
          <p:cNvPr id="3" name="Picture 2" descr="Graphical user interface, text, application, email&#10;&#10;Description automatically generated">
            <a:extLst>
              <a:ext uri="{FF2B5EF4-FFF2-40B4-BE49-F238E27FC236}">
                <a16:creationId xmlns:a16="http://schemas.microsoft.com/office/drawing/2014/main" id="{98064795-A31A-2264-FECD-829E59096C1C}"/>
              </a:ext>
            </a:extLst>
          </p:cNvPr>
          <p:cNvPicPr>
            <a:picLocks noChangeAspect="1"/>
          </p:cNvPicPr>
          <p:nvPr/>
        </p:nvPicPr>
        <p:blipFill rotWithShape="1">
          <a:blip r:embed="rId3">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pic>
        <p:nvPicPr>
          <p:cNvPr id="5" name="Picture 4" descr="Logo, icon&#10;&#10;Description automatically generated with medium confidence">
            <a:extLst>
              <a:ext uri="{FF2B5EF4-FFF2-40B4-BE49-F238E27FC236}">
                <a16:creationId xmlns:a16="http://schemas.microsoft.com/office/drawing/2014/main" id="{6BEC7A59-C903-9369-ADF8-E913279339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781883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BA1BACD-4CFC-9849-B005-16BA19DFC003}"/>
              </a:ext>
            </a:extLst>
          </p:cNvPr>
          <p:cNvSpPr txBox="1"/>
          <p:nvPr/>
        </p:nvSpPr>
        <p:spPr>
          <a:xfrm>
            <a:off x="3524149" y="1341117"/>
            <a:ext cx="5256584" cy="553998"/>
          </a:xfrm>
          <a:prstGeom prst="rect">
            <a:avLst/>
          </a:prstGeom>
          <a:noFill/>
        </p:spPr>
        <p:txBody>
          <a:bodyPr wrap="square" rtlCol="0">
            <a:spAutoFit/>
          </a:bodyPr>
          <a:lstStyle/>
          <a:p>
            <a:pPr algn="ctr"/>
            <a:r>
              <a:rPr lang="en-GB" sz="3000" b="1">
                <a:solidFill>
                  <a:srgbClr val="28265B"/>
                </a:solidFill>
                <a:latin typeface="Poppins" panose="00000500000000000000" pitchFamily="2" charset="0"/>
                <a:cs typeface="Poppins" panose="00000500000000000000" pitchFamily="2" charset="0"/>
              </a:rPr>
              <a:t>THINKING preference</a:t>
            </a:r>
          </a:p>
        </p:txBody>
      </p:sp>
      <p:sp>
        <p:nvSpPr>
          <p:cNvPr id="10" name="TextBox 9">
            <a:extLst>
              <a:ext uri="{FF2B5EF4-FFF2-40B4-BE49-F238E27FC236}">
                <a16:creationId xmlns:a16="http://schemas.microsoft.com/office/drawing/2014/main" id="{5C628D75-7486-3C4A-AA60-F3FA0107C350}"/>
              </a:ext>
            </a:extLst>
          </p:cNvPr>
          <p:cNvSpPr txBox="1"/>
          <p:nvPr/>
        </p:nvSpPr>
        <p:spPr>
          <a:xfrm>
            <a:off x="1860498" y="5364370"/>
            <a:ext cx="8229600" cy="553998"/>
          </a:xfrm>
          <a:prstGeom prst="rect">
            <a:avLst/>
          </a:prstGeom>
          <a:noFill/>
        </p:spPr>
        <p:txBody>
          <a:bodyPr wrap="square" rtlCol="0">
            <a:spAutoFit/>
          </a:bodyPr>
          <a:lstStyle/>
          <a:p>
            <a:pPr algn="ctr"/>
            <a:r>
              <a:rPr lang="en-GB" sz="3000" b="1">
                <a:solidFill>
                  <a:srgbClr val="28265B"/>
                </a:solidFill>
                <a:latin typeface="Poppins" panose="00000500000000000000" pitchFamily="2" charset="0"/>
                <a:cs typeface="Poppins" panose="00000500000000000000" pitchFamily="2" charset="0"/>
              </a:rPr>
              <a:t>FEELING preference</a:t>
            </a:r>
          </a:p>
        </p:txBody>
      </p:sp>
      <p:sp>
        <p:nvSpPr>
          <p:cNvPr id="18" name="Content Placeholder 11">
            <a:extLst>
              <a:ext uri="{FF2B5EF4-FFF2-40B4-BE49-F238E27FC236}">
                <a16:creationId xmlns:a16="http://schemas.microsoft.com/office/drawing/2014/main" id="{FCE461B6-731D-7E4F-8E0C-CC10065A230F}"/>
              </a:ext>
            </a:extLst>
          </p:cNvPr>
          <p:cNvSpPr txBox="1">
            <a:spLocks/>
          </p:cNvSpPr>
          <p:nvPr/>
        </p:nvSpPr>
        <p:spPr>
          <a:xfrm>
            <a:off x="7581322" y="4016912"/>
            <a:ext cx="2618728" cy="1077218"/>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GB" sz="1600">
                <a:solidFill>
                  <a:srgbClr val="28265B"/>
                </a:solidFill>
                <a:latin typeface="Poppins" panose="00000500000000000000" pitchFamily="2" charset="0"/>
                <a:cs typeface="Poppins" panose="00000500000000000000" pitchFamily="2" charset="0"/>
              </a:rPr>
              <a:t>Subjective, Personal, Considerate, Involved, Relationship orientated,  Accommodating </a:t>
            </a:r>
          </a:p>
        </p:txBody>
      </p:sp>
      <p:sp>
        <p:nvSpPr>
          <p:cNvPr id="19" name="TextBox 18">
            <a:extLst>
              <a:ext uri="{FF2B5EF4-FFF2-40B4-BE49-F238E27FC236}">
                <a16:creationId xmlns:a16="http://schemas.microsoft.com/office/drawing/2014/main" id="{A5F3873B-3443-7041-A28C-DD26927F95B4}"/>
              </a:ext>
            </a:extLst>
          </p:cNvPr>
          <p:cNvSpPr txBox="1"/>
          <p:nvPr/>
        </p:nvSpPr>
        <p:spPr>
          <a:xfrm>
            <a:off x="2734138" y="470668"/>
            <a:ext cx="7465912" cy="707886"/>
          </a:xfrm>
          <a:prstGeom prst="rect">
            <a:avLst/>
          </a:prstGeom>
          <a:noFill/>
        </p:spPr>
        <p:txBody>
          <a:bodyPr wrap="square" rtlCol="0">
            <a:spAutoFit/>
          </a:bodyPr>
          <a:lstStyle/>
          <a:p>
            <a:r>
              <a:rPr lang="en-US" sz="4000" b="1">
                <a:solidFill>
                  <a:srgbClr val="28265B"/>
                </a:solidFill>
                <a:latin typeface="Poppins" panose="00000500000000000000" pitchFamily="2" charset="0"/>
                <a:cs typeface="Poppins" panose="00000500000000000000" pitchFamily="2" charset="0"/>
              </a:rPr>
              <a:t>C-me and the Jungian axis</a:t>
            </a:r>
          </a:p>
        </p:txBody>
      </p:sp>
      <p:pic>
        <p:nvPicPr>
          <p:cNvPr id="14" name="Picture 5" descr="Picture 5">
            <a:extLst>
              <a:ext uri="{FF2B5EF4-FFF2-40B4-BE49-F238E27FC236}">
                <a16:creationId xmlns:a16="http://schemas.microsoft.com/office/drawing/2014/main" id="{BE45340C-EE14-5140-9768-C60175985072}"/>
              </a:ext>
            </a:extLst>
          </p:cNvPr>
          <p:cNvPicPr>
            <a:picLocks noChangeAspect="1"/>
          </p:cNvPicPr>
          <p:nvPr/>
        </p:nvPicPr>
        <p:blipFill>
          <a:blip r:embed="rId3"/>
          <a:srcRect l="994" t="999" r="952" b="999"/>
          <a:stretch>
            <a:fillRect/>
          </a:stretch>
        </p:blipFill>
        <p:spPr>
          <a:xfrm>
            <a:off x="4531280" y="2057678"/>
            <a:ext cx="3129439" cy="3127756"/>
          </a:xfrm>
          <a:custGeom>
            <a:avLst/>
            <a:gdLst/>
            <a:ahLst/>
            <a:cxnLst>
              <a:cxn ang="0">
                <a:pos x="wd2" y="hd2"/>
              </a:cxn>
              <a:cxn ang="5400000">
                <a:pos x="wd2" y="hd2"/>
              </a:cxn>
              <a:cxn ang="10800000">
                <a:pos x="wd2" y="hd2"/>
              </a:cxn>
              <a:cxn ang="16200000">
                <a:pos x="wd2" y="hd2"/>
              </a:cxn>
            </a:cxnLst>
            <a:rect l="0" t="0" r="r" b="b"/>
            <a:pathLst>
              <a:path w="21374" h="21463" extrusionOk="0">
                <a:moveTo>
                  <a:pt x="10584" y="0"/>
                </a:moveTo>
                <a:cubicBezTo>
                  <a:pt x="7913" y="21"/>
                  <a:pt x="5224" y="1035"/>
                  <a:pt x="3121" y="3139"/>
                </a:cubicBezTo>
                <a:cubicBezTo>
                  <a:pt x="957" y="5303"/>
                  <a:pt x="-138" y="8175"/>
                  <a:pt x="14" y="11279"/>
                </a:cubicBezTo>
                <a:cubicBezTo>
                  <a:pt x="257" y="16231"/>
                  <a:pt x="3625" y="20210"/>
                  <a:pt x="8484" y="21290"/>
                </a:cubicBezTo>
                <a:cubicBezTo>
                  <a:pt x="9745" y="21570"/>
                  <a:pt x="12287" y="21500"/>
                  <a:pt x="13482" y="21153"/>
                </a:cubicBezTo>
                <a:cubicBezTo>
                  <a:pt x="17367" y="20024"/>
                  <a:pt x="20095" y="17252"/>
                  <a:pt x="21095" y="13412"/>
                </a:cubicBezTo>
                <a:cubicBezTo>
                  <a:pt x="21367" y="12371"/>
                  <a:pt x="21462" y="10161"/>
                  <a:pt x="21284" y="9044"/>
                </a:cubicBezTo>
                <a:cubicBezTo>
                  <a:pt x="21122" y="8029"/>
                  <a:pt x="20744" y="6832"/>
                  <a:pt x="20307" y="5959"/>
                </a:cubicBezTo>
                <a:cubicBezTo>
                  <a:pt x="18357" y="2059"/>
                  <a:pt x="14488" y="-30"/>
                  <a:pt x="10584" y="0"/>
                </a:cubicBezTo>
                <a:close/>
                <a:moveTo>
                  <a:pt x="10648" y="6630"/>
                </a:moveTo>
                <a:cubicBezTo>
                  <a:pt x="11252" y="6629"/>
                  <a:pt x="11869" y="6777"/>
                  <a:pt x="12480" y="7079"/>
                </a:cubicBezTo>
                <a:cubicBezTo>
                  <a:pt x="13958" y="7810"/>
                  <a:pt x="14775" y="9107"/>
                  <a:pt x="14778" y="10732"/>
                </a:cubicBezTo>
                <a:cubicBezTo>
                  <a:pt x="14782" y="12351"/>
                  <a:pt x="13922" y="13743"/>
                  <a:pt x="12487" y="14444"/>
                </a:cubicBezTo>
                <a:cubicBezTo>
                  <a:pt x="10663" y="15334"/>
                  <a:pt x="8580" y="14804"/>
                  <a:pt x="7383" y="13148"/>
                </a:cubicBezTo>
                <a:cubicBezTo>
                  <a:pt x="6187" y="11494"/>
                  <a:pt x="6379" y="9314"/>
                  <a:pt x="7846" y="7866"/>
                </a:cubicBezTo>
                <a:cubicBezTo>
                  <a:pt x="8674" y="7049"/>
                  <a:pt x="9641" y="6632"/>
                  <a:pt x="10648" y="6630"/>
                </a:cubicBezTo>
                <a:close/>
              </a:path>
            </a:pathLst>
          </a:custGeom>
          <a:ln w="12700">
            <a:miter lim="400000"/>
          </a:ln>
        </p:spPr>
      </p:pic>
      <p:cxnSp>
        <p:nvCxnSpPr>
          <p:cNvPr id="15" name="Straight Connector 14">
            <a:extLst>
              <a:ext uri="{FF2B5EF4-FFF2-40B4-BE49-F238E27FC236}">
                <a16:creationId xmlns:a16="http://schemas.microsoft.com/office/drawing/2014/main" id="{AB03F353-3A61-644E-9D09-D31AA4689C57}"/>
              </a:ext>
            </a:extLst>
          </p:cNvPr>
          <p:cNvCxnSpPr>
            <a:cxnSpLocks/>
          </p:cNvCxnSpPr>
          <p:nvPr/>
        </p:nvCxnSpPr>
        <p:spPr>
          <a:xfrm>
            <a:off x="2536722" y="3621556"/>
            <a:ext cx="7340618" cy="0"/>
          </a:xfrm>
          <a:prstGeom prst="line">
            <a:avLst/>
          </a:prstGeom>
          <a:ln w="22225">
            <a:solidFill>
              <a:srgbClr val="0D3E56"/>
            </a:solidFill>
          </a:ln>
        </p:spPr>
        <p:style>
          <a:lnRef idx="1">
            <a:schemeClr val="accent1"/>
          </a:lnRef>
          <a:fillRef idx="0">
            <a:schemeClr val="accent1"/>
          </a:fillRef>
          <a:effectRef idx="0">
            <a:schemeClr val="accent1"/>
          </a:effectRef>
          <a:fontRef idx="minor">
            <a:schemeClr val="tx1"/>
          </a:fontRef>
        </p:style>
      </p:cxnSp>
      <p:pic>
        <p:nvPicPr>
          <p:cNvPr id="2" name="Picture 1" descr="Graphical user interface, text, application, email&#10;&#10;Description automatically generated">
            <a:extLst>
              <a:ext uri="{FF2B5EF4-FFF2-40B4-BE49-F238E27FC236}">
                <a16:creationId xmlns:a16="http://schemas.microsoft.com/office/drawing/2014/main" id="{E940D786-F491-EE74-91CC-75228D72AE71}"/>
              </a:ext>
            </a:extLst>
          </p:cNvPr>
          <p:cNvPicPr>
            <a:picLocks noChangeAspect="1"/>
          </p:cNvPicPr>
          <p:nvPr/>
        </p:nvPicPr>
        <p:blipFill rotWithShape="1">
          <a:blip r:embed="rId4">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sp>
        <p:nvSpPr>
          <p:cNvPr id="16" name="TextBox 15">
            <a:extLst>
              <a:ext uri="{FF2B5EF4-FFF2-40B4-BE49-F238E27FC236}">
                <a16:creationId xmlns:a16="http://schemas.microsoft.com/office/drawing/2014/main" id="{8FF1A512-63C9-334F-A582-FD7C5E5CBE43}"/>
              </a:ext>
            </a:extLst>
          </p:cNvPr>
          <p:cNvSpPr txBox="1"/>
          <p:nvPr/>
        </p:nvSpPr>
        <p:spPr>
          <a:xfrm flipH="1">
            <a:off x="7904033" y="2158664"/>
            <a:ext cx="1973307" cy="1077218"/>
          </a:xfrm>
          <a:prstGeom prst="rect">
            <a:avLst/>
          </a:prstGeom>
          <a:noFill/>
        </p:spPr>
        <p:txBody>
          <a:bodyPr wrap="square" rtlCol="0">
            <a:spAutoFit/>
          </a:bodyPr>
          <a:lstStyle/>
          <a:p>
            <a:pPr algn="ctr"/>
            <a:r>
              <a:rPr lang="en-GB" sz="1600">
                <a:solidFill>
                  <a:srgbClr val="28265B"/>
                </a:solidFill>
                <a:latin typeface="Poppins" panose="00000500000000000000" pitchFamily="2" charset="0"/>
                <a:cs typeface="Poppins" panose="00000500000000000000" pitchFamily="2" charset="0"/>
              </a:rPr>
              <a:t>Objective, Analytical, Task orientated,  Strong minded </a:t>
            </a:r>
          </a:p>
        </p:txBody>
      </p:sp>
      <p:pic>
        <p:nvPicPr>
          <p:cNvPr id="4" name="Picture 3" descr="Logo, icon&#10;&#10;Description automatically generated with medium confidence">
            <a:extLst>
              <a:ext uri="{FF2B5EF4-FFF2-40B4-BE49-F238E27FC236}">
                <a16:creationId xmlns:a16="http://schemas.microsoft.com/office/drawing/2014/main" id="{4D95B70C-4F7F-8239-400A-5E035FBB41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391753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8" grpId="0"/>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5F3873B-3443-7041-A28C-DD26927F95B4}"/>
              </a:ext>
            </a:extLst>
          </p:cNvPr>
          <p:cNvSpPr txBox="1"/>
          <p:nvPr/>
        </p:nvSpPr>
        <p:spPr>
          <a:xfrm>
            <a:off x="2517059" y="747022"/>
            <a:ext cx="7329138" cy="707886"/>
          </a:xfrm>
          <a:prstGeom prst="rect">
            <a:avLst/>
          </a:prstGeom>
          <a:noFill/>
        </p:spPr>
        <p:txBody>
          <a:bodyPr wrap="square" rtlCol="0">
            <a:spAutoFit/>
          </a:bodyPr>
          <a:lstStyle/>
          <a:p>
            <a:r>
              <a:rPr lang="en-US" sz="4000" b="1">
                <a:solidFill>
                  <a:srgbClr val="28265B"/>
                </a:solidFill>
                <a:latin typeface="Poppins" panose="00000500000000000000" pitchFamily="2" charset="0"/>
                <a:cs typeface="Poppins" panose="00000500000000000000" pitchFamily="2" charset="0"/>
              </a:rPr>
              <a:t>C-me and the Jungian axis</a:t>
            </a:r>
          </a:p>
        </p:txBody>
      </p:sp>
      <p:pic>
        <p:nvPicPr>
          <p:cNvPr id="14" name="Picture 5" descr="Picture 5">
            <a:extLst>
              <a:ext uri="{FF2B5EF4-FFF2-40B4-BE49-F238E27FC236}">
                <a16:creationId xmlns:a16="http://schemas.microsoft.com/office/drawing/2014/main" id="{BE45340C-EE14-5140-9768-C60175985072}"/>
              </a:ext>
            </a:extLst>
          </p:cNvPr>
          <p:cNvPicPr>
            <a:picLocks noChangeAspect="1"/>
          </p:cNvPicPr>
          <p:nvPr/>
        </p:nvPicPr>
        <p:blipFill>
          <a:blip r:embed="rId3"/>
          <a:srcRect l="994" t="999" r="952" b="999"/>
          <a:stretch>
            <a:fillRect/>
          </a:stretch>
        </p:blipFill>
        <p:spPr>
          <a:xfrm>
            <a:off x="4542271" y="2237011"/>
            <a:ext cx="3129439" cy="3127756"/>
          </a:xfrm>
          <a:custGeom>
            <a:avLst/>
            <a:gdLst/>
            <a:ahLst/>
            <a:cxnLst>
              <a:cxn ang="0">
                <a:pos x="wd2" y="hd2"/>
              </a:cxn>
              <a:cxn ang="5400000">
                <a:pos x="wd2" y="hd2"/>
              </a:cxn>
              <a:cxn ang="10800000">
                <a:pos x="wd2" y="hd2"/>
              </a:cxn>
              <a:cxn ang="16200000">
                <a:pos x="wd2" y="hd2"/>
              </a:cxn>
            </a:cxnLst>
            <a:rect l="0" t="0" r="r" b="b"/>
            <a:pathLst>
              <a:path w="21374" h="21463" extrusionOk="0">
                <a:moveTo>
                  <a:pt x="10584" y="0"/>
                </a:moveTo>
                <a:cubicBezTo>
                  <a:pt x="7913" y="21"/>
                  <a:pt x="5224" y="1035"/>
                  <a:pt x="3121" y="3139"/>
                </a:cubicBezTo>
                <a:cubicBezTo>
                  <a:pt x="957" y="5303"/>
                  <a:pt x="-138" y="8175"/>
                  <a:pt x="14" y="11279"/>
                </a:cubicBezTo>
                <a:cubicBezTo>
                  <a:pt x="257" y="16231"/>
                  <a:pt x="3625" y="20210"/>
                  <a:pt x="8484" y="21290"/>
                </a:cubicBezTo>
                <a:cubicBezTo>
                  <a:pt x="9745" y="21570"/>
                  <a:pt x="12287" y="21500"/>
                  <a:pt x="13482" y="21153"/>
                </a:cubicBezTo>
                <a:cubicBezTo>
                  <a:pt x="17367" y="20024"/>
                  <a:pt x="20095" y="17252"/>
                  <a:pt x="21095" y="13412"/>
                </a:cubicBezTo>
                <a:cubicBezTo>
                  <a:pt x="21367" y="12371"/>
                  <a:pt x="21462" y="10161"/>
                  <a:pt x="21284" y="9044"/>
                </a:cubicBezTo>
                <a:cubicBezTo>
                  <a:pt x="21122" y="8029"/>
                  <a:pt x="20744" y="6832"/>
                  <a:pt x="20307" y="5959"/>
                </a:cubicBezTo>
                <a:cubicBezTo>
                  <a:pt x="18357" y="2059"/>
                  <a:pt x="14488" y="-30"/>
                  <a:pt x="10584" y="0"/>
                </a:cubicBezTo>
                <a:close/>
                <a:moveTo>
                  <a:pt x="10648" y="6630"/>
                </a:moveTo>
                <a:cubicBezTo>
                  <a:pt x="11252" y="6629"/>
                  <a:pt x="11869" y="6777"/>
                  <a:pt x="12480" y="7079"/>
                </a:cubicBezTo>
                <a:cubicBezTo>
                  <a:pt x="13958" y="7810"/>
                  <a:pt x="14775" y="9107"/>
                  <a:pt x="14778" y="10732"/>
                </a:cubicBezTo>
                <a:cubicBezTo>
                  <a:pt x="14782" y="12351"/>
                  <a:pt x="13922" y="13743"/>
                  <a:pt x="12487" y="14444"/>
                </a:cubicBezTo>
                <a:cubicBezTo>
                  <a:pt x="10663" y="15334"/>
                  <a:pt x="8580" y="14804"/>
                  <a:pt x="7383" y="13148"/>
                </a:cubicBezTo>
                <a:cubicBezTo>
                  <a:pt x="6187" y="11494"/>
                  <a:pt x="6379" y="9314"/>
                  <a:pt x="7846" y="7866"/>
                </a:cubicBezTo>
                <a:cubicBezTo>
                  <a:pt x="8674" y="7049"/>
                  <a:pt x="9641" y="6632"/>
                  <a:pt x="10648" y="6630"/>
                </a:cubicBezTo>
                <a:close/>
              </a:path>
            </a:pathLst>
          </a:custGeom>
          <a:ln w="12700">
            <a:miter lim="400000"/>
          </a:ln>
        </p:spPr>
      </p:pic>
      <p:sp>
        <p:nvSpPr>
          <p:cNvPr id="12" name="TextBox 11">
            <a:extLst>
              <a:ext uri="{FF2B5EF4-FFF2-40B4-BE49-F238E27FC236}">
                <a16:creationId xmlns:a16="http://schemas.microsoft.com/office/drawing/2014/main" id="{9C36B687-D9A5-974A-ADEB-26C995064092}"/>
              </a:ext>
            </a:extLst>
          </p:cNvPr>
          <p:cNvSpPr txBox="1"/>
          <p:nvPr/>
        </p:nvSpPr>
        <p:spPr>
          <a:xfrm>
            <a:off x="1549600" y="1797119"/>
            <a:ext cx="3519045" cy="1015663"/>
          </a:xfrm>
          <a:prstGeom prst="rect">
            <a:avLst/>
          </a:prstGeom>
          <a:noFill/>
        </p:spPr>
        <p:txBody>
          <a:bodyPr wrap="square" rtlCol="0">
            <a:spAutoFit/>
          </a:bodyPr>
          <a:lstStyle/>
          <a:p>
            <a:pPr algn="ctr"/>
            <a:r>
              <a:rPr lang="en-GB" sz="3000" b="1">
                <a:solidFill>
                  <a:srgbClr val="28265B"/>
                </a:solidFill>
                <a:latin typeface="Poppins" panose="00000500000000000000" pitchFamily="2" charset="0"/>
                <a:cs typeface="Poppins" panose="00000500000000000000" pitchFamily="2" charset="0"/>
              </a:rPr>
              <a:t>Reflective preference</a:t>
            </a:r>
          </a:p>
        </p:txBody>
      </p:sp>
      <p:sp>
        <p:nvSpPr>
          <p:cNvPr id="13" name="TextBox 12">
            <a:extLst>
              <a:ext uri="{FF2B5EF4-FFF2-40B4-BE49-F238E27FC236}">
                <a16:creationId xmlns:a16="http://schemas.microsoft.com/office/drawing/2014/main" id="{5921C170-CF66-8547-8C51-23BB2D115FBD}"/>
              </a:ext>
            </a:extLst>
          </p:cNvPr>
          <p:cNvSpPr txBox="1"/>
          <p:nvPr/>
        </p:nvSpPr>
        <p:spPr>
          <a:xfrm>
            <a:off x="6930702" y="1797119"/>
            <a:ext cx="4356730" cy="1015663"/>
          </a:xfrm>
          <a:prstGeom prst="rect">
            <a:avLst/>
          </a:prstGeom>
          <a:noFill/>
        </p:spPr>
        <p:txBody>
          <a:bodyPr wrap="square" rtlCol="0">
            <a:spAutoFit/>
          </a:bodyPr>
          <a:lstStyle/>
          <a:p>
            <a:pPr algn="ctr"/>
            <a:r>
              <a:rPr lang="en-GB" sz="3000" b="1">
                <a:solidFill>
                  <a:srgbClr val="28265B"/>
                </a:solidFill>
                <a:latin typeface="Poppins" panose="00000500000000000000" pitchFamily="2" charset="0"/>
                <a:cs typeface="Poppins" panose="00000500000000000000" pitchFamily="2" charset="0"/>
              </a:rPr>
              <a:t>Extraverted preference</a:t>
            </a:r>
          </a:p>
        </p:txBody>
      </p:sp>
      <p:sp>
        <p:nvSpPr>
          <p:cNvPr id="20" name="TextBox 19">
            <a:extLst>
              <a:ext uri="{FF2B5EF4-FFF2-40B4-BE49-F238E27FC236}">
                <a16:creationId xmlns:a16="http://schemas.microsoft.com/office/drawing/2014/main" id="{BC5F5FB0-FC2F-7743-B196-0C99E29F1C82}"/>
              </a:ext>
            </a:extLst>
          </p:cNvPr>
          <p:cNvSpPr txBox="1"/>
          <p:nvPr/>
        </p:nvSpPr>
        <p:spPr>
          <a:xfrm flipH="1">
            <a:off x="7943005" y="3053149"/>
            <a:ext cx="2332124" cy="1477328"/>
          </a:xfrm>
          <a:prstGeom prst="rect">
            <a:avLst/>
          </a:prstGeom>
          <a:noFill/>
        </p:spPr>
        <p:txBody>
          <a:bodyPr wrap="square" rtlCol="0">
            <a:spAutoFit/>
          </a:bodyPr>
          <a:lstStyle/>
          <a:p>
            <a:pPr algn="ctr"/>
            <a:r>
              <a:rPr lang="en-GB">
                <a:solidFill>
                  <a:srgbClr val="28265B"/>
                </a:solidFill>
                <a:latin typeface="Poppins" panose="00000500000000000000" pitchFamily="2" charset="0"/>
                <a:cs typeface="Poppins" panose="00000500000000000000" pitchFamily="2" charset="0"/>
              </a:rPr>
              <a:t>Action orientated</a:t>
            </a:r>
          </a:p>
          <a:p>
            <a:pPr algn="ctr"/>
            <a:r>
              <a:rPr lang="en-GB">
                <a:solidFill>
                  <a:srgbClr val="28265B"/>
                </a:solidFill>
                <a:latin typeface="Poppins" panose="00000500000000000000" pitchFamily="2" charset="0"/>
                <a:cs typeface="Poppins" panose="00000500000000000000" pitchFamily="2" charset="0"/>
              </a:rPr>
              <a:t>Outward focus</a:t>
            </a:r>
          </a:p>
          <a:p>
            <a:pPr algn="ctr"/>
            <a:r>
              <a:rPr lang="en-GB">
                <a:solidFill>
                  <a:srgbClr val="28265B"/>
                </a:solidFill>
                <a:latin typeface="Poppins" panose="00000500000000000000" pitchFamily="2" charset="0"/>
                <a:cs typeface="Poppins" panose="00000500000000000000" pitchFamily="2" charset="0"/>
              </a:rPr>
              <a:t>Breadth</a:t>
            </a:r>
          </a:p>
          <a:p>
            <a:pPr algn="ctr"/>
            <a:r>
              <a:rPr lang="en-GB">
                <a:solidFill>
                  <a:srgbClr val="28265B"/>
                </a:solidFill>
                <a:latin typeface="Poppins" panose="00000500000000000000" pitchFamily="2" charset="0"/>
                <a:cs typeface="Poppins" panose="00000500000000000000" pitchFamily="2" charset="0"/>
              </a:rPr>
              <a:t>Outspoken</a:t>
            </a:r>
          </a:p>
          <a:p>
            <a:pPr algn="ctr"/>
            <a:r>
              <a:rPr lang="en-GB">
                <a:solidFill>
                  <a:srgbClr val="28265B"/>
                </a:solidFill>
                <a:latin typeface="Poppins" panose="00000500000000000000" pitchFamily="2" charset="0"/>
                <a:cs typeface="Poppins" panose="00000500000000000000" pitchFamily="2" charset="0"/>
              </a:rPr>
              <a:t>Bold</a:t>
            </a:r>
          </a:p>
        </p:txBody>
      </p:sp>
      <p:sp>
        <p:nvSpPr>
          <p:cNvPr id="21" name="TextBox 20">
            <a:extLst>
              <a:ext uri="{FF2B5EF4-FFF2-40B4-BE49-F238E27FC236}">
                <a16:creationId xmlns:a16="http://schemas.microsoft.com/office/drawing/2014/main" id="{E2618AE4-B941-F14D-85FF-61775B7BC4C3}"/>
              </a:ext>
            </a:extLst>
          </p:cNvPr>
          <p:cNvSpPr txBox="1"/>
          <p:nvPr/>
        </p:nvSpPr>
        <p:spPr>
          <a:xfrm flipH="1">
            <a:off x="1938852" y="3012025"/>
            <a:ext cx="2332124" cy="1477328"/>
          </a:xfrm>
          <a:prstGeom prst="rect">
            <a:avLst/>
          </a:prstGeom>
          <a:noFill/>
        </p:spPr>
        <p:txBody>
          <a:bodyPr wrap="square" rtlCol="0">
            <a:spAutoFit/>
          </a:bodyPr>
          <a:lstStyle/>
          <a:p>
            <a:pPr algn="ctr"/>
            <a:r>
              <a:rPr lang="en-GB">
                <a:solidFill>
                  <a:srgbClr val="28265B"/>
                </a:solidFill>
                <a:latin typeface="Poppins" panose="00000500000000000000" pitchFamily="2" charset="0"/>
                <a:cs typeface="Poppins" panose="00000500000000000000" pitchFamily="2" charset="0"/>
              </a:rPr>
              <a:t>Observant</a:t>
            </a:r>
          </a:p>
          <a:p>
            <a:pPr algn="ctr"/>
            <a:r>
              <a:rPr lang="en-GB">
                <a:solidFill>
                  <a:srgbClr val="28265B"/>
                </a:solidFill>
                <a:latin typeface="Poppins" panose="00000500000000000000" pitchFamily="2" charset="0"/>
                <a:cs typeface="Poppins" panose="00000500000000000000" pitchFamily="2" charset="0"/>
              </a:rPr>
              <a:t>Inward focus</a:t>
            </a:r>
          </a:p>
          <a:p>
            <a:pPr algn="ctr"/>
            <a:r>
              <a:rPr lang="en-GB">
                <a:solidFill>
                  <a:srgbClr val="28265B"/>
                </a:solidFill>
                <a:latin typeface="Poppins" panose="00000500000000000000" pitchFamily="2" charset="0"/>
                <a:cs typeface="Poppins" panose="00000500000000000000" pitchFamily="2" charset="0"/>
              </a:rPr>
              <a:t>Depth</a:t>
            </a:r>
          </a:p>
          <a:p>
            <a:pPr algn="ctr"/>
            <a:r>
              <a:rPr lang="en-GB">
                <a:solidFill>
                  <a:srgbClr val="28265B"/>
                </a:solidFill>
                <a:latin typeface="Poppins" panose="00000500000000000000" pitchFamily="2" charset="0"/>
                <a:cs typeface="Poppins" panose="00000500000000000000" pitchFamily="2" charset="0"/>
              </a:rPr>
              <a:t>Thoughtful</a:t>
            </a:r>
          </a:p>
          <a:p>
            <a:pPr algn="ctr"/>
            <a:r>
              <a:rPr lang="en-GB">
                <a:solidFill>
                  <a:srgbClr val="28265B"/>
                </a:solidFill>
                <a:latin typeface="Poppins" panose="00000500000000000000" pitchFamily="2" charset="0"/>
                <a:cs typeface="Poppins" panose="00000500000000000000" pitchFamily="2" charset="0"/>
              </a:rPr>
              <a:t>Cautious</a:t>
            </a:r>
          </a:p>
        </p:txBody>
      </p:sp>
      <p:cxnSp>
        <p:nvCxnSpPr>
          <p:cNvPr id="22" name="Straight Connector 21">
            <a:extLst>
              <a:ext uri="{FF2B5EF4-FFF2-40B4-BE49-F238E27FC236}">
                <a16:creationId xmlns:a16="http://schemas.microsoft.com/office/drawing/2014/main" id="{A96890FF-0232-784E-AD6B-5F38BB346A60}"/>
              </a:ext>
            </a:extLst>
          </p:cNvPr>
          <p:cNvCxnSpPr>
            <a:cxnSpLocks/>
          </p:cNvCxnSpPr>
          <p:nvPr/>
        </p:nvCxnSpPr>
        <p:spPr>
          <a:xfrm>
            <a:off x="6105831" y="1994214"/>
            <a:ext cx="0" cy="3702781"/>
          </a:xfrm>
          <a:prstGeom prst="line">
            <a:avLst/>
          </a:prstGeom>
          <a:ln w="22225">
            <a:solidFill>
              <a:srgbClr val="0D3E56"/>
            </a:solidFill>
          </a:ln>
        </p:spPr>
        <p:style>
          <a:lnRef idx="1">
            <a:schemeClr val="accent1"/>
          </a:lnRef>
          <a:fillRef idx="0">
            <a:schemeClr val="accent1"/>
          </a:fillRef>
          <a:effectRef idx="0">
            <a:schemeClr val="accent1"/>
          </a:effectRef>
          <a:fontRef idx="minor">
            <a:schemeClr val="tx1"/>
          </a:fontRef>
        </p:style>
      </p:cxnSp>
      <p:pic>
        <p:nvPicPr>
          <p:cNvPr id="2" name="Picture 1" descr="Graphical user interface, text, application, email&#10;&#10;Description automatically generated">
            <a:extLst>
              <a:ext uri="{FF2B5EF4-FFF2-40B4-BE49-F238E27FC236}">
                <a16:creationId xmlns:a16="http://schemas.microsoft.com/office/drawing/2014/main" id="{DA62642A-8B10-6BFA-C3AA-0E66083768EE}"/>
              </a:ext>
            </a:extLst>
          </p:cNvPr>
          <p:cNvPicPr>
            <a:picLocks noChangeAspect="1"/>
          </p:cNvPicPr>
          <p:nvPr/>
        </p:nvPicPr>
        <p:blipFill rotWithShape="1">
          <a:blip r:embed="rId4">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pic>
        <p:nvPicPr>
          <p:cNvPr id="4" name="Picture 3" descr="Logo, icon&#10;&#10;Description automatically generated with medium confidence">
            <a:extLst>
              <a:ext uri="{FF2B5EF4-FFF2-40B4-BE49-F238E27FC236}">
                <a16:creationId xmlns:a16="http://schemas.microsoft.com/office/drawing/2014/main" id="{F0628A87-5342-7B43-434F-6292B3FD33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332422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0" grpId="0"/>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4161FA3-200C-9C43-9281-796D20A64483}"/>
              </a:ext>
            </a:extLst>
          </p:cNvPr>
          <p:cNvSpPr txBox="1"/>
          <p:nvPr/>
        </p:nvSpPr>
        <p:spPr>
          <a:xfrm>
            <a:off x="3557079" y="549000"/>
            <a:ext cx="5077839" cy="707886"/>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8265B"/>
                </a:solidFill>
                <a:effectLst/>
                <a:uLnTx/>
                <a:uFillTx/>
                <a:latin typeface="Poppins" panose="00000500000000000000" pitchFamily="2" charset="0"/>
                <a:ea typeface="+mn-ea"/>
                <a:cs typeface="Poppins" panose="00000500000000000000" pitchFamily="2" charset="0"/>
              </a:rPr>
              <a:t>C-me Graphs</a:t>
            </a:r>
          </a:p>
        </p:txBody>
      </p:sp>
      <p:pic>
        <p:nvPicPr>
          <p:cNvPr id="5" name="Picture 4">
            <a:extLst>
              <a:ext uri="{FF2B5EF4-FFF2-40B4-BE49-F238E27FC236}">
                <a16:creationId xmlns:a16="http://schemas.microsoft.com/office/drawing/2014/main" id="{C46905B9-1D00-43B4-ADA2-C156BD5AB0E7}"/>
              </a:ext>
            </a:extLst>
          </p:cNvPr>
          <p:cNvPicPr>
            <a:picLocks noChangeAspect="1"/>
          </p:cNvPicPr>
          <p:nvPr/>
        </p:nvPicPr>
        <p:blipFill rotWithShape="1">
          <a:blip r:embed="rId3"/>
          <a:srcRect l="1343" t="20297" r="51791" b="33076"/>
          <a:stretch/>
        </p:blipFill>
        <p:spPr>
          <a:xfrm>
            <a:off x="679814" y="1841056"/>
            <a:ext cx="6402677" cy="3581363"/>
          </a:xfrm>
          <a:prstGeom prst="rect">
            <a:avLst/>
          </a:prstGeom>
          <a:ln>
            <a:noFill/>
          </a:ln>
        </p:spPr>
      </p:pic>
      <p:pic>
        <p:nvPicPr>
          <p:cNvPr id="7" name="Picture 6">
            <a:extLst>
              <a:ext uri="{FF2B5EF4-FFF2-40B4-BE49-F238E27FC236}">
                <a16:creationId xmlns:a16="http://schemas.microsoft.com/office/drawing/2014/main" id="{D269F8F7-F4D0-4BA5-9D94-D697AFF9BB44}"/>
              </a:ext>
            </a:extLst>
          </p:cNvPr>
          <p:cNvPicPr>
            <a:picLocks noChangeAspect="1"/>
          </p:cNvPicPr>
          <p:nvPr/>
        </p:nvPicPr>
        <p:blipFill rotWithShape="1">
          <a:blip r:embed="rId4"/>
          <a:srcRect l="40550" t="25656" r="32639" b="27733"/>
          <a:stretch/>
        </p:blipFill>
        <p:spPr>
          <a:xfrm>
            <a:off x="7622993" y="1602219"/>
            <a:ext cx="4152860" cy="4059038"/>
          </a:xfrm>
          <a:prstGeom prst="rect">
            <a:avLst/>
          </a:prstGeom>
          <a:ln>
            <a:noFill/>
          </a:ln>
        </p:spPr>
      </p:pic>
      <p:pic>
        <p:nvPicPr>
          <p:cNvPr id="2" name="Picture 1" descr="Graphical user interface, text, application, email&#10;&#10;Description automatically generated">
            <a:extLst>
              <a:ext uri="{FF2B5EF4-FFF2-40B4-BE49-F238E27FC236}">
                <a16:creationId xmlns:a16="http://schemas.microsoft.com/office/drawing/2014/main" id="{DDA77AB5-FD2F-419B-1113-C1A9060A0198}"/>
              </a:ext>
            </a:extLst>
          </p:cNvPr>
          <p:cNvPicPr>
            <a:picLocks noChangeAspect="1"/>
          </p:cNvPicPr>
          <p:nvPr/>
        </p:nvPicPr>
        <p:blipFill rotWithShape="1">
          <a:blip r:embed="rId5">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pic>
        <p:nvPicPr>
          <p:cNvPr id="4" name="Picture 3" descr="Logo, icon&#10;&#10;Description automatically generated with medium confidence">
            <a:extLst>
              <a:ext uri="{FF2B5EF4-FFF2-40B4-BE49-F238E27FC236}">
                <a16:creationId xmlns:a16="http://schemas.microsoft.com/office/drawing/2014/main" id="{5C95020F-0C9C-2D69-A91E-0D5C42AF0E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14608431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Picture 5">
            <a:extLst>
              <a:ext uri="{FF2B5EF4-FFF2-40B4-BE49-F238E27FC236}">
                <a16:creationId xmlns:a16="http://schemas.microsoft.com/office/drawing/2014/main" id="{460C5471-5B99-0545-868E-33933FF9AC6E}"/>
              </a:ext>
            </a:extLst>
          </p:cNvPr>
          <p:cNvPicPr>
            <a:picLocks noChangeAspect="1"/>
          </p:cNvPicPr>
          <p:nvPr/>
        </p:nvPicPr>
        <p:blipFill>
          <a:blip r:embed="rId3"/>
          <a:srcRect l="994" t="999" r="952" b="999"/>
          <a:stretch>
            <a:fillRect/>
          </a:stretch>
        </p:blipFill>
        <p:spPr>
          <a:xfrm>
            <a:off x="3937068" y="1471778"/>
            <a:ext cx="4523926" cy="4521493"/>
          </a:xfrm>
          <a:custGeom>
            <a:avLst/>
            <a:gdLst/>
            <a:ahLst/>
            <a:cxnLst>
              <a:cxn ang="0">
                <a:pos x="wd2" y="hd2"/>
              </a:cxn>
              <a:cxn ang="5400000">
                <a:pos x="wd2" y="hd2"/>
              </a:cxn>
              <a:cxn ang="10800000">
                <a:pos x="wd2" y="hd2"/>
              </a:cxn>
              <a:cxn ang="16200000">
                <a:pos x="wd2" y="hd2"/>
              </a:cxn>
            </a:cxnLst>
            <a:rect l="0" t="0" r="r" b="b"/>
            <a:pathLst>
              <a:path w="21374" h="21463" extrusionOk="0">
                <a:moveTo>
                  <a:pt x="10584" y="0"/>
                </a:moveTo>
                <a:cubicBezTo>
                  <a:pt x="7913" y="21"/>
                  <a:pt x="5224" y="1035"/>
                  <a:pt x="3121" y="3139"/>
                </a:cubicBezTo>
                <a:cubicBezTo>
                  <a:pt x="957" y="5303"/>
                  <a:pt x="-138" y="8175"/>
                  <a:pt x="14" y="11279"/>
                </a:cubicBezTo>
                <a:cubicBezTo>
                  <a:pt x="257" y="16231"/>
                  <a:pt x="3625" y="20210"/>
                  <a:pt x="8484" y="21290"/>
                </a:cubicBezTo>
                <a:cubicBezTo>
                  <a:pt x="9745" y="21570"/>
                  <a:pt x="12287" y="21500"/>
                  <a:pt x="13482" y="21153"/>
                </a:cubicBezTo>
                <a:cubicBezTo>
                  <a:pt x="17367" y="20024"/>
                  <a:pt x="20095" y="17252"/>
                  <a:pt x="21095" y="13412"/>
                </a:cubicBezTo>
                <a:cubicBezTo>
                  <a:pt x="21367" y="12371"/>
                  <a:pt x="21462" y="10161"/>
                  <a:pt x="21284" y="9044"/>
                </a:cubicBezTo>
                <a:cubicBezTo>
                  <a:pt x="21122" y="8029"/>
                  <a:pt x="20744" y="6832"/>
                  <a:pt x="20307" y="5959"/>
                </a:cubicBezTo>
                <a:cubicBezTo>
                  <a:pt x="18357" y="2059"/>
                  <a:pt x="14488" y="-30"/>
                  <a:pt x="10584" y="0"/>
                </a:cubicBezTo>
                <a:close/>
                <a:moveTo>
                  <a:pt x="10648" y="6630"/>
                </a:moveTo>
                <a:cubicBezTo>
                  <a:pt x="11252" y="6629"/>
                  <a:pt x="11869" y="6777"/>
                  <a:pt x="12480" y="7079"/>
                </a:cubicBezTo>
                <a:cubicBezTo>
                  <a:pt x="13958" y="7810"/>
                  <a:pt x="14775" y="9107"/>
                  <a:pt x="14778" y="10732"/>
                </a:cubicBezTo>
                <a:cubicBezTo>
                  <a:pt x="14782" y="12351"/>
                  <a:pt x="13922" y="13743"/>
                  <a:pt x="12487" y="14444"/>
                </a:cubicBezTo>
                <a:cubicBezTo>
                  <a:pt x="10663" y="15334"/>
                  <a:pt x="8580" y="14804"/>
                  <a:pt x="7383" y="13148"/>
                </a:cubicBezTo>
                <a:cubicBezTo>
                  <a:pt x="6187" y="11494"/>
                  <a:pt x="6379" y="9314"/>
                  <a:pt x="7846" y="7866"/>
                </a:cubicBezTo>
                <a:cubicBezTo>
                  <a:pt x="8674" y="7049"/>
                  <a:pt x="9641" y="6632"/>
                  <a:pt x="10648" y="6630"/>
                </a:cubicBezTo>
                <a:close/>
              </a:path>
            </a:pathLst>
          </a:custGeom>
          <a:ln w="12700">
            <a:miter lim="400000"/>
          </a:ln>
        </p:spPr>
      </p:pic>
      <p:sp>
        <p:nvSpPr>
          <p:cNvPr id="16" name="Oval 15">
            <a:extLst>
              <a:ext uri="{FF2B5EF4-FFF2-40B4-BE49-F238E27FC236}">
                <a16:creationId xmlns:a16="http://schemas.microsoft.com/office/drawing/2014/main" id="{2F48F8E2-1D6D-2F43-B832-8127680FB12C}"/>
              </a:ext>
            </a:extLst>
          </p:cNvPr>
          <p:cNvSpPr/>
          <p:nvPr/>
        </p:nvSpPr>
        <p:spPr>
          <a:xfrm>
            <a:off x="6340797" y="5069443"/>
            <a:ext cx="311889" cy="3118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Poppins" panose="00000500000000000000" pitchFamily="2" charset="0"/>
              <a:cs typeface="Poppins" panose="00000500000000000000" pitchFamily="2" charset="0"/>
            </a:endParaRPr>
          </a:p>
        </p:txBody>
      </p:sp>
      <p:sp>
        <p:nvSpPr>
          <p:cNvPr id="17" name="Oval 16">
            <a:extLst>
              <a:ext uri="{FF2B5EF4-FFF2-40B4-BE49-F238E27FC236}">
                <a16:creationId xmlns:a16="http://schemas.microsoft.com/office/drawing/2014/main" id="{DC0EFD43-6578-4A44-A1E6-3D31998D32DF}"/>
              </a:ext>
            </a:extLst>
          </p:cNvPr>
          <p:cNvSpPr/>
          <p:nvPr/>
        </p:nvSpPr>
        <p:spPr>
          <a:xfrm>
            <a:off x="7151983" y="4658674"/>
            <a:ext cx="311889" cy="3118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Poppins" panose="00000500000000000000" pitchFamily="2" charset="0"/>
              <a:cs typeface="Poppins" panose="00000500000000000000" pitchFamily="2" charset="0"/>
            </a:endParaRPr>
          </a:p>
        </p:txBody>
      </p:sp>
      <p:grpSp>
        <p:nvGrpSpPr>
          <p:cNvPr id="5" name="Group 4">
            <a:extLst>
              <a:ext uri="{FF2B5EF4-FFF2-40B4-BE49-F238E27FC236}">
                <a16:creationId xmlns:a16="http://schemas.microsoft.com/office/drawing/2014/main" id="{1695C49C-C849-5343-A0A8-3640806E5387}"/>
              </a:ext>
            </a:extLst>
          </p:cNvPr>
          <p:cNvGrpSpPr/>
          <p:nvPr/>
        </p:nvGrpSpPr>
        <p:grpSpPr>
          <a:xfrm>
            <a:off x="7651649" y="3732524"/>
            <a:ext cx="3402163" cy="646331"/>
            <a:chOff x="7523061" y="4227452"/>
            <a:chExt cx="3402163" cy="646331"/>
          </a:xfrm>
        </p:grpSpPr>
        <p:sp>
          <p:nvSpPr>
            <p:cNvPr id="2" name="Oval 1">
              <a:extLst>
                <a:ext uri="{FF2B5EF4-FFF2-40B4-BE49-F238E27FC236}">
                  <a16:creationId xmlns:a16="http://schemas.microsoft.com/office/drawing/2014/main" id="{83292C81-7FE5-2746-B68E-46632C46AE27}"/>
                </a:ext>
              </a:extLst>
            </p:cNvPr>
            <p:cNvSpPr/>
            <p:nvPr/>
          </p:nvSpPr>
          <p:spPr>
            <a:xfrm>
              <a:off x="7523061" y="4365991"/>
              <a:ext cx="311889" cy="3118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Poppins" panose="00000500000000000000" pitchFamily="2" charset="0"/>
                <a:cs typeface="Poppins" panose="00000500000000000000" pitchFamily="2" charset="0"/>
              </a:endParaRPr>
            </a:p>
          </p:txBody>
        </p:sp>
        <p:cxnSp>
          <p:nvCxnSpPr>
            <p:cNvPr id="8" name="Straight Arrow Connector 7">
              <a:extLst>
                <a:ext uri="{FF2B5EF4-FFF2-40B4-BE49-F238E27FC236}">
                  <a16:creationId xmlns:a16="http://schemas.microsoft.com/office/drawing/2014/main" id="{003089FA-E09D-4EF5-A128-080A71A3A348}"/>
                </a:ext>
              </a:extLst>
            </p:cNvPr>
            <p:cNvCxnSpPr>
              <a:cxnSpLocks/>
            </p:cNvCxnSpPr>
            <p:nvPr/>
          </p:nvCxnSpPr>
          <p:spPr>
            <a:xfrm flipH="1">
              <a:off x="7894139" y="4550618"/>
              <a:ext cx="1855168" cy="1"/>
            </a:xfrm>
            <a:prstGeom prst="straightConnector1">
              <a:avLst/>
            </a:prstGeom>
            <a:ln w="57150">
              <a:solidFill>
                <a:srgbClr val="0F3D56"/>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D94C836-C1FD-41E2-A478-2890417D6449}"/>
                </a:ext>
              </a:extLst>
            </p:cNvPr>
            <p:cNvSpPr txBox="1"/>
            <p:nvPr/>
          </p:nvSpPr>
          <p:spPr>
            <a:xfrm>
              <a:off x="9500461" y="4227452"/>
              <a:ext cx="1424763" cy="646331"/>
            </a:xfrm>
            <a:prstGeom prst="rect">
              <a:avLst/>
            </a:prstGeom>
            <a:noFill/>
          </p:spPr>
          <p:txBody>
            <a:bodyPr wrap="square" rtlCol="0">
              <a:spAutoFit/>
            </a:bodyPr>
            <a:lstStyle/>
            <a:p>
              <a:pPr algn="ctr"/>
              <a:r>
                <a:rPr lang="en-GB">
                  <a:solidFill>
                    <a:srgbClr val="0F3D56"/>
                  </a:solidFill>
                  <a:latin typeface="Poppins" panose="00000500000000000000" pitchFamily="2" charset="0"/>
                  <a:cs typeface="Poppins" panose="00000500000000000000" pitchFamily="2" charset="0"/>
                </a:rPr>
                <a:t>Actual position</a:t>
              </a:r>
            </a:p>
          </p:txBody>
        </p:sp>
      </p:grpSp>
      <p:sp>
        <p:nvSpPr>
          <p:cNvPr id="12" name="TextBox 11">
            <a:extLst>
              <a:ext uri="{FF2B5EF4-FFF2-40B4-BE49-F238E27FC236}">
                <a16:creationId xmlns:a16="http://schemas.microsoft.com/office/drawing/2014/main" id="{3FC7F9A1-9280-8F48-A91A-3B779D9D4504}"/>
              </a:ext>
            </a:extLst>
          </p:cNvPr>
          <p:cNvSpPr txBox="1"/>
          <p:nvPr/>
        </p:nvSpPr>
        <p:spPr>
          <a:xfrm>
            <a:off x="3044941" y="280860"/>
            <a:ext cx="5905812" cy="646331"/>
          </a:xfrm>
          <a:prstGeom prst="rect">
            <a:avLst/>
          </a:prstGeom>
          <a:noFill/>
        </p:spPr>
        <p:txBody>
          <a:bodyPr wrap="square" rtlCol="0">
            <a:spAutoFit/>
          </a:bodyPr>
          <a:lstStyle/>
          <a:p>
            <a:pPr algn="ctr"/>
            <a:r>
              <a:rPr lang="en-US" sz="3600" b="1">
                <a:solidFill>
                  <a:srgbClr val="0D3E56"/>
                </a:solidFill>
                <a:latin typeface="Poppins" panose="00000500000000000000" pitchFamily="2" charset="0"/>
                <a:cs typeface="Poppins" panose="00000500000000000000" pitchFamily="2" charset="0"/>
              </a:rPr>
              <a:t>C-me Report Graphs</a:t>
            </a:r>
          </a:p>
        </p:txBody>
      </p:sp>
      <p:pic>
        <p:nvPicPr>
          <p:cNvPr id="6" name="Picture 5" descr="Graphical user interface, text, application, email&#10;&#10;Description automatically generated">
            <a:extLst>
              <a:ext uri="{FF2B5EF4-FFF2-40B4-BE49-F238E27FC236}">
                <a16:creationId xmlns:a16="http://schemas.microsoft.com/office/drawing/2014/main" id="{15FDF9C0-EE07-CF50-07F7-56AE4EBD0CE0}"/>
              </a:ext>
            </a:extLst>
          </p:cNvPr>
          <p:cNvPicPr>
            <a:picLocks noChangeAspect="1"/>
          </p:cNvPicPr>
          <p:nvPr/>
        </p:nvPicPr>
        <p:blipFill rotWithShape="1">
          <a:blip r:embed="rId4">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pic>
        <p:nvPicPr>
          <p:cNvPr id="4" name="Picture 3" descr="Logo, icon&#10;&#10;Description automatically generated with medium confidence">
            <a:extLst>
              <a:ext uri="{FF2B5EF4-FFF2-40B4-BE49-F238E27FC236}">
                <a16:creationId xmlns:a16="http://schemas.microsoft.com/office/drawing/2014/main" id="{D2DF795A-ED83-3FB3-19AC-EFFCB290AD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90717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Picture 5">
            <a:extLst>
              <a:ext uri="{FF2B5EF4-FFF2-40B4-BE49-F238E27FC236}">
                <a16:creationId xmlns:a16="http://schemas.microsoft.com/office/drawing/2014/main" id="{460C5471-5B99-0545-868E-33933FF9AC6E}"/>
              </a:ext>
            </a:extLst>
          </p:cNvPr>
          <p:cNvPicPr>
            <a:picLocks noChangeAspect="1"/>
          </p:cNvPicPr>
          <p:nvPr/>
        </p:nvPicPr>
        <p:blipFill>
          <a:blip r:embed="rId3"/>
          <a:srcRect l="994" t="999" r="952" b="999"/>
          <a:stretch>
            <a:fillRect/>
          </a:stretch>
        </p:blipFill>
        <p:spPr>
          <a:xfrm>
            <a:off x="3937068" y="1471778"/>
            <a:ext cx="4523926" cy="4521493"/>
          </a:xfrm>
          <a:custGeom>
            <a:avLst/>
            <a:gdLst/>
            <a:ahLst/>
            <a:cxnLst>
              <a:cxn ang="0">
                <a:pos x="wd2" y="hd2"/>
              </a:cxn>
              <a:cxn ang="5400000">
                <a:pos x="wd2" y="hd2"/>
              </a:cxn>
              <a:cxn ang="10800000">
                <a:pos x="wd2" y="hd2"/>
              </a:cxn>
              <a:cxn ang="16200000">
                <a:pos x="wd2" y="hd2"/>
              </a:cxn>
            </a:cxnLst>
            <a:rect l="0" t="0" r="r" b="b"/>
            <a:pathLst>
              <a:path w="21374" h="21463" extrusionOk="0">
                <a:moveTo>
                  <a:pt x="10584" y="0"/>
                </a:moveTo>
                <a:cubicBezTo>
                  <a:pt x="7913" y="21"/>
                  <a:pt x="5224" y="1035"/>
                  <a:pt x="3121" y="3139"/>
                </a:cubicBezTo>
                <a:cubicBezTo>
                  <a:pt x="957" y="5303"/>
                  <a:pt x="-138" y="8175"/>
                  <a:pt x="14" y="11279"/>
                </a:cubicBezTo>
                <a:cubicBezTo>
                  <a:pt x="257" y="16231"/>
                  <a:pt x="3625" y="20210"/>
                  <a:pt x="8484" y="21290"/>
                </a:cubicBezTo>
                <a:cubicBezTo>
                  <a:pt x="9745" y="21570"/>
                  <a:pt x="12287" y="21500"/>
                  <a:pt x="13482" y="21153"/>
                </a:cubicBezTo>
                <a:cubicBezTo>
                  <a:pt x="17367" y="20024"/>
                  <a:pt x="20095" y="17252"/>
                  <a:pt x="21095" y="13412"/>
                </a:cubicBezTo>
                <a:cubicBezTo>
                  <a:pt x="21367" y="12371"/>
                  <a:pt x="21462" y="10161"/>
                  <a:pt x="21284" y="9044"/>
                </a:cubicBezTo>
                <a:cubicBezTo>
                  <a:pt x="21122" y="8029"/>
                  <a:pt x="20744" y="6832"/>
                  <a:pt x="20307" y="5959"/>
                </a:cubicBezTo>
                <a:cubicBezTo>
                  <a:pt x="18357" y="2059"/>
                  <a:pt x="14488" y="-30"/>
                  <a:pt x="10584" y="0"/>
                </a:cubicBezTo>
                <a:close/>
                <a:moveTo>
                  <a:pt x="10648" y="6630"/>
                </a:moveTo>
                <a:cubicBezTo>
                  <a:pt x="11252" y="6629"/>
                  <a:pt x="11869" y="6777"/>
                  <a:pt x="12480" y="7079"/>
                </a:cubicBezTo>
                <a:cubicBezTo>
                  <a:pt x="13958" y="7810"/>
                  <a:pt x="14775" y="9107"/>
                  <a:pt x="14778" y="10732"/>
                </a:cubicBezTo>
                <a:cubicBezTo>
                  <a:pt x="14782" y="12351"/>
                  <a:pt x="13922" y="13743"/>
                  <a:pt x="12487" y="14444"/>
                </a:cubicBezTo>
                <a:cubicBezTo>
                  <a:pt x="10663" y="15334"/>
                  <a:pt x="8580" y="14804"/>
                  <a:pt x="7383" y="13148"/>
                </a:cubicBezTo>
                <a:cubicBezTo>
                  <a:pt x="6187" y="11494"/>
                  <a:pt x="6379" y="9314"/>
                  <a:pt x="7846" y="7866"/>
                </a:cubicBezTo>
                <a:cubicBezTo>
                  <a:pt x="8674" y="7049"/>
                  <a:pt x="9641" y="6632"/>
                  <a:pt x="10648" y="6630"/>
                </a:cubicBezTo>
                <a:close/>
              </a:path>
            </a:pathLst>
          </a:custGeom>
          <a:ln w="12700">
            <a:miter lim="400000"/>
          </a:ln>
        </p:spPr>
      </p:pic>
      <p:sp>
        <p:nvSpPr>
          <p:cNvPr id="16" name="Oval 15">
            <a:extLst>
              <a:ext uri="{FF2B5EF4-FFF2-40B4-BE49-F238E27FC236}">
                <a16:creationId xmlns:a16="http://schemas.microsoft.com/office/drawing/2014/main" id="{2F48F8E2-1D6D-2F43-B832-8127680FB12C}"/>
              </a:ext>
            </a:extLst>
          </p:cNvPr>
          <p:cNvSpPr/>
          <p:nvPr/>
        </p:nvSpPr>
        <p:spPr>
          <a:xfrm>
            <a:off x="7268544" y="2531615"/>
            <a:ext cx="311889" cy="3118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8265B"/>
              </a:solidFill>
              <a:effectLst/>
              <a:uLnTx/>
              <a:uFillTx/>
              <a:latin typeface="Poppins" panose="00000500000000000000" pitchFamily="2" charset="0"/>
              <a:ea typeface="+mn-ea"/>
              <a:cs typeface="Poppins" panose="00000500000000000000" pitchFamily="2" charset="0"/>
            </a:endParaRPr>
          </a:p>
        </p:txBody>
      </p:sp>
      <p:sp>
        <p:nvSpPr>
          <p:cNvPr id="17" name="Oval 16">
            <a:extLst>
              <a:ext uri="{FF2B5EF4-FFF2-40B4-BE49-F238E27FC236}">
                <a16:creationId xmlns:a16="http://schemas.microsoft.com/office/drawing/2014/main" id="{DC0EFD43-6578-4A44-A1E6-3D31998D32DF}"/>
              </a:ext>
            </a:extLst>
          </p:cNvPr>
          <p:cNvSpPr/>
          <p:nvPr/>
        </p:nvSpPr>
        <p:spPr>
          <a:xfrm>
            <a:off x="7584245" y="2214732"/>
            <a:ext cx="311889" cy="3118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8265B"/>
              </a:solidFill>
              <a:effectLst/>
              <a:uLnTx/>
              <a:uFillTx/>
              <a:latin typeface="Poppins" panose="00000500000000000000" pitchFamily="2" charset="0"/>
              <a:ea typeface="+mn-ea"/>
              <a:cs typeface="Poppins" panose="00000500000000000000" pitchFamily="2" charset="0"/>
            </a:endParaRPr>
          </a:p>
        </p:txBody>
      </p:sp>
      <p:sp>
        <p:nvSpPr>
          <p:cNvPr id="12" name="TextBox 11">
            <a:extLst>
              <a:ext uri="{FF2B5EF4-FFF2-40B4-BE49-F238E27FC236}">
                <a16:creationId xmlns:a16="http://schemas.microsoft.com/office/drawing/2014/main" id="{3FC7F9A1-9280-8F48-A91A-3B779D9D4504}"/>
              </a:ext>
            </a:extLst>
          </p:cNvPr>
          <p:cNvSpPr txBox="1"/>
          <p:nvPr/>
        </p:nvSpPr>
        <p:spPr>
          <a:xfrm>
            <a:off x="3428399" y="539788"/>
            <a:ext cx="5905812"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8265B"/>
                </a:solidFill>
                <a:effectLst/>
                <a:uLnTx/>
                <a:uFillTx/>
                <a:latin typeface="Poppins" panose="00000500000000000000" pitchFamily="2" charset="0"/>
                <a:ea typeface="+mn-ea"/>
                <a:cs typeface="Poppins" panose="00000500000000000000" pitchFamily="2" charset="0"/>
              </a:rPr>
              <a:t>C-me Report Graphs</a:t>
            </a:r>
          </a:p>
        </p:txBody>
      </p:sp>
      <p:sp>
        <p:nvSpPr>
          <p:cNvPr id="14" name="Oval 13">
            <a:extLst>
              <a:ext uri="{FF2B5EF4-FFF2-40B4-BE49-F238E27FC236}">
                <a16:creationId xmlns:a16="http://schemas.microsoft.com/office/drawing/2014/main" id="{13F536CE-CB3A-B94A-8958-89B1C5100F2A}"/>
              </a:ext>
            </a:extLst>
          </p:cNvPr>
          <p:cNvSpPr/>
          <p:nvPr/>
        </p:nvSpPr>
        <p:spPr>
          <a:xfrm>
            <a:off x="6935443" y="2843504"/>
            <a:ext cx="311889" cy="3118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8265B"/>
              </a:solidFill>
              <a:effectLst/>
              <a:uLnTx/>
              <a:uFillTx/>
              <a:latin typeface="Poppins" panose="00000500000000000000" pitchFamily="2" charset="0"/>
              <a:ea typeface="+mn-ea"/>
              <a:cs typeface="Poppins" panose="00000500000000000000" pitchFamily="2" charset="0"/>
            </a:endParaRPr>
          </a:p>
        </p:txBody>
      </p:sp>
      <p:sp>
        <p:nvSpPr>
          <p:cNvPr id="2" name="TextBox 1">
            <a:extLst>
              <a:ext uri="{FF2B5EF4-FFF2-40B4-BE49-F238E27FC236}">
                <a16:creationId xmlns:a16="http://schemas.microsoft.com/office/drawing/2014/main" id="{3BFC655C-6769-43A0-BE3D-11B4F5259E4D}"/>
              </a:ext>
            </a:extLst>
          </p:cNvPr>
          <p:cNvSpPr txBox="1"/>
          <p:nvPr/>
        </p:nvSpPr>
        <p:spPr>
          <a:xfrm>
            <a:off x="0" y="6596390"/>
            <a:ext cx="3610154" cy="430887"/>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28265B"/>
                </a:solidFill>
                <a:effectLst/>
                <a:uLnTx/>
                <a:uFillTx/>
                <a:latin typeface="Poppins" panose="00000500000000000000" pitchFamily="2" charset="0"/>
                <a:ea typeface="+mn-ea"/>
                <a:cs typeface="Poppins" panose="00000500000000000000" pitchFamily="2" charset="0"/>
              </a:rPr>
              <a:t>©2021 Colour Preferences Ltd | www.colour-profiling.com</a:t>
            </a:r>
          </a:p>
        </p:txBody>
      </p:sp>
      <p:sp>
        <p:nvSpPr>
          <p:cNvPr id="21" name="Oval 20">
            <a:extLst>
              <a:ext uri="{FF2B5EF4-FFF2-40B4-BE49-F238E27FC236}">
                <a16:creationId xmlns:a16="http://schemas.microsoft.com/office/drawing/2014/main" id="{165999EE-B6F2-4249-896E-DA9103728275}"/>
              </a:ext>
            </a:extLst>
          </p:cNvPr>
          <p:cNvSpPr/>
          <p:nvPr/>
        </p:nvSpPr>
        <p:spPr>
          <a:xfrm rot="5563012">
            <a:off x="6526036" y="3162707"/>
            <a:ext cx="354618" cy="354618"/>
          </a:xfrm>
          <a:prstGeom prst="ellipse">
            <a:avLst/>
          </a:prstGeom>
          <a:gradFill flip="none" rotWithShape="1">
            <a:gsLst>
              <a:gs pos="51000">
                <a:srgbClr val="FF0000"/>
              </a:gs>
              <a:gs pos="51000">
                <a:schemeClr val="accent1">
                  <a:lumMod val="45000"/>
                  <a:lumOff val="55000"/>
                </a:schemeClr>
              </a:gs>
              <a:gs pos="51000">
                <a:srgbClr val="00B050"/>
              </a:gs>
              <a:gs pos="52000">
                <a:srgbClr val="00B050"/>
              </a:gs>
            </a:gsLst>
            <a:lin ang="2700000" scaled="1"/>
            <a:tileRect/>
          </a:gra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8265B"/>
              </a:solidFill>
              <a:effectLst/>
              <a:uLnTx/>
              <a:uFillTx/>
              <a:latin typeface="Poppins" panose="00000500000000000000" pitchFamily="2" charset="0"/>
              <a:ea typeface="+mn-ea"/>
              <a:cs typeface="Poppins" panose="00000500000000000000" pitchFamily="2" charset="0"/>
            </a:endParaRPr>
          </a:p>
        </p:txBody>
      </p:sp>
      <p:sp>
        <p:nvSpPr>
          <p:cNvPr id="24" name="Oval 23">
            <a:extLst>
              <a:ext uri="{FF2B5EF4-FFF2-40B4-BE49-F238E27FC236}">
                <a16:creationId xmlns:a16="http://schemas.microsoft.com/office/drawing/2014/main" id="{05021B3E-5A7E-AA47-AF52-4DB1DF5D1740}"/>
              </a:ext>
            </a:extLst>
          </p:cNvPr>
          <p:cNvSpPr/>
          <p:nvPr/>
        </p:nvSpPr>
        <p:spPr>
          <a:xfrm rot="5214017">
            <a:off x="5562733" y="4033494"/>
            <a:ext cx="354618" cy="354618"/>
          </a:xfrm>
          <a:prstGeom prst="ellipse">
            <a:avLst/>
          </a:prstGeom>
          <a:gradFill flip="none" rotWithShape="1">
            <a:gsLst>
              <a:gs pos="51000">
                <a:srgbClr val="FF0000"/>
              </a:gs>
              <a:gs pos="51000">
                <a:schemeClr val="accent1">
                  <a:lumMod val="45000"/>
                  <a:lumOff val="55000"/>
                </a:schemeClr>
              </a:gs>
              <a:gs pos="51000">
                <a:srgbClr val="00B050"/>
              </a:gs>
              <a:gs pos="52000">
                <a:srgbClr val="00B050"/>
              </a:gs>
            </a:gsLst>
            <a:lin ang="2700000" scaled="1"/>
            <a:tileRect/>
          </a:gra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8265B"/>
              </a:solidFill>
              <a:effectLst/>
              <a:uLnTx/>
              <a:uFillTx/>
              <a:latin typeface="Poppins" panose="00000500000000000000" pitchFamily="2" charset="0"/>
              <a:ea typeface="+mn-ea"/>
              <a:cs typeface="Poppins" panose="00000500000000000000" pitchFamily="2" charset="0"/>
            </a:endParaRPr>
          </a:p>
        </p:txBody>
      </p:sp>
      <p:sp>
        <p:nvSpPr>
          <p:cNvPr id="26" name="Oval 25">
            <a:extLst>
              <a:ext uri="{FF2B5EF4-FFF2-40B4-BE49-F238E27FC236}">
                <a16:creationId xmlns:a16="http://schemas.microsoft.com/office/drawing/2014/main" id="{6895778E-DB6B-A148-A37E-290BF28F0FD8}"/>
              </a:ext>
            </a:extLst>
          </p:cNvPr>
          <p:cNvSpPr/>
          <p:nvPr/>
        </p:nvSpPr>
        <p:spPr>
          <a:xfrm>
            <a:off x="5572062" y="3124960"/>
            <a:ext cx="354618" cy="354618"/>
          </a:xfrm>
          <a:prstGeom prst="ellipse">
            <a:avLst/>
          </a:prstGeom>
          <a:gradFill flip="none" rotWithShape="1">
            <a:gsLst>
              <a:gs pos="49000">
                <a:srgbClr val="00B0F0"/>
              </a:gs>
              <a:gs pos="50000">
                <a:srgbClr val="FFFF00"/>
              </a:gs>
              <a:gs pos="49000">
                <a:srgbClr val="FFFF00"/>
              </a:gs>
              <a:gs pos="49000">
                <a:srgbClr val="00B0F0"/>
              </a:gs>
            </a:gsLst>
            <a:lin ang="2700000" scaled="1"/>
            <a:tileRect/>
          </a:gra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8265B"/>
              </a:solidFill>
              <a:effectLst/>
              <a:uLnTx/>
              <a:uFillTx/>
              <a:latin typeface="Poppins" panose="00000500000000000000" pitchFamily="2" charset="0"/>
              <a:ea typeface="+mn-ea"/>
              <a:cs typeface="Poppins" panose="00000500000000000000" pitchFamily="2" charset="0"/>
            </a:endParaRPr>
          </a:p>
        </p:txBody>
      </p:sp>
      <p:sp>
        <p:nvSpPr>
          <p:cNvPr id="27" name="Oval 26">
            <a:extLst>
              <a:ext uri="{FF2B5EF4-FFF2-40B4-BE49-F238E27FC236}">
                <a16:creationId xmlns:a16="http://schemas.microsoft.com/office/drawing/2014/main" id="{4F6D69F6-3EB4-2C46-B424-5803C54E1174}"/>
              </a:ext>
            </a:extLst>
          </p:cNvPr>
          <p:cNvSpPr/>
          <p:nvPr/>
        </p:nvSpPr>
        <p:spPr>
          <a:xfrm>
            <a:off x="6485095" y="4024165"/>
            <a:ext cx="354618" cy="354618"/>
          </a:xfrm>
          <a:prstGeom prst="ellipse">
            <a:avLst/>
          </a:prstGeom>
          <a:gradFill flip="none" rotWithShape="1">
            <a:gsLst>
              <a:gs pos="49000">
                <a:srgbClr val="00B0F0"/>
              </a:gs>
              <a:gs pos="50000">
                <a:srgbClr val="FFFF00"/>
              </a:gs>
              <a:gs pos="49000">
                <a:srgbClr val="FFFF00"/>
              </a:gs>
              <a:gs pos="49000">
                <a:srgbClr val="00B0F0"/>
              </a:gs>
            </a:gsLst>
            <a:lin ang="2700000" scaled="1"/>
            <a:tileRect/>
          </a:gra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8265B"/>
              </a:solidFill>
              <a:effectLst/>
              <a:uLnTx/>
              <a:uFillTx/>
              <a:latin typeface="Poppins" panose="00000500000000000000" pitchFamily="2" charset="0"/>
              <a:ea typeface="+mn-ea"/>
              <a:cs typeface="Poppins" panose="00000500000000000000" pitchFamily="2" charset="0"/>
            </a:endParaRPr>
          </a:p>
        </p:txBody>
      </p:sp>
      <p:pic>
        <p:nvPicPr>
          <p:cNvPr id="5" name="Picture 4" descr="Graphical user interface, text, application, email&#10;&#10;Description automatically generated">
            <a:extLst>
              <a:ext uri="{FF2B5EF4-FFF2-40B4-BE49-F238E27FC236}">
                <a16:creationId xmlns:a16="http://schemas.microsoft.com/office/drawing/2014/main" id="{D5C48FE4-950F-8916-B16F-C5DB824A3C0D}"/>
              </a:ext>
            </a:extLst>
          </p:cNvPr>
          <p:cNvPicPr>
            <a:picLocks noChangeAspect="1"/>
          </p:cNvPicPr>
          <p:nvPr/>
        </p:nvPicPr>
        <p:blipFill rotWithShape="1">
          <a:blip r:embed="rId4">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pic>
        <p:nvPicPr>
          <p:cNvPr id="4" name="Picture 3" descr="Logo, icon&#10;&#10;Description automatically generated with medium confidence">
            <a:extLst>
              <a:ext uri="{FF2B5EF4-FFF2-40B4-BE49-F238E27FC236}">
                <a16:creationId xmlns:a16="http://schemas.microsoft.com/office/drawing/2014/main" id="{72E7AAE8-9C3E-1CD0-FF17-C24DEBADD4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236083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P spid="21" grpId="0" animBg="1"/>
      <p:bldP spid="24" grpId="0" animBg="1"/>
      <p:bldP spid="26" grpId="0" animBg="1"/>
      <p:bldP spid="2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B764C6-26E2-7744-B07A-F58044F5E6CC}"/>
              </a:ext>
            </a:extLst>
          </p:cNvPr>
          <p:cNvSpPr/>
          <p:nvPr/>
        </p:nvSpPr>
        <p:spPr>
          <a:xfrm rot="21270023">
            <a:off x="-193184" y="1880062"/>
            <a:ext cx="12569731" cy="2930035"/>
          </a:xfrm>
          <a:prstGeom prst="rect">
            <a:avLst/>
          </a:prstGeom>
          <a:gradFill>
            <a:gsLst>
              <a:gs pos="0">
                <a:srgbClr val="18AAE2"/>
              </a:gs>
              <a:gs pos="100000">
                <a:srgbClr val="92D050">
                  <a:alpha val="64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2" name="TextBox 10"/>
          <p:cNvSpPr txBox="1"/>
          <p:nvPr/>
        </p:nvSpPr>
        <p:spPr>
          <a:xfrm>
            <a:off x="4350891" y="2990895"/>
            <a:ext cx="3515330" cy="1433685"/>
          </a:xfrm>
          <a:prstGeom prst="rect">
            <a:avLst/>
          </a:prstGeom>
          <a:ln w="12700">
            <a:miter lim="400000"/>
          </a:ln>
          <a:extLst>
            <a:ext uri="{C572A759-6A51-4108-AA02-DFA0A04FC94B}">
              <ma14:wrappingTextBoxFlag xmlns:ma14="http://schemas.microsoft.com/office/mac/drawingml/2011/main" xmlns="" val="1"/>
            </a:ext>
          </a:extLst>
        </p:spPr>
        <p:txBody>
          <a:bodyPr wrap="square" lIns="24110" tIns="24110" rIns="24110" bIns="24110" anchor="t">
            <a:spAutoFit/>
          </a:bodyPr>
          <a:lstStyle>
            <a:lvl1pPr defTabSz="321468">
              <a:defRPr sz="3000" b="1">
                <a:solidFill>
                  <a:srgbClr val="0D3E56"/>
                </a:solidFill>
                <a:latin typeface="Franklin Gothic Medium"/>
                <a:ea typeface="Franklin Gothic Medium"/>
                <a:cs typeface="Franklin Gothic Medium"/>
                <a:sym typeface="Franklin Gothic Medium"/>
              </a:defRPr>
            </a:lvl1pPr>
          </a:lstStyle>
          <a:p>
            <a:pPr marL="0" marR="0" lvl="0" indent="0" algn="l" defTabSz="321468" rtl="0" eaLnBrk="1" fontAlgn="auto" latinLnBrk="0" hangingPunct="1">
              <a:lnSpc>
                <a:spcPct val="100000"/>
              </a:lnSpc>
              <a:spcBef>
                <a:spcPts val="0"/>
              </a:spcBef>
              <a:spcAft>
                <a:spcPts val="0"/>
              </a:spcAft>
              <a:buClrTx/>
              <a:buSzTx/>
              <a:buFontTx/>
              <a:buNone/>
              <a:tabLst/>
              <a:defRPr/>
            </a:pPr>
            <a:r>
              <a:rPr kumimoji="0" lang="en-GB" sz="4500" b="1"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rPr>
              <a:t>Break Time</a:t>
            </a:r>
          </a:p>
          <a:p>
            <a:pPr marL="0" marR="0" lvl="0" indent="0" algn="l" defTabSz="321468" rtl="0" eaLnBrk="1" fontAlgn="auto" latinLnBrk="0" hangingPunct="1">
              <a:lnSpc>
                <a:spcPct val="100000"/>
              </a:lnSpc>
              <a:spcBef>
                <a:spcPts val="0"/>
              </a:spcBef>
              <a:spcAft>
                <a:spcPts val="0"/>
              </a:spcAft>
              <a:buClrTx/>
              <a:buSzTx/>
              <a:buFontTx/>
              <a:buNone/>
              <a:tabLst/>
              <a:defRPr/>
            </a:pPr>
            <a:endParaRPr kumimoji="0" lang="en-GB" sz="4500" b="1"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sym typeface="Franklin Gothic Medium"/>
            </a:endParaRPr>
          </a:p>
        </p:txBody>
      </p:sp>
      <p:pic>
        <p:nvPicPr>
          <p:cNvPr id="3" name="Picture 2" descr="Logo, icon&#10;&#10;Description automatically generated with medium confidence">
            <a:extLst>
              <a:ext uri="{FF2B5EF4-FFF2-40B4-BE49-F238E27FC236}">
                <a16:creationId xmlns:a16="http://schemas.microsoft.com/office/drawing/2014/main" id="{4C5519E4-D0E2-7BF6-656E-118D048683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40293664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38D44D-4B8C-1786-BC34-ED3014A1B763}"/>
              </a:ext>
            </a:extLst>
          </p:cNvPr>
          <p:cNvSpPr/>
          <p:nvPr/>
        </p:nvSpPr>
        <p:spPr>
          <a:xfrm>
            <a:off x="0" y="1515545"/>
            <a:ext cx="12192001" cy="3430599"/>
          </a:xfrm>
          <a:prstGeom prst="rect">
            <a:avLst/>
          </a:prstGeom>
          <a:gradFill>
            <a:gsLst>
              <a:gs pos="0">
                <a:srgbClr val="FDC30D">
                  <a:alpha val="75000"/>
                </a:srgbClr>
              </a:gs>
              <a:gs pos="100000">
                <a:srgbClr val="A6CF2A"/>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5AD622D-15F5-42EA-B42E-8C0FB1A58A9D}"/>
              </a:ext>
            </a:extLst>
          </p:cNvPr>
          <p:cNvSpPr/>
          <p:nvPr/>
        </p:nvSpPr>
        <p:spPr>
          <a:xfrm>
            <a:off x="2169364" y="1855709"/>
            <a:ext cx="6674190" cy="707886"/>
          </a:xfrm>
          <a:prstGeom prst="rect">
            <a:avLst/>
          </a:prstGeom>
        </p:spPr>
        <p:txBody>
          <a:bodyPr wrap="square">
            <a:spAutoFit/>
          </a:bodyPr>
          <a:lstStyle/>
          <a:p>
            <a:r>
              <a:rPr lang="en-GB" sz="4000" b="1">
                <a:solidFill>
                  <a:srgbClr val="28265B"/>
                </a:solidFill>
                <a:latin typeface="Poppins" panose="00000500000000000000" pitchFamily="2" charset="0"/>
                <a:cs typeface="Poppins" panose="00000500000000000000" pitchFamily="2" charset="0"/>
              </a:rPr>
              <a:t>Exploring your report:</a:t>
            </a:r>
          </a:p>
        </p:txBody>
      </p:sp>
      <p:sp>
        <p:nvSpPr>
          <p:cNvPr id="9" name="TextBox 8">
            <a:extLst>
              <a:ext uri="{FF2B5EF4-FFF2-40B4-BE49-F238E27FC236}">
                <a16:creationId xmlns:a16="http://schemas.microsoft.com/office/drawing/2014/main" id="{98398047-6233-49E6-852B-7B19E4FD0475}"/>
              </a:ext>
            </a:extLst>
          </p:cNvPr>
          <p:cNvSpPr txBox="1"/>
          <p:nvPr/>
        </p:nvSpPr>
        <p:spPr>
          <a:xfrm>
            <a:off x="2169364" y="2799786"/>
            <a:ext cx="8439272" cy="1292662"/>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3000">
                <a:solidFill>
                  <a:srgbClr val="28265B"/>
                </a:solidFill>
                <a:latin typeface="Poppins" panose="00000500000000000000" pitchFamily="2" charset="0"/>
                <a:cs typeface="Poppins" panose="00000500000000000000" pitchFamily="2" charset="0"/>
              </a:rPr>
              <a:t>Explore, Filter, Share</a:t>
            </a:r>
          </a:p>
          <a:p>
            <a:endParaRPr lang="en-US">
              <a:solidFill>
                <a:srgbClr val="28265B"/>
              </a:solidFill>
              <a:latin typeface="Poppins" panose="00000500000000000000" pitchFamily="2" charset="0"/>
              <a:cs typeface="Poppins" panose="00000500000000000000" pitchFamily="2" charset="0"/>
            </a:endParaRPr>
          </a:p>
          <a:p>
            <a:pPr marL="457200" indent="-457200">
              <a:buFont typeface="Arial" panose="020B0604020202020204" pitchFamily="34" charset="0"/>
              <a:buChar char="•"/>
            </a:pPr>
            <a:r>
              <a:rPr lang="en-US" sz="3000">
                <a:solidFill>
                  <a:srgbClr val="28265B"/>
                </a:solidFill>
                <a:latin typeface="Poppins" panose="00000500000000000000" pitchFamily="2" charset="0"/>
                <a:cs typeface="Poppins" panose="00000500000000000000" pitchFamily="2" charset="0"/>
              </a:rPr>
              <a:t>Stop, Start, Continue</a:t>
            </a:r>
          </a:p>
        </p:txBody>
      </p:sp>
      <p:pic>
        <p:nvPicPr>
          <p:cNvPr id="2" name="Picture 1" descr="Graphical user interface, text, application, email&#10;&#10;Description automatically generated">
            <a:extLst>
              <a:ext uri="{FF2B5EF4-FFF2-40B4-BE49-F238E27FC236}">
                <a16:creationId xmlns:a16="http://schemas.microsoft.com/office/drawing/2014/main" id="{8C56EB34-B107-29AB-9B47-6191C905C4C5}"/>
              </a:ext>
            </a:extLst>
          </p:cNvPr>
          <p:cNvPicPr>
            <a:picLocks noChangeAspect="1"/>
          </p:cNvPicPr>
          <p:nvPr/>
        </p:nvPicPr>
        <p:blipFill rotWithShape="1">
          <a:blip r:embed="rId3">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pic>
        <p:nvPicPr>
          <p:cNvPr id="5" name="Picture 4" descr="Logo, icon&#10;&#10;Description automatically generated with medium confidence">
            <a:extLst>
              <a:ext uri="{FF2B5EF4-FFF2-40B4-BE49-F238E27FC236}">
                <a16:creationId xmlns:a16="http://schemas.microsoft.com/office/drawing/2014/main" id="{8993A650-2AC9-D783-130D-ABC26CFC10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44956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4161FA3-200C-9C43-9281-796D20A64483}"/>
              </a:ext>
            </a:extLst>
          </p:cNvPr>
          <p:cNvSpPr txBox="1"/>
          <p:nvPr/>
        </p:nvSpPr>
        <p:spPr>
          <a:xfrm>
            <a:off x="3133165" y="424313"/>
            <a:ext cx="7826187" cy="707886"/>
          </a:xfrm>
          <a:prstGeom prst="rect">
            <a:avLst/>
          </a:prstGeom>
          <a:noFill/>
        </p:spPr>
        <p:txBody>
          <a:bodyPr wrap="square" rtlCol="0">
            <a:spAutoFit/>
          </a:bodyPr>
          <a:lstStyle/>
          <a:p>
            <a:r>
              <a:rPr lang="en-US" sz="4000" b="1">
                <a:solidFill>
                  <a:srgbClr val="28265B"/>
                </a:solidFill>
                <a:latin typeface="Poppins" panose="00000500000000000000" pitchFamily="2" charset="0"/>
                <a:cs typeface="Poppins" panose="00000500000000000000" pitchFamily="2" charset="0"/>
              </a:rPr>
              <a:t>Your Profile: Exercise 1</a:t>
            </a:r>
          </a:p>
        </p:txBody>
      </p:sp>
      <p:sp>
        <p:nvSpPr>
          <p:cNvPr id="17" name="TextBox 16">
            <a:extLst>
              <a:ext uri="{FF2B5EF4-FFF2-40B4-BE49-F238E27FC236}">
                <a16:creationId xmlns:a16="http://schemas.microsoft.com/office/drawing/2014/main" id="{9B595021-D3AF-42E8-A085-F45DE4F57069}"/>
              </a:ext>
            </a:extLst>
          </p:cNvPr>
          <p:cNvSpPr txBox="1"/>
          <p:nvPr/>
        </p:nvSpPr>
        <p:spPr>
          <a:xfrm>
            <a:off x="1116105" y="1297522"/>
            <a:ext cx="10421471" cy="5262979"/>
          </a:xfrm>
          <a:prstGeom prst="rect">
            <a:avLst/>
          </a:prstGeom>
          <a:noFill/>
        </p:spPr>
        <p:txBody>
          <a:bodyPr wrap="square" lIns="91440" tIns="45720" rIns="91440" bIns="45720" rtlCol="0" anchor="t">
            <a:spAutoFit/>
          </a:bodyPr>
          <a:lstStyle/>
          <a:p>
            <a:pPr marL="456565" lvl="1"/>
            <a:r>
              <a:rPr lang="en-US" sz="2400" dirty="0">
                <a:solidFill>
                  <a:srgbClr val="28265B"/>
                </a:solidFill>
                <a:latin typeface="Poppins" panose="00000500000000000000" pitchFamily="2" charset="0"/>
                <a:cs typeface="Poppins" panose="00000500000000000000" pitchFamily="2" charset="0"/>
              </a:rPr>
              <a:t>On your own: </a:t>
            </a:r>
            <a:r>
              <a:rPr lang="en-US" sz="2400" b="1" dirty="0">
                <a:solidFill>
                  <a:srgbClr val="28265B"/>
                </a:solidFill>
                <a:latin typeface="Poppins" panose="00000500000000000000" pitchFamily="2" charset="0"/>
                <a:cs typeface="Poppins" panose="00000500000000000000" pitchFamily="2" charset="0"/>
              </a:rPr>
              <a:t>Explore, Filter, Share</a:t>
            </a:r>
            <a:endParaRPr lang="en-US" dirty="0">
              <a:solidFill>
                <a:srgbClr val="28265B"/>
              </a:solidFill>
              <a:latin typeface="Poppins" panose="00000500000000000000" pitchFamily="2" charset="0"/>
              <a:cs typeface="Poppins" panose="00000500000000000000" pitchFamily="2" charset="0"/>
            </a:endParaRPr>
          </a:p>
          <a:p>
            <a:pPr marL="456565" lvl="1"/>
            <a:endParaRPr lang="en-US" sz="2400" dirty="0">
              <a:solidFill>
                <a:srgbClr val="28265B"/>
              </a:solidFill>
              <a:latin typeface="Poppins" panose="00000500000000000000" pitchFamily="2" charset="0"/>
              <a:cs typeface="Poppins" panose="00000500000000000000" pitchFamily="2" charset="0"/>
            </a:endParaRPr>
          </a:p>
          <a:p>
            <a:pPr marL="800100" lvl="1" indent="-342900">
              <a:buFont typeface="Arial" panose="020B0604020202020204" pitchFamily="34" charset="0"/>
              <a:buChar char="•"/>
            </a:pPr>
            <a:r>
              <a:rPr lang="en-US" sz="2400" dirty="0">
                <a:solidFill>
                  <a:srgbClr val="28265B"/>
                </a:solidFill>
                <a:latin typeface="Poppins" panose="00000500000000000000" pitchFamily="2" charset="0"/>
                <a:cs typeface="Poppins" panose="00000500000000000000" pitchFamily="2" charset="0"/>
              </a:rPr>
              <a:t>Read through and select 3 statements from each of the following sections:</a:t>
            </a:r>
          </a:p>
          <a:p>
            <a:pPr lvl="2" defTabSz="457200">
              <a:defRPr/>
            </a:pPr>
            <a:r>
              <a:rPr kumimoji="0" lang="en-US" sz="2400" b="0" i="0" u="none" strike="noStrike" kern="1200" cap="none" spc="0" normalizeH="0" baseline="0" noProof="0" dirty="0">
                <a:ln>
                  <a:noFill/>
                </a:ln>
                <a:solidFill>
                  <a:srgbClr val="28265B"/>
                </a:solidFill>
                <a:effectLst/>
                <a:uLnTx/>
                <a:uFillTx/>
                <a:latin typeface="Poppins" panose="00000500000000000000" pitchFamily="2" charset="0"/>
                <a:ea typeface="+mn-ea"/>
                <a:cs typeface="Poppins" panose="00000500000000000000" pitchFamily="2" charset="0"/>
              </a:rPr>
              <a:t>- Resilient Strengths</a:t>
            </a:r>
          </a:p>
          <a:p>
            <a:pPr lvl="2" defTabSz="457200">
              <a:defRPr/>
            </a:pPr>
            <a:r>
              <a:rPr kumimoji="0" lang="en-US" sz="2400" b="0" i="0" u="none" strike="noStrike" kern="1200" cap="none" spc="0" normalizeH="0" baseline="0" noProof="0" dirty="0">
                <a:ln>
                  <a:noFill/>
                </a:ln>
                <a:solidFill>
                  <a:srgbClr val="28265B"/>
                </a:solidFill>
                <a:effectLst/>
                <a:uLnTx/>
                <a:uFillTx/>
                <a:latin typeface="Poppins" panose="00000500000000000000" pitchFamily="2" charset="0"/>
                <a:ea typeface="+mn-ea"/>
                <a:cs typeface="Poppins" panose="00000500000000000000" pitchFamily="2" charset="0"/>
              </a:rPr>
              <a:t>- Team Contributions</a:t>
            </a:r>
          </a:p>
          <a:p>
            <a:pPr lvl="2" defTabSz="457200">
              <a:defRPr/>
            </a:pPr>
            <a:r>
              <a:rPr kumimoji="0" lang="en-US" sz="2400" b="0" i="0" u="none" strike="noStrike" kern="1200" cap="none" spc="0" normalizeH="0" baseline="0" noProof="0" dirty="0">
                <a:ln>
                  <a:noFill/>
                </a:ln>
                <a:solidFill>
                  <a:srgbClr val="28265B"/>
                </a:solidFill>
                <a:effectLst/>
                <a:uLnTx/>
                <a:uFillTx/>
                <a:latin typeface="Poppins" panose="00000500000000000000" pitchFamily="2" charset="0"/>
                <a:ea typeface="+mn-ea"/>
                <a:cs typeface="Poppins" panose="00000500000000000000" pitchFamily="2" charset="0"/>
              </a:rPr>
              <a:t>- Areas for Development</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28265B"/>
              </a:solidFill>
              <a:effectLst/>
              <a:uLnTx/>
              <a:uFillTx/>
              <a:latin typeface="Poppins" panose="00000500000000000000" pitchFamily="2" charset="0"/>
              <a:ea typeface="+mn-ea"/>
              <a:cs typeface="Poppins" panose="00000500000000000000" pitchFamily="2" charset="0"/>
            </a:endParaRPr>
          </a:p>
          <a:p>
            <a:pPr marL="799465" lvl="1" indent="-342900">
              <a:buFont typeface="Arial" panose="020B0604020202020204" pitchFamily="34" charset="0"/>
              <a:buChar char="•"/>
            </a:pPr>
            <a:r>
              <a:rPr lang="en-US" sz="2400">
                <a:solidFill>
                  <a:srgbClr val="28265B"/>
                </a:solidFill>
                <a:latin typeface="Poppins" panose="00000500000000000000" pitchFamily="2" charset="0"/>
                <a:cs typeface="Poppins" panose="00000500000000000000" pitchFamily="2" charset="0"/>
              </a:rPr>
              <a:t>What % accuracy would you give your report?</a:t>
            </a:r>
          </a:p>
          <a:p>
            <a:pPr marL="799465" lvl="1" indent="-342900">
              <a:buFont typeface="Arial" panose="020B0604020202020204" pitchFamily="34" charset="0"/>
              <a:buChar char="•"/>
            </a:pPr>
            <a:endParaRPr lang="en-US" sz="2400" dirty="0">
              <a:solidFill>
                <a:srgbClr val="28265B"/>
              </a:solidFill>
              <a:latin typeface="Poppins" panose="00000500000000000000" pitchFamily="2" charset="0"/>
              <a:cs typeface="Poppins" panose="00000500000000000000" pitchFamily="2" charset="0"/>
            </a:endParaRPr>
          </a:p>
          <a:p>
            <a:pPr marL="799465" lvl="1" indent="-342900">
              <a:buFont typeface="Arial" panose="020B0604020202020204" pitchFamily="34" charset="0"/>
              <a:buChar char="•"/>
            </a:pPr>
            <a:r>
              <a:rPr lang="en-US" sz="2400" dirty="0">
                <a:solidFill>
                  <a:srgbClr val="28265B"/>
                </a:solidFill>
                <a:latin typeface="Poppins" panose="00000500000000000000" pitchFamily="2" charset="0"/>
                <a:cs typeface="Poppins" panose="00000500000000000000" pitchFamily="2" charset="0"/>
              </a:rPr>
              <a:t>Which of your colours have a score of 23+ on your Adapted graph?</a:t>
            </a:r>
          </a:p>
          <a:p>
            <a:pPr marL="799465" lvl="1" indent="-342900">
              <a:buFont typeface="Arial" panose="020B0604020202020204" pitchFamily="34" charset="0"/>
              <a:buChar char="•"/>
            </a:pPr>
            <a:endParaRPr lang="en-US" sz="2400" dirty="0">
              <a:solidFill>
                <a:srgbClr val="28265B"/>
              </a:solidFill>
              <a:latin typeface="Poppins" panose="00000500000000000000" pitchFamily="2" charset="0"/>
              <a:cs typeface="Poppins" panose="00000500000000000000" pitchFamily="2" charset="0"/>
            </a:endParaRPr>
          </a:p>
          <a:p>
            <a:pPr marL="799465" lvl="1" indent="-342900">
              <a:buFont typeface="Arial" panose="020B0604020202020204" pitchFamily="34" charset="0"/>
              <a:buChar char="•"/>
            </a:pPr>
            <a:r>
              <a:rPr lang="en-US" sz="2400" dirty="0">
                <a:solidFill>
                  <a:srgbClr val="28265B"/>
                </a:solidFill>
                <a:latin typeface="Poppins" panose="00000500000000000000" pitchFamily="2" charset="0"/>
                <a:cs typeface="Poppins" panose="00000500000000000000" pitchFamily="2" charset="0"/>
              </a:rPr>
              <a:t>Please come back ready to share</a:t>
            </a:r>
            <a:endParaRPr lang="en-US" sz="1800" dirty="0">
              <a:solidFill>
                <a:srgbClr val="28265B"/>
              </a:solidFill>
              <a:latin typeface="Poppins" panose="00000500000000000000" pitchFamily="2" charset="0"/>
              <a:cs typeface="Poppins" panose="00000500000000000000" pitchFamily="2" charset="0"/>
            </a:endParaRPr>
          </a:p>
        </p:txBody>
      </p:sp>
      <p:pic>
        <p:nvPicPr>
          <p:cNvPr id="7" name="Picture 6" descr="Graphical user interface, text, application, email&#10;&#10;Description automatically generated">
            <a:extLst>
              <a:ext uri="{FF2B5EF4-FFF2-40B4-BE49-F238E27FC236}">
                <a16:creationId xmlns:a16="http://schemas.microsoft.com/office/drawing/2014/main" id="{B8A95F3F-71A7-47ED-85A8-92C8A6A22A50}"/>
              </a:ext>
            </a:extLst>
          </p:cNvPr>
          <p:cNvPicPr>
            <a:picLocks noChangeAspect="1"/>
          </p:cNvPicPr>
          <p:nvPr/>
        </p:nvPicPr>
        <p:blipFill rotWithShape="1">
          <a:blip r:embed="rId3">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pic>
        <p:nvPicPr>
          <p:cNvPr id="2" name="Picture 1" descr="Logo, icon&#10;&#10;Description automatically generated with medium confidence">
            <a:extLst>
              <a:ext uri="{FF2B5EF4-FFF2-40B4-BE49-F238E27FC236}">
                <a16:creationId xmlns:a16="http://schemas.microsoft.com/office/drawing/2014/main" id="{CBFBBBD1-E3A3-DF4D-5334-8D29C53542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31403417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02E033-7B12-8C32-C257-BEFCB18A0FAB}"/>
              </a:ext>
            </a:extLst>
          </p:cNvPr>
          <p:cNvSpPr/>
          <p:nvPr/>
        </p:nvSpPr>
        <p:spPr>
          <a:xfrm>
            <a:off x="0" y="1734671"/>
            <a:ext cx="12192001" cy="3993776"/>
          </a:xfrm>
          <a:prstGeom prst="rect">
            <a:avLst/>
          </a:prstGeom>
          <a:gradFill>
            <a:gsLst>
              <a:gs pos="0">
                <a:srgbClr val="FDC30D">
                  <a:alpha val="65882"/>
                </a:srgbClr>
              </a:gs>
              <a:gs pos="100000">
                <a:srgbClr val="E9482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D4161FA3-200C-9C43-9281-796D20A64483}"/>
              </a:ext>
            </a:extLst>
          </p:cNvPr>
          <p:cNvSpPr txBox="1"/>
          <p:nvPr/>
        </p:nvSpPr>
        <p:spPr>
          <a:xfrm>
            <a:off x="4514198" y="775610"/>
            <a:ext cx="4050004" cy="707886"/>
          </a:xfrm>
          <a:prstGeom prst="rect">
            <a:avLst/>
          </a:prstGeom>
          <a:noFill/>
        </p:spPr>
        <p:txBody>
          <a:bodyPr wrap="square" rtlCol="0">
            <a:spAutoFit/>
          </a:bodyPr>
          <a:lstStyle/>
          <a:p>
            <a:r>
              <a:rPr lang="en-US" sz="4000" b="1">
                <a:solidFill>
                  <a:srgbClr val="28265B"/>
                </a:solidFill>
                <a:latin typeface="Poppins" panose="00000500000000000000" pitchFamily="2" charset="0"/>
                <a:cs typeface="Poppins" panose="00000500000000000000" pitchFamily="2" charset="0"/>
              </a:rPr>
              <a:t>Exercise 2</a:t>
            </a:r>
          </a:p>
        </p:txBody>
      </p:sp>
      <p:sp>
        <p:nvSpPr>
          <p:cNvPr id="10" name="TextBox 9">
            <a:extLst>
              <a:ext uri="{FF2B5EF4-FFF2-40B4-BE49-F238E27FC236}">
                <a16:creationId xmlns:a16="http://schemas.microsoft.com/office/drawing/2014/main" id="{E7089966-96AF-4195-BBB3-B41399C590FC}"/>
              </a:ext>
            </a:extLst>
          </p:cNvPr>
          <p:cNvSpPr txBox="1"/>
          <p:nvPr/>
        </p:nvSpPr>
        <p:spPr>
          <a:xfrm>
            <a:off x="1064487" y="2026691"/>
            <a:ext cx="10949426" cy="4154984"/>
          </a:xfrm>
          <a:prstGeom prst="rect">
            <a:avLst/>
          </a:prstGeom>
          <a:noFill/>
        </p:spPr>
        <p:txBody>
          <a:bodyPr wrap="square" lIns="91440" tIns="45720" rIns="91440" bIns="45720" rtlCol="0" anchor="t">
            <a:spAutoFit/>
          </a:bodyPr>
          <a:lstStyle/>
          <a:p>
            <a:r>
              <a:rPr lang="en-US" sz="2400" b="1">
                <a:solidFill>
                  <a:srgbClr val="28265B"/>
                </a:solidFill>
                <a:latin typeface="Poppins" panose="00000500000000000000" pitchFamily="2" charset="0"/>
                <a:cs typeface="Poppins" panose="00000500000000000000" pitchFamily="2" charset="0"/>
              </a:rPr>
              <a:t>In Pairs/Groups:</a:t>
            </a:r>
          </a:p>
          <a:p>
            <a:pPr marL="285115" indent="-285115">
              <a:buFont typeface="Courier New" panose="02070309020205020404" pitchFamily="49" charset="0"/>
              <a:buChar char="o"/>
            </a:pPr>
            <a:endParaRPr lang="en-US" sz="2400">
              <a:solidFill>
                <a:srgbClr val="28265B"/>
              </a:solidFill>
              <a:latin typeface="Poppins" panose="00000500000000000000" pitchFamily="2" charset="0"/>
              <a:cs typeface="Poppins" panose="00000500000000000000" pitchFamily="2" charset="0"/>
            </a:endParaRPr>
          </a:p>
          <a:p>
            <a:pPr marL="799465" lvl="1" indent="-342900">
              <a:buFont typeface="Arial"/>
              <a:buChar char="•"/>
            </a:pPr>
            <a:r>
              <a:rPr lang="en-US" sz="2400">
                <a:solidFill>
                  <a:srgbClr val="28265B"/>
                </a:solidFill>
                <a:latin typeface="Poppins" panose="00000500000000000000" pitchFamily="2" charset="0"/>
                <a:cs typeface="Poppins" panose="00000500000000000000" pitchFamily="2" charset="0"/>
              </a:rPr>
              <a:t>Introduce yourself</a:t>
            </a:r>
          </a:p>
          <a:p>
            <a:pPr marL="456565" lvl="1"/>
            <a:endParaRPr lang="en-US" sz="2400">
              <a:solidFill>
                <a:srgbClr val="28265B"/>
              </a:solidFill>
              <a:latin typeface="Poppins" panose="00000500000000000000" pitchFamily="2" charset="0"/>
              <a:cs typeface="Poppins" panose="00000500000000000000" pitchFamily="2" charset="0"/>
            </a:endParaRPr>
          </a:p>
          <a:p>
            <a:pPr marL="799465" lvl="1" indent="-342900">
              <a:buFont typeface="Arial"/>
              <a:buChar char="•"/>
            </a:pPr>
            <a:r>
              <a:rPr lang="en-US" sz="2400">
                <a:solidFill>
                  <a:srgbClr val="28265B"/>
                </a:solidFill>
                <a:latin typeface="Poppins" panose="00000500000000000000" pitchFamily="2" charset="0"/>
                <a:cs typeface="Poppins" panose="00000500000000000000" pitchFamily="2" charset="0"/>
              </a:rPr>
              <a:t>Share and discuss the 3 statements from each section</a:t>
            </a:r>
          </a:p>
          <a:p>
            <a:pPr marL="799465" lvl="1" indent="-342900">
              <a:buFont typeface="Arial"/>
              <a:buChar char="•"/>
            </a:pPr>
            <a:endParaRPr lang="en-US" sz="2400">
              <a:solidFill>
                <a:srgbClr val="28265B"/>
              </a:solidFill>
              <a:latin typeface="Poppins" panose="00000500000000000000" pitchFamily="2" charset="0"/>
              <a:cs typeface="Poppins" panose="00000500000000000000" pitchFamily="2" charset="0"/>
            </a:endParaRPr>
          </a:p>
          <a:p>
            <a:pPr marL="799465" lvl="1" indent="-342900">
              <a:buFont typeface="Arial"/>
              <a:buChar char="•"/>
            </a:pPr>
            <a:r>
              <a:rPr kumimoji="0" lang="en-US" sz="2400" b="0" i="0" u="none" strike="noStrike" kern="1200" cap="none" spc="0" normalizeH="0" baseline="0" noProof="0">
                <a:ln>
                  <a:noFill/>
                </a:ln>
                <a:solidFill>
                  <a:srgbClr val="28265B"/>
                </a:solidFill>
                <a:effectLst/>
                <a:uLnTx/>
                <a:uFillTx/>
                <a:latin typeface="Poppins" panose="00000500000000000000" pitchFamily="2" charset="0"/>
                <a:ea typeface="+mn-ea"/>
                <a:cs typeface="Poppins" panose="00000500000000000000" pitchFamily="2" charset="0"/>
              </a:rPr>
              <a:t>Stop – Start – Continue?</a:t>
            </a:r>
          </a:p>
          <a:p>
            <a:pPr marL="456565" lvl="1"/>
            <a:endParaRPr lang="en-US" sz="2400">
              <a:solidFill>
                <a:srgbClr val="28265B"/>
              </a:solidFill>
              <a:latin typeface="Poppins" panose="00000500000000000000" pitchFamily="2" charset="0"/>
              <a:cs typeface="Poppins" panose="00000500000000000000" pitchFamily="2" charset="0"/>
            </a:endParaRPr>
          </a:p>
          <a:p>
            <a:pPr marL="799465" lvl="1" indent="-342900">
              <a:buFont typeface="Arial"/>
              <a:buChar char="•"/>
            </a:pPr>
            <a:r>
              <a:rPr lang="en-US" sz="2400" b="1">
                <a:solidFill>
                  <a:srgbClr val="28265B"/>
                </a:solidFill>
                <a:latin typeface="Poppins" panose="00000500000000000000" pitchFamily="2" charset="0"/>
                <a:cs typeface="Poppins" panose="00000500000000000000" pitchFamily="2" charset="0"/>
              </a:rPr>
              <a:t>What was valuable about this exercise and what did you learn?</a:t>
            </a:r>
          </a:p>
          <a:p>
            <a:pPr marL="799465" lvl="1" indent="-342900">
              <a:buFont typeface="Arial"/>
              <a:buChar char="•"/>
            </a:pPr>
            <a:endParaRPr lang="en-US" sz="2400">
              <a:solidFill>
                <a:srgbClr val="28265B"/>
              </a:solidFill>
              <a:latin typeface="Poppins" panose="00000500000000000000" pitchFamily="2" charset="0"/>
              <a:cs typeface="Poppins" panose="00000500000000000000" pitchFamily="2" charset="0"/>
            </a:endParaRPr>
          </a:p>
          <a:p>
            <a:pPr marL="799465" lvl="1" indent="-342900">
              <a:buFont typeface="Arial"/>
              <a:buChar char="•"/>
            </a:pPr>
            <a:endParaRPr lang="en-US" sz="2400">
              <a:solidFill>
                <a:srgbClr val="28265B"/>
              </a:solidFill>
              <a:latin typeface="Poppins" panose="00000500000000000000" pitchFamily="2" charset="0"/>
              <a:cs typeface="Poppins" panose="00000500000000000000" pitchFamily="2" charset="0"/>
            </a:endParaRPr>
          </a:p>
        </p:txBody>
      </p:sp>
      <p:pic>
        <p:nvPicPr>
          <p:cNvPr id="4" name="Picture 3" descr="Graphical user interface, text, application, email&#10;&#10;Description automatically generated">
            <a:extLst>
              <a:ext uri="{FF2B5EF4-FFF2-40B4-BE49-F238E27FC236}">
                <a16:creationId xmlns:a16="http://schemas.microsoft.com/office/drawing/2014/main" id="{9902543F-8976-0E02-728A-B11FB9350D70}"/>
              </a:ext>
            </a:extLst>
          </p:cNvPr>
          <p:cNvPicPr>
            <a:picLocks noChangeAspect="1"/>
          </p:cNvPicPr>
          <p:nvPr/>
        </p:nvPicPr>
        <p:blipFill rotWithShape="1">
          <a:blip r:embed="rId3">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pic>
        <p:nvPicPr>
          <p:cNvPr id="3" name="Picture 2" descr="Logo, icon&#10;&#10;Description automatically generated with medium confidence">
            <a:extLst>
              <a:ext uri="{FF2B5EF4-FFF2-40B4-BE49-F238E27FC236}">
                <a16:creationId xmlns:a16="http://schemas.microsoft.com/office/drawing/2014/main" id="{9D3464DD-F75C-2D86-53D0-16FF1675AB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38690606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9D9DB9-1231-DBF5-134B-18BCAAEBF3A1}"/>
              </a:ext>
            </a:extLst>
          </p:cNvPr>
          <p:cNvSpPr/>
          <p:nvPr/>
        </p:nvSpPr>
        <p:spPr>
          <a:xfrm>
            <a:off x="-1" y="1896829"/>
            <a:ext cx="12192002" cy="2618555"/>
          </a:xfrm>
          <a:prstGeom prst="rect">
            <a:avLst/>
          </a:prstGeom>
          <a:gradFill>
            <a:gsLst>
              <a:gs pos="0">
                <a:srgbClr val="2EAADF"/>
              </a:gs>
              <a:gs pos="100000">
                <a:srgbClr val="A6CF2A">
                  <a:alpha val="83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4161FA3-200C-9C43-9281-796D20A64483}"/>
              </a:ext>
            </a:extLst>
          </p:cNvPr>
          <p:cNvSpPr txBox="1"/>
          <p:nvPr/>
        </p:nvSpPr>
        <p:spPr>
          <a:xfrm>
            <a:off x="1276250" y="2782669"/>
            <a:ext cx="10864644" cy="646331"/>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28265B"/>
                </a:solidFill>
                <a:effectLst/>
                <a:uLnTx/>
                <a:uFillTx/>
                <a:latin typeface="Poppins" panose="00000500000000000000" pitchFamily="2" charset="0"/>
                <a:ea typeface="+mn-ea"/>
                <a:cs typeface="Poppins" panose="00000500000000000000" pitchFamily="2" charset="0"/>
              </a:rPr>
              <a:t>The Communication section of the report</a:t>
            </a:r>
          </a:p>
        </p:txBody>
      </p:sp>
      <p:pic>
        <p:nvPicPr>
          <p:cNvPr id="3" name="Picture 2" descr="Graphical user interface, text, application, email&#10;&#10;Description automatically generated">
            <a:extLst>
              <a:ext uri="{FF2B5EF4-FFF2-40B4-BE49-F238E27FC236}">
                <a16:creationId xmlns:a16="http://schemas.microsoft.com/office/drawing/2014/main" id="{3E78D004-CA0D-FA2F-1B60-4762821184D4}"/>
              </a:ext>
            </a:extLst>
          </p:cNvPr>
          <p:cNvPicPr>
            <a:picLocks noChangeAspect="1"/>
          </p:cNvPicPr>
          <p:nvPr/>
        </p:nvPicPr>
        <p:blipFill rotWithShape="1">
          <a:blip r:embed="rId3">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pic>
        <p:nvPicPr>
          <p:cNvPr id="2" name="Picture 1" descr="Logo, icon&#10;&#10;Description automatically generated with medium confidence">
            <a:extLst>
              <a:ext uri="{FF2B5EF4-FFF2-40B4-BE49-F238E27FC236}">
                <a16:creationId xmlns:a16="http://schemas.microsoft.com/office/drawing/2014/main" id="{FBC160F6-845C-1FBB-A743-53EEAB0E52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823256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1" descr="A picture containing graphical user interface&#10;&#10;Description automatically generated">
            <a:extLst>
              <a:ext uri="{FF2B5EF4-FFF2-40B4-BE49-F238E27FC236}">
                <a16:creationId xmlns:a16="http://schemas.microsoft.com/office/drawing/2014/main" id="{27979090-C046-4939-9485-F08491C850F7}"/>
              </a:ext>
            </a:extLst>
          </p:cNvPr>
          <p:cNvPicPr>
            <a:picLocks noChangeAspect="1"/>
          </p:cNvPicPr>
          <p:nvPr/>
        </p:nvPicPr>
        <p:blipFill>
          <a:blip r:embed="rId3"/>
          <a:stretch>
            <a:fillRect/>
          </a:stretch>
        </p:blipFill>
        <p:spPr>
          <a:xfrm>
            <a:off x="2157478" y="570848"/>
            <a:ext cx="1447800" cy="1381125"/>
          </a:xfrm>
          <a:prstGeom prst="rect">
            <a:avLst/>
          </a:prstGeom>
        </p:spPr>
      </p:pic>
      <p:pic>
        <p:nvPicPr>
          <p:cNvPr id="52" name="Picture 52" descr="Graphical user interface&#10;&#10;Description automatically generated">
            <a:extLst>
              <a:ext uri="{FF2B5EF4-FFF2-40B4-BE49-F238E27FC236}">
                <a16:creationId xmlns:a16="http://schemas.microsoft.com/office/drawing/2014/main" id="{D43DA516-6CD0-4897-A994-2A900D37E22F}"/>
              </a:ext>
            </a:extLst>
          </p:cNvPr>
          <p:cNvPicPr>
            <a:picLocks noChangeAspect="1"/>
          </p:cNvPicPr>
          <p:nvPr/>
        </p:nvPicPr>
        <p:blipFill>
          <a:blip r:embed="rId4"/>
          <a:stretch>
            <a:fillRect/>
          </a:stretch>
        </p:blipFill>
        <p:spPr>
          <a:xfrm>
            <a:off x="7206381" y="5097832"/>
            <a:ext cx="2209800" cy="1085850"/>
          </a:xfrm>
          <a:prstGeom prst="rect">
            <a:avLst/>
          </a:prstGeom>
        </p:spPr>
      </p:pic>
      <p:pic>
        <p:nvPicPr>
          <p:cNvPr id="53" name="Picture 53">
            <a:extLst>
              <a:ext uri="{FF2B5EF4-FFF2-40B4-BE49-F238E27FC236}">
                <a16:creationId xmlns:a16="http://schemas.microsoft.com/office/drawing/2014/main" id="{BB012695-4551-4E0F-A400-30F547916D44}"/>
              </a:ext>
            </a:extLst>
          </p:cNvPr>
          <p:cNvPicPr>
            <a:picLocks noChangeAspect="1"/>
          </p:cNvPicPr>
          <p:nvPr/>
        </p:nvPicPr>
        <p:blipFill>
          <a:blip r:embed="rId5"/>
          <a:stretch>
            <a:fillRect/>
          </a:stretch>
        </p:blipFill>
        <p:spPr>
          <a:xfrm>
            <a:off x="3821091" y="981858"/>
            <a:ext cx="1257300" cy="457200"/>
          </a:xfrm>
          <a:prstGeom prst="rect">
            <a:avLst/>
          </a:prstGeom>
        </p:spPr>
      </p:pic>
      <p:pic>
        <p:nvPicPr>
          <p:cNvPr id="54" name="Picture 54">
            <a:extLst>
              <a:ext uri="{FF2B5EF4-FFF2-40B4-BE49-F238E27FC236}">
                <a16:creationId xmlns:a16="http://schemas.microsoft.com/office/drawing/2014/main" id="{DF3EBD5D-AE09-42D1-8D86-01545FE775CB}"/>
              </a:ext>
            </a:extLst>
          </p:cNvPr>
          <p:cNvPicPr>
            <a:picLocks noChangeAspect="1"/>
          </p:cNvPicPr>
          <p:nvPr/>
        </p:nvPicPr>
        <p:blipFill>
          <a:blip r:embed="rId6"/>
          <a:stretch>
            <a:fillRect/>
          </a:stretch>
        </p:blipFill>
        <p:spPr>
          <a:xfrm>
            <a:off x="5362705" y="978596"/>
            <a:ext cx="1381125" cy="495300"/>
          </a:xfrm>
          <a:prstGeom prst="rect">
            <a:avLst/>
          </a:prstGeom>
        </p:spPr>
      </p:pic>
      <p:pic>
        <p:nvPicPr>
          <p:cNvPr id="55" name="Picture 55">
            <a:extLst>
              <a:ext uri="{FF2B5EF4-FFF2-40B4-BE49-F238E27FC236}">
                <a16:creationId xmlns:a16="http://schemas.microsoft.com/office/drawing/2014/main" id="{43F4E941-06A6-45CD-952B-D75D86E636C3}"/>
              </a:ext>
            </a:extLst>
          </p:cNvPr>
          <p:cNvPicPr>
            <a:picLocks noChangeAspect="1"/>
          </p:cNvPicPr>
          <p:nvPr/>
        </p:nvPicPr>
        <p:blipFill>
          <a:blip r:embed="rId7"/>
          <a:stretch>
            <a:fillRect/>
          </a:stretch>
        </p:blipFill>
        <p:spPr>
          <a:xfrm>
            <a:off x="7207033" y="923142"/>
            <a:ext cx="1295400" cy="590550"/>
          </a:xfrm>
          <a:prstGeom prst="rect">
            <a:avLst/>
          </a:prstGeom>
        </p:spPr>
      </p:pic>
      <p:pic>
        <p:nvPicPr>
          <p:cNvPr id="56" name="Picture 56" descr="A picture containing text, clipart&#10;&#10;Description automatically generated">
            <a:extLst>
              <a:ext uri="{FF2B5EF4-FFF2-40B4-BE49-F238E27FC236}">
                <a16:creationId xmlns:a16="http://schemas.microsoft.com/office/drawing/2014/main" id="{CD54AD55-5C60-4507-BA84-595CD7EC7437}"/>
              </a:ext>
            </a:extLst>
          </p:cNvPr>
          <p:cNvPicPr>
            <a:picLocks noChangeAspect="1"/>
          </p:cNvPicPr>
          <p:nvPr/>
        </p:nvPicPr>
        <p:blipFill>
          <a:blip r:embed="rId8"/>
          <a:stretch>
            <a:fillRect/>
          </a:stretch>
        </p:blipFill>
        <p:spPr>
          <a:xfrm>
            <a:off x="8726686" y="310524"/>
            <a:ext cx="1724025" cy="1495425"/>
          </a:xfrm>
          <a:prstGeom prst="rect">
            <a:avLst/>
          </a:prstGeom>
        </p:spPr>
      </p:pic>
      <p:pic>
        <p:nvPicPr>
          <p:cNvPr id="57" name="Picture 57">
            <a:extLst>
              <a:ext uri="{FF2B5EF4-FFF2-40B4-BE49-F238E27FC236}">
                <a16:creationId xmlns:a16="http://schemas.microsoft.com/office/drawing/2014/main" id="{E13D371D-A45E-4150-A35D-C5F3C7693CF6}"/>
              </a:ext>
            </a:extLst>
          </p:cNvPr>
          <p:cNvPicPr>
            <a:picLocks noChangeAspect="1"/>
          </p:cNvPicPr>
          <p:nvPr/>
        </p:nvPicPr>
        <p:blipFill>
          <a:blip r:embed="rId9"/>
          <a:stretch>
            <a:fillRect/>
          </a:stretch>
        </p:blipFill>
        <p:spPr>
          <a:xfrm>
            <a:off x="9060705" y="1885216"/>
            <a:ext cx="1905000" cy="1114425"/>
          </a:xfrm>
          <a:prstGeom prst="rect">
            <a:avLst/>
          </a:prstGeom>
        </p:spPr>
      </p:pic>
      <p:pic>
        <p:nvPicPr>
          <p:cNvPr id="58" name="Picture 58" descr="Logo, company name&#10;&#10;Description automatically generated">
            <a:extLst>
              <a:ext uri="{FF2B5EF4-FFF2-40B4-BE49-F238E27FC236}">
                <a16:creationId xmlns:a16="http://schemas.microsoft.com/office/drawing/2014/main" id="{C39CC2DC-4D57-4747-A553-2C029650DAD6}"/>
              </a:ext>
            </a:extLst>
          </p:cNvPr>
          <p:cNvPicPr>
            <a:picLocks noChangeAspect="1"/>
          </p:cNvPicPr>
          <p:nvPr/>
        </p:nvPicPr>
        <p:blipFill>
          <a:blip r:embed="rId10"/>
          <a:stretch>
            <a:fillRect/>
          </a:stretch>
        </p:blipFill>
        <p:spPr>
          <a:xfrm>
            <a:off x="7259877" y="1863247"/>
            <a:ext cx="1590675" cy="895350"/>
          </a:xfrm>
          <a:prstGeom prst="rect">
            <a:avLst/>
          </a:prstGeom>
        </p:spPr>
      </p:pic>
      <p:pic>
        <p:nvPicPr>
          <p:cNvPr id="59" name="Picture 59" descr="Text, logo, company name&#10;&#10;Description automatically generated">
            <a:extLst>
              <a:ext uri="{FF2B5EF4-FFF2-40B4-BE49-F238E27FC236}">
                <a16:creationId xmlns:a16="http://schemas.microsoft.com/office/drawing/2014/main" id="{D84DA725-4A4C-4A83-B86B-3CA856C71455}"/>
              </a:ext>
            </a:extLst>
          </p:cNvPr>
          <p:cNvPicPr>
            <a:picLocks noChangeAspect="1"/>
          </p:cNvPicPr>
          <p:nvPr/>
        </p:nvPicPr>
        <p:blipFill>
          <a:blip r:embed="rId11"/>
          <a:stretch>
            <a:fillRect/>
          </a:stretch>
        </p:blipFill>
        <p:spPr>
          <a:xfrm>
            <a:off x="5242012" y="1599025"/>
            <a:ext cx="2162175" cy="1371600"/>
          </a:xfrm>
          <a:prstGeom prst="rect">
            <a:avLst/>
          </a:prstGeom>
        </p:spPr>
      </p:pic>
      <p:pic>
        <p:nvPicPr>
          <p:cNvPr id="60" name="Picture 60" descr="Logo, company name&#10;&#10;Description automatically generated">
            <a:extLst>
              <a:ext uri="{FF2B5EF4-FFF2-40B4-BE49-F238E27FC236}">
                <a16:creationId xmlns:a16="http://schemas.microsoft.com/office/drawing/2014/main" id="{08688B1A-8713-453E-B83D-C46D194C695E}"/>
              </a:ext>
            </a:extLst>
          </p:cNvPr>
          <p:cNvPicPr>
            <a:picLocks noChangeAspect="1"/>
          </p:cNvPicPr>
          <p:nvPr/>
        </p:nvPicPr>
        <p:blipFill>
          <a:blip r:embed="rId12"/>
          <a:stretch>
            <a:fillRect/>
          </a:stretch>
        </p:blipFill>
        <p:spPr>
          <a:xfrm>
            <a:off x="3474668" y="1752339"/>
            <a:ext cx="1762125" cy="923925"/>
          </a:xfrm>
          <a:prstGeom prst="rect">
            <a:avLst/>
          </a:prstGeom>
        </p:spPr>
      </p:pic>
      <p:pic>
        <p:nvPicPr>
          <p:cNvPr id="61" name="Picture 61" descr="A picture containing text, clipart&#10;&#10;Description automatically generated">
            <a:extLst>
              <a:ext uri="{FF2B5EF4-FFF2-40B4-BE49-F238E27FC236}">
                <a16:creationId xmlns:a16="http://schemas.microsoft.com/office/drawing/2014/main" id="{E1ACBE0C-5BA3-405F-95D5-4E09F78C2ED8}"/>
              </a:ext>
            </a:extLst>
          </p:cNvPr>
          <p:cNvPicPr>
            <a:picLocks noChangeAspect="1"/>
          </p:cNvPicPr>
          <p:nvPr/>
        </p:nvPicPr>
        <p:blipFill>
          <a:blip r:embed="rId13"/>
          <a:stretch>
            <a:fillRect/>
          </a:stretch>
        </p:blipFill>
        <p:spPr>
          <a:xfrm>
            <a:off x="1613378" y="1801269"/>
            <a:ext cx="1562100" cy="609600"/>
          </a:xfrm>
          <a:prstGeom prst="rect">
            <a:avLst/>
          </a:prstGeom>
        </p:spPr>
      </p:pic>
      <p:pic>
        <p:nvPicPr>
          <p:cNvPr id="62" name="Picture 62" descr="A picture containing diagram&#10;&#10;Description automatically generated">
            <a:extLst>
              <a:ext uri="{FF2B5EF4-FFF2-40B4-BE49-F238E27FC236}">
                <a16:creationId xmlns:a16="http://schemas.microsoft.com/office/drawing/2014/main" id="{B29775FD-4A19-438B-BF3B-A430D190AC64}"/>
              </a:ext>
            </a:extLst>
          </p:cNvPr>
          <p:cNvPicPr>
            <a:picLocks noChangeAspect="1"/>
          </p:cNvPicPr>
          <p:nvPr/>
        </p:nvPicPr>
        <p:blipFill>
          <a:blip r:embed="rId14"/>
          <a:stretch>
            <a:fillRect/>
          </a:stretch>
        </p:blipFill>
        <p:spPr>
          <a:xfrm>
            <a:off x="1192582" y="2674829"/>
            <a:ext cx="1552575" cy="1209675"/>
          </a:xfrm>
          <a:prstGeom prst="rect">
            <a:avLst/>
          </a:prstGeom>
        </p:spPr>
      </p:pic>
      <p:pic>
        <p:nvPicPr>
          <p:cNvPr id="63" name="Picture 63" descr="A picture containing icon&#10;&#10;Description automatically generated">
            <a:extLst>
              <a:ext uri="{FF2B5EF4-FFF2-40B4-BE49-F238E27FC236}">
                <a16:creationId xmlns:a16="http://schemas.microsoft.com/office/drawing/2014/main" id="{D7228BE8-EAA0-4968-9A4C-E0B93841F3AE}"/>
              </a:ext>
            </a:extLst>
          </p:cNvPr>
          <p:cNvPicPr>
            <a:picLocks noChangeAspect="1"/>
          </p:cNvPicPr>
          <p:nvPr/>
        </p:nvPicPr>
        <p:blipFill>
          <a:blip r:embed="rId15"/>
          <a:stretch>
            <a:fillRect/>
          </a:stretch>
        </p:blipFill>
        <p:spPr>
          <a:xfrm>
            <a:off x="2869896" y="2995156"/>
            <a:ext cx="1447800" cy="723900"/>
          </a:xfrm>
          <a:prstGeom prst="rect">
            <a:avLst/>
          </a:prstGeom>
        </p:spPr>
      </p:pic>
      <p:pic>
        <p:nvPicPr>
          <p:cNvPr id="64" name="Picture 64">
            <a:extLst>
              <a:ext uri="{FF2B5EF4-FFF2-40B4-BE49-F238E27FC236}">
                <a16:creationId xmlns:a16="http://schemas.microsoft.com/office/drawing/2014/main" id="{4B970EF4-2C66-4AEE-8962-9C09455B68F9}"/>
              </a:ext>
            </a:extLst>
          </p:cNvPr>
          <p:cNvPicPr>
            <a:picLocks noChangeAspect="1"/>
          </p:cNvPicPr>
          <p:nvPr/>
        </p:nvPicPr>
        <p:blipFill>
          <a:blip r:embed="rId16"/>
          <a:stretch>
            <a:fillRect/>
          </a:stretch>
        </p:blipFill>
        <p:spPr>
          <a:xfrm>
            <a:off x="4714223" y="2991893"/>
            <a:ext cx="1724025" cy="742950"/>
          </a:xfrm>
          <a:prstGeom prst="rect">
            <a:avLst/>
          </a:prstGeom>
        </p:spPr>
      </p:pic>
      <p:pic>
        <p:nvPicPr>
          <p:cNvPr id="65" name="Picture 65" descr="A picture containing icon&#10;&#10;Description automatically generated">
            <a:extLst>
              <a:ext uri="{FF2B5EF4-FFF2-40B4-BE49-F238E27FC236}">
                <a16:creationId xmlns:a16="http://schemas.microsoft.com/office/drawing/2014/main" id="{CE00AFE5-EC3C-448E-8B73-C86D6E17AB92}"/>
              </a:ext>
            </a:extLst>
          </p:cNvPr>
          <p:cNvPicPr>
            <a:picLocks noChangeAspect="1"/>
          </p:cNvPicPr>
          <p:nvPr/>
        </p:nvPicPr>
        <p:blipFill>
          <a:blip r:embed="rId17"/>
          <a:stretch>
            <a:fillRect/>
          </a:stretch>
        </p:blipFill>
        <p:spPr>
          <a:xfrm>
            <a:off x="6793752" y="2905125"/>
            <a:ext cx="1390650" cy="1057275"/>
          </a:xfrm>
          <a:prstGeom prst="rect">
            <a:avLst/>
          </a:prstGeom>
        </p:spPr>
      </p:pic>
      <p:pic>
        <p:nvPicPr>
          <p:cNvPr id="67" name="Picture 67" descr="Graphical user interface&#10;&#10;Description automatically generated">
            <a:extLst>
              <a:ext uri="{FF2B5EF4-FFF2-40B4-BE49-F238E27FC236}">
                <a16:creationId xmlns:a16="http://schemas.microsoft.com/office/drawing/2014/main" id="{72B43582-1657-4A9F-82DF-A65EC9C6C746}"/>
              </a:ext>
            </a:extLst>
          </p:cNvPr>
          <p:cNvPicPr>
            <a:picLocks noChangeAspect="1"/>
          </p:cNvPicPr>
          <p:nvPr/>
        </p:nvPicPr>
        <p:blipFill>
          <a:blip r:embed="rId18"/>
          <a:stretch>
            <a:fillRect/>
          </a:stretch>
        </p:blipFill>
        <p:spPr>
          <a:xfrm>
            <a:off x="8942409" y="4057259"/>
            <a:ext cx="1076325" cy="1076325"/>
          </a:xfrm>
          <a:prstGeom prst="rect">
            <a:avLst/>
          </a:prstGeom>
        </p:spPr>
      </p:pic>
      <p:pic>
        <p:nvPicPr>
          <p:cNvPr id="68" name="Picture 68">
            <a:extLst>
              <a:ext uri="{FF2B5EF4-FFF2-40B4-BE49-F238E27FC236}">
                <a16:creationId xmlns:a16="http://schemas.microsoft.com/office/drawing/2014/main" id="{2B98E720-E6EE-486A-A808-E5FAACE9E67B}"/>
              </a:ext>
            </a:extLst>
          </p:cNvPr>
          <p:cNvPicPr>
            <a:picLocks noChangeAspect="1"/>
          </p:cNvPicPr>
          <p:nvPr/>
        </p:nvPicPr>
        <p:blipFill>
          <a:blip r:embed="rId19"/>
          <a:stretch>
            <a:fillRect/>
          </a:stretch>
        </p:blipFill>
        <p:spPr>
          <a:xfrm>
            <a:off x="6632270" y="4053996"/>
            <a:ext cx="1819275" cy="790575"/>
          </a:xfrm>
          <a:prstGeom prst="rect">
            <a:avLst/>
          </a:prstGeom>
        </p:spPr>
      </p:pic>
      <p:pic>
        <p:nvPicPr>
          <p:cNvPr id="69" name="Picture 69" descr="A picture containing text, clipart&#10;&#10;Description automatically generated">
            <a:extLst>
              <a:ext uri="{FF2B5EF4-FFF2-40B4-BE49-F238E27FC236}">
                <a16:creationId xmlns:a16="http://schemas.microsoft.com/office/drawing/2014/main" id="{01DB8912-F7BC-4E1B-8E3F-893899348B75}"/>
              </a:ext>
            </a:extLst>
          </p:cNvPr>
          <p:cNvPicPr>
            <a:picLocks noChangeAspect="1"/>
          </p:cNvPicPr>
          <p:nvPr/>
        </p:nvPicPr>
        <p:blipFill>
          <a:blip r:embed="rId20"/>
          <a:stretch>
            <a:fillRect/>
          </a:stretch>
        </p:blipFill>
        <p:spPr>
          <a:xfrm>
            <a:off x="5240707" y="4008981"/>
            <a:ext cx="1057275" cy="904875"/>
          </a:xfrm>
          <a:prstGeom prst="rect">
            <a:avLst/>
          </a:prstGeom>
        </p:spPr>
      </p:pic>
      <p:pic>
        <p:nvPicPr>
          <p:cNvPr id="70" name="Picture 70" descr="Graphical user interface, text, application, chat or text message&#10;&#10;Description automatically generated">
            <a:extLst>
              <a:ext uri="{FF2B5EF4-FFF2-40B4-BE49-F238E27FC236}">
                <a16:creationId xmlns:a16="http://schemas.microsoft.com/office/drawing/2014/main" id="{FAC05FD1-544E-41A7-A381-1096C0566D63}"/>
              </a:ext>
            </a:extLst>
          </p:cNvPr>
          <p:cNvPicPr>
            <a:picLocks noChangeAspect="1"/>
          </p:cNvPicPr>
          <p:nvPr/>
        </p:nvPicPr>
        <p:blipFill>
          <a:blip r:embed="rId21"/>
          <a:stretch>
            <a:fillRect/>
          </a:stretch>
        </p:blipFill>
        <p:spPr>
          <a:xfrm>
            <a:off x="3598623" y="3859582"/>
            <a:ext cx="1247775" cy="1190625"/>
          </a:xfrm>
          <a:prstGeom prst="rect">
            <a:avLst/>
          </a:prstGeom>
        </p:spPr>
      </p:pic>
      <p:pic>
        <p:nvPicPr>
          <p:cNvPr id="71" name="Picture 71">
            <a:extLst>
              <a:ext uri="{FF2B5EF4-FFF2-40B4-BE49-F238E27FC236}">
                <a16:creationId xmlns:a16="http://schemas.microsoft.com/office/drawing/2014/main" id="{BF0D35FD-438A-44F5-A9AA-5720394C2BE6}"/>
              </a:ext>
            </a:extLst>
          </p:cNvPr>
          <p:cNvPicPr>
            <a:picLocks noChangeAspect="1"/>
          </p:cNvPicPr>
          <p:nvPr/>
        </p:nvPicPr>
        <p:blipFill>
          <a:blip r:embed="rId22"/>
          <a:stretch>
            <a:fillRect/>
          </a:stretch>
        </p:blipFill>
        <p:spPr>
          <a:xfrm>
            <a:off x="1612074" y="4273855"/>
            <a:ext cx="1771650" cy="504825"/>
          </a:xfrm>
          <a:prstGeom prst="rect">
            <a:avLst/>
          </a:prstGeom>
        </p:spPr>
      </p:pic>
      <p:pic>
        <p:nvPicPr>
          <p:cNvPr id="72" name="Picture 72" descr="A picture containing text&#10;&#10;Description automatically generated">
            <a:extLst>
              <a:ext uri="{FF2B5EF4-FFF2-40B4-BE49-F238E27FC236}">
                <a16:creationId xmlns:a16="http://schemas.microsoft.com/office/drawing/2014/main" id="{CA20C5C0-8804-48CB-ADF9-D8A671FFFCA9}"/>
              </a:ext>
            </a:extLst>
          </p:cNvPr>
          <p:cNvPicPr>
            <a:picLocks noChangeAspect="1"/>
          </p:cNvPicPr>
          <p:nvPr/>
        </p:nvPicPr>
        <p:blipFill>
          <a:blip r:embed="rId23"/>
          <a:stretch>
            <a:fillRect/>
          </a:stretch>
        </p:blipFill>
        <p:spPr>
          <a:xfrm>
            <a:off x="2287305" y="5324867"/>
            <a:ext cx="2038350" cy="714375"/>
          </a:xfrm>
          <a:prstGeom prst="rect">
            <a:avLst/>
          </a:prstGeom>
        </p:spPr>
      </p:pic>
      <p:pic>
        <p:nvPicPr>
          <p:cNvPr id="73" name="Picture 73">
            <a:extLst>
              <a:ext uri="{FF2B5EF4-FFF2-40B4-BE49-F238E27FC236}">
                <a16:creationId xmlns:a16="http://schemas.microsoft.com/office/drawing/2014/main" id="{8BE13F15-186E-4E66-960E-55D77F2A4A14}"/>
              </a:ext>
            </a:extLst>
          </p:cNvPr>
          <p:cNvPicPr>
            <a:picLocks noChangeAspect="1"/>
          </p:cNvPicPr>
          <p:nvPr/>
        </p:nvPicPr>
        <p:blipFill>
          <a:blip r:embed="rId24"/>
          <a:stretch>
            <a:fillRect/>
          </a:stretch>
        </p:blipFill>
        <p:spPr>
          <a:xfrm>
            <a:off x="4893632" y="5081523"/>
            <a:ext cx="1905000" cy="1104900"/>
          </a:xfrm>
          <a:prstGeom prst="rect">
            <a:avLst/>
          </a:prstGeom>
        </p:spPr>
      </p:pic>
      <p:pic>
        <p:nvPicPr>
          <p:cNvPr id="2" name="Picture 4" descr="Logo&#10;&#10;Description automatically generated">
            <a:extLst>
              <a:ext uri="{FF2B5EF4-FFF2-40B4-BE49-F238E27FC236}">
                <a16:creationId xmlns:a16="http://schemas.microsoft.com/office/drawing/2014/main" id="{3F8A76EC-A26A-42D2-8009-1CF215621407}"/>
              </a:ext>
            </a:extLst>
          </p:cNvPr>
          <p:cNvPicPr>
            <a:picLocks noChangeAspect="1"/>
          </p:cNvPicPr>
          <p:nvPr/>
        </p:nvPicPr>
        <p:blipFill>
          <a:blip r:embed="rId25"/>
          <a:stretch>
            <a:fillRect/>
          </a:stretch>
        </p:blipFill>
        <p:spPr>
          <a:xfrm>
            <a:off x="8577448" y="3184679"/>
            <a:ext cx="2172195" cy="346735"/>
          </a:xfrm>
          <a:prstGeom prst="rect">
            <a:avLst/>
          </a:prstGeom>
        </p:spPr>
      </p:pic>
      <p:pic>
        <p:nvPicPr>
          <p:cNvPr id="3" name="Picture 2" descr="Graphical user interface, text, application, email&#10;&#10;Description automatically generated">
            <a:extLst>
              <a:ext uri="{FF2B5EF4-FFF2-40B4-BE49-F238E27FC236}">
                <a16:creationId xmlns:a16="http://schemas.microsoft.com/office/drawing/2014/main" id="{CF70EFC4-0276-2099-BD96-E133158157ED}"/>
              </a:ext>
            </a:extLst>
          </p:cNvPr>
          <p:cNvPicPr>
            <a:picLocks noChangeAspect="1"/>
          </p:cNvPicPr>
          <p:nvPr/>
        </p:nvPicPr>
        <p:blipFill rotWithShape="1">
          <a:blip r:embed="rId26">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pic>
        <p:nvPicPr>
          <p:cNvPr id="5" name="Picture 4" descr="Logo, icon&#10;&#10;Description automatically generated with medium confidence">
            <a:extLst>
              <a:ext uri="{FF2B5EF4-FFF2-40B4-BE49-F238E27FC236}">
                <a16:creationId xmlns:a16="http://schemas.microsoft.com/office/drawing/2014/main" id="{D405CD7E-3CBA-3C0B-082A-B7F1137957DD}"/>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35298591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4161FA3-200C-9C43-9281-796D20A64483}"/>
              </a:ext>
            </a:extLst>
          </p:cNvPr>
          <p:cNvSpPr txBox="1"/>
          <p:nvPr/>
        </p:nvSpPr>
        <p:spPr>
          <a:xfrm>
            <a:off x="2090705" y="935655"/>
            <a:ext cx="680776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8265B"/>
                </a:solidFill>
                <a:effectLst/>
                <a:uLnTx/>
                <a:uFillTx/>
                <a:latin typeface="Poppins" panose="00000500000000000000" pitchFamily="2" charset="0"/>
                <a:ea typeface="+mn-ea"/>
                <a:cs typeface="Poppins" panose="00000500000000000000" pitchFamily="2" charset="0"/>
              </a:rPr>
              <a:t>Communication</a:t>
            </a:r>
          </a:p>
        </p:txBody>
      </p:sp>
      <p:sp>
        <p:nvSpPr>
          <p:cNvPr id="7" name="TextBox 6">
            <a:extLst>
              <a:ext uri="{FF2B5EF4-FFF2-40B4-BE49-F238E27FC236}">
                <a16:creationId xmlns:a16="http://schemas.microsoft.com/office/drawing/2014/main" id="{BAA0CA86-F5F2-EA47-B66F-DD404589A72D}"/>
              </a:ext>
            </a:extLst>
          </p:cNvPr>
          <p:cNvSpPr txBox="1"/>
          <p:nvPr/>
        </p:nvSpPr>
        <p:spPr>
          <a:xfrm>
            <a:off x="2280797" y="4165666"/>
            <a:ext cx="3322191" cy="40011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28265B"/>
                </a:solidFill>
                <a:effectLst/>
                <a:uLnTx/>
                <a:uFillTx/>
                <a:latin typeface="Poppins" panose="00000500000000000000" pitchFamily="2" charset="0"/>
                <a:ea typeface="+mn-ea"/>
                <a:cs typeface="Poppins" panose="00000500000000000000" pitchFamily="2" charset="0"/>
              </a:rPr>
              <a:t>Higher stress level	</a:t>
            </a:r>
            <a:endParaRPr kumimoji="0" lang="en-US" sz="2000" b="0" i="0" u="none" strike="noStrike" kern="1200" cap="none" spc="0" normalizeH="0" baseline="0" noProof="0">
              <a:ln>
                <a:noFill/>
              </a:ln>
              <a:solidFill>
                <a:srgbClr val="28265B"/>
              </a:solidFill>
              <a:effectLst/>
              <a:uLnTx/>
              <a:uFillTx/>
              <a:latin typeface="Poppins" panose="00000500000000000000" pitchFamily="2" charset="0"/>
              <a:ea typeface="+mn-ea"/>
              <a:cs typeface="Poppins" panose="00000500000000000000" pitchFamily="2" charset="0"/>
            </a:endParaRPr>
          </a:p>
        </p:txBody>
      </p:sp>
      <p:sp>
        <p:nvSpPr>
          <p:cNvPr id="2" name="Rectangle 1">
            <a:extLst>
              <a:ext uri="{FF2B5EF4-FFF2-40B4-BE49-F238E27FC236}">
                <a16:creationId xmlns:a16="http://schemas.microsoft.com/office/drawing/2014/main" id="{0A72FBE8-3057-4943-A71E-F86F9A98680A}"/>
              </a:ext>
            </a:extLst>
          </p:cNvPr>
          <p:cNvSpPr/>
          <p:nvPr/>
        </p:nvSpPr>
        <p:spPr>
          <a:xfrm>
            <a:off x="7048773" y="4868901"/>
            <a:ext cx="3336266"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8265B"/>
                </a:solidFill>
                <a:effectLst/>
                <a:uLnTx/>
                <a:uFillTx/>
                <a:latin typeface="Poppins" panose="00000500000000000000" pitchFamily="2" charset="0"/>
                <a:ea typeface="+mn-ea"/>
                <a:cs typeface="Poppins" panose="00000500000000000000" pitchFamily="2" charset="0"/>
              </a:rPr>
              <a:t>Economist Intelligence Unit 2018 </a:t>
            </a:r>
          </a:p>
        </p:txBody>
      </p:sp>
      <p:sp>
        <p:nvSpPr>
          <p:cNvPr id="10" name="Rectangle 9">
            <a:extLst>
              <a:ext uri="{FF2B5EF4-FFF2-40B4-BE49-F238E27FC236}">
                <a16:creationId xmlns:a16="http://schemas.microsoft.com/office/drawing/2014/main" id="{819D989E-0014-4583-80CF-066FE39EC8FF}"/>
              </a:ext>
            </a:extLst>
          </p:cNvPr>
          <p:cNvSpPr/>
          <p:nvPr/>
        </p:nvSpPr>
        <p:spPr>
          <a:xfrm>
            <a:off x="2090705" y="1839296"/>
            <a:ext cx="4823908" cy="400110"/>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8265B"/>
                </a:solidFill>
                <a:effectLst/>
                <a:uLnTx/>
                <a:uFillTx/>
                <a:latin typeface="Poppins" panose="00000500000000000000" pitchFamily="2" charset="0"/>
                <a:ea typeface="+mn-ea"/>
                <a:cs typeface="Poppins" panose="00000500000000000000" pitchFamily="2" charset="0"/>
              </a:rPr>
              <a:t>Miscommunication leads to:</a:t>
            </a:r>
          </a:p>
        </p:txBody>
      </p:sp>
      <p:sp>
        <p:nvSpPr>
          <p:cNvPr id="3" name="Rectangle 2">
            <a:extLst>
              <a:ext uri="{FF2B5EF4-FFF2-40B4-BE49-F238E27FC236}">
                <a16:creationId xmlns:a16="http://schemas.microsoft.com/office/drawing/2014/main" id="{8E65AB2E-116B-40F2-9A90-8E7BC8FACE39}"/>
              </a:ext>
            </a:extLst>
          </p:cNvPr>
          <p:cNvSpPr/>
          <p:nvPr/>
        </p:nvSpPr>
        <p:spPr>
          <a:xfrm>
            <a:off x="2280797" y="2378232"/>
            <a:ext cx="4497527" cy="400110"/>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28265B"/>
                </a:solidFill>
                <a:effectLst/>
                <a:uLnTx/>
                <a:uFillTx/>
                <a:latin typeface="Poppins" panose="00000500000000000000" pitchFamily="2" charset="0"/>
                <a:ea typeface="+mn-ea"/>
                <a:cs typeface="Poppins" panose="00000500000000000000" pitchFamily="2" charset="0"/>
              </a:rPr>
              <a:t>Lost sales		</a:t>
            </a:r>
          </a:p>
        </p:txBody>
      </p:sp>
      <p:sp>
        <p:nvSpPr>
          <p:cNvPr id="4" name="Rectangle 3">
            <a:extLst>
              <a:ext uri="{FF2B5EF4-FFF2-40B4-BE49-F238E27FC236}">
                <a16:creationId xmlns:a16="http://schemas.microsoft.com/office/drawing/2014/main" id="{D57CF76F-57EF-4AF4-A851-2DCB91EE9081}"/>
              </a:ext>
            </a:extLst>
          </p:cNvPr>
          <p:cNvSpPr/>
          <p:nvPr/>
        </p:nvSpPr>
        <p:spPr>
          <a:xfrm>
            <a:off x="2280797" y="2837052"/>
            <a:ext cx="4107561" cy="400110"/>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28265B"/>
                </a:solidFill>
                <a:effectLst/>
                <a:uLnTx/>
                <a:uFillTx/>
                <a:latin typeface="Poppins" panose="00000500000000000000" pitchFamily="2" charset="0"/>
                <a:ea typeface="+mn-ea"/>
                <a:cs typeface="Poppins" panose="00000500000000000000" pitchFamily="2" charset="0"/>
              </a:rPr>
              <a:t>Missed performance goals</a:t>
            </a:r>
          </a:p>
        </p:txBody>
      </p:sp>
      <p:sp>
        <p:nvSpPr>
          <p:cNvPr id="14" name="TextBox 13">
            <a:extLst>
              <a:ext uri="{FF2B5EF4-FFF2-40B4-BE49-F238E27FC236}">
                <a16:creationId xmlns:a16="http://schemas.microsoft.com/office/drawing/2014/main" id="{884F35AF-06B4-46AE-B8E1-9EAC11E147A8}"/>
              </a:ext>
            </a:extLst>
          </p:cNvPr>
          <p:cNvSpPr txBox="1"/>
          <p:nvPr/>
        </p:nvSpPr>
        <p:spPr>
          <a:xfrm>
            <a:off x="2280797" y="3278180"/>
            <a:ext cx="4107561" cy="40011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28265B"/>
                </a:solidFill>
                <a:effectLst/>
                <a:uLnTx/>
                <a:uFillTx/>
                <a:latin typeface="Poppins" panose="00000500000000000000" pitchFamily="2" charset="0"/>
                <a:ea typeface="+mn-ea"/>
                <a:cs typeface="Poppins" panose="00000500000000000000" pitchFamily="2" charset="0"/>
              </a:rPr>
              <a:t>Low morale			</a:t>
            </a:r>
          </a:p>
        </p:txBody>
      </p:sp>
      <p:sp>
        <p:nvSpPr>
          <p:cNvPr id="5" name="Rectangle 4">
            <a:extLst>
              <a:ext uri="{FF2B5EF4-FFF2-40B4-BE49-F238E27FC236}">
                <a16:creationId xmlns:a16="http://schemas.microsoft.com/office/drawing/2014/main" id="{D3170091-A5F7-457D-BF16-8B091F34D481}"/>
              </a:ext>
            </a:extLst>
          </p:cNvPr>
          <p:cNvSpPr/>
          <p:nvPr/>
        </p:nvSpPr>
        <p:spPr>
          <a:xfrm>
            <a:off x="2280797" y="3712667"/>
            <a:ext cx="4619692" cy="400110"/>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28265B"/>
                </a:solidFill>
                <a:effectLst/>
                <a:uLnTx/>
                <a:uFillTx/>
                <a:latin typeface="Poppins" panose="00000500000000000000" pitchFamily="2" charset="0"/>
                <a:ea typeface="+mn-ea"/>
                <a:cs typeface="Poppins" panose="00000500000000000000" pitchFamily="2" charset="0"/>
              </a:rPr>
              <a:t>Delay in completion of projects</a:t>
            </a:r>
          </a:p>
        </p:txBody>
      </p:sp>
      <p:sp>
        <p:nvSpPr>
          <p:cNvPr id="15" name="TextBox 14">
            <a:extLst>
              <a:ext uri="{FF2B5EF4-FFF2-40B4-BE49-F238E27FC236}">
                <a16:creationId xmlns:a16="http://schemas.microsoft.com/office/drawing/2014/main" id="{EF3864F3-BA81-4ADB-A780-3F2D17D28EE7}"/>
              </a:ext>
            </a:extLst>
          </p:cNvPr>
          <p:cNvSpPr txBox="1"/>
          <p:nvPr/>
        </p:nvSpPr>
        <p:spPr>
          <a:xfrm>
            <a:off x="7048773" y="2378232"/>
            <a:ext cx="879842"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8AAE2"/>
                </a:solidFill>
                <a:effectLst/>
                <a:uLnTx/>
                <a:uFillTx/>
                <a:latin typeface="Poppins" panose="00000500000000000000" pitchFamily="2" charset="0"/>
                <a:ea typeface="+mn-ea"/>
                <a:cs typeface="Poppins" panose="00000500000000000000" pitchFamily="2" charset="0"/>
              </a:rPr>
              <a:t>18%</a:t>
            </a:r>
          </a:p>
        </p:txBody>
      </p:sp>
      <p:sp>
        <p:nvSpPr>
          <p:cNvPr id="17" name="TextBox 16">
            <a:extLst>
              <a:ext uri="{FF2B5EF4-FFF2-40B4-BE49-F238E27FC236}">
                <a16:creationId xmlns:a16="http://schemas.microsoft.com/office/drawing/2014/main" id="{E7320D2F-A02B-4492-81D6-D55740736699}"/>
              </a:ext>
            </a:extLst>
          </p:cNvPr>
          <p:cNvSpPr txBox="1"/>
          <p:nvPr/>
        </p:nvSpPr>
        <p:spPr>
          <a:xfrm>
            <a:off x="7057786" y="2825674"/>
            <a:ext cx="90431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8AAE2"/>
                </a:solidFill>
                <a:effectLst/>
                <a:uLnTx/>
                <a:uFillTx/>
                <a:latin typeface="Poppins" panose="00000500000000000000" pitchFamily="2" charset="0"/>
                <a:ea typeface="+mn-ea"/>
                <a:cs typeface="Poppins" panose="00000500000000000000" pitchFamily="2" charset="0"/>
              </a:rPr>
              <a:t>25%</a:t>
            </a:r>
          </a:p>
        </p:txBody>
      </p:sp>
      <p:sp>
        <p:nvSpPr>
          <p:cNvPr id="20" name="TextBox 19">
            <a:extLst>
              <a:ext uri="{FF2B5EF4-FFF2-40B4-BE49-F238E27FC236}">
                <a16:creationId xmlns:a16="http://schemas.microsoft.com/office/drawing/2014/main" id="{39169318-DC33-47A3-A88E-DDC7022A835F}"/>
              </a:ext>
            </a:extLst>
          </p:cNvPr>
          <p:cNvSpPr txBox="1"/>
          <p:nvPr/>
        </p:nvSpPr>
        <p:spPr>
          <a:xfrm>
            <a:off x="7049207" y="3273115"/>
            <a:ext cx="90431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8AAE2"/>
                </a:solidFill>
                <a:effectLst/>
                <a:uLnTx/>
                <a:uFillTx/>
                <a:latin typeface="Poppins" panose="00000500000000000000" pitchFamily="2" charset="0"/>
                <a:ea typeface="+mn-ea"/>
                <a:cs typeface="Poppins" panose="00000500000000000000" pitchFamily="2" charset="0"/>
              </a:rPr>
              <a:t>31%</a:t>
            </a:r>
          </a:p>
        </p:txBody>
      </p:sp>
      <p:sp>
        <p:nvSpPr>
          <p:cNvPr id="21" name="TextBox 20">
            <a:extLst>
              <a:ext uri="{FF2B5EF4-FFF2-40B4-BE49-F238E27FC236}">
                <a16:creationId xmlns:a16="http://schemas.microsoft.com/office/drawing/2014/main" id="{C2C763F2-C65D-4295-B8DF-4E62070A9CBE}"/>
              </a:ext>
            </a:extLst>
          </p:cNvPr>
          <p:cNvSpPr txBox="1"/>
          <p:nvPr/>
        </p:nvSpPr>
        <p:spPr>
          <a:xfrm>
            <a:off x="7039121" y="3720556"/>
            <a:ext cx="92448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8AAE2"/>
                </a:solidFill>
                <a:effectLst/>
                <a:uLnTx/>
                <a:uFillTx/>
                <a:latin typeface="Poppins" panose="00000500000000000000" pitchFamily="2" charset="0"/>
                <a:ea typeface="+mn-ea"/>
                <a:cs typeface="Poppins" panose="00000500000000000000" pitchFamily="2" charset="0"/>
              </a:rPr>
              <a:t>44% </a:t>
            </a:r>
          </a:p>
        </p:txBody>
      </p:sp>
      <p:sp>
        <p:nvSpPr>
          <p:cNvPr id="23" name="TextBox 22">
            <a:extLst>
              <a:ext uri="{FF2B5EF4-FFF2-40B4-BE49-F238E27FC236}">
                <a16:creationId xmlns:a16="http://schemas.microsoft.com/office/drawing/2014/main" id="{E55C3F6B-89FF-4532-9CE5-0DA1D8A35B89}"/>
              </a:ext>
            </a:extLst>
          </p:cNvPr>
          <p:cNvSpPr txBox="1"/>
          <p:nvPr/>
        </p:nvSpPr>
        <p:spPr>
          <a:xfrm>
            <a:off x="7074110" y="4174333"/>
            <a:ext cx="85450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8AAE2"/>
                </a:solidFill>
                <a:effectLst/>
                <a:uLnTx/>
                <a:uFillTx/>
                <a:latin typeface="Poppins" panose="00000500000000000000" pitchFamily="2" charset="0"/>
                <a:ea typeface="+mn-ea"/>
                <a:cs typeface="Poppins" panose="00000500000000000000" pitchFamily="2" charset="0"/>
              </a:rPr>
              <a:t>52%</a:t>
            </a:r>
          </a:p>
        </p:txBody>
      </p:sp>
      <p:pic>
        <p:nvPicPr>
          <p:cNvPr id="6" name="Picture 5" descr="Graphical user interface, text, application, email&#10;&#10;Description automatically generated">
            <a:extLst>
              <a:ext uri="{FF2B5EF4-FFF2-40B4-BE49-F238E27FC236}">
                <a16:creationId xmlns:a16="http://schemas.microsoft.com/office/drawing/2014/main" id="{13270F34-7DAF-6776-CE87-B8766E8B25B3}"/>
              </a:ext>
            </a:extLst>
          </p:cNvPr>
          <p:cNvPicPr>
            <a:picLocks noChangeAspect="1"/>
          </p:cNvPicPr>
          <p:nvPr/>
        </p:nvPicPr>
        <p:blipFill rotWithShape="1">
          <a:blip r:embed="rId3">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pic>
        <p:nvPicPr>
          <p:cNvPr id="9" name="Picture 8" descr="Logo, icon&#10;&#10;Description automatically generated with medium confidence">
            <a:extLst>
              <a:ext uri="{FF2B5EF4-FFF2-40B4-BE49-F238E27FC236}">
                <a16:creationId xmlns:a16="http://schemas.microsoft.com/office/drawing/2014/main" id="{CB9FF1F4-72C8-BA66-412C-52429E3C72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5642528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4161FA3-200C-9C43-9281-796D20A64483}"/>
              </a:ext>
            </a:extLst>
          </p:cNvPr>
          <p:cNvSpPr txBox="1"/>
          <p:nvPr/>
        </p:nvSpPr>
        <p:spPr>
          <a:xfrm>
            <a:off x="2369200" y="525700"/>
            <a:ext cx="7453597" cy="707886"/>
          </a:xfrm>
          <a:prstGeom prst="rect">
            <a:avLst/>
          </a:prstGeom>
          <a:noFill/>
        </p:spPr>
        <p:txBody>
          <a:bodyPr wrap="square" rtlCol="0">
            <a:spAutoFit/>
          </a:bodyPr>
          <a:lstStyle/>
          <a:p>
            <a:r>
              <a:rPr lang="en-US" sz="4000" b="1">
                <a:solidFill>
                  <a:srgbClr val="28265B"/>
                </a:solidFill>
                <a:latin typeface="Poppins" panose="00000500000000000000" pitchFamily="2" charset="0"/>
                <a:cs typeface="Poppins" panose="00000500000000000000" pitchFamily="2" charset="0"/>
              </a:rPr>
              <a:t>Communication: Exercise 3</a:t>
            </a:r>
          </a:p>
        </p:txBody>
      </p:sp>
      <p:sp>
        <p:nvSpPr>
          <p:cNvPr id="14" name="TextBox 13">
            <a:extLst>
              <a:ext uri="{FF2B5EF4-FFF2-40B4-BE49-F238E27FC236}">
                <a16:creationId xmlns:a16="http://schemas.microsoft.com/office/drawing/2014/main" id="{2A3DF99A-4424-4092-ADAF-00E32279111E}"/>
              </a:ext>
            </a:extLst>
          </p:cNvPr>
          <p:cNvSpPr txBox="1"/>
          <p:nvPr/>
        </p:nvSpPr>
        <p:spPr>
          <a:xfrm>
            <a:off x="1070409" y="1939217"/>
            <a:ext cx="6228749" cy="3785652"/>
          </a:xfrm>
          <a:prstGeom prst="rect">
            <a:avLst/>
          </a:prstGeom>
          <a:noFill/>
        </p:spPr>
        <p:txBody>
          <a:bodyPr wrap="square" lIns="91440" tIns="45720" rIns="91440" bIns="45720" rtlCol="0" anchor="t">
            <a:spAutoFit/>
          </a:bodyPr>
          <a:lstStyle/>
          <a:p>
            <a:pPr marL="800100" lvl="1" indent="-342900">
              <a:buFont typeface="Arial" panose="020B0604020202020204" pitchFamily="34" charset="0"/>
              <a:buChar char="•"/>
            </a:pPr>
            <a:r>
              <a:rPr lang="en-US" sz="2400">
                <a:solidFill>
                  <a:srgbClr val="28265B"/>
                </a:solidFill>
                <a:highlight>
                  <a:srgbClr val="FFFF00"/>
                </a:highlight>
                <a:latin typeface="Poppins" panose="00000500000000000000" pitchFamily="2" charset="0"/>
                <a:cs typeface="Poppins" panose="00000500000000000000" pitchFamily="2" charset="0"/>
              </a:rPr>
              <a:t>Turn to page X</a:t>
            </a:r>
          </a:p>
          <a:p>
            <a:pPr marL="800100" lvl="1" indent="-342900">
              <a:buFont typeface="Arial" panose="020B0604020202020204" pitchFamily="34" charset="0"/>
              <a:buChar char="•"/>
            </a:pPr>
            <a:endParaRPr lang="en-US" sz="2400">
              <a:solidFill>
                <a:srgbClr val="28265B"/>
              </a:solidFill>
              <a:latin typeface="Poppins" panose="00000500000000000000" pitchFamily="2" charset="0"/>
              <a:cs typeface="Poppins" panose="00000500000000000000" pitchFamily="2" charset="0"/>
            </a:endParaRPr>
          </a:p>
          <a:p>
            <a:pPr marL="800100" lvl="1" indent="-342900">
              <a:buFont typeface="Arial" panose="020B0604020202020204" pitchFamily="34" charset="0"/>
              <a:buChar char="•"/>
            </a:pPr>
            <a:r>
              <a:rPr lang="en-US" sz="2400">
                <a:solidFill>
                  <a:srgbClr val="28265B"/>
                </a:solidFill>
                <a:latin typeface="Poppins" panose="00000500000000000000" pitchFamily="2" charset="0"/>
                <a:cs typeface="Poppins" panose="00000500000000000000" pitchFamily="2" charset="0"/>
              </a:rPr>
              <a:t>Select 2 </a:t>
            </a:r>
            <a:r>
              <a:rPr lang="en-US" sz="2400" b="1">
                <a:solidFill>
                  <a:srgbClr val="28265B"/>
                </a:solidFill>
                <a:latin typeface="Poppins" panose="00000500000000000000" pitchFamily="2" charset="0"/>
                <a:cs typeface="Poppins" panose="00000500000000000000" pitchFamily="2" charset="0"/>
              </a:rPr>
              <a:t>effective</a:t>
            </a:r>
            <a:r>
              <a:rPr lang="en-US" sz="2400">
                <a:solidFill>
                  <a:srgbClr val="28265B"/>
                </a:solidFill>
                <a:latin typeface="Poppins" panose="00000500000000000000" pitchFamily="2" charset="0"/>
                <a:cs typeface="Poppins" panose="00000500000000000000" pitchFamily="2" charset="0"/>
              </a:rPr>
              <a:t> ways for people to communicate best with you</a:t>
            </a:r>
          </a:p>
          <a:p>
            <a:pPr marL="800100" lvl="1" indent="-342900">
              <a:buFont typeface="Arial" panose="020B0604020202020204" pitchFamily="34" charset="0"/>
              <a:buChar char="•"/>
            </a:pPr>
            <a:endParaRPr lang="en-US" sz="2400">
              <a:solidFill>
                <a:srgbClr val="28265B"/>
              </a:solidFill>
              <a:latin typeface="Poppins" panose="00000500000000000000" pitchFamily="2" charset="0"/>
              <a:cs typeface="Poppins" panose="00000500000000000000" pitchFamily="2" charset="0"/>
            </a:endParaRPr>
          </a:p>
          <a:p>
            <a:pPr marL="800100" lvl="1" indent="-342900">
              <a:buFont typeface="Arial" panose="020B0604020202020204" pitchFamily="34" charset="0"/>
              <a:buChar char="•"/>
            </a:pPr>
            <a:r>
              <a:rPr lang="en-US" sz="2400">
                <a:solidFill>
                  <a:srgbClr val="28265B"/>
                </a:solidFill>
                <a:latin typeface="Poppins" panose="00000500000000000000" pitchFamily="2" charset="0"/>
                <a:cs typeface="Poppins" panose="00000500000000000000" pitchFamily="2" charset="0"/>
              </a:rPr>
              <a:t>Select 2 </a:t>
            </a:r>
            <a:r>
              <a:rPr lang="en-US" sz="2400" b="1">
                <a:solidFill>
                  <a:srgbClr val="28265B"/>
                </a:solidFill>
                <a:latin typeface="Poppins" panose="00000500000000000000" pitchFamily="2" charset="0"/>
                <a:cs typeface="Poppins" panose="00000500000000000000" pitchFamily="2" charset="0"/>
              </a:rPr>
              <a:t>ineffective</a:t>
            </a:r>
            <a:r>
              <a:rPr lang="en-US" sz="2400">
                <a:solidFill>
                  <a:srgbClr val="28265B"/>
                </a:solidFill>
                <a:latin typeface="Poppins" panose="00000500000000000000" pitchFamily="2" charset="0"/>
                <a:cs typeface="Poppins" panose="00000500000000000000" pitchFamily="2" charset="0"/>
              </a:rPr>
              <a:t> ways for people to communicate with you</a:t>
            </a:r>
          </a:p>
          <a:p>
            <a:pPr marL="800100" lvl="1" indent="-342900">
              <a:buFont typeface="Arial" panose="020B0604020202020204" pitchFamily="34" charset="0"/>
              <a:buChar char="•"/>
            </a:pPr>
            <a:endParaRPr lang="en-US" sz="2400">
              <a:solidFill>
                <a:srgbClr val="28265B"/>
              </a:solidFill>
              <a:latin typeface="Poppins" panose="00000500000000000000" pitchFamily="2" charset="0"/>
              <a:cs typeface="Poppins" panose="00000500000000000000" pitchFamily="2" charset="0"/>
            </a:endParaRPr>
          </a:p>
          <a:p>
            <a:pPr marL="800100" lvl="1" indent="-342900">
              <a:buFont typeface="Arial" panose="020B0604020202020204" pitchFamily="34" charset="0"/>
              <a:buChar char="•"/>
            </a:pPr>
            <a:r>
              <a:rPr lang="en-US" sz="2400">
                <a:solidFill>
                  <a:srgbClr val="28265B"/>
                </a:solidFill>
                <a:latin typeface="Poppins" panose="00000500000000000000" pitchFamily="2" charset="0"/>
                <a:cs typeface="Poppins" panose="00000500000000000000" pitchFamily="2" charset="0"/>
              </a:rPr>
              <a:t>What did you learn? Share and discuss</a:t>
            </a:r>
          </a:p>
        </p:txBody>
      </p:sp>
      <p:pic>
        <p:nvPicPr>
          <p:cNvPr id="4" name="Picture 4" descr="Text&#10;&#10;Description automatically generated">
            <a:extLst>
              <a:ext uri="{FF2B5EF4-FFF2-40B4-BE49-F238E27FC236}">
                <a16:creationId xmlns:a16="http://schemas.microsoft.com/office/drawing/2014/main" id="{FC64B52D-CEE7-4F2C-B6C4-211E6E24E14D}"/>
              </a:ext>
            </a:extLst>
          </p:cNvPr>
          <p:cNvPicPr>
            <a:picLocks noChangeAspect="1"/>
          </p:cNvPicPr>
          <p:nvPr/>
        </p:nvPicPr>
        <p:blipFill>
          <a:blip r:embed="rId3"/>
          <a:stretch>
            <a:fillRect/>
          </a:stretch>
        </p:blipFill>
        <p:spPr>
          <a:xfrm>
            <a:off x="7659522" y="1233586"/>
            <a:ext cx="3462069" cy="4946300"/>
          </a:xfrm>
          <a:prstGeom prst="rect">
            <a:avLst/>
          </a:prstGeom>
        </p:spPr>
      </p:pic>
      <p:pic>
        <p:nvPicPr>
          <p:cNvPr id="5" name="Picture 4" descr="Graphical user interface, text, application, email&#10;&#10;Description automatically generated">
            <a:extLst>
              <a:ext uri="{FF2B5EF4-FFF2-40B4-BE49-F238E27FC236}">
                <a16:creationId xmlns:a16="http://schemas.microsoft.com/office/drawing/2014/main" id="{FAF53040-94DA-4CE1-952A-56163C557267}"/>
              </a:ext>
            </a:extLst>
          </p:cNvPr>
          <p:cNvPicPr>
            <a:picLocks noChangeAspect="1"/>
          </p:cNvPicPr>
          <p:nvPr/>
        </p:nvPicPr>
        <p:blipFill rotWithShape="1">
          <a:blip r:embed="rId4">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pic>
        <p:nvPicPr>
          <p:cNvPr id="2" name="Picture 1" descr="Logo, icon&#10;&#10;Description automatically generated with medium confidence">
            <a:extLst>
              <a:ext uri="{FF2B5EF4-FFF2-40B4-BE49-F238E27FC236}">
                <a16:creationId xmlns:a16="http://schemas.microsoft.com/office/drawing/2014/main" id="{873F5B16-DDA8-8FF4-573A-CB63BE0FA3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31221740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4161FA3-200C-9C43-9281-796D20A64483}"/>
              </a:ext>
            </a:extLst>
          </p:cNvPr>
          <p:cNvSpPr txBox="1"/>
          <p:nvPr/>
        </p:nvSpPr>
        <p:spPr>
          <a:xfrm>
            <a:off x="1276250" y="879020"/>
            <a:ext cx="11061290" cy="677108"/>
          </a:xfrm>
          <a:prstGeom prst="rect">
            <a:avLst/>
          </a:prstGeom>
          <a:noFill/>
        </p:spPr>
        <p:txBody>
          <a:bodyPr wrap="square" lIns="91440" tIns="45720" rIns="91440" bIns="45720" rtlCol="0" anchor="t">
            <a:spAutoFit/>
          </a:bodyPr>
          <a:lstStyle/>
          <a:p>
            <a:r>
              <a:rPr lang="en-US" sz="3800" b="1">
                <a:solidFill>
                  <a:srgbClr val="28265B"/>
                </a:solidFill>
                <a:latin typeface="Poppins" panose="00000500000000000000" pitchFamily="2" charset="0"/>
                <a:cs typeface="Poppins" panose="00000500000000000000" pitchFamily="2" charset="0"/>
              </a:rPr>
              <a:t>Effective communications with Teams</a:t>
            </a:r>
          </a:p>
        </p:txBody>
      </p:sp>
      <p:graphicFrame>
        <p:nvGraphicFramePr>
          <p:cNvPr id="3" name="Table 3">
            <a:extLst>
              <a:ext uri="{FF2B5EF4-FFF2-40B4-BE49-F238E27FC236}">
                <a16:creationId xmlns:a16="http://schemas.microsoft.com/office/drawing/2014/main" id="{8294F1E4-FDDD-48F2-BDA2-28A544BBAAF6}"/>
              </a:ext>
            </a:extLst>
          </p:cNvPr>
          <p:cNvGraphicFramePr>
            <a:graphicFrameLocks noGrp="1"/>
          </p:cNvGraphicFramePr>
          <p:nvPr>
            <p:extLst>
              <p:ext uri="{D42A27DB-BD31-4B8C-83A1-F6EECF244321}">
                <p14:modId xmlns:p14="http://schemas.microsoft.com/office/powerpoint/2010/main" val="2980025627"/>
              </p:ext>
            </p:extLst>
          </p:nvPr>
        </p:nvGraphicFramePr>
        <p:xfrm>
          <a:off x="1136469" y="1763486"/>
          <a:ext cx="9653451" cy="3937362"/>
        </p:xfrm>
        <a:graphic>
          <a:graphicData uri="http://schemas.openxmlformats.org/drawingml/2006/table">
            <a:tbl>
              <a:tblPr firstRow="1" bandRow="1">
                <a:tableStyleId>{F5AB1C69-6EDB-4FF4-983F-18BD219EF322}</a:tableStyleId>
              </a:tblPr>
              <a:tblGrid>
                <a:gridCol w="1423773">
                  <a:extLst>
                    <a:ext uri="{9D8B030D-6E8A-4147-A177-3AD203B41FA5}">
                      <a16:colId xmlns:a16="http://schemas.microsoft.com/office/drawing/2014/main" val="1198920294"/>
                    </a:ext>
                  </a:extLst>
                </a:gridCol>
                <a:gridCol w="1015680">
                  <a:extLst>
                    <a:ext uri="{9D8B030D-6E8A-4147-A177-3AD203B41FA5}">
                      <a16:colId xmlns:a16="http://schemas.microsoft.com/office/drawing/2014/main" val="2291753312"/>
                    </a:ext>
                  </a:extLst>
                </a:gridCol>
                <a:gridCol w="3648966">
                  <a:extLst>
                    <a:ext uri="{9D8B030D-6E8A-4147-A177-3AD203B41FA5}">
                      <a16:colId xmlns:a16="http://schemas.microsoft.com/office/drawing/2014/main" val="4044823302"/>
                    </a:ext>
                  </a:extLst>
                </a:gridCol>
                <a:gridCol w="3565032">
                  <a:extLst>
                    <a:ext uri="{9D8B030D-6E8A-4147-A177-3AD203B41FA5}">
                      <a16:colId xmlns:a16="http://schemas.microsoft.com/office/drawing/2014/main" val="1897417386"/>
                    </a:ext>
                  </a:extLst>
                </a:gridCol>
              </a:tblGrid>
              <a:tr h="736367">
                <a:tc>
                  <a:txBody>
                    <a:bodyPr/>
                    <a:lstStyle/>
                    <a:p>
                      <a:r>
                        <a:rPr lang="en-GB"/>
                        <a:t>Name</a:t>
                      </a:r>
                    </a:p>
                  </a:txBody>
                  <a:tcPr/>
                </a:tc>
                <a:tc>
                  <a:txBody>
                    <a:bodyPr/>
                    <a:lstStyle/>
                    <a:p>
                      <a:pPr algn="ctr"/>
                      <a:r>
                        <a:rPr lang="en-GB"/>
                        <a:t>C’s</a:t>
                      </a:r>
                    </a:p>
                  </a:txBody>
                  <a:tcPr/>
                </a:tc>
                <a:tc>
                  <a:txBody>
                    <a:bodyPr/>
                    <a:lstStyle/>
                    <a:p>
                      <a:pPr algn="ctr"/>
                      <a:r>
                        <a:rPr lang="en-GB"/>
                        <a:t>Do</a:t>
                      </a:r>
                    </a:p>
                  </a:txBody>
                  <a:tcPr/>
                </a:tc>
                <a:tc>
                  <a:txBody>
                    <a:bodyPr/>
                    <a:lstStyle/>
                    <a:p>
                      <a:pPr algn="ctr"/>
                      <a:r>
                        <a:rPr lang="en-GB"/>
                        <a:t>Don’t</a:t>
                      </a:r>
                    </a:p>
                  </a:txBody>
                  <a:tcPr/>
                </a:tc>
                <a:extLst>
                  <a:ext uri="{0D108BD9-81ED-4DB2-BD59-A6C34878D82A}">
                    <a16:rowId xmlns:a16="http://schemas.microsoft.com/office/drawing/2014/main" val="1159843846"/>
                  </a:ext>
                </a:extLst>
              </a:tr>
              <a:tr h="1092433">
                <a:tc>
                  <a:txBody>
                    <a:bodyPr/>
                    <a:lstStyle/>
                    <a:p>
                      <a:r>
                        <a:rPr lang="en-GB"/>
                        <a:t>Jonny</a:t>
                      </a:r>
                    </a:p>
                  </a:txBody>
                  <a:tcPr/>
                </a:tc>
                <a:tc>
                  <a:txBody>
                    <a:bodyPr/>
                    <a:lstStyle/>
                    <a:p>
                      <a:endParaRPr lang="en-GB"/>
                    </a:p>
                  </a:txBody>
                  <a:tcPr/>
                </a:tc>
                <a:tc>
                  <a:txBody>
                    <a:bodyPr/>
                    <a:lstStyle/>
                    <a:p>
                      <a:pPr marL="285750" indent="-285750">
                        <a:buFont typeface="Arial" panose="020B0604020202020204" pitchFamily="34" charset="0"/>
                        <a:buChar char="•"/>
                      </a:pPr>
                      <a:r>
                        <a:rPr lang="en-GB"/>
                        <a:t>Get people involved</a:t>
                      </a:r>
                    </a:p>
                    <a:p>
                      <a:pPr marL="285750" indent="-285750">
                        <a:buFont typeface="Arial" panose="020B0604020202020204" pitchFamily="34" charset="0"/>
                        <a:buChar char="•"/>
                      </a:pPr>
                      <a:r>
                        <a:rPr lang="en-GB"/>
                        <a:t>Value their opinion</a:t>
                      </a:r>
                    </a:p>
                    <a:p>
                      <a:pPr marL="285750" indent="-285750">
                        <a:buFont typeface="Arial" panose="020B0604020202020204" pitchFamily="34" charset="0"/>
                        <a:buChar char="•"/>
                      </a:pPr>
                      <a:r>
                        <a:rPr lang="en-GB"/>
                        <a:t>Direct eye contact</a:t>
                      </a:r>
                    </a:p>
                  </a:txBody>
                  <a:tcPr/>
                </a:tc>
                <a:tc>
                  <a:txBody>
                    <a:bodyPr/>
                    <a:lstStyle/>
                    <a:p>
                      <a:pPr marL="285750" indent="-285750">
                        <a:buFont typeface="Arial" panose="020B0604020202020204" pitchFamily="34" charset="0"/>
                        <a:buChar char="•"/>
                      </a:pPr>
                      <a:r>
                        <a:rPr lang="en-GB"/>
                        <a:t>Make them follow process</a:t>
                      </a:r>
                    </a:p>
                    <a:p>
                      <a:pPr marL="285750" indent="-285750">
                        <a:buFont typeface="Arial" panose="020B0604020202020204" pitchFamily="34" charset="0"/>
                        <a:buChar char="•"/>
                      </a:pPr>
                      <a:r>
                        <a:rPr lang="en-GB"/>
                        <a:t>Return to the rule book</a:t>
                      </a:r>
                    </a:p>
                    <a:p>
                      <a:pPr marL="285750" indent="-285750">
                        <a:buFont typeface="Arial" panose="020B0604020202020204" pitchFamily="34" charset="0"/>
                        <a:buChar char="•"/>
                      </a:pPr>
                      <a:r>
                        <a:rPr lang="en-GB"/>
                        <a:t>Restrict free flowing ideas</a:t>
                      </a:r>
                    </a:p>
                  </a:txBody>
                  <a:tcPr/>
                </a:tc>
                <a:extLst>
                  <a:ext uri="{0D108BD9-81ED-4DB2-BD59-A6C34878D82A}">
                    <a16:rowId xmlns:a16="http://schemas.microsoft.com/office/drawing/2014/main" val="152205540"/>
                  </a:ext>
                </a:extLst>
              </a:tr>
              <a:tr h="1054281">
                <a:tc>
                  <a:txBody>
                    <a:bodyPr/>
                    <a:lstStyle/>
                    <a:p>
                      <a:r>
                        <a:rPr lang="en-GB"/>
                        <a:t>Sally</a:t>
                      </a:r>
                    </a:p>
                  </a:txBody>
                  <a:tcPr/>
                </a:tc>
                <a:tc>
                  <a:txBody>
                    <a:bodyPr/>
                    <a:lstStyle/>
                    <a:p>
                      <a:endParaRPr lang="en-GB"/>
                    </a:p>
                  </a:txBody>
                  <a:tcPr/>
                </a:tc>
                <a:tc>
                  <a:txBody>
                    <a:bodyPr/>
                    <a:lstStyle/>
                    <a:p>
                      <a:pPr marL="285750" indent="-285750">
                        <a:buFont typeface="Arial" panose="020B0604020202020204" pitchFamily="34" charset="0"/>
                        <a:buChar char="•"/>
                      </a:pPr>
                      <a:r>
                        <a:rPr lang="en-GB"/>
                        <a:t>Provide detail</a:t>
                      </a:r>
                    </a:p>
                    <a:p>
                      <a:pPr marL="285750" indent="-285750">
                        <a:buFont typeface="Arial" panose="020B0604020202020204" pitchFamily="34" charset="0"/>
                        <a:buChar char="•"/>
                      </a:pPr>
                      <a:r>
                        <a:rPr lang="en-GB"/>
                        <a:t>Be polite</a:t>
                      </a:r>
                    </a:p>
                    <a:p>
                      <a:pPr marL="285750" indent="-285750">
                        <a:buFont typeface="Arial" panose="020B0604020202020204" pitchFamily="34" charset="0"/>
                        <a:buChar char="•"/>
                      </a:pPr>
                      <a:r>
                        <a:rPr lang="en-GB"/>
                        <a:t>Keep timescale relaxed</a:t>
                      </a:r>
                    </a:p>
                  </a:txBody>
                  <a:tcPr/>
                </a:tc>
                <a:tc>
                  <a:txBody>
                    <a:bodyPr/>
                    <a:lstStyle/>
                    <a:p>
                      <a:pPr marL="285750" indent="-285750">
                        <a:buFont typeface="Arial" panose="020B0604020202020204" pitchFamily="34" charset="0"/>
                        <a:buChar char="•"/>
                      </a:pPr>
                      <a:r>
                        <a:rPr lang="en-GB"/>
                        <a:t>Be overly competitive</a:t>
                      </a:r>
                    </a:p>
                    <a:p>
                      <a:pPr marL="285750" indent="-285750">
                        <a:buFont typeface="Arial" panose="020B0604020202020204" pitchFamily="34" charset="0"/>
                        <a:buChar char="•"/>
                      </a:pPr>
                      <a:r>
                        <a:rPr lang="en-GB"/>
                        <a:t>Stick coldly to the task</a:t>
                      </a:r>
                    </a:p>
                    <a:p>
                      <a:pPr marL="285750" indent="-285750">
                        <a:buFont typeface="Arial" panose="020B0604020202020204" pitchFamily="34" charset="0"/>
                        <a:buChar char="•"/>
                      </a:pPr>
                      <a:r>
                        <a:rPr lang="en-GB"/>
                        <a:t>Give vague instructions</a:t>
                      </a:r>
                    </a:p>
                  </a:txBody>
                  <a:tcPr/>
                </a:tc>
                <a:extLst>
                  <a:ext uri="{0D108BD9-81ED-4DB2-BD59-A6C34878D82A}">
                    <a16:rowId xmlns:a16="http://schemas.microsoft.com/office/drawing/2014/main" val="3321876531"/>
                  </a:ext>
                </a:extLst>
              </a:tr>
              <a:tr h="1054281">
                <a:tc>
                  <a:txBody>
                    <a:bodyPr/>
                    <a:lstStyle/>
                    <a:p>
                      <a:r>
                        <a:rPr lang="en-GB"/>
                        <a:t>Fred</a:t>
                      </a:r>
                    </a:p>
                  </a:txBody>
                  <a:tcPr/>
                </a:tc>
                <a:tc>
                  <a:txBody>
                    <a:bodyPr/>
                    <a:lstStyle/>
                    <a:p>
                      <a:endParaRPr lang="en-GB"/>
                    </a:p>
                  </a:txBody>
                  <a:tcPr/>
                </a:tc>
                <a:tc>
                  <a:txBody>
                    <a:bodyPr/>
                    <a:lstStyle/>
                    <a:p>
                      <a:pPr marL="285750" indent="-285750">
                        <a:buFont typeface="Arial" panose="020B0604020202020204" pitchFamily="34" charset="0"/>
                        <a:buChar char="•"/>
                      </a:pPr>
                      <a:r>
                        <a:rPr lang="en-GB"/>
                        <a:t>Presents options</a:t>
                      </a:r>
                    </a:p>
                    <a:p>
                      <a:pPr marL="285750" indent="-285750">
                        <a:buFont typeface="Arial" panose="020B0604020202020204" pitchFamily="34" charset="0"/>
                        <a:buChar char="•"/>
                      </a:pPr>
                      <a:r>
                        <a:rPr lang="en-GB"/>
                        <a:t>Ask their advice</a:t>
                      </a:r>
                    </a:p>
                    <a:p>
                      <a:pPr marL="285750" indent="-285750">
                        <a:buFont typeface="Arial" panose="020B0604020202020204" pitchFamily="34" charset="0"/>
                        <a:buChar char="•"/>
                      </a:pPr>
                      <a:r>
                        <a:rPr lang="en-GB"/>
                        <a:t>Stick to matter in hand</a:t>
                      </a:r>
                    </a:p>
                  </a:txBody>
                  <a:tcPr/>
                </a:tc>
                <a:tc>
                  <a:txBody>
                    <a:bodyPr/>
                    <a:lstStyle/>
                    <a:p>
                      <a:pPr marL="285750" indent="-285750">
                        <a:buFont typeface="Arial" panose="020B0604020202020204" pitchFamily="34" charset="0"/>
                        <a:buChar char="•"/>
                      </a:pPr>
                      <a:r>
                        <a:rPr lang="en-GB"/>
                        <a:t>Show frustration</a:t>
                      </a:r>
                    </a:p>
                    <a:p>
                      <a:pPr marL="285750" indent="-285750">
                        <a:buFont typeface="Arial" panose="020B0604020202020204" pitchFamily="34" charset="0"/>
                        <a:buChar char="•"/>
                      </a:pPr>
                      <a:r>
                        <a:rPr lang="en-GB"/>
                        <a:t>Focus on personal issues</a:t>
                      </a:r>
                    </a:p>
                    <a:p>
                      <a:pPr marL="285750" indent="-285750">
                        <a:buFont typeface="Arial" panose="020B0604020202020204" pitchFamily="34" charset="0"/>
                        <a:buChar char="•"/>
                      </a:pPr>
                      <a:r>
                        <a:rPr lang="en-GB"/>
                        <a:t>Delay conclusions</a:t>
                      </a:r>
                    </a:p>
                  </a:txBody>
                  <a:tcPr/>
                </a:tc>
                <a:extLst>
                  <a:ext uri="{0D108BD9-81ED-4DB2-BD59-A6C34878D82A}">
                    <a16:rowId xmlns:a16="http://schemas.microsoft.com/office/drawing/2014/main" val="2933724620"/>
                  </a:ext>
                </a:extLst>
              </a:tr>
            </a:tbl>
          </a:graphicData>
        </a:graphic>
      </p:graphicFrame>
      <p:pic>
        <p:nvPicPr>
          <p:cNvPr id="15" name="Picture 14" descr="Screen Shot 2017-11-30 at 16.01.46.png">
            <a:extLst>
              <a:ext uri="{FF2B5EF4-FFF2-40B4-BE49-F238E27FC236}">
                <a16:creationId xmlns:a16="http://schemas.microsoft.com/office/drawing/2014/main" id="{57AC165B-1C64-4091-8C48-A0AEC5739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7873" y="2640668"/>
            <a:ext cx="998296" cy="788332"/>
          </a:xfrm>
          <a:prstGeom prst="rect">
            <a:avLst/>
          </a:prstGeom>
        </p:spPr>
      </p:pic>
      <p:pic>
        <p:nvPicPr>
          <p:cNvPr id="10" name="Picture 9" descr="Screen Shot 2017-11-30 at 15.49.09.png">
            <a:extLst>
              <a:ext uri="{FF2B5EF4-FFF2-40B4-BE49-F238E27FC236}">
                <a16:creationId xmlns:a16="http://schemas.microsoft.com/office/drawing/2014/main" id="{73F1AE0A-D71A-44D4-9EAD-596A22231A15}"/>
              </a:ext>
            </a:extLst>
          </p:cNvPr>
          <p:cNvPicPr>
            <a:picLocks noChangeAspect="1"/>
          </p:cNvPicPr>
          <p:nvPr/>
        </p:nvPicPr>
        <p:blipFill rotWithShape="1">
          <a:blip r:embed="rId4">
            <a:extLst>
              <a:ext uri="{28A0092B-C50C-407E-A947-70E740481C1C}">
                <a14:useLocalDpi xmlns:a14="http://schemas.microsoft.com/office/drawing/2010/main" val="0"/>
              </a:ext>
            </a:extLst>
          </a:blip>
          <a:srcRect l="10450" t="156" r="-1573" b="-1570"/>
          <a:stretch/>
        </p:blipFill>
        <p:spPr>
          <a:xfrm>
            <a:off x="2577872" y="3730595"/>
            <a:ext cx="998295" cy="819165"/>
          </a:xfrm>
          <a:prstGeom prst="rect">
            <a:avLst/>
          </a:prstGeom>
        </p:spPr>
      </p:pic>
      <p:pic>
        <p:nvPicPr>
          <p:cNvPr id="14" name="Picture 13" descr="Screen Shot 2017-11-30 at 15.50.18.png">
            <a:extLst>
              <a:ext uri="{FF2B5EF4-FFF2-40B4-BE49-F238E27FC236}">
                <a16:creationId xmlns:a16="http://schemas.microsoft.com/office/drawing/2014/main" id="{0A0AABEB-7B18-4DDC-B9F6-8F10267EFC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7873" y="4811077"/>
            <a:ext cx="998294" cy="824005"/>
          </a:xfrm>
          <a:prstGeom prst="rect">
            <a:avLst/>
          </a:prstGeom>
        </p:spPr>
      </p:pic>
      <p:pic>
        <p:nvPicPr>
          <p:cNvPr id="4" name="Picture 3" descr="Graphical user interface, text, application, email&#10;&#10;Description automatically generated">
            <a:extLst>
              <a:ext uri="{FF2B5EF4-FFF2-40B4-BE49-F238E27FC236}">
                <a16:creationId xmlns:a16="http://schemas.microsoft.com/office/drawing/2014/main" id="{5AD383FE-233F-4C89-5670-B687A9AF9629}"/>
              </a:ext>
            </a:extLst>
          </p:cNvPr>
          <p:cNvPicPr>
            <a:picLocks noChangeAspect="1"/>
          </p:cNvPicPr>
          <p:nvPr/>
        </p:nvPicPr>
        <p:blipFill rotWithShape="1">
          <a:blip r:embed="rId6">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pic>
        <p:nvPicPr>
          <p:cNvPr id="2" name="Picture 1" descr="Logo, icon&#10;&#10;Description automatically generated with medium confidence">
            <a:extLst>
              <a:ext uri="{FF2B5EF4-FFF2-40B4-BE49-F238E27FC236}">
                <a16:creationId xmlns:a16="http://schemas.microsoft.com/office/drawing/2014/main" id="{B9BA9012-B664-609E-5751-E8D7FC43FD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32882127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Give facts, ideally in writing…"/>
          <p:cNvSpPr txBox="1"/>
          <p:nvPr/>
        </p:nvSpPr>
        <p:spPr>
          <a:xfrm>
            <a:off x="991407" y="2441062"/>
            <a:ext cx="3394662" cy="446274"/>
          </a:xfrm>
          <a:prstGeom prst="rect">
            <a:avLst/>
          </a:prstGeom>
          <a:ln w="12700">
            <a:miter lim="400000"/>
          </a:ln>
          <a:extLst>
            <a:ext uri="{C572A759-6A51-4108-AA02-DFA0A04FC94B}">
              <ma14:wrappingTextBoxFlag xmlns:ma14="http://schemas.microsoft.com/office/mac/drawingml/2011/main" xmlns="" val="1"/>
            </a:ext>
          </a:extLst>
        </p:spPr>
        <p:txBody>
          <a:bodyPr wrap="square" tIns="91439" bIns="91439">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sz="1400">
                <a:solidFill>
                  <a:srgbClr val="0D3E56"/>
                </a:solidFill>
              </a:defRPr>
            </a:pPr>
            <a:endParaRPr kumimoji="0" sz="17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endParaRPr>
          </a:p>
        </p:txBody>
      </p:sp>
      <p:sp>
        <p:nvSpPr>
          <p:cNvPr id="303" name="Demonstrate conviction…"/>
          <p:cNvSpPr txBox="1"/>
          <p:nvPr/>
        </p:nvSpPr>
        <p:spPr>
          <a:xfrm>
            <a:off x="13135481" y="2134108"/>
            <a:ext cx="3267633" cy="446274"/>
          </a:xfrm>
          <a:prstGeom prst="rect">
            <a:avLst/>
          </a:prstGeom>
          <a:ln w="12700">
            <a:miter lim="400000"/>
          </a:ln>
          <a:extLst>
            <a:ext uri="{C572A759-6A51-4108-AA02-DFA0A04FC94B}">
              <ma14:wrappingTextBoxFlag xmlns:ma14="http://schemas.microsoft.com/office/mac/drawingml/2011/main" xmlns="" val="1"/>
            </a:ext>
          </a:extLst>
        </p:spPr>
        <p:txBody>
          <a:bodyPr wrap="square" tIns="91439" bIns="91439">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sz="1400">
                <a:solidFill>
                  <a:srgbClr val="0D3E56"/>
                </a:solidFill>
              </a:defRPr>
            </a:pPr>
            <a:endParaRPr kumimoji="0" sz="17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endParaRPr>
          </a:p>
        </p:txBody>
      </p:sp>
      <p:sp>
        <p:nvSpPr>
          <p:cNvPr id="305" name="Allow time for discussion…"/>
          <p:cNvSpPr txBox="1"/>
          <p:nvPr/>
        </p:nvSpPr>
        <p:spPr>
          <a:xfrm>
            <a:off x="-4172462" y="3771833"/>
            <a:ext cx="3458233" cy="446274"/>
          </a:xfrm>
          <a:prstGeom prst="rect">
            <a:avLst/>
          </a:prstGeom>
          <a:ln w="12700">
            <a:miter lim="400000"/>
          </a:ln>
          <a:extLst>
            <a:ext uri="{C572A759-6A51-4108-AA02-DFA0A04FC94B}">
              <ma14:wrappingTextBoxFlag xmlns:ma14="http://schemas.microsoft.com/office/mac/drawingml/2011/main" xmlns="" val="1"/>
            </a:ext>
          </a:extLst>
        </p:spPr>
        <p:txBody>
          <a:bodyPr wrap="square" tIns="91439" bIns="91439">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sz="1400">
                <a:solidFill>
                  <a:srgbClr val="0D3E56"/>
                </a:solidFill>
              </a:defRPr>
            </a:pPr>
            <a:endParaRPr kumimoji="0" sz="17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endParaRPr>
          </a:p>
        </p:txBody>
      </p:sp>
      <p:sp>
        <p:nvSpPr>
          <p:cNvPr id="307" name="Be interactive and friendly…"/>
          <p:cNvSpPr txBox="1"/>
          <p:nvPr/>
        </p:nvSpPr>
        <p:spPr>
          <a:xfrm>
            <a:off x="12192000" y="4642583"/>
            <a:ext cx="3580278" cy="443366"/>
          </a:xfrm>
          <a:prstGeom prst="rect">
            <a:avLst/>
          </a:prstGeom>
          <a:ln w="12700">
            <a:miter lim="400000"/>
          </a:ln>
          <a:extLst>
            <a:ext uri="{C572A759-6A51-4108-AA02-DFA0A04FC94B}">
              <ma14:wrappingTextBoxFlag xmlns:ma14="http://schemas.microsoft.com/office/mac/drawingml/2011/main" xmlns="" val="1"/>
            </a:ext>
          </a:extLst>
        </p:spPr>
        <p:txBody>
          <a:bodyPr wrap="square" lIns="89999" tIns="89999" rIns="89999" bIns="89999">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sz="1400">
                <a:solidFill>
                  <a:srgbClr val="0D3E56"/>
                </a:solidFill>
              </a:defRPr>
            </a:pPr>
            <a:endParaRPr kumimoji="0" sz="17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endParaRPr>
          </a:p>
        </p:txBody>
      </p:sp>
      <p:sp>
        <p:nvSpPr>
          <p:cNvPr id="15" name="TextBox 14">
            <a:extLst>
              <a:ext uri="{FF2B5EF4-FFF2-40B4-BE49-F238E27FC236}">
                <a16:creationId xmlns:a16="http://schemas.microsoft.com/office/drawing/2014/main" id="{03C87A3F-B17D-3E44-9A1A-A2EA2375A34F}"/>
              </a:ext>
            </a:extLst>
          </p:cNvPr>
          <p:cNvSpPr txBox="1"/>
          <p:nvPr/>
        </p:nvSpPr>
        <p:spPr>
          <a:xfrm>
            <a:off x="1432855" y="507613"/>
            <a:ext cx="98775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rPr>
              <a:t>Effective </a:t>
            </a:r>
            <a:r>
              <a:rPr kumimoji="0" lang="en-US" sz="4000" b="1" i="0" u="none" strike="noStrike" kern="1200" cap="none" spc="0" normalizeH="0" baseline="0" noProof="0" err="1">
                <a:ln>
                  <a:noFill/>
                </a:ln>
                <a:solidFill>
                  <a:srgbClr val="28265B"/>
                </a:solidFill>
                <a:effectLst/>
                <a:uLnTx/>
                <a:uFillTx/>
                <a:latin typeface="Poppins" panose="00000500000000000000" pitchFamily="2" charset="0"/>
                <a:cs typeface="Poppins" panose="00000500000000000000" pitchFamily="2" charset="0"/>
              </a:rPr>
              <a:t>Colour</a:t>
            </a:r>
            <a:r>
              <a:rPr kumimoji="0" lang="en-US" sz="4000" b="1" i="0" u="none" strike="noStrike" kern="1200" cap="none" spc="0" normalizeH="0" baseline="0" noProof="0">
                <a:ln>
                  <a:noFill/>
                </a:ln>
                <a:solidFill>
                  <a:srgbClr val="28265B"/>
                </a:solidFill>
                <a:effectLst/>
                <a:uLnTx/>
                <a:uFillTx/>
                <a:latin typeface="Poppins" panose="00000500000000000000" pitchFamily="2" charset="0"/>
                <a:cs typeface="Poppins" panose="00000500000000000000" pitchFamily="2" charset="0"/>
              </a:rPr>
              <a:t> Communication</a:t>
            </a:r>
          </a:p>
        </p:txBody>
      </p:sp>
      <p:grpSp>
        <p:nvGrpSpPr>
          <p:cNvPr id="2" name="Group 1">
            <a:extLst>
              <a:ext uri="{FF2B5EF4-FFF2-40B4-BE49-F238E27FC236}">
                <a16:creationId xmlns:a16="http://schemas.microsoft.com/office/drawing/2014/main" id="{B618D956-C126-D48F-4CE6-A789AA6DF11D}"/>
              </a:ext>
            </a:extLst>
          </p:cNvPr>
          <p:cNvGrpSpPr/>
          <p:nvPr/>
        </p:nvGrpSpPr>
        <p:grpSpPr>
          <a:xfrm>
            <a:off x="2839285" y="1442210"/>
            <a:ext cx="6985214" cy="4659246"/>
            <a:chOff x="2872890" y="1476068"/>
            <a:chExt cx="6985214" cy="4659246"/>
          </a:xfrm>
        </p:grpSpPr>
        <p:pic>
          <p:nvPicPr>
            <p:cNvPr id="3" name="Picture 5" descr="Picture 5">
              <a:extLst>
                <a:ext uri="{FF2B5EF4-FFF2-40B4-BE49-F238E27FC236}">
                  <a16:creationId xmlns:a16="http://schemas.microsoft.com/office/drawing/2014/main" id="{83738362-43A8-9C27-F1A9-3AAB55CB2D8C}"/>
                </a:ext>
              </a:extLst>
            </p:cNvPr>
            <p:cNvPicPr>
              <a:picLocks noChangeAspect="1"/>
            </p:cNvPicPr>
            <p:nvPr/>
          </p:nvPicPr>
          <p:blipFill>
            <a:blip r:embed="rId3"/>
            <a:srcRect l="994" t="999" r="952" b="999"/>
            <a:stretch>
              <a:fillRect/>
            </a:stretch>
          </p:blipFill>
          <p:spPr>
            <a:xfrm>
              <a:off x="4537308" y="1964357"/>
              <a:ext cx="3735835" cy="3733826"/>
            </a:xfrm>
            <a:custGeom>
              <a:avLst/>
              <a:gdLst/>
              <a:ahLst/>
              <a:cxnLst>
                <a:cxn ang="0">
                  <a:pos x="wd2" y="hd2"/>
                </a:cxn>
                <a:cxn ang="5400000">
                  <a:pos x="wd2" y="hd2"/>
                </a:cxn>
                <a:cxn ang="10800000">
                  <a:pos x="wd2" y="hd2"/>
                </a:cxn>
                <a:cxn ang="16200000">
                  <a:pos x="wd2" y="hd2"/>
                </a:cxn>
              </a:cxnLst>
              <a:rect l="0" t="0" r="r" b="b"/>
              <a:pathLst>
                <a:path w="21374" h="21463" extrusionOk="0">
                  <a:moveTo>
                    <a:pt x="10584" y="0"/>
                  </a:moveTo>
                  <a:cubicBezTo>
                    <a:pt x="7913" y="21"/>
                    <a:pt x="5224" y="1035"/>
                    <a:pt x="3121" y="3139"/>
                  </a:cubicBezTo>
                  <a:cubicBezTo>
                    <a:pt x="957" y="5303"/>
                    <a:pt x="-138" y="8175"/>
                    <a:pt x="14" y="11279"/>
                  </a:cubicBezTo>
                  <a:cubicBezTo>
                    <a:pt x="257" y="16231"/>
                    <a:pt x="3625" y="20210"/>
                    <a:pt x="8484" y="21290"/>
                  </a:cubicBezTo>
                  <a:cubicBezTo>
                    <a:pt x="9745" y="21570"/>
                    <a:pt x="12287" y="21500"/>
                    <a:pt x="13482" y="21153"/>
                  </a:cubicBezTo>
                  <a:cubicBezTo>
                    <a:pt x="17367" y="20024"/>
                    <a:pt x="20095" y="17252"/>
                    <a:pt x="21095" y="13412"/>
                  </a:cubicBezTo>
                  <a:cubicBezTo>
                    <a:pt x="21367" y="12371"/>
                    <a:pt x="21462" y="10161"/>
                    <a:pt x="21284" y="9044"/>
                  </a:cubicBezTo>
                  <a:cubicBezTo>
                    <a:pt x="21122" y="8029"/>
                    <a:pt x="20744" y="6832"/>
                    <a:pt x="20307" y="5959"/>
                  </a:cubicBezTo>
                  <a:cubicBezTo>
                    <a:pt x="18357" y="2059"/>
                    <a:pt x="14488" y="-30"/>
                    <a:pt x="10584" y="0"/>
                  </a:cubicBezTo>
                  <a:close/>
                  <a:moveTo>
                    <a:pt x="10648" y="6630"/>
                  </a:moveTo>
                  <a:cubicBezTo>
                    <a:pt x="11252" y="6629"/>
                    <a:pt x="11869" y="6777"/>
                    <a:pt x="12480" y="7079"/>
                  </a:cubicBezTo>
                  <a:cubicBezTo>
                    <a:pt x="13958" y="7810"/>
                    <a:pt x="14775" y="9107"/>
                    <a:pt x="14778" y="10732"/>
                  </a:cubicBezTo>
                  <a:cubicBezTo>
                    <a:pt x="14782" y="12351"/>
                    <a:pt x="13922" y="13743"/>
                    <a:pt x="12487" y="14444"/>
                  </a:cubicBezTo>
                  <a:cubicBezTo>
                    <a:pt x="10663" y="15334"/>
                    <a:pt x="8580" y="14804"/>
                    <a:pt x="7383" y="13148"/>
                  </a:cubicBezTo>
                  <a:cubicBezTo>
                    <a:pt x="6187" y="11494"/>
                    <a:pt x="6379" y="9314"/>
                    <a:pt x="7846" y="7866"/>
                  </a:cubicBezTo>
                  <a:cubicBezTo>
                    <a:pt x="8674" y="7049"/>
                    <a:pt x="9641" y="6632"/>
                    <a:pt x="10648" y="6630"/>
                  </a:cubicBezTo>
                  <a:close/>
                </a:path>
              </a:pathLst>
            </a:custGeom>
            <a:ln w="12700">
              <a:miter lim="400000"/>
            </a:ln>
          </p:spPr>
        </p:pic>
        <p:sp>
          <p:nvSpPr>
            <p:cNvPr id="4" name="Rounded Rectangle">
              <a:extLst>
                <a:ext uri="{FF2B5EF4-FFF2-40B4-BE49-F238E27FC236}">
                  <a16:creationId xmlns:a16="http://schemas.microsoft.com/office/drawing/2014/main" id="{F6B35FE1-487D-83B6-B475-C6E8A63A4087}"/>
                </a:ext>
              </a:extLst>
            </p:cNvPr>
            <p:cNvSpPr/>
            <p:nvPr/>
          </p:nvSpPr>
          <p:spPr>
            <a:xfrm>
              <a:off x="2872890" y="1476068"/>
              <a:ext cx="3223110" cy="2208627"/>
            </a:xfrm>
            <a:prstGeom prst="roundRect">
              <a:avLst>
                <a:gd name="adj" fmla="val 17137"/>
              </a:avLst>
            </a:prstGeom>
            <a:solidFill>
              <a:srgbClr val="FFFFFF">
                <a:alpha val="50196"/>
              </a:srgbClr>
            </a:solidFill>
            <a:ln w="25400">
              <a:solidFill>
                <a:srgbClr val="00A4ED"/>
              </a:solidFill>
              <a:miter/>
            </a:ln>
          </p:spPr>
          <p:txBody>
            <a:bodyPr lIns="45719" tIns="144000" rIns="45719"/>
            <a:lstStyle/>
            <a:p>
              <a:pPr marL="0" marR="0" lvl="0" indent="0" algn="l" defTabSz="457200" rtl="0" eaLnBrk="1" fontAlgn="auto" latinLnBrk="0" hangingPunct="1">
                <a:lnSpc>
                  <a:spcPct val="100000"/>
                </a:lnSpc>
                <a:spcBef>
                  <a:spcPts val="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Give facts, ideally in writing</a:t>
              </a:r>
            </a:p>
            <a:p>
              <a:pPr marL="0" marR="0" lvl="0" indent="0" algn="l" defTabSz="457200" rtl="0" eaLnBrk="1" fontAlgn="auto" latinLnBrk="0" hangingPunct="1">
                <a:lnSpc>
                  <a:spcPct val="100000"/>
                </a:lnSpc>
                <a:spcBef>
                  <a:spcPts val="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Be rational and practical</a:t>
              </a:r>
            </a:p>
            <a:p>
              <a:pPr marL="0" marR="0" lvl="0" indent="0" algn="l" defTabSz="457200" rtl="0" eaLnBrk="1" fontAlgn="auto" latinLnBrk="0" hangingPunct="1">
                <a:lnSpc>
                  <a:spcPct val="100000"/>
                </a:lnSpc>
                <a:spcBef>
                  <a:spcPts val="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Ask for their questions</a:t>
              </a:r>
            </a:p>
            <a:p>
              <a:pPr marL="0" marR="0" lvl="0" indent="0" algn="l" defTabSz="457200" rtl="0" eaLnBrk="1" fontAlgn="auto" latinLnBrk="0" hangingPunct="1">
                <a:lnSpc>
                  <a:spcPct val="100000"/>
                </a:lnSpc>
                <a:spcBef>
                  <a:spcPts val="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Define the process</a:t>
              </a:r>
            </a:p>
            <a:p>
              <a:pPr marL="0" marR="0" lvl="0" indent="0" algn="l" defTabSz="457200" rtl="0" eaLnBrk="1" fontAlgn="auto" latinLnBrk="0" hangingPunct="1">
                <a:lnSpc>
                  <a:spcPct val="100000"/>
                </a:lnSpc>
                <a:spcBef>
                  <a:spcPts val="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Be logical and thorough</a:t>
              </a:r>
            </a:p>
            <a:p>
              <a:pPr marL="0" marR="0" lvl="0" indent="0" algn="l" defTabSz="457200" rtl="0" eaLnBrk="1" fontAlgn="auto" latinLnBrk="0" hangingPunct="1">
                <a:lnSpc>
                  <a:spcPct val="100000"/>
                </a:lnSpc>
                <a:spcBef>
                  <a:spcPts val="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Listen carefully to questions</a:t>
              </a:r>
            </a:p>
            <a:p>
              <a:pPr marL="0" marR="0" lvl="0" indent="0" algn="l" defTabSz="457200" rtl="0" eaLnBrk="1" fontAlgn="auto" latinLnBrk="0" hangingPunct="1">
                <a:lnSpc>
                  <a:spcPct val="100000"/>
                </a:lnSpc>
                <a:spcBef>
                  <a:spcPts val="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Allow time to prepare</a:t>
              </a:r>
            </a:p>
          </p:txBody>
        </p:sp>
        <p:sp>
          <p:nvSpPr>
            <p:cNvPr id="5" name="Rounded Rectangle">
              <a:extLst>
                <a:ext uri="{FF2B5EF4-FFF2-40B4-BE49-F238E27FC236}">
                  <a16:creationId xmlns:a16="http://schemas.microsoft.com/office/drawing/2014/main" id="{0DFA5BAE-974E-E799-BE01-053BD86CF372}"/>
                </a:ext>
              </a:extLst>
            </p:cNvPr>
            <p:cNvSpPr/>
            <p:nvPr/>
          </p:nvSpPr>
          <p:spPr>
            <a:xfrm>
              <a:off x="6688183" y="1495990"/>
              <a:ext cx="3169920" cy="2221924"/>
            </a:xfrm>
            <a:prstGeom prst="roundRect">
              <a:avLst>
                <a:gd name="adj" fmla="val 19844"/>
              </a:avLst>
            </a:prstGeom>
            <a:solidFill>
              <a:srgbClr val="FFFFFF">
                <a:alpha val="50196"/>
              </a:srgbClr>
            </a:solidFill>
            <a:ln w="25400">
              <a:solidFill>
                <a:srgbClr val="FF0000"/>
              </a:solidFill>
              <a:miter/>
            </a:ln>
          </p:spPr>
          <p:txBody>
            <a:bodyPr lIns="45719" tIns="144000" rIns="45719"/>
            <a:lstStyle/>
            <a:p>
              <a:pPr marL="0" marR="0" lvl="0" indent="0" algn="l" defTabSz="457200" rtl="0" eaLnBrk="1" fontAlgn="auto" latinLnBrk="0" hangingPunct="1">
                <a:lnSpc>
                  <a:spcPct val="100000"/>
                </a:lnSpc>
                <a:spcBef>
                  <a:spcPts val="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Demonstrate conviction</a:t>
              </a:r>
            </a:p>
            <a:p>
              <a:pPr marL="0" marR="0" lvl="0" indent="0" algn="l" defTabSz="457200" rtl="0" eaLnBrk="1" fontAlgn="auto" latinLnBrk="0" hangingPunct="1">
                <a:lnSpc>
                  <a:spcPct val="100000"/>
                </a:lnSpc>
                <a:spcBef>
                  <a:spcPts val="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Identify their role quickly</a:t>
              </a:r>
            </a:p>
            <a:p>
              <a:pPr marL="0" marR="0" lvl="0" indent="0" algn="l" defTabSz="457200" rtl="0" eaLnBrk="1" fontAlgn="auto" latinLnBrk="0" hangingPunct="1">
                <a:lnSpc>
                  <a:spcPct val="100000"/>
                </a:lnSpc>
                <a:spcBef>
                  <a:spcPts val="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Be direct and action-focused</a:t>
              </a:r>
            </a:p>
            <a:p>
              <a:pPr marL="0" marR="0" lvl="0" indent="0" algn="l" defTabSz="457200" rtl="0" eaLnBrk="1" fontAlgn="auto" latinLnBrk="0" hangingPunct="1">
                <a:lnSpc>
                  <a:spcPct val="100000"/>
                </a:lnSpc>
                <a:spcBef>
                  <a:spcPts val="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Present options </a:t>
              </a:r>
            </a:p>
            <a:p>
              <a:pPr marL="0" marR="0" lvl="0" indent="0" algn="l" defTabSz="457200" rtl="0" eaLnBrk="1" fontAlgn="auto" latinLnBrk="0" hangingPunct="1">
                <a:lnSpc>
                  <a:spcPct val="100000"/>
                </a:lnSpc>
                <a:spcBef>
                  <a:spcPts val="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Focus on success</a:t>
              </a:r>
            </a:p>
            <a:p>
              <a:pPr marL="0" marR="0" lvl="0" indent="0" algn="l" defTabSz="457200" rtl="0" eaLnBrk="1" fontAlgn="auto" latinLnBrk="0" hangingPunct="1">
                <a:lnSpc>
                  <a:spcPct val="100000"/>
                </a:lnSpc>
                <a:spcBef>
                  <a:spcPts val="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Be brief and clear</a:t>
              </a:r>
            </a:p>
            <a:p>
              <a:pPr marL="0" marR="0" lvl="0" indent="0" algn="l" defTabSz="457200" rtl="0" eaLnBrk="1" fontAlgn="auto" latinLnBrk="0" hangingPunct="1">
                <a:lnSpc>
                  <a:spcPct val="100000"/>
                </a:lnSpc>
                <a:spcBef>
                  <a:spcPts val="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Refer early to the objective</a:t>
              </a:r>
            </a:p>
          </p:txBody>
        </p:sp>
        <p:sp>
          <p:nvSpPr>
            <p:cNvPr id="6" name="Rounded Rectangle">
              <a:extLst>
                <a:ext uri="{FF2B5EF4-FFF2-40B4-BE49-F238E27FC236}">
                  <a16:creationId xmlns:a16="http://schemas.microsoft.com/office/drawing/2014/main" id="{3D86AFFD-8784-D2A8-B62F-E8AACC5EF6BC}"/>
                </a:ext>
              </a:extLst>
            </p:cNvPr>
            <p:cNvSpPr/>
            <p:nvPr/>
          </p:nvSpPr>
          <p:spPr>
            <a:xfrm>
              <a:off x="2872890" y="3928975"/>
              <a:ext cx="3223110" cy="2206339"/>
            </a:xfrm>
            <a:prstGeom prst="roundRect">
              <a:avLst>
                <a:gd name="adj" fmla="val 17928"/>
              </a:avLst>
            </a:prstGeom>
            <a:solidFill>
              <a:srgbClr val="FFFFFF">
                <a:alpha val="50196"/>
              </a:srgbClr>
            </a:solidFill>
            <a:ln w="25400">
              <a:solidFill>
                <a:srgbClr val="73C619">
                  <a:alpha val="44692"/>
                </a:srgbClr>
              </a:solidFill>
              <a:miter/>
            </a:ln>
          </p:spPr>
          <p:txBody>
            <a:bodyPr lIns="45719" tIns="144000" rIns="45719"/>
            <a:lstStyle/>
            <a:p>
              <a:pPr marL="0" marR="0" lvl="0" indent="0" algn="l" defTabSz="457200" rtl="0" eaLnBrk="1" fontAlgn="auto" latinLnBrk="0" hangingPunct="1">
                <a:lnSpc>
                  <a:spcPct val="100000"/>
                </a:lnSpc>
                <a:spcBef>
                  <a:spcPts val="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Allow time for discussion</a:t>
              </a:r>
            </a:p>
            <a:p>
              <a:pPr marL="0" marR="0" lvl="0" indent="0" algn="l" defTabSz="457200" rtl="0" eaLnBrk="1" fontAlgn="auto" latinLnBrk="0" hangingPunct="1">
                <a:lnSpc>
                  <a:spcPct val="100000"/>
                </a:lnSpc>
                <a:spcBef>
                  <a:spcPts val="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Be patient and sincere</a:t>
              </a:r>
            </a:p>
            <a:p>
              <a:pPr marL="0" marR="0" lvl="0" indent="0" algn="l" defTabSz="457200" rtl="0" eaLnBrk="1" fontAlgn="auto" latinLnBrk="0" hangingPunct="1">
                <a:lnSpc>
                  <a:spcPct val="100000"/>
                </a:lnSpc>
                <a:spcBef>
                  <a:spcPts val="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Show genuine interest </a:t>
              </a:r>
            </a:p>
            <a:p>
              <a:pPr marL="0" marR="0" lvl="0" indent="0" algn="l" defTabSz="457200" rtl="0" eaLnBrk="1" fontAlgn="auto" latinLnBrk="0" hangingPunct="1">
                <a:lnSpc>
                  <a:spcPct val="100000"/>
                </a:lnSpc>
                <a:spcBef>
                  <a:spcPts val="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Be generous</a:t>
              </a:r>
            </a:p>
            <a:p>
              <a:pPr marL="0" marR="0" lvl="0" indent="0" algn="l" defTabSz="457200" rtl="0" eaLnBrk="1" fontAlgn="auto" latinLnBrk="0" hangingPunct="1">
                <a:lnSpc>
                  <a:spcPct val="100000"/>
                </a:lnSpc>
                <a:spcBef>
                  <a:spcPts val="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Be polite and courteous</a:t>
              </a:r>
            </a:p>
            <a:p>
              <a:pPr marL="0" marR="0" lvl="0" indent="0" algn="l" defTabSz="457200" rtl="0" eaLnBrk="1" fontAlgn="auto" latinLnBrk="0" hangingPunct="1">
                <a:lnSpc>
                  <a:spcPct val="100000"/>
                </a:lnSpc>
                <a:spcBef>
                  <a:spcPts val="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Consider their opinions </a:t>
              </a:r>
            </a:p>
            <a:p>
              <a:pPr marL="0" marR="0" lvl="0" indent="0" algn="l" defTabSz="457200" rtl="0" eaLnBrk="1" fontAlgn="auto" latinLnBrk="0" hangingPunct="1">
                <a:lnSpc>
                  <a:spcPct val="100000"/>
                </a:lnSpc>
                <a:spcBef>
                  <a:spcPts val="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Progress at their relaxed pace</a:t>
              </a:r>
            </a:p>
          </p:txBody>
        </p:sp>
        <p:sp>
          <p:nvSpPr>
            <p:cNvPr id="7" name="Rounded Rectangle">
              <a:extLst>
                <a:ext uri="{FF2B5EF4-FFF2-40B4-BE49-F238E27FC236}">
                  <a16:creationId xmlns:a16="http://schemas.microsoft.com/office/drawing/2014/main" id="{44BC33B2-ABDC-D3EA-D608-8365B36BE017}"/>
                </a:ext>
              </a:extLst>
            </p:cNvPr>
            <p:cNvSpPr/>
            <p:nvPr/>
          </p:nvSpPr>
          <p:spPr>
            <a:xfrm>
              <a:off x="6688185" y="3944625"/>
              <a:ext cx="3169919" cy="2190689"/>
            </a:xfrm>
            <a:prstGeom prst="roundRect">
              <a:avLst>
                <a:gd name="adj" fmla="val 17870"/>
              </a:avLst>
            </a:prstGeom>
            <a:solidFill>
              <a:srgbClr val="FFFFFF">
                <a:alpha val="49804"/>
              </a:srgbClr>
            </a:solidFill>
            <a:ln w="25400">
              <a:solidFill>
                <a:srgbClr val="E8BA00">
                  <a:alpha val="50000"/>
                </a:srgbClr>
              </a:solidFill>
              <a:miter/>
            </a:ln>
          </p:spPr>
          <p:txBody>
            <a:bodyPr lIns="45719" tIns="144000" rIns="45719"/>
            <a:lstStyle/>
            <a:p>
              <a:pPr marL="0" marR="0" lvl="0" indent="0" algn="l" defTabSz="457200" rtl="0" eaLnBrk="1" fontAlgn="auto" latinLnBrk="0" hangingPunct="1">
                <a:lnSpc>
                  <a:spcPct val="100000"/>
                </a:lnSpc>
                <a:spcBef>
                  <a:spcPts val="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Be interactive and friendly</a:t>
              </a:r>
            </a:p>
            <a:p>
              <a:pPr marL="0" marR="0" lvl="0" indent="0" algn="l" defTabSz="457200" rtl="0" eaLnBrk="1" fontAlgn="auto" latinLnBrk="0" hangingPunct="1">
                <a:lnSpc>
                  <a:spcPct val="100000"/>
                </a:lnSpc>
                <a:spcBef>
                  <a:spcPts val="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Use visuals</a:t>
              </a:r>
            </a:p>
            <a:p>
              <a:pPr marL="0" marR="0" lvl="0" indent="0" algn="l" defTabSz="457200" rtl="0" eaLnBrk="1" fontAlgn="auto" latinLnBrk="0" hangingPunct="1">
                <a:lnSpc>
                  <a:spcPct val="100000"/>
                </a:lnSpc>
                <a:spcBef>
                  <a:spcPts val="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Make it fun</a:t>
              </a:r>
            </a:p>
            <a:p>
              <a:pPr marL="0" marR="0" lvl="0" indent="0" algn="l" defTabSz="457200" rtl="0" eaLnBrk="1" fontAlgn="auto" latinLnBrk="0" hangingPunct="1">
                <a:lnSpc>
                  <a:spcPct val="100000"/>
                </a:lnSpc>
                <a:spcBef>
                  <a:spcPts val="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Be light and fast paced</a:t>
              </a:r>
            </a:p>
            <a:p>
              <a:pPr marL="0" marR="0" lvl="0" indent="0" algn="l" defTabSz="457200" rtl="0" eaLnBrk="1" fontAlgn="auto" latinLnBrk="0" hangingPunct="1">
                <a:lnSpc>
                  <a:spcPct val="100000"/>
                </a:lnSpc>
                <a:spcBef>
                  <a:spcPts val="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Make direct eye contact</a:t>
              </a:r>
            </a:p>
            <a:p>
              <a:pPr marL="0" marR="0" lvl="0" indent="0" algn="l" defTabSz="457200" rtl="0" eaLnBrk="1" fontAlgn="auto" latinLnBrk="0" hangingPunct="1">
                <a:lnSpc>
                  <a:spcPct val="100000"/>
                </a:lnSpc>
                <a:spcBef>
                  <a:spcPts val="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Seek their views and ideas</a:t>
              </a:r>
            </a:p>
            <a:p>
              <a:pPr marL="0" marR="0" lvl="0" indent="0" algn="l" defTabSz="457200" rtl="0" eaLnBrk="1" fontAlgn="auto" latinLnBrk="0" hangingPunct="1">
                <a:lnSpc>
                  <a:spcPct val="100000"/>
                </a:lnSpc>
                <a:spcBef>
                  <a:spcPts val="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Allow for an open discussion</a:t>
              </a:r>
            </a:p>
          </p:txBody>
        </p:sp>
      </p:grpSp>
      <p:pic>
        <p:nvPicPr>
          <p:cNvPr id="8" name="Picture 7" descr="Graphical user interface, text, application, email&#10;&#10;Description automatically generated">
            <a:extLst>
              <a:ext uri="{FF2B5EF4-FFF2-40B4-BE49-F238E27FC236}">
                <a16:creationId xmlns:a16="http://schemas.microsoft.com/office/drawing/2014/main" id="{F758CDD9-4BE2-6D49-CBCA-56ABE04B62E1}"/>
              </a:ext>
            </a:extLst>
          </p:cNvPr>
          <p:cNvPicPr>
            <a:picLocks noChangeAspect="1"/>
          </p:cNvPicPr>
          <p:nvPr/>
        </p:nvPicPr>
        <p:blipFill rotWithShape="1">
          <a:blip r:embed="rId4">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pic>
        <p:nvPicPr>
          <p:cNvPr id="10" name="Picture 9" descr="Logo, icon&#10;&#10;Description automatically generated with medium confidence">
            <a:extLst>
              <a:ext uri="{FF2B5EF4-FFF2-40B4-BE49-F238E27FC236}">
                <a16:creationId xmlns:a16="http://schemas.microsoft.com/office/drawing/2014/main" id="{4A42EE1F-9325-44EF-B71C-05182FDD70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27514126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03570EC-C32F-9743-8FF7-76CEB571B3B0}"/>
              </a:ext>
            </a:extLst>
          </p:cNvPr>
          <p:cNvSpPr txBox="1"/>
          <p:nvPr/>
        </p:nvSpPr>
        <p:spPr>
          <a:xfrm>
            <a:off x="1284973" y="582599"/>
            <a:ext cx="9999407"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8265B"/>
                </a:solidFill>
                <a:effectLst/>
                <a:uLnTx/>
                <a:uFillTx/>
                <a:latin typeface="Poppins" panose="00000500000000000000" pitchFamily="2" charset="0"/>
                <a:ea typeface="+mn-ea"/>
                <a:cs typeface="Poppins" panose="00000500000000000000" pitchFamily="2" charset="0"/>
              </a:rPr>
              <a:t>Ineffective Colour Communication</a:t>
            </a:r>
          </a:p>
        </p:txBody>
      </p:sp>
      <p:grpSp>
        <p:nvGrpSpPr>
          <p:cNvPr id="17" name="Group 16">
            <a:extLst>
              <a:ext uri="{FF2B5EF4-FFF2-40B4-BE49-F238E27FC236}">
                <a16:creationId xmlns:a16="http://schemas.microsoft.com/office/drawing/2014/main" id="{8BEF6CA6-7AFA-435D-7729-DAD636705CB7}"/>
              </a:ext>
            </a:extLst>
          </p:cNvPr>
          <p:cNvGrpSpPr/>
          <p:nvPr/>
        </p:nvGrpSpPr>
        <p:grpSpPr>
          <a:xfrm>
            <a:off x="2716468" y="1493246"/>
            <a:ext cx="7136419" cy="4640624"/>
            <a:chOff x="2787730" y="1481523"/>
            <a:chExt cx="7136419" cy="4640624"/>
          </a:xfrm>
        </p:grpSpPr>
        <p:pic>
          <p:nvPicPr>
            <p:cNvPr id="18" name="Picture 5" descr="Picture 5">
              <a:extLst>
                <a:ext uri="{FF2B5EF4-FFF2-40B4-BE49-F238E27FC236}">
                  <a16:creationId xmlns:a16="http://schemas.microsoft.com/office/drawing/2014/main" id="{295823E5-2482-11ED-3EC2-52AFDCE5E6B9}"/>
                </a:ext>
              </a:extLst>
            </p:cNvPr>
            <p:cNvPicPr>
              <a:picLocks noChangeAspect="1"/>
            </p:cNvPicPr>
            <p:nvPr/>
          </p:nvPicPr>
          <p:blipFill>
            <a:blip r:embed="rId3"/>
            <a:srcRect l="994" t="999" r="952" b="999"/>
            <a:stretch>
              <a:fillRect/>
            </a:stretch>
          </p:blipFill>
          <p:spPr>
            <a:xfrm>
              <a:off x="4488022" y="1923298"/>
              <a:ext cx="3735835" cy="3733826"/>
            </a:xfrm>
            <a:custGeom>
              <a:avLst/>
              <a:gdLst/>
              <a:ahLst/>
              <a:cxnLst>
                <a:cxn ang="0">
                  <a:pos x="wd2" y="hd2"/>
                </a:cxn>
                <a:cxn ang="5400000">
                  <a:pos x="wd2" y="hd2"/>
                </a:cxn>
                <a:cxn ang="10800000">
                  <a:pos x="wd2" y="hd2"/>
                </a:cxn>
                <a:cxn ang="16200000">
                  <a:pos x="wd2" y="hd2"/>
                </a:cxn>
              </a:cxnLst>
              <a:rect l="0" t="0" r="r" b="b"/>
              <a:pathLst>
                <a:path w="21374" h="21463" extrusionOk="0">
                  <a:moveTo>
                    <a:pt x="10584" y="0"/>
                  </a:moveTo>
                  <a:cubicBezTo>
                    <a:pt x="7913" y="21"/>
                    <a:pt x="5224" y="1035"/>
                    <a:pt x="3121" y="3139"/>
                  </a:cubicBezTo>
                  <a:cubicBezTo>
                    <a:pt x="957" y="5303"/>
                    <a:pt x="-138" y="8175"/>
                    <a:pt x="14" y="11279"/>
                  </a:cubicBezTo>
                  <a:cubicBezTo>
                    <a:pt x="257" y="16231"/>
                    <a:pt x="3625" y="20210"/>
                    <a:pt x="8484" y="21290"/>
                  </a:cubicBezTo>
                  <a:cubicBezTo>
                    <a:pt x="9745" y="21570"/>
                    <a:pt x="12287" y="21500"/>
                    <a:pt x="13482" y="21153"/>
                  </a:cubicBezTo>
                  <a:cubicBezTo>
                    <a:pt x="17367" y="20024"/>
                    <a:pt x="20095" y="17252"/>
                    <a:pt x="21095" y="13412"/>
                  </a:cubicBezTo>
                  <a:cubicBezTo>
                    <a:pt x="21367" y="12371"/>
                    <a:pt x="21462" y="10161"/>
                    <a:pt x="21284" y="9044"/>
                  </a:cubicBezTo>
                  <a:cubicBezTo>
                    <a:pt x="21122" y="8029"/>
                    <a:pt x="20744" y="6832"/>
                    <a:pt x="20307" y="5959"/>
                  </a:cubicBezTo>
                  <a:cubicBezTo>
                    <a:pt x="18357" y="2059"/>
                    <a:pt x="14488" y="-30"/>
                    <a:pt x="10584" y="0"/>
                  </a:cubicBezTo>
                  <a:close/>
                  <a:moveTo>
                    <a:pt x="10648" y="6630"/>
                  </a:moveTo>
                  <a:cubicBezTo>
                    <a:pt x="11252" y="6629"/>
                    <a:pt x="11869" y="6777"/>
                    <a:pt x="12480" y="7079"/>
                  </a:cubicBezTo>
                  <a:cubicBezTo>
                    <a:pt x="13958" y="7810"/>
                    <a:pt x="14775" y="9107"/>
                    <a:pt x="14778" y="10732"/>
                  </a:cubicBezTo>
                  <a:cubicBezTo>
                    <a:pt x="14782" y="12351"/>
                    <a:pt x="13922" y="13743"/>
                    <a:pt x="12487" y="14444"/>
                  </a:cubicBezTo>
                  <a:cubicBezTo>
                    <a:pt x="10663" y="15334"/>
                    <a:pt x="8580" y="14804"/>
                    <a:pt x="7383" y="13148"/>
                  </a:cubicBezTo>
                  <a:cubicBezTo>
                    <a:pt x="6187" y="11494"/>
                    <a:pt x="6379" y="9314"/>
                    <a:pt x="7846" y="7866"/>
                  </a:cubicBezTo>
                  <a:cubicBezTo>
                    <a:pt x="8674" y="7049"/>
                    <a:pt x="9641" y="6632"/>
                    <a:pt x="10648" y="6630"/>
                  </a:cubicBezTo>
                  <a:close/>
                </a:path>
              </a:pathLst>
            </a:custGeom>
            <a:ln w="12700">
              <a:miter lim="400000"/>
            </a:ln>
          </p:spPr>
        </p:pic>
        <p:sp>
          <p:nvSpPr>
            <p:cNvPr id="19" name="Rounded Rectangle">
              <a:extLst>
                <a:ext uri="{FF2B5EF4-FFF2-40B4-BE49-F238E27FC236}">
                  <a16:creationId xmlns:a16="http://schemas.microsoft.com/office/drawing/2014/main" id="{DB7359D5-157C-66BC-D2DA-186B65AF659F}"/>
                </a:ext>
              </a:extLst>
            </p:cNvPr>
            <p:cNvSpPr/>
            <p:nvPr/>
          </p:nvSpPr>
          <p:spPr>
            <a:xfrm>
              <a:off x="2787730" y="1481523"/>
              <a:ext cx="3308270" cy="2205220"/>
            </a:xfrm>
            <a:prstGeom prst="roundRect">
              <a:avLst>
                <a:gd name="adj" fmla="val 17137"/>
              </a:avLst>
            </a:prstGeom>
            <a:solidFill>
              <a:srgbClr val="FFFFFF">
                <a:alpha val="50196"/>
              </a:srgbClr>
            </a:solidFill>
            <a:ln w="25400">
              <a:solidFill>
                <a:srgbClr val="00A4ED"/>
              </a:solidFill>
              <a:miter/>
            </a:ln>
          </p:spPr>
          <p:txBody>
            <a:bodyPr lIns="45719" rIns="45719" anchor="ctr" anchorCtr="0"/>
            <a:lstStyle/>
            <a:p>
              <a:pPr marL="0" marR="0" lvl="0" indent="0" algn="l" defTabSz="457200" rtl="0" eaLnBrk="1" fontAlgn="auto" latinLnBrk="0" hangingPunct="1">
                <a:lnSpc>
                  <a:spcPct val="100000"/>
                </a:lnSpc>
                <a:spcBef>
                  <a:spcPts val="20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Interrupting their thinking</a:t>
              </a:r>
            </a:p>
            <a:p>
              <a:pPr marL="0" marR="0" lvl="0" indent="0" algn="l" defTabSz="457200" rtl="0" eaLnBrk="1" fontAlgn="auto" latinLnBrk="0" hangingPunct="1">
                <a:lnSpc>
                  <a:spcPct val="100000"/>
                </a:lnSpc>
                <a:spcBef>
                  <a:spcPts val="20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Being unrealistic</a:t>
              </a:r>
            </a:p>
            <a:p>
              <a:pPr marL="0" marR="0" lvl="0" indent="0" algn="l" defTabSz="457200" rtl="0" eaLnBrk="1" fontAlgn="auto" latinLnBrk="0" hangingPunct="1">
                <a:lnSpc>
                  <a:spcPct val="100000"/>
                </a:lnSpc>
                <a:spcBef>
                  <a:spcPts val="20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Leaving things unfinished</a:t>
              </a:r>
            </a:p>
            <a:p>
              <a:pPr marL="0" marR="0" lvl="0" indent="0" algn="l" defTabSz="457200" rtl="0" eaLnBrk="1" fontAlgn="auto" latinLnBrk="0" hangingPunct="1">
                <a:lnSpc>
                  <a:spcPct val="100000"/>
                </a:lnSpc>
                <a:spcBef>
                  <a:spcPts val="20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Being flippant</a:t>
              </a:r>
            </a:p>
            <a:p>
              <a:pPr marL="0" marR="0" lvl="0" indent="0" algn="l" defTabSz="457200" rtl="0" eaLnBrk="1" fontAlgn="auto" latinLnBrk="0" hangingPunct="1">
                <a:lnSpc>
                  <a:spcPct val="100000"/>
                </a:lnSpc>
                <a:spcBef>
                  <a:spcPts val="20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Straying from the agenda</a:t>
              </a:r>
            </a:p>
            <a:p>
              <a:pPr marL="0" marR="0" lvl="0" indent="0" algn="l" defTabSz="457200" rtl="0" eaLnBrk="1" fontAlgn="auto" latinLnBrk="0" hangingPunct="1">
                <a:lnSpc>
                  <a:spcPct val="100000"/>
                </a:lnSpc>
                <a:spcBef>
                  <a:spcPts val="20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Skipping over the facts</a:t>
              </a:r>
            </a:p>
            <a:p>
              <a:pPr marL="0" marR="0" lvl="0" indent="0" algn="l" defTabSz="457200" rtl="0" eaLnBrk="1" fontAlgn="auto" latinLnBrk="0" hangingPunct="1">
                <a:lnSpc>
                  <a:spcPct val="100000"/>
                </a:lnSpc>
                <a:spcBef>
                  <a:spcPts val="20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Poorly evidenced conclusions</a:t>
              </a:r>
            </a:p>
          </p:txBody>
        </p:sp>
        <p:sp>
          <p:nvSpPr>
            <p:cNvPr id="20" name="Rounded Rectangle">
              <a:extLst>
                <a:ext uri="{FF2B5EF4-FFF2-40B4-BE49-F238E27FC236}">
                  <a16:creationId xmlns:a16="http://schemas.microsoft.com/office/drawing/2014/main" id="{FF6F4E97-18AD-AB93-CCC4-1BA4F6186E08}"/>
                </a:ext>
              </a:extLst>
            </p:cNvPr>
            <p:cNvSpPr/>
            <p:nvPr/>
          </p:nvSpPr>
          <p:spPr>
            <a:xfrm>
              <a:off x="6615879" y="1481523"/>
              <a:ext cx="3308270" cy="2205220"/>
            </a:xfrm>
            <a:prstGeom prst="roundRect">
              <a:avLst>
                <a:gd name="adj" fmla="val 18443"/>
              </a:avLst>
            </a:prstGeom>
            <a:solidFill>
              <a:srgbClr val="FFFFFF">
                <a:alpha val="50196"/>
              </a:srgbClr>
            </a:solidFill>
            <a:ln w="25400">
              <a:solidFill>
                <a:srgbClr val="FF0000"/>
              </a:solidFill>
              <a:miter/>
            </a:ln>
          </p:spPr>
          <p:txBody>
            <a:bodyPr lIns="45719" rIns="45719"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Impatience</a:t>
              </a:r>
            </a:p>
            <a:p>
              <a:pPr marL="0" marR="0" lvl="0" indent="0" algn="l" defTabSz="457200" rtl="0" eaLnBrk="1" fontAlgn="auto" latinLnBrk="0" hangingPunct="1">
                <a:lnSpc>
                  <a:spcPct val="100000"/>
                </a:lnSpc>
                <a:spcBef>
                  <a:spcPts val="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Belittling accomplishments</a:t>
              </a:r>
            </a:p>
            <a:p>
              <a:pPr marL="0" marR="0" lvl="0" indent="0" algn="l" defTabSz="457200" rtl="0" eaLnBrk="1" fontAlgn="auto" latinLnBrk="0" hangingPunct="1">
                <a:lnSpc>
                  <a:spcPct val="100000"/>
                </a:lnSpc>
                <a:spcBef>
                  <a:spcPts val="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Procrastination</a:t>
              </a:r>
            </a:p>
            <a:p>
              <a:pPr marL="0" marR="0" lvl="0" indent="0" algn="l" defTabSz="457200" rtl="0" eaLnBrk="1" fontAlgn="auto" latinLnBrk="0" hangingPunct="1">
                <a:lnSpc>
                  <a:spcPct val="100000"/>
                </a:lnSpc>
                <a:spcBef>
                  <a:spcPts val="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Attempts to direct or overpower them</a:t>
              </a:r>
            </a:p>
            <a:p>
              <a:pPr marL="0" marR="0" lvl="0" indent="0" algn="l" defTabSz="457200" rtl="0" eaLnBrk="1" fontAlgn="auto" latinLnBrk="0" hangingPunct="1">
                <a:lnSpc>
                  <a:spcPct val="100000"/>
                </a:lnSpc>
                <a:spcBef>
                  <a:spcPts val="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Focusing on too much detail</a:t>
              </a:r>
            </a:p>
            <a:p>
              <a:pPr marL="0" marR="0" lvl="0" indent="0" algn="l" defTabSz="457200" rtl="0" eaLnBrk="1" fontAlgn="auto" latinLnBrk="0" hangingPunct="1">
                <a:lnSpc>
                  <a:spcPct val="100000"/>
                </a:lnSpc>
                <a:spcBef>
                  <a:spcPts val="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Slowing down the pace</a:t>
              </a:r>
            </a:p>
            <a:p>
              <a:pPr marL="0" marR="0" lvl="0" indent="0" algn="l" defTabSz="457200" rtl="0" eaLnBrk="1" fontAlgn="auto" latinLnBrk="0" hangingPunct="1">
                <a:lnSpc>
                  <a:spcPct val="100000"/>
                </a:lnSpc>
                <a:spcBef>
                  <a:spcPts val="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Repetition</a:t>
              </a:r>
            </a:p>
          </p:txBody>
        </p:sp>
        <p:sp>
          <p:nvSpPr>
            <p:cNvPr id="21" name="Rounded Rectangle">
              <a:extLst>
                <a:ext uri="{FF2B5EF4-FFF2-40B4-BE49-F238E27FC236}">
                  <a16:creationId xmlns:a16="http://schemas.microsoft.com/office/drawing/2014/main" id="{0E3BE5A7-109E-8B7E-A444-438CA8D6D463}"/>
                </a:ext>
              </a:extLst>
            </p:cNvPr>
            <p:cNvSpPr/>
            <p:nvPr/>
          </p:nvSpPr>
          <p:spPr>
            <a:xfrm>
              <a:off x="2816484" y="3893678"/>
              <a:ext cx="3279516" cy="2228469"/>
            </a:xfrm>
            <a:prstGeom prst="roundRect">
              <a:avLst>
                <a:gd name="adj" fmla="val 17928"/>
              </a:avLst>
            </a:prstGeom>
            <a:solidFill>
              <a:srgbClr val="FFFFFF">
                <a:alpha val="50196"/>
              </a:srgbClr>
            </a:solidFill>
            <a:ln w="25400">
              <a:solidFill>
                <a:srgbClr val="73C619">
                  <a:alpha val="44692"/>
                </a:srgbClr>
              </a:solidFill>
              <a:miter/>
            </a:ln>
          </p:spPr>
          <p:txBody>
            <a:bodyPr lIns="45719" rIns="45719" anchor="ctr" anchorCtr="0"/>
            <a:lstStyle/>
            <a:p>
              <a:pPr marL="0" marR="0" lvl="0" indent="0" algn="l" defTabSz="457200" rtl="0" eaLnBrk="1" fontAlgn="auto" latinLnBrk="0" hangingPunct="1">
                <a:lnSpc>
                  <a:spcPct val="100000"/>
                </a:lnSpc>
                <a:spcBef>
                  <a:spcPts val="20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Expecting an instant decision</a:t>
              </a:r>
            </a:p>
            <a:p>
              <a:pPr marL="0" marR="0" lvl="0" indent="0" algn="l" defTabSz="457200" rtl="0" eaLnBrk="1" fontAlgn="auto" latinLnBrk="0" hangingPunct="1">
                <a:lnSpc>
                  <a:spcPct val="100000"/>
                </a:lnSpc>
                <a:spcBef>
                  <a:spcPts val="20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Being abrupt</a:t>
              </a:r>
            </a:p>
            <a:p>
              <a:pPr marL="0" marR="0" lvl="0" indent="0" algn="l" defTabSz="457200" rtl="0" eaLnBrk="1" fontAlgn="auto" latinLnBrk="0" hangingPunct="1">
                <a:lnSpc>
                  <a:spcPct val="100000"/>
                </a:lnSpc>
                <a:spcBef>
                  <a:spcPts val="20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Open criticism</a:t>
              </a:r>
            </a:p>
            <a:p>
              <a:pPr marL="0" marR="0" lvl="0" indent="0" algn="l" defTabSz="457200" rtl="0" eaLnBrk="1" fontAlgn="auto" latinLnBrk="0" hangingPunct="1">
                <a:lnSpc>
                  <a:spcPct val="100000"/>
                </a:lnSpc>
                <a:spcBef>
                  <a:spcPts val="20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Ruining team harmony</a:t>
              </a:r>
            </a:p>
            <a:p>
              <a:pPr marL="0" marR="0" lvl="0" indent="0" algn="l" defTabSz="457200" rtl="0" eaLnBrk="1" fontAlgn="auto" latinLnBrk="0" hangingPunct="1">
                <a:lnSpc>
                  <a:spcPct val="100000"/>
                </a:lnSpc>
                <a:spcBef>
                  <a:spcPts val="20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Being overly competitive</a:t>
              </a:r>
            </a:p>
            <a:p>
              <a:pPr marL="0" marR="0" lvl="0" indent="0" algn="l" defTabSz="457200" rtl="0" eaLnBrk="1" fontAlgn="auto" latinLnBrk="0" hangingPunct="1">
                <a:lnSpc>
                  <a:spcPct val="100000"/>
                </a:lnSpc>
                <a:spcBef>
                  <a:spcPts val="20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Talking over them</a:t>
              </a:r>
            </a:p>
            <a:p>
              <a:pPr marL="0" marR="0" lvl="0" indent="0" algn="l" defTabSz="457200" rtl="0" eaLnBrk="1" fontAlgn="auto" latinLnBrk="0" hangingPunct="1">
                <a:lnSpc>
                  <a:spcPct val="100000"/>
                </a:lnSpc>
                <a:spcBef>
                  <a:spcPts val="20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Rushing them</a:t>
              </a:r>
            </a:p>
          </p:txBody>
        </p:sp>
        <p:sp>
          <p:nvSpPr>
            <p:cNvPr id="22" name="Rounded Rectangle">
              <a:extLst>
                <a:ext uri="{FF2B5EF4-FFF2-40B4-BE49-F238E27FC236}">
                  <a16:creationId xmlns:a16="http://schemas.microsoft.com/office/drawing/2014/main" id="{5B641F17-62F7-3B48-ED3E-F4452EC96FE1}"/>
                </a:ext>
              </a:extLst>
            </p:cNvPr>
            <p:cNvSpPr/>
            <p:nvPr/>
          </p:nvSpPr>
          <p:spPr>
            <a:xfrm>
              <a:off x="6615878" y="3893678"/>
              <a:ext cx="3308271" cy="2228469"/>
            </a:xfrm>
            <a:prstGeom prst="roundRect">
              <a:avLst>
                <a:gd name="adj" fmla="val 17870"/>
              </a:avLst>
            </a:prstGeom>
            <a:solidFill>
              <a:srgbClr val="FFFFFF">
                <a:alpha val="49804"/>
              </a:srgbClr>
            </a:solidFill>
            <a:ln w="25400">
              <a:solidFill>
                <a:srgbClr val="E8BA00">
                  <a:alpha val="50000"/>
                </a:srgbClr>
              </a:solidFill>
              <a:miter/>
            </a:ln>
          </p:spPr>
          <p:txBody>
            <a:bodyPr lIns="45719" rIns="45719"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Preventing them dreaming</a:t>
              </a:r>
            </a:p>
            <a:p>
              <a:pPr marL="0" marR="0" lvl="0" indent="0" algn="l" defTabSz="457200" rtl="0" eaLnBrk="1" fontAlgn="auto" latinLnBrk="0" hangingPunct="1">
                <a:lnSpc>
                  <a:spcPct val="100000"/>
                </a:lnSpc>
                <a:spcBef>
                  <a:spcPts val="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Cutting them off mid-flow</a:t>
              </a:r>
            </a:p>
            <a:p>
              <a:pPr marL="0" marR="0" lvl="0" indent="0" algn="l" defTabSz="457200" rtl="0" eaLnBrk="1" fontAlgn="auto" latinLnBrk="0" hangingPunct="1">
                <a:lnSpc>
                  <a:spcPct val="100000"/>
                </a:lnSpc>
                <a:spcBef>
                  <a:spcPts val="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Restraining their ideas</a:t>
              </a:r>
            </a:p>
            <a:p>
              <a:pPr marL="0" marR="0" lvl="0" indent="0" algn="l" defTabSz="457200" rtl="0" eaLnBrk="1" fontAlgn="auto" latinLnBrk="0" hangingPunct="1">
                <a:lnSpc>
                  <a:spcPct val="100000"/>
                </a:lnSpc>
                <a:spcBef>
                  <a:spcPts val="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Overwhelming with detail</a:t>
              </a:r>
            </a:p>
            <a:p>
              <a:pPr marL="0" marR="0" lvl="0" indent="0" algn="l" defTabSz="457200" rtl="0" eaLnBrk="1" fontAlgn="auto" latinLnBrk="0" hangingPunct="1">
                <a:lnSpc>
                  <a:spcPct val="100000"/>
                </a:lnSpc>
                <a:spcBef>
                  <a:spcPts val="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Assuming they’re listening</a:t>
              </a:r>
            </a:p>
            <a:p>
              <a:pPr marL="0" marR="0" lvl="0" indent="0" algn="l" defTabSz="457200" rtl="0" eaLnBrk="1" fontAlgn="auto" latinLnBrk="0" hangingPunct="1">
                <a:lnSpc>
                  <a:spcPct val="100000"/>
                </a:lnSpc>
                <a:spcBef>
                  <a:spcPts val="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Forcing them to follow process</a:t>
              </a:r>
            </a:p>
            <a:p>
              <a:pPr marL="0" marR="0" lvl="0" indent="0" algn="l" defTabSz="457200" rtl="0" eaLnBrk="1" fontAlgn="auto" latinLnBrk="0" hangingPunct="1">
                <a:lnSpc>
                  <a:spcPct val="100000"/>
                </a:lnSpc>
                <a:spcBef>
                  <a:spcPts val="0"/>
                </a:spcBef>
                <a:spcAft>
                  <a:spcPts val="0"/>
                </a:spcAft>
                <a:buClrTx/>
                <a:buSzTx/>
                <a:buFontTx/>
                <a:buNone/>
                <a:tabLst/>
                <a:defRPr sz="1400">
                  <a:solidFill>
                    <a:srgbClr val="0D3E56"/>
                  </a:solidFill>
                </a:defRPr>
              </a:pPr>
              <a:r>
                <a:rPr kumimoji="0" lang="en-GB" sz="1400" b="0" i="0" u="none" strike="noStrike" kern="1200" cap="none" spc="0" normalizeH="0" baseline="0" noProof="0">
                  <a:ln>
                    <a:noFill/>
                  </a:ln>
                  <a:solidFill>
                    <a:srgbClr val="0D3E56"/>
                  </a:solidFill>
                  <a:effectLst/>
                  <a:uLnTx/>
                  <a:uFillTx/>
                  <a:latin typeface="Poppins" panose="00000500000000000000" pitchFamily="2" charset="0"/>
                  <a:cs typeface="Poppins" panose="00000500000000000000" pitchFamily="2" charset="0"/>
                </a:rPr>
                <a:t>Expected adherence to rigid timescales</a:t>
              </a:r>
            </a:p>
          </p:txBody>
        </p:sp>
      </p:grpSp>
      <p:pic>
        <p:nvPicPr>
          <p:cNvPr id="2" name="Picture 1" descr="Graphical user interface, text, application, email&#10;&#10;Description automatically generated">
            <a:extLst>
              <a:ext uri="{FF2B5EF4-FFF2-40B4-BE49-F238E27FC236}">
                <a16:creationId xmlns:a16="http://schemas.microsoft.com/office/drawing/2014/main" id="{A3DC4CA2-381D-6B59-91F8-A45FA9907F17}"/>
              </a:ext>
            </a:extLst>
          </p:cNvPr>
          <p:cNvPicPr>
            <a:picLocks noChangeAspect="1"/>
          </p:cNvPicPr>
          <p:nvPr/>
        </p:nvPicPr>
        <p:blipFill rotWithShape="1">
          <a:blip r:embed="rId4">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pic>
        <p:nvPicPr>
          <p:cNvPr id="4" name="Picture 3" descr="Logo, icon&#10;&#10;Description automatically generated with medium confidence">
            <a:extLst>
              <a:ext uri="{FF2B5EF4-FFF2-40B4-BE49-F238E27FC236}">
                <a16:creationId xmlns:a16="http://schemas.microsoft.com/office/drawing/2014/main" id="{65CD8D3E-4BC9-847A-AD75-C1C405CB62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12912340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A5CF505-94C4-474B-8E9C-635B16E60879}"/>
              </a:ext>
            </a:extLst>
          </p:cNvPr>
          <p:cNvSpPr txBox="1"/>
          <p:nvPr/>
        </p:nvSpPr>
        <p:spPr>
          <a:xfrm>
            <a:off x="866503" y="2049602"/>
            <a:ext cx="2470255" cy="584775"/>
          </a:xfrm>
          <a:prstGeom prst="rect">
            <a:avLst/>
          </a:prstGeom>
          <a:noFill/>
        </p:spPr>
        <p:txBody>
          <a:bodyPr wrap="square" rtlCol="0" anchor="t">
            <a:spAutoFit/>
          </a:bodyPr>
          <a:lstStyle/>
          <a:p>
            <a:r>
              <a:rPr lang="en-US" sz="3200" b="1">
                <a:solidFill>
                  <a:srgbClr val="28265B"/>
                </a:solidFill>
                <a:latin typeface="Poppins" panose="00000500000000000000" pitchFamily="2" charset="0"/>
                <a:cs typeface="Poppins" panose="00000500000000000000" pitchFamily="2" charset="0"/>
              </a:rPr>
              <a:t>Exercise 6</a:t>
            </a:r>
            <a:endParaRPr lang="en-US" sz="2400" b="1">
              <a:solidFill>
                <a:srgbClr val="28265B"/>
              </a:solidFill>
              <a:latin typeface="Poppins" panose="00000500000000000000" pitchFamily="2" charset="0"/>
              <a:cs typeface="Poppins" panose="00000500000000000000" pitchFamily="2" charset="0"/>
            </a:endParaRPr>
          </a:p>
        </p:txBody>
      </p:sp>
      <p:sp>
        <p:nvSpPr>
          <p:cNvPr id="11" name="TextBox 10">
            <a:extLst>
              <a:ext uri="{FF2B5EF4-FFF2-40B4-BE49-F238E27FC236}">
                <a16:creationId xmlns:a16="http://schemas.microsoft.com/office/drawing/2014/main" id="{EB8C9DBD-6854-4172-BAEF-F7AD55ECD352}"/>
              </a:ext>
            </a:extLst>
          </p:cNvPr>
          <p:cNvSpPr txBox="1"/>
          <p:nvPr/>
        </p:nvSpPr>
        <p:spPr>
          <a:xfrm>
            <a:off x="855101" y="2739346"/>
            <a:ext cx="4468900" cy="1938992"/>
          </a:xfrm>
          <a:prstGeom prst="rect">
            <a:avLst/>
          </a:prstGeom>
          <a:noFill/>
        </p:spPr>
        <p:txBody>
          <a:bodyPr wrap="square" rtlCol="0" anchor="t">
            <a:spAutoFit/>
          </a:bodyPr>
          <a:lstStyle/>
          <a:p>
            <a:r>
              <a:rPr lang="en-US" sz="2400" b="1">
                <a:solidFill>
                  <a:srgbClr val="28265B"/>
                </a:solidFill>
                <a:latin typeface="Poppins" panose="00000500000000000000" pitchFamily="2" charset="0"/>
                <a:cs typeface="Poppins" panose="00000500000000000000" pitchFamily="2" charset="0"/>
              </a:rPr>
              <a:t>Selling Staff Party Tickets</a:t>
            </a:r>
          </a:p>
          <a:p>
            <a:endParaRPr lang="en-US" sz="2400">
              <a:solidFill>
                <a:srgbClr val="28265B"/>
              </a:solidFill>
              <a:latin typeface="Poppins" panose="00000500000000000000" pitchFamily="2" charset="0"/>
              <a:cs typeface="Poppins" panose="00000500000000000000" pitchFamily="2" charset="0"/>
            </a:endParaRPr>
          </a:p>
          <a:p>
            <a:r>
              <a:rPr lang="en-US" sz="2400">
                <a:solidFill>
                  <a:srgbClr val="28265B"/>
                </a:solidFill>
                <a:latin typeface="Poppins" panose="00000500000000000000" pitchFamily="2" charset="0"/>
                <a:cs typeface="Poppins" panose="00000500000000000000" pitchFamily="2" charset="0"/>
              </a:rPr>
              <a:t>Practice communicating in your lowest </a:t>
            </a:r>
            <a:r>
              <a:rPr lang="en-US" sz="2400" err="1">
                <a:solidFill>
                  <a:srgbClr val="28265B"/>
                </a:solidFill>
                <a:latin typeface="Poppins" panose="00000500000000000000" pitchFamily="2" charset="0"/>
                <a:cs typeface="Poppins" panose="00000500000000000000" pitchFamily="2" charset="0"/>
              </a:rPr>
              <a:t>colour</a:t>
            </a:r>
            <a:r>
              <a:rPr lang="en-US" sz="2400">
                <a:solidFill>
                  <a:srgbClr val="28265B"/>
                </a:solidFill>
                <a:latin typeface="Poppins" panose="00000500000000000000" pitchFamily="2" charset="0"/>
                <a:cs typeface="Poppins" panose="00000500000000000000" pitchFamily="2" charset="0"/>
              </a:rPr>
              <a:t> preference (1 minute each)</a:t>
            </a:r>
          </a:p>
        </p:txBody>
      </p:sp>
      <p:pic>
        <p:nvPicPr>
          <p:cNvPr id="4" name="Picture 3" descr="A group of people holding wine glasses&#10;&#10;Description automatically generated">
            <a:extLst>
              <a:ext uri="{FF2B5EF4-FFF2-40B4-BE49-F238E27FC236}">
                <a16:creationId xmlns:a16="http://schemas.microsoft.com/office/drawing/2014/main" id="{365A13A5-F41D-AA41-9985-35E332D9A5AD}"/>
              </a:ext>
            </a:extLst>
          </p:cNvPr>
          <p:cNvPicPr>
            <a:picLocks noChangeAspect="1"/>
          </p:cNvPicPr>
          <p:nvPr/>
        </p:nvPicPr>
        <p:blipFill rotWithShape="1">
          <a:blip r:embed="rId3">
            <a:extLst>
              <a:ext uri="{28A0092B-C50C-407E-A947-70E740481C1C}">
                <a14:useLocalDpi xmlns:a14="http://schemas.microsoft.com/office/drawing/2010/main" val="0"/>
              </a:ext>
            </a:extLst>
          </a:blip>
          <a:srcRect r="6374"/>
          <a:stretch/>
        </p:blipFill>
        <p:spPr>
          <a:xfrm>
            <a:off x="5500093" y="2049602"/>
            <a:ext cx="6026596" cy="33609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a:extLst>
              <a:ext uri="{FF2B5EF4-FFF2-40B4-BE49-F238E27FC236}">
                <a16:creationId xmlns:a16="http://schemas.microsoft.com/office/drawing/2014/main" id="{62ABF1DA-F2C0-AB4A-87AE-B98F5B5ACF06}"/>
              </a:ext>
            </a:extLst>
          </p:cNvPr>
          <p:cNvSpPr txBox="1"/>
          <p:nvPr/>
        </p:nvSpPr>
        <p:spPr>
          <a:xfrm>
            <a:off x="855101" y="4964122"/>
            <a:ext cx="4468900" cy="461665"/>
          </a:xfrm>
          <a:prstGeom prst="rect">
            <a:avLst/>
          </a:prstGeom>
          <a:noFill/>
        </p:spPr>
        <p:txBody>
          <a:bodyPr wrap="square" rtlCol="0" anchor="t">
            <a:spAutoFit/>
          </a:bodyPr>
          <a:lstStyle/>
          <a:p>
            <a:r>
              <a:rPr lang="en-US" sz="2400">
                <a:solidFill>
                  <a:srgbClr val="28265B"/>
                </a:solidFill>
                <a:latin typeface="Poppins" panose="00000500000000000000" pitchFamily="2" charset="0"/>
                <a:cs typeface="Poppins" panose="00000500000000000000" pitchFamily="2" charset="0"/>
              </a:rPr>
              <a:t>What did you learn?</a:t>
            </a:r>
          </a:p>
        </p:txBody>
      </p:sp>
      <p:sp>
        <p:nvSpPr>
          <p:cNvPr id="9" name="TextBox 8">
            <a:extLst>
              <a:ext uri="{FF2B5EF4-FFF2-40B4-BE49-F238E27FC236}">
                <a16:creationId xmlns:a16="http://schemas.microsoft.com/office/drawing/2014/main" id="{35D2680A-1939-2344-BF0B-418B7C85372A}"/>
              </a:ext>
            </a:extLst>
          </p:cNvPr>
          <p:cNvSpPr txBox="1"/>
          <p:nvPr/>
        </p:nvSpPr>
        <p:spPr>
          <a:xfrm>
            <a:off x="2776646" y="567339"/>
            <a:ext cx="6638705" cy="584775"/>
          </a:xfrm>
          <a:prstGeom prst="rect">
            <a:avLst/>
          </a:prstGeom>
          <a:noFill/>
        </p:spPr>
        <p:txBody>
          <a:bodyPr wrap="square" rtlCol="0">
            <a:spAutoFit/>
          </a:bodyPr>
          <a:lstStyle/>
          <a:p>
            <a:pPr algn="ctr"/>
            <a:r>
              <a:rPr lang="en-US" sz="3200" b="1">
                <a:solidFill>
                  <a:srgbClr val="28265B"/>
                </a:solidFill>
                <a:latin typeface="Poppins" panose="00000500000000000000" pitchFamily="2" charset="0"/>
                <a:cs typeface="Poppins" panose="00000500000000000000" pitchFamily="2" charset="0"/>
              </a:rPr>
              <a:t>Communicating to Influence</a:t>
            </a:r>
          </a:p>
        </p:txBody>
      </p:sp>
      <p:pic>
        <p:nvPicPr>
          <p:cNvPr id="5" name="Picture 4" descr="Graphical user interface, text, application, email&#10;&#10;Description automatically generated">
            <a:extLst>
              <a:ext uri="{FF2B5EF4-FFF2-40B4-BE49-F238E27FC236}">
                <a16:creationId xmlns:a16="http://schemas.microsoft.com/office/drawing/2014/main" id="{FC3AA560-5E27-EECA-A471-146C44E1CA93}"/>
              </a:ext>
            </a:extLst>
          </p:cNvPr>
          <p:cNvPicPr>
            <a:picLocks noChangeAspect="1"/>
          </p:cNvPicPr>
          <p:nvPr/>
        </p:nvPicPr>
        <p:blipFill rotWithShape="1">
          <a:blip r:embed="rId4">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pic>
        <p:nvPicPr>
          <p:cNvPr id="2" name="Picture 1" descr="Logo, icon&#10;&#10;Description automatically generated with medium confidence">
            <a:extLst>
              <a:ext uri="{FF2B5EF4-FFF2-40B4-BE49-F238E27FC236}">
                <a16:creationId xmlns:a16="http://schemas.microsoft.com/office/drawing/2014/main" id="{78417A01-1794-28A9-6A39-3F488DCF48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17448761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063F01-7BE0-9893-6F43-5F9191A93C68}"/>
              </a:ext>
            </a:extLst>
          </p:cNvPr>
          <p:cNvSpPr/>
          <p:nvPr/>
        </p:nvSpPr>
        <p:spPr>
          <a:xfrm>
            <a:off x="0" y="2055166"/>
            <a:ext cx="12192001" cy="2747668"/>
          </a:xfrm>
          <a:prstGeom prst="rect">
            <a:avLst/>
          </a:prstGeom>
          <a:gradFill>
            <a:gsLst>
              <a:gs pos="0">
                <a:srgbClr val="FDC30D">
                  <a:alpha val="75000"/>
                </a:srgbClr>
              </a:gs>
              <a:gs pos="100000">
                <a:srgbClr val="A6CF2A"/>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41A4ACA-164D-1D45-BE9D-20D2D3F76C14}"/>
              </a:ext>
            </a:extLst>
          </p:cNvPr>
          <p:cNvSpPr txBox="1"/>
          <p:nvPr/>
        </p:nvSpPr>
        <p:spPr>
          <a:xfrm>
            <a:off x="4383450" y="3036585"/>
            <a:ext cx="3425098" cy="784830"/>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28265B"/>
                </a:solidFill>
                <a:effectLst/>
                <a:uLnTx/>
                <a:uFillTx/>
                <a:latin typeface="Poppins" panose="00000500000000000000" pitchFamily="2" charset="0"/>
                <a:ea typeface="+mn-ea"/>
                <a:cs typeface="Poppins" panose="00000500000000000000" pitchFamily="2" charset="0"/>
              </a:rPr>
              <a:t>Next steps</a:t>
            </a:r>
          </a:p>
        </p:txBody>
      </p:sp>
      <p:pic>
        <p:nvPicPr>
          <p:cNvPr id="2" name="Picture 1" descr="Graphical user interface, text, application, email&#10;&#10;Description automatically generated">
            <a:extLst>
              <a:ext uri="{FF2B5EF4-FFF2-40B4-BE49-F238E27FC236}">
                <a16:creationId xmlns:a16="http://schemas.microsoft.com/office/drawing/2014/main" id="{1C3DA7F1-ABBD-78E9-7CEB-8E56D4D10502}"/>
              </a:ext>
            </a:extLst>
          </p:cNvPr>
          <p:cNvPicPr>
            <a:picLocks noChangeAspect="1"/>
          </p:cNvPicPr>
          <p:nvPr/>
        </p:nvPicPr>
        <p:blipFill rotWithShape="1">
          <a:blip r:embed="rId3">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pic>
        <p:nvPicPr>
          <p:cNvPr id="5" name="Picture 4" descr="Logo, icon&#10;&#10;Description automatically generated with medium confidence">
            <a:extLst>
              <a:ext uri="{FF2B5EF4-FFF2-40B4-BE49-F238E27FC236}">
                <a16:creationId xmlns:a16="http://schemas.microsoft.com/office/drawing/2014/main" id="{4388030F-9747-DCCD-AC8C-B18DFBC6D2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26601251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82C1A0C8-11C1-4940-A73D-3B3537091F33}"/>
              </a:ext>
            </a:extLst>
          </p:cNvPr>
          <p:cNvSpPr txBox="1"/>
          <p:nvPr/>
        </p:nvSpPr>
        <p:spPr>
          <a:xfrm>
            <a:off x="433336" y="1233495"/>
            <a:ext cx="4833358" cy="646331"/>
          </a:xfrm>
          <a:prstGeom prst="rect">
            <a:avLst/>
          </a:prstGeom>
          <a:noFill/>
        </p:spPr>
        <p:txBody>
          <a:bodyPr wrap="square" lIns="91440" tIns="45720" rIns="91440" bIns="45720" rtlCol="0" anchor="t">
            <a:spAutoFit/>
          </a:bodyPr>
          <a:lstStyle/>
          <a:p>
            <a:r>
              <a:rPr lang="en-US" sz="3600" b="1">
                <a:solidFill>
                  <a:srgbClr val="28265B"/>
                </a:solidFill>
                <a:latin typeface="Poppins" panose="00000500000000000000" pitchFamily="2" charset="0"/>
                <a:cs typeface="Poppins" panose="00000500000000000000" pitchFamily="2" charset="0"/>
              </a:rPr>
              <a:t>Personal Reflection</a:t>
            </a:r>
          </a:p>
        </p:txBody>
      </p:sp>
      <p:sp>
        <p:nvSpPr>
          <p:cNvPr id="17" name="Rectangle 16">
            <a:extLst>
              <a:ext uri="{FF2B5EF4-FFF2-40B4-BE49-F238E27FC236}">
                <a16:creationId xmlns:a16="http://schemas.microsoft.com/office/drawing/2014/main" id="{F2467BE8-1381-4CDC-A957-C28A30F96C33}"/>
              </a:ext>
            </a:extLst>
          </p:cNvPr>
          <p:cNvSpPr/>
          <p:nvPr/>
        </p:nvSpPr>
        <p:spPr>
          <a:xfrm>
            <a:off x="433336" y="2074135"/>
            <a:ext cx="4833358" cy="4524315"/>
          </a:xfrm>
          <a:prstGeom prst="rect">
            <a:avLst/>
          </a:prstGeom>
        </p:spPr>
        <p:txBody>
          <a:bodyPr wrap="square">
            <a:spAutoFit/>
          </a:bodyPr>
          <a:lstStyle/>
          <a:p>
            <a:r>
              <a:rPr lang="en-US" sz="2400">
                <a:solidFill>
                  <a:srgbClr val="28265B"/>
                </a:solidFill>
                <a:latin typeface="Poppins" panose="00000500000000000000" pitchFamily="2" charset="0"/>
                <a:cs typeface="Poppins" panose="00000500000000000000" pitchFamily="2" charset="0"/>
              </a:rPr>
              <a:t>Each </a:t>
            </a:r>
            <a:r>
              <a:rPr lang="en-US" sz="2400" err="1">
                <a:solidFill>
                  <a:srgbClr val="28265B"/>
                </a:solidFill>
                <a:latin typeface="Poppins" panose="00000500000000000000" pitchFamily="2" charset="0"/>
                <a:cs typeface="Poppins" panose="00000500000000000000" pitchFamily="2" charset="0"/>
              </a:rPr>
              <a:t>colour</a:t>
            </a:r>
            <a:r>
              <a:rPr lang="en-US" sz="2400">
                <a:solidFill>
                  <a:srgbClr val="28265B"/>
                </a:solidFill>
                <a:latin typeface="Poppins" panose="00000500000000000000" pitchFamily="2" charset="0"/>
                <a:cs typeface="Poppins" panose="00000500000000000000" pitchFamily="2" charset="0"/>
              </a:rPr>
              <a:t> has a different perspective on the focus for action. </a:t>
            </a:r>
          </a:p>
          <a:p>
            <a:endParaRPr lang="en-US" sz="2400">
              <a:solidFill>
                <a:srgbClr val="28265B"/>
              </a:solidFill>
              <a:latin typeface="Poppins" panose="00000500000000000000" pitchFamily="2" charset="0"/>
              <a:cs typeface="Poppins" panose="00000500000000000000" pitchFamily="2" charset="0"/>
            </a:endParaRPr>
          </a:p>
          <a:p>
            <a:r>
              <a:rPr lang="en-US" sz="2400">
                <a:solidFill>
                  <a:srgbClr val="28265B"/>
                </a:solidFill>
                <a:latin typeface="Poppins" panose="00000500000000000000" pitchFamily="2" charset="0"/>
                <a:cs typeface="Poppins" panose="00000500000000000000" pitchFamily="2" charset="0"/>
              </a:rPr>
              <a:t>Consider all 4 </a:t>
            </a:r>
            <a:r>
              <a:rPr lang="en-US" sz="2400" err="1">
                <a:solidFill>
                  <a:srgbClr val="28265B"/>
                </a:solidFill>
                <a:latin typeface="Poppins" panose="00000500000000000000" pitchFamily="2" charset="0"/>
                <a:cs typeface="Poppins" panose="00000500000000000000" pitchFamily="2" charset="0"/>
              </a:rPr>
              <a:t>colours</a:t>
            </a:r>
            <a:r>
              <a:rPr lang="en-US" sz="2400">
                <a:solidFill>
                  <a:srgbClr val="28265B"/>
                </a:solidFill>
                <a:latin typeface="Poppins" panose="00000500000000000000" pitchFamily="2" charset="0"/>
                <a:cs typeface="Poppins" panose="00000500000000000000" pitchFamily="2" charset="0"/>
              </a:rPr>
              <a:t> to reflect on what you have learnt today. </a:t>
            </a:r>
          </a:p>
          <a:p>
            <a:endParaRPr lang="en-US" sz="2400">
              <a:solidFill>
                <a:srgbClr val="28265B"/>
              </a:solidFill>
              <a:latin typeface="Poppins" panose="00000500000000000000" pitchFamily="2" charset="0"/>
              <a:cs typeface="Poppins" panose="00000500000000000000" pitchFamily="2" charset="0"/>
            </a:endParaRPr>
          </a:p>
          <a:p>
            <a:r>
              <a:rPr lang="en-US" sz="2400">
                <a:solidFill>
                  <a:srgbClr val="28265B"/>
                </a:solidFill>
                <a:latin typeface="Poppins" panose="00000500000000000000" pitchFamily="2" charset="0"/>
                <a:cs typeface="Poppins" panose="00000500000000000000" pitchFamily="2" charset="0"/>
              </a:rPr>
              <a:t>What do you want to commit to Stop, Start and Continue?</a:t>
            </a:r>
          </a:p>
          <a:p>
            <a:pPr marL="628650" lvl="4"/>
            <a:endParaRPr lang="en-US" sz="2400">
              <a:solidFill>
                <a:srgbClr val="28265B"/>
              </a:solidFill>
              <a:latin typeface="Poppins" panose="00000500000000000000" pitchFamily="2" charset="0"/>
              <a:cs typeface="Poppins" panose="00000500000000000000" pitchFamily="2" charset="0"/>
            </a:endParaRPr>
          </a:p>
          <a:p>
            <a:pPr marL="1085850" lvl="4" indent="-457200"/>
            <a:endParaRPr lang="en-US" sz="2400">
              <a:solidFill>
                <a:srgbClr val="28265B"/>
              </a:solidFill>
              <a:latin typeface="Poppins" panose="00000500000000000000" pitchFamily="2" charset="0"/>
              <a:cs typeface="Poppins" panose="00000500000000000000" pitchFamily="2" charset="0"/>
            </a:endParaRPr>
          </a:p>
        </p:txBody>
      </p:sp>
      <p:pic>
        <p:nvPicPr>
          <p:cNvPr id="6" name="Picture 6" descr="Diagram&#10;&#10;Description automatically generated">
            <a:extLst>
              <a:ext uri="{FF2B5EF4-FFF2-40B4-BE49-F238E27FC236}">
                <a16:creationId xmlns:a16="http://schemas.microsoft.com/office/drawing/2014/main" id="{D7D48246-44FB-49B1-8220-64A80945C058}"/>
              </a:ext>
            </a:extLst>
          </p:cNvPr>
          <p:cNvPicPr>
            <a:picLocks noChangeAspect="1"/>
          </p:cNvPicPr>
          <p:nvPr/>
        </p:nvPicPr>
        <p:blipFill>
          <a:blip r:embed="rId3"/>
          <a:stretch>
            <a:fillRect/>
          </a:stretch>
        </p:blipFill>
        <p:spPr>
          <a:xfrm>
            <a:off x="5536133" y="674208"/>
            <a:ext cx="6366294" cy="5509584"/>
          </a:xfrm>
          <a:prstGeom prst="rect">
            <a:avLst/>
          </a:prstGeom>
          <a:ln>
            <a:solidFill>
              <a:srgbClr val="6CA5AF"/>
            </a:solidFill>
          </a:ln>
        </p:spPr>
      </p:pic>
      <p:pic>
        <p:nvPicPr>
          <p:cNvPr id="3" name="Picture 2" descr="Graphical user interface, text, application, email&#10;&#10;Description automatically generated">
            <a:extLst>
              <a:ext uri="{FF2B5EF4-FFF2-40B4-BE49-F238E27FC236}">
                <a16:creationId xmlns:a16="http://schemas.microsoft.com/office/drawing/2014/main" id="{9543EF1C-A672-AE66-41C0-C89C306BEB33}"/>
              </a:ext>
            </a:extLst>
          </p:cNvPr>
          <p:cNvPicPr>
            <a:picLocks noChangeAspect="1"/>
          </p:cNvPicPr>
          <p:nvPr/>
        </p:nvPicPr>
        <p:blipFill rotWithShape="1">
          <a:blip r:embed="rId4">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pic>
        <p:nvPicPr>
          <p:cNvPr id="2" name="Picture 1" descr="Logo, icon&#10;&#10;Description automatically generated with medium confidence">
            <a:extLst>
              <a:ext uri="{FF2B5EF4-FFF2-40B4-BE49-F238E27FC236}">
                <a16:creationId xmlns:a16="http://schemas.microsoft.com/office/drawing/2014/main" id="{5A120940-9AB0-08F9-C887-A419F2AD7E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28448700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82C1A0C8-11C1-4940-A73D-3B3537091F33}"/>
              </a:ext>
            </a:extLst>
          </p:cNvPr>
          <p:cNvSpPr txBox="1"/>
          <p:nvPr/>
        </p:nvSpPr>
        <p:spPr>
          <a:xfrm>
            <a:off x="1053318" y="944806"/>
            <a:ext cx="4290392" cy="646331"/>
          </a:xfrm>
          <a:prstGeom prst="rect">
            <a:avLst/>
          </a:prstGeom>
          <a:noFill/>
        </p:spPr>
        <p:txBody>
          <a:bodyPr wrap="square" lIns="91440" tIns="45720" rIns="91440" bIns="45720" rtlCol="0" anchor="t">
            <a:spAutoFit/>
          </a:bodyPr>
          <a:lstStyle/>
          <a:p>
            <a:r>
              <a:rPr lang="en-US" sz="3600" b="1">
                <a:solidFill>
                  <a:srgbClr val="28265B"/>
                </a:solidFill>
                <a:latin typeface="Poppins" panose="00000500000000000000" pitchFamily="2" charset="0"/>
                <a:cs typeface="Poppins" panose="00000500000000000000" pitchFamily="2" charset="0"/>
              </a:rPr>
              <a:t>Team Reflection</a:t>
            </a:r>
          </a:p>
        </p:txBody>
      </p:sp>
      <p:sp>
        <p:nvSpPr>
          <p:cNvPr id="17" name="Rectangle 16">
            <a:extLst>
              <a:ext uri="{FF2B5EF4-FFF2-40B4-BE49-F238E27FC236}">
                <a16:creationId xmlns:a16="http://schemas.microsoft.com/office/drawing/2014/main" id="{F2467BE8-1381-4CDC-A957-C28A30F96C33}"/>
              </a:ext>
            </a:extLst>
          </p:cNvPr>
          <p:cNvSpPr/>
          <p:nvPr/>
        </p:nvSpPr>
        <p:spPr>
          <a:xfrm>
            <a:off x="1053318" y="1938106"/>
            <a:ext cx="4694583" cy="2308324"/>
          </a:xfrm>
          <a:prstGeom prst="rect">
            <a:avLst/>
          </a:prstGeom>
        </p:spPr>
        <p:txBody>
          <a:bodyPr wrap="square">
            <a:spAutoFit/>
          </a:bodyPr>
          <a:lstStyle/>
          <a:p>
            <a:r>
              <a:rPr lang="en-US" sz="2400">
                <a:solidFill>
                  <a:srgbClr val="28265B"/>
                </a:solidFill>
                <a:latin typeface="Poppins" panose="00000500000000000000" pitchFamily="2" charset="0"/>
                <a:cs typeface="Poppins" panose="00000500000000000000" pitchFamily="2" charset="0"/>
              </a:rPr>
              <a:t>Reflect on what you have learnt today through the lens of all 4 colours. </a:t>
            </a:r>
          </a:p>
          <a:p>
            <a:endParaRPr lang="en-US" sz="2400">
              <a:solidFill>
                <a:srgbClr val="28265B"/>
              </a:solidFill>
              <a:latin typeface="Poppins" panose="00000500000000000000" pitchFamily="2" charset="0"/>
              <a:cs typeface="Poppins" panose="00000500000000000000" pitchFamily="2" charset="0"/>
            </a:endParaRPr>
          </a:p>
          <a:p>
            <a:r>
              <a:rPr lang="en-US" sz="2400">
                <a:solidFill>
                  <a:srgbClr val="28265B"/>
                </a:solidFill>
                <a:latin typeface="Poppins" panose="00000500000000000000" pitchFamily="2" charset="0"/>
                <a:cs typeface="Poppins" panose="00000500000000000000" pitchFamily="2" charset="0"/>
              </a:rPr>
              <a:t>As a team, what do you want to:</a:t>
            </a:r>
            <a:endParaRPr lang="en-US" sz="4000">
              <a:solidFill>
                <a:srgbClr val="28265B"/>
              </a:solidFill>
              <a:latin typeface="Poppins" panose="00000500000000000000" pitchFamily="2" charset="0"/>
              <a:cs typeface="Poppins" panose="00000500000000000000" pitchFamily="2" charset="0"/>
            </a:endParaRPr>
          </a:p>
        </p:txBody>
      </p:sp>
      <p:sp>
        <p:nvSpPr>
          <p:cNvPr id="12" name="Rectangle 11">
            <a:extLst>
              <a:ext uri="{FF2B5EF4-FFF2-40B4-BE49-F238E27FC236}">
                <a16:creationId xmlns:a16="http://schemas.microsoft.com/office/drawing/2014/main" id="{E9F0F3CD-BC5E-CA4B-8E15-8B81B4C813B9}"/>
              </a:ext>
            </a:extLst>
          </p:cNvPr>
          <p:cNvSpPr/>
          <p:nvPr/>
        </p:nvSpPr>
        <p:spPr>
          <a:xfrm>
            <a:off x="1053318" y="4471170"/>
            <a:ext cx="1818976" cy="1938992"/>
          </a:xfrm>
          <a:prstGeom prst="rect">
            <a:avLst/>
          </a:prstGeom>
        </p:spPr>
        <p:txBody>
          <a:bodyPr wrap="square" lIns="91440" tIns="45720" rIns="91440" bIns="45720" anchor="t">
            <a:spAutoFit/>
          </a:bodyPr>
          <a:lstStyle/>
          <a:p>
            <a:r>
              <a:rPr lang="en-US" sz="2400">
                <a:solidFill>
                  <a:srgbClr val="28265B"/>
                </a:solidFill>
                <a:latin typeface="Poppins" panose="00000500000000000000" pitchFamily="2" charset="0"/>
                <a:cs typeface="Poppins" panose="00000500000000000000" pitchFamily="2" charset="0"/>
              </a:rPr>
              <a:t>Stop?</a:t>
            </a:r>
            <a:endParaRPr lang="en-US">
              <a:solidFill>
                <a:srgbClr val="28265B"/>
              </a:solidFill>
              <a:latin typeface="Poppins" panose="00000500000000000000" pitchFamily="2" charset="0"/>
              <a:cs typeface="Poppins" panose="00000500000000000000" pitchFamily="2" charset="0"/>
            </a:endParaRPr>
          </a:p>
          <a:p>
            <a:endParaRPr lang="en-US" sz="2400">
              <a:solidFill>
                <a:srgbClr val="28265B"/>
              </a:solidFill>
              <a:latin typeface="Poppins" panose="00000500000000000000" pitchFamily="2" charset="0"/>
              <a:cs typeface="Poppins" panose="00000500000000000000" pitchFamily="2" charset="0"/>
            </a:endParaRPr>
          </a:p>
          <a:p>
            <a:r>
              <a:rPr lang="en-US" sz="2400">
                <a:solidFill>
                  <a:srgbClr val="28265B"/>
                </a:solidFill>
                <a:latin typeface="Poppins" panose="00000500000000000000" pitchFamily="2" charset="0"/>
                <a:cs typeface="Poppins" panose="00000500000000000000" pitchFamily="2" charset="0"/>
              </a:rPr>
              <a:t>Start?</a:t>
            </a:r>
          </a:p>
          <a:p>
            <a:endParaRPr lang="en-US" sz="2400">
              <a:solidFill>
                <a:srgbClr val="28265B"/>
              </a:solidFill>
              <a:latin typeface="Poppins" panose="00000500000000000000" pitchFamily="2" charset="0"/>
              <a:cs typeface="Poppins" panose="00000500000000000000" pitchFamily="2" charset="0"/>
            </a:endParaRPr>
          </a:p>
          <a:p>
            <a:r>
              <a:rPr lang="en-US" sz="2400">
                <a:solidFill>
                  <a:srgbClr val="28265B"/>
                </a:solidFill>
                <a:latin typeface="Poppins" panose="00000500000000000000" pitchFamily="2" charset="0"/>
                <a:cs typeface="Poppins" panose="00000500000000000000" pitchFamily="2" charset="0"/>
              </a:rPr>
              <a:t>Continue?</a:t>
            </a:r>
            <a:endParaRPr lang="en-US" sz="4000">
              <a:solidFill>
                <a:srgbClr val="28265B"/>
              </a:solidFill>
              <a:latin typeface="Poppins" panose="00000500000000000000" pitchFamily="2" charset="0"/>
              <a:cs typeface="Poppins" panose="00000500000000000000" pitchFamily="2" charset="0"/>
            </a:endParaRPr>
          </a:p>
        </p:txBody>
      </p:sp>
      <p:sp>
        <p:nvSpPr>
          <p:cNvPr id="2" name="Rectangle 1">
            <a:extLst>
              <a:ext uri="{FF2B5EF4-FFF2-40B4-BE49-F238E27FC236}">
                <a16:creationId xmlns:a16="http://schemas.microsoft.com/office/drawing/2014/main" id="{F3389031-0AF7-934A-96C8-FEE95DB58987}"/>
              </a:ext>
            </a:extLst>
          </p:cNvPr>
          <p:cNvSpPr/>
          <p:nvPr/>
        </p:nvSpPr>
        <p:spPr>
          <a:xfrm>
            <a:off x="6441799" y="2760212"/>
            <a:ext cx="3812262" cy="461665"/>
          </a:xfrm>
          <a:prstGeom prst="rect">
            <a:avLst/>
          </a:prstGeom>
        </p:spPr>
        <p:txBody>
          <a:bodyPr wrap="none">
            <a:spAutoFit/>
          </a:bodyPr>
          <a:lstStyle/>
          <a:p>
            <a:pPr algn="ctr"/>
            <a:r>
              <a:rPr lang="en-GB" sz="2400">
                <a:solidFill>
                  <a:srgbClr val="28265B"/>
                </a:solidFill>
                <a:highlight>
                  <a:srgbClr val="FFFF00"/>
                </a:highlight>
                <a:latin typeface="Poppins" panose="00000500000000000000" pitchFamily="2" charset="0"/>
                <a:cs typeface="Poppins" panose="00000500000000000000" pitchFamily="2" charset="0"/>
              </a:rPr>
              <a:t>Insert Team Wheel here</a:t>
            </a:r>
            <a:endParaRPr lang="en-GB" sz="2400" b="0" i="0">
              <a:solidFill>
                <a:srgbClr val="28265B"/>
              </a:solidFill>
              <a:effectLst/>
              <a:highlight>
                <a:srgbClr val="FFFF00"/>
              </a:highlight>
              <a:latin typeface="Poppins" panose="00000500000000000000" pitchFamily="2" charset="0"/>
              <a:cs typeface="Poppins" panose="00000500000000000000" pitchFamily="2" charset="0"/>
            </a:endParaRPr>
          </a:p>
        </p:txBody>
      </p:sp>
      <p:pic>
        <p:nvPicPr>
          <p:cNvPr id="5" name="Picture 4" descr="Graphical user interface, text, application, email&#10;&#10;Description automatically generated">
            <a:extLst>
              <a:ext uri="{FF2B5EF4-FFF2-40B4-BE49-F238E27FC236}">
                <a16:creationId xmlns:a16="http://schemas.microsoft.com/office/drawing/2014/main" id="{04ABFE2D-0CDE-DC94-B785-AD8AD8CA4F7B}"/>
              </a:ext>
            </a:extLst>
          </p:cNvPr>
          <p:cNvPicPr>
            <a:picLocks noChangeAspect="1"/>
          </p:cNvPicPr>
          <p:nvPr/>
        </p:nvPicPr>
        <p:blipFill rotWithShape="1">
          <a:blip r:embed="rId3">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pic>
        <p:nvPicPr>
          <p:cNvPr id="3" name="Picture 2" descr="Logo, icon&#10;&#10;Description automatically generated with medium confidence">
            <a:extLst>
              <a:ext uri="{FF2B5EF4-FFF2-40B4-BE49-F238E27FC236}">
                <a16:creationId xmlns:a16="http://schemas.microsoft.com/office/drawing/2014/main" id="{205F1D56-6EDF-2193-38F5-7C002E80CA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477947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39ADB07-AC85-9B49-9111-18C5D5E125C1}"/>
              </a:ext>
            </a:extLst>
          </p:cNvPr>
          <p:cNvGrpSpPr/>
          <p:nvPr/>
        </p:nvGrpSpPr>
        <p:grpSpPr>
          <a:xfrm>
            <a:off x="6638983" y="1273209"/>
            <a:ext cx="4377568" cy="3930342"/>
            <a:chOff x="4950894" y="1114660"/>
            <a:chExt cx="4377568" cy="3930342"/>
          </a:xfrm>
        </p:grpSpPr>
        <p:pic>
          <p:nvPicPr>
            <p:cNvPr id="10" name="Picture 9" descr="A picture containing text, dark&#10;&#10;Description automatically generated">
              <a:extLst>
                <a:ext uri="{FF2B5EF4-FFF2-40B4-BE49-F238E27FC236}">
                  <a16:creationId xmlns:a16="http://schemas.microsoft.com/office/drawing/2014/main" id="{47EF0657-F7F9-6F47-978E-93ED9B610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153" y="2726084"/>
              <a:ext cx="677984" cy="677984"/>
            </a:xfrm>
            <a:prstGeom prst="rect">
              <a:avLst/>
            </a:prstGeom>
          </p:spPr>
        </p:pic>
        <p:pic>
          <p:nvPicPr>
            <p:cNvPr id="14" name="Picture 13" descr="Icon&#10;&#10;Description automatically generated">
              <a:extLst>
                <a:ext uri="{FF2B5EF4-FFF2-40B4-BE49-F238E27FC236}">
                  <a16:creationId xmlns:a16="http://schemas.microsoft.com/office/drawing/2014/main" id="{C49944B0-15D8-4A46-9996-949FAAF488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0894" y="1905617"/>
              <a:ext cx="677984" cy="677984"/>
            </a:xfrm>
            <a:prstGeom prst="rect">
              <a:avLst/>
            </a:prstGeom>
          </p:spPr>
        </p:pic>
        <p:pic>
          <p:nvPicPr>
            <p:cNvPr id="16" name="Picture 15" descr="Icon&#10;&#10;Description automatically generated">
              <a:extLst>
                <a:ext uri="{FF2B5EF4-FFF2-40B4-BE49-F238E27FC236}">
                  <a16:creationId xmlns:a16="http://schemas.microsoft.com/office/drawing/2014/main" id="{35196C52-6AB0-F346-B92B-92F8630E83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8153" y="4367018"/>
              <a:ext cx="677984" cy="677984"/>
            </a:xfrm>
            <a:prstGeom prst="rect">
              <a:avLst/>
            </a:prstGeom>
          </p:spPr>
        </p:pic>
        <p:pic>
          <p:nvPicPr>
            <p:cNvPr id="18" name="Picture 17" descr="A picture containing text, sign&#10;&#10;Description automatically generated">
              <a:extLst>
                <a:ext uri="{FF2B5EF4-FFF2-40B4-BE49-F238E27FC236}">
                  <a16:creationId xmlns:a16="http://schemas.microsoft.com/office/drawing/2014/main" id="{BFE998AF-9876-DD4F-98B9-1526CB8AFA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8153" y="3546551"/>
              <a:ext cx="677984" cy="677984"/>
            </a:xfrm>
            <a:prstGeom prst="rect">
              <a:avLst/>
            </a:prstGeom>
          </p:spPr>
        </p:pic>
        <p:pic>
          <p:nvPicPr>
            <p:cNvPr id="20" name="Picture 19" descr="A picture containing text, sign&#10;&#10;Description automatically generated">
              <a:extLst>
                <a:ext uri="{FF2B5EF4-FFF2-40B4-BE49-F238E27FC236}">
                  <a16:creationId xmlns:a16="http://schemas.microsoft.com/office/drawing/2014/main" id="{7E357006-3EDC-5B4E-9F99-C1F0B0DC12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8153" y="1114660"/>
              <a:ext cx="644912" cy="653180"/>
            </a:xfrm>
            <a:prstGeom prst="rect">
              <a:avLst/>
            </a:prstGeom>
          </p:spPr>
        </p:pic>
        <p:sp>
          <p:nvSpPr>
            <p:cNvPr id="21" name="Rectangle 20">
              <a:extLst>
                <a:ext uri="{FF2B5EF4-FFF2-40B4-BE49-F238E27FC236}">
                  <a16:creationId xmlns:a16="http://schemas.microsoft.com/office/drawing/2014/main" id="{A4E34F98-794A-6947-BCE5-0D05997B5798}"/>
                </a:ext>
              </a:extLst>
            </p:cNvPr>
            <p:cNvSpPr/>
            <p:nvPr/>
          </p:nvSpPr>
          <p:spPr>
            <a:xfrm>
              <a:off x="6122760" y="1210417"/>
              <a:ext cx="2853666" cy="400110"/>
            </a:xfrm>
            <a:prstGeom prst="rect">
              <a:avLst/>
            </a:prstGeom>
          </p:spPr>
          <p:txBody>
            <a:bodyPr wrap="none">
              <a:spAutoFit/>
            </a:bodyPr>
            <a:lstStyle/>
            <a:p>
              <a:r>
                <a:rPr lang="en-US" sz="2000" err="1">
                  <a:solidFill>
                    <a:srgbClr val="28265B"/>
                  </a:solidFill>
                  <a:latin typeface="Poppins" panose="00000500000000000000" pitchFamily="2" charset="0"/>
                  <a:cs typeface="Poppins" panose="00000500000000000000" pitchFamily="2" charset="0"/>
                </a:rPr>
                <a:t>Colour-profiling.com</a:t>
              </a:r>
              <a:endParaRPr lang="en-US" sz="2000">
                <a:solidFill>
                  <a:srgbClr val="28265B"/>
                </a:solidFill>
                <a:latin typeface="Poppins" panose="00000500000000000000" pitchFamily="2" charset="0"/>
                <a:cs typeface="Poppins" panose="00000500000000000000" pitchFamily="2" charset="0"/>
              </a:endParaRPr>
            </a:p>
          </p:txBody>
        </p:sp>
        <p:sp>
          <p:nvSpPr>
            <p:cNvPr id="22" name="Rectangle 21">
              <a:extLst>
                <a:ext uri="{FF2B5EF4-FFF2-40B4-BE49-F238E27FC236}">
                  <a16:creationId xmlns:a16="http://schemas.microsoft.com/office/drawing/2014/main" id="{1685A3A9-BBC5-444F-9910-380C0D21EB27}"/>
                </a:ext>
              </a:extLst>
            </p:cNvPr>
            <p:cNvSpPr/>
            <p:nvPr/>
          </p:nvSpPr>
          <p:spPr>
            <a:xfrm>
              <a:off x="6117327" y="2013776"/>
              <a:ext cx="2291012" cy="400110"/>
            </a:xfrm>
            <a:prstGeom prst="rect">
              <a:avLst/>
            </a:prstGeom>
          </p:spPr>
          <p:txBody>
            <a:bodyPr wrap="none">
              <a:spAutoFit/>
            </a:bodyPr>
            <a:lstStyle/>
            <a:p>
              <a:r>
                <a:rPr lang="en-US" sz="2000">
                  <a:solidFill>
                    <a:srgbClr val="28265B"/>
                  </a:solidFill>
                  <a:latin typeface="Poppins" panose="00000500000000000000" pitchFamily="2" charset="0"/>
                  <a:cs typeface="Poppins" panose="00000500000000000000" pitchFamily="2" charset="0"/>
                </a:rPr>
                <a:t>@</a:t>
              </a:r>
              <a:r>
                <a:rPr lang="en-US" sz="2000" err="1">
                  <a:solidFill>
                    <a:srgbClr val="28265B"/>
                  </a:solidFill>
                  <a:latin typeface="Poppins" panose="00000500000000000000" pitchFamily="2" charset="0"/>
                  <a:cs typeface="Poppins" panose="00000500000000000000" pitchFamily="2" charset="0"/>
                </a:rPr>
                <a:t>colourprofiling</a:t>
              </a:r>
              <a:endParaRPr lang="en-US" sz="2000">
                <a:solidFill>
                  <a:srgbClr val="28265B"/>
                </a:solidFill>
                <a:latin typeface="Poppins" panose="00000500000000000000" pitchFamily="2" charset="0"/>
                <a:cs typeface="Poppins" panose="00000500000000000000" pitchFamily="2" charset="0"/>
              </a:endParaRPr>
            </a:p>
          </p:txBody>
        </p:sp>
        <p:sp>
          <p:nvSpPr>
            <p:cNvPr id="23" name="Rectangle 22">
              <a:extLst>
                <a:ext uri="{FF2B5EF4-FFF2-40B4-BE49-F238E27FC236}">
                  <a16:creationId xmlns:a16="http://schemas.microsoft.com/office/drawing/2014/main" id="{4716036C-3FE0-314B-9B24-E04F06F76A9C}"/>
                </a:ext>
              </a:extLst>
            </p:cNvPr>
            <p:cNvSpPr/>
            <p:nvPr/>
          </p:nvSpPr>
          <p:spPr>
            <a:xfrm>
              <a:off x="6117327" y="2834243"/>
              <a:ext cx="2064989" cy="400110"/>
            </a:xfrm>
            <a:prstGeom prst="rect">
              <a:avLst/>
            </a:prstGeom>
          </p:spPr>
          <p:txBody>
            <a:bodyPr wrap="none">
              <a:spAutoFit/>
            </a:bodyPr>
            <a:lstStyle/>
            <a:p>
              <a:r>
                <a:rPr lang="en-US" sz="2000">
                  <a:solidFill>
                    <a:srgbClr val="28265B"/>
                  </a:solidFill>
                  <a:latin typeface="Poppins" panose="00000500000000000000" pitchFamily="2" charset="0"/>
                  <a:cs typeface="Poppins" panose="00000500000000000000" pitchFamily="2" charset="0"/>
                </a:rPr>
                <a:t>@</a:t>
              </a:r>
              <a:r>
                <a:rPr lang="en-US" sz="2000" err="1">
                  <a:solidFill>
                    <a:srgbClr val="28265B"/>
                  </a:solidFill>
                  <a:latin typeface="Poppins" panose="00000500000000000000" pitchFamily="2" charset="0"/>
                  <a:cs typeface="Poppins" panose="00000500000000000000" pitchFamily="2" charset="0"/>
                </a:rPr>
                <a:t>cmeprofiling</a:t>
              </a:r>
              <a:endParaRPr lang="en-US" sz="2000">
                <a:solidFill>
                  <a:srgbClr val="28265B"/>
                </a:solidFill>
                <a:latin typeface="Poppins" panose="00000500000000000000" pitchFamily="2" charset="0"/>
                <a:cs typeface="Poppins" panose="00000500000000000000" pitchFamily="2" charset="0"/>
              </a:endParaRPr>
            </a:p>
          </p:txBody>
        </p:sp>
        <p:sp>
          <p:nvSpPr>
            <p:cNvPr id="24" name="Rectangle 23">
              <a:extLst>
                <a:ext uri="{FF2B5EF4-FFF2-40B4-BE49-F238E27FC236}">
                  <a16:creationId xmlns:a16="http://schemas.microsoft.com/office/drawing/2014/main" id="{DBE3AC4E-87AB-284B-94A5-67CB87B79470}"/>
                </a:ext>
              </a:extLst>
            </p:cNvPr>
            <p:cNvSpPr/>
            <p:nvPr/>
          </p:nvSpPr>
          <p:spPr>
            <a:xfrm>
              <a:off x="6117327" y="4475177"/>
              <a:ext cx="3211135" cy="400110"/>
            </a:xfrm>
            <a:prstGeom prst="rect">
              <a:avLst/>
            </a:prstGeom>
          </p:spPr>
          <p:txBody>
            <a:bodyPr wrap="none">
              <a:spAutoFit/>
            </a:bodyPr>
            <a:lstStyle/>
            <a:p>
              <a:r>
                <a:rPr lang="en-US" sz="2000">
                  <a:solidFill>
                    <a:srgbClr val="28265B"/>
                  </a:solidFill>
                  <a:latin typeface="Poppins" panose="00000500000000000000" pitchFamily="2" charset="0"/>
                  <a:cs typeface="Poppins" panose="00000500000000000000" pitchFamily="2" charset="0"/>
                </a:rPr>
                <a:t>@C-me Colour Profiling</a:t>
              </a:r>
            </a:p>
          </p:txBody>
        </p:sp>
        <p:sp>
          <p:nvSpPr>
            <p:cNvPr id="25" name="Rectangle 24">
              <a:extLst>
                <a:ext uri="{FF2B5EF4-FFF2-40B4-BE49-F238E27FC236}">
                  <a16:creationId xmlns:a16="http://schemas.microsoft.com/office/drawing/2014/main" id="{7F4C850B-602F-9D4C-82C2-F2C97E6CEC0E}"/>
                </a:ext>
              </a:extLst>
            </p:cNvPr>
            <p:cNvSpPr/>
            <p:nvPr/>
          </p:nvSpPr>
          <p:spPr>
            <a:xfrm>
              <a:off x="6122760" y="3665378"/>
              <a:ext cx="2653290" cy="400110"/>
            </a:xfrm>
            <a:prstGeom prst="rect">
              <a:avLst/>
            </a:prstGeom>
          </p:spPr>
          <p:txBody>
            <a:bodyPr wrap="none">
              <a:spAutoFit/>
            </a:bodyPr>
            <a:lstStyle/>
            <a:p>
              <a:r>
                <a:rPr lang="en-US" sz="2000" err="1">
                  <a:solidFill>
                    <a:srgbClr val="28265B"/>
                  </a:solidFill>
                  <a:latin typeface="Poppins" panose="00000500000000000000" pitchFamily="2" charset="0"/>
                  <a:cs typeface="Poppins" panose="00000500000000000000" pitchFamily="2" charset="0"/>
                </a:rPr>
                <a:t>Cmecolourprofiling</a:t>
              </a:r>
              <a:endParaRPr lang="en-US" sz="2000">
                <a:solidFill>
                  <a:srgbClr val="28265B"/>
                </a:solidFill>
                <a:latin typeface="Poppins" panose="00000500000000000000" pitchFamily="2" charset="0"/>
                <a:cs typeface="Poppins" panose="00000500000000000000" pitchFamily="2" charset="0"/>
              </a:endParaRPr>
            </a:p>
          </p:txBody>
        </p:sp>
      </p:grpSp>
      <p:sp>
        <p:nvSpPr>
          <p:cNvPr id="30" name="TextBox 29">
            <a:extLst>
              <a:ext uri="{FF2B5EF4-FFF2-40B4-BE49-F238E27FC236}">
                <a16:creationId xmlns:a16="http://schemas.microsoft.com/office/drawing/2014/main" id="{8E419E5C-6C2E-3D40-8CB2-81EA00CB8264}"/>
              </a:ext>
            </a:extLst>
          </p:cNvPr>
          <p:cNvSpPr txBox="1"/>
          <p:nvPr/>
        </p:nvSpPr>
        <p:spPr>
          <a:xfrm>
            <a:off x="855101" y="2249197"/>
            <a:ext cx="5077839" cy="1938992"/>
          </a:xfrm>
          <a:prstGeom prst="rect">
            <a:avLst/>
          </a:prstGeom>
          <a:noFill/>
        </p:spPr>
        <p:txBody>
          <a:bodyPr wrap="square" rtlCol="0">
            <a:spAutoFit/>
          </a:bodyPr>
          <a:lstStyle/>
          <a:p>
            <a:pPr algn="ctr"/>
            <a:r>
              <a:rPr lang="en-US" sz="4000" b="1">
                <a:solidFill>
                  <a:srgbClr val="28265B"/>
                </a:solidFill>
                <a:latin typeface="Poppins" panose="00000500000000000000" pitchFamily="2" charset="0"/>
                <a:cs typeface="Poppins" panose="00000500000000000000" pitchFamily="2" charset="0"/>
              </a:rPr>
              <a:t>Thank you and please stay in touch! </a:t>
            </a:r>
          </a:p>
        </p:txBody>
      </p:sp>
      <p:pic>
        <p:nvPicPr>
          <p:cNvPr id="2" name="Picture 1" descr="Graphical user interface, text, application, email&#10;&#10;Description automatically generated">
            <a:extLst>
              <a:ext uri="{FF2B5EF4-FFF2-40B4-BE49-F238E27FC236}">
                <a16:creationId xmlns:a16="http://schemas.microsoft.com/office/drawing/2014/main" id="{8C69929A-F253-404F-7A0F-D1652F431B6B}"/>
              </a:ext>
            </a:extLst>
          </p:cNvPr>
          <p:cNvPicPr>
            <a:picLocks noChangeAspect="1"/>
          </p:cNvPicPr>
          <p:nvPr/>
        </p:nvPicPr>
        <p:blipFill rotWithShape="1">
          <a:blip r:embed="rId8">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pic>
        <p:nvPicPr>
          <p:cNvPr id="4" name="Picture 3" descr="A colorful circle with a black background&#10;&#10;Description automatically generated">
            <a:extLst>
              <a:ext uri="{FF2B5EF4-FFF2-40B4-BE49-F238E27FC236}">
                <a16:creationId xmlns:a16="http://schemas.microsoft.com/office/drawing/2014/main" id="{18F87058-76F1-B307-C324-5763F5544FDE}"/>
              </a:ext>
            </a:extLst>
          </p:cNvPr>
          <p:cNvPicPr>
            <a:picLocks noChangeAspect="1"/>
          </p:cNvPicPr>
          <p:nvPr/>
        </p:nvPicPr>
        <p:blipFill rotWithShape="1">
          <a:blip r:embed="rId9">
            <a:extLst>
              <a:ext uri="{28A0092B-C50C-407E-A947-70E740481C1C}">
                <a14:useLocalDpi xmlns:a14="http://schemas.microsoft.com/office/drawing/2010/main" val="0"/>
              </a:ext>
            </a:extLst>
          </a:blip>
          <a:srcRect t="13691" r="7941" b="16649"/>
          <a:stretch/>
        </p:blipFill>
        <p:spPr bwMode="auto">
          <a:xfrm>
            <a:off x="132682" y="139446"/>
            <a:ext cx="804545" cy="608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55650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1842B5F-2840-40AE-8AA5-0BD2BBC7793E}"/>
              </a:ext>
            </a:extLst>
          </p:cNvPr>
          <p:cNvPicPr>
            <a:picLocks noChangeAspect="1"/>
          </p:cNvPicPr>
          <p:nvPr/>
        </p:nvPicPr>
        <p:blipFill>
          <a:blip r:embed="rId3"/>
          <a:stretch>
            <a:fillRect/>
          </a:stretch>
        </p:blipFill>
        <p:spPr>
          <a:xfrm>
            <a:off x="5310717" y="2878016"/>
            <a:ext cx="6870543" cy="3864680"/>
          </a:xfrm>
          <a:prstGeom prst="rect">
            <a:avLst/>
          </a:prstGeom>
        </p:spPr>
      </p:pic>
      <p:sp>
        <p:nvSpPr>
          <p:cNvPr id="5" name="TextBox 4"/>
          <p:cNvSpPr txBox="1"/>
          <p:nvPr/>
        </p:nvSpPr>
        <p:spPr>
          <a:xfrm>
            <a:off x="1026038" y="1550106"/>
            <a:ext cx="1239170" cy="400110"/>
          </a:xfrm>
          <a:prstGeom prst="rect">
            <a:avLst/>
          </a:prstGeom>
          <a:noFill/>
        </p:spPr>
        <p:txBody>
          <a:bodyPr wrap="square" rtlCol="0">
            <a:spAutoFit/>
          </a:bodyPr>
          <a:lstStyle/>
          <a:p>
            <a:pPr>
              <a:spcBef>
                <a:spcPts val="600"/>
              </a:spcBef>
              <a:spcAft>
                <a:spcPts val="600"/>
              </a:spcAft>
            </a:pPr>
            <a:r>
              <a:rPr lang="en-GB" sz="2000" b="1">
                <a:solidFill>
                  <a:srgbClr val="28265B"/>
                </a:solidFill>
                <a:latin typeface="Poppins" panose="00000500000000000000" pitchFamily="2" charset="0"/>
                <a:ea typeface="Calibri" panose="020F0502020204030204" pitchFamily="34" charset="0"/>
                <a:cs typeface="Poppins" panose="00000500000000000000" pitchFamily="2" charset="0"/>
              </a:rPr>
              <a:t>Flexible</a:t>
            </a:r>
            <a:endParaRPr lang="en-GB" sz="1400">
              <a:solidFill>
                <a:srgbClr val="28265B"/>
              </a:solidFill>
              <a:latin typeface="Poppins" panose="00000500000000000000" pitchFamily="2" charset="0"/>
              <a:cs typeface="Poppins" panose="00000500000000000000" pitchFamily="2" charset="0"/>
            </a:endParaRPr>
          </a:p>
        </p:txBody>
      </p:sp>
      <p:sp>
        <p:nvSpPr>
          <p:cNvPr id="8" name="Rectangle 7"/>
          <p:cNvSpPr/>
          <p:nvPr/>
        </p:nvSpPr>
        <p:spPr>
          <a:xfrm>
            <a:off x="1034787" y="2567538"/>
            <a:ext cx="1419302" cy="400110"/>
          </a:xfrm>
          <a:prstGeom prst="rect">
            <a:avLst/>
          </a:prstGeom>
        </p:spPr>
        <p:txBody>
          <a:bodyPr wrap="square">
            <a:spAutoFit/>
          </a:bodyPr>
          <a:lstStyle/>
          <a:p>
            <a:r>
              <a:rPr lang="en-GB" sz="2000" b="1">
                <a:solidFill>
                  <a:srgbClr val="28265B"/>
                </a:solidFill>
                <a:latin typeface="Poppins" panose="00000500000000000000" pitchFamily="2" charset="0"/>
                <a:ea typeface="Calibri" panose="020F0502020204030204" pitchFamily="34" charset="0"/>
                <a:cs typeface="Poppins" panose="00000500000000000000" pitchFamily="2" charset="0"/>
              </a:rPr>
              <a:t>Accurate</a:t>
            </a:r>
            <a:endParaRPr lang="en-GB" sz="1400">
              <a:solidFill>
                <a:srgbClr val="28265B"/>
              </a:solidFill>
              <a:latin typeface="Poppins" panose="00000500000000000000" pitchFamily="2" charset="0"/>
              <a:cs typeface="Poppins" panose="00000500000000000000" pitchFamily="2" charset="0"/>
            </a:endParaRPr>
          </a:p>
        </p:txBody>
      </p:sp>
      <p:sp>
        <p:nvSpPr>
          <p:cNvPr id="9" name="Rectangle 8"/>
          <p:cNvSpPr/>
          <p:nvPr/>
        </p:nvSpPr>
        <p:spPr>
          <a:xfrm>
            <a:off x="1086375" y="3784775"/>
            <a:ext cx="918952" cy="400110"/>
          </a:xfrm>
          <a:prstGeom prst="rect">
            <a:avLst/>
          </a:prstGeom>
        </p:spPr>
        <p:txBody>
          <a:bodyPr wrap="square">
            <a:spAutoFit/>
          </a:bodyPr>
          <a:lstStyle/>
          <a:p>
            <a:r>
              <a:rPr lang="en-GB" sz="2000" b="1">
                <a:solidFill>
                  <a:srgbClr val="28265B"/>
                </a:solidFill>
                <a:latin typeface="Poppins" panose="00000500000000000000" pitchFamily="2" charset="0"/>
                <a:ea typeface="Calibri" panose="020F0502020204030204" pitchFamily="34" charset="0"/>
                <a:cs typeface="Poppins" panose="00000500000000000000" pitchFamily="2" charset="0"/>
              </a:rPr>
              <a:t>Clear</a:t>
            </a:r>
            <a:endParaRPr lang="en-GB" sz="1400">
              <a:solidFill>
                <a:srgbClr val="28265B"/>
              </a:solidFill>
              <a:latin typeface="Poppins" panose="00000500000000000000" pitchFamily="2" charset="0"/>
              <a:cs typeface="Poppins" panose="00000500000000000000" pitchFamily="2" charset="0"/>
            </a:endParaRPr>
          </a:p>
        </p:txBody>
      </p:sp>
      <p:sp>
        <p:nvSpPr>
          <p:cNvPr id="10" name="Rectangle 9"/>
          <p:cNvSpPr/>
          <p:nvPr/>
        </p:nvSpPr>
        <p:spPr>
          <a:xfrm>
            <a:off x="1105405" y="4889684"/>
            <a:ext cx="1418661" cy="400110"/>
          </a:xfrm>
          <a:prstGeom prst="rect">
            <a:avLst/>
          </a:prstGeom>
        </p:spPr>
        <p:txBody>
          <a:bodyPr wrap="square">
            <a:spAutoFit/>
          </a:bodyPr>
          <a:lstStyle/>
          <a:p>
            <a:r>
              <a:rPr lang="en-GB" sz="2000" b="1">
                <a:solidFill>
                  <a:srgbClr val="28265B"/>
                </a:solidFill>
                <a:latin typeface="Poppins" panose="00000500000000000000" pitchFamily="2" charset="0"/>
                <a:ea typeface="Calibri" panose="020F0502020204030204" pitchFamily="34" charset="0"/>
                <a:cs typeface="Poppins" panose="00000500000000000000" pitchFamily="2" charset="0"/>
              </a:rPr>
              <a:t>Easy use</a:t>
            </a:r>
            <a:endParaRPr lang="en-GB" sz="1400">
              <a:solidFill>
                <a:srgbClr val="28265B"/>
              </a:solidFill>
              <a:latin typeface="Poppins" panose="00000500000000000000" pitchFamily="2" charset="0"/>
              <a:cs typeface="Poppins" panose="00000500000000000000" pitchFamily="2" charset="0"/>
            </a:endParaRPr>
          </a:p>
        </p:txBody>
      </p:sp>
      <p:sp>
        <p:nvSpPr>
          <p:cNvPr id="3" name="TextBox 2"/>
          <p:cNvSpPr txBox="1"/>
          <p:nvPr/>
        </p:nvSpPr>
        <p:spPr>
          <a:xfrm>
            <a:off x="392747" y="1037258"/>
            <a:ext cx="502631" cy="1323439"/>
          </a:xfrm>
          <a:prstGeom prst="rect">
            <a:avLst/>
          </a:prstGeom>
          <a:noFill/>
        </p:spPr>
        <p:txBody>
          <a:bodyPr wrap="square" rtlCol="0">
            <a:spAutoFit/>
          </a:bodyPr>
          <a:lstStyle/>
          <a:p>
            <a:r>
              <a:rPr lang="en-GB" sz="8000">
                <a:solidFill>
                  <a:srgbClr val="28265B"/>
                </a:solidFill>
                <a:latin typeface="Poppins" panose="00000500000000000000" pitchFamily="2" charset="0"/>
                <a:cs typeface="Poppins" panose="00000500000000000000" pitchFamily="2" charset="0"/>
              </a:rPr>
              <a:t>F</a:t>
            </a:r>
          </a:p>
        </p:txBody>
      </p:sp>
      <p:sp>
        <p:nvSpPr>
          <p:cNvPr id="14" name="TextBox 13"/>
          <p:cNvSpPr txBox="1"/>
          <p:nvPr/>
        </p:nvSpPr>
        <p:spPr>
          <a:xfrm>
            <a:off x="318963" y="2154461"/>
            <a:ext cx="432000" cy="1323439"/>
          </a:xfrm>
          <a:prstGeom prst="rect">
            <a:avLst/>
          </a:prstGeom>
          <a:noFill/>
        </p:spPr>
        <p:txBody>
          <a:bodyPr wrap="square" rtlCol="0">
            <a:spAutoFit/>
          </a:bodyPr>
          <a:lstStyle/>
          <a:p>
            <a:r>
              <a:rPr lang="en-GB" sz="8000">
                <a:solidFill>
                  <a:srgbClr val="28265B"/>
                </a:solidFill>
                <a:latin typeface="Poppins" panose="00000500000000000000" pitchFamily="2" charset="0"/>
                <a:cs typeface="Poppins" panose="00000500000000000000" pitchFamily="2" charset="0"/>
              </a:rPr>
              <a:t>A</a:t>
            </a:r>
          </a:p>
        </p:txBody>
      </p:sp>
      <p:sp>
        <p:nvSpPr>
          <p:cNvPr id="15" name="TextBox 14"/>
          <p:cNvSpPr txBox="1"/>
          <p:nvPr/>
        </p:nvSpPr>
        <p:spPr>
          <a:xfrm>
            <a:off x="289058" y="3354521"/>
            <a:ext cx="797317" cy="1323439"/>
          </a:xfrm>
          <a:prstGeom prst="rect">
            <a:avLst/>
          </a:prstGeom>
          <a:noFill/>
        </p:spPr>
        <p:txBody>
          <a:bodyPr wrap="square" rtlCol="0">
            <a:spAutoFit/>
          </a:bodyPr>
          <a:lstStyle/>
          <a:p>
            <a:r>
              <a:rPr lang="en-GB" sz="8000">
                <a:solidFill>
                  <a:srgbClr val="28265B"/>
                </a:solidFill>
                <a:latin typeface="Poppins" panose="00000500000000000000" pitchFamily="2" charset="0"/>
                <a:cs typeface="Poppins" panose="00000500000000000000" pitchFamily="2" charset="0"/>
              </a:rPr>
              <a:t>C</a:t>
            </a:r>
          </a:p>
        </p:txBody>
      </p:sp>
      <p:sp>
        <p:nvSpPr>
          <p:cNvPr id="16" name="TextBox 15"/>
          <p:cNvSpPr txBox="1"/>
          <p:nvPr/>
        </p:nvSpPr>
        <p:spPr>
          <a:xfrm>
            <a:off x="429233" y="4542107"/>
            <a:ext cx="662512" cy="1323439"/>
          </a:xfrm>
          <a:prstGeom prst="rect">
            <a:avLst/>
          </a:prstGeom>
          <a:noFill/>
        </p:spPr>
        <p:txBody>
          <a:bodyPr wrap="square" rtlCol="0">
            <a:spAutoFit/>
          </a:bodyPr>
          <a:lstStyle/>
          <a:p>
            <a:r>
              <a:rPr lang="en-GB" sz="8000">
                <a:solidFill>
                  <a:srgbClr val="28265B"/>
                </a:solidFill>
                <a:latin typeface="Poppins" panose="00000500000000000000" pitchFamily="2" charset="0"/>
                <a:cs typeface="Poppins" panose="00000500000000000000" pitchFamily="2" charset="0"/>
              </a:rPr>
              <a:t>E</a:t>
            </a:r>
          </a:p>
        </p:txBody>
      </p:sp>
      <p:sp>
        <p:nvSpPr>
          <p:cNvPr id="2" name="Rectangle 1">
            <a:extLst>
              <a:ext uri="{FF2B5EF4-FFF2-40B4-BE49-F238E27FC236}">
                <a16:creationId xmlns:a16="http://schemas.microsoft.com/office/drawing/2014/main" id="{D7373A34-871C-F949-B915-F1785304214D}"/>
              </a:ext>
            </a:extLst>
          </p:cNvPr>
          <p:cNvSpPr/>
          <p:nvPr/>
        </p:nvSpPr>
        <p:spPr>
          <a:xfrm>
            <a:off x="2577890" y="1345035"/>
            <a:ext cx="9195104" cy="707886"/>
          </a:xfrm>
          <a:prstGeom prst="rect">
            <a:avLst/>
          </a:prstGeom>
        </p:spPr>
        <p:txBody>
          <a:bodyPr wrap="square">
            <a:spAutoFit/>
          </a:bodyPr>
          <a:lstStyle/>
          <a:p>
            <a:r>
              <a:rPr lang="en-GB" sz="2000">
                <a:solidFill>
                  <a:srgbClr val="28265B"/>
                </a:solidFill>
                <a:latin typeface="Poppins" panose="00000500000000000000" pitchFamily="2" charset="0"/>
                <a:ea typeface="Calibri" panose="020F0502020204030204" pitchFamily="34" charset="0"/>
                <a:cs typeface="Poppins" panose="00000500000000000000" pitchFamily="2" charset="0"/>
              </a:rPr>
              <a:t>C-me is adaptable to meet the participant or organisation’s purposes, industry, and bespoke needs.</a:t>
            </a:r>
            <a:endParaRPr lang="en-US" sz="2000">
              <a:solidFill>
                <a:srgbClr val="28265B"/>
              </a:solidFill>
              <a:latin typeface="Poppins" panose="00000500000000000000" pitchFamily="2" charset="0"/>
              <a:cs typeface="Poppins" panose="00000500000000000000" pitchFamily="2" charset="0"/>
            </a:endParaRPr>
          </a:p>
        </p:txBody>
      </p:sp>
      <p:sp>
        <p:nvSpPr>
          <p:cNvPr id="4" name="Rectangle 3">
            <a:extLst>
              <a:ext uri="{FF2B5EF4-FFF2-40B4-BE49-F238E27FC236}">
                <a16:creationId xmlns:a16="http://schemas.microsoft.com/office/drawing/2014/main" id="{437E6544-ACE3-9D41-8A55-7C9A98EC3E6D}"/>
              </a:ext>
            </a:extLst>
          </p:cNvPr>
          <p:cNvSpPr/>
          <p:nvPr/>
        </p:nvSpPr>
        <p:spPr>
          <a:xfrm>
            <a:off x="2638965" y="2503947"/>
            <a:ext cx="9123930" cy="707886"/>
          </a:xfrm>
          <a:prstGeom prst="rect">
            <a:avLst/>
          </a:prstGeom>
        </p:spPr>
        <p:txBody>
          <a:bodyPr wrap="square">
            <a:spAutoFit/>
          </a:bodyPr>
          <a:lstStyle/>
          <a:p>
            <a:r>
              <a:rPr lang="en-GB" sz="2000">
                <a:solidFill>
                  <a:srgbClr val="28265B"/>
                </a:solidFill>
                <a:latin typeface="Poppins" panose="00000500000000000000" pitchFamily="2" charset="0"/>
                <a:ea typeface="Calibri" panose="020F0502020204030204" pitchFamily="34" charset="0"/>
                <a:cs typeface="Poppins" panose="00000500000000000000" pitchFamily="2" charset="0"/>
              </a:rPr>
              <a:t>The C-me method is underpinned by years of research, development work and practical learning.</a:t>
            </a:r>
            <a:endParaRPr lang="en-US" sz="2000">
              <a:solidFill>
                <a:srgbClr val="28265B"/>
              </a:solidFill>
              <a:latin typeface="Poppins" panose="00000500000000000000" pitchFamily="2" charset="0"/>
              <a:cs typeface="Poppins" panose="00000500000000000000" pitchFamily="2" charset="0"/>
            </a:endParaRPr>
          </a:p>
        </p:txBody>
      </p:sp>
      <p:sp>
        <p:nvSpPr>
          <p:cNvPr id="6" name="Rectangle 5">
            <a:extLst>
              <a:ext uri="{FF2B5EF4-FFF2-40B4-BE49-F238E27FC236}">
                <a16:creationId xmlns:a16="http://schemas.microsoft.com/office/drawing/2014/main" id="{E6611E85-E3F4-204C-B253-2F555BD55797}"/>
              </a:ext>
            </a:extLst>
          </p:cNvPr>
          <p:cNvSpPr/>
          <p:nvPr/>
        </p:nvSpPr>
        <p:spPr>
          <a:xfrm>
            <a:off x="2603378" y="3662859"/>
            <a:ext cx="9195104" cy="707886"/>
          </a:xfrm>
          <a:prstGeom prst="rect">
            <a:avLst/>
          </a:prstGeom>
        </p:spPr>
        <p:txBody>
          <a:bodyPr wrap="square">
            <a:spAutoFit/>
          </a:bodyPr>
          <a:lstStyle/>
          <a:p>
            <a:r>
              <a:rPr lang="en-GB" sz="2000">
                <a:solidFill>
                  <a:srgbClr val="28265B"/>
                </a:solidFill>
                <a:latin typeface="Poppins" panose="00000500000000000000" pitchFamily="2" charset="0"/>
                <a:ea typeface="Calibri" panose="020F0502020204030204" pitchFamily="34" charset="0"/>
                <a:cs typeface="Poppins" panose="00000500000000000000" pitchFamily="2" charset="0"/>
              </a:rPr>
              <a:t>C-me makes all reports, workshops and communication simple and easy to understand.</a:t>
            </a:r>
            <a:endParaRPr lang="en-US" sz="2000">
              <a:solidFill>
                <a:srgbClr val="28265B"/>
              </a:solidFill>
              <a:latin typeface="Poppins" panose="00000500000000000000" pitchFamily="2" charset="0"/>
              <a:cs typeface="Poppins" panose="00000500000000000000" pitchFamily="2" charset="0"/>
            </a:endParaRPr>
          </a:p>
        </p:txBody>
      </p:sp>
      <p:sp>
        <p:nvSpPr>
          <p:cNvPr id="7" name="Rectangle 6">
            <a:extLst>
              <a:ext uri="{FF2B5EF4-FFF2-40B4-BE49-F238E27FC236}">
                <a16:creationId xmlns:a16="http://schemas.microsoft.com/office/drawing/2014/main" id="{00FC9823-E56F-D947-892C-8DC5EAB81E2C}"/>
              </a:ext>
            </a:extLst>
          </p:cNvPr>
          <p:cNvSpPr/>
          <p:nvPr/>
        </p:nvSpPr>
        <p:spPr>
          <a:xfrm>
            <a:off x="2577890" y="4821771"/>
            <a:ext cx="9149418" cy="707886"/>
          </a:xfrm>
          <a:prstGeom prst="rect">
            <a:avLst/>
          </a:prstGeom>
        </p:spPr>
        <p:txBody>
          <a:bodyPr wrap="square">
            <a:spAutoFit/>
          </a:bodyPr>
          <a:lstStyle/>
          <a:p>
            <a:r>
              <a:rPr lang="en-GB" sz="2000">
                <a:solidFill>
                  <a:srgbClr val="28265B"/>
                </a:solidFill>
                <a:latin typeface="Poppins" panose="00000500000000000000" pitchFamily="2" charset="0"/>
                <a:ea typeface="Calibri" panose="020F0502020204030204" pitchFamily="34" charset="0"/>
                <a:cs typeface="Poppins" panose="00000500000000000000" pitchFamily="2" charset="0"/>
              </a:rPr>
              <a:t>The reports are quick to complete (just 10 minutes) and simple to understand. </a:t>
            </a:r>
            <a:endParaRPr lang="en-US" sz="2000">
              <a:solidFill>
                <a:srgbClr val="28265B"/>
              </a:solidFill>
              <a:latin typeface="Poppins" panose="00000500000000000000" pitchFamily="2" charset="0"/>
              <a:cs typeface="Poppins" panose="00000500000000000000" pitchFamily="2" charset="0"/>
            </a:endParaRPr>
          </a:p>
        </p:txBody>
      </p:sp>
      <p:sp>
        <p:nvSpPr>
          <p:cNvPr id="18" name="TextBox 10">
            <a:extLst>
              <a:ext uri="{FF2B5EF4-FFF2-40B4-BE49-F238E27FC236}">
                <a16:creationId xmlns:a16="http://schemas.microsoft.com/office/drawing/2014/main" id="{B2F748E8-E896-9043-8666-930412F761D0}"/>
              </a:ext>
            </a:extLst>
          </p:cNvPr>
          <p:cNvSpPr txBox="1"/>
          <p:nvPr/>
        </p:nvSpPr>
        <p:spPr>
          <a:xfrm>
            <a:off x="4310821" y="442209"/>
            <a:ext cx="3570356" cy="557364"/>
          </a:xfrm>
          <a:prstGeom prst="rect">
            <a:avLst/>
          </a:prstGeom>
          <a:ln w="12700">
            <a:miter lim="400000"/>
          </a:ln>
          <a:extLst>
            <a:ext uri="{C572A759-6A51-4108-AA02-DFA0A04FC94B}">
              <ma14:wrappingTextBoxFlag xmlns:ma14="http://schemas.microsoft.com/office/mac/drawingml/2011/main" xmlns="" val="1"/>
            </a:ext>
          </a:extLst>
        </p:spPr>
        <p:txBody>
          <a:bodyPr wrap="square" lIns="32147" tIns="32147" rIns="32147" bIns="32147">
            <a:spAutoFit/>
          </a:bodyPr>
          <a:lstStyle>
            <a:lvl1pPr defTabSz="321468">
              <a:defRPr sz="3000" b="1">
                <a:solidFill>
                  <a:srgbClr val="0D3E56"/>
                </a:solidFill>
                <a:latin typeface="Franklin Gothic Medium"/>
                <a:ea typeface="Franklin Gothic Medium"/>
                <a:cs typeface="Franklin Gothic Medium"/>
                <a:sym typeface="Franklin Gothic Medium"/>
              </a:defRPr>
            </a:lvl1pPr>
          </a:lstStyle>
          <a:p>
            <a:pPr algn="ctr"/>
            <a:r>
              <a:rPr lang="en-GB" sz="3200">
                <a:solidFill>
                  <a:srgbClr val="28265B"/>
                </a:solidFill>
                <a:latin typeface="Poppins" panose="00000500000000000000" pitchFamily="2" charset="0"/>
                <a:cs typeface="Poppins" panose="00000500000000000000" pitchFamily="2" charset="0"/>
              </a:rPr>
              <a:t>Our Values</a:t>
            </a:r>
            <a:endParaRPr sz="3200">
              <a:solidFill>
                <a:srgbClr val="28265B"/>
              </a:solidFill>
              <a:latin typeface="Poppins" panose="00000500000000000000" pitchFamily="2" charset="0"/>
              <a:cs typeface="Poppins" panose="00000500000000000000" pitchFamily="2" charset="0"/>
            </a:endParaRPr>
          </a:p>
        </p:txBody>
      </p:sp>
      <p:pic>
        <p:nvPicPr>
          <p:cNvPr id="13" name="Picture 12" descr="Graphical user interface, text, application, email&#10;&#10;Description automatically generated">
            <a:extLst>
              <a:ext uri="{FF2B5EF4-FFF2-40B4-BE49-F238E27FC236}">
                <a16:creationId xmlns:a16="http://schemas.microsoft.com/office/drawing/2014/main" id="{F2CE8FF0-636D-E3C7-421F-E8BD1ACC1840}"/>
              </a:ext>
            </a:extLst>
          </p:cNvPr>
          <p:cNvPicPr>
            <a:picLocks noChangeAspect="1"/>
          </p:cNvPicPr>
          <p:nvPr/>
        </p:nvPicPr>
        <p:blipFill rotWithShape="1">
          <a:blip r:embed="rId4">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pic>
        <p:nvPicPr>
          <p:cNvPr id="11" name="Picture 10" descr="Logo, icon&#10;&#10;Description automatically generated with medium confidence">
            <a:extLst>
              <a:ext uri="{FF2B5EF4-FFF2-40B4-BE49-F238E27FC236}">
                <a16:creationId xmlns:a16="http://schemas.microsoft.com/office/drawing/2014/main" id="{F9D204F0-77A6-263C-DD08-28C2E31BE2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141672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
            <a:extLst>
              <a:ext uri="{FF2B5EF4-FFF2-40B4-BE49-F238E27FC236}">
                <a16:creationId xmlns:a16="http://schemas.microsoft.com/office/drawing/2014/main" id="{E992A3F3-D8E7-6D49-AACA-EDE230592294}"/>
              </a:ext>
            </a:extLst>
          </p:cNvPr>
          <p:cNvSpPr txBox="1"/>
          <p:nvPr/>
        </p:nvSpPr>
        <p:spPr>
          <a:xfrm>
            <a:off x="1366146" y="1392282"/>
            <a:ext cx="9781465" cy="3926676"/>
          </a:xfrm>
          <a:prstGeom prst="rect">
            <a:avLst/>
          </a:prstGeom>
          <a:ln w="12700">
            <a:miter lim="400000"/>
          </a:ln>
          <a:extLst>
            <a:ext uri="{C572A759-6A51-4108-AA02-DFA0A04FC94B}">
              <ma14:wrappingTextBoxFlag xmlns:ma14="http://schemas.microsoft.com/office/mac/drawingml/2011/main" xmlns="" val="1"/>
            </a:ext>
          </a:extLst>
        </p:spPr>
        <p:txBody>
          <a:bodyPr wrap="square" lIns="24110" tIns="24110" rIns="24110" bIns="24110" anchor="t">
            <a:spAutoFit/>
          </a:bodyPr>
          <a:lstStyle>
            <a:lvl1pPr defTabSz="321468">
              <a:defRPr sz="3000" b="1">
                <a:solidFill>
                  <a:srgbClr val="0D3E56"/>
                </a:solidFill>
                <a:latin typeface="Franklin Gothic Medium"/>
                <a:ea typeface="Franklin Gothic Medium"/>
                <a:cs typeface="Franklin Gothic Medium"/>
                <a:sym typeface="Franklin Gothic Medium"/>
              </a:defRPr>
            </a:lvl1pPr>
          </a:lstStyle>
          <a:p>
            <a:pPr marL="514350" indent="-514350">
              <a:buAutoNum type="arabicPeriod"/>
            </a:pPr>
            <a:r>
              <a:rPr lang="en-US" sz="2800" b="0">
                <a:solidFill>
                  <a:srgbClr val="28265B"/>
                </a:solidFill>
                <a:latin typeface="Poppins" panose="00000500000000000000" pitchFamily="2" charset="0"/>
                <a:cs typeface="Poppins" panose="00000500000000000000" pitchFamily="2" charset="0"/>
              </a:rPr>
              <a:t>Lay a foundation for how </a:t>
            </a:r>
            <a:r>
              <a:rPr lang="en-US" sz="2800">
                <a:solidFill>
                  <a:srgbClr val="28265B"/>
                </a:solidFill>
                <a:latin typeface="Poppins" panose="00000500000000000000" pitchFamily="2" charset="0"/>
                <a:cs typeface="Poppins" panose="00000500000000000000" pitchFamily="2" charset="0"/>
              </a:rPr>
              <a:t>C-me works </a:t>
            </a:r>
          </a:p>
          <a:p>
            <a:pPr marL="514350" indent="-514350">
              <a:buAutoNum type="arabicPeriod"/>
            </a:pPr>
            <a:endParaRPr lang="en-US" sz="2800" b="0">
              <a:solidFill>
                <a:srgbClr val="28265B"/>
              </a:solidFill>
              <a:latin typeface="Poppins" panose="00000500000000000000" pitchFamily="2" charset="0"/>
              <a:cs typeface="Poppins" panose="00000500000000000000" pitchFamily="2" charset="0"/>
            </a:endParaRPr>
          </a:p>
          <a:p>
            <a:pPr marL="514350" indent="-514350">
              <a:buFontTx/>
              <a:buAutoNum type="arabicPeriod"/>
            </a:pPr>
            <a:r>
              <a:rPr lang="en-US" sz="2800" b="0">
                <a:solidFill>
                  <a:srgbClr val="28265B"/>
                </a:solidFill>
                <a:latin typeface="Poppins" panose="00000500000000000000" pitchFamily="2" charset="0"/>
                <a:cs typeface="Poppins" panose="00000500000000000000" pitchFamily="2" charset="0"/>
              </a:rPr>
              <a:t>Provide a </a:t>
            </a:r>
            <a:r>
              <a:rPr lang="en-US" sz="2800">
                <a:solidFill>
                  <a:srgbClr val="28265B"/>
                </a:solidFill>
                <a:latin typeface="Poppins" panose="00000500000000000000" pitchFamily="2" charset="0"/>
                <a:cs typeface="Poppins" panose="00000500000000000000" pitchFamily="2" charset="0"/>
              </a:rPr>
              <a:t>language</a:t>
            </a:r>
            <a:r>
              <a:rPr lang="en-US" sz="2800" b="0">
                <a:solidFill>
                  <a:srgbClr val="28265B"/>
                </a:solidFill>
                <a:latin typeface="Poppins" panose="00000500000000000000" pitchFamily="2" charset="0"/>
                <a:cs typeface="Poppins" panose="00000500000000000000" pitchFamily="2" charset="0"/>
              </a:rPr>
              <a:t> for describing behavioural difference</a:t>
            </a:r>
          </a:p>
          <a:p>
            <a:pPr marL="514350" indent="-514350">
              <a:buAutoNum type="arabicPeriod"/>
            </a:pPr>
            <a:endParaRPr lang="en-US" sz="2800" b="0">
              <a:solidFill>
                <a:srgbClr val="28265B"/>
              </a:solidFill>
              <a:latin typeface="Poppins" panose="00000500000000000000" pitchFamily="2" charset="0"/>
              <a:cs typeface="Poppins" panose="00000500000000000000" pitchFamily="2" charset="0"/>
            </a:endParaRPr>
          </a:p>
          <a:p>
            <a:pPr marL="514350" indent="-514350">
              <a:buAutoNum type="arabicPeriod"/>
            </a:pPr>
            <a:r>
              <a:rPr lang="en-US" sz="2800" b="0">
                <a:solidFill>
                  <a:srgbClr val="28265B"/>
                </a:solidFill>
                <a:latin typeface="Poppins" panose="00000500000000000000" pitchFamily="2" charset="0"/>
                <a:cs typeface="Poppins" panose="00000500000000000000" pitchFamily="2" charset="0"/>
              </a:rPr>
              <a:t>Explore and discuss your </a:t>
            </a:r>
            <a:r>
              <a:rPr lang="en-US" sz="2800">
                <a:solidFill>
                  <a:srgbClr val="28265B"/>
                </a:solidFill>
                <a:latin typeface="Poppins" panose="00000500000000000000" pitchFamily="2" charset="0"/>
                <a:cs typeface="Poppins" panose="00000500000000000000" pitchFamily="2" charset="0"/>
              </a:rPr>
              <a:t>C-me Profile</a:t>
            </a:r>
          </a:p>
          <a:p>
            <a:pPr marL="514350" indent="-514350">
              <a:buAutoNum type="arabicPeriod"/>
            </a:pPr>
            <a:endParaRPr lang="en-US" sz="2800" b="0">
              <a:solidFill>
                <a:srgbClr val="28265B"/>
              </a:solidFill>
              <a:latin typeface="Poppins" panose="00000500000000000000" pitchFamily="2" charset="0"/>
              <a:cs typeface="Poppins" panose="00000500000000000000" pitchFamily="2" charset="0"/>
            </a:endParaRPr>
          </a:p>
          <a:p>
            <a:pPr marL="514350" indent="-514350">
              <a:buAutoNum type="arabicPeriod"/>
            </a:pPr>
            <a:r>
              <a:rPr lang="en-US" sz="2800" b="0">
                <a:solidFill>
                  <a:srgbClr val="28265B"/>
                </a:solidFill>
                <a:latin typeface="Poppins" panose="00000500000000000000" pitchFamily="2" charset="0"/>
                <a:cs typeface="Poppins" panose="00000500000000000000" pitchFamily="2" charset="0"/>
              </a:rPr>
              <a:t>Apply learning to maximize </a:t>
            </a:r>
            <a:r>
              <a:rPr lang="en-US" sz="2800">
                <a:solidFill>
                  <a:srgbClr val="28265B"/>
                </a:solidFill>
                <a:latin typeface="Poppins" panose="00000500000000000000" pitchFamily="2" charset="0"/>
                <a:cs typeface="Poppins" panose="00000500000000000000" pitchFamily="2" charset="0"/>
              </a:rPr>
              <a:t>personal performance </a:t>
            </a:r>
            <a:r>
              <a:rPr lang="en-US" sz="2800" b="0">
                <a:solidFill>
                  <a:srgbClr val="28265B"/>
                </a:solidFill>
                <a:latin typeface="Poppins" panose="00000500000000000000" pitchFamily="2" charset="0"/>
                <a:cs typeface="Poppins" panose="00000500000000000000" pitchFamily="2" charset="0"/>
              </a:rPr>
              <a:t>and </a:t>
            </a:r>
            <a:r>
              <a:rPr lang="en-US" sz="2800">
                <a:solidFill>
                  <a:srgbClr val="28265B"/>
                </a:solidFill>
                <a:latin typeface="Poppins" panose="00000500000000000000" pitchFamily="2" charset="0"/>
                <a:cs typeface="Poppins" panose="00000500000000000000" pitchFamily="2" charset="0"/>
              </a:rPr>
              <a:t>team dynamics</a:t>
            </a:r>
          </a:p>
        </p:txBody>
      </p:sp>
      <p:sp>
        <p:nvSpPr>
          <p:cNvPr id="9" name="TextBox 10">
            <a:extLst>
              <a:ext uri="{FF2B5EF4-FFF2-40B4-BE49-F238E27FC236}">
                <a16:creationId xmlns:a16="http://schemas.microsoft.com/office/drawing/2014/main" id="{9F1F08A3-EC29-7542-AB8F-B49F059A954A}"/>
              </a:ext>
            </a:extLst>
          </p:cNvPr>
          <p:cNvSpPr txBox="1"/>
          <p:nvPr/>
        </p:nvSpPr>
        <p:spPr>
          <a:xfrm>
            <a:off x="3894968" y="5706363"/>
            <a:ext cx="5275925" cy="541133"/>
          </a:xfrm>
          <a:prstGeom prst="rect">
            <a:avLst/>
          </a:prstGeom>
          <a:ln w="12700">
            <a:miter lim="400000"/>
          </a:ln>
          <a:extLst>
            <a:ext uri="{C572A759-6A51-4108-AA02-DFA0A04FC94B}">
              <ma14:wrappingTextBoxFlag xmlns:ma14="http://schemas.microsoft.com/office/mac/drawingml/2011/main" xmlns="" val="1"/>
            </a:ext>
          </a:extLst>
        </p:spPr>
        <p:txBody>
          <a:bodyPr wrap="square" lIns="24110" tIns="24110" rIns="24110" bIns="24110" anchor="t">
            <a:spAutoFit/>
          </a:bodyPr>
          <a:lstStyle>
            <a:lvl1pPr defTabSz="321468">
              <a:defRPr sz="3000" b="1">
                <a:solidFill>
                  <a:srgbClr val="0D3E56"/>
                </a:solidFill>
                <a:latin typeface="Franklin Gothic Medium"/>
                <a:ea typeface="Franklin Gothic Medium"/>
                <a:cs typeface="Franklin Gothic Medium"/>
                <a:sym typeface="Franklin Gothic Medium"/>
              </a:defRPr>
            </a:lvl1pPr>
          </a:lstStyle>
          <a:p>
            <a:r>
              <a:rPr lang="en-US" sz="3200">
                <a:solidFill>
                  <a:srgbClr val="28265B"/>
                </a:solidFill>
                <a:latin typeface="Poppins" panose="00000500000000000000" pitchFamily="2" charset="0"/>
                <a:cs typeface="Poppins" panose="00000500000000000000" pitchFamily="2" charset="0"/>
              </a:rPr>
              <a:t>What are your aims? </a:t>
            </a:r>
          </a:p>
        </p:txBody>
      </p:sp>
      <p:pic>
        <p:nvPicPr>
          <p:cNvPr id="5" name="Picture 4" descr="Graphical user interface, text, application, email&#10;&#10;Description automatically generated">
            <a:extLst>
              <a:ext uri="{FF2B5EF4-FFF2-40B4-BE49-F238E27FC236}">
                <a16:creationId xmlns:a16="http://schemas.microsoft.com/office/drawing/2014/main" id="{29DC218F-42B3-0A8A-26C4-38FD9665B193}"/>
              </a:ext>
            </a:extLst>
          </p:cNvPr>
          <p:cNvPicPr>
            <a:picLocks noChangeAspect="1"/>
          </p:cNvPicPr>
          <p:nvPr/>
        </p:nvPicPr>
        <p:blipFill rotWithShape="1">
          <a:blip r:embed="rId3">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sp>
        <p:nvSpPr>
          <p:cNvPr id="8" name="TextBox 7">
            <a:extLst>
              <a:ext uri="{FF2B5EF4-FFF2-40B4-BE49-F238E27FC236}">
                <a16:creationId xmlns:a16="http://schemas.microsoft.com/office/drawing/2014/main" id="{DDE4139C-427A-B045-CFFE-63E67C4F5681}"/>
              </a:ext>
            </a:extLst>
          </p:cNvPr>
          <p:cNvSpPr txBox="1"/>
          <p:nvPr/>
        </p:nvSpPr>
        <p:spPr>
          <a:xfrm>
            <a:off x="3384426" y="632187"/>
            <a:ext cx="5423146" cy="584775"/>
          </a:xfrm>
          <a:prstGeom prst="rect">
            <a:avLst/>
          </a:prstGeom>
          <a:noFill/>
        </p:spPr>
        <p:txBody>
          <a:bodyPr wrap="square" rtlCol="0">
            <a:spAutoFit/>
          </a:bodyPr>
          <a:lstStyle/>
          <a:p>
            <a:r>
              <a:rPr lang="en-GB" sz="3200" b="1">
                <a:solidFill>
                  <a:srgbClr val="28265B"/>
                </a:solidFill>
                <a:latin typeface="Poppins" panose="00000500000000000000" pitchFamily="2" charset="0"/>
                <a:cs typeface="Poppins" panose="00000500000000000000" pitchFamily="2" charset="0"/>
              </a:rPr>
              <a:t>Our Aims for this Session</a:t>
            </a:r>
          </a:p>
        </p:txBody>
      </p:sp>
      <p:pic>
        <p:nvPicPr>
          <p:cNvPr id="2" name="Picture 1" descr="Logo, icon&#10;&#10;Description automatically generated with medium confidence">
            <a:extLst>
              <a:ext uri="{FF2B5EF4-FFF2-40B4-BE49-F238E27FC236}">
                <a16:creationId xmlns:a16="http://schemas.microsoft.com/office/drawing/2014/main" id="{5300A149-FC23-AD52-3236-093F419413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18237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
            <a:extLst>
              <a:ext uri="{FF2B5EF4-FFF2-40B4-BE49-F238E27FC236}">
                <a16:creationId xmlns:a16="http://schemas.microsoft.com/office/drawing/2014/main" id="{E992A3F3-D8E7-6D49-AACA-EDE230592294}"/>
              </a:ext>
            </a:extLst>
          </p:cNvPr>
          <p:cNvSpPr txBox="1"/>
          <p:nvPr/>
        </p:nvSpPr>
        <p:spPr>
          <a:xfrm>
            <a:off x="1111258" y="1690418"/>
            <a:ext cx="9753966" cy="3926676"/>
          </a:xfrm>
          <a:prstGeom prst="rect">
            <a:avLst/>
          </a:prstGeom>
          <a:ln w="12700">
            <a:miter lim="400000"/>
          </a:ln>
          <a:extLst>
            <a:ext uri="{C572A759-6A51-4108-AA02-DFA0A04FC94B}">
              <ma14:wrappingTextBoxFlag xmlns:ma14="http://schemas.microsoft.com/office/mac/drawingml/2011/main" xmlns="" val="1"/>
            </a:ext>
          </a:extLst>
        </p:spPr>
        <p:txBody>
          <a:bodyPr wrap="square" lIns="24110" tIns="24110" rIns="24110" bIns="24110" anchor="t">
            <a:spAutoFit/>
          </a:bodyPr>
          <a:lstStyle>
            <a:lvl1pPr defTabSz="321468">
              <a:defRPr sz="3000" b="1">
                <a:solidFill>
                  <a:srgbClr val="0D3E56"/>
                </a:solidFill>
                <a:latin typeface="Franklin Gothic Medium"/>
                <a:ea typeface="Franklin Gothic Medium"/>
                <a:cs typeface="Franklin Gothic Medium"/>
                <a:sym typeface="Franklin Gothic Medium"/>
              </a:defRPr>
            </a:lvl1pPr>
          </a:lstStyle>
          <a:p>
            <a:pPr marL="514350" indent="-514350">
              <a:buAutoNum type="arabicPeriod"/>
            </a:pPr>
            <a:r>
              <a:rPr lang="en-US" sz="2800" b="0">
                <a:solidFill>
                  <a:srgbClr val="28265B"/>
                </a:solidFill>
                <a:latin typeface="Poppins" panose="00000500000000000000" pitchFamily="2" charset="0"/>
                <a:cs typeface="Poppins" panose="00000500000000000000" pitchFamily="2" charset="0"/>
              </a:rPr>
              <a:t>Introduction to Colour and Behavioural Profiling</a:t>
            </a:r>
            <a:endParaRPr lang="en-US" sz="2800">
              <a:solidFill>
                <a:srgbClr val="28265B"/>
              </a:solidFill>
              <a:latin typeface="Poppins" panose="00000500000000000000" pitchFamily="2" charset="0"/>
              <a:cs typeface="Poppins" panose="00000500000000000000" pitchFamily="2" charset="0"/>
            </a:endParaRPr>
          </a:p>
          <a:p>
            <a:pPr marL="514350" indent="-514350">
              <a:buAutoNum type="arabicPeriod"/>
            </a:pPr>
            <a:endParaRPr lang="en-US" sz="2800" b="0">
              <a:solidFill>
                <a:srgbClr val="28265B"/>
              </a:solidFill>
              <a:latin typeface="Poppins" panose="00000500000000000000" pitchFamily="2" charset="0"/>
              <a:cs typeface="Poppins" panose="00000500000000000000" pitchFamily="2" charset="0"/>
            </a:endParaRPr>
          </a:p>
          <a:p>
            <a:pPr marL="514350" indent="-514350">
              <a:buAutoNum type="arabicPeriod"/>
            </a:pPr>
            <a:r>
              <a:rPr lang="en-US" sz="2800" b="0">
                <a:solidFill>
                  <a:srgbClr val="28265B"/>
                </a:solidFill>
                <a:latin typeface="Poppins" panose="00000500000000000000" pitchFamily="2" charset="0"/>
                <a:cs typeface="Poppins" panose="00000500000000000000" pitchFamily="2" charset="0"/>
              </a:rPr>
              <a:t>Brief history of psychometric testing</a:t>
            </a:r>
          </a:p>
          <a:p>
            <a:pPr marL="514350" indent="-514350">
              <a:buAutoNum type="arabicPeriod"/>
            </a:pPr>
            <a:endParaRPr lang="en-US" sz="2800" b="0">
              <a:solidFill>
                <a:srgbClr val="28265B"/>
              </a:solidFill>
              <a:latin typeface="Poppins" panose="00000500000000000000" pitchFamily="2" charset="0"/>
              <a:cs typeface="Poppins" panose="00000500000000000000" pitchFamily="2" charset="0"/>
            </a:endParaRPr>
          </a:p>
          <a:p>
            <a:pPr marL="514350" indent="-514350">
              <a:buAutoNum type="arabicPeriod"/>
            </a:pPr>
            <a:r>
              <a:rPr lang="en-US" sz="2800" b="0">
                <a:solidFill>
                  <a:srgbClr val="28265B"/>
                </a:solidFill>
                <a:latin typeface="Poppins" panose="00000500000000000000" pitchFamily="2" charset="0"/>
                <a:cs typeface="Poppins" panose="00000500000000000000" pitchFamily="2" charset="0"/>
              </a:rPr>
              <a:t>Understanding your profile</a:t>
            </a:r>
          </a:p>
          <a:p>
            <a:pPr marL="514350" indent="-514350">
              <a:buAutoNum type="arabicPeriod"/>
            </a:pPr>
            <a:endParaRPr lang="en-US" sz="2800" b="0">
              <a:solidFill>
                <a:srgbClr val="28265B"/>
              </a:solidFill>
              <a:latin typeface="Poppins" panose="00000500000000000000" pitchFamily="2" charset="0"/>
              <a:cs typeface="Poppins" panose="00000500000000000000" pitchFamily="2" charset="0"/>
            </a:endParaRPr>
          </a:p>
          <a:p>
            <a:pPr marL="514350" indent="-514350">
              <a:buAutoNum type="arabicPeriod"/>
            </a:pPr>
            <a:r>
              <a:rPr lang="en-US" sz="2800" b="0">
                <a:solidFill>
                  <a:srgbClr val="28265B"/>
                </a:solidFill>
                <a:latin typeface="Poppins" panose="00000500000000000000" pitchFamily="2" charset="0"/>
                <a:cs typeface="Poppins" panose="00000500000000000000" pitchFamily="2" charset="0"/>
              </a:rPr>
              <a:t>Effective communication</a:t>
            </a:r>
          </a:p>
          <a:p>
            <a:pPr marL="514350" indent="-514350">
              <a:buAutoNum type="arabicPeriod"/>
            </a:pPr>
            <a:endParaRPr lang="en-US" sz="2800" b="0">
              <a:solidFill>
                <a:srgbClr val="28265B"/>
              </a:solidFill>
              <a:latin typeface="Poppins" panose="00000500000000000000" pitchFamily="2" charset="0"/>
              <a:cs typeface="Poppins" panose="00000500000000000000" pitchFamily="2" charset="0"/>
            </a:endParaRPr>
          </a:p>
          <a:p>
            <a:pPr marL="514350" indent="-514350">
              <a:buAutoNum type="arabicPeriod"/>
            </a:pPr>
            <a:r>
              <a:rPr lang="en-US" sz="2800" b="0">
                <a:solidFill>
                  <a:srgbClr val="28265B"/>
                </a:solidFill>
                <a:latin typeface="Poppins" panose="00000500000000000000" pitchFamily="2" charset="0"/>
                <a:cs typeface="Poppins" panose="00000500000000000000" pitchFamily="2" charset="0"/>
              </a:rPr>
              <a:t>Personal and Team reflection</a:t>
            </a:r>
          </a:p>
        </p:txBody>
      </p:sp>
      <p:pic>
        <p:nvPicPr>
          <p:cNvPr id="5" name="Picture 4" descr="Graphical user interface, text, application, email&#10;&#10;Description automatically generated">
            <a:extLst>
              <a:ext uri="{FF2B5EF4-FFF2-40B4-BE49-F238E27FC236}">
                <a16:creationId xmlns:a16="http://schemas.microsoft.com/office/drawing/2014/main" id="{6E6A942A-CAC3-12E8-AC1F-154EA5F08F64}"/>
              </a:ext>
            </a:extLst>
          </p:cNvPr>
          <p:cNvPicPr>
            <a:picLocks noChangeAspect="1"/>
          </p:cNvPicPr>
          <p:nvPr/>
        </p:nvPicPr>
        <p:blipFill rotWithShape="1">
          <a:blip r:embed="rId3">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sp>
        <p:nvSpPr>
          <p:cNvPr id="9" name="TextBox 8">
            <a:extLst>
              <a:ext uri="{FF2B5EF4-FFF2-40B4-BE49-F238E27FC236}">
                <a16:creationId xmlns:a16="http://schemas.microsoft.com/office/drawing/2014/main" id="{E5C654B0-FBA3-EB71-FE62-A0EC4D01CD29}"/>
              </a:ext>
            </a:extLst>
          </p:cNvPr>
          <p:cNvSpPr txBox="1"/>
          <p:nvPr/>
        </p:nvSpPr>
        <p:spPr>
          <a:xfrm>
            <a:off x="4337292" y="632187"/>
            <a:ext cx="3517414" cy="584775"/>
          </a:xfrm>
          <a:prstGeom prst="rect">
            <a:avLst/>
          </a:prstGeom>
          <a:noFill/>
        </p:spPr>
        <p:txBody>
          <a:bodyPr wrap="square" rtlCol="0">
            <a:spAutoFit/>
          </a:bodyPr>
          <a:lstStyle/>
          <a:p>
            <a:r>
              <a:rPr lang="en-GB" sz="3200" b="1">
                <a:solidFill>
                  <a:srgbClr val="28265B"/>
                </a:solidFill>
                <a:latin typeface="Poppins" panose="00000500000000000000" pitchFamily="2" charset="0"/>
                <a:cs typeface="Poppins" panose="00000500000000000000" pitchFamily="2" charset="0"/>
              </a:rPr>
              <a:t>Session Outline</a:t>
            </a:r>
          </a:p>
        </p:txBody>
      </p:sp>
      <p:pic>
        <p:nvPicPr>
          <p:cNvPr id="2" name="Picture 1" descr="Logo, icon&#10;&#10;Description automatically generated with medium confidence">
            <a:extLst>
              <a:ext uri="{FF2B5EF4-FFF2-40B4-BE49-F238E27FC236}">
                <a16:creationId xmlns:a16="http://schemas.microsoft.com/office/drawing/2014/main" id="{B8DCED47-EEAC-6107-D5C3-B759A64082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2478990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5" descr="Picture 5">
            <a:extLst>
              <a:ext uri="{FF2B5EF4-FFF2-40B4-BE49-F238E27FC236}">
                <a16:creationId xmlns:a16="http://schemas.microsoft.com/office/drawing/2014/main" id="{8988D29A-71E4-44CB-A44C-17AD95BE10A3}"/>
              </a:ext>
            </a:extLst>
          </p:cNvPr>
          <p:cNvPicPr>
            <a:picLocks noChangeAspect="1"/>
          </p:cNvPicPr>
          <p:nvPr/>
        </p:nvPicPr>
        <p:blipFill>
          <a:blip r:embed="rId3"/>
          <a:srcRect l="994" t="999" r="952" b="999"/>
          <a:stretch>
            <a:fillRect/>
          </a:stretch>
        </p:blipFill>
        <p:spPr>
          <a:xfrm>
            <a:off x="4211779" y="1588926"/>
            <a:ext cx="3735835" cy="3733826"/>
          </a:xfrm>
          <a:custGeom>
            <a:avLst/>
            <a:gdLst/>
            <a:ahLst/>
            <a:cxnLst>
              <a:cxn ang="0">
                <a:pos x="wd2" y="hd2"/>
              </a:cxn>
              <a:cxn ang="5400000">
                <a:pos x="wd2" y="hd2"/>
              </a:cxn>
              <a:cxn ang="10800000">
                <a:pos x="wd2" y="hd2"/>
              </a:cxn>
              <a:cxn ang="16200000">
                <a:pos x="wd2" y="hd2"/>
              </a:cxn>
            </a:cxnLst>
            <a:rect l="0" t="0" r="r" b="b"/>
            <a:pathLst>
              <a:path w="21374" h="21463" extrusionOk="0">
                <a:moveTo>
                  <a:pt x="10584" y="0"/>
                </a:moveTo>
                <a:cubicBezTo>
                  <a:pt x="7913" y="21"/>
                  <a:pt x="5224" y="1035"/>
                  <a:pt x="3121" y="3139"/>
                </a:cubicBezTo>
                <a:cubicBezTo>
                  <a:pt x="957" y="5303"/>
                  <a:pt x="-138" y="8175"/>
                  <a:pt x="14" y="11279"/>
                </a:cubicBezTo>
                <a:cubicBezTo>
                  <a:pt x="257" y="16231"/>
                  <a:pt x="3625" y="20210"/>
                  <a:pt x="8484" y="21290"/>
                </a:cubicBezTo>
                <a:cubicBezTo>
                  <a:pt x="9745" y="21570"/>
                  <a:pt x="12287" y="21500"/>
                  <a:pt x="13482" y="21153"/>
                </a:cubicBezTo>
                <a:cubicBezTo>
                  <a:pt x="17367" y="20024"/>
                  <a:pt x="20095" y="17252"/>
                  <a:pt x="21095" y="13412"/>
                </a:cubicBezTo>
                <a:cubicBezTo>
                  <a:pt x="21367" y="12371"/>
                  <a:pt x="21462" y="10161"/>
                  <a:pt x="21284" y="9044"/>
                </a:cubicBezTo>
                <a:cubicBezTo>
                  <a:pt x="21122" y="8029"/>
                  <a:pt x="20744" y="6832"/>
                  <a:pt x="20307" y="5959"/>
                </a:cubicBezTo>
                <a:cubicBezTo>
                  <a:pt x="18357" y="2059"/>
                  <a:pt x="14488" y="-30"/>
                  <a:pt x="10584" y="0"/>
                </a:cubicBezTo>
                <a:close/>
                <a:moveTo>
                  <a:pt x="10648" y="6630"/>
                </a:moveTo>
                <a:cubicBezTo>
                  <a:pt x="11252" y="6629"/>
                  <a:pt x="11869" y="6777"/>
                  <a:pt x="12480" y="7079"/>
                </a:cubicBezTo>
                <a:cubicBezTo>
                  <a:pt x="13958" y="7810"/>
                  <a:pt x="14775" y="9107"/>
                  <a:pt x="14778" y="10732"/>
                </a:cubicBezTo>
                <a:cubicBezTo>
                  <a:pt x="14782" y="12351"/>
                  <a:pt x="13922" y="13743"/>
                  <a:pt x="12487" y="14444"/>
                </a:cubicBezTo>
                <a:cubicBezTo>
                  <a:pt x="10663" y="15334"/>
                  <a:pt x="8580" y="14804"/>
                  <a:pt x="7383" y="13148"/>
                </a:cubicBezTo>
                <a:cubicBezTo>
                  <a:pt x="6187" y="11494"/>
                  <a:pt x="6379" y="9314"/>
                  <a:pt x="7846" y="7866"/>
                </a:cubicBezTo>
                <a:cubicBezTo>
                  <a:pt x="8674" y="7049"/>
                  <a:pt x="9641" y="6632"/>
                  <a:pt x="10648" y="6630"/>
                </a:cubicBezTo>
                <a:close/>
              </a:path>
            </a:pathLst>
          </a:custGeom>
          <a:ln w="12700">
            <a:miter lim="400000"/>
          </a:ln>
        </p:spPr>
      </p:pic>
      <p:grpSp>
        <p:nvGrpSpPr>
          <p:cNvPr id="9" name="Group 8">
            <a:extLst>
              <a:ext uri="{FF2B5EF4-FFF2-40B4-BE49-F238E27FC236}">
                <a16:creationId xmlns:a16="http://schemas.microsoft.com/office/drawing/2014/main" id="{55117B54-2041-4D78-BECA-F0AECE8A3F18}"/>
              </a:ext>
            </a:extLst>
          </p:cNvPr>
          <p:cNvGrpSpPr/>
          <p:nvPr/>
        </p:nvGrpSpPr>
        <p:grpSpPr>
          <a:xfrm>
            <a:off x="1861760" y="928165"/>
            <a:ext cx="2878137" cy="2360067"/>
            <a:chOff x="432719" y="895141"/>
            <a:chExt cx="2878137" cy="2360067"/>
          </a:xfrm>
        </p:grpSpPr>
        <p:grpSp>
          <p:nvGrpSpPr>
            <p:cNvPr id="31" name="Group 30">
              <a:extLst>
                <a:ext uri="{FF2B5EF4-FFF2-40B4-BE49-F238E27FC236}">
                  <a16:creationId xmlns:a16="http://schemas.microsoft.com/office/drawing/2014/main" id="{915A95FF-F9A0-4120-BEC8-63C44BDFEBC2}"/>
                </a:ext>
              </a:extLst>
            </p:cNvPr>
            <p:cNvGrpSpPr/>
            <p:nvPr/>
          </p:nvGrpSpPr>
          <p:grpSpPr>
            <a:xfrm>
              <a:off x="1747347" y="922047"/>
              <a:ext cx="1030352" cy="1414745"/>
              <a:chOff x="6956632" y="907710"/>
              <a:chExt cx="1030352" cy="1414745"/>
            </a:xfrm>
          </p:grpSpPr>
          <p:pic>
            <p:nvPicPr>
              <p:cNvPr id="12" name="Picture 11">
                <a:extLst>
                  <a:ext uri="{FF2B5EF4-FFF2-40B4-BE49-F238E27FC236}">
                    <a16:creationId xmlns:a16="http://schemas.microsoft.com/office/drawing/2014/main" id="{206E34D4-B6C7-43CF-A98D-E5BEBC4A58A8}"/>
                  </a:ext>
                </a:extLst>
              </p:cNvPr>
              <p:cNvPicPr>
                <a:picLocks noChangeAspect="1"/>
              </p:cNvPicPr>
              <p:nvPr/>
            </p:nvPicPr>
            <p:blipFill>
              <a:blip r:embed="rId4"/>
              <a:stretch>
                <a:fillRect/>
              </a:stretch>
            </p:blipFill>
            <p:spPr>
              <a:xfrm>
                <a:off x="6996770" y="907710"/>
                <a:ext cx="990214" cy="1393065"/>
              </a:xfrm>
              <a:prstGeom prst="rect">
                <a:avLst/>
              </a:prstGeom>
            </p:spPr>
          </p:pic>
          <p:sp>
            <p:nvSpPr>
              <p:cNvPr id="22" name="Rectangle: Rounded Corners 21">
                <a:extLst>
                  <a:ext uri="{FF2B5EF4-FFF2-40B4-BE49-F238E27FC236}">
                    <a16:creationId xmlns:a16="http://schemas.microsoft.com/office/drawing/2014/main" id="{CB61A94E-EE98-4FB2-B4BE-39CC973C4CB2}"/>
                  </a:ext>
                </a:extLst>
              </p:cNvPr>
              <p:cNvSpPr/>
              <p:nvPr/>
            </p:nvSpPr>
            <p:spPr>
              <a:xfrm>
                <a:off x="6956632" y="911880"/>
                <a:ext cx="1012684" cy="1410575"/>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8C154EFA-02C0-4D12-B67A-550416F6D4B6}"/>
                </a:ext>
              </a:extLst>
            </p:cNvPr>
            <p:cNvGrpSpPr/>
            <p:nvPr/>
          </p:nvGrpSpPr>
          <p:grpSpPr>
            <a:xfrm>
              <a:off x="432719" y="895141"/>
              <a:ext cx="1038442" cy="1427438"/>
              <a:chOff x="6943483" y="3860179"/>
              <a:chExt cx="1038442" cy="1427438"/>
            </a:xfrm>
          </p:grpSpPr>
          <p:pic>
            <p:nvPicPr>
              <p:cNvPr id="20" name="Picture 19">
                <a:extLst>
                  <a:ext uri="{FF2B5EF4-FFF2-40B4-BE49-F238E27FC236}">
                    <a16:creationId xmlns:a16="http://schemas.microsoft.com/office/drawing/2014/main" id="{45056700-4540-4C1F-B450-83CF22E54C25}"/>
                  </a:ext>
                </a:extLst>
              </p:cNvPr>
              <p:cNvPicPr>
                <a:picLocks noChangeAspect="1"/>
              </p:cNvPicPr>
              <p:nvPr/>
            </p:nvPicPr>
            <p:blipFill>
              <a:blip r:embed="rId5"/>
              <a:stretch>
                <a:fillRect/>
              </a:stretch>
            </p:blipFill>
            <p:spPr>
              <a:xfrm>
                <a:off x="6985278" y="3860179"/>
                <a:ext cx="996647" cy="1388517"/>
              </a:xfrm>
              <a:prstGeom prst="rect">
                <a:avLst/>
              </a:prstGeom>
            </p:spPr>
          </p:pic>
          <p:sp>
            <p:nvSpPr>
              <p:cNvPr id="23" name="Rectangle: Rounded Corners 22">
                <a:extLst>
                  <a:ext uri="{FF2B5EF4-FFF2-40B4-BE49-F238E27FC236}">
                    <a16:creationId xmlns:a16="http://schemas.microsoft.com/office/drawing/2014/main" id="{C50D37DD-2137-406B-BE04-924555A9BBD7}"/>
                  </a:ext>
                </a:extLst>
              </p:cNvPr>
              <p:cNvSpPr/>
              <p:nvPr/>
            </p:nvSpPr>
            <p:spPr>
              <a:xfrm>
                <a:off x="6943483" y="3877042"/>
                <a:ext cx="1012684" cy="1410575"/>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6" name="Group 45">
              <a:extLst>
                <a:ext uri="{FF2B5EF4-FFF2-40B4-BE49-F238E27FC236}">
                  <a16:creationId xmlns:a16="http://schemas.microsoft.com/office/drawing/2014/main" id="{35E9AC4C-E07D-4498-A0D3-80F5CEC75AA5}"/>
                </a:ext>
              </a:extLst>
            </p:cNvPr>
            <p:cNvGrpSpPr/>
            <p:nvPr/>
          </p:nvGrpSpPr>
          <p:grpSpPr>
            <a:xfrm>
              <a:off x="765523" y="1769319"/>
              <a:ext cx="1052761" cy="1473382"/>
              <a:chOff x="330526" y="842697"/>
              <a:chExt cx="1812011" cy="2535983"/>
            </a:xfrm>
          </p:grpSpPr>
          <p:pic>
            <p:nvPicPr>
              <p:cNvPr id="47" name="Picture 46">
                <a:extLst>
                  <a:ext uri="{FF2B5EF4-FFF2-40B4-BE49-F238E27FC236}">
                    <a16:creationId xmlns:a16="http://schemas.microsoft.com/office/drawing/2014/main" id="{ACEC7014-1618-4829-8864-7894575DA2BB}"/>
                  </a:ext>
                </a:extLst>
              </p:cNvPr>
              <p:cNvPicPr>
                <a:picLocks noChangeAspect="1"/>
              </p:cNvPicPr>
              <p:nvPr/>
            </p:nvPicPr>
            <p:blipFill>
              <a:blip r:embed="rId6"/>
              <a:stretch>
                <a:fillRect/>
              </a:stretch>
            </p:blipFill>
            <p:spPr>
              <a:xfrm>
                <a:off x="346081" y="842697"/>
                <a:ext cx="1796456" cy="2480334"/>
              </a:xfrm>
              <a:prstGeom prst="rect">
                <a:avLst/>
              </a:prstGeom>
            </p:spPr>
          </p:pic>
          <p:sp>
            <p:nvSpPr>
              <p:cNvPr id="48" name="Rectangle: Rounded Corners 47">
                <a:extLst>
                  <a:ext uri="{FF2B5EF4-FFF2-40B4-BE49-F238E27FC236}">
                    <a16:creationId xmlns:a16="http://schemas.microsoft.com/office/drawing/2014/main" id="{ED0C0ADD-306F-49F7-96AF-2FF0423E6484}"/>
                  </a:ext>
                </a:extLst>
              </p:cNvPr>
              <p:cNvSpPr/>
              <p:nvPr/>
            </p:nvSpPr>
            <p:spPr>
              <a:xfrm>
                <a:off x="330526" y="858945"/>
                <a:ext cx="1808975" cy="2519735"/>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9" name="Group 48">
              <a:extLst>
                <a:ext uri="{FF2B5EF4-FFF2-40B4-BE49-F238E27FC236}">
                  <a16:creationId xmlns:a16="http://schemas.microsoft.com/office/drawing/2014/main" id="{EE9DD3D4-34FE-4061-A7DE-49D4F7034B42}"/>
                </a:ext>
              </a:extLst>
            </p:cNvPr>
            <p:cNvGrpSpPr/>
            <p:nvPr/>
          </p:nvGrpSpPr>
          <p:grpSpPr>
            <a:xfrm>
              <a:off x="2257641" y="1791266"/>
              <a:ext cx="1053215" cy="1463942"/>
              <a:chOff x="2575882" y="3858903"/>
              <a:chExt cx="1812793" cy="2519735"/>
            </a:xfrm>
          </p:grpSpPr>
          <p:pic>
            <p:nvPicPr>
              <p:cNvPr id="50" name="Picture 49">
                <a:extLst>
                  <a:ext uri="{FF2B5EF4-FFF2-40B4-BE49-F238E27FC236}">
                    <a16:creationId xmlns:a16="http://schemas.microsoft.com/office/drawing/2014/main" id="{A27F4E4D-F63A-434B-B182-67E134B20A3C}"/>
                  </a:ext>
                </a:extLst>
              </p:cNvPr>
              <p:cNvPicPr>
                <a:picLocks noChangeAspect="1"/>
              </p:cNvPicPr>
              <p:nvPr/>
            </p:nvPicPr>
            <p:blipFill>
              <a:blip r:embed="rId7"/>
              <a:stretch>
                <a:fillRect/>
              </a:stretch>
            </p:blipFill>
            <p:spPr>
              <a:xfrm>
                <a:off x="2575882" y="3867622"/>
                <a:ext cx="1801370" cy="2498495"/>
              </a:xfrm>
              <a:prstGeom prst="rect">
                <a:avLst/>
              </a:prstGeom>
            </p:spPr>
          </p:pic>
          <p:sp>
            <p:nvSpPr>
              <p:cNvPr id="51" name="Rectangle: Rounded Corners 50">
                <a:extLst>
                  <a:ext uri="{FF2B5EF4-FFF2-40B4-BE49-F238E27FC236}">
                    <a16:creationId xmlns:a16="http://schemas.microsoft.com/office/drawing/2014/main" id="{16B278BB-9989-48FF-A651-5271431F4F78}"/>
                  </a:ext>
                </a:extLst>
              </p:cNvPr>
              <p:cNvSpPr/>
              <p:nvPr/>
            </p:nvSpPr>
            <p:spPr>
              <a:xfrm>
                <a:off x="2579700" y="3858903"/>
                <a:ext cx="1808975" cy="2519735"/>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5" name="Group 14">
            <a:extLst>
              <a:ext uri="{FF2B5EF4-FFF2-40B4-BE49-F238E27FC236}">
                <a16:creationId xmlns:a16="http://schemas.microsoft.com/office/drawing/2014/main" id="{FE705437-38ED-F54E-9721-BC9EAC80538F}"/>
              </a:ext>
            </a:extLst>
          </p:cNvPr>
          <p:cNvGrpSpPr/>
          <p:nvPr/>
        </p:nvGrpSpPr>
        <p:grpSpPr>
          <a:xfrm>
            <a:off x="6894514" y="3741280"/>
            <a:ext cx="3052460" cy="2489138"/>
            <a:chOff x="6864881" y="3811145"/>
            <a:chExt cx="3052460" cy="2489138"/>
          </a:xfrm>
        </p:grpSpPr>
        <p:grpSp>
          <p:nvGrpSpPr>
            <p:cNvPr id="65" name="Group 64">
              <a:extLst>
                <a:ext uri="{FF2B5EF4-FFF2-40B4-BE49-F238E27FC236}">
                  <a16:creationId xmlns:a16="http://schemas.microsoft.com/office/drawing/2014/main" id="{3877D908-5C79-4DED-A2AD-7427DC05459D}"/>
                </a:ext>
              </a:extLst>
            </p:cNvPr>
            <p:cNvGrpSpPr/>
            <p:nvPr/>
          </p:nvGrpSpPr>
          <p:grpSpPr>
            <a:xfrm>
              <a:off x="8463010" y="3811145"/>
              <a:ext cx="1059241" cy="1451783"/>
              <a:chOff x="6551544" y="3743002"/>
              <a:chExt cx="1059241" cy="1451783"/>
            </a:xfrm>
          </p:grpSpPr>
          <p:pic>
            <p:nvPicPr>
              <p:cNvPr id="10" name="Picture 9">
                <a:extLst>
                  <a:ext uri="{FF2B5EF4-FFF2-40B4-BE49-F238E27FC236}">
                    <a16:creationId xmlns:a16="http://schemas.microsoft.com/office/drawing/2014/main" id="{344F2045-0FCD-452F-9E8A-FD17A532DAC7}"/>
                  </a:ext>
                </a:extLst>
              </p:cNvPr>
              <p:cNvPicPr>
                <a:picLocks noChangeAspect="1"/>
              </p:cNvPicPr>
              <p:nvPr/>
            </p:nvPicPr>
            <p:blipFill>
              <a:blip r:embed="rId8"/>
              <a:stretch>
                <a:fillRect/>
              </a:stretch>
            </p:blipFill>
            <p:spPr>
              <a:xfrm>
                <a:off x="6551544" y="3743002"/>
                <a:ext cx="1059241" cy="1451783"/>
              </a:xfrm>
              <a:prstGeom prst="rect">
                <a:avLst/>
              </a:prstGeom>
            </p:spPr>
          </p:pic>
          <p:sp>
            <p:nvSpPr>
              <p:cNvPr id="28" name="Rectangle: Rounded Corners 27">
                <a:extLst>
                  <a:ext uri="{FF2B5EF4-FFF2-40B4-BE49-F238E27FC236}">
                    <a16:creationId xmlns:a16="http://schemas.microsoft.com/office/drawing/2014/main" id="{ABEEB129-FA31-4564-B9FD-009C162A29D7}"/>
                  </a:ext>
                </a:extLst>
              </p:cNvPr>
              <p:cNvSpPr/>
              <p:nvPr/>
            </p:nvSpPr>
            <p:spPr>
              <a:xfrm>
                <a:off x="6555045" y="3750291"/>
                <a:ext cx="1012684" cy="141057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4" name="Group 63">
              <a:extLst>
                <a:ext uri="{FF2B5EF4-FFF2-40B4-BE49-F238E27FC236}">
                  <a16:creationId xmlns:a16="http://schemas.microsoft.com/office/drawing/2014/main" id="{61AA7E16-2E81-4C3B-8AAA-1051C3C9B48D}"/>
                </a:ext>
              </a:extLst>
            </p:cNvPr>
            <p:cNvGrpSpPr/>
            <p:nvPr/>
          </p:nvGrpSpPr>
          <p:grpSpPr>
            <a:xfrm>
              <a:off x="8893993" y="4877333"/>
              <a:ext cx="1023348" cy="1422950"/>
              <a:chOff x="6969998" y="4794307"/>
              <a:chExt cx="1023348" cy="1422950"/>
            </a:xfrm>
          </p:grpSpPr>
          <p:pic>
            <p:nvPicPr>
              <p:cNvPr id="16" name="Picture 15">
                <a:extLst>
                  <a:ext uri="{FF2B5EF4-FFF2-40B4-BE49-F238E27FC236}">
                    <a16:creationId xmlns:a16="http://schemas.microsoft.com/office/drawing/2014/main" id="{63D4AC54-082F-4BF7-A799-005E0C4E47F2}"/>
                  </a:ext>
                </a:extLst>
              </p:cNvPr>
              <p:cNvPicPr>
                <a:picLocks noChangeAspect="1"/>
              </p:cNvPicPr>
              <p:nvPr/>
            </p:nvPicPr>
            <p:blipFill>
              <a:blip r:embed="rId9"/>
              <a:stretch>
                <a:fillRect/>
              </a:stretch>
            </p:blipFill>
            <p:spPr>
              <a:xfrm>
                <a:off x="6969998" y="4797673"/>
                <a:ext cx="1023348" cy="14195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9" name="Rectangle: Rounded Corners 28">
                <a:extLst>
                  <a:ext uri="{FF2B5EF4-FFF2-40B4-BE49-F238E27FC236}">
                    <a16:creationId xmlns:a16="http://schemas.microsoft.com/office/drawing/2014/main" id="{C11F2878-C8CD-4C3A-AB3B-2B67974DC6CC}"/>
                  </a:ext>
                </a:extLst>
              </p:cNvPr>
              <p:cNvSpPr/>
              <p:nvPr/>
            </p:nvSpPr>
            <p:spPr>
              <a:xfrm>
                <a:off x="6969998" y="4794307"/>
                <a:ext cx="1012684" cy="141057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3" name="Picture 52">
              <a:extLst>
                <a:ext uri="{FF2B5EF4-FFF2-40B4-BE49-F238E27FC236}">
                  <a16:creationId xmlns:a16="http://schemas.microsoft.com/office/drawing/2014/main" id="{FA324E48-A4A2-4323-8650-05AE547B3436}"/>
                </a:ext>
              </a:extLst>
            </p:cNvPr>
            <p:cNvPicPr>
              <a:picLocks noChangeAspect="1"/>
            </p:cNvPicPr>
            <p:nvPr/>
          </p:nvPicPr>
          <p:blipFill>
            <a:blip r:embed="rId10"/>
            <a:stretch>
              <a:fillRect/>
            </a:stretch>
          </p:blipFill>
          <p:spPr>
            <a:xfrm>
              <a:off x="6864881" y="3818434"/>
              <a:ext cx="1096237" cy="15057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4" name="Rectangle: Rounded Corners 53">
              <a:extLst>
                <a:ext uri="{FF2B5EF4-FFF2-40B4-BE49-F238E27FC236}">
                  <a16:creationId xmlns:a16="http://schemas.microsoft.com/office/drawing/2014/main" id="{3AD1D6A1-611A-47AA-9B48-2798A724E219}"/>
                </a:ext>
              </a:extLst>
            </p:cNvPr>
            <p:cNvSpPr/>
            <p:nvPr/>
          </p:nvSpPr>
          <p:spPr>
            <a:xfrm>
              <a:off x="6884764" y="3848141"/>
              <a:ext cx="1050997" cy="1463942"/>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5" name="Group 54">
              <a:extLst>
                <a:ext uri="{FF2B5EF4-FFF2-40B4-BE49-F238E27FC236}">
                  <a16:creationId xmlns:a16="http://schemas.microsoft.com/office/drawing/2014/main" id="{49E26841-61DB-416D-92B1-0932A404A019}"/>
                </a:ext>
              </a:extLst>
            </p:cNvPr>
            <p:cNvGrpSpPr/>
            <p:nvPr/>
          </p:nvGrpSpPr>
          <p:grpSpPr>
            <a:xfrm>
              <a:off x="7393368" y="4777332"/>
              <a:ext cx="1088500" cy="1485389"/>
              <a:chOff x="4765539" y="855771"/>
              <a:chExt cx="1873524" cy="2556650"/>
            </a:xfrm>
          </p:grpSpPr>
          <p:pic>
            <p:nvPicPr>
              <p:cNvPr id="56" name="Picture 55">
                <a:extLst>
                  <a:ext uri="{FF2B5EF4-FFF2-40B4-BE49-F238E27FC236}">
                    <a16:creationId xmlns:a16="http://schemas.microsoft.com/office/drawing/2014/main" id="{27025E1F-A6AC-4E61-AA95-C4CAEDAF0182}"/>
                  </a:ext>
                </a:extLst>
              </p:cNvPr>
              <p:cNvPicPr>
                <a:picLocks noChangeAspect="1"/>
              </p:cNvPicPr>
              <p:nvPr/>
            </p:nvPicPr>
            <p:blipFill>
              <a:blip r:embed="rId11"/>
              <a:stretch>
                <a:fillRect/>
              </a:stretch>
            </p:blipFill>
            <p:spPr>
              <a:xfrm>
                <a:off x="4827712" y="907895"/>
                <a:ext cx="1811351" cy="24151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7" name="Rectangle: Rounded Corners 56">
                <a:extLst>
                  <a:ext uri="{FF2B5EF4-FFF2-40B4-BE49-F238E27FC236}">
                    <a16:creationId xmlns:a16="http://schemas.microsoft.com/office/drawing/2014/main" id="{AA1BF231-2BDE-4B47-9C8E-92E480596FFC}"/>
                  </a:ext>
                </a:extLst>
              </p:cNvPr>
              <p:cNvSpPr/>
              <p:nvPr/>
            </p:nvSpPr>
            <p:spPr>
              <a:xfrm>
                <a:off x="4765539" y="855771"/>
                <a:ext cx="1808976" cy="255665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7" name="Group 6">
            <a:extLst>
              <a:ext uri="{FF2B5EF4-FFF2-40B4-BE49-F238E27FC236}">
                <a16:creationId xmlns:a16="http://schemas.microsoft.com/office/drawing/2014/main" id="{70D06F15-486D-43E9-BFE6-D18CCD7E77F3}"/>
              </a:ext>
            </a:extLst>
          </p:cNvPr>
          <p:cNvGrpSpPr/>
          <p:nvPr/>
        </p:nvGrpSpPr>
        <p:grpSpPr>
          <a:xfrm>
            <a:off x="2432090" y="3741280"/>
            <a:ext cx="2941559" cy="2395242"/>
            <a:chOff x="340444" y="3806497"/>
            <a:chExt cx="2941559" cy="2395242"/>
          </a:xfrm>
        </p:grpSpPr>
        <p:grpSp>
          <p:nvGrpSpPr>
            <p:cNvPr id="3" name="Group 2">
              <a:extLst>
                <a:ext uri="{FF2B5EF4-FFF2-40B4-BE49-F238E27FC236}">
                  <a16:creationId xmlns:a16="http://schemas.microsoft.com/office/drawing/2014/main" id="{67D50AA8-AB1A-4E5E-B55C-C99DCC849BDB}"/>
                </a:ext>
              </a:extLst>
            </p:cNvPr>
            <p:cNvGrpSpPr/>
            <p:nvPr/>
          </p:nvGrpSpPr>
          <p:grpSpPr>
            <a:xfrm>
              <a:off x="1612016" y="3806497"/>
              <a:ext cx="1048104" cy="1467226"/>
              <a:chOff x="2552145" y="868393"/>
              <a:chExt cx="1048104" cy="1467226"/>
            </a:xfrm>
          </p:grpSpPr>
          <p:pic>
            <p:nvPicPr>
              <p:cNvPr id="8" name="Picture 7">
                <a:extLst>
                  <a:ext uri="{FF2B5EF4-FFF2-40B4-BE49-F238E27FC236}">
                    <a16:creationId xmlns:a16="http://schemas.microsoft.com/office/drawing/2014/main" id="{8522A279-BF00-4071-9119-0ED6D83EE37D}"/>
                  </a:ext>
                </a:extLst>
              </p:cNvPr>
              <p:cNvPicPr>
                <a:picLocks noChangeAspect="1"/>
              </p:cNvPicPr>
              <p:nvPr/>
            </p:nvPicPr>
            <p:blipFill>
              <a:blip r:embed="rId12"/>
              <a:stretch>
                <a:fillRect/>
              </a:stretch>
            </p:blipFill>
            <p:spPr>
              <a:xfrm>
                <a:off x="2552145" y="876432"/>
                <a:ext cx="1048104" cy="14591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6" name="Rectangle: Rounded Corners 25">
                <a:extLst>
                  <a:ext uri="{FF2B5EF4-FFF2-40B4-BE49-F238E27FC236}">
                    <a16:creationId xmlns:a16="http://schemas.microsoft.com/office/drawing/2014/main" id="{F1C7604D-6131-42F2-A4EB-9BC62825179F}"/>
                  </a:ext>
                </a:extLst>
              </p:cNvPr>
              <p:cNvSpPr/>
              <p:nvPr/>
            </p:nvSpPr>
            <p:spPr>
              <a:xfrm>
                <a:off x="2577398" y="868393"/>
                <a:ext cx="1012684" cy="1458200"/>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7C639ECB-9F17-4A33-B126-8D41CB84DF44}"/>
                </a:ext>
              </a:extLst>
            </p:cNvPr>
            <p:cNvGrpSpPr/>
            <p:nvPr/>
          </p:nvGrpSpPr>
          <p:grpSpPr>
            <a:xfrm>
              <a:off x="340444" y="3809637"/>
              <a:ext cx="1020386" cy="1428833"/>
              <a:chOff x="498658" y="3795228"/>
              <a:chExt cx="1020386" cy="1428833"/>
            </a:xfrm>
          </p:grpSpPr>
          <p:pic>
            <p:nvPicPr>
              <p:cNvPr id="14" name="Picture 13">
                <a:extLst>
                  <a:ext uri="{FF2B5EF4-FFF2-40B4-BE49-F238E27FC236}">
                    <a16:creationId xmlns:a16="http://schemas.microsoft.com/office/drawing/2014/main" id="{4C418CEC-D5FB-423E-9F97-A1D856955025}"/>
                  </a:ext>
                </a:extLst>
              </p:cNvPr>
              <p:cNvPicPr>
                <a:picLocks noChangeAspect="1"/>
              </p:cNvPicPr>
              <p:nvPr/>
            </p:nvPicPr>
            <p:blipFill>
              <a:blip r:embed="rId13"/>
              <a:stretch>
                <a:fillRect/>
              </a:stretch>
            </p:blipFill>
            <p:spPr>
              <a:xfrm>
                <a:off x="506360" y="3795228"/>
                <a:ext cx="1012684" cy="14056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7" name="Rectangle: Rounded Corners 26">
                <a:extLst>
                  <a:ext uri="{FF2B5EF4-FFF2-40B4-BE49-F238E27FC236}">
                    <a16:creationId xmlns:a16="http://schemas.microsoft.com/office/drawing/2014/main" id="{2B070A82-3F27-46D6-8208-7C3829E4A36A}"/>
                  </a:ext>
                </a:extLst>
              </p:cNvPr>
              <p:cNvSpPr/>
              <p:nvPr/>
            </p:nvSpPr>
            <p:spPr>
              <a:xfrm>
                <a:off x="498658" y="3813486"/>
                <a:ext cx="1012684" cy="1410575"/>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8" name="Group 57">
              <a:extLst>
                <a:ext uri="{FF2B5EF4-FFF2-40B4-BE49-F238E27FC236}">
                  <a16:creationId xmlns:a16="http://schemas.microsoft.com/office/drawing/2014/main" id="{4895EAD5-672B-49F7-8214-A3F2DC732FE4}"/>
                </a:ext>
              </a:extLst>
            </p:cNvPr>
            <p:cNvGrpSpPr/>
            <p:nvPr/>
          </p:nvGrpSpPr>
          <p:grpSpPr>
            <a:xfrm>
              <a:off x="2231006" y="4716163"/>
              <a:ext cx="1050997" cy="1471625"/>
              <a:chOff x="4830088" y="3867622"/>
              <a:chExt cx="1808975" cy="2532959"/>
            </a:xfrm>
          </p:grpSpPr>
          <p:pic>
            <p:nvPicPr>
              <p:cNvPr id="59" name="Picture 58">
                <a:extLst>
                  <a:ext uri="{FF2B5EF4-FFF2-40B4-BE49-F238E27FC236}">
                    <a16:creationId xmlns:a16="http://schemas.microsoft.com/office/drawing/2014/main" id="{E6A5F5BE-E3C2-494F-A3EF-7E6C008F5EFB}"/>
                  </a:ext>
                </a:extLst>
              </p:cNvPr>
              <p:cNvPicPr>
                <a:picLocks noChangeAspect="1"/>
              </p:cNvPicPr>
              <p:nvPr/>
            </p:nvPicPr>
            <p:blipFill>
              <a:blip r:embed="rId14"/>
              <a:stretch>
                <a:fillRect/>
              </a:stretch>
            </p:blipFill>
            <p:spPr>
              <a:xfrm>
                <a:off x="4837693" y="3867622"/>
                <a:ext cx="1801370" cy="25036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0" name="Rectangle: Rounded Corners 59">
                <a:extLst>
                  <a:ext uri="{FF2B5EF4-FFF2-40B4-BE49-F238E27FC236}">
                    <a16:creationId xmlns:a16="http://schemas.microsoft.com/office/drawing/2014/main" id="{BC70E248-507C-4C3F-A511-F712DD75170E}"/>
                  </a:ext>
                </a:extLst>
              </p:cNvPr>
              <p:cNvSpPr/>
              <p:nvPr/>
            </p:nvSpPr>
            <p:spPr>
              <a:xfrm>
                <a:off x="4830088" y="3880846"/>
                <a:ext cx="1808975" cy="2519735"/>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1" name="Group 60">
              <a:extLst>
                <a:ext uri="{FF2B5EF4-FFF2-40B4-BE49-F238E27FC236}">
                  <a16:creationId xmlns:a16="http://schemas.microsoft.com/office/drawing/2014/main" id="{B1C9A19D-97E1-4B2A-967B-9E16C11AD8CF}"/>
                </a:ext>
              </a:extLst>
            </p:cNvPr>
            <p:cNvGrpSpPr/>
            <p:nvPr/>
          </p:nvGrpSpPr>
          <p:grpSpPr>
            <a:xfrm>
              <a:off x="873623" y="4720084"/>
              <a:ext cx="1071419" cy="1481655"/>
              <a:chOff x="6902085" y="3870081"/>
              <a:chExt cx="1844124" cy="2550222"/>
            </a:xfrm>
          </p:grpSpPr>
          <p:pic>
            <p:nvPicPr>
              <p:cNvPr id="62" name="Picture 61">
                <a:extLst>
                  <a:ext uri="{FF2B5EF4-FFF2-40B4-BE49-F238E27FC236}">
                    <a16:creationId xmlns:a16="http://schemas.microsoft.com/office/drawing/2014/main" id="{51ECE893-9866-4778-A056-C1CFB78E03A7}"/>
                  </a:ext>
                </a:extLst>
              </p:cNvPr>
              <p:cNvPicPr>
                <a:picLocks noChangeAspect="1"/>
              </p:cNvPicPr>
              <p:nvPr/>
            </p:nvPicPr>
            <p:blipFill>
              <a:blip r:embed="rId15"/>
              <a:stretch>
                <a:fillRect/>
              </a:stretch>
            </p:blipFill>
            <p:spPr>
              <a:xfrm>
                <a:off x="6944839" y="3870081"/>
                <a:ext cx="1801370" cy="2487606"/>
              </a:xfrm>
              <a:prstGeom prst="rect">
                <a:avLst/>
              </a:prstGeom>
            </p:spPr>
          </p:pic>
          <p:sp>
            <p:nvSpPr>
              <p:cNvPr id="63" name="Rectangle: Rounded Corners 62">
                <a:extLst>
                  <a:ext uri="{FF2B5EF4-FFF2-40B4-BE49-F238E27FC236}">
                    <a16:creationId xmlns:a16="http://schemas.microsoft.com/office/drawing/2014/main" id="{C7378BAE-E3F1-454E-B911-FCD2E98BB42A}"/>
                  </a:ext>
                </a:extLst>
              </p:cNvPr>
              <p:cNvSpPr/>
              <p:nvPr/>
            </p:nvSpPr>
            <p:spPr>
              <a:xfrm>
                <a:off x="6902085" y="3900568"/>
                <a:ext cx="1808975" cy="2519735"/>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1" name="Group 10">
            <a:extLst>
              <a:ext uri="{FF2B5EF4-FFF2-40B4-BE49-F238E27FC236}">
                <a16:creationId xmlns:a16="http://schemas.microsoft.com/office/drawing/2014/main" id="{81269DA9-2DDF-42BD-9808-829A260551C3}"/>
              </a:ext>
            </a:extLst>
          </p:cNvPr>
          <p:cNvGrpSpPr/>
          <p:nvPr/>
        </p:nvGrpSpPr>
        <p:grpSpPr>
          <a:xfrm>
            <a:off x="6864881" y="735641"/>
            <a:ext cx="3074905" cy="2552591"/>
            <a:chOff x="5211514" y="807205"/>
            <a:chExt cx="3074905" cy="2552591"/>
          </a:xfrm>
        </p:grpSpPr>
        <p:grpSp>
          <p:nvGrpSpPr>
            <p:cNvPr id="34" name="Group 33">
              <a:extLst>
                <a:ext uri="{FF2B5EF4-FFF2-40B4-BE49-F238E27FC236}">
                  <a16:creationId xmlns:a16="http://schemas.microsoft.com/office/drawing/2014/main" id="{05CB6E78-C1FE-41FB-BFFC-606147187692}"/>
                </a:ext>
              </a:extLst>
            </p:cNvPr>
            <p:cNvGrpSpPr/>
            <p:nvPr/>
          </p:nvGrpSpPr>
          <p:grpSpPr>
            <a:xfrm>
              <a:off x="6706949" y="845833"/>
              <a:ext cx="1080523" cy="1487131"/>
              <a:chOff x="4854635" y="3833173"/>
              <a:chExt cx="1033031" cy="1421767"/>
            </a:xfrm>
          </p:grpSpPr>
          <p:pic>
            <p:nvPicPr>
              <p:cNvPr id="18" name="Picture 17">
                <a:extLst>
                  <a:ext uri="{FF2B5EF4-FFF2-40B4-BE49-F238E27FC236}">
                    <a16:creationId xmlns:a16="http://schemas.microsoft.com/office/drawing/2014/main" id="{6B367D29-A505-461F-BDE5-AE238E40CE39}"/>
                  </a:ext>
                </a:extLst>
              </p:cNvPr>
              <p:cNvPicPr>
                <a:picLocks noChangeAspect="1"/>
              </p:cNvPicPr>
              <p:nvPr/>
            </p:nvPicPr>
            <p:blipFill>
              <a:blip r:embed="rId16"/>
              <a:stretch>
                <a:fillRect/>
              </a:stretch>
            </p:blipFill>
            <p:spPr>
              <a:xfrm>
                <a:off x="4854635" y="3833173"/>
                <a:ext cx="1033031" cy="1421767"/>
              </a:xfrm>
              <a:prstGeom prst="rect">
                <a:avLst/>
              </a:prstGeom>
            </p:spPr>
          </p:pic>
          <p:sp>
            <p:nvSpPr>
              <p:cNvPr id="25" name="Rectangle: Rounded Corners 24">
                <a:extLst>
                  <a:ext uri="{FF2B5EF4-FFF2-40B4-BE49-F238E27FC236}">
                    <a16:creationId xmlns:a16="http://schemas.microsoft.com/office/drawing/2014/main" id="{C1401012-04C5-4670-A02A-732B8F7114A1}"/>
                  </a:ext>
                </a:extLst>
              </p:cNvPr>
              <p:cNvSpPr/>
              <p:nvPr/>
            </p:nvSpPr>
            <p:spPr>
              <a:xfrm>
                <a:off x="4859406" y="3840477"/>
                <a:ext cx="1012684" cy="141057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0" name="Group 39">
              <a:extLst>
                <a:ext uri="{FF2B5EF4-FFF2-40B4-BE49-F238E27FC236}">
                  <a16:creationId xmlns:a16="http://schemas.microsoft.com/office/drawing/2014/main" id="{811303AD-9B69-4DF2-806D-71F8828687FE}"/>
                </a:ext>
              </a:extLst>
            </p:cNvPr>
            <p:cNvGrpSpPr/>
            <p:nvPr/>
          </p:nvGrpSpPr>
          <p:grpSpPr>
            <a:xfrm>
              <a:off x="5211514" y="807205"/>
              <a:ext cx="1080631" cy="1485913"/>
              <a:chOff x="6797081" y="854871"/>
              <a:chExt cx="1859979" cy="2557550"/>
            </a:xfrm>
          </p:grpSpPr>
          <p:pic>
            <p:nvPicPr>
              <p:cNvPr id="41" name="Picture 40">
                <a:extLst>
                  <a:ext uri="{FF2B5EF4-FFF2-40B4-BE49-F238E27FC236}">
                    <a16:creationId xmlns:a16="http://schemas.microsoft.com/office/drawing/2014/main" id="{DDF2F150-711F-41C0-B4D9-96D1FE3A6D77}"/>
                  </a:ext>
                </a:extLst>
              </p:cNvPr>
              <p:cNvPicPr>
                <a:picLocks noChangeAspect="1"/>
              </p:cNvPicPr>
              <p:nvPr/>
            </p:nvPicPr>
            <p:blipFill>
              <a:blip r:embed="rId17"/>
              <a:stretch>
                <a:fillRect/>
              </a:stretch>
            </p:blipFill>
            <p:spPr>
              <a:xfrm>
                <a:off x="6797081" y="854871"/>
                <a:ext cx="1845321" cy="2557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2" name="Rectangle: Rounded Corners 41">
                <a:extLst>
                  <a:ext uri="{FF2B5EF4-FFF2-40B4-BE49-F238E27FC236}">
                    <a16:creationId xmlns:a16="http://schemas.microsoft.com/office/drawing/2014/main" id="{09BA8801-60A2-4114-B4A3-A6B612E0C940}"/>
                  </a:ext>
                </a:extLst>
              </p:cNvPr>
              <p:cNvSpPr/>
              <p:nvPr/>
            </p:nvSpPr>
            <p:spPr>
              <a:xfrm>
                <a:off x="6848085" y="886302"/>
                <a:ext cx="1808975" cy="251973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3" name="Group 42">
              <a:extLst>
                <a:ext uri="{FF2B5EF4-FFF2-40B4-BE49-F238E27FC236}">
                  <a16:creationId xmlns:a16="http://schemas.microsoft.com/office/drawing/2014/main" id="{4DF87268-2A05-496C-B9C7-554A199C1649}"/>
                </a:ext>
              </a:extLst>
            </p:cNvPr>
            <p:cNvGrpSpPr/>
            <p:nvPr/>
          </p:nvGrpSpPr>
          <p:grpSpPr>
            <a:xfrm>
              <a:off x="7233291" y="1884238"/>
              <a:ext cx="1053128" cy="1475558"/>
              <a:chOff x="270586" y="3799508"/>
              <a:chExt cx="1812643" cy="2539728"/>
            </a:xfrm>
          </p:grpSpPr>
          <p:pic>
            <p:nvPicPr>
              <p:cNvPr id="44" name="Picture 43">
                <a:extLst>
                  <a:ext uri="{FF2B5EF4-FFF2-40B4-BE49-F238E27FC236}">
                    <a16:creationId xmlns:a16="http://schemas.microsoft.com/office/drawing/2014/main" id="{27679E0A-6981-4348-9B8D-8E9127EB9D1D}"/>
                  </a:ext>
                </a:extLst>
              </p:cNvPr>
              <p:cNvPicPr>
                <a:picLocks noChangeAspect="1"/>
              </p:cNvPicPr>
              <p:nvPr/>
            </p:nvPicPr>
            <p:blipFill rotWithShape="1">
              <a:blip r:embed="rId18"/>
              <a:srcRect l="1724" r="3860" b="3249"/>
              <a:stretch/>
            </p:blipFill>
            <p:spPr>
              <a:xfrm>
                <a:off x="281859" y="3799508"/>
                <a:ext cx="1801370" cy="2539728"/>
              </a:xfrm>
              <a:prstGeom prst="rect">
                <a:avLst/>
              </a:prstGeom>
            </p:spPr>
          </p:pic>
          <p:sp>
            <p:nvSpPr>
              <p:cNvPr id="45" name="Rectangle: Rounded Corners 44">
                <a:extLst>
                  <a:ext uri="{FF2B5EF4-FFF2-40B4-BE49-F238E27FC236}">
                    <a16:creationId xmlns:a16="http://schemas.microsoft.com/office/drawing/2014/main" id="{E2EC9DD3-F6EB-4B05-BB98-EA77A9BAC163}"/>
                  </a:ext>
                </a:extLst>
              </p:cNvPr>
              <p:cNvSpPr/>
              <p:nvPr/>
            </p:nvSpPr>
            <p:spPr>
              <a:xfrm>
                <a:off x="270586" y="3819501"/>
                <a:ext cx="1808975" cy="251973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7F2E21FD-7EDF-4651-B8D2-F7BA51B07138}"/>
                </a:ext>
              </a:extLst>
            </p:cNvPr>
            <p:cNvGrpSpPr/>
            <p:nvPr/>
          </p:nvGrpSpPr>
          <p:grpSpPr>
            <a:xfrm>
              <a:off x="5773844" y="1879707"/>
              <a:ext cx="1048104" cy="1458684"/>
              <a:chOff x="489212" y="861836"/>
              <a:chExt cx="1048104" cy="1458684"/>
            </a:xfrm>
          </p:grpSpPr>
          <p:pic>
            <p:nvPicPr>
              <p:cNvPr id="6" name="Picture 5">
                <a:extLst>
                  <a:ext uri="{FF2B5EF4-FFF2-40B4-BE49-F238E27FC236}">
                    <a16:creationId xmlns:a16="http://schemas.microsoft.com/office/drawing/2014/main" id="{8165BE01-1E93-4EB6-87E5-3DC004776E29}"/>
                  </a:ext>
                </a:extLst>
              </p:cNvPr>
              <p:cNvPicPr>
                <a:picLocks noChangeAspect="1"/>
              </p:cNvPicPr>
              <p:nvPr/>
            </p:nvPicPr>
            <p:blipFill>
              <a:blip r:embed="rId19"/>
              <a:stretch>
                <a:fillRect/>
              </a:stretch>
            </p:blipFill>
            <p:spPr>
              <a:xfrm>
                <a:off x="489212" y="861836"/>
                <a:ext cx="1048104" cy="14456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4" name="Rectangle: Rounded Corners 23">
                <a:extLst>
                  <a:ext uri="{FF2B5EF4-FFF2-40B4-BE49-F238E27FC236}">
                    <a16:creationId xmlns:a16="http://schemas.microsoft.com/office/drawing/2014/main" id="{F29D5D67-83B2-45BB-A8C1-0CBCF20EE9E9}"/>
                  </a:ext>
                </a:extLst>
              </p:cNvPr>
              <p:cNvSpPr/>
              <p:nvPr/>
            </p:nvSpPr>
            <p:spPr>
              <a:xfrm>
                <a:off x="491346" y="890847"/>
                <a:ext cx="1026395" cy="1429673"/>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4" name="Picture 3" descr="Graphical user interface, text, application, email&#10;&#10;Description automatically generated">
            <a:extLst>
              <a:ext uri="{FF2B5EF4-FFF2-40B4-BE49-F238E27FC236}">
                <a16:creationId xmlns:a16="http://schemas.microsoft.com/office/drawing/2014/main" id="{4D975B68-55B8-E544-F177-5A4691FA87BD}"/>
              </a:ext>
            </a:extLst>
          </p:cNvPr>
          <p:cNvPicPr>
            <a:picLocks noChangeAspect="1"/>
          </p:cNvPicPr>
          <p:nvPr/>
        </p:nvPicPr>
        <p:blipFill rotWithShape="1">
          <a:blip r:embed="rId20">
            <a:extLst>
              <a:ext uri="{28A0092B-C50C-407E-A947-70E740481C1C}">
                <a14:useLocalDpi xmlns:a14="http://schemas.microsoft.com/office/drawing/2010/main" val="0"/>
              </a:ext>
            </a:extLst>
          </a:blip>
          <a:srcRect l="9949" t="46561" r="14821" b="51292"/>
          <a:stretch/>
        </p:blipFill>
        <p:spPr>
          <a:xfrm>
            <a:off x="-1" y="6634902"/>
            <a:ext cx="12192001" cy="265622"/>
          </a:xfrm>
          <a:prstGeom prst="rect">
            <a:avLst/>
          </a:prstGeom>
        </p:spPr>
      </p:pic>
      <p:pic>
        <p:nvPicPr>
          <p:cNvPr id="13" name="Picture 12" descr="Logo, icon&#10;&#10;Description automatically generated with medium confidence">
            <a:extLst>
              <a:ext uri="{FF2B5EF4-FFF2-40B4-BE49-F238E27FC236}">
                <a16:creationId xmlns:a16="http://schemas.microsoft.com/office/drawing/2014/main" id="{36C92C84-B7DF-9959-FFCC-39124547F43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11020" y="205461"/>
            <a:ext cx="842298" cy="669376"/>
          </a:xfrm>
          <a:prstGeom prst="rect">
            <a:avLst/>
          </a:prstGeom>
        </p:spPr>
      </p:pic>
    </p:spTree>
    <p:extLst>
      <p:ext uri="{BB962C8B-B14F-4D97-AF65-F5344CB8AC3E}">
        <p14:creationId xmlns:p14="http://schemas.microsoft.com/office/powerpoint/2010/main" val="222618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E4FBA451087214FACFD5ECD779766AF" ma:contentTypeVersion="17" ma:contentTypeDescription="Create a new document." ma:contentTypeScope="" ma:versionID="78ea22b684dd58517d045221220a9128">
  <xsd:schema xmlns:xsd="http://www.w3.org/2001/XMLSchema" xmlns:xs="http://www.w3.org/2001/XMLSchema" xmlns:p="http://schemas.microsoft.com/office/2006/metadata/properties" xmlns:ns2="07df4daf-58d6-45cc-bacb-221c7e4144a6" xmlns:ns3="e56a6910-d9b8-4bde-85e3-fc231a43f308" targetNamespace="http://schemas.microsoft.com/office/2006/metadata/properties" ma:root="true" ma:fieldsID="55554a63a0c95e04e15e1cf3df3d9157" ns2:_="" ns3:_="">
    <xsd:import namespace="07df4daf-58d6-45cc-bacb-221c7e4144a6"/>
    <xsd:import namespace="e56a6910-d9b8-4bde-85e3-fc231a43f30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df4daf-58d6-45cc-bacb-221c7e4144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425c08-834a-45c1-9f0c-7e944c91adf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56a6910-d9b8-4bde-85e3-fc231a43f30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b5c08af-1139-4212-90d4-53bbf510771c}" ma:internalName="TaxCatchAll" ma:showField="CatchAllData" ma:web="e56a6910-d9b8-4bde-85e3-fc231a43f3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e56a6910-d9b8-4bde-85e3-fc231a43f308">
      <UserInfo>
        <DisplayName>Daniel Brooks</DisplayName>
        <AccountId>17</AccountId>
        <AccountType/>
      </UserInfo>
      <UserInfo>
        <DisplayName>Jayne Holloway</DisplayName>
        <AccountId>21</AccountId>
        <AccountType/>
      </UserInfo>
      <UserInfo>
        <DisplayName>Sian Dumas</DisplayName>
        <AccountId>46</AccountId>
        <AccountType/>
      </UserInfo>
      <UserInfo>
        <DisplayName>Grace Golf</DisplayName>
        <AccountId>177</AccountId>
        <AccountType/>
      </UserInfo>
    </SharedWithUsers>
    <lcf76f155ced4ddcb4097134ff3c332f xmlns="07df4daf-58d6-45cc-bacb-221c7e4144a6">
      <Terms xmlns="http://schemas.microsoft.com/office/infopath/2007/PartnerControls"/>
    </lcf76f155ced4ddcb4097134ff3c332f>
    <TaxCatchAll xmlns="e56a6910-d9b8-4bde-85e3-fc231a43f308" xsi:nil="true"/>
  </documentManagement>
</p:properties>
</file>

<file path=customXml/itemProps1.xml><?xml version="1.0" encoding="utf-8"?>
<ds:datastoreItem xmlns:ds="http://schemas.openxmlformats.org/officeDocument/2006/customXml" ds:itemID="{07024CF8-BD4A-4522-AA19-279E019FDAAE}">
  <ds:schemaRefs>
    <ds:schemaRef ds:uri="http://schemas.microsoft.com/sharepoint/v3/contenttype/forms"/>
  </ds:schemaRefs>
</ds:datastoreItem>
</file>

<file path=customXml/itemProps2.xml><?xml version="1.0" encoding="utf-8"?>
<ds:datastoreItem xmlns:ds="http://schemas.openxmlformats.org/officeDocument/2006/customXml" ds:itemID="{39EF33FB-683D-48F4-B377-E3CDF36B69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df4daf-58d6-45cc-bacb-221c7e4144a6"/>
    <ds:schemaRef ds:uri="e56a6910-d9b8-4bde-85e3-fc231a43f3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F084F7A-71B0-4891-9E9C-323D20A2F241}">
  <ds:schemaRefs>
    <ds:schemaRef ds:uri="07df4daf-58d6-45cc-bacb-221c7e4144a6"/>
    <ds:schemaRef ds:uri="e56a6910-d9b8-4bde-85e3-fc231a43f30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11</TotalTime>
  <Words>6798</Words>
  <Application>Microsoft Office PowerPoint</Application>
  <PresentationFormat>Widescreen</PresentationFormat>
  <Paragraphs>1064</Paragraphs>
  <Slides>59</Slides>
  <Notes>59</Notes>
  <HiddenSlides>5</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59</vt:i4>
      </vt:variant>
    </vt:vector>
  </HeadingPairs>
  <TitlesOfParts>
    <vt:vector size="70" baseType="lpstr">
      <vt:lpstr>Helvetica Neue Light</vt:lpstr>
      <vt:lpstr>Helvetica Neue Medium</vt:lpstr>
      <vt:lpstr>Arial</vt:lpstr>
      <vt:lpstr>Calibri</vt:lpstr>
      <vt:lpstr>Calibri Light</vt:lpstr>
      <vt:lpstr>Courier New</vt:lpstr>
      <vt:lpstr>Franklin Gothic Book</vt:lpstr>
      <vt:lpstr>Franklin Gothic Medium</vt:lpstr>
      <vt:lpstr>Poppins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Brooks</dc:creator>
  <cp:lastModifiedBy>Emma Marshall</cp:lastModifiedBy>
  <cp:revision>1</cp:revision>
  <cp:lastPrinted>2021-03-03T12:09:33Z</cp:lastPrinted>
  <dcterms:created xsi:type="dcterms:W3CDTF">2020-12-17T14:02:25Z</dcterms:created>
  <dcterms:modified xsi:type="dcterms:W3CDTF">2024-09-04T10:03:44Z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0x0101001E4FBA451087214FACFD5ECD779766AF</vt:lpwstr>
  </property>
  <property fmtid="{D5CDD505-2E9C-101B-9397-08002B2CF9AE}" pid="3" name="MediaServiceImageTags">
    <vt:lpwstr/>
  </property>
</Properties>
</file>