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660" r:id="rId5"/>
    <p:sldId id="615" r:id="rId6"/>
    <p:sldId id="753" r:id="rId7"/>
    <p:sldId id="581" r:id="rId8"/>
    <p:sldId id="371" r:id="rId9"/>
    <p:sldId id="642" r:id="rId10"/>
    <p:sldId id="644" r:id="rId11"/>
    <p:sldId id="679" r:id="rId12"/>
    <p:sldId id="645" r:id="rId13"/>
    <p:sldId id="648" r:id="rId14"/>
    <p:sldId id="662" r:id="rId15"/>
    <p:sldId id="650" r:id="rId16"/>
    <p:sldId id="671" r:id="rId17"/>
    <p:sldId id="652" r:id="rId18"/>
    <p:sldId id="667" r:id="rId19"/>
    <p:sldId id="765" r:id="rId20"/>
    <p:sldId id="663" r:id="rId21"/>
    <p:sldId id="656" r:id="rId22"/>
    <p:sldId id="654" r:id="rId23"/>
    <p:sldId id="682" r:id="rId24"/>
    <p:sldId id="647" r:id="rId25"/>
    <p:sldId id="653" r:id="rId26"/>
    <p:sldId id="680" r:id="rId27"/>
    <p:sldId id="675" r:id="rId28"/>
    <p:sldId id="638" r:id="rId29"/>
    <p:sldId id="630" r:id="rId30"/>
    <p:sldId id="75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02DD60-D2AE-55B1-F992-AD17CDAF043F}" name="Grace Golf" initials="GG" userId="S::grace@colour-profiling.com::4dde5f68-09e9-4618-b964-3a36d85cd12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8265B"/>
    <a:srgbClr val="4286A0"/>
    <a:srgbClr val="1A4960"/>
    <a:srgbClr val="6DA4AD"/>
    <a:srgbClr val="6CA5AF"/>
    <a:srgbClr val="3EA4ED"/>
    <a:srgbClr val="57AE74"/>
    <a:srgbClr val="D5DB5A"/>
    <a:srgbClr val="FBD504"/>
    <a:srgbClr val="EF4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7B731-296F-42E1-BD24-1B0CA42CE3BB}" v="3" dt="2023-08-01T14:26:30.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76865"/>
  </p:normalViewPr>
  <p:slideViewPr>
    <p:cSldViewPr snapToGrid="0">
      <p:cViewPr varScale="1">
        <p:scale>
          <a:sx n="63" d="100"/>
          <a:sy n="63" d="100"/>
        </p:scale>
        <p:origin x="1349" y="62"/>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Herbert" userId="S::mark@colour-profiling.com::15902831-cc1d-4d1a-b05d-88318b84e529" providerId="AD" clId="Web-{DC88063D-ABDB-43AC-F9C6-6B6FA0358E0A}"/>
    <pc:docChg chg="modSld">
      <pc:chgData name="Mark Herbert" userId="S::mark@colour-profiling.com::15902831-cc1d-4d1a-b05d-88318b84e529" providerId="AD" clId="Web-{DC88063D-ABDB-43AC-F9C6-6B6FA0358E0A}" dt="2021-09-14T11:55:51.144" v="12" actId="14100"/>
      <pc:docMkLst>
        <pc:docMk/>
      </pc:docMkLst>
      <pc:sldChg chg="modSp">
        <pc:chgData name="Mark Herbert" userId="S::mark@colour-profiling.com::15902831-cc1d-4d1a-b05d-88318b84e529" providerId="AD" clId="Web-{DC88063D-ABDB-43AC-F9C6-6B6FA0358E0A}" dt="2021-09-14T11:55:38.237" v="3" actId="20577"/>
        <pc:sldMkLst>
          <pc:docMk/>
          <pc:sldMk cId="4124798667" sldId="660"/>
        </pc:sldMkLst>
        <pc:spChg chg="mod">
          <ac:chgData name="Mark Herbert" userId="S::mark@colour-profiling.com::15902831-cc1d-4d1a-b05d-88318b84e529" providerId="AD" clId="Web-{DC88063D-ABDB-43AC-F9C6-6B6FA0358E0A}" dt="2021-09-14T11:55:38.237" v="3" actId="20577"/>
          <ac:spMkLst>
            <pc:docMk/>
            <pc:sldMk cId="4124798667" sldId="660"/>
            <ac:spMk id="5" creationId="{540C2F52-C418-8542-85C4-838CC7624AE0}"/>
          </ac:spMkLst>
        </pc:spChg>
      </pc:sldChg>
      <pc:sldChg chg="modSp">
        <pc:chgData name="Mark Herbert" userId="S::mark@colour-profiling.com::15902831-cc1d-4d1a-b05d-88318b84e529" providerId="AD" clId="Web-{DC88063D-ABDB-43AC-F9C6-6B6FA0358E0A}" dt="2021-09-14T11:55:51.144" v="12" actId="14100"/>
        <pc:sldMkLst>
          <pc:docMk/>
          <pc:sldMk cId="1982653537" sldId="661"/>
        </pc:sldMkLst>
        <pc:spChg chg="mod">
          <ac:chgData name="Mark Herbert" userId="S::mark@colour-profiling.com::15902831-cc1d-4d1a-b05d-88318b84e529" providerId="AD" clId="Web-{DC88063D-ABDB-43AC-F9C6-6B6FA0358E0A}" dt="2021-09-14T11:55:51.144" v="12" actId="14100"/>
          <ac:spMkLst>
            <pc:docMk/>
            <pc:sldMk cId="1982653537" sldId="661"/>
            <ac:spMk id="5" creationId="{215850E3-D760-334D-83CA-7E57245646E4}"/>
          </ac:spMkLst>
        </pc:spChg>
      </pc:sldChg>
    </pc:docChg>
  </pc:docChgLst>
  <pc:docChgLst>
    <pc:chgData name="Mark Herbert" userId="S::mark@colour-profiling.com::15902831-cc1d-4d1a-b05d-88318b84e529" providerId="AD" clId="Web-{A8CB10E9-439A-FD6F-786C-465A76110268}"/>
    <pc:docChg chg="addSld delSld modSld sldOrd">
      <pc:chgData name="Mark Herbert" userId="S::mark@colour-profiling.com::15902831-cc1d-4d1a-b05d-88318b84e529" providerId="AD" clId="Web-{A8CB10E9-439A-FD6F-786C-465A76110268}" dt="2021-08-25T12:13:26.992" v="152" actId="20577"/>
      <pc:docMkLst>
        <pc:docMk/>
      </pc:docMkLst>
      <pc:sldChg chg="modSp">
        <pc:chgData name="Mark Herbert" userId="S::mark@colour-profiling.com::15902831-cc1d-4d1a-b05d-88318b84e529" providerId="AD" clId="Web-{A8CB10E9-439A-FD6F-786C-465A76110268}" dt="2021-08-25T12:04:38.484" v="21" actId="20577"/>
        <pc:sldMkLst>
          <pc:docMk/>
          <pc:sldMk cId="2557649422" sldId="615"/>
        </pc:sldMkLst>
        <pc:spChg chg="mod">
          <ac:chgData name="Mark Herbert" userId="S::mark@colour-profiling.com::15902831-cc1d-4d1a-b05d-88318b84e529" providerId="AD" clId="Web-{A8CB10E9-439A-FD6F-786C-465A76110268}" dt="2021-08-25T12:04:38.484" v="21" actId="20577"/>
          <ac:spMkLst>
            <pc:docMk/>
            <pc:sldMk cId="2557649422" sldId="615"/>
            <ac:spMk id="5" creationId="{540C2F52-C418-8542-85C4-838CC7624AE0}"/>
          </ac:spMkLst>
        </pc:spChg>
      </pc:sldChg>
      <pc:sldChg chg="addSp delSp modSp">
        <pc:chgData name="Mark Herbert" userId="S::mark@colour-profiling.com::15902831-cc1d-4d1a-b05d-88318b84e529" providerId="AD" clId="Web-{A8CB10E9-439A-FD6F-786C-465A76110268}" dt="2021-08-25T12:13:01.116" v="148" actId="20577"/>
        <pc:sldMkLst>
          <pc:docMk/>
          <pc:sldMk cId="47794785" sldId="630"/>
        </pc:sldMkLst>
        <pc:spChg chg="add mod">
          <ac:chgData name="Mark Herbert" userId="S::mark@colour-profiling.com::15902831-cc1d-4d1a-b05d-88318b84e529" providerId="AD" clId="Web-{A8CB10E9-439A-FD6F-786C-465A76110268}" dt="2021-08-25T12:13:01.116" v="148" actId="20577"/>
          <ac:spMkLst>
            <pc:docMk/>
            <pc:sldMk cId="47794785" sldId="630"/>
            <ac:spMk id="2" creationId="{C2E9CFB3-EAE4-4743-B236-6852F854CE36}"/>
          </ac:spMkLst>
        </pc:spChg>
        <pc:picChg chg="del">
          <ac:chgData name="Mark Herbert" userId="S::mark@colour-profiling.com::15902831-cc1d-4d1a-b05d-88318b84e529" providerId="AD" clId="Web-{A8CB10E9-439A-FD6F-786C-465A76110268}" dt="2021-08-25T12:12:36.053" v="139"/>
          <ac:picMkLst>
            <pc:docMk/>
            <pc:sldMk cId="47794785" sldId="630"/>
            <ac:picMk id="10" creationId="{5B19FE51-3C1E-0548-9F07-22C1F9594C01}"/>
          </ac:picMkLst>
        </pc:picChg>
      </pc:sldChg>
      <pc:sldChg chg="del">
        <pc:chgData name="Mark Herbert" userId="S::mark@colour-profiling.com::15902831-cc1d-4d1a-b05d-88318b84e529" providerId="AD" clId="Web-{A8CB10E9-439A-FD6F-786C-465A76110268}" dt="2021-08-25T12:04:26.765" v="14"/>
        <pc:sldMkLst>
          <pc:docMk/>
          <pc:sldMk cId="2436521290" sldId="634"/>
        </pc:sldMkLst>
      </pc:sldChg>
      <pc:sldChg chg="del ord">
        <pc:chgData name="Mark Herbert" userId="S::mark@colour-profiling.com::15902831-cc1d-4d1a-b05d-88318b84e529" providerId="AD" clId="Web-{A8CB10E9-439A-FD6F-786C-465A76110268}" dt="2021-08-25T12:04:26.765" v="15"/>
        <pc:sldMkLst>
          <pc:docMk/>
          <pc:sldMk cId="730845481" sldId="635"/>
        </pc:sldMkLst>
      </pc:sldChg>
      <pc:sldChg chg="modSp">
        <pc:chgData name="Mark Herbert" userId="S::mark@colour-profiling.com::15902831-cc1d-4d1a-b05d-88318b84e529" providerId="AD" clId="Web-{A8CB10E9-439A-FD6F-786C-465A76110268}" dt="2021-08-25T12:06:19.001" v="41" actId="20577"/>
        <pc:sldMkLst>
          <pc:docMk/>
          <pc:sldMk cId="2499596792" sldId="644"/>
        </pc:sldMkLst>
        <pc:spChg chg="mod">
          <ac:chgData name="Mark Herbert" userId="S::mark@colour-profiling.com::15902831-cc1d-4d1a-b05d-88318b84e529" providerId="AD" clId="Web-{A8CB10E9-439A-FD6F-786C-465A76110268}" dt="2021-08-25T12:06:19.001" v="41" actId="20577"/>
          <ac:spMkLst>
            <pc:docMk/>
            <pc:sldMk cId="2499596792" sldId="644"/>
            <ac:spMk id="3" creationId="{E992A3F3-D8E7-6D49-AACA-EDE230592294}"/>
          </ac:spMkLst>
        </pc:spChg>
      </pc:sldChg>
      <pc:sldChg chg="addSp delSp modSp">
        <pc:chgData name="Mark Herbert" userId="S::mark@colour-profiling.com::15902831-cc1d-4d1a-b05d-88318b84e529" providerId="AD" clId="Web-{A8CB10E9-439A-FD6F-786C-465A76110268}" dt="2021-08-25T12:12:20.334" v="138" actId="1076"/>
        <pc:sldMkLst>
          <pc:docMk/>
          <pc:sldMk cId="1915065126" sldId="645"/>
        </pc:sldMkLst>
        <pc:spChg chg="add mod">
          <ac:chgData name="Mark Herbert" userId="S::mark@colour-profiling.com::15902831-cc1d-4d1a-b05d-88318b84e529" providerId="AD" clId="Web-{A8CB10E9-439A-FD6F-786C-465A76110268}" dt="2021-08-25T12:12:20.334" v="138" actId="1076"/>
          <ac:spMkLst>
            <pc:docMk/>
            <pc:sldMk cId="1915065126" sldId="645"/>
            <ac:spMk id="8" creationId="{585F9FA6-3124-4592-AAAA-F5A3ADBBA109}"/>
          </ac:spMkLst>
        </pc:spChg>
        <pc:picChg chg="del">
          <ac:chgData name="Mark Herbert" userId="S::mark@colour-profiling.com::15902831-cc1d-4d1a-b05d-88318b84e529" providerId="AD" clId="Web-{A8CB10E9-439A-FD6F-786C-465A76110268}" dt="2021-08-25T12:11:37.709" v="110"/>
          <ac:picMkLst>
            <pc:docMk/>
            <pc:sldMk cId="1915065126" sldId="645"/>
            <ac:picMk id="9" creationId="{4B7167E6-CA36-F840-A036-DEA38C146575}"/>
          </ac:picMkLst>
        </pc:picChg>
        <pc:picChg chg="del">
          <ac:chgData name="Mark Herbert" userId="S::mark@colour-profiling.com::15902831-cc1d-4d1a-b05d-88318b84e529" providerId="AD" clId="Web-{A8CB10E9-439A-FD6F-786C-465A76110268}" dt="2021-08-25T12:11:39.021" v="111"/>
          <ac:picMkLst>
            <pc:docMk/>
            <pc:sldMk cId="1915065126" sldId="645"/>
            <ac:picMk id="10" creationId="{BE4DFAE0-2825-CC46-AA7E-33A3689A0EEE}"/>
          </ac:picMkLst>
        </pc:picChg>
      </pc:sldChg>
      <pc:sldChg chg="modSp">
        <pc:chgData name="Mark Herbert" userId="S::mark@colour-profiling.com::15902831-cc1d-4d1a-b05d-88318b84e529" providerId="AD" clId="Web-{A8CB10E9-439A-FD6F-786C-465A76110268}" dt="2021-08-25T12:10:25.848" v="101" actId="14100"/>
        <pc:sldMkLst>
          <pc:docMk/>
          <pc:sldMk cId="548219242" sldId="647"/>
        </pc:sldMkLst>
        <pc:spChg chg="mod">
          <ac:chgData name="Mark Herbert" userId="S::mark@colour-profiling.com::15902831-cc1d-4d1a-b05d-88318b84e529" providerId="AD" clId="Web-{A8CB10E9-439A-FD6F-786C-465A76110268}" dt="2021-08-25T12:10:25.848" v="101" actId="14100"/>
          <ac:spMkLst>
            <pc:docMk/>
            <pc:sldMk cId="548219242" sldId="647"/>
            <ac:spMk id="6" creationId="{3CE37A1D-D9EC-DE46-805D-08D6EDBD940F}"/>
          </ac:spMkLst>
        </pc:spChg>
      </pc:sldChg>
      <pc:sldChg chg="modSp">
        <pc:chgData name="Mark Herbert" userId="S::mark@colour-profiling.com::15902831-cc1d-4d1a-b05d-88318b84e529" providerId="AD" clId="Web-{A8CB10E9-439A-FD6F-786C-465A76110268}" dt="2021-08-25T12:10:03.114" v="98" actId="20577"/>
        <pc:sldMkLst>
          <pc:docMk/>
          <pc:sldMk cId="2662415001" sldId="650"/>
        </pc:sldMkLst>
        <pc:spChg chg="mod">
          <ac:chgData name="Mark Herbert" userId="S::mark@colour-profiling.com::15902831-cc1d-4d1a-b05d-88318b84e529" providerId="AD" clId="Web-{A8CB10E9-439A-FD6F-786C-465A76110268}" dt="2021-08-25T12:10:03.114" v="98" actId="20577"/>
          <ac:spMkLst>
            <pc:docMk/>
            <pc:sldMk cId="2662415001" sldId="650"/>
            <ac:spMk id="2" creationId="{7B8C1E36-90BB-9D42-B18A-8946C55409C0}"/>
          </ac:spMkLst>
        </pc:spChg>
      </pc:sldChg>
      <pc:sldChg chg="modSp">
        <pc:chgData name="Mark Herbert" userId="S::mark@colour-profiling.com::15902831-cc1d-4d1a-b05d-88318b84e529" providerId="AD" clId="Web-{A8CB10E9-439A-FD6F-786C-465A76110268}" dt="2021-08-25T12:10:40.052" v="102" actId="20577"/>
        <pc:sldMkLst>
          <pc:docMk/>
          <pc:sldMk cId="2296405666" sldId="653"/>
        </pc:sldMkLst>
        <pc:spChg chg="mod">
          <ac:chgData name="Mark Herbert" userId="S::mark@colour-profiling.com::15902831-cc1d-4d1a-b05d-88318b84e529" providerId="AD" clId="Web-{A8CB10E9-439A-FD6F-786C-465A76110268}" dt="2021-08-25T12:10:40.052" v="102" actId="20577"/>
          <ac:spMkLst>
            <pc:docMk/>
            <pc:sldMk cId="2296405666" sldId="653"/>
            <ac:spMk id="2" creationId="{7B8C1E36-90BB-9D42-B18A-8946C55409C0}"/>
          </ac:spMkLst>
        </pc:spChg>
      </pc:sldChg>
      <pc:sldChg chg="modSp">
        <pc:chgData name="Mark Herbert" userId="S::mark@colour-profiling.com::15902831-cc1d-4d1a-b05d-88318b84e529" providerId="AD" clId="Web-{A8CB10E9-439A-FD6F-786C-465A76110268}" dt="2021-08-25T12:13:26.992" v="152" actId="20577"/>
        <pc:sldMkLst>
          <pc:docMk/>
          <pc:sldMk cId="4124798667" sldId="660"/>
        </pc:sldMkLst>
        <pc:spChg chg="mod">
          <ac:chgData name="Mark Herbert" userId="S::mark@colour-profiling.com::15902831-cc1d-4d1a-b05d-88318b84e529" providerId="AD" clId="Web-{A8CB10E9-439A-FD6F-786C-465A76110268}" dt="2021-08-25T12:13:26.992" v="152" actId="20577"/>
          <ac:spMkLst>
            <pc:docMk/>
            <pc:sldMk cId="4124798667" sldId="660"/>
            <ac:spMk id="5" creationId="{540C2F52-C418-8542-85C4-838CC7624AE0}"/>
          </ac:spMkLst>
        </pc:spChg>
      </pc:sldChg>
      <pc:sldChg chg="modSp">
        <pc:chgData name="Mark Herbert" userId="S::mark@colour-profiling.com::15902831-cc1d-4d1a-b05d-88318b84e529" providerId="AD" clId="Web-{A8CB10E9-439A-FD6F-786C-465A76110268}" dt="2021-08-25T12:09:02.066" v="84" actId="20577"/>
        <pc:sldMkLst>
          <pc:docMk/>
          <pc:sldMk cId="3124756396" sldId="662"/>
        </pc:sldMkLst>
        <pc:spChg chg="mod">
          <ac:chgData name="Mark Herbert" userId="S::mark@colour-profiling.com::15902831-cc1d-4d1a-b05d-88318b84e529" providerId="AD" clId="Web-{A8CB10E9-439A-FD6F-786C-465A76110268}" dt="2021-08-25T12:08:43.394" v="81" actId="14100"/>
          <ac:spMkLst>
            <pc:docMk/>
            <pc:sldMk cId="3124756396" sldId="662"/>
            <ac:spMk id="2" creationId="{7B8C1E36-90BB-9D42-B18A-8946C55409C0}"/>
          </ac:spMkLst>
        </pc:spChg>
        <pc:spChg chg="mod">
          <ac:chgData name="Mark Herbert" userId="S::mark@colour-profiling.com::15902831-cc1d-4d1a-b05d-88318b84e529" providerId="AD" clId="Web-{A8CB10E9-439A-FD6F-786C-465A76110268}" dt="2021-08-25T12:08:54.894" v="82" actId="20577"/>
          <ac:spMkLst>
            <pc:docMk/>
            <pc:sldMk cId="3124756396" sldId="662"/>
            <ac:spMk id="14" creationId="{6380FDFD-6636-7348-9FAC-2D9EF5F18974}"/>
          </ac:spMkLst>
        </pc:spChg>
        <pc:spChg chg="mod">
          <ac:chgData name="Mark Herbert" userId="S::mark@colour-profiling.com::15902831-cc1d-4d1a-b05d-88318b84e529" providerId="AD" clId="Web-{A8CB10E9-439A-FD6F-786C-465A76110268}" dt="2021-08-25T12:08:59.081" v="83" actId="20577"/>
          <ac:spMkLst>
            <pc:docMk/>
            <pc:sldMk cId="3124756396" sldId="662"/>
            <ac:spMk id="15" creationId="{D262F07B-EB7E-7241-9633-6AAF03A3B538}"/>
          </ac:spMkLst>
        </pc:spChg>
        <pc:spChg chg="mod">
          <ac:chgData name="Mark Herbert" userId="S::mark@colour-profiling.com::15902831-cc1d-4d1a-b05d-88318b84e529" providerId="AD" clId="Web-{A8CB10E9-439A-FD6F-786C-465A76110268}" dt="2021-08-25T12:09:02.066" v="84" actId="20577"/>
          <ac:spMkLst>
            <pc:docMk/>
            <pc:sldMk cId="3124756396" sldId="662"/>
            <ac:spMk id="16" creationId="{B6AD7FE7-60A5-EA43-B454-354720ECF009}"/>
          </ac:spMkLst>
        </pc:spChg>
      </pc:sldChg>
      <pc:sldChg chg="modSp">
        <pc:chgData name="Mark Herbert" userId="S::mark@colour-profiling.com::15902831-cc1d-4d1a-b05d-88318b84e529" providerId="AD" clId="Web-{A8CB10E9-439A-FD6F-786C-465A76110268}" dt="2021-08-25T12:10:47.896" v="103" actId="20577"/>
        <pc:sldMkLst>
          <pc:docMk/>
          <pc:sldMk cId="3504247970" sldId="665"/>
        </pc:sldMkLst>
        <pc:spChg chg="mod">
          <ac:chgData name="Mark Herbert" userId="S::mark@colour-profiling.com::15902831-cc1d-4d1a-b05d-88318b84e529" providerId="AD" clId="Web-{A8CB10E9-439A-FD6F-786C-465A76110268}" dt="2021-08-25T12:10:47.896" v="103" actId="20577"/>
          <ac:spMkLst>
            <pc:docMk/>
            <pc:sldMk cId="3504247970" sldId="665"/>
            <ac:spMk id="2" creationId="{7B8C1E36-90BB-9D42-B18A-8946C55409C0}"/>
          </ac:spMkLst>
        </pc:spChg>
      </pc:sldChg>
      <pc:sldChg chg="modSp">
        <pc:chgData name="Mark Herbert" userId="S::mark@colour-profiling.com::15902831-cc1d-4d1a-b05d-88318b84e529" providerId="AD" clId="Web-{A8CB10E9-439A-FD6F-786C-465A76110268}" dt="2021-08-25T12:06:28.923" v="44" actId="20577"/>
        <pc:sldMkLst>
          <pc:docMk/>
          <pc:sldMk cId="3922076765" sldId="679"/>
        </pc:sldMkLst>
        <pc:spChg chg="mod">
          <ac:chgData name="Mark Herbert" userId="S::mark@colour-profiling.com::15902831-cc1d-4d1a-b05d-88318b84e529" providerId="AD" clId="Web-{A8CB10E9-439A-FD6F-786C-465A76110268}" dt="2021-08-25T12:06:28.923" v="44" actId="20577"/>
          <ac:spMkLst>
            <pc:docMk/>
            <pc:sldMk cId="3922076765" sldId="679"/>
            <ac:spMk id="3" creationId="{E992A3F3-D8E7-6D49-AACA-EDE230592294}"/>
          </ac:spMkLst>
        </pc:spChg>
      </pc:sldChg>
      <pc:sldChg chg="delSp modSp add replId">
        <pc:chgData name="Mark Herbert" userId="S::mark@colour-profiling.com::15902831-cc1d-4d1a-b05d-88318b84e529" providerId="AD" clId="Web-{A8CB10E9-439A-FD6F-786C-465A76110268}" dt="2021-08-25T12:05:50.938" v="35" actId="1076"/>
        <pc:sldMkLst>
          <pc:docMk/>
          <pc:sldMk cId="329782672" sldId="681"/>
        </pc:sldMkLst>
        <pc:spChg chg="mod">
          <ac:chgData name="Mark Herbert" userId="S::mark@colour-profiling.com::15902831-cc1d-4d1a-b05d-88318b84e529" providerId="AD" clId="Web-{A8CB10E9-439A-FD6F-786C-465A76110268}" dt="2021-08-25T12:05:50.938" v="35" actId="1076"/>
          <ac:spMkLst>
            <pc:docMk/>
            <pc:sldMk cId="329782672" sldId="681"/>
            <ac:spMk id="4" creationId="{EB3311F6-DE34-F24C-A881-1D68E1A0C5BB}"/>
          </ac:spMkLst>
        </pc:spChg>
        <pc:spChg chg="del">
          <ac:chgData name="Mark Herbert" userId="S::mark@colour-profiling.com::15902831-cc1d-4d1a-b05d-88318b84e529" providerId="AD" clId="Web-{A8CB10E9-439A-FD6F-786C-465A76110268}" dt="2021-08-25T12:05:28.422" v="30"/>
          <ac:spMkLst>
            <pc:docMk/>
            <pc:sldMk cId="329782672" sldId="681"/>
            <ac:spMk id="22" creationId="{19E5A5F2-A863-7947-B3D4-20EC94E39F9F}"/>
          </ac:spMkLst>
        </pc:spChg>
        <pc:spChg chg="del">
          <ac:chgData name="Mark Herbert" userId="S::mark@colour-profiling.com::15902831-cc1d-4d1a-b05d-88318b84e529" providerId="AD" clId="Web-{A8CB10E9-439A-FD6F-786C-465A76110268}" dt="2021-08-25T12:05:28.422" v="29"/>
          <ac:spMkLst>
            <pc:docMk/>
            <pc:sldMk cId="329782672" sldId="681"/>
            <ac:spMk id="23" creationId="{7F1206A1-9EEA-E64C-AA16-FF03E9D68212}"/>
          </ac:spMkLst>
        </pc:spChg>
        <pc:picChg chg="del">
          <ac:chgData name="Mark Herbert" userId="S::mark@colour-profiling.com::15902831-cc1d-4d1a-b05d-88318b84e529" providerId="AD" clId="Web-{A8CB10E9-439A-FD6F-786C-465A76110268}" dt="2021-08-25T12:05:28.422" v="31"/>
          <ac:picMkLst>
            <pc:docMk/>
            <pc:sldMk cId="329782672" sldId="681"/>
            <ac:picMk id="8" creationId="{0AB45F26-983D-8A4E-93C3-B58E466E7161}"/>
          </ac:picMkLst>
        </pc:picChg>
        <pc:picChg chg="del">
          <ac:chgData name="Mark Herbert" userId="S::mark@colour-profiling.com::15902831-cc1d-4d1a-b05d-88318b84e529" providerId="AD" clId="Web-{A8CB10E9-439A-FD6F-786C-465A76110268}" dt="2021-08-25T12:05:28.422" v="28"/>
          <ac:picMkLst>
            <pc:docMk/>
            <pc:sldMk cId="329782672" sldId="681"/>
            <ac:picMk id="12" creationId="{9BF9B654-E5F8-4245-9B4B-D1511FB4F9A4}"/>
          </ac:picMkLst>
        </pc:picChg>
      </pc:sldChg>
      <pc:sldChg chg="add del replId">
        <pc:chgData name="Mark Herbert" userId="S::mark@colour-profiling.com::15902831-cc1d-4d1a-b05d-88318b84e529" providerId="AD" clId="Web-{A8CB10E9-439A-FD6F-786C-465A76110268}" dt="2021-08-25T12:04:26.765" v="13"/>
        <pc:sldMkLst>
          <pc:docMk/>
          <pc:sldMk cId="1470236322" sldId="681"/>
        </pc:sldMkLst>
      </pc:sldChg>
    </pc:docChg>
  </pc:docChgLst>
  <pc:docChgLst>
    <pc:chgData name="Jayne Holloway" userId="acd824e0-849b-439c-b4c6-53770188c5fe" providerId="ADAL" clId="{121E1D5D-76DD-4FF3-A3FC-B258E7633E2E}"/>
    <pc:docChg chg="undo custSel modSld">
      <pc:chgData name="Jayne Holloway" userId="acd824e0-849b-439c-b4c6-53770188c5fe" providerId="ADAL" clId="{121E1D5D-76DD-4FF3-A3FC-B258E7633E2E}" dt="2023-06-21T16:37:47.143" v="184" actId="255"/>
      <pc:docMkLst>
        <pc:docMk/>
      </pc:docMkLst>
      <pc:sldChg chg="modSp mod modNotesTx">
        <pc:chgData name="Jayne Holloway" userId="acd824e0-849b-439c-b4c6-53770188c5fe" providerId="ADAL" clId="{121E1D5D-76DD-4FF3-A3FC-B258E7633E2E}" dt="2023-06-21T16:36:48.084" v="168" actId="12"/>
        <pc:sldMkLst>
          <pc:docMk/>
          <pc:sldMk cId="3539193389" sldId="371"/>
        </pc:sldMkLst>
        <pc:spChg chg="mod">
          <ac:chgData name="Jayne Holloway" userId="acd824e0-849b-439c-b4c6-53770188c5fe" providerId="ADAL" clId="{121E1D5D-76DD-4FF3-A3FC-B258E7633E2E}" dt="2023-06-20T11:06:35.904" v="11" actId="1076"/>
          <ac:spMkLst>
            <pc:docMk/>
            <pc:sldMk cId="3539193389" sldId="371"/>
            <ac:spMk id="5" creationId="{00000000-0000-0000-0000-000000000000}"/>
          </ac:spMkLst>
        </pc:spChg>
        <pc:spChg chg="mod">
          <ac:chgData name="Jayne Holloway" userId="acd824e0-849b-439c-b4c6-53770188c5fe" providerId="ADAL" clId="{121E1D5D-76DD-4FF3-A3FC-B258E7633E2E}" dt="2023-06-21T16:36:42.344" v="166" actId="255"/>
          <ac:spMkLst>
            <pc:docMk/>
            <pc:sldMk cId="3539193389" sldId="371"/>
            <ac:spMk id="8" creationId="{00000000-0000-0000-0000-000000000000}"/>
          </ac:spMkLst>
        </pc:spChg>
        <pc:spChg chg="mod">
          <ac:chgData name="Jayne Holloway" userId="acd824e0-849b-439c-b4c6-53770188c5fe" providerId="ADAL" clId="{121E1D5D-76DD-4FF3-A3FC-B258E7633E2E}" dt="2023-06-21T16:36:10.491" v="154" actId="255"/>
          <ac:spMkLst>
            <pc:docMk/>
            <pc:sldMk cId="3539193389" sldId="371"/>
            <ac:spMk id="14" creationId="{00000000-0000-0000-0000-000000000000}"/>
          </ac:spMkLst>
        </pc:spChg>
        <pc:spChg chg="mod">
          <ac:chgData name="Jayne Holloway" userId="acd824e0-849b-439c-b4c6-53770188c5fe" providerId="ADAL" clId="{121E1D5D-76DD-4FF3-A3FC-B258E7633E2E}" dt="2023-06-21T16:36:48.084" v="168" actId="12"/>
          <ac:spMkLst>
            <pc:docMk/>
            <pc:sldMk cId="3539193389" sldId="371"/>
            <ac:spMk id="30" creationId="{00000000-0000-0000-0000-000000000000}"/>
          </ac:spMkLst>
        </pc:spChg>
        <pc:spChg chg="mod">
          <ac:chgData name="Jayne Holloway" userId="acd824e0-849b-439c-b4c6-53770188c5fe" providerId="ADAL" clId="{121E1D5D-76DD-4FF3-A3FC-B258E7633E2E}" dt="2023-06-21T16:36:32.201" v="162" actId="12"/>
          <ac:spMkLst>
            <pc:docMk/>
            <pc:sldMk cId="3539193389" sldId="371"/>
            <ac:spMk id="36" creationId="{9EA244C3-EBE5-494B-A84A-92B88D4CE7BF}"/>
          </ac:spMkLst>
        </pc:spChg>
        <pc:spChg chg="mod">
          <ac:chgData name="Jayne Holloway" userId="acd824e0-849b-439c-b4c6-53770188c5fe" providerId="ADAL" clId="{121E1D5D-76DD-4FF3-A3FC-B258E7633E2E}" dt="2023-06-21T16:36:21.212" v="158" actId="12"/>
          <ac:spMkLst>
            <pc:docMk/>
            <pc:sldMk cId="3539193389" sldId="371"/>
            <ac:spMk id="38" creationId="{C158F6C0-FB0F-974C-9F86-7DC1BE23D813}"/>
          </ac:spMkLst>
        </pc:spChg>
        <pc:spChg chg="mod">
          <ac:chgData name="Jayne Holloway" userId="acd824e0-849b-439c-b4c6-53770188c5fe" providerId="ADAL" clId="{121E1D5D-76DD-4FF3-A3FC-B258E7633E2E}" dt="2023-06-21T16:36:26.277" v="160" actId="255"/>
          <ac:spMkLst>
            <pc:docMk/>
            <pc:sldMk cId="3539193389" sldId="371"/>
            <ac:spMk id="40" creationId="{94F66662-413F-5D41-B7AC-682EB620A24C}"/>
          </ac:spMkLst>
        </pc:spChg>
        <pc:spChg chg="mod">
          <ac:chgData name="Jayne Holloway" userId="acd824e0-849b-439c-b4c6-53770188c5fe" providerId="ADAL" clId="{121E1D5D-76DD-4FF3-A3FC-B258E7633E2E}" dt="2023-06-21T16:36:15.816" v="156" actId="255"/>
          <ac:spMkLst>
            <pc:docMk/>
            <pc:sldMk cId="3539193389" sldId="371"/>
            <ac:spMk id="43" creationId="{D23B38AA-1A4D-C146-90FB-641F52034EA7}"/>
          </ac:spMkLst>
        </pc:spChg>
        <pc:spChg chg="mod">
          <ac:chgData name="Jayne Holloway" userId="acd824e0-849b-439c-b4c6-53770188c5fe" providerId="ADAL" clId="{121E1D5D-76DD-4FF3-A3FC-B258E7633E2E}" dt="2023-06-21T16:36:37.290" v="164" actId="12"/>
          <ac:spMkLst>
            <pc:docMk/>
            <pc:sldMk cId="3539193389" sldId="371"/>
            <ac:spMk id="46" creationId="{D4BDF54F-7D91-2943-A960-144348745804}"/>
          </ac:spMkLst>
        </pc:spChg>
      </pc:sldChg>
      <pc:sldChg chg="modSp mod modNotesTx">
        <pc:chgData name="Jayne Holloway" userId="acd824e0-849b-439c-b4c6-53770188c5fe" providerId="ADAL" clId="{121E1D5D-76DD-4FF3-A3FC-B258E7633E2E}" dt="2023-06-20T11:07:00.631" v="15" actId="255"/>
        <pc:sldMkLst>
          <pc:docMk/>
          <pc:sldMk cId="182378725" sldId="581"/>
        </pc:sldMkLst>
        <pc:spChg chg="mod">
          <ac:chgData name="Jayne Holloway" userId="acd824e0-849b-439c-b4c6-53770188c5fe" providerId="ADAL" clId="{121E1D5D-76DD-4FF3-A3FC-B258E7633E2E}" dt="2023-06-20T11:05:17.303" v="4" actId="1076"/>
          <ac:spMkLst>
            <pc:docMk/>
            <pc:sldMk cId="182378725" sldId="581"/>
            <ac:spMk id="3" creationId="{E992A3F3-D8E7-6D49-AACA-EDE230592294}"/>
          </ac:spMkLst>
        </pc:spChg>
        <pc:spChg chg="mod">
          <ac:chgData name="Jayne Holloway" userId="acd824e0-849b-439c-b4c6-53770188c5fe" providerId="ADAL" clId="{121E1D5D-76DD-4FF3-A3FC-B258E7633E2E}" dt="2023-06-20T11:05:57.611" v="8" actId="1076"/>
          <ac:spMkLst>
            <pc:docMk/>
            <pc:sldMk cId="182378725" sldId="581"/>
            <ac:spMk id="9" creationId="{9F1F08A3-EC29-7542-AB8F-B49F059A954A}"/>
          </ac:spMkLst>
        </pc:spChg>
      </pc:sldChg>
      <pc:sldChg chg="modNotesTx">
        <pc:chgData name="Jayne Holloway" userId="acd824e0-849b-439c-b4c6-53770188c5fe" providerId="ADAL" clId="{121E1D5D-76DD-4FF3-A3FC-B258E7633E2E}" dt="2023-06-20T12:45:56.256" v="151" actId="2711"/>
        <pc:sldMkLst>
          <pc:docMk/>
          <pc:sldMk cId="47794785" sldId="630"/>
        </pc:sldMkLst>
      </pc:sldChg>
      <pc:sldChg chg="modNotesTx">
        <pc:chgData name="Jayne Holloway" userId="acd824e0-849b-439c-b4c6-53770188c5fe" providerId="ADAL" clId="{121E1D5D-76DD-4FF3-A3FC-B258E7633E2E}" dt="2023-06-20T12:45:45.220" v="150" actId="2711"/>
        <pc:sldMkLst>
          <pc:docMk/>
          <pc:sldMk cId="1258444455" sldId="638"/>
        </pc:sldMkLst>
      </pc:sldChg>
      <pc:sldChg chg="modSp mod modNotesTx">
        <pc:chgData name="Jayne Holloway" userId="acd824e0-849b-439c-b4c6-53770188c5fe" providerId="ADAL" clId="{121E1D5D-76DD-4FF3-A3FC-B258E7633E2E}" dt="2023-06-20T11:07:59.557" v="40" actId="2711"/>
        <pc:sldMkLst>
          <pc:docMk/>
          <pc:sldMk cId="1005113887" sldId="642"/>
        </pc:sldMkLst>
        <pc:spChg chg="mod">
          <ac:chgData name="Jayne Holloway" userId="acd824e0-849b-439c-b4c6-53770188c5fe" providerId="ADAL" clId="{121E1D5D-76DD-4FF3-A3FC-B258E7633E2E}" dt="2023-06-20T11:07:48.029" v="39" actId="1076"/>
          <ac:spMkLst>
            <pc:docMk/>
            <pc:sldMk cId="1005113887" sldId="642"/>
            <ac:spMk id="3" creationId="{E992A3F3-D8E7-6D49-AACA-EDE230592294}"/>
          </ac:spMkLst>
        </pc:spChg>
      </pc:sldChg>
      <pc:sldChg chg="modSp mod modNotesTx">
        <pc:chgData name="Jayne Holloway" userId="acd824e0-849b-439c-b4c6-53770188c5fe" providerId="ADAL" clId="{121E1D5D-76DD-4FF3-A3FC-B258E7633E2E}" dt="2023-06-20T11:08:51.741" v="46" actId="255"/>
        <pc:sldMkLst>
          <pc:docMk/>
          <pc:sldMk cId="2499596792" sldId="644"/>
        </pc:sldMkLst>
        <pc:spChg chg="mod">
          <ac:chgData name="Jayne Holloway" userId="acd824e0-849b-439c-b4c6-53770188c5fe" providerId="ADAL" clId="{121E1D5D-76DD-4FF3-A3FC-B258E7633E2E}" dt="2023-06-20T11:08:42.125" v="44" actId="12"/>
          <ac:spMkLst>
            <pc:docMk/>
            <pc:sldMk cId="2499596792" sldId="644"/>
            <ac:spMk id="3" creationId="{E992A3F3-D8E7-6D49-AACA-EDE230592294}"/>
          </ac:spMkLst>
        </pc:spChg>
      </pc:sldChg>
      <pc:sldChg chg="modNotesTx">
        <pc:chgData name="Jayne Holloway" userId="acd824e0-849b-439c-b4c6-53770188c5fe" providerId="ADAL" clId="{121E1D5D-76DD-4FF3-A3FC-B258E7633E2E}" dt="2023-06-20T11:09:15.306" v="51" actId="255"/>
        <pc:sldMkLst>
          <pc:docMk/>
          <pc:sldMk cId="1915065126" sldId="645"/>
        </pc:sldMkLst>
      </pc:sldChg>
      <pc:sldChg chg="modSp mod modNotesTx">
        <pc:chgData name="Jayne Holloway" userId="acd824e0-849b-439c-b4c6-53770188c5fe" providerId="ADAL" clId="{121E1D5D-76DD-4FF3-A3FC-B258E7633E2E}" dt="2023-06-20T11:18:34.738" v="140" actId="2711"/>
        <pc:sldMkLst>
          <pc:docMk/>
          <pc:sldMk cId="548219242" sldId="647"/>
        </pc:sldMkLst>
        <pc:spChg chg="mod">
          <ac:chgData name="Jayne Holloway" userId="acd824e0-849b-439c-b4c6-53770188c5fe" providerId="ADAL" clId="{121E1D5D-76DD-4FF3-A3FC-B258E7633E2E}" dt="2023-06-20T11:18:27.066" v="139" actId="1076"/>
          <ac:spMkLst>
            <pc:docMk/>
            <pc:sldMk cId="548219242" sldId="647"/>
            <ac:spMk id="6" creationId="{3CE37A1D-D9EC-DE46-805D-08D6EDBD940F}"/>
          </ac:spMkLst>
        </pc:spChg>
      </pc:sldChg>
      <pc:sldChg chg="modSp mod modNotesTx">
        <pc:chgData name="Jayne Holloway" userId="acd824e0-849b-439c-b4c6-53770188c5fe" providerId="ADAL" clId="{121E1D5D-76DD-4FF3-A3FC-B258E7633E2E}" dt="2023-06-20T11:09:41.500" v="57" actId="255"/>
        <pc:sldMkLst>
          <pc:docMk/>
          <pc:sldMk cId="2592915043" sldId="648"/>
        </pc:sldMkLst>
        <pc:spChg chg="mod">
          <ac:chgData name="Jayne Holloway" userId="acd824e0-849b-439c-b4c6-53770188c5fe" providerId="ADAL" clId="{121E1D5D-76DD-4FF3-A3FC-B258E7633E2E}" dt="2023-06-20T11:09:30.106" v="54" actId="1076"/>
          <ac:spMkLst>
            <pc:docMk/>
            <pc:sldMk cId="2592915043" sldId="648"/>
            <ac:spMk id="3" creationId="{E992A3F3-D8E7-6D49-AACA-EDE230592294}"/>
          </ac:spMkLst>
        </pc:spChg>
        <pc:spChg chg="mod">
          <ac:chgData name="Jayne Holloway" userId="acd824e0-849b-439c-b4c6-53770188c5fe" providerId="ADAL" clId="{121E1D5D-76DD-4FF3-A3FC-B258E7633E2E}" dt="2023-06-20T11:09:35.676" v="55" actId="1076"/>
          <ac:spMkLst>
            <pc:docMk/>
            <pc:sldMk cId="2592915043" sldId="648"/>
            <ac:spMk id="7" creationId="{784BD2F7-75D5-7B4A-91C7-4EC19D7289D3}"/>
          </ac:spMkLst>
        </pc:spChg>
      </pc:sldChg>
      <pc:sldChg chg="modSp mod modNotesTx">
        <pc:chgData name="Jayne Holloway" userId="acd824e0-849b-439c-b4c6-53770188c5fe" providerId="ADAL" clId="{121E1D5D-76DD-4FF3-A3FC-B258E7633E2E}" dt="2023-06-20T11:12:08.243" v="75" actId="2711"/>
        <pc:sldMkLst>
          <pc:docMk/>
          <pc:sldMk cId="2662415001" sldId="650"/>
        </pc:sldMkLst>
        <pc:spChg chg="mod">
          <ac:chgData name="Jayne Holloway" userId="acd824e0-849b-439c-b4c6-53770188c5fe" providerId="ADAL" clId="{121E1D5D-76DD-4FF3-A3FC-B258E7633E2E}" dt="2023-06-20T11:11:37.650" v="73" actId="5793"/>
          <ac:spMkLst>
            <pc:docMk/>
            <pc:sldMk cId="2662415001" sldId="650"/>
            <ac:spMk id="2" creationId="{7B8C1E36-90BB-9D42-B18A-8946C55409C0}"/>
          </ac:spMkLst>
        </pc:spChg>
      </pc:sldChg>
      <pc:sldChg chg="modSp mod modNotesTx">
        <pc:chgData name="Jayne Holloway" userId="acd824e0-849b-439c-b4c6-53770188c5fe" providerId="ADAL" clId="{121E1D5D-76DD-4FF3-A3FC-B258E7633E2E}" dt="2023-06-20T11:13:41.094" v="89" actId="14100"/>
        <pc:sldMkLst>
          <pc:docMk/>
          <pc:sldMk cId="840374788" sldId="652"/>
        </pc:sldMkLst>
        <pc:spChg chg="mod">
          <ac:chgData name="Jayne Holloway" userId="acd824e0-849b-439c-b4c6-53770188c5fe" providerId="ADAL" clId="{121E1D5D-76DD-4FF3-A3FC-B258E7633E2E}" dt="2023-06-20T11:12:34.394" v="77" actId="1076"/>
          <ac:spMkLst>
            <pc:docMk/>
            <pc:sldMk cId="840374788" sldId="652"/>
            <ac:spMk id="4" creationId="{EB3311F6-DE34-F24C-A881-1D68E1A0C5BB}"/>
          </ac:spMkLst>
        </pc:spChg>
        <pc:spChg chg="mod">
          <ac:chgData name="Jayne Holloway" userId="acd824e0-849b-439c-b4c6-53770188c5fe" providerId="ADAL" clId="{121E1D5D-76DD-4FF3-A3FC-B258E7633E2E}" dt="2023-06-20T11:13:41.094" v="89" actId="14100"/>
          <ac:spMkLst>
            <pc:docMk/>
            <pc:sldMk cId="840374788" sldId="652"/>
            <ac:spMk id="19" creationId="{A66D3A8A-C1B4-1044-8A20-E9DB694E8F2F}"/>
          </ac:spMkLst>
        </pc:spChg>
        <pc:spChg chg="mod">
          <ac:chgData name="Jayne Holloway" userId="acd824e0-849b-439c-b4c6-53770188c5fe" providerId="ADAL" clId="{121E1D5D-76DD-4FF3-A3FC-B258E7633E2E}" dt="2023-06-20T11:13:32.969" v="88" actId="14100"/>
          <ac:spMkLst>
            <pc:docMk/>
            <pc:sldMk cId="840374788" sldId="652"/>
            <ac:spMk id="21" creationId="{33B93EBC-462B-D046-92AA-12F30246F77E}"/>
          </ac:spMkLst>
        </pc:spChg>
        <pc:spChg chg="mod">
          <ac:chgData name="Jayne Holloway" userId="acd824e0-849b-439c-b4c6-53770188c5fe" providerId="ADAL" clId="{121E1D5D-76DD-4FF3-A3FC-B258E7633E2E}" dt="2023-06-20T11:13:17.187" v="86" actId="14100"/>
          <ac:spMkLst>
            <pc:docMk/>
            <pc:sldMk cId="840374788" sldId="652"/>
            <ac:spMk id="32" creationId="{6CB9CDC4-6A2E-EB43-9BB1-FC8689229B88}"/>
          </ac:spMkLst>
        </pc:spChg>
        <pc:spChg chg="mod">
          <ac:chgData name="Jayne Holloway" userId="acd824e0-849b-439c-b4c6-53770188c5fe" providerId="ADAL" clId="{121E1D5D-76DD-4FF3-A3FC-B258E7633E2E}" dt="2023-06-20T11:13:21.162" v="87" actId="14100"/>
          <ac:spMkLst>
            <pc:docMk/>
            <pc:sldMk cId="840374788" sldId="652"/>
            <ac:spMk id="38" creationId="{F7908615-7450-E945-9AA9-2EC37A7D04A7}"/>
          </ac:spMkLst>
        </pc:spChg>
      </pc:sldChg>
      <pc:sldChg chg="modSp mod">
        <pc:chgData name="Jayne Holloway" userId="acd824e0-849b-439c-b4c6-53770188c5fe" providerId="ADAL" clId="{121E1D5D-76DD-4FF3-A3FC-B258E7633E2E}" dt="2023-06-20T11:18:46.198" v="142" actId="1076"/>
        <pc:sldMkLst>
          <pc:docMk/>
          <pc:sldMk cId="2296405666" sldId="653"/>
        </pc:sldMkLst>
        <pc:spChg chg="mod">
          <ac:chgData name="Jayne Holloway" userId="acd824e0-849b-439c-b4c6-53770188c5fe" providerId="ADAL" clId="{121E1D5D-76DD-4FF3-A3FC-B258E7633E2E}" dt="2023-06-20T11:18:46.198" v="142" actId="1076"/>
          <ac:spMkLst>
            <pc:docMk/>
            <pc:sldMk cId="2296405666" sldId="653"/>
            <ac:spMk id="3" creationId="{E992A3F3-D8E7-6D49-AACA-EDE230592294}"/>
          </ac:spMkLst>
        </pc:spChg>
        <pc:spChg chg="mod">
          <ac:chgData name="Jayne Holloway" userId="acd824e0-849b-439c-b4c6-53770188c5fe" providerId="ADAL" clId="{121E1D5D-76DD-4FF3-A3FC-B258E7633E2E}" dt="2023-06-20T11:18:41.404" v="141" actId="1076"/>
          <ac:spMkLst>
            <pc:docMk/>
            <pc:sldMk cId="2296405666" sldId="653"/>
            <ac:spMk id="6" creationId="{56B4318F-3B7A-0542-B2BF-F7F34B4B9ED9}"/>
          </ac:spMkLst>
        </pc:spChg>
      </pc:sldChg>
      <pc:sldChg chg="modSp mod">
        <pc:chgData name="Jayne Holloway" userId="acd824e0-849b-439c-b4c6-53770188c5fe" providerId="ADAL" clId="{121E1D5D-76DD-4FF3-A3FC-B258E7633E2E}" dt="2023-06-21T16:37:24.493" v="176" actId="12"/>
        <pc:sldMkLst>
          <pc:docMk/>
          <pc:sldMk cId="11565841" sldId="654"/>
        </pc:sldMkLst>
        <pc:spChg chg="mod">
          <ac:chgData name="Jayne Holloway" userId="acd824e0-849b-439c-b4c6-53770188c5fe" providerId="ADAL" clId="{121E1D5D-76DD-4FF3-A3FC-B258E7633E2E}" dt="2023-06-21T16:37:04.695" v="170" actId="255"/>
          <ac:spMkLst>
            <pc:docMk/>
            <pc:sldMk cId="11565841" sldId="654"/>
            <ac:spMk id="19" creationId="{A66D3A8A-C1B4-1044-8A20-E9DB694E8F2F}"/>
          </ac:spMkLst>
        </pc:spChg>
        <pc:spChg chg="mod">
          <ac:chgData name="Jayne Holloway" userId="acd824e0-849b-439c-b4c6-53770188c5fe" providerId="ADAL" clId="{121E1D5D-76DD-4FF3-A3FC-B258E7633E2E}" dt="2023-06-21T16:37:12.023" v="172" actId="255"/>
          <ac:spMkLst>
            <pc:docMk/>
            <pc:sldMk cId="11565841" sldId="654"/>
            <ac:spMk id="21" creationId="{33B93EBC-462B-D046-92AA-12F30246F77E}"/>
          </ac:spMkLst>
        </pc:spChg>
        <pc:spChg chg="mod">
          <ac:chgData name="Jayne Holloway" userId="acd824e0-849b-439c-b4c6-53770188c5fe" providerId="ADAL" clId="{121E1D5D-76DD-4FF3-A3FC-B258E7633E2E}" dt="2023-06-21T16:37:24.493" v="176" actId="12"/>
          <ac:spMkLst>
            <pc:docMk/>
            <pc:sldMk cId="11565841" sldId="654"/>
            <ac:spMk id="32" creationId="{6CB9CDC4-6A2E-EB43-9BB1-FC8689229B88}"/>
          </ac:spMkLst>
        </pc:spChg>
        <pc:spChg chg="mod">
          <ac:chgData name="Jayne Holloway" userId="acd824e0-849b-439c-b4c6-53770188c5fe" providerId="ADAL" clId="{121E1D5D-76DD-4FF3-A3FC-B258E7633E2E}" dt="2023-06-21T16:37:18.499" v="174" actId="255"/>
          <ac:spMkLst>
            <pc:docMk/>
            <pc:sldMk cId="11565841" sldId="654"/>
            <ac:spMk id="38" creationId="{F7908615-7450-E945-9AA9-2EC37A7D04A7}"/>
          </ac:spMkLst>
        </pc:spChg>
      </pc:sldChg>
      <pc:sldChg chg="modNotesTx">
        <pc:chgData name="Jayne Holloway" userId="acd824e0-849b-439c-b4c6-53770188c5fe" providerId="ADAL" clId="{121E1D5D-76DD-4FF3-A3FC-B258E7633E2E}" dt="2023-06-20T11:14:11.139" v="91" actId="2711"/>
        <pc:sldMkLst>
          <pc:docMk/>
          <pc:sldMk cId="3897726835" sldId="656"/>
        </pc:sldMkLst>
      </pc:sldChg>
      <pc:sldChg chg="modSp mod">
        <pc:chgData name="Jayne Holloway" userId="acd824e0-849b-439c-b4c6-53770188c5fe" providerId="ADAL" clId="{121E1D5D-76DD-4FF3-A3FC-B258E7633E2E}" dt="2023-06-20T11:03:49.030" v="0" actId="6549"/>
        <pc:sldMkLst>
          <pc:docMk/>
          <pc:sldMk cId="4124798667" sldId="660"/>
        </pc:sldMkLst>
        <pc:spChg chg="mod">
          <ac:chgData name="Jayne Holloway" userId="acd824e0-849b-439c-b4c6-53770188c5fe" providerId="ADAL" clId="{121E1D5D-76DD-4FF3-A3FC-B258E7633E2E}" dt="2023-06-20T11:03:49.030" v="0" actId="6549"/>
          <ac:spMkLst>
            <pc:docMk/>
            <pc:sldMk cId="4124798667" sldId="660"/>
            <ac:spMk id="4" creationId="{5323FFED-6210-7543-9B9C-63892E9D1470}"/>
          </ac:spMkLst>
        </pc:spChg>
      </pc:sldChg>
      <pc:sldChg chg="addSp modSp mod modNotesTx">
        <pc:chgData name="Jayne Holloway" userId="acd824e0-849b-439c-b4c6-53770188c5fe" providerId="ADAL" clId="{121E1D5D-76DD-4FF3-A3FC-B258E7633E2E}" dt="2023-06-20T11:12:01.630" v="74" actId="2711"/>
        <pc:sldMkLst>
          <pc:docMk/>
          <pc:sldMk cId="3124756396" sldId="662"/>
        </pc:sldMkLst>
        <pc:spChg chg="mod">
          <ac:chgData name="Jayne Holloway" userId="acd824e0-849b-439c-b4c6-53770188c5fe" providerId="ADAL" clId="{121E1D5D-76DD-4FF3-A3FC-B258E7633E2E}" dt="2023-06-20T11:09:48.481" v="58" actId="1076"/>
          <ac:spMkLst>
            <pc:docMk/>
            <pc:sldMk cId="3124756396" sldId="662"/>
            <ac:spMk id="2" creationId="{7B8C1E36-90BB-9D42-B18A-8946C55409C0}"/>
          </ac:spMkLst>
        </pc:spChg>
        <pc:spChg chg="add mod">
          <ac:chgData name="Jayne Holloway" userId="acd824e0-849b-439c-b4c6-53770188c5fe" providerId="ADAL" clId="{121E1D5D-76DD-4FF3-A3FC-B258E7633E2E}" dt="2023-06-20T11:11:03.977" v="69" actId="1076"/>
          <ac:spMkLst>
            <pc:docMk/>
            <pc:sldMk cId="3124756396" sldId="662"/>
            <ac:spMk id="4" creationId="{EF9F1556-64ED-219E-3C03-316129A270CF}"/>
          </ac:spMkLst>
        </pc:spChg>
        <pc:spChg chg="mod">
          <ac:chgData name="Jayne Holloway" userId="acd824e0-849b-439c-b4c6-53770188c5fe" providerId="ADAL" clId="{121E1D5D-76DD-4FF3-A3FC-B258E7633E2E}" dt="2023-06-20T11:10:06.756" v="62" actId="1076"/>
          <ac:spMkLst>
            <pc:docMk/>
            <pc:sldMk cId="3124756396" sldId="662"/>
            <ac:spMk id="14" creationId="{6380FDFD-6636-7348-9FAC-2D9EF5F18974}"/>
          </ac:spMkLst>
        </pc:spChg>
        <pc:spChg chg="mod">
          <ac:chgData name="Jayne Holloway" userId="acd824e0-849b-439c-b4c6-53770188c5fe" providerId="ADAL" clId="{121E1D5D-76DD-4FF3-A3FC-B258E7633E2E}" dt="2023-06-20T11:10:06.258" v="61" actId="1076"/>
          <ac:spMkLst>
            <pc:docMk/>
            <pc:sldMk cId="3124756396" sldId="662"/>
            <ac:spMk id="15" creationId="{D262F07B-EB7E-7241-9633-6AAF03A3B538}"/>
          </ac:spMkLst>
        </pc:spChg>
        <pc:picChg chg="mod">
          <ac:chgData name="Jayne Holloway" userId="acd824e0-849b-439c-b4c6-53770188c5fe" providerId="ADAL" clId="{121E1D5D-76DD-4FF3-A3FC-B258E7633E2E}" dt="2023-06-20T11:11:10.325" v="70" actId="1076"/>
          <ac:picMkLst>
            <pc:docMk/>
            <pc:sldMk cId="3124756396" sldId="662"/>
            <ac:picMk id="6" creationId="{F9F33EE1-72B1-0840-9284-13609CCBD9C0}"/>
          </ac:picMkLst>
        </pc:picChg>
      </pc:sldChg>
      <pc:sldChg chg="modNotesTx">
        <pc:chgData name="Jayne Holloway" userId="acd824e0-849b-439c-b4c6-53770188c5fe" providerId="ADAL" clId="{121E1D5D-76DD-4FF3-A3FC-B258E7633E2E}" dt="2023-06-20T11:13:59.300" v="90" actId="2711"/>
        <pc:sldMkLst>
          <pc:docMk/>
          <pc:sldMk cId="3293832240" sldId="663"/>
        </pc:sldMkLst>
      </pc:sldChg>
      <pc:sldChg chg="modNotesTx">
        <pc:chgData name="Jayne Holloway" userId="acd824e0-849b-439c-b4c6-53770188c5fe" providerId="ADAL" clId="{121E1D5D-76DD-4FF3-A3FC-B258E7633E2E}" dt="2023-06-20T11:12:16.044" v="76" actId="2711"/>
        <pc:sldMkLst>
          <pc:docMk/>
          <pc:sldMk cId="1198898682" sldId="671"/>
        </pc:sldMkLst>
      </pc:sldChg>
      <pc:sldChg chg="modSp mod modNotesTx">
        <pc:chgData name="Jayne Holloway" userId="acd824e0-849b-439c-b4c6-53770188c5fe" providerId="ADAL" clId="{121E1D5D-76DD-4FF3-A3FC-B258E7633E2E}" dt="2023-06-20T11:19:59.026" v="149" actId="2711"/>
        <pc:sldMkLst>
          <pc:docMk/>
          <pc:sldMk cId="324440874" sldId="675"/>
        </pc:sldMkLst>
        <pc:spChg chg="mod">
          <ac:chgData name="Jayne Holloway" userId="acd824e0-849b-439c-b4c6-53770188c5fe" providerId="ADAL" clId="{121E1D5D-76DD-4FF3-A3FC-B258E7633E2E}" dt="2023-06-20T11:19:48.714" v="147" actId="1076"/>
          <ac:spMkLst>
            <pc:docMk/>
            <pc:sldMk cId="324440874" sldId="675"/>
            <ac:spMk id="10" creationId="{13845895-910F-EE49-80CC-C299B3C405B6}"/>
          </ac:spMkLst>
        </pc:spChg>
        <pc:picChg chg="mod">
          <ac:chgData name="Jayne Holloway" userId="acd824e0-849b-439c-b4c6-53770188c5fe" providerId="ADAL" clId="{121E1D5D-76DD-4FF3-A3FC-B258E7633E2E}" dt="2023-06-20T11:19:51.896" v="148" actId="1076"/>
          <ac:picMkLst>
            <pc:docMk/>
            <pc:sldMk cId="324440874" sldId="675"/>
            <ac:picMk id="3" creationId="{3CE51650-86A2-874D-80B7-9D393F72E778}"/>
          </ac:picMkLst>
        </pc:picChg>
      </pc:sldChg>
      <pc:sldChg chg="modSp mod modNotesTx">
        <pc:chgData name="Jayne Holloway" userId="acd824e0-849b-439c-b4c6-53770188c5fe" providerId="ADAL" clId="{121E1D5D-76DD-4FF3-A3FC-B258E7633E2E}" dt="2023-06-20T11:09:23.329" v="53" actId="255"/>
        <pc:sldMkLst>
          <pc:docMk/>
          <pc:sldMk cId="3922076765" sldId="679"/>
        </pc:sldMkLst>
        <pc:spChg chg="mod">
          <ac:chgData name="Jayne Holloway" userId="acd824e0-849b-439c-b4c6-53770188c5fe" providerId="ADAL" clId="{121E1D5D-76DD-4FF3-A3FC-B258E7633E2E}" dt="2023-06-20T11:09:06.595" v="49" actId="1076"/>
          <ac:spMkLst>
            <pc:docMk/>
            <pc:sldMk cId="3922076765" sldId="679"/>
            <ac:spMk id="3" creationId="{E992A3F3-D8E7-6D49-AACA-EDE230592294}"/>
          </ac:spMkLst>
        </pc:spChg>
      </pc:sldChg>
      <pc:sldChg chg="modSp mod modNotesTx">
        <pc:chgData name="Jayne Holloway" userId="acd824e0-849b-439c-b4c6-53770188c5fe" providerId="ADAL" clId="{121E1D5D-76DD-4FF3-A3FC-B258E7633E2E}" dt="2023-06-20T11:19:35.408" v="146" actId="2711"/>
        <pc:sldMkLst>
          <pc:docMk/>
          <pc:sldMk cId="521986242" sldId="680"/>
        </pc:sldMkLst>
        <pc:spChg chg="mod">
          <ac:chgData name="Jayne Holloway" userId="acd824e0-849b-439c-b4c6-53770188c5fe" providerId="ADAL" clId="{121E1D5D-76DD-4FF3-A3FC-B258E7633E2E}" dt="2023-06-20T11:19:22.775" v="145" actId="207"/>
          <ac:spMkLst>
            <pc:docMk/>
            <pc:sldMk cId="521986242" sldId="680"/>
            <ac:spMk id="12" creationId="{9F86A5F6-3789-F94C-BE74-516F7CBA56FB}"/>
          </ac:spMkLst>
        </pc:spChg>
        <pc:spChg chg="mod">
          <ac:chgData name="Jayne Holloway" userId="acd824e0-849b-439c-b4c6-53770188c5fe" providerId="ADAL" clId="{121E1D5D-76DD-4FF3-A3FC-B258E7633E2E}" dt="2023-06-20T11:19:17.671" v="144" actId="207"/>
          <ac:spMkLst>
            <pc:docMk/>
            <pc:sldMk cId="521986242" sldId="680"/>
            <ac:spMk id="14" creationId="{6ECBD759-EBDF-4C42-8CC4-2002A8A9CE82}"/>
          </ac:spMkLst>
        </pc:spChg>
        <pc:spChg chg="mod">
          <ac:chgData name="Jayne Holloway" userId="acd824e0-849b-439c-b4c6-53770188c5fe" providerId="ADAL" clId="{121E1D5D-76DD-4FF3-A3FC-B258E7633E2E}" dt="2023-06-20T11:19:11.874" v="143" actId="207"/>
          <ac:spMkLst>
            <pc:docMk/>
            <pc:sldMk cId="521986242" sldId="680"/>
            <ac:spMk id="15" creationId="{B4477FA3-D1AB-4C40-B130-7BBF16A610F5}"/>
          </ac:spMkLst>
        </pc:spChg>
      </pc:sldChg>
      <pc:sldChg chg="modSp mod">
        <pc:chgData name="Jayne Holloway" userId="acd824e0-849b-439c-b4c6-53770188c5fe" providerId="ADAL" clId="{121E1D5D-76DD-4FF3-A3FC-B258E7633E2E}" dt="2023-06-21T16:37:47.143" v="184" actId="255"/>
        <pc:sldMkLst>
          <pc:docMk/>
          <pc:sldMk cId="613387152" sldId="682"/>
        </pc:sldMkLst>
        <pc:spChg chg="mod">
          <ac:chgData name="Jayne Holloway" userId="acd824e0-849b-439c-b4c6-53770188c5fe" providerId="ADAL" clId="{121E1D5D-76DD-4FF3-A3FC-B258E7633E2E}" dt="2023-06-21T16:37:30.892" v="178" actId="255"/>
          <ac:spMkLst>
            <pc:docMk/>
            <pc:sldMk cId="613387152" sldId="682"/>
            <ac:spMk id="19" creationId="{A66D3A8A-C1B4-1044-8A20-E9DB694E8F2F}"/>
          </ac:spMkLst>
        </pc:spChg>
        <pc:spChg chg="mod">
          <ac:chgData name="Jayne Holloway" userId="acd824e0-849b-439c-b4c6-53770188c5fe" providerId="ADAL" clId="{121E1D5D-76DD-4FF3-A3FC-B258E7633E2E}" dt="2023-06-21T16:37:36.213" v="180" actId="12"/>
          <ac:spMkLst>
            <pc:docMk/>
            <pc:sldMk cId="613387152" sldId="682"/>
            <ac:spMk id="21" creationId="{33B93EBC-462B-D046-92AA-12F30246F77E}"/>
          </ac:spMkLst>
        </pc:spChg>
        <pc:spChg chg="mod">
          <ac:chgData name="Jayne Holloway" userId="acd824e0-849b-439c-b4c6-53770188c5fe" providerId="ADAL" clId="{121E1D5D-76DD-4FF3-A3FC-B258E7633E2E}" dt="2023-06-21T16:37:47.143" v="184" actId="255"/>
          <ac:spMkLst>
            <pc:docMk/>
            <pc:sldMk cId="613387152" sldId="682"/>
            <ac:spMk id="32" creationId="{6CB9CDC4-6A2E-EB43-9BB1-FC8689229B88}"/>
          </ac:spMkLst>
        </pc:spChg>
        <pc:spChg chg="mod">
          <ac:chgData name="Jayne Holloway" userId="acd824e0-849b-439c-b4c6-53770188c5fe" providerId="ADAL" clId="{121E1D5D-76DD-4FF3-A3FC-B258E7633E2E}" dt="2023-06-21T16:37:41.008" v="182" actId="255"/>
          <ac:spMkLst>
            <pc:docMk/>
            <pc:sldMk cId="613387152" sldId="682"/>
            <ac:spMk id="38" creationId="{F7908615-7450-E945-9AA9-2EC37A7D04A7}"/>
          </ac:spMkLst>
        </pc:spChg>
      </pc:sldChg>
      <pc:sldChg chg="modNotesTx">
        <pc:chgData name="Jayne Holloway" userId="acd824e0-849b-439c-b4c6-53770188c5fe" providerId="ADAL" clId="{121E1D5D-76DD-4FF3-A3FC-B258E7633E2E}" dt="2023-06-20T11:04:15.075" v="2" actId="255"/>
        <pc:sldMkLst>
          <pc:docMk/>
          <pc:sldMk cId="2929111742" sldId="753"/>
        </pc:sldMkLst>
      </pc:sldChg>
    </pc:docChg>
  </pc:docChgLst>
  <pc:docChgLst>
    <pc:chgData name="Jayne Holloway" userId="acd824e0-849b-439c-b4c6-53770188c5fe" providerId="ADAL" clId="{F7600C53-5C2F-4F7A-959C-C7CA594A41A7}"/>
    <pc:docChg chg="undo custSel modSld">
      <pc:chgData name="Jayne Holloway" userId="acd824e0-849b-439c-b4c6-53770188c5fe" providerId="ADAL" clId="{F7600C53-5C2F-4F7A-959C-C7CA594A41A7}" dt="2023-07-12T10:30:15.557" v="69"/>
      <pc:docMkLst>
        <pc:docMk/>
      </pc:docMkLst>
      <pc:sldChg chg="modSp mod delCm modCm">
        <pc:chgData name="Jayne Holloway" userId="acd824e0-849b-439c-b4c6-53770188c5fe" providerId="ADAL" clId="{F7600C53-5C2F-4F7A-959C-C7CA594A41A7}" dt="2023-07-12T10:29:14.347" v="44" actId="179"/>
        <pc:sldMkLst>
          <pc:docMk/>
          <pc:sldMk cId="2499596792" sldId="644"/>
        </pc:sldMkLst>
        <pc:spChg chg="mod">
          <ac:chgData name="Jayne Holloway" userId="acd824e0-849b-439c-b4c6-53770188c5fe" providerId="ADAL" clId="{F7600C53-5C2F-4F7A-959C-C7CA594A41A7}" dt="2023-07-12T10:29:14.347" v="44" actId="179"/>
          <ac:spMkLst>
            <pc:docMk/>
            <pc:sldMk cId="2499596792" sldId="644"/>
            <ac:spMk id="3" creationId="{E992A3F3-D8E7-6D49-AACA-EDE230592294}"/>
          </ac:spMkLst>
        </pc:sp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F7600C53-5C2F-4F7A-959C-C7CA594A41A7}" dt="2023-07-12T10:28:00.008" v="32"/>
              <pc2:cmMkLst xmlns:pc2="http://schemas.microsoft.com/office/powerpoint/2019/9/main/command">
                <pc:docMk/>
                <pc:sldMk cId="2499596792" sldId="644"/>
                <pc2:cmMk id="{5F52D8BA-1F88-48FE-883B-827CE4E413D7}"/>
              </pc2:cmMkLst>
            </pc226:cmChg>
          </p:ext>
        </pc:extLst>
      </pc:sldChg>
      <pc:sldChg chg="modSp mod delCm modCm">
        <pc:chgData name="Jayne Holloway" userId="acd824e0-849b-439c-b4c6-53770188c5fe" providerId="ADAL" clId="{F7600C53-5C2F-4F7A-959C-C7CA594A41A7}" dt="2023-07-12T10:26:43.366" v="12"/>
        <pc:sldMkLst>
          <pc:docMk/>
          <pc:sldMk cId="4124798667" sldId="660"/>
        </pc:sldMkLst>
        <pc:spChg chg="mod">
          <ac:chgData name="Jayne Holloway" userId="acd824e0-849b-439c-b4c6-53770188c5fe" providerId="ADAL" clId="{F7600C53-5C2F-4F7A-959C-C7CA594A41A7}" dt="2023-07-12T10:26:28.919" v="8" actId="6549"/>
          <ac:spMkLst>
            <pc:docMk/>
            <pc:sldMk cId="4124798667" sldId="660"/>
            <ac:spMk id="5" creationId="{540C2F52-C418-8542-85C4-838CC7624AE0}"/>
          </ac:spMkLst>
        </pc:sp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F7600C53-5C2F-4F7A-959C-C7CA594A41A7}" dt="2023-07-12T10:26:40.667" v="10"/>
              <pc2:cmMkLst xmlns:pc2="http://schemas.microsoft.com/office/powerpoint/2019/9/main/command">
                <pc:docMk/>
                <pc:sldMk cId="4124798667" sldId="660"/>
                <pc2:cmMk id="{0CFB4D12-099A-420A-B1C9-B4354F234041}"/>
              </pc2:cmMkLst>
            </pc226:cmChg>
            <pc226:cmChg xmlns:pc226="http://schemas.microsoft.com/office/powerpoint/2022/06/main/command" chg="del mod">
              <pc226:chgData name="Jayne Holloway" userId="acd824e0-849b-439c-b4c6-53770188c5fe" providerId="ADAL" clId="{F7600C53-5C2F-4F7A-959C-C7CA594A41A7}" dt="2023-07-12T10:24:47.782" v="3"/>
              <pc2:cmMkLst xmlns:pc2="http://schemas.microsoft.com/office/powerpoint/2019/9/main/command">
                <pc:docMk/>
                <pc:sldMk cId="4124798667" sldId="660"/>
                <pc2:cmMk id="{E2841327-6F3F-47B4-A8DB-0E22F53B596A}"/>
              </pc2:cmMkLst>
            </pc226:cmChg>
            <pc226:cmChg xmlns:pc226="http://schemas.microsoft.com/office/powerpoint/2022/06/main/command" chg="del mod">
              <pc226:chgData name="Jayne Holloway" userId="acd824e0-849b-439c-b4c6-53770188c5fe" providerId="ADAL" clId="{F7600C53-5C2F-4F7A-959C-C7CA594A41A7}" dt="2023-07-12T10:24:53.130" v="5"/>
              <pc2:cmMkLst xmlns:pc2="http://schemas.microsoft.com/office/powerpoint/2019/9/main/command">
                <pc:docMk/>
                <pc:sldMk cId="4124798667" sldId="660"/>
                <pc2:cmMk id="{EE515FB8-D9A2-4203-BCD5-68DF52719BA3}"/>
              </pc2:cmMkLst>
            </pc226:cmChg>
            <pc226:cmChg xmlns:pc226="http://schemas.microsoft.com/office/powerpoint/2022/06/main/command" chg="del mod">
              <pc226:chgData name="Jayne Holloway" userId="acd824e0-849b-439c-b4c6-53770188c5fe" providerId="ADAL" clId="{F7600C53-5C2F-4F7A-959C-C7CA594A41A7}" dt="2023-07-12T10:26:43.366" v="12"/>
              <pc2:cmMkLst xmlns:pc2="http://schemas.microsoft.com/office/powerpoint/2019/9/main/command">
                <pc:docMk/>
                <pc:sldMk cId="4124798667" sldId="660"/>
                <pc2:cmMk id="{2E2EB6DD-0882-4387-A39C-85E5B4D13D63}"/>
              </pc2:cmMkLst>
            </pc226:cmChg>
          </p:ext>
        </pc:extLst>
      </pc:sldChg>
      <pc:sldChg chg="delCm modCm modNotesTx">
        <pc:chgData name="Jayne Holloway" userId="acd824e0-849b-439c-b4c6-53770188c5fe" providerId="ADAL" clId="{F7600C53-5C2F-4F7A-959C-C7CA594A41A7}" dt="2023-07-12T10:30:15.557" v="69"/>
        <pc:sldMkLst>
          <pc:docMk/>
          <pc:sldMk cId="3293832240" sldId="663"/>
        </pc:sldMkLst>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F7600C53-5C2F-4F7A-959C-C7CA594A41A7}" dt="2023-07-12T10:30:15.557" v="69"/>
              <pc2:cmMkLst xmlns:pc2="http://schemas.microsoft.com/office/powerpoint/2019/9/main/command">
                <pc:docMk/>
                <pc:sldMk cId="3293832240" sldId="663"/>
                <pc2:cmMk id="{0F3B440B-46B2-44D9-9E00-DFB5C6F9B0F9}"/>
              </pc2:cmMkLst>
            </pc226:cmChg>
          </p:ext>
        </pc:extLst>
      </pc:sldChg>
      <pc:sldChg chg="modSp mod delCm modCm">
        <pc:chgData name="Jayne Holloway" userId="acd824e0-849b-439c-b4c6-53770188c5fe" providerId="ADAL" clId="{F7600C53-5C2F-4F7A-959C-C7CA594A41A7}" dt="2023-07-12T10:29:09.695" v="42" actId="179"/>
        <pc:sldMkLst>
          <pc:docMk/>
          <pc:sldMk cId="3922076765" sldId="679"/>
        </pc:sldMkLst>
        <pc:spChg chg="mod">
          <ac:chgData name="Jayne Holloway" userId="acd824e0-849b-439c-b4c6-53770188c5fe" providerId="ADAL" clId="{F7600C53-5C2F-4F7A-959C-C7CA594A41A7}" dt="2023-07-12T10:29:09.695" v="42" actId="179"/>
          <ac:spMkLst>
            <pc:docMk/>
            <pc:sldMk cId="3922076765" sldId="679"/>
            <ac:spMk id="3" creationId="{E992A3F3-D8E7-6D49-AACA-EDE230592294}"/>
          </ac:spMkLst>
        </pc:sp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F7600C53-5C2F-4F7A-959C-C7CA594A41A7}" dt="2023-07-12T10:28:23.611" v="36"/>
              <pc2:cmMkLst xmlns:pc2="http://schemas.microsoft.com/office/powerpoint/2019/9/main/command">
                <pc:docMk/>
                <pc:sldMk cId="3922076765" sldId="679"/>
                <pc2:cmMk id="{E2510118-317F-47F3-95D9-079CD0D681FC}"/>
              </pc2:cmMkLst>
            </pc226:cmChg>
          </p:ext>
        </pc:extLst>
      </pc:sldChg>
    </pc:docChg>
  </pc:docChgLst>
  <pc:docChgLst>
    <pc:chgData name="Grace Golf" userId="S::grace@colour-profiling.com::4dde5f68-09e9-4618-b964-3a36d85cd12f" providerId="AD" clId="Web-{57C97E7B-F861-D28E-1F9C-3EF025BA5311}"/>
    <pc:docChg chg="addSld delSld">
      <pc:chgData name="Grace Golf" userId="S::grace@colour-profiling.com::4dde5f68-09e9-4618-b964-3a36d85cd12f" providerId="AD" clId="Web-{57C97E7B-F861-D28E-1F9C-3EF025BA5311}" dt="2023-01-13T16:10:54.321" v="1"/>
      <pc:docMkLst>
        <pc:docMk/>
      </pc:docMkLst>
      <pc:sldChg chg="new del">
        <pc:chgData name="Grace Golf" userId="S::grace@colour-profiling.com::4dde5f68-09e9-4618-b964-3a36d85cd12f" providerId="AD" clId="Web-{57C97E7B-F861-D28E-1F9C-3EF025BA5311}" dt="2023-01-13T16:10:54.321" v="1"/>
        <pc:sldMkLst>
          <pc:docMk/>
          <pc:sldMk cId="1815883410" sldId="683"/>
        </pc:sldMkLst>
      </pc:sldChg>
    </pc:docChg>
  </pc:docChgLst>
  <pc:docChgLst>
    <pc:chgData name="Grace Golf" userId="S::grace@colour-profiling.com::4dde5f68-09e9-4618-b964-3a36d85cd12f" providerId="AD" clId="Web-{610C6771-68C6-2ED7-E14E-22FE138DD236}"/>
    <pc:docChg chg="modSld">
      <pc:chgData name="Grace Golf" userId="S::grace@colour-profiling.com::4dde5f68-09e9-4618-b964-3a36d85cd12f" providerId="AD" clId="Web-{610C6771-68C6-2ED7-E14E-22FE138DD236}" dt="2023-06-20T07:56:03.267" v="9" actId="20577"/>
      <pc:docMkLst>
        <pc:docMk/>
      </pc:docMkLst>
      <pc:sldChg chg="addSp delSp modSp">
        <pc:chgData name="Grace Golf" userId="S::grace@colour-profiling.com::4dde5f68-09e9-4618-b964-3a36d85cd12f" providerId="AD" clId="Web-{610C6771-68C6-2ED7-E14E-22FE138DD236}" dt="2023-06-20T07:56:03.267" v="9" actId="20577"/>
        <pc:sldMkLst>
          <pc:docMk/>
          <pc:sldMk cId="2499596792" sldId="644"/>
        </pc:sldMkLst>
        <pc:spChg chg="add del mod">
          <ac:chgData name="Grace Golf" userId="S::grace@colour-profiling.com::4dde5f68-09e9-4618-b964-3a36d85cd12f" providerId="AD" clId="Web-{610C6771-68C6-2ED7-E14E-22FE138DD236}" dt="2023-06-20T07:56:03.267" v="9" actId="20577"/>
          <ac:spMkLst>
            <pc:docMk/>
            <pc:sldMk cId="2499596792" sldId="644"/>
            <ac:spMk id="3" creationId="{E992A3F3-D8E7-6D49-AACA-EDE230592294}"/>
          </ac:spMkLst>
        </pc:spChg>
      </pc:sldChg>
      <pc:sldChg chg="modSp">
        <pc:chgData name="Grace Golf" userId="S::grace@colour-profiling.com::4dde5f68-09e9-4618-b964-3a36d85cd12f" providerId="AD" clId="Web-{610C6771-68C6-2ED7-E14E-22FE138DD236}" dt="2023-06-20T07:55:39.266" v="5" actId="1076"/>
        <pc:sldMkLst>
          <pc:docMk/>
          <pc:sldMk cId="1198898682" sldId="671"/>
        </pc:sldMkLst>
        <pc:spChg chg="mod">
          <ac:chgData name="Grace Golf" userId="S::grace@colour-profiling.com::4dde5f68-09e9-4618-b964-3a36d85cd12f" providerId="AD" clId="Web-{610C6771-68C6-2ED7-E14E-22FE138DD236}" dt="2023-06-20T07:55:39.266" v="5" actId="1076"/>
          <ac:spMkLst>
            <pc:docMk/>
            <pc:sldMk cId="1198898682" sldId="671"/>
            <ac:spMk id="22" creationId="{E853C807-2C81-5945-8454-CD7B52E68730}"/>
          </ac:spMkLst>
        </pc:spChg>
      </pc:sldChg>
    </pc:docChg>
  </pc:docChgLst>
  <pc:docChgLst>
    <pc:chgData name="Jayne Holloway" userId="S::jayne@colour-profiling.com::acd824e0-849b-439c-b4c6-53770188c5fe" providerId="AD" clId="Web-{52564ECE-3C38-987F-BA2F-8392297B3DFA}"/>
    <pc:docChg chg="delSld modSld">
      <pc:chgData name="Jayne Holloway" userId="S::jayne@colour-profiling.com::acd824e0-849b-439c-b4c6-53770188c5fe" providerId="AD" clId="Web-{52564ECE-3C38-987F-BA2F-8392297B3DFA}" dt="2021-09-08T15:52:16.694" v="137"/>
      <pc:docMkLst>
        <pc:docMk/>
      </pc:docMkLst>
      <pc:sldChg chg="modSp">
        <pc:chgData name="Jayne Holloway" userId="S::jayne@colour-profiling.com::acd824e0-849b-439c-b4c6-53770188c5fe" providerId="AD" clId="Web-{52564ECE-3C38-987F-BA2F-8392297B3DFA}" dt="2021-09-08T14:16:40.439" v="5" actId="20577"/>
        <pc:sldMkLst>
          <pc:docMk/>
          <pc:sldMk cId="3539193389" sldId="371"/>
        </pc:sldMkLst>
        <pc:spChg chg="mod">
          <ac:chgData name="Jayne Holloway" userId="S::jayne@colour-profiling.com::acd824e0-849b-439c-b4c6-53770188c5fe" providerId="AD" clId="Web-{52564ECE-3C38-987F-BA2F-8392297B3DFA}" dt="2021-09-08T14:16:40.439" v="5" actId="20577"/>
          <ac:spMkLst>
            <pc:docMk/>
            <pc:sldMk cId="3539193389" sldId="371"/>
            <ac:spMk id="14" creationId="{00000000-0000-0000-0000-000000000000}"/>
          </ac:spMkLst>
        </pc:spChg>
      </pc:sldChg>
      <pc:sldChg chg="addSp delSp modSp modNotes">
        <pc:chgData name="Jayne Holloway" userId="S::jayne@colour-profiling.com::acd824e0-849b-439c-b4c6-53770188c5fe" providerId="AD" clId="Web-{52564ECE-3C38-987F-BA2F-8392297B3DFA}" dt="2021-09-08T15:52:16.694" v="137"/>
        <pc:sldMkLst>
          <pc:docMk/>
          <pc:sldMk cId="1258444455" sldId="638"/>
        </pc:sldMkLst>
        <pc:picChg chg="add mod">
          <ac:chgData name="Jayne Holloway" userId="S::jayne@colour-profiling.com::acd824e0-849b-439c-b4c6-53770188c5fe" providerId="AD" clId="Web-{52564ECE-3C38-987F-BA2F-8392297B3DFA}" dt="2021-09-08T15:51:50.209" v="133" actId="1076"/>
          <ac:picMkLst>
            <pc:docMk/>
            <pc:sldMk cId="1258444455" sldId="638"/>
            <ac:picMk id="2" creationId="{BB8EFD88-9961-47CD-9BEF-D8039204B250}"/>
          </ac:picMkLst>
        </pc:picChg>
        <pc:picChg chg="del">
          <ac:chgData name="Jayne Holloway" userId="S::jayne@colour-profiling.com::acd824e0-849b-439c-b4c6-53770188c5fe" providerId="AD" clId="Web-{52564ECE-3C38-987F-BA2F-8392297B3DFA}" dt="2021-09-08T15:51:27.162" v="129"/>
          <ac:picMkLst>
            <pc:docMk/>
            <pc:sldMk cId="1258444455" sldId="638"/>
            <ac:picMk id="3" creationId="{CC6C3D93-BDE6-4677-9304-9CF1CEC83780}"/>
          </ac:picMkLst>
        </pc:picChg>
      </pc:sldChg>
      <pc:sldChg chg="modNotes">
        <pc:chgData name="Jayne Holloway" userId="S::jayne@colour-profiling.com::acd824e0-849b-439c-b4c6-53770188c5fe" providerId="AD" clId="Web-{52564ECE-3C38-987F-BA2F-8392297B3DFA}" dt="2021-09-08T14:19:38.303" v="8"/>
        <pc:sldMkLst>
          <pc:docMk/>
          <pc:sldMk cId="1005113887" sldId="642"/>
        </pc:sldMkLst>
      </pc:sldChg>
      <pc:sldChg chg="addSp delSp modSp modNotes">
        <pc:chgData name="Jayne Holloway" userId="S::jayne@colour-profiling.com::acd824e0-849b-439c-b4c6-53770188c5fe" providerId="AD" clId="Web-{52564ECE-3C38-987F-BA2F-8392297B3DFA}" dt="2021-09-08T15:43:37.836" v="105"/>
        <pc:sldMkLst>
          <pc:docMk/>
          <pc:sldMk cId="548219242" sldId="647"/>
        </pc:sldMkLst>
        <pc:spChg chg="mod">
          <ac:chgData name="Jayne Holloway" userId="S::jayne@colour-profiling.com::acd824e0-849b-439c-b4c6-53770188c5fe" providerId="AD" clId="Web-{52564ECE-3C38-987F-BA2F-8392297B3DFA}" dt="2021-09-08T15:42:06.927" v="93" actId="1076"/>
          <ac:spMkLst>
            <pc:docMk/>
            <pc:sldMk cId="548219242" sldId="647"/>
            <ac:spMk id="3" creationId="{E992A3F3-D8E7-6D49-AACA-EDE230592294}"/>
          </ac:spMkLst>
        </pc:spChg>
        <pc:picChg chg="add mod">
          <ac:chgData name="Jayne Holloway" userId="S::jayne@colour-profiling.com::acd824e0-849b-439c-b4c6-53770188c5fe" providerId="AD" clId="Web-{52564ECE-3C38-987F-BA2F-8392297B3DFA}" dt="2021-09-08T15:43:20.070" v="101" actId="1076"/>
          <ac:picMkLst>
            <pc:docMk/>
            <pc:sldMk cId="548219242" sldId="647"/>
            <ac:picMk id="2" creationId="{967AECF6-A51B-457E-86CB-228EF0DEF47C}"/>
          </ac:picMkLst>
        </pc:picChg>
        <pc:picChg chg="del mod">
          <ac:chgData name="Jayne Holloway" userId="S::jayne@colour-profiling.com::acd824e0-849b-439c-b4c6-53770188c5fe" providerId="AD" clId="Web-{52564ECE-3C38-987F-BA2F-8392297B3DFA}" dt="2021-09-08T15:42:54.725" v="96"/>
          <ac:picMkLst>
            <pc:docMk/>
            <pc:sldMk cId="548219242" sldId="647"/>
            <ac:picMk id="7" creationId="{DBBFB1E0-4B0D-3C49-9AD8-2AB6190460B2}"/>
          </ac:picMkLst>
        </pc:picChg>
      </pc:sldChg>
      <pc:sldChg chg="addSp delSp modSp">
        <pc:chgData name="Jayne Holloway" userId="S::jayne@colour-profiling.com::acd824e0-849b-439c-b4c6-53770188c5fe" providerId="AD" clId="Web-{52564ECE-3C38-987F-BA2F-8392297B3DFA}" dt="2021-09-08T14:31:14.303" v="19" actId="1076"/>
        <pc:sldMkLst>
          <pc:docMk/>
          <pc:sldMk cId="2592915043" sldId="648"/>
        </pc:sldMkLst>
        <pc:picChg chg="add mod">
          <ac:chgData name="Jayne Holloway" userId="S::jayne@colour-profiling.com::acd824e0-849b-439c-b4c6-53770188c5fe" providerId="AD" clId="Web-{52564ECE-3C38-987F-BA2F-8392297B3DFA}" dt="2021-09-08T14:31:14.303" v="19" actId="1076"/>
          <ac:picMkLst>
            <pc:docMk/>
            <pc:sldMk cId="2592915043" sldId="648"/>
            <ac:picMk id="2" creationId="{BF53B84C-7FC3-432C-94AE-BAFEA8ECCB36}"/>
          </ac:picMkLst>
        </pc:picChg>
        <pc:picChg chg="del mod">
          <ac:chgData name="Jayne Holloway" userId="S::jayne@colour-profiling.com::acd824e0-849b-439c-b4c6-53770188c5fe" providerId="AD" clId="Web-{52564ECE-3C38-987F-BA2F-8392297B3DFA}" dt="2021-09-08T14:30:31.427" v="10"/>
          <ac:picMkLst>
            <pc:docMk/>
            <pc:sldMk cId="2592915043" sldId="648"/>
            <ac:picMk id="8" creationId="{D5111540-88B9-614C-8EAD-10CC7FF73E7F}"/>
          </ac:picMkLst>
        </pc:picChg>
      </pc:sldChg>
      <pc:sldChg chg="modSp">
        <pc:chgData name="Jayne Holloway" userId="S::jayne@colour-profiling.com::acd824e0-849b-439c-b4c6-53770188c5fe" providerId="AD" clId="Web-{52564ECE-3C38-987F-BA2F-8392297B3DFA}" dt="2021-09-08T15:44:49.369" v="109" actId="20577"/>
        <pc:sldMkLst>
          <pc:docMk/>
          <pc:sldMk cId="2296405666" sldId="653"/>
        </pc:sldMkLst>
        <pc:spChg chg="mod">
          <ac:chgData name="Jayne Holloway" userId="S::jayne@colour-profiling.com::acd824e0-849b-439c-b4c6-53770188c5fe" providerId="AD" clId="Web-{52564ECE-3C38-987F-BA2F-8392297B3DFA}" dt="2021-09-08T15:44:49.369" v="109" actId="20577"/>
          <ac:spMkLst>
            <pc:docMk/>
            <pc:sldMk cId="2296405666" sldId="653"/>
            <ac:spMk id="2" creationId="{7B8C1E36-90BB-9D42-B18A-8946C55409C0}"/>
          </ac:spMkLst>
        </pc:spChg>
        <pc:spChg chg="mod">
          <ac:chgData name="Jayne Holloway" userId="S::jayne@colour-profiling.com::acd824e0-849b-439c-b4c6-53770188c5fe" providerId="AD" clId="Web-{52564ECE-3C38-987F-BA2F-8392297B3DFA}" dt="2021-09-08T15:44:29.056" v="106" actId="1076"/>
          <ac:spMkLst>
            <pc:docMk/>
            <pc:sldMk cId="2296405666" sldId="653"/>
            <ac:spMk id="3" creationId="{E992A3F3-D8E7-6D49-AACA-EDE230592294}"/>
          </ac:spMkLst>
        </pc:spChg>
        <pc:spChg chg="mod">
          <ac:chgData name="Jayne Holloway" userId="S::jayne@colour-profiling.com::acd824e0-849b-439c-b4c6-53770188c5fe" providerId="AD" clId="Web-{52564ECE-3C38-987F-BA2F-8392297B3DFA}" dt="2021-09-08T15:44:37.541" v="107" actId="1076"/>
          <ac:spMkLst>
            <pc:docMk/>
            <pc:sldMk cId="2296405666" sldId="653"/>
            <ac:spMk id="6" creationId="{56B4318F-3B7A-0542-B2BF-F7F34B4B9ED9}"/>
          </ac:spMkLst>
        </pc:spChg>
      </pc:sldChg>
      <pc:sldChg chg="modSp">
        <pc:chgData name="Jayne Holloway" userId="S::jayne@colour-profiling.com::acd824e0-849b-439c-b4c6-53770188c5fe" providerId="AD" clId="Web-{52564ECE-3C38-987F-BA2F-8392297B3DFA}" dt="2021-09-08T14:56:24.145" v="91" actId="20577"/>
        <pc:sldMkLst>
          <pc:docMk/>
          <pc:sldMk cId="11565841" sldId="654"/>
        </pc:sldMkLst>
        <pc:spChg chg="mod">
          <ac:chgData name="Jayne Holloway" userId="S::jayne@colour-profiling.com::acd824e0-849b-439c-b4c6-53770188c5fe" providerId="AD" clId="Web-{52564ECE-3C38-987F-BA2F-8392297B3DFA}" dt="2021-09-08T14:56:00.488" v="89" actId="1076"/>
          <ac:spMkLst>
            <pc:docMk/>
            <pc:sldMk cId="11565841" sldId="654"/>
            <ac:spMk id="4" creationId="{EB3311F6-DE34-F24C-A881-1D68E1A0C5BB}"/>
          </ac:spMkLst>
        </pc:spChg>
        <pc:spChg chg="mod">
          <ac:chgData name="Jayne Holloway" userId="S::jayne@colour-profiling.com::acd824e0-849b-439c-b4c6-53770188c5fe" providerId="AD" clId="Web-{52564ECE-3C38-987F-BA2F-8392297B3DFA}" dt="2021-09-08T14:56:24.145" v="91" actId="20577"/>
          <ac:spMkLst>
            <pc:docMk/>
            <pc:sldMk cId="11565841" sldId="654"/>
            <ac:spMk id="32" creationId="{6CB9CDC4-6A2E-EB43-9BB1-FC8689229B88}"/>
          </ac:spMkLst>
        </pc:spChg>
      </pc:sldChg>
      <pc:sldChg chg="modSp">
        <pc:chgData name="Jayne Holloway" userId="S::jayne@colour-profiling.com::acd824e0-849b-439c-b4c6-53770188c5fe" providerId="AD" clId="Web-{52564ECE-3C38-987F-BA2F-8392297B3DFA}" dt="2021-09-08T14:55:51.410" v="88" actId="1076"/>
        <pc:sldMkLst>
          <pc:docMk/>
          <pc:sldMk cId="3897726835" sldId="656"/>
        </pc:sldMkLst>
        <pc:spChg chg="mod">
          <ac:chgData name="Jayne Holloway" userId="S::jayne@colour-profiling.com::acd824e0-849b-439c-b4c6-53770188c5fe" providerId="AD" clId="Web-{52564ECE-3C38-987F-BA2F-8392297B3DFA}" dt="2021-09-08T14:55:51.410" v="88" actId="1076"/>
          <ac:spMkLst>
            <pc:docMk/>
            <pc:sldMk cId="3897726835" sldId="656"/>
            <ac:spMk id="11" creationId="{EB9AFC0E-4553-2C4C-986A-1ACE72A9960B}"/>
          </ac:spMkLst>
        </pc:spChg>
      </pc:sldChg>
      <pc:sldChg chg="modSp">
        <pc:chgData name="Jayne Holloway" userId="S::jayne@colour-profiling.com::acd824e0-849b-439c-b4c6-53770188c5fe" providerId="AD" clId="Web-{52564ECE-3C38-987F-BA2F-8392297B3DFA}" dt="2021-09-08T14:55:27.456" v="87" actId="1076"/>
        <pc:sldMkLst>
          <pc:docMk/>
          <pc:sldMk cId="3293832240" sldId="663"/>
        </pc:sldMkLst>
        <pc:spChg chg="mod">
          <ac:chgData name="Jayne Holloway" userId="S::jayne@colour-profiling.com::acd824e0-849b-439c-b4c6-53770188c5fe" providerId="AD" clId="Web-{52564ECE-3C38-987F-BA2F-8392297B3DFA}" dt="2021-09-08T14:55:24.019" v="86" actId="1076"/>
          <ac:spMkLst>
            <pc:docMk/>
            <pc:sldMk cId="3293832240" sldId="663"/>
            <ac:spMk id="3" creationId="{E992A3F3-D8E7-6D49-AACA-EDE230592294}"/>
          </ac:spMkLst>
        </pc:spChg>
        <pc:picChg chg="mod">
          <ac:chgData name="Jayne Holloway" userId="S::jayne@colour-profiling.com::acd824e0-849b-439c-b4c6-53770188c5fe" providerId="AD" clId="Web-{52564ECE-3C38-987F-BA2F-8392297B3DFA}" dt="2021-09-08T14:55:27.456" v="87" actId="1076"/>
          <ac:picMkLst>
            <pc:docMk/>
            <pc:sldMk cId="3293832240" sldId="663"/>
            <ac:picMk id="20" creationId="{D4373134-82F8-6C4D-B80F-C2EA12231BB8}"/>
          </ac:picMkLst>
        </pc:picChg>
      </pc:sldChg>
      <pc:sldChg chg="modSp">
        <pc:chgData name="Jayne Holloway" userId="S::jayne@colour-profiling.com::acd824e0-849b-439c-b4c6-53770188c5fe" providerId="AD" clId="Web-{52564ECE-3C38-987F-BA2F-8392297B3DFA}" dt="2021-09-08T15:45:28.386" v="112" actId="1076"/>
        <pc:sldMkLst>
          <pc:docMk/>
          <pc:sldMk cId="3504247970" sldId="665"/>
        </pc:sldMkLst>
        <pc:spChg chg="mod">
          <ac:chgData name="Jayne Holloway" userId="S::jayne@colour-profiling.com::acd824e0-849b-439c-b4c6-53770188c5fe" providerId="AD" clId="Web-{52564ECE-3C38-987F-BA2F-8392297B3DFA}" dt="2021-09-08T15:45:19.886" v="110" actId="1076"/>
          <ac:spMkLst>
            <pc:docMk/>
            <pc:sldMk cId="3504247970" sldId="665"/>
            <ac:spMk id="2" creationId="{7B8C1E36-90BB-9D42-B18A-8946C55409C0}"/>
          </ac:spMkLst>
        </pc:spChg>
        <pc:spChg chg="mod">
          <ac:chgData name="Jayne Holloway" userId="S::jayne@colour-profiling.com::acd824e0-849b-439c-b4c6-53770188c5fe" providerId="AD" clId="Web-{52564ECE-3C38-987F-BA2F-8392297B3DFA}" dt="2021-09-08T15:45:28.386" v="112" actId="1076"/>
          <ac:spMkLst>
            <pc:docMk/>
            <pc:sldMk cId="3504247970" sldId="665"/>
            <ac:spMk id="3" creationId="{E992A3F3-D8E7-6D49-AACA-EDE230592294}"/>
          </ac:spMkLst>
        </pc:spChg>
        <pc:spChg chg="mod">
          <ac:chgData name="Jayne Holloway" userId="S::jayne@colour-profiling.com::acd824e0-849b-439c-b4c6-53770188c5fe" providerId="AD" clId="Web-{52564ECE-3C38-987F-BA2F-8392297B3DFA}" dt="2021-09-08T15:45:22.886" v="111" actId="1076"/>
          <ac:spMkLst>
            <pc:docMk/>
            <pc:sldMk cId="3504247970" sldId="665"/>
            <ac:spMk id="8" creationId="{5B4B6F57-8989-F04F-A7E4-63EC4C4565DE}"/>
          </ac:spMkLst>
        </pc:spChg>
      </pc:sldChg>
      <pc:sldChg chg="addSp delSp modSp">
        <pc:chgData name="Jayne Holloway" userId="S::jayne@colour-profiling.com::acd824e0-849b-439c-b4c6-53770188c5fe" providerId="AD" clId="Web-{52564ECE-3C38-987F-BA2F-8392297B3DFA}" dt="2021-09-08T14:54:36.189" v="84" actId="20577"/>
        <pc:sldMkLst>
          <pc:docMk/>
          <pc:sldMk cId="3662838102" sldId="667"/>
        </pc:sldMkLst>
        <pc:spChg chg="mod">
          <ac:chgData name="Jayne Holloway" userId="S::jayne@colour-profiling.com::acd824e0-849b-439c-b4c6-53770188c5fe" providerId="AD" clId="Web-{52564ECE-3C38-987F-BA2F-8392297B3DFA}" dt="2021-09-08T14:34:02.635" v="28" actId="1076"/>
          <ac:spMkLst>
            <pc:docMk/>
            <pc:sldMk cId="3662838102" sldId="667"/>
            <ac:spMk id="4" creationId="{EB3311F6-DE34-F24C-A881-1D68E1A0C5BB}"/>
          </ac:spMkLst>
        </pc:spChg>
        <pc:spChg chg="mod">
          <ac:chgData name="Jayne Holloway" userId="S::jayne@colour-profiling.com::acd824e0-849b-439c-b4c6-53770188c5fe" providerId="AD" clId="Web-{52564ECE-3C38-987F-BA2F-8392297B3DFA}" dt="2021-09-08T14:54:36.189" v="84" actId="20577"/>
          <ac:spMkLst>
            <pc:docMk/>
            <pc:sldMk cId="3662838102" sldId="667"/>
            <ac:spMk id="23" creationId="{7F1206A1-9EEA-E64C-AA16-FF03E9D68212}"/>
          </ac:spMkLst>
        </pc:spChg>
        <pc:picChg chg="add mod">
          <ac:chgData name="Jayne Holloway" userId="S::jayne@colour-profiling.com::acd824e0-849b-439c-b4c6-53770188c5fe" providerId="AD" clId="Web-{52564ECE-3C38-987F-BA2F-8392297B3DFA}" dt="2021-09-08T14:54:10.548" v="76" actId="1076"/>
          <ac:picMkLst>
            <pc:docMk/>
            <pc:sldMk cId="3662838102" sldId="667"/>
            <ac:picMk id="2" creationId="{5731CFC2-E204-4B85-AC46-612B15CEB979}"/>
          </ac:picMkLst>
        </pc:picChg>
        <pc:picChg chg="del">
          <ac:chgData name="Jayne Holloway" userId="S::jayne@colour-profiling.com::acd824e0-849b-439c-b4c6-53770188c5fe" providerId="AD" clId="Web-{52564ECE-3C38-987F-BA2F-8392297B3DFA}" dt="2021-09-08T14:53:31.766" v="71"/>
          <ac:picMkLst>
            <pc:docMk/>
            <pc:sldMk cId="3662838102" sldId="667"/>
            <ac:picMk id="8" creationId="{0AB45F26-983D-8A4E-93C3-B58E466E7161}"/>
          </ac:picMkLst>
        </pc:picChg>
        <pc:picChg chg="mod">
          <ac:chgData name="Jayne Holloway" userId="S::jayne@colour-profiling.com::acd824e0-849b-439c-b4c6-53770188c5fe" providerId="AD" clId="Web-{52564ECE-3C38-987F-BA2F-8392297B3DFA}" dt="2021-09-08T14:33:56.072" v="27" actId="1076"/>
          <ac:picMkLst>
            <pc:docMk/>
            <pc:sldMk cId="3662838102" sldId="667"/>
            <ac:picMk id="11" creationId="{995692D2-EA32-1744-AE1D-8F59B10E2E0C}"/>
          </ac:picMkLst>
        </pc:picChg>
      </pc:sldChg>
      <pc:sldChg chg="modSp modNotes">
        <pc:chgData name="Jayne Holloway" userId="S::jayne@colour-profiling.com::acd824e0-849b-439c-b4c6-53770188c5fe" providerId="AD" clId="Web-{52564ECE-3C38-987F-BA2F-8392297B3DFA}" dt="2021-09-08T14:33:16.556" v="25"/>
        <pc:sldMkLst>
          <pc:docMk/>
          <pc:sldMk cId="1198898682" sldId="671"/>
        </pc:sldMkLst>
        <pc:spChg chg="mod">
          <ac:chgData name="Jayne Holloway" userId="S::jayne@colour-profiling.com::acd824e0-849b-439c-b4c6-53770188c5fe" providerId="AD" clId="Web-{52564ECE-3C38-987F-BA2F-8392297B3DFA}" dt="2021-09-08T14:32:05.851" v="20" actId="1076"/>
          <ac:spMkLst>
            <pc:docMk/>
            <pc:sldMk cId="1198898682" sldId="671"/>
            <ac:spMk id="2" creationId="{D676342C-B9A8-9C43-9698-8A835E029680}"/>
          </ac:spMkLst>
        </pc:spChg>
      </pc:sldChg>
      <pc:sldChg chg="modSp modNotes">
        <pc:chgData name="Jayne Holloway" userId="S::jayne@colour-profiling.com::acd824e0-849b-439c-b4c6-53770188c5fe" providerId="AD" clId="Web-{52564ECE-3C38-987F-BA2F-8392297B3DFA}" dt="2021-09-08T15:50:31.019" v="128"/>
        <pc:sldMkLst>
          <pc:docMk/>
          <pc:sldMk cId="324440874" sldId="675"/>
        </pc:sldMkLst>
        <pc:spChg chg="mod">
          <ac:chgData name="Jayne Holloway" userId="S::jayne@colour-profiling.com::acd824e0-849b-439c-b4c6-53770188c5fe" providerId="AD" clId="Web-{52564ECE-3C38-987F-BA2F-8392297B3DFA}" dt="2021-09-08T15:49:28.690" v="125" actId="1076"/>
          <ac:spMkLst>
            <pc:docMk/>
            <pc:sldMk cId="324440874" sldId="675"/>
            <ac:spMk id="24" creationId="{82C1A0C8-11C1-4940-A73D-3B3537091F33}"/>
          </ac:spMkLst>
        </pc:spChg>
      </pc:sldChg>
      <pc:sldChg chg="modSp del">
        <pc:chgData name="Jayne Holloway" userId="S::jayne@colour-profiling.com::acd824e0-849b-439c-b4c6-53770188c5fe" providerId="AD" clId="Web-{52564ECE-3C38-987F-BA2F-8392297B3DFA}" dt="2021-09-08T15:48:25.688" v="120"/>
        <pc:sldMkLst>
          <pc:docMk/>
          <pc:sldMk cId="4040125032" sldId="676"/>
        </pc:sldMkLst>
        <pc:spChg chg="mod">
          <ac:chgData name="Jayne Holloway" userId="S::jayne@colour-profiling.com::acd824e0-849b-439c-b4c6-53770188c5fe" providerId="AD" clId="Web-{52564ECE-3C38-987F-BA2F-8392297B3DFA}" dt="2021-09-08T15:46:35.919" v="117" actId="20577"/>
          <ac:spMkLst>
            <pc:docMk/>
            <pc:sldMk cId="4040125032" sldId="676"/>
            <ac:spMk id="14" creationId="{00000000-0000-0000-0000-000000000000}"/>
          </ac:spMkLst>
        </pc:spChg>
      </pc:sldChg>
      <pc:sldChg chg="modSp del">
        <pc:chgData name="Jayne Holloway" userId="S::jayne@colour-profiling.com::acd824e0-849b-439c-b4c6-53770188c5fe" providerId="AD" clId="Web-{52564ECE-3C38-987F-BA2F-8392297B3DFA}" dt="2021-09-08T15:48:20.453" v="119"/>
        <pc:sldMkLst>
          <pc:docMk/>
          <pc:sldMk cId="2174807789" sldId="677"/>
        </pc:sldMkLst>
        <pc:spChg chg="mod">
          <ac:chgData name="Jayne Holloway" userId="S::jayne@colour-profiling.com::acd824e0-849b-439c-b4c6-53770188c5fe" providerId="AD" clId="Web-{52564ECE-3C38-987F-BA2F-8392297B3DFA}" dt="2021-09-08T15:46:40.450" v="118" actId="1076"/>
          <ac:spMkLst>
            <pc:docMk/>
            <pc:sldMk cId="2174807789" sldId="677"/>
            <ac:spMk id="4" creationId="{EB3311F6-DE34-F24C-A881-1D68E1A0C5BB}"/>
          </ac:spMkLst>
        </pc:spChg>
      </pc:sldChg>
      <pc:sldChg chg="modSp modNotes">
        <pc:chgData name="Jayne Holloway" userId="S::jayne@colour-profiling.com::acd824e0-849b-439c-b4c6-53770188c5fe" providerId="AD" clId="Web-{52564ECE-3C38-987F-BA2F-8392297B3DFA}" dt="2021-09-08T15:49:07.814" v="124"/>
        <pc:sldMkLst>
          <pc:docMk/>
          <pc:sldMk cId="521986242" sldId="680"/>
        </pc:sldMkLst>
        <pc:spChg chg="mod">
          <ac:chgData name="Jayne Holloway" userId="S::jayne@colour-profiling.com::acd824e0-849b-439c-b4c6-53770188c5fe" providerId="AD" clId="Web-{52564ECE-3C38-987F-BA2F-8392297B3DFA}" dt="2021-09-08T15:48:57.189" v="123" actId="20577"/>
          <ac:spMkLst>
            <pc:docMk/>
            <pc:sldMk cId="521986242" sldId="680"/>
            <ac:spMk id="12" creationId="{9F86A5F6-3789-F94C-BE74-516F7CBA56FB}"/>
          </ac:spMkLst>
        </pc:spChg>
        <pc:spChg chg="mod">
          <ac:chgData name="Jayne Holloway" userId="S::jayne@colour-profiling.com::acd824e0-849b-439c-b4c6-53770188c5fe" providerId="AD" clId="Web-{52564ECE-3C38-987F-BA2F-8392297B3DFA}" dt="2021-09-08T15:48:39.813" v="122" actId="20577"/>
          <ac:spMkLst>
            <pc:docMk/>
            <pc:sldMk cId="521986242" sldId="680"/>
            <ac:spMk id="15" creationId="{B4477FA3-D1AB-4C40-B130-7BBF16A610F5}"/>
          </ac:spMkLst>
        </pc:spChg>
      </pc:sldChg>
      <pc:sldChg chg="modNotes">
        <pc:chgData name="Jayne Holloway" userId="S::jayne@colour-profiling.com::acd824e0-849b-439c-b4c6-53770188c5fe" providerId="AD" clId="Web-{52564ECE-3C38-987F-BA2F-8392297B3DFA}" dt="2021-09-08T14:54:58.487" v="85"/>
        <pc:sldMkLst>
          <pc:docMk/>
          <pc:sldMk cId="329782672" sldId="681"/>
        </pc:sldMkLst>
      </pc:sldChg>
      <pc:sldChg chg="modSp">
        <pc:chgData name="Jayne Holloway" userId="S::jayne@colour-profiling.com::acd824e0-849b-439c-b4c6-53770188c5fe" providerId="AD" clId="Web-{52564ECE-3C38-987F-BA2F-8392297B3DFA}" dt="2021-09-08T14:57:02.677" v="92" actId="1076"/>
        <pc:sldMkLst>
          <pc:docMk/>
          <pc:sldMk cId="613387152" sldId="682"/>
        </pc:sldMkLst>
        <pc:spChg chg="mod">
          <ac:chgData name="Jayne Holloway" userId="S::jayne@colour-profiling.com::acd824e0-849b-439c-b4c6-53770188c5fe" providerId="AD" clId="Web-{52564ECE-3C38-987F-BA2F-8392297B3DFA}" dt="2021-09-08T14:57:02.677" v="92" actId="1076"/>
          <ac:spMkLst>
            <pc:docMk/>
            <pc:sldMk cId="613387152" sldId="682"/>
            <ac:spMk id="4" creationId="{EB3311F6-DE34-F24C-A881-1D68E1A0C5BB}"/>
          </ac:spMkLst>
        </pc:spChg>
      </pc:sldChg>
    </pc:docChg>
  </pc:docChgLst>
  <pc:docChgLst>
    <pc:chgData name="Grace Golf" userId="S::grace@colour-profiling.com::4dde5f68-09e9-4618-b964-3a36d85cd12f" providerId="AD" clId="Web-{283391C1-844F-004D-808E-D28887159959}"/>
    <pc:docChg chg="mod modSld">
      <pc:chgData name="Grace Golf" userId="S::grace@colour-profiling.com::4dde5f68-09e9-4618-b964-3a36d85cd12f" providerId="AD" clId="Web-{283391C1-844F-004D-808E-D28887159959}" dt="2023-07-05T15:06:09.541" v="73"/>
      <pc:docMkLst>
        <pc:docMk/>
      </pc:docMkLst>
      <pc:sldChg chg="modSp">
        <pc:chgData name="Grace Golf" userId="S::grace@colour-profiling.com::4dde5f68-09e9-4618-b964-3a36d85cd12f" providerId="AD" clId="Web-{283391C1-844F-004D-808E-D28887159959}" dt="2023-07-05T13:57:39.758" v="5" actId="14100"/>
        <pc:sldMkLst>
          <pc:docMk/>
          <pc:sldMk cId="1005113887" sldId="642"/>
        </pc:sldMkLst>
        <pc:spChg chg="mod">
          <ac:chgData name="Grace Golf" userId="S::grace@colour-profiling.com::4dde5f68-09e9-4618-b964-3a36d85cd12f" providerId="AD" clId="Web-{283391C1-844F-004D-808E-D28887159959}" dt="2023-07-05T13:57:39.758" v="5" actId="14100"/>
          <ac:spMkLst>
            <pc:docMk/>
            <pc:sldMk cId="1005113887" sldId="642"/>
            <ac:spMk id="22" creationId="{5E3C11B4-188B-664E-8DE1-7D0BB9A73B0B}"/>
          </ac:spMkLst>
        </pc:spChg>
      </pc:sldChg>
      <pc:sldChg chg="addCm delCm modCm">
        <pc:chgData name="Grace Golf" userId="S::grace@colour-profiling.com::4dde5f68-09e9-4618-b964-3a36d85cd12f" providerId="AD" clId="Web-{283391C1-844F-004D-808E-D28887159959}" dt="2023-07-05T15:06:09.541" v="73"/>
        <pc:sldMkLst>
          <pc:docMk/>
          <pc:sldMk cId="2499596792" sldId="644"/>
        </pc:sldMkLst>
        <pc:extLst>
          <p:ext xmlns:p="http://schemas.openxmlformats.org/presentationml/2006/main" uri="{D6D511B9-2390-475A-947B-AFAB55BFBCF1}">
            <pc226:cmChg xmlns:pc226="http://schemas.microsoft.com/office/powerpoint/2022/06/main/command" chg="add mod">
              <pc226:chgData name="Grace Golf" userId="S::grace@colour-profiling.com::4dde5f68-09e9-4618-b964-3a36d85cd12f" providerId="AD" clId="Web-{283391C1-844F-004D-808E-D28887159959}" dt="2023-07-05T15:06:09.541" v="73"/>
              <pc2:cmMkLst xmlns:pc2="http://schemas.microsoft.com/office/powerpoint/2019/9/main/command">
                <pc:docMk/>
                <pc:sldMk cId="2499596792" sldId="644"/>
                <pc2:cmMk id="{5F52D8BA-1F88-48FE-883B-827CE4E413D7}"/>
              </pc2:cmMkLst>
            </pc226:cmChg>
            <pc226:cmChg xmlns:pc226="http://schemas.microsoft.com/office/powerpoint/2022/06/main/command" chg="add del mod">
              <pc226:chgData name="Grace Golf" userId="S::grace@colour-profiling.com::4dde5f68-09e9-4618-b964-3a36d85cd12f" providerId="AD" clId="Web-{283391C1-844F-004D-808E-D28887159959}" dt="2023-07-05T15:05:15.149" v="71"/>
              <pc2:cmMkLst xmlns:pc2="http://schemas.microsoft.com/office/powerpoint/2019/9/main/command">
                <pc:docMk/>
                <pc:sldMk cId="2499596792" sldId="644"/>
                <pc2:cmMk id="{62C54CFA-7BCF-4EF5-BDF7-FEB5180767F1}"/>
              </pc2:cmMkLst>
            </pc226:cmChg>
          </p:ext>
        </pc:extLst>
      </pc:sldChg>
      <pc:sldChg chg="modSp addCm modCm">
        <pc:chgData name="Grace Golf" userId="S::grace@colour-profiling.com::4dde5f68-09e9-4618-b964-3a36d85cd12f" providerId="AD" clId="Web-{283391C1-844F-004D-808E-D28887159959}" dt="2023-07-05T14:57:17.323" v="34" actId="20577"/>
        <pc:sldMkLst>
          <pc:docMk/>
          <pc:sldMk cId="4124798667" sldId="660"/>
        </pc:sldMkLst>
        <pc:spChg chg="mod">
          <ac:chgData name="Grace Golf" userId="S::grace@colour-profiling.com::4dde5f68-09e9-4618-b964-3a36d85cd12f" providerId="AD" clId="Web-{283391C1-844F-004D-808E-D28887159959}" dt="2023-07-05T13:53:56.919" v="1" actId="20577"/>
          <ac:spMkLst>
            <pc:docMk/>
            <pc:sldMk cId="4124798667" sldId="660"/>
            <ac:spMk id="4" creationId="{5323FFED-6210-7543-9B9C-63892E9D1470}"/>
          </ac:spMkLst>
        </pc:spChg>
        <pc:spChg chg="mod">
          <ac:chgData name="Grace Golf" userId="S::grace@colour-profiling.com::4dde5f68-09e9-4618-b964-3a36d85cd12f" providerId="AD" clId="Web-{283391C1-844F-004D-808E-D28887159959}" dt="2023-07-05T14:57:17.323" v="34" actId="20577"/>
          <ac:spMkLst>
            <pc:docMk/>
            <pc:sldMk cId="4124798667" sldId="660"/>
            <ac:spMk id="5" creationId="{540C2F52-C418-8542-85C4-838CC7624AE0}"/>
          </ac:spMkLst>
        </pc:spChg>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283391C1-844F-004D-808E-D28887159959}" dt="2023-07-05T14:56:22.650" v="24"/>
              <pc2:cmMkLst xmlns:pc2="http://schemas.microsoft.com/office/powerpoint/2019/9/main/command">
                <pc:docMk/>
                <pc:sldMk cId="4124798667" sldId="660"/>
                <pc2:cmMk id="{0CFB4D12-099A-420A-B1C9-B4354F234041}"/>
              </pc2:cmMkLst>
            </pc226:cmChg>
            <pc226:cmChg xmlns:pc226="http://schemas.microsoft.com/office/powerpoint/2022/06/main/command" chg="add mod">
              <pc226:chgData name="Grace Golf" userId="S::grace@colour-profiling.com::4dde5f68-09e9-4618-b964-3a36d85cd12f" providerId="AD" clId="Web-{283391C1-844F-004D-808E-D28887159959}" dt="2023-07-05T14:57:17.323" v="34" actId="20577"/>
              <pc2:cmMkLst xmlns:pc2="http://schemas.microsoft.com/office/powerpoint/2019/9/main/command">
                <pc:docMk/>
                <pc:sldMk cId="4124798667" sldId="660"/>
                <pc2:cmMk id="{E2841327-6F3F-47B4-A8DB-0E22F53B596A}"/>
              </pc2:cmMkLst>
            </pc226:cmChg>
            <pc226:cmChg xmlns:pc226="http://schemas.microsoft.com/office/powerpoint/2022/06/main/command" chg="add mod">
              <pc226:chgData name="Grace Golf" userId="S::grace@colour-profiling.com::4dde5f68-09e9-4618-b964-3a36d85cd12f" providerId="AD" clId="Web-{283391C1-844F-004D-808E-D28887159959}" dt="2023-07-05T14:57:17.323" v="34" actId="20577"/>
              <pc2:cmMkLst xmlns:pc2="http://schemas.microsoft.com/office/powerpoint/2019/9/main/command">
                <pc:docMk/>
                <pc:sldMk cId="4124798667" sldId="660"/>
                <pc2:cmMk id="{EE515FB8-D9A2-4203-BCD5-68DF52719BA3}"/>
              </pc2:cmMkLst>
            </pc226:cmChg>
            <pc226:cmChg xmlns:pc226="http://schemas.microsoft.com/office/powerpoint/2022/06/main/command" chg="add mod">
              <pc226:chgData name="Grace Golf" userId="S::grace@colour-profiling.com::4dde5f68-09e9-4618-b964-3a36d85cd12f" providerId="AD" clId="Web-{283391C1-844F-004D-808E-D28887159959}" dt="2023-07-05T14:57:17.323" v="34" actId="20577"/>
              <pc2:cmMkLst xmlns:pc2="http://schemas.microsoft.com/office/powerpoint/2019/9/main/command">
                <pc:docMk/>
                <pc:sldMk cId="4124798667" sldId="660"/>
                <pc2:cmMk id="{2E2EB6DD-0882-4387-A39C-85E5B4D13D63}"/>
              </pc2:cmMkLst>
            </pc226:cmChg>
          </p:ext>
        </pc:extLst>
      </pc:sldChg>
      <pc:sldChg chg="addCm">
        <pc:chgData name="Grace Golf" userId="S::grace@colour-profiling.com::4dde5f68-09e9-4618-b964-3a36d85cd12f" providerId="AD" clId="Web-{283391C1-844F-004D-808E-D28887159959}" dt="2023-07-05T15:03:18.599" v="69"/>
        <pc:sldMkLst>
          <pc:docMk/>
          <pc:sldMk cId="3293832240" sldId="663"/>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283391C1-844F-004D-808E-D28887159959}" dt="2023-07-05T15:03:18.599" v="69"/>
              <pc2:cmMkLst xmlns:pc2="http://schemas.microsoft.com/office/powerpoint/2019/9/main/command">
                <pc:docMk/>
                <pc:sldMk cId="3293832240" sldId="663"/>
                <pc2:cmMk id="{0F3B440B-46B2-44D9-9E00-DFB5C6F9B0F9}"/>
              </pc2:cmMkLst>
            </pc226:cmChg>
          </p:ext>
        </pc:extLst>
      </pc:sldChg>
      <pc:sldChg chg="modSp addCm">
        <pc:chgData name="Grace Golf" userId="S::grace@colour-profiling.com::4dde5f68-09e9-4618-b964-3a36d85cd12f" providerId="AD" clId="Web-{283391C1-844F-004D-808E-D28887159959}" dt="2023-07-05T15:01:20.689" v="68"/>
        <pc:sldMkLst>
          <pc:docMk/>
          <pc:sldMk cId="3922076765" sldId="679"/>
        </pc:sldMkLst>
        <pc:spChg chg="mod">
          <ac:chgData name="Grace Golf" userId="S::grace@colour-profiling.com::4dde5f68-09e9-4618-b964-3a36d85cd12f" providerId="AD" clId="Web-{283391C1-844F-004D-808E-D28887159959}" dt="2023-07-05T15:00:26.828" v="66" actId="20577"/>
          <ac:spMkLst>
            <pc:docMk/>
            <pc:sldMk cId="3922076765" sldId="679"/>
            <ac:spMk id="3" creationId="{E992A3F3-D8E7-6D49-AACA-EDE230592294}"/>
          </ac:spMkLst>
        </pc:spChg>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283391C1-844F-004D-808E-D28887159959}" dt="2023-07-05T15:01:20.689" v="68"/>
              <pc2:cmMkLst xmlns:pc2="http://schemas.microsoft.com/office/powerpoint/2019/9/main/command">
                <pc:docMk/>
                <pc:sldMk cId="3922076765" sldId="679"/>
                <pc2:cmMk id="{E2510118-317F-47F3-95D9-079CD0D681FC}"/>
              </pc2:cmMkLst>
            </pc226:cmChg>
          </p:ext>
        </pc:extLst>
      </pc:sldChg>
    </pc:docChg>
  </pc:docChgLst>
  <pc:docChgLst>
    <pc:chgData name="Emma Marshall" userId="a2b35d5f-839b-45d7-8609-6fea0563397b" providerId="ADAL" clId="{04E7B731-296F-42E1-BD24-1B0CA42CE3BB}"/>
    <pc:docChg chg="custSel modSld">
      <pc:chgData name="Emma Marshall" userId="a2b35d5f-839b-45d7-8609-6fea0563397b" providerId="ADAL" clId="{04E7B731-296F-42E1-BD24-1B0CA42CE3BB}" dt="2023-08-01T14:26:30.385" v="9"/>
      <pc:docMkLst>
        <pc:docMk/>
      </pc:docMkLst>
      <pc:sldChg chg="addSp delSp modSp mod">
        <pc:chgData name="Emma Marshall" userId="a2b35d5f-839b-45d7-8609-6fea0563397b" providerId="ADAL" clId="{04E7B731-296F-42E1-BD24-1B0CA42CE3BB}" dt="2023-08-01T14:26:30.385" v="9"/>
        <pc:sldMkLst>
          <pc:docMk/>
          <pc:sldMk cId="2929111742" sldId="753"/>
        </pc:sldMkLst>
        <pc:picChg chg="del">
          <ac:chgData name="Emma Marshall" userId="a2b35d5f-839b-45d7-8609-6fea0563397b" providerId="ADAL" clId="{04E7B731-296F-42E1-BD24-1B0CA42CE3BB}" dt="2023-08-01T14:22:51.593" v="0" actId="478"/>
          <ac:picMkLst>
            <pc:docMk/>
            <pc:sldMk cId="2929111742" sldId="753"/>
            <ac:picMk id="2" creationId="{148C6F5A-2506-F5C1-552E-82BD45F504C4}"/>
          </ac:picMkLst>
        </pc:picChg>
        <pc:picChg chg="add del mod">
          <ac:chgData name="Emma Marshall" userId="a2b35d5f-839b-45d7-8609-6fea0563397b" providerId="ADAL" clId="{04E7B731-296F-42E1-BD24-1B0CA42CE3BB}" dt="2023-08-01T14:26:30.183" v="8" actId="478"/>
          <ac:picMkLst>
            <pc:docMk/>
            <pc:sldMk cId="2929111742" sldId="753"/>
            <ac:picMk id="4" creationId="{E4771E86-DF52-634C-96F1-14EA54C1C988}"/>
          </ac:picMkLst>
        </pc:picChg>
        <pc:picChg chg="add mod">
          <ac:chgData name="Emma Marshall" userId="a2b35d5f-839b-45d7-8609-6fea0563397b" providerId="ADAL" clId="{04E7B731-296F-42E1-BD24-1B0CA42CE3BB}" dt="2023-08-01T14:26:30.385" v="9"/>
          <ac:picMkLst>
            <pc:docMk/>
            <pc:sldMk cId="2929111742" sldId="753"/>
            <ac:picMk id="5" creationId="{E4B6394D-6BA8-8F45-80F8-C16ECA837738}"/>
          </ac:picMkLst>
        </pc:picChg>
      </pc:sldChg>
      <pc:sldChg chg="addSp delSp modSp mod">
        <pc:chgData name="Emma Marshall" userId="a2b35d5f-839b-45d7-8609-6fea0563397b" providerId="ADAL" clId="{04E7B731-296F-42E1-BD24-1B0CA42CE3BB}" dt="2023-08-01T14:23:22.542" v="6" actId="1076"/>
        <pc:sldMkLst>
          <pc:docMk/>
          <pc:sldMk cId="667876730" sldId="754"/>
        </pc:sldMkLst>
        <pc:picChg chg="add mod">
          <ac:chgData name="Emma Marshall" userId="a2b35d5f-839b-45d7-8609-6fea0563397b" providerId="ADAL" clId="{04E7B731-296F-42E1-BD24-1B0CA42CE3BB}" dt="2023-08-01T14:23:22.542" v="6" actId="1076"/>
          <ac:picMkLst>
            <pc:docMk/>
            <pc:sldMk cId="667876730" sldId="754"/>
            <ac:picMk id="4" creationId="{E4771E86-DF52-634C-96F1-14EA54C1C988}"/>
          </ac:picMkLst>
        </pc:picChg>
        <pc:picChg chg="del">
          <ac:chgData name="Emma Marshall" userId="a2b35d5f-839b-45d7-8609-6fea0563397b" providerId="ADAL" clId="{04E7B731-296F-42E1-BD24-1B0CA42CE3BB}" dt="2023-08-01T14:23:16.070" v="4" actId="478"/>
          <ac:picMkLst>
            <pc:docMk/>
            <pc:sldMk cId="667876730" sldId="754"/>
            <ac:picMk id="5" creationId="{E22F2542-38CC-12D6-8CE9-2B90D40736B5}"/>
          </ac:picMkLst>
        </pc:picChg>
      </pc:sldChg>
    </pc:docChg>
  </pc:docChgLst>
  <pc:docChgLst>
    <pc:chgData name="Emma Marshall" userId="a2b35d5f-839b-45d7-8609-6fea0563397b" providerId="ADAL" clId="{2B7175A5-4461-4298-B4E9-D7FAFEC25F5C}"/>
    <pc:docChg chg="undo custSel addSld delSld modSld">
      <pc:chgData name="Emma Marshall" userId="a2b35d5f-839b-45d7-8609-6fea0563397b" providerId="ADAL" clId="{2B7175A5-4461-4298-B4E9-D7FAFEC25F5C}" dt="2023-06-23T12:58:37.487" v="557" actId="20577"/>
      <pc:docMkLst>
        <pc:docMk/>
      </pc:docMkLst>
      <pc:sldChg chg="addSp delSp modSp mod">
        <pc:chgData name="Emma Marshall" userId="a2b35d5f-839b-45d7-8609-6fea0563397b" providerId="ADAL" clId="{2B7175A5-4461-4298-B4E9-D7FAFEC25F5C}" dt="2023-06-20T09:59:42.403" v="351" actId="403"/>
        <pc:sldMkLst>
          <pc:docMk/>
          <pc:sldMk cId="3539193389" sldId="371"/>
        </pc:sldMkLst>
        <pc:spChg chg="mod">
          <ac:chgData name="Emma Marshall" userId="a2b35d5f-839b-45d7-8609-6fea0563397b" providerId="ADAL" clId="{2B7175A5-4461-4298-B4E9-D7FAFEC25F5C}" dt="2023-06-20T09:59:42.403" v="351" actId="403"/>
          <ac:spMkLst>
            <pc:docMk/>
            <pc:sldMk cId="3539193389" sldId="371"/>
            <ac:spMk id="5" creationId="{00000000-0000-0000-0000-000000000000}"/>
          </ac:spMkLst>
        </pc:spChg>
        <pc:spChg chg="mod">
          <ac:chgData name="Emma Marshall" userId="a2b35d5f-839b-45d7-8609-6fea0563397b" providerId="ADAL" clId="{2B7175A5-4461-4298-B4E9-D7FAFEC25F5C}" dt="2023-06-20T09:57:06.809" v="319" actId="207"/>
          <ac:spMkLst>
            <pc:docMk/>
            <pc:sldMk cId="3539193389" sldId="371"/>
            <ac:spMk id="8" creationId="{00000000-0000-0000-0000-000000000000}"/>
          </ac:spMkLst>
        </pc:spChg>
        <pc:spChg chg="mod">
          <ac:chgData name="Emma Marshall" userId="a2b35d5f-839b-45d7-8609-6fea0563397b" providerId="ADAL" clId="{2B7175A5-4461-4298-B4E9-D7FAFEC25F5C}" dt="2023-06-20T09:57:06.809" v="319" actId="207"/>
          <ac:spMkLst>
            <pc:docMk/>
            <pc:sldMk cId="3539193389" sldId="371"/>
            <ac:spMk id="14" creationId="{00000000-0000-0000-0000-000000000000}"/>
          </ac:spMkLst>
        </pc:spChg>
        <pc:spChg chg="del">
          <ac:chgData name="Emma Marshall" userId="a2b35d5f-839b-45d7-8609-6fea0563397b" providerId="ADAL" clId="{2B7175A5-4461-4298-B4E9-D7FAFEC25F5C}" dt="2023-06-20T09:28:39.782" v="164" actId="478"/>
          <ac:spMkLst>
            <pc:docMk/>
            <pc:sldMk cId="3539193389" sldId="371"/>
            <ac:spMk id="15" creationId="{FF16459B-020F-9E4E-A737-66E299C377B4}"/>
          </ac:spMkLst>
        </pc:spChg>
        <pc:spChg chg="mod">
          <ac:chgData name="Emma Marshall" userId="a2b35d5f-839b-45d7-8609-6fea0563397b" providerId="ADAL" clId="{2B7175A5-4461-4298-B4E9-D7FAFEC25F5C}" dt="2023-06-20T09:57:06.809" v="319" actId="207"/>
          <ac:spMkLst>
            <pc:docMk/>
            <pc:sldMk cId="3539193389" sldId="371"/>
            <ac:spMk id="19" creationId="{00000000-0000-0000-0000-000000000000}"/>
          </ac:spMkLst>
        </pc:spChg>
        <pc:spChg chg="mod">
          <ac:chgData name="Emma Marshall" userId="a2b35d5f-839b-45d7-8609-6fea0563397b" providerId="ADAL" clId="{2B7175A5-4461-4298-B4E9-D7FAFEC25F5C}" dt="2023-06-20T09:57:06.809" v="319" actId="207"/>
          <ac:spMkLst>
            <pc:docMk/>
            <pc:sldMk cId="3539193389" sldId="371"/>
            <ac:spMk id="30" creationId="{00000000-0000-0000-0000-000000000000}"/>
          </ac:spMkLst>
        </pc:spChg>
        <pc:spChg chg="mod">
          <ac:chgData name="Emma Marshall" userId="a2b35d5f-839b-45d7-8609-6fea0563397b" providerId="ADAL" clId="{2B7175A5-4461-4298-B4E9-D7FAFEC25F5C}" dt="2023-06-20T09:57:06.809" v="319" actId="207"/>
          <ac:spMkLst>
            <pc:docMk/>
            <pc:sldMk cId="3539193389" sldId="371"/>
            <ac:spMk id="32" creationId="{86871956-C17A-0F46-8252-A4C29685FD7A}"/>
          </ac:spMkLst>
        </pc:spChg>
        <pc:spChg chg="mod">
          <ac:chgData name="Emma Marshall" userId="a2b35d5f-839b-45d7-8609-6fea0563397b" providerId="ADAL" clId="{2B7175A5-4461-4298-B4E9-D7FAFEC25F5C}" dt="2023-06-20T09:57:06.809" v="319" actId="207"/>
          <ac:spMkLst>
            <pc:docMk/>
            <pc:sldMk cId="3539193389" sldId="371"/>
            <ac:spMk id="36" creationId="{9EA244C3-EBE5-494B-A84A-92B88D4CE7BF}"/>
          </ac:spMkLst>
        </pc:spChg>
        <pc:spChg chg="mod">
          <ac:chgData name="Emma Marshall" userId="a2b35d5f-839b-45d7-8609-6fea0563397b" providerId="ADAL" clId="{2B7175A5-4461-4298-B4E9-D7FAFEC25F5C}" dt="2023-06-20T09:57:06.809" v="319" actId="207"/>
          <ac:spMkLst>
            <pc:docMk/>
            <pc:sldMk cId="3539193389" sldId="371"/>
            <ac:spMk id="38" creationId="{C158F6C0-FB0F-974C-9F86-7DC1BE23D813}"/>
          </ac:spMkLst>
        </pc:spChg>
        <pc:spChg chg="mod">
          <ac:chgData name="Emma Marshall" userId="a2b35d5f-839b-45d7-8609-6fea0563397b" providerId="ADAL" clId="{2B7175A5-4461-4298-B4E9-D7FAFEC25F5C}" dt="2023-06-20T09:57:06.809" v="319" actId="207"/>
          <ac:spMkLst>
            <pc:docMk/>
            <pc:sldMk cId="3539193389" sldId="371"/>
            <ac:spMk id="40" creationId="{94F66662-413F-5D41-B7AC-682EB620A24C}"/>
          </ac:spMkLst>
        </pc:spChg>
        <pc:spChg chg="mod">
          <ac:chgData name="Emma Marshall" userId="a2b35d5f-839b-45d7-8609-6fea0563397b" providerId="ADAL" clId="{2B7175A5-4461-4298-B4E9-D7FAFEC25F5C}" dt="2023-06-20T09:57:06.809" v="319" actId="207"/>
          <ac:spMkLst>
            <pc:docMk/>
            <pc:sldMk cId="3539193389" sldId="371"/>
            <ac:spMk id="43" creationId="{D23B38AA-1A4D-C146-90FB-641F52034EA7}"/>
          </ac:spMkLst>
        </pc:spChg>
        <pc:spChg chg="mod">
          <ac:chgData name="Emma Marshall" userId="a2b35d5f-839b-45d7-8609-6fea0563397b" providerId="ADAL" clId="{2B7175A5-4461-4298-B4E9-D7FAFEC25F5C}" dt="2023-06-20T09:57:06.809" v="319" actId="207"/>
          <ac:spMkLst>
            <pc:docMk/>
            <pc:sldMk cId="3539193389" sldId="371"/>
            <ac:spMk id="46" creationId="{D4BDF54F-7D91-2943-A960-144348745804}"/>
          </ac:spMkLst>
        </pc:spChg>
        <pc:picChg chg="add del mod">
          <ac:chgData name="Emma Marshall" userId="a2b35d5f-839b-45d7-8609-6fea0563397b" providerId="ADAL" clId="{2B7175A5-4461-4298-B4E9-D7FAFEC25F5C}" dt="2023-06-20T09:35:39.457" v="263" actId="478"/>
          <ac:picMkLst>
            <pc:docMk/>
            <pc:sldMk cId="3539193389" sldId="371"/>
            <ac:picMk id="2" creationId="{B5CB51F4-374A-9658-4E2B-2B3FDE130791}"/>
          </ac:picMkLst>
        </pc:picChg>
        <pc:picChg chg="add del mod">
          <ac:chgData name="Emma Marshall" userId="a2b35d5f-839b-45d7-8609-6fea0563397b" providerId="ADAL" clId="{2B7175A5-4461-4298-B4E9-D7FAFEC25F5C}" dt="2023-06-20T09:35:38.793" v="262" actId="478"/>
          <ac:picMkLst>
            <pc:docMk/>
            <pc:sldMk cId="3539193389" sldId="371"/>
            <ac:picMk id="3" creationId="{58EFC80C-4B2B-5A4D-3D1A-FEDB65B7B1DE}"/>
          </ac:picMkLst>
        </pc:picChg>
        <pc:picChg chg="add mod">
          <ac:chgData name="Emma Marshall" userId="a2b35d5f-839b-45d7-8609-6fea0563397b" providerId="ADAL" clId="{2B7175A5-4461-4298-B4E9-D7FAFEC25F5C}" dt="2023-06-20T09:35:40.157" v="264"/>
          <ac:picMkLst>
            <pc:docMk/>
            <pc:sldMk cId="3539193389" sldId="371"/>
            <ac:picMk id="4" creationId="{BF5ACF73-CB0F-9311-3639-127B69214A11}"/>
          </ac:picMkLst>
        </pc:picChg>
        <pc:picChg chg="add mod">
          <ac:chgData name="Emma Marshall" userId="a2b35d5f-839b-45d7-8609-6fea0563397b" providerId="ADAL" clId="{2B7175A5-4461-4298-B4E9-D7FAFEC25F5C}" dt="2023-06-20T09:35:40.157" v="264"/>
          <ac:picMkLst>
            <pc:docMk/>
            <pc:sldMk cId="3539193389" sldId="371"/>
            <ac:picMk id="6" creationId="{C0E5E6A5-4A49-20F7-BE4A-9BE24C97FE5A}"/>
          </ac:picMkLst>
        </pc:picChg>
        <pc:picChg chg="del">
          <ac:chgData name="Emma Marshall" userId="a2b35d5f-839b-45d7-8609-6fea0563397b" providerId="ADAL" clId="{2B7175A5-4461-4298-B4E9-D7FAFEC25F5C}" dt="2023-06-20T09:28:37.118" v="162" actId="478"/>
          <ac:picMkLst>
            <pc:docMk/>
            <pc:sldMk cId="3539193389" sldId="371"/>
            <ac:picMk id="16" creationId="{17AC3087-F32A-B34F-91F8-482EE04C8C3B}"/>
          </ac:picMkLst>
        </pc:picChg>
        <pc:picChg chg="del">
          <ac:chgData name="Emma Marshall" userId="a2b35d5f-839b-45d7-8609-6fea0563397b" providerId="ADAL" clId="{2B7175A5-4461-4298-B4E9-D7FAFEC25F5C}" dt="2023-06-20T09:28:37.655" v="163" actId="478"/>
          <ac:picMkLst>
            <pc:docMk/>
            <pc:sldMk cId="3539193389" sldId="371"/>
            <ac:picMk id="24" creationId="{55A85A0F-0621-8D43-A9A2-2F102783342F}"/>
          </ac:picMkLst>
        </pc:picChg>
      </pc:sldChg>
      <pc:sldChg chg="addSp delSp modSp mod">
        <pc:chgData name="Emma Marshall" userId="a2b35d5f-839b-45d7-8609-6fea0563397b" providerId="ADAL" clId="{2B7175A5-4461-4298-B4E9-D7FAFEC25F5C}" dt="2023-06-20T09:59:30.793" v="350" actId="1076"/>
        <pc:sldMkLst>
          <pc:docMk/>
          <pc:sldMk cId="182378725" sldId="581"/>
        </pc:sldMkLst>
        <pc:spChg chg="mod">
          <ac:chgData name="Emma Marshall" userId="a2b35d5f-839b-45d7-8609-6fea0563397b" providerId="ADAL" clId="{2B7175A5-4461-4298-B4E9-D7FAFEC25F5C}" dt="2023-06-20T09:59:30.793" v="350" actId="1076"/>
          <ac:spMkLst>
            <pc:docMk/>
            <pc:sldMk cId="182378725" sldId="581"/>
            <ac:spMk id="3" creationId="{E992A3F3-D8E7-6D49-AACA-EDE230592294}"/>
          </ac:spMkLst>
        </pc:spChg>
        <pc:spChg chg="mod">
          <ac:chgData name="Emma Marshall" userId="a2b35d5f-839b-45d7-8609-6fea0563397b" providerId="ADAL" clId="{2B7175A5-4461-4298-B4E9-D7FAFEC25F5C}" dt="2023-06-20T09:59:14.648" v="344" actId="1076"/>
          <ac:spMkLst>
            <pc:docMk/>
            <pc:sldMk cId="182378725" sldId="581"/>
            <ac:spMk id="9" creationId="{9F1F08A3-EC29-7542-AB8F-B49F059A954A}"/>
          </ac:spMkLst>
        </pc:spChg>
        <pc:spChg chg="del">
          <ac:chgData name="Emma Marshall" userId="a2b35d5f-839b-45d7-8609-6fea0563397b" providerId="ADAL" clId="{2B7175A5-4461-4298-B4E9-D7FAFEC25F5C}" dt="2023-06-20T09:28:44.111" v="168" actId="478"/>
          <ac:spMkLst>
            <pc:docMk/>
            <pc:sldMk cId="182378725" sldId="581"/>
            <ac:spMk id="10" creationId="{44E1A285-D23A-8643-9782-45859A744392}"/>
          </ac:spMkLst>
        </pc:spChg>
        <pc:picChg chg="add del mod">
          <ac:chgData name="Emma Marshall" userId="a2b35d5f-839b-45d7-8609-6fea0563397b" providerId="ADAL" clId="{2B7175A5-4461-4298-B4E9-D7FAFEC25F5C}" dt="2023-06-20T09:35:34.993" v="260" actId="478"/>
          <ac:picMkLst>
            <pc:docMk/>
            <pc:sldMk cId="182378725" sldId="581"/>
            <ac:picMk id="2" creationId="{267C2FB6-6A15-5BBD-9D1E-28331F6EA439}"/>
          </ac:picMkLst>
        </pc:picChg>
        <pc:picChg chg="add del mod">
          <ac:chgData name="Emma Marshall" userId="a2b35d5f-839b-45d7-8609-6fea0563397b" providerId="ADAL" clId="{2B7175A5-4461-4298-B4E9-D7FAFEC25F5C}" dt="2023-06-20T09:35:34.209" v="259" actId="478"/>
          <ac:picMkLst>
            <pc:docMk/>
            <pc:sldMk cId="182378725" sldId="581"/>
            <ac:picMk id="4" creationId="{7306E908-7884-5774-5257-AB9C8CAC2D81}"/>
          </ac:picMkLst>
        </pc:picChg>
        <pc:picChg chg="add mod">
          <ac:chgData name="Emma Marshall" userId="a2b35d5f-839b-45d7-8609-6fea0563397b" providerId="ADAL" clId="{2B7175A5-4461-4298-B4E9-D7FAFEC25F5C}" dt="2023-06-20T09:57:00.317" v="318" actId="207"/>
          <ac:picMkLst>
            <pc:docMk/>
            <pc:sldMk cId="182378725" sldId="581"/>
            <ac:picMk id="5" creationId="{C64E3E87-8F1A-BD8A-D6E6-A7419E3E9663}"/>
          </ac:picMkLst>
        </pc:picChg>
        <pc:picChg chg="del">
          <ac:chgData name="Emma Marshall" userId="a2b35d5f-839b-45d7-8609-6fea0563397b" providerId="ADAL" clId="{2B7175A5-4461-4298-B4E9-D7FAFEC25F5C}" dt="2023-06-20T09:31:04.783" v="225" actId="478"/>
          <ac:picMkLst>
            <pc:docMk/>
            <pc:sldMk cId="182378725" sldId="581"/>
            <ac:picMk id="6" creationId="{BE6E837A-E523-CF45-9169-5512C37E7693}"/>
          </ac:picMkLst>
        </pc:picChg>
        <pc:picChg chg="del">
          <ac:chgData name="Emma Marshall" userId="a2b35d5f-839b-45d7-8609-6fea0563397b" providerId="ADAL" clId="{2B7175A5-4461-4298-B4E9-D7FAFEC25F5C}" dt="2023-06-20T09:28:43.038" v="167" actId="478"/>
          <ac:picMkLst>
            <pc:docMk/>
            <pc:sldMk cId="182378725" sldId="581"/>
            <ac:picMk id="7" creationId="{5497685E-5387-FC4E-B3D5-8769ED5F29B8}"/>
          </ac:picMkLst>
        </pc:picChg>
        <pc:picChg chg="add mod">
          <ac:chgData name="Emma Marshall" userId="a2b35d5f-839b-45d7-8609-6fea0563397b" providerId="ADAL" clId="{2B7175A5-4461-4298-B4E9-D7FAFEC25F5C}" dt="2023-06-20T09:57:00.317" v="318" actId="207"/>
          <ac:picMkLst>
            <pc:docMk/>
            <pc:sldMk cId="182378725" sldId="581"/>
            <ac:picMk id="8" creationId="{DC5D20E8-1C4F-936B-F5C7-312F1C0E12F7}"/>
          </ac:picMkLst>
        </pc:picChg>
        <pc:picChg chg="del">
          <ac:chgData name="Emma Marshall" userId="a2b35d5f-839b-45d7-8609-6fea0563397b" providerId="ADAL" clId="{2B7175A5-4461-4298-B4E9-D7FAFEC25F5C}" dt="2023-06-20T09:28:42.735" v="166" actId="478"/>
          <ac:picMkLst>
            <pc:docMk/>
            <pc:sldMk cId="182378725" sldId="581"/>
            <ac:picMk id="11" creationId="{05D1C78E-72FF-304B-97B7-1B777C21205C}"/>
          </ac:picMkLst>
        </pc:picChg>
      </pc:sldChg>
      <pc:sldChg chg="delSp del mod">
        <pc:chgData name="Emma Marshall" userId="a2b35d5f-839b-45d7-8609-6fea0563397b" providerId="ADAL" clId="{2B7175A5-4461-4298-B4E9-D7FAFEC25F5C}" dt="2023-06-20T09:30:49.693" v="223" actId="47"/>
        <pc:sldMkLst>
          <pc:docMk/>
          <pc:sldMk cId="3301908370" sldId="610"/>
        </pc:sldMkLst>
        <pc:picChg chg="del">
          <ac:chgData name="Emma Marshall" userId="a2b35d5f-839b-45d7-8609-6fea0563397b" providerId="ADAL" clId="{2B7175A5-4461-4298-B4E9-D7FAFEC25F5C}" dt="2023-06-20T09:30:11.551" v="221" actId="478"/>
          <ac:picMkLst>
            <pc:docMk/>
            <pc:sldMk cId="3301908370" sldId="610"/>
            <ac:picMk id="12" creationId="{A2FE34D9-A2AA-B641-96AC-F97E8CFB349D}"/>
          </ac:picMkLst>
        </pc:picChg>
        <pc:picChg chg="del">
          <ac:chgData name="Emma Marshall" userId="a2b35d5f-839b-45d7-8609-6fea0563397b" providerId="ADAL" clId="{2B7175A5-4461-4298-B4E9-D7FAFEC25F5C}" dt="2023-06-20T09:30:10.799" v="220" actId="478"/>
          <ac:picMkLst>
            <pc:docMk/>
            <pc:sldMk cId="3301908370" sldId="610"/>
            <ac:picMk id="17" creationId="{6F9A3335-C529-A549-A2BD-52EF28E3F466}"/>
          </ac:picMkLst>
        </pc:picChg>
        <pc:picChg chg="del">
          <ac:chgData name="Emma Marshall" userId="a2b35d5f-839b-45d7-8609-6fea0563397b" providerId="ADAL" clId="{2B7175A5-4461-4298-B4E9-D7FAFEC25F5C}" dt="2023-06-20T09:30:10.486" v="219" actId="478"/>
          <ac:picMkLst>
            <pc:docMk/>
            <pc:sldMk cId="3301908370" sldId="610"/>
            <ac:picMk id="26" creationId="{511215D7-0DCE-E843-8491-67CC45971DAC}"/>
          </ac:picMkLst>
        </pc:picChg>
      </pc:sldChg>
      <pc:sldChg chg="addSp delSp modSp mod">
        <pc:chgData name="Emma Marshall" userId="a2b35d5f-839b-45d7-8609-6fea0563397b" providerId="ADAL" clId="{2B7175A5-4461-4298-B4E9-D7FAFEC25F5C}" dt="2023-06-23T12:46:22.266" v="555" actId="478"/>
        <pc:sldMkLst>
          <pc:docMk/>
          <pc:sldMk cId="2557649422" sldId="615"/>
        </pc:sldMkLst>
        <pc:spChg chg="mod">
          <ac:chgData name="Emma Marshall" userId="a2b35d5f-839b-45d7-8609-6fea0563397b" providerId="ADAL" clId="{2B7175A5-4461-4298-B4E9-D7FAFEC25F5C}" dt="2023-06-20T10:13:09.767" v="538" actId="207"/>
          <ac:spMkLst>
            <pc:docMk/>
            <pc:sldMk cId="2557649422" sldId="615"/>
            <ac:spMk id="2" creationId="{933B3D97-8044-1346-995A-88CE8E945D4B}"/>
          </ac:spMkLst>
        </pc:spChg>
        <pc:spChg chg="mod">
          <ac:chgData name="Emma Marshall" userId="a2b35d5f-839b-45d7-8609-6fea0563397b" providerId="ADAL" clId="{2B7175A5-4461-4298-B4E9-D7FAFEC25F5C}" dt="2023-06-20T10:13:22.068" v="542" actId="1076"/>
          <ac:spMkLst>
            <pc:docMk/>
            <pc:sldMk cId="2557649422" sldId="615"/>
            <ac:spMk id="4" creationId="{5323FFED-6210-7543-9B9C-63892E9D1470}"/>
          </ac:spMkLst>
        </pc:spChg>
        <pc:spChg chg="mod">
          <ac:chgData name="Emma Marshall" userId="a2b35d5f-839b-45d7-8609-6fea0563397b" providerId="ADAL" clId="{2B7175A5-4461-4298-B4E9-D7FAFEC25F5C}" dt="2023-06-20T10:13:12.927" v="539" actId="1076"/>
          <ac:spMkLst>
            <pc:docMk/>
            <pc:sldMk cId="2557649422" sldId="615"/>
            <ac:spMk id="5" creationId="{540C2F52-C418-8542-85C4-838CC7624AE0}"/>
          </ac:spMkLst>
        </pc:spChg>
        <pc:spChg chg="del">
          <ac:chgData name="Emma Marshall" userId="a2b35d5f-839b-45d7-8609-6fea0563397b" providerId="ADAL" clId="{2B7175A5-4461-4298-B4E9-D7FAFEC25F5C}" dt="2023-06-20T09:28:51.349" v="170" actId="478"/>
          <ac:spMkLst>
            <pc:docMk/>
            <pc:sldMk cId="2557649422" sldId="615"/>
            <ac:spMk id="6" creationId="{C562F5E6-463D-B847-B7B6-844D51D8DD1B}"/>
          </ac:spMkLst>
        </pc:spChg>
        <pc:picChg chg="add del mod">
          <ac:chgData name="Emma Marshall" userId="a2b35d5f-839b-45d7-8609-6fea0563397b" providerId="ADAL" clId="{2B7175A5-4461-4298-B4E9-D7FAFEC25F5C}" dt="2023-06-20T09:35:28.145" v="257" actId="478"/>
          <ac:picMkLst>
            <pc:docMk/>
            <pc:sldMk cId="2557649422" sldId="615"/>
            <ac:picMk id="3" creationId="{A626EC0C-F009-1DC5-F978-7A4882524198}"/>
          </ac:picMkLst>
        </pc:picChg>
        <pc:picChg chg="add del mod">
          <ac:chgData name="Emma Marshall" userId="a2b35d5f-839b-45d7-8609-6fea0563397b" providerId="ADAL" clId="{2B7175A5-4461-4298-B4E9-D7FAFEC25F5C}" dt="2023-06-20T09:35:26.824" v="256" actId="478"/>
          <ac:picMkLst>
            <pc:docMk/>
            <pc:sldMk cId="2557649422" sldId="615"/>
            <ac:picMk id="7" creationId="{CD17CBA1-BA19-DBFB-21FD-9B00B87AF320}"/>
          </ac:picMkLst>
        </pc:picChg>
        <pc:picChg chg="add del mod">
          <ac:chgData name="Emma Marshall" userId="a2b35d5f-839b-45d7-8609-6fea0563397b" providerId="ADAL" clId="{2B7175A5-4461-4298-B4E9-D7FAFEC25F5C}" dt="2023-06-23T12:46:22.266" v="555" actId="478"/>
          <ac:picMkLst>
            <pc:docMk/>
            <pc:sldMk cId="2557649422" sldId="615"/>
            <ac:picMk id="8" creationId="{A3C06207-C05A-8495-0964-CEA4FBEA23B4}"/>
          </ac:picMkLst>
        </pc:picChg>
        <pc:picChg chg="add del mod">
          <ac:chgData name="Emma Marshall" userId="a2b35d5f-839b-45d7-8609-6fea0563397b" providerId="ADAL" clId="{2B7175A5-4461-4298-B4E9-D7FAFEC25F5C}" dt="2023-06-23T12:46:21.433" v="554" actId="478"/>
          <ac:picMkLst>
            <pc:docMk/>
            <pc:sldMk cId="2557649422" sldId="615"/>
            <ac:picMk id="9" creationId="{3A1575BF-E445-FABE-A946-FC1A23E63349}"/>
          </ac:picMkLst>
        </pc:picChg>
      </pc:sldChg>
      <pc:sldChg chg="addSp delSp modSp mod">
        <pc:chgData name="Emma Marshall" userId="a2b35d5f-839b-45d7-8609-6fea0563397b" providerId="ADAL" clId="{2B7175A5-4461-4298-B4E9-D7FAFEC25F5C}" dt="2023-06-20T10:12:51.222" v="536" actId="1076"/>
        <pc:sldMkLst>
          <pc:docMk/>
          <pc:sldMk cId="47794785" sldId="630"/>
        </pc:sldMkLst>
        <pc:spChg chg="mod">
          <ac:chgData name="Emma Marshall" userId="a2b35d5f-839b-45d7-8609-6fea0563397b" providerId="ADAL" clId="{2B7175A5-4461-4298-B4E9-D7FAFEC25F5C}" dt="2023-06-20T10:12:51.222" v="536" actId="1076"/>
          <ac:spMkLst>
            <pc:docMk/>
            <pc:sldMk cId="47794785" sldId="630"/>
            <ac:spMk id="2" creationId="{C2E9CFB3-EAE4-4743-B236-6852F854CE36}"/>
          </ac:spMkLst>
        </pc:spChg>
        <pc:spChg chg="del">
          <ac:chgData name="Emma Marshall" userId="a2b35d5f-839b-45d7-8609-6fea0563397b" providerId="ADAL" clId="{2B7175A5-4461-4298-B4E9-D7FAFEC25F5C}" dt="2023-06-20T09:30:07.727" v="217" actId="478"/>
          <ac:spMkLst>
            <pc:docMk/>
            <pc:sldMk cId="47794785" sldId="630"/>
            <ac:spMk id="10" creationId="{3789E863-E7AB-3247-B904-7E4AE98372FB}"/>
          </ac:spMkLst>
        </pc:spChg>
        <pc:spChg chg="mod">
          <ac:chgData name="Emma Marshall" userId="a2b35d5f-839b-45d7-8609-6fea0563397b" providerId="ADAL" clId="{2B7175A5-4461-4298-B4E9-D7FAFEC25F5C}" dt="2023-06-20T10:12:16.750" v="532" actId="1076"/>
          <ac:spMkLst>
            <pc:docMk/>
            <pc:sldMk cId="47794785" sldId="630"/>
            <ac:spMk id="12" creationId="{E9F0F3CD-BC5E-CA4B-8E15-8B81B4C813B9}"/>
          </ac:spMkLst>
        </pc:spChg>
        <pc:spChg chg="mod">
          <ac:chgData name="Emma Marshall" userId="a2b35d5f-839b-45d7-8609-6fea0563397b" providerId="ADAL" clId="{2B7175A5-4461-4298-B4E9-D7FAFEC25F5C}" dt="2023-06-20T10:12:28.752" v="534" actId="20577"/>
          <ac:spMkLst>
            <pc:docMk/>
            <pc:sldMk cId="47794785" sldId="630"/>
            <ac:spMk id="17" creationId="{F2467BE8-1381-4CDC-A957-C28A30F96C33}"/>
          </ac:spMkLst>
        </pc:spChg>
        <pc:spChg chg="mod">
          <ac:chgData name="Emma Marshall" userId="a2b35d5f-839b-45d7-8609-6fea0563397b" providerId="ADAL" clId="{2B7175A5-4461-4298-B4E9-D7FAFEC25F5C}" dt="2023-06-20T10:12:11.133" v="530" actId="1076"/>
          <ac:spMkLst>
            <pc:docMk/>
            <pc:sldMk cId="47794785" sldId="630"/>
            <ac:spMk id="24" creationId="{82C1A0C8-11C1-4940-A73D-3B3537091F33}"/>
          </ac:spMkLst>
        </pc:spChg>
        <pc:picChg chg="add mod">
          <ac:chgData name="Emma Marshall" userId="a2b35d5f-839b-45d7-8609-6fea0563397b" providerId="ADAL" clId="{2B7175A5-4461-4298-B4E9-D7FAFEC25F5C}" dt="2023-06-20T09:30:08.514" v="218"/>
          <ac:picMkLst>
            <pc:docMk/>
            <pc:sldMk cId="47794785" sldId="630"/>
            <ac:picMk id="3" creationId="{6814119E-9690-71A6-DAD1-2318BBA423FE}"/>
          </ac:picMkLst>
        </pc:picChg>
        <pc:picChg chg="add del mod">
          <ac:chgData name="Emma Marshall" userId="a2b35d5f-839b-45d7-8609-6fea0563397b" providerId="ADAL" clId="{2B7175A5-4461-4298-B4E9-D7FAFEC25F5C}" dt="2023-06-20T09:36:53.002" v="309" actId="478"/>
          <ac:picMkLst>
            <pc:docMk/>
            <pc:sldMk cId="47794785" sldId="630"/>
            <ac:picMk id="4" creationId="{83CC34C5-63CE-CB5E-122D-1D6BA2B5742E}"/>
          </ac:picMkLst>
        </pc:picChg>
        <pc:picChg chg="add mod">
          <ac:chgData name="Emma Marshall" userId="a2b35d5f-839b-45d7-8609-6fea0563397b" providerId="ADAL" clId="{2B7175A5-4461-4298-B4E9-D7FAFEC25F5C}" dt="2023-06-20T09:36:53.102" v="310"/>
          <ac:picMkLst>
            <pc:docMk/>
            <pc:sldMk cId="47794785" sldId="630"/>
            <ac:picMk id="5" creationId="{B617F49C-E80B-6FD8-7065-D084FBB78A27}"/>
          </ac:picMkLst>
        </pc:picChg>
        <pc:picChg chg="del">
          <ac:chgData name="Emma Marshall" userId="a2b35d5f-839b-45d7-8609-6fea0563397b" providerId="ADAL" clId="{2B7175A5-4461-4298-B4E9-D7FAFEC25F5C}" dt="2023-06-20T09:30:06.471" v="216" actId="478"/>
          <ac:picMkLst>
            <pc:docMk/>
            <pc:sldMk cId="47794785" sldId="630"/>
            <ac:picMk id="9" creationId="{DE3B75B8-7079-8444-8941-5B99AAFD4009}"/>
          </ac:picMkLst>
        </pc:picChg>
        <pc:picChg chg="del">
          <ac:chgData name="Emma Marshall" userId="a2b35d5f-839b-45d7-8609-6fea0563397b" providerId="ADAL" clId="{2B7175A5-4461-4298-B4E9-D7FAFEC25F5C}" dt="2023-06-20T09:30:06.134" v="215" actId="478"/>
          <ac:picMkLst>
            <pc:docMk/>
            <pc:sldMk cId="47794785" sldId="630"/>
            <ac:picMk id="11" creationId="{0917AB68-050E-6B48-9E0A-0683BFA2C0DC}"/>
          </ac:picMkLst>
        </pc:picChg>
      </pc:sldChg>
      <pc:sldChg chg="addSp delSp modSp mod">
        <pc:chgData name="Emma Marshall" userId="a2b35d5f-839b-45d7-8609-6fea0563397b" providerId="ADAL" clId="{2B7175A5-4461-4298-B4E9-D7FAFEC25F5C}" dt="2023-06-20T10:12:02.709" v="527" actId="1076"/>
        <pc:sldMkLst>
          <pc:docMk/>
          <pc:sldMk cId="1258444455" sldId="638"/>
        </pc:sldMkLst>
        <pc:spChg chg="del">
          <ac:chgData name="Emma Marshall" userId="a2b35d5f-839b-45d7-8609-6fea0563397b" providerId="ADAL" clId="{2B7175A5-4461-4298-B4E9-D7FAFEC25F5C}" dt="2023-06-20T09:30:03.103" v="213" actId="478"/>
          <ac:spMkLst>
            <pc:docMk/>
            <pc:sldMk cId="1258444455" sldId="638"/>
            <ac:spMk id="7" creationId="{24FD749C-3C9C-C046-9459-8A983E9BC22C}"/>
          </ac:spMkLst>
        </pc:spChg>
        <pc:spChg chg="mod">
          <ac:chgData name="Emma Marshall" userId="a2b35d5f-839b-45d7-8609-6fea0563397b" providerId="ADAL" clId="{2B7175A5-4461-4298-B4E9-D7FAFEC25F5C}" dt="2023-06-20T10:12:02.709" v="527" actId="1076"/>
          <ac:spMkLst>
            <pc:docMk/>
            <pc:sldMk cId="1258444455" sldId="638"/>
            <ac:spMk id="17" creationId="{F2467BE8-1381-4CDC-A957-C28A30F96C33}"/>
          </ac:spMkLst>
        </pc:spChg>
        <pc:spChg chg="mod">
          <ac:chgData name="Emma Marshall" userId="a2b35d5f-839b-45d7-8609-6fea0563397b" providerId="ADAL" clId="{2B7175A5-4461-4298-B4E9-D7FAFEC25F5C}" dt="2023-06-20T10:11:57.303" v="526" actId="122"/>
          <ac:spMkLst>
            <pc:docMk/>
            <pc:sldMk cId="1258444455" sldId="638"/>
            <ac:spMk id="24" creationId="{82C1A0C8-11C1-4940-A73D-3B3537091F33}"/>
          </ac:spMkLst>
        </pc:spChg>
        <pc:picChg chg="add mod">
          <ac:chgData name="Emma Marshall" userId="a2b35d5f-839b-45d7-8609-6fea0563397b" providerId="ADAL" clId="{2B7175A5-4461-4298-B4E9-D7FAFEC25F5C}" dt="2023-06-20T09:30:03.750" v="214"/>
          <ac:picMkLst>
            <pc:docMk/>
            <pc:sldMk cId="1258444455" sldId="638"/>
            <ac:picMk id="3" creationId="{9E194FBE-A99B-1B15-D4B1-2C846FF56EA8}"/>
          </ac:picMkLst>
        </pc:picChg>
        <pc:picChg chg="add del mod">
          <ac:chgData name="Emma Marshall" userId="a2b35d5f-839b-45d7-8609-6fea0563397b" providerId="ADAL" clId="{2B7175A5-4461-4298-B4E9-D7FAFEC25F5C}" dt="2023-06-20T09:36:50.617" v="307" actId="478"/>
          <ac:picMkLst>
            <pc:docMk/>
            <pc:sldMk cId="1258444455" sldId="638"/>
            <ac:picMk id="4" creationId="{786E5E1A-3D30-FE01-5C82-079E58EB88B9}"/>
          </ac:picMkLst>
        </pc:picChg>
        <pc:picChg chg="add mod">
          <ac:chgData name="Emma Marshall" userId="a2b35d5f-839b-45d7-8609-6fea0563397b" providerId="ADAL" clId="{2B7175A5-4461-4298-B4E9-D7FAFEC25F5C}" dt="2023-06-20T09:36:50.732" v="308"/>
          <ac:picMkLst>
            <pc:docMk/>
            <pc:sldMk cId="1258444455" sldId="638"/>
            <ac:picMk id="5" creationId="{5D683967-66BE-7069-20DE-ECC334E03BB2}"/>
          </ac:picMkLst>
        </pc:picChg>
        <pc:picChg chg="del">
          <ac:chgData name="Emma Marshall" userId="a2b35d5f-839b-45d7-8609-6fea0563397b" providerId="ADAL" clId="{2B7175A5-4461-4298-B4E9-D7FAFEC25F5C}" dt="2023-06-20T09:30:01.303" v="211" actId="478"/>
          <ac:picMkLst>
            <pc:docMk/>
            <pc:sldMk cId="1258444455" sldId="638"/>
            <ac:picMk id="9" creationId="{D753C591-D51F-6342-A658-E4832E70E344}"/>
          </ac:picMkLst>
        </pc:picChg>
        <pc:picChg chg="del">
          <ac:chgData name="Emma Marshall" userId="a2b35d5f-839b-45d7-8609-6fea0563397b" providerId="ADAL" clId="{2B7175A5-4461-4298-B4E9-D7FAFEC25F5C}" dt="2023-06-20T09:30:01.622" v="212" actId="478"/>
          <ac:picMkLst>
            <pc:docMk/>
            <pc:sldMk cId="1258444455" sldId="638"/>
            <ac:picMk id="11" creationId="{842B3262-3224-C54A-9208-B71E25D90595}"/>
          </ac:picMkLst>
        </pc:picChg>
      </pc:sldChg>
      <pc:sldChg chg="addSp delSp modSp mod">
        <pc:chgData name="Emma Marshall" userId="a2b35d5f-839b-45d7-8609-6fea0563397b" providerId="ADAL" clId="{2B7175A5-4461-4298-B4E9-D7FAFEC25F5C}" dt="2023-06-20T09:59:53.513" v="353" actId="1076"/>
        <pc:sldMkLst>
          <pc:docMk/>
          <pc:sldMk cId="1005113887" sldId="642"/>
        </pc:sldMkLst>
        <pc:spChg chg="mod">
          <ac:chgData name="Emma Marshall" userId="a2b35d5f-839b-45d7-8609-6fea0563397b" providerId="ADAL" clId="{2B7175A5-4461-4298-B4E9-D7FAFEC25F5C}" dt="2023-06-20T09:59:53.513" v="353" actId="1076"/>
          <ac:spMkLst>
            <pc:docMk/>
            <pc:sldMk cId="1005113887" sldId="642"/>
            <ac:spMk id="3" creationId="{E992A3F3-D8E7-6D49-AACA-EDE230592294}"/>
          </ac:spMkLst>
        </pc:spChg>
        <pc:spChg chg="mod">
          <ac:chgData name="Emma Marshall" userId="a2b35d5f-839b-45d7-8609-6fea0563397b" providerId="ADAL" clId="{2B7175A5-4461-4298-B4E9-D7FAFEC25F5C}" dt="2023-06-20T09:57:09.543" v="320" actId="207"/>
          <ac:spMkLst>
            <pc:docMk/>
            <pc:sldMk cId="1005113887" sldId="642"/>
            <ac:spMk id="5" creationId="{06AF6253-0911-7B4F-8AC8-B6B2DD315092}"/>
          </ac:spMkLst>
        </pc:spChg>
        <pc:spChg chg="mod">
          <ac:chgData name="Emma Marshall" userId="a2b35d5f-839b-45d7-8609-6fea0563397b" providerId="ADAL" clId="{2B7175A5-4461-4298-B4E9-D7FAFEC25F5C}" dt="2023-06-20T09:57:09.543" v="320" actId="207"/>
          <ac:spMkLst>
            <pc:docMk/>
            <pc:sldMk cId="1005113887" sldId="642"/>
            <ac:spMk id="12" creationId="{CAE062E4-E075-1B48-AF0D-C588995A9BE3}"/>
          </ac:spMkLst>
        </pc:spChg>
        <pc:spChg chg="mod">
          <ac:chgData name="Emma Marshall" userId="a2b35d5f-839b-45d7-8609-6fea0563397b" providerId="ADAL" clId="{2B7175A5-4461-4298-B4E9-D7FAFEC25F5C}" dt="2023-06-20T09:57:09.543" v="320" actId="207"/>
          <ac:spMkLst>
            <pc:docMk/>
            <pc:sldMk cId="1005113887" sldId="642"/>
            <ac:spMk id="15" creationId="{0B96CC7A-3358-5C48-8D96-3034D5D2BE31}"/>
          </ac:spMkLst>
        </pc:spChg>
        <pc:spChg chg="mod">
          <ac:chgData name="Emma Marshall" userId="a2b35d5f-839b-45d7-8609-6fea0563397b" providerId="ADAL" clId="{2B7175A5-4461-4298-B4E9-D7FAFEC25F5C}" dt="2023-06-20T09:57:09.543" v="320" actId="207"/>
          <ac:spMkLst>
            <pc:docMk/>
            <pc:sldMk cId="1005113887" sldId="642"/>
            <ac:spMk id="17" creationId="{0172F6CF-A5FE-CE45-ABC9-D2C3FF407D93}"/>
          </ac:spMkLst>
        </pc:spChg>
        <pc:spChg chg="mod">
          <ac:chgData name="Emma Marshall" userId="a2b35d5f-839b-45d7-8609-6fea0563397b" providerId="ADAL" clId="{2B7175A5-4461-4298-B4E9-D7FAFEC25F5C}" dt="2023-06-20T09:57:09.543" v="320" actId="207"/>
          <ac:spMkLst>
            <pc:docMk/>
            <pc:sldMk cId="1005113887" sldId="642"/>
            <ac:spMk id="18" creationId="{E0CC6CE4-B844-4C4C-B337-B48111BD6025}"/>
          </ac:spMkLst>
        </pc:spChg>
        <pc:spChg chg="mod">
          <ac:chgData name="Emma Marshall" userId="a2b35d5f-839b-45d7-8609-6fea0563397b" providerId="ADAL" clId="{2B7175A5-4461-4298-B4E9-D7FAFEC25F5C}" dt="2023-06-20T09:57:09.543" v="320" actId="207"/>
          <ac:spMkLst>
            <pc:docMk/>
            <pc:sldMk cId="1005113887" sldId="642"/>
            <ac:spMk id="19" creationId="{94B63E01-9FCA-7247-A337-8F5E2040ADC3}"/>
          </ac:spMkLst>
        </pc:spChg>
        <pc:spChg chg="mod">
          <ac:chgData name="Emma Marshall" userId="a2b35d5f-839b-45d7-8609-6fea0563397b" providerId="ADAL" clId="{2B7175A5-4461-4298-B4E9-D7FAFEC25F5C}" dt="2023-06-20T09:32:09.808" v="239" actId="404"/>
          <ac:spMkLst>
            <pc:docMk/>
            <pc:sldMk cId="1005113887" sldId="642"/>
            <ac:spMk id="20" creationId="{38E84243-D7FF-7140-AA1C-235E60623323}"/>
          </ac:spMkLst>
        </pc:spChg>
        <pc:spChg chg="mod">
          <ac:chgData name="Emma Marshall" userId="a2b35d5f-839b-45d7-8609-6fea0563397b" providerId="ADAL" clId="{2B7175A5-4461-4298-B4E9-D7FAFEC25F5C}" dt="2023-06-20T09:32:09.808" v="239" actId="404"/>
          <ac:spMkLst>
            <pc:docMk/>
            <pc:sldMk cId="1005113887" sldId="642"/>
            <ac:spMk id="21" creationId="{B39A86F1-E257-7C48-95F0-1EDF3B15B280}"/>
          </ac:spMkLst>
        </pc:spChg>
        <pc:spChg chg="mod">
          <ac:chgData name="Emma Marshall" userId="a2b35d5f-839b-45d7-8609-6fea0563397b" providerId="ADAL" clId="{2B7175A5-4461-4298-B4E9-D7FAFEC25F5C}" dt="2023-06-20T09:32:09.808" v="239" actId="404"/>
          <ac:spMkLst>
            <pc:docMk/>
            <pc:sldMk cId="1005113887" sldId="642"/>
            <ac:spMk id="22" creationId="{5E3C11B4-188B-664E-8DE1-7D0BB9A73B0B}"/>
          </ac:spMkLst>
        </pc:spChg>
        <pc:spChg chg="del">
          <ac:chgData name="Emma Marshall" userId="a2b35d5f-839b-45d7-8609-6fea0563397b" providerId="ADAL" clId="{2B7175A5-4461-4298-B4E9-D7FAFEC25F5C}" dt="2023-06-20T09:28:33.510" v="160" actId="478"/>
          <ac:spMkLst>
            <pc:docMk/>
            <pc:sldMk cId="1005113887" sldId="642"/>
            <ac:spMk id="24" creationId="{162D68E1-352C-D449-8F28-BC899FC02C30}"/>
          </ac:spMkLst>
        </pc:spChg>
        <pc:grpChg chg="mod">
          <ac:chgData name="Emma Marshall" userId="a2b35d5f-839b-45d7-8609-6fea0563397b" providerId="ADAL" clId="{2B7175A5-4461-4298-B4E9-D7FAFEC25F5C}" dt="2023-06-20T09:57:09.543" v="320" actId="207"/>
          <ac:grpSpMkLst>
            <pc:docMk/>
            <pc:sldMk cId="1005113887" sldId="642"/>
            <ac:grpSpMk id="23" creationId="{36D9BD30-3510-F344-BA09-C879CCF48CC6}"/>
          </ac:grpSpMkLst>
        </pc:grpChg>
        <pc:picChg chg="add del mod">
          <ac:chgData name="Emma Marshall" userId="a2b35d5f-839b-45d7-8609-6fea0563397b" providerId="ADAL" clId="{2B7175A5-4461-4298-B4E9-D7FAFEC25F5C}" dt="2023-06-20T09:35:42.793" v="266" actId="478"/>
          <ac:picMkLst>
            <pc:docMk/>
            <pc:sldMk cId="1005113887" sldId="642"/>
            <ac:picMk id="2" creationId="{7E28E1E4-BF77-7712-6521-DCFF41252BB3}"/>
          </ac:picMkLst>
        </pc:picChg>
        <pc:picChg chg="add del mod">
          <ac:chgData name="Emma Marshall" userId="a2b35d5f-839b-45d7-8609-6fea0563397b" providerId="ADAL" clId="{2B7175A5-4461-4298-B4E9-D7FAFEC25F5C}" dt="2023-06-20T09:35:41.985" v="265" actId="478"/>
          <ac:picMkLst>
            <pc:docMk/>
            <pc:sldMk cId="1005113887" sldId="642"/>
            <ac:picMk id="4" creationId="{57187133-7C84-4067-A7A3-DAC30DE956D8}"/>
          </ac:picMkLst>
        </pc:picChg>
        <pc:picChg chg="add mod">
          <ac:chgData name="Emma Marshall" userId="a2b35d5f-839b-45d7-8609-6fea0563397b" providerId="ADAL" clId="{2B7175A5-4461-4298-B4E9-D7FAFEC25F5C}" dt="2023-06-20T09:57:09.543" v="320" actId="207"/>
          <ac:picMkLst>
            <pc:docMk/>
            <pc:sldMk cId="1005113887" sldId="642"/>
            <ac:picMk id="7" creationId="{C0CB05E2-464C-088A-20A0-98C54FFF9628}"/>
          </ac:picMkLst>
        </pc:picChg>
        <pc:picChg chg="mod">
          <ac:chgData name="Emma Marshall" userId="a2b35d5f-839b-45d7-8609-6fea0563397b" providerId="ADAL" clId="{2B7175A5-4461-4298-B4E9-D7FAFEC25F5C}" dt="2023-06-20T09:57:09.543" v="320" actId="207"/>
          <ac:picMkLst>
            <pc:docMk/>
            <pc:sldMk cId="1005113887" sldId="642"/>
            <ac:picMk id="8" creationId="{4BC599CC-6F3A-1F43-A971-61CDB53C5EF2}"/>
          </ac:picMkLst>
        </pc:picChg>
        <pc:picChg chg="mod">
          <ac:chgData name="Emma Marshall" userId="a2b35d5f-839b-45d7-8609-6fea0563397b" providerId="ADAL" clId="{2B7175A5-4461-4298-B4E9-D7FAFEC25F5C}" dt="2023-06-20T09:57:09.543" v="320" actId="207"/>
          <ac:picMkLst>
            <pc:docMk/>
            <pc:sldMk cId="1005113887" sldId="642"/>
            <ac:picMk id="9" creationId="{AD17E408-A3C6-0D48-AE42-DE90439BB178}"/>
          </ac:picMkLst>
        </pc:picChg>
        <pc:picChg chg="mod">
          <ac:chgData name="Emma Marshall" userId="a2b35d5f-839b-45d7-8609-6fea0563397b" providerId="ADAL" clId="{2B7175A5-4461-4298-B4E9-D7FAFEC25F5C}" dt="2023-06-20T09:57:09.543" v="320" actId="207"/>
          <ac:picMkLst>
            <pc:docMk/>
            <pc:sldMk cId="1005113887" sldId="642"/>
            <ac:picMk id="10" creationId="{42AB714F-E178-D942-8383-11FF5B778BDC}"/>
          </ac:picMkLst>
        </pc:picChg>
        <pc:picChg chg="mod">
          <ac:chgData name="Emma Marshall" userId="a2b35d5f-839b-45d7-8609-6fea0563397b" providerId="ADAL" clId="{2B7175A5-4461-4298-B4E9-D7FAFEC25F5C}" dt="2023-06-20T09:57:09.543" v="320" actId="207"/>
          <ac:picMkLst>
            <pc:docMk/>
            <pc:sldMk cId="1005113887" sldId="642"/>
            <ac:picMk id="11" creationId="{9795429C-4FC8-274B-A9C6-7750B6C2514D}"/>
          </ac:picMkLst>
        </pc:picChg>
        <pc:picChg chg="add mod">
          <ac:chgData name="Emma Marshall" userId="a2b35d5f-839b-45d7-8609-6fea0563397b" providerId="ADAL" clId="{2B7175A5-4461-4298-B4E9-D7FAFEC25F5C}" dt="2023-06-20T09:57:09.543" v="320" actId="207"/>
          <ac:picMkLst>
            <pc:docMk/>
            <pc:sldMk cId="1005113887" sldId="642"/>
            <ac:picMk id="13" creationId="{7A2F2655-B009-EE98-8FC5-941FB216505B}"/>
          </ac:picMkLst>
        </pc:picChg>
        <pc:picChg chg="del">
          <ac:chgData name="Emma Marshall" userId="a2b35d5f-839b-45d7-8609-6fea0563397b" providerId="ADAL" clId="{2B7175A5-4461-4298-B4E9-D7FAFEC25F5C}" dt="2023-06-20T09:28:31.366" v="159" actId="478"/>
          <ac:picMkLst>
            <pc:docMk/>
            <pc:sldMk cId="1005113887" sldId="642"/>
            <ac:picMk id="14" creationId="{579EE3CE-0FE8-4840-ABCB-6674569E35F1}"/>
          </ac:picMkLst>
        </pc:picChg>
        <pc:picChg chg="del">
          <ac:chgData name="Emma Marshall" userId="a2b35d5f-839b-45d7-8609-6fea0563397b" providerId="ADAL" clId="{2B7175A5-4461-4298-B4E9-D7FAFEC25F5C}" dt="2023-06-20T09:28:31.047" v="158" actId="478"/>
          <ac:picMkLst>
            <pc:docMk/>
            <pc:sldMk cId="1005113887" sldId="642"/>
            <ac:picMk id="25" creationId="{930B00B2-B427-BD44-B7B5-51ECA221249B}"/>
          </ac:picMkLst>
        </pc:picChg>
        <pc:cxnChg chg="mod">
          <ac:chgData name="Emma Marshall" userId="a2b35d5f-839b-45d7-8609-6fea0563397b" providerId="ADAL" clId="{2B7175A5-4461-4298-B4E9-D7FAFEC25F5C}" dt="2023-06-20T09:32:09.808" v="239" actId="404"/>
          <ac:cxnSpMkLst>
            <pc:docMk/>
            <pc:sldMk cId="1005113887" sldId="642"/>
            <ac:cxnSpMk id="6" creationId="{9CB3929E-60E8-E144-A288-180CA611A4D1}"/>
          </ac:cxnSpMkLst>
        </pc:cxnChg>
      </pc:sldChg>
      <pc:sldChg chg="addSp delSp modSp mod">
        <pc:chgData name="Emma Marshall" userId="a2b35d5f-839b-45d7-8609-6fea0563397b" providerId="ADAL" clId="{2B7175A5-4461-4298-B4E9-D7FAFEC25F5C}" dt="2023-06-20T10:00:16.352" v="358" actId="1076"/>
        <pc:sldMkLst>
          <pc:docMk/>
          <pc:sldMk cId="2499596792" sldId="644"/>
        </pc:sldMkLst>
        <pc:spChg chg="mod">
          <ac:chgData name="Emma Marshall" userId="a2b35d5f-839b-45d7-8609-6fea0563397b" providerId="ADAL" clId="{2B7175A5-4461-4298-B4E9-D7FAFEC25F5C}" dt="2023-06-20T10:00:16.352" v="358" actId="1076"/>
          <ac:spMkLst>
            <pc:docMk/>
            <pc:sldMk cId="2499596792" sldId="644"/>
            <ac:spMk id="3" creationId="{E992A3F3-D8E7-6D49-AACA-EDE230592294}"/>
          </ac:spMkLst>
        </pc:spChg>
        <pc:spChg chg="del">
          <ac:chgData name="Emma Marshall" userId="a2b35d5f-839b-45d7-8609-6fea0563397b" providerId="ADAL" clId="{2B7175A5-4461-4298-B4E9-D7FAFEC25F5C}" dt="2023-06-20T09:28:02.206" v="156" actId="478"/>
          <ac:spMkLst>
            <pc:docMk/>
            <pc:sldMk cId="2499596792" sldId="644"/>
            <ac:spMk id="5" creationId="{FADE3B72-19D6-6448-9B7E-0C07D2915241}"/>
          </ac:spMkLst>
        </pc:spChg>
        <pc:picChg chg="add del mod">
          <ac:chgData name="Emma Marshall" userId="a2b35d5f-839b-45d7-8609-6fea0563397b" providerId="ADAL" clId="{2B7175A5-4461-4298-B4E9-D7FAFEC25F5C}" dt="2023-06-20T09:35:46.361" v="269" actId="478"/>
          <ac:picMkLst>
            <pc:docMk/>
            <pc:sldMk cId="2499596792" sldId="644"/>
            <ac:picMk id="2" creationId="{61BC431C-8C0F-8D4A-3A57-CB2EC1AEDD9E}"/>
          </ac:picMkLst>
        </pc:picChg>
        <pc:picChg chg="add del mod">
          <ac:chgData name="Emma Marshall" userId="a2b35d5f-839b-45d7-8609-6fea0563397b" providerId="ADAL" clId="{2B7175A5-4461-4298-B4E9-D7FAFEC25F5C}" dt="2023-06-20T09:35:45.722" v="268" actId="478"/>
          <ac:picMkLst>
            <pc:docMk/>
            <pc:sldMk cId="2499596792" sldId="644"/>
            <ac:picMk id="4" creationId="{5564DEB8-2AA3-2C29-29FF-86A3581A4C5E}"/>
          </ac:picMkLst>
        </pc:picChg>
        <pc:picChg chg="del">
          <ac:chgData name="Emma Marshall" userId="a2b35d5f-839b-45d7-8609-6fea0563397b" providerId="ADAL" clId="{2B7175A5-4461-4298-B4E9-D7FAFEC25F5C}" dt="2023-06-20T09:28:00.270" v="155" actId="478"/>
          <ac:picMkLst>
            <pc:docMk/>
            <pc:sldMk cId="2499596792" sldId="644"/>
            <ac:picMk id="6" creationId="{EDEE1696-F63A-D248-9A20-6BADD87F83E7}"/>
          </ac:picMkLst>
        </pc:picChg>
        <pc:picChg chg="del">
          <ac:chgData name="Emma Marshall" userId="a2b35d5f-839b-45d7-8609-6fea0563397b" providerId="ADAL" clId="{2B7175A5-4461-4298-B4E9-D7FAFEC25F5C}" dt="2023-06-20T09:27:59.870" v="154" actId="478"/>
          <ac:picMkLst>
            <pc:docMk/>
            <pc:sldMk cId="2499596792" sldId="644"/>
            <ac:picMk id="7" creationId="{86C6ACA2-A9A3-FF41-81CF-A7ED228FB038}"/>
          </ac:picMkLst>
        </pc:picChg>
        <pc:picChg chg="add mod">
          <ac:chgData name="Emma Marshall" userId="a2b35d5f-839b-45d7-8609-6fea0563397b" providerId="ADAL" clId="{2B7175A5-4461-4298-B4E9-D7FAFEC25F5C}" dt="2023-06-20T09:35:47.016" v="270"/>
          <ac:picMkLst>
            <pc:docMk/>
            <pc:sldMk cId="2499596792" sldId="644"/>
            <ac:picMk id="8" creationId="{2900A6F6-D94C-F3EA-D2BA-ED4FADDE6CA0}"/>
          </ac:picMkLst>
        </pc:picChg>
        <pc:picChg chg="add mod">
          <ac:chgData name="Emma Marshall" userId="a2b35d5f-839b-45d7-8609-6fea0563397b" providerId="ADAL" clId="{2B7175A5-4461-4298-B4E9-D7FAFEC25F5C}" dt="2023-06-20T09:35:47.016" v="270"/>
          <ac:picMkLst>
            <pc:docMk/>
            <pc:sldMk cId="2499596792" sldId="644"/>
            <ac:picMk id="9" creationId="{D7D96581-0F4E-36B2-13B0-BF1AC233481B}"/>
          </ac:picMkLst>
        </pc:picChg>
      </pc:sldChg>
      <pc:sldChg chg="addSp delSp modSp mod">
        <pc:chgData name="Emma Marshall" userId="a2b35d5f-839b-45d7-8609-6fea0563397b" providerId="ADAL" clId="{2B7175A5-4461-4298-B4E9-D7FAFEC25F5C}" dt="2023-06-20T10:01:33.052" v="378" actId="122"/>
        <pc:sldMkLst>
          <pc:docMk/>
          <pc:sldMk cId="1915065126" sldId="645"/>
        </pc:sldMkLst>
        <pc:spChg chg="mod">
          <ac:chgData name="Emma Marshall" userId="a2b35d5f-839b-45d7-8609-6fea0563397b" providerId="ADAL" clId="{2B7175A5-4461-4298-B4E9-D7FAFEC25F5C}" dt="2023-06-20T10:01:33.052" v="378" actId="122"/>
          <ac:spMkLst>
            <pc:docMk/>
            <pc:sldMk cId="1915065126" sldId="645"/>
            <ac:spMk id="3" creationId="{E992A3F3-D8E7-6D49-AACA-EDE230592294}"/>
          </ac:spMkLst>
        </pc:spChg>
        <pc:spChg chg="del">
          <ac:chgData name="Emma Marshall" userId="a2b35d5f-839b-45d7-8609-6fea0563397b" providerId="ADAL" clId="{2B7175A5-4461-4298-B4E9-D7FAFEC25F5C}" dt="2023-06-20T09:27:51.285" v="148" actId="478"/>
          <ac:spMkLst>
            <pc:docMk/>
            <pc:sldMk cId="1915065126" sldId="645"/>
            <ac:spMk id="6" creationId="{2326E5FB-8594-D344-84E0-E1D7B376F9F1}"/>
          </ac:spMkLst>
        </pc:spChg>
        <pc:spChg chg="mod">
          <ac:chgData name="Emma Marshall" userId="a2b35d5f-839b-45d7-8609-6fea0563397b" providerId="ADAL" clId="{2B7175A5-4461-4298-B4E9-D7FAFEC25F5C}" dt="2023-06-20T10:01:25.601" v="376" actId="1076"/>
          <ac:spMkLst>
            <pc:docMk/>
            <pc:sldMk cId="1915065126" sldId="645"/>
            <ac:spMk id="8" creationId="{585F9FA6-3124-4592-AAAA-F5A3ADBBA109}"/>
          </ac:spMkLst>
        </pc:spChg>
        <pc:picChg chg="add del mod">
          <ac:chgData name="Emma Marshall" userId="a2b35d5f-839b-45d7-8609-6fea0563397b" providerId="ADAL" clId="{2B7175A5-4461-4298-B4E9-D7FAFEC25F5C}" dt="2023-06-20T09:36:02.185" v="275" actId="478"/>
          <ac:picMkLst>
            <pc:docMk/>
            <pc:sldMk cId="1915065126" sldId="645"/>
            <ac:picMk id="2" creationId="{84C57F8B-6E7D-4E77-485E-FA3F321C5803}"/>
          </ac:picMkLst>
        </pc:picChg>
        <pc:picChg chg="add del mod">
          <ac:chgData name="Emma Marshall" userId="a2b35d5f-839b-45d7-8609-6fea0563397b" providerId="ADAL" clId="{2B7175A5-4461-4298-B4E9-D7FAFEC25F5C}" dt="2023-06-20T09:36:00.305" v="274" actId="478"/>
          <ac:picMkLst>
            <pc:docMk/>
            <pc:sldMk cId="1915065126" sldId="645"/>
            <ac:picMk id="4" creationId="{DDD99189-8756-4F69-BF20-CED52178CE47}"/>
          </ac:picMkLst>
        </pc:picChg>
        <pc:picChg chg="add mod">
          <ac:chgData name="Emma Marshall" userId="a2b35d5f-839b-45d7-8609-6fea0563397b" providerId="ADAL" clId="{2B7175A5-4461-4298-B4E9-D7FAFEC25F5C}" dt="2023-06-20T09:36:02.949" v="276"/>
          <ac:picMkLst>
            <pc:docMk/>
            <pc:sldMk cId="1915065126" sldId="645"/>
            <ac:picMk id="5" creationId="{34672B28-D5EF-C7F7-3063-B1366A6A5575}"/>
          </ac:picMkLst>
        </pc:picChg>
        <pc:picChg chg="del">
          <ac:chgData name="Emma Marshall" userId="a2b35d5f-839b-45d7-8609-6fea0563397b" providerId="ADAL" clId="{2B7175A5-4461-4298-B4E9-D7FAFEC25F5C}" dt="2023-06-20T09:27:50.166" v="147" actId="478"/>
          <ac:picMkLst>
            <pc:docMk/>
            <pc:sldMk cId="1915065126" sldId="645"/>
            <ac:picMk id="7" creationId="{9108DF4B-0B99-5145-A9B7-1992777C8F5A}"/>
          </ac:picMkLst>
        </pc:picChg>
        <pc:picChg chg="del">
          <ac:chgData name="Emma Marshall" userId="a2b35d5f-839b-45d7-8609-6fea0563397b" providerId="ADAL" clId="{2B7175A5-4461-4298-B4E9-D7FAFEC25F5C}" dt="2023-06-20T09:27:49.854" v="146" actId="478"/>
          <ac:picMkLst>
            <pc:docMk/>
            <pc:sldMk cId="1915065126" sldId="645"/>
            <ac:picMk id="9" creationId="{D1FFF9FB-573A-5945-A1E0-D9BB423222E2}"/>
          </ac:picMkLst>
        </pc:picChg>
        <pc:picChg chg="add mod">
          <ac:chgData name="Emma Marshall" userId="a2b35d5f-839b-45d7-8609-6fea0563397b" providerId="ADAL" clId="{2B7175A5-4461-4298-B4E9-D7FAFEC25F5C}" dt="2023-06-20T09:36:02.949" v="276"/>
          <ac:picMkLst>
            <pc:docMk/>
            <pc:sldMk cId="1915065126" sldId="645"/>
            <ac:picMk id="10" creationId="{3D9A6254-A9DB-2824-1976-E31C22B68C08}"/>
          </ac:picMkLst>
        </pc:picChg>
      </pc:sldChg>
      <pc:sldChg chg="addSp delSp modSp mod">
        <pc:chgData name="Emma Marshall" userId="a2b35d5f-839b-45d7-8609-6fea0563397b" providerId="ADAL" clId="{2B7175A5-4461-4298-B4E9-D7FAFEC25F5C}" dt="2023-06-20T10:09:06.121" v="483" actId="20577"/>
        <pc:sldMkLst>
          <pc:docMk/>
          <pc:sldMk cId="548219242" sldId="647"/>
        </pc:sldMkLst>
        <pc:spChg chg="mod">
          <ac:chgData name="Emma Marshall" userId="a2b35d5f-839b-45d7-8609-6fea0563397b" providerId="ADAL" clId="{2B7175A5-4461-4298-B4E9-D7FAFEC25F5C}" dt="2023-06-20T10:05:50.552" v="443" actId="404"/>
          <ac:spMkLst>
            <pc:docMk/>
            <pc:sldMk cId="548219242" sldId="647"/>
            <ac:spMk id="3" creationId="{E992A3F3-D8E7-6D49-AACA-EDE230592294}"/>
          </ac:spMkLst>
        </pc:spChg>
        <pc:spChg chg="mod">
          <ac:chgData name="Emma Marshall" userId="a2b35d5f-839b-45d7-8609-6fea0563397b" providerId="ADAL" clId="{2B7175A5-4461-4298-B4E9-D7FAFEC25F5C}" dt="2023-06-20T10:09:06.121" v="483" actId="20577"/>
          <ac:spMkLst>
            <pc:docMk/>
            <pc:sldMk cId="548219242" sldId="647"/>
            <ac:spMk id="6" creationId="{3CE37A1D-D9EC-DE46-805D-08D6EDBD940F}"/>
          </ac:spMkLst>
        </pc:spChg>
        <pc:spChg chg="del">
          <ac:chgData name="Emma Marshall" userId="a2b35d5f-839b-45d7-8609-6fea0563397b" providerId="ADAL" clId="{2B7175A5-4461-4298-B4E9-D7FAFEC25F5C}" dt="2023-06-20T09:29:37.502" v="190" actId="478"/>
          <ac:spMkLst>
            <pc:docMk/>
            <pc:sldMk cId="548219242" sldId="647"/>
            <ac:spMk id="9" creationId="{743E8034-5B29-A340-9DA3-EB065714CA3D}"/>
          </ac:spMkLst>
        </pc:spChg>
        <pc:picChg chg="add mod">
          <ac:chgData name="Emma Marshall" userId="a2b35d5f-839b-45d7-8609-6fea0563397b" providerId="ADAL" clId="{2B7175A5-4461-4298-B4E9-D7FAFEC25F5C}" dt="2023-06-20T09:29:38.145" v="191"/>
          <ac:picMkLst>
            <pc:docMk/>
            <pc:sldMk cId="548219242" sldId="647"/>
            <ac:picMk id="4" creationId="{A1B85AE6-BC59-8442-20E4-D1B2B36AB31E}"/>
          </ac:picMkLst>
        </pc:picChg>
        <pc:picChg chg="add del mod">
          <ac:chgData name="Emma Marshall" userId="a2b35d5f-839b-45d7-8609-6fea0563397b" providerId="ADAL" clId="{2B7175A5-4461-4298-B4E9-D7FAFEC25F5C}" dt="2023-06-20T09:36:37.672" v="297" actId="478"/>
          <ac:picMkLst>
            <pc:docMk/>
            <pc:sldMk cId="548219242" sldId="647"/>
            <ac:picMk id="5" creationId="{79872FDE-7F03-9622-03BA-88AD6FF7CB27}"/>
          </ac:picMkLst>
        </pc:picChg>
        <pc:picChg chg="add mod">
          <ac:chgData name="Emma Marshall" userId="a2b35d5f-839b-45d7-8609-6fea0563397b" providerId="ADAL" clId="{2B7175A5-4461-4298-B4E9-D7FAFEC25F5C}" dt="2023-06-20T09:36:37.791" v="298"/>
          <ac:picMkLst>
            <pc:docMk/>
            <pc:sldMk cId="548219242" sldId="647"/>
            <ac:picMk id="7" creationId="{89C331E4-4328-327A-0B0C-71D193E92C8A}"/>
          </ac:picMkLst>
        </pc:picChg>
        <pc:picChg chg="del">
          <ac:chgData name="Emma Marshall" userId="a2b35d5f-839b-45d7-8609-6fea0563397b" providerId="ADAL" clId="{2B7175A5-4461-4298-B4E9-D7FAFEC25F5C}" dt="2023-06-20T09:29:36.664" v="189" actId="478"/>
          <ac:picMkLst>
            <pc:docMk/>
            <pc:sldMk cId="548219242" sldId="647"/>
            <ac:picMk id="8" creationId="{306F3640-869C-F044-9FF7-05EFA20BD01C}"/>
          </ac:picMkLst>
        </pc:picChg>
        <pc:picChg chg="del">
          <ac:chgData name="Emma Marshall" userId="a2b35d5f-839b-45d7-8609-6fea0563397b" providerId="ADAL" clId="{2B7175A5-4461-4298-B4E9-D7FAFEC25F5C}" dt="2023-06-20T09:29:36.320" v="188" actId="478"/>
          <ac:picMkLst>
            <pc:docMk/>
            <pc:sldMk cId="548219242" sldId="647"/>
            <ac:picMk id="10" creationId="{80763045-D76D-D243-9D9C-79A0CC34B09C}"/>
          </ac:picMkLst>
        </pc:picChg>
      </pc:sldChg>
      <pc:sldChg chg="addSp delSp modSp mod">
        <pc:chgData name="Emma Marshall" userId="a2b35d5f-839b-45d7-8609-6fea0563397b" providerId="ADAL" clId="{2B7175A5-4461-4298-B4E9-D7FAFEC25F5C}" dt="2023-06-20T10:04:05.778" v="418" actId="1076"/>
        <pc:sldMkLst>
          <pc:docMk/>
          <pc:sldMk cId="2592915043" sldId="648"/>
        </pc:sldMkLst>
        <pc:spChg chg="mod">
          <ac:chgData name="Emma Marshall" userId="a2b35d5f-839b-45d7-8609-6fea0563397b" providerId="ADAL" clId="{2B7175A5-4461-4298-B4E9-D7FAFEC25F5C}" dt="2023-06-20T10:04:04.162" v="417" actId="1076"/>
          <ac:spMkLst>
            <pc:docMk/>
            <pc:sldMk cId="2592915043" sldId="648"/>
            <ac:spMk id="3" creationId="{E992A3F3-D8E7-6D49-AACA-EDE230592294}"/>
          </ac:spMkLst>
        </pc:spChg>
        <pc:spChg chg="mod">
          <ac:chgData name="Emma Marshall" userId="a2b35d5f-839b-45d7-8609-6fea0563397b" providerId="ADAL" clId="{2B7175A5-4461-4298-B4E9-D7FAFEC25F5C}" dt="2023-06-20T10:02:55.549" v="398" actId="120"/>
          <ac:spMkLst>
            <pc:docMk/>
            <pc:sldMk cId="2592915043" sldId="648"/>
            <ac:spMk id="7" creationId="{784BD2F7-75D5-7B4A-91C7-4EC19D7289D3}"/>
          </ac:spMkLst>
        </pc:spChg>
        <pc:spChg chg="del">
          <ac:chgData name="Emma Marshall" userId="a2b35d5f-839b-45d7-8609-6fea0563397b" providerId="ADAL" clId="{2B7175A5-4461-4298-B4E9-D7FAFEC25F5C}" dt="2023-06-20T09:27:46.878" v="144" actId="478"/>
          <ac:spMkLst>
            <pc:docMk/>
            <pc:sldMk cId="2592915043" sldId="648"/>
            <ac:spMk id="10" creationId="{7B4C0C2C-4065-8847-82EF-EA8779F30F5D}"/>
          </ac:spMkLst>
        </pc:spChg>
        <pc:picChg chg="mod">
          <ac:chgData name="Emma Marshall" userId="a2b35d5f-839b-45d7-8609-6fea0563397b" providerId="ADAL" clId="{2B7175A5-4461-4298-B4E9-D7FAFEC25F5C}" dt="2023-06-20T10:04:05.778" v="418" actId="1076"/>
          <ac:picMkLst>
            <pc:docMk/>
            <pc:sldMk cId="2592915043" sldId="648"/>
            <ac:picMk id="2" creationId="{BF53B84C-7FC3-432C-94AE-BAFEA8ECCB36}"/>
          </ac:picMkLst>
        </pc:picChg>
        <pc:picChg chg="add mod">
          <ac:chgData name="Emma Marshall" userId="a2b35d5f-839b-45d7-8609-6fea0563397b" providerId="ADAL" clId="{2B7175A5-4461-4298-B4E9-D7FAFEC25F5C}" dt="2023-06-20T09:27:47.594" v="145"/>
          <ac:picMkLst>
            <pc:docMk/>
            <pc:sldMk cId="2592915043" sldId="648"/>
            <ac:picMk id="4" creationId="{CC9BD7D3-B673-2EF4-15FB-B1BBBDD4DBD9}"/>
          </ac:picMkLst>
        </pc:picChg>
        <pc:picChg chg="add del mod">
          <ac:chgData name="Emma Marshall" userId="a2b35d5f-839b-45d7-8609-6fea0563397b" providerId="ADAL" clId="{2B7175A5-4461-4298-B4E9-D7FAFEC25F5C}" dt="2023-06-20T09:36:06.545" v="277" actId="478"/>
          <ac:picMkLst>
            <pc:docMk/>
            <pc:sldMk cId="2592915043" sldId="648"/>
            <ac:picMk id="5" creationId="{BA87F0DF-E71E-3FCA-FF5F-6FB85E18E81D}"/>
          </ac:picMkLst>
        </pc:picChg>
        <pc:picChg chg="add mod">
          <ac:chgData name="Emma Marshall" userId="a2b35d5f-839b-45d7-8609-6fea0563397b" providerId="ADAL" clId="{2B7175A5-4461-4298-B4E9-D7FAFEC25F5C}" dt="2023-06-20T09:36:06.682" v="278"/>
          <ac:picMkLst>
            <pc:docMk/>
            <pc:sldMk cId="2592915043" sldId="648"/>
            <ac:picMk id="6" creationId="{EB459B7D-52AF-19E0-B729-25A58B160ED2}"/>
          </ac:picMkLst>
        </pc:picChg>
        <pc:picChg chg="del">
          <ac:chgData name="Emma Marshall" userId="a2b35d5f-839b-45d7-8609-6fea0563397b" providerId="ADAL" clId="{2B7175A5-4461-4298-B4E9-D7FAFEC25F5C}" dt="2023-06-20T09:27:44.878" v="143" actId="478"/>
          <ac:picMkLst>
            <pc:docMk/>
            <pc:sldMk cId="2592915043" sldId="648"/>
            <ac:picMk id="9" creationId="{BACC6AB6-5C75-9C4A-9A30-5EBF3B8ED8A3}"/>
          </ac:picMkLst>
        </pc:picChg>
        <pc:picChg chg="del">
          <ac:chgData name="Emma Marshall" userId="a2b35d5f-839b-45d7-8609-6fea0563397b" providerId="ADAL" clId="{2B7175A5-4461-4298-B4E9-D7FAFEC25F5C}" dt="2023-06-20T09:27:44.510" v="142" actId="478"/>
          <ac:picMkLst>
            <pc:docMk/>
            <pc:sldMk cId="2592915043" sldId="648"/>
            <ac:picMk id="11" creationId="{13AD63F0-ED0A-0A4D-877E-E3BC773E9AFF}"/>
          </ac:picMkLst>
        </pc:picChg>
      </pc:sldChg>
      <pc:sldChg chg="addSp delSp modSp mod delAnim">
        <pc:chgData name="Emma Marshall" userId="a2b35d5f-839b-45d7-8609-6fea0563397b" providerId="ADAL" clId="{2B7175A5-4461-4298-B4E9-D7FAFEC25F5C}" dt="2023-06-20T10:04:13.650" v="420" actId="1076"/>
        <pc:sldMkLst>
          <pc:docMk/>
          <pc:sldMk cId="2662415001" sldId="650"/>
        </pc:sldMkLst>
        <pc:spChg chg="mod">
          <ac:chgData name="Emma Marshall" userId="a2b35d5f-839b-45d7-8609-6fea0563397b" providerId="ADAL" clId="{2B7175A5-4461-4298-B4E9-D7FAFEC25F5C}" dt="2023-06-20T10:04:13.650" v="420" actId="1076"/>
          <ac:spMkLst>
            <pc:docMk/>
            <pc:sldMk cId="2662415001" sldId="650"/>
            <ac:spMk id="2" creationId="{7B8C1E36-90BB-9D42-B18A-8946C55409C0}"/>
          </ac:spMkLst>
        </pc:spChg>
        <pc:spChg chg="mod">
          <ac:chgData name="Emma Marshall" userId="a2b35d5f-839b-45d7-8609-6fea0563397b" providerId="ADAL" clId="{2B7175A5-4461-4298-B4E9-D7FAFEC25F5C}" dt="2023-06-20T10:04:10.297" v="419" actId="1076"/>
          <ac:spMkLst>
            <pc:docMk/>
            <pc:sldMk cId="2662415001" sldId="650"/>
            <ac:spMk id="3" creationId="{E992A3F3-D8E7-6D49-AACA-EDE230592294}"/>
          </ac:spMkLst>
        </pc:spChg>
        <pc:spChg chg="del mod">
          <ac:chgData name="Emma Marshall" userId="a2b35d5f-839b-45d7-8609-6fea0563397b" providerId="ADAL" clId="{2B7175A5-4461-4298-B4E9-D7FAFEC25F5C}" dt="2023-06-20T10:03:44.859" v="412" actId="478"/>
          <ac:spMkLst>
            <pc:docMk/>
            <pc:sldMk cId="2662415001" sldId="650"/>
            <ac:spMk id="6" creationId="{9D86588E-A267-1546-BFAC-F4A6F10E0045}"/>
          </ac:spMkLst>
        </pc:spChg>
        <pc:spChg chg="del">
          <ac:chgData name="Emma Marshall" userId="a2b35d5f-839b-45d7-8609-6fea0563397b" providerId="ADAL" clId="{2B7175A5-4461-4298-B4E9-D7FAFEC25F5C}" dt="2023-06-20T09:27:31.878" v="134" actId="478"/>
          <ac:spMkLst>
            <pc:docMk/>
            <pc:sldMk cId="2662415001" sldId="650"/>
            <ac:spMk id="9" creationId="{9394442B-1119-2344-B41B-718D24DDB360}"/>
          </ac:spMkLst>
        </pc:spChg>
        <pc:picChg chg="add mod">
          <ac:chgData name="Emma Marshall" userId="a2b35d5f-839b-45d7-8609-6fea0563397b" providerId="ADAL" clId="{2B7175A5-4461-4298-B4E9-D7FAFEC25F5C}" dt="2023-06-20T09:57:27.271" v="326" actId="207"/>
          <ac:picMkLst>
            <pc:docMk/>
            <pc:sldMk cId="2662415001" sldId="650"/>
            <ac:picMk id="4" creationId="{EFA8F315-2AF2-0954-9B8E-9238A204EA31}"/>
          </ac:picMkLst>
        </pc:picChg>
        <pc:picChg chg="add del mod">
          <ac:chgData name="Emma Marshall" userId="a2b35d5f-839b-45d7-8609-6fea0563397b" providerId="ADAL" clId="{2B7175A5-4461-4298-B4E9-D7FAFEC25F5C}" dt="2023-06-20T09:36:12.168" v="281" actId="478"/>
          <ac:picMkLst>
            <pc:docMk/>
            <pc:sldMk cId="2662415001" sldId="650"/>
            <ac:picMk id="5" creationId="{9CB4D466-D454-0BCC-4E2B-33242C287B64}"/>
          </ac:picMkLst>
        </pc:picChg>
        <pc:picChg chg="del mod">
          <ac:chgData name="Emma Marshall" userId="a2b35d5f-839b-45d7-8609-6fea0563397b" providerId="ADAL" clId="{2B7175A5-4461-4298-B4E9-D7FAFEC25F5C}" dt="2023-06-20T10:03:20.586" v="403" actId="478"/>
          <ac:picMkLst>
            <pc:docMk/>
            <pc:sldMk cId="2662415001" sldId="650"/>
            <ac:picMk id="7" creationId="{2AB53083-D684-9641-9404-F85719C0FDEF}"/>
          </ac:picMkLst>
        </pc:picChg>
        <pc:picChg chg="del">
          <ac:chgData name="Emma Marshall" userId="a2b35d5f-839b-45d7-8609-6fea0563397b" providerId="ADAL" clId="{2B7175A5-4461-4298-B4E9-D7FAFEC25F5C}" dt="2023-06-20T09:27:30.385" v="133" actId="478"/>
          <ac:picMkLst>
            <pc:docMk/>
            <pc:sldMk cId="2662415001" sldId="650"/>
            <ac:picMk id="8" creationId="{0C28FA72-826A-1D4C-B02E-5CA7EE6EC7DA}"/>
          </ac:picMkLst>
        </pc:picChg>
        <pc:picChg chg="del">
          <ac:chgData name="Emma Marshall" userId="a2b35d5f-839b-45d7-8609-6fea0563397b" providerId="ADAL" clId="{2B7175A5-4461-4298-B4E9-D7FAFEC25F5C}" dt="2023-06-20T09:27:29.982" v="132" actId="478"/>
          <ac:picMkLst>
            <pc:docMk/>
            <pc:sldMk cId="2662415001" sldId="650"/>
            <ac:picMk id="10" creationId="{BBF50738-EF86-D84A-B1D7-930E95FC6854}"/>
          </ac:picMkLst>
        </pc:picChg>
        <pc:picChg chg="add mod">
          <ac:chgData name="Emma Marshall" userId="a2b35d5f-839b-45d7-8609-6fea0563397b" providerId="ADAL" clId="{2B7175A5-4461-4298-B4E9-D7FAFEC25F5C}" dt="2023-06-20T09:57:27.271" v="326" actId="207"/>
          <ac:picMkLst>
            <pc:docMk/>
            <pc:sldMk cId="2662415001" sldId="650"/>
            <ac:picMk id="11" creationId="{94B03B3E-13C5-5955-1A88-64B3C121E50C}"/>
          </ac:picMkLst>
        </pc:picChg>
      </pc:sldChg>
      <pc:sldChg chg="addSp delSp modSp mod">
        <pc:chgData name="Emma Marshall" userId="a2b35d5f-839b-45d7-8609-6fea0563397b" providerId="ADAL" clId="{2B7175A5-4461-4298-B4E9-D7FAFEC25F5C}" dt="2023-06-20T10:04:57.652" v="428" actId="403"/>
        <pc:sldMkLst>
          <pc:docMk/>
          <pc:sldMk cId="840374788" sldId="652"/>
        </pc:sldMkLst>
        <pc:spChg chg="mod">
          <ac:chgData name="Emma Marshall" userId="a2b35d5f-839b-45d7-8609-6fea0563397b" providerId="ADAL" clId="{2B7175A5-4461-4298-B4E9-D7FAFEC25F5C}" dt="2023-06-20T10:04:57.652" v="428" actId="403"/>
          <ac:spMkLst>
            <pc:docMk/>
            <pc:sldMk cId="840374788" sldId="652"/>
            <ac:spMk id="4" creationId="{EB3311F6-DE34-F24C-A881-1D68E1A0C5BB}"/>
          </ac:spMkLst>
        </pc:spChg>
        <pc:spChg chg="mod">
          <ac:chgData name="Emma Marshall" userId="a2b35d5f-839b-45d7-8609-6fea0563397b" providerId="ADAL" clId="{2B7175A5-4461-4298-B4E9-D7FAFEC25F5C}" dt="2023-06-20T10:04:53.168" v="427" actId="404"/>
          <ac:spMkLst>
            <pc:docMk/>
            <pc:sldMk cId="840374788" sldId="652"/>
            <ac:spMk id="19" creationId="{A66D3A8A-C1B4-1044-8A20-E9DB694E8F2F}"/>
          </ac:spMkLst>
        </pc:spChg>
        <pc:spChg chg="del">
          <ac:chgData name="Emma Marshall" userId="a2b35d5f-839b-45d7-8609-6fea0563397b" providerId="ADAL" clId="{2B7175A5-4461-4298-B4E9-D7FAFEC25F5C}" dt="2023-06-20T09:27:18.862" v="126" actId="478"/>
          <ac:spMkLst>
            <pc:docMk/>
            <pc:sldMk cId="840374788" sldId="652"/>
            <ac:spMk id="20" creationId="{3E34F1E2-DB4B-E747-8A92-093F917865B2}"/>
          </ac:spMkLst>
        </pc:spChg>
        <pc:spChg chg="mod">
          <ac:chgData name="Emma Marshall" userId="a2b35d5f-839b-45d7-8609-6fea0563397b" providerId="ADAL" clId="{2B7175A5-4461-4298-B4E9-D7FAFEC25F5C}" dt="2023-06-20T10:04:53.168" v="427" actId="404"/>
          <ac:spMkLst>
            <pc:docMk/>
            <pc:sldMk cId="840374788" sldId="652"/>
            <ac:spMk id="21" creationId="{33B93EBC-462B-D046-92AA-12F30246F77E}"/>
          </ac:spMkLst>
        </pc:spChg>
        <pc:spChg chg="mod">
          <ac:chgData name="Emma Marshall" userId="a2b35d5f-839b-45d7-8609-6fea0563397b" providerId="ADAL" clId="{2B7175A5-4461-4298-B4E9-D7FAFEC25F5C}" dt="2023-06-20T10:04:53.168" v="427" actId="404"/>
          <ac:spMkLst>
            <pc:docMk/>
            <pc:sldMk cId="840374788" sldId="652"/>
            <ac:spMk id="32" creationId="{6CB9CDC4-6A2E-EB43-9BB1-FC8689229B88}"/>
          </ac:spMkLst>
        </pc:spChg>
        <pc:spChg chg="mod">
          <ac:chgData name="Emma Marshall" userId="a2b35d5f-839b-45d7-8609-6fea0563397b" providerId="ADAL" clId="{2B7175A5-4461-4298-B4E9-D7FAFEC25F5C}" dt="2023-06-20T10:04:53.168" v="427" actId="404"/>
          <ac:spMkLst>
            <pc:docMk/>
            <pc:sldMk cId="840374788" sldId="652"/>
            <ac:spMk id="38" creationId="{F7908615-7450-E945-9AA9-2EC37A7D04A7}"/>
          </ac:spMkLst>
        </pc:spChg>
        <pc:picChg chg="add mod">
          <ac:chgData name="Emma Marshall" userId="a2b35d5f-839b-45d7-8609-6fea0563397b" providerId="ADAL" clId="{2B7175A5-4461-4298-B4E9-D7FAFEC25F5C}" dt="2023-06-20T09:27:19.656" v="127"/>
          <ac:picMkLst>
            <pc:docMk/>
            <pc:sldMk cId="840374788" sldId="652"/>
            <ac:picMk id="2" creationId="{BBA26277-A3F8-DB07-EACE-A0EF9C644589}"/>
          </ac:picMkLst>
        </pc:picChg>
        <pc:picChg chg="add mod">
          <ac:chgData name="Emma Marshall" userId="a2b35d5f-839b-45d7-8609-6fea0563397b" providerId="ADAL" clId="{2B7175A5-4461-4298-B4E9-D7FAFEC25F5C}" dt="2023-06-20T09:33:58.288" v="252" actId="1076"/>
          <ac:picMkLst>
            <pc:docMk/>
            <pc:sldMk cId="840374788" sldId="652"/>
            <ac:picMk id="3" creationId="{C1071C8B-F135-2775-35F1-3C64EAB8DA00}"/>
          </ac:picMkLst>
        </pc:picChg>
        <pc:picChg chg="del">
          <ac:chgData name="Emma Marshall" userId="a2b35d5f-839b-45d7-8609-6fea0563397b" providerId="ADAL" clId="{2B7175A5-4461-4298-B4E9-D7FAFEC25F5C}" dt="2023-06-20T09:27:17.022" v="124" actId="478"/>
          <ac:picMkLst>
            <pc:docMk/>
            <pc:sldMk cId="840374788" sldId="652"/>
            <ac:picMk id="18" creationId="{A8CE0480-D6FC-8F4F-BE31-603FF70AB798}"/>
          </ac:picMkLst>
        </pc:picChg>
        <pc:picChg chg="del">
          <ac:chgData name="Emma Marshall" userId="a2b35d5f-839b-45d7-8609-6fea0563397b" providerId="ADAL" clId="{2B7175A5-4461-4298-B4E9-D7FAFEC25F5C}" dt="2023-06-20T09:27:17.413" v="125" actId="478"/>
          <ac:picMkLst>
            <pc:docMk/>
            <pc:sldMk cId="840374788" sldId="652"/>
            <ac:picMk id="25" creationId="{47808E32-010B-2646-987E-EDF5EECD564B}"/>
          </ac:picMkLst>
        </pc:picChg>
      </pc:sldChg>
      <pc:sldChg chg="addSp delSp modSp mod">
        <pc:chgData name="Emma Marshall" userId="a2b35d5f-839b-45d7-8609-6fea0563397b" providerId="ADAL" clId="{2B7175A5-4461-4298-B4E9-D7FAFEC25F5C}" dt="2023-06-20T10:09:36.556" v="490" actId="1076"/>
        <pc:sldMkLst>
          <pc:docMk/>
          <pc:sldMk cId="2296405666" sldId="653"/>
        </pc:sldMkLst>
        <pc:spChg chg="mod">
          <ac:chgData name="Emma Marshall" userId="a2b35d5f-839b-45d7-8609-6fea0563397b" providerId="ADAL" clId="{2B7175A5-4461-4298-B4E9-D7FAFEC25F5C}" dt="2023-06-20T10:09:30.947" v="489" actId="1076"/>
          <ac:spMkLst>
            <pc:docMk/>
            <pc:sldMk cId="2296405666" sldId="653"/>
            <ac:spMk id="2" creationId="{7B8C1E36-90BB-9D42-B18A-8946C55409C0}"/>
          </ac:spMkLst>
        </pc:spChg>
        <pc:spChg chg="mod">
          <ac:chgData name="Emma Marshall" userId="a2b35d5f-839b-45d7-8609-6fea0563397b" providerId="ADAL" clId="{2B7175A5-4461-4298-B4E9-D7FAFEC25F5C}" dt="2023-06-20T10:09:25.134" v="487" actId="122"/>
          <ac:spMkLst>
            <pc:docMk/>
            <pc:sldMk cId="2296405666" sldId="653"/>
            <ac:spMk id="3" creationId="{E992A3F3-D8E7-6D49-AACA-EDE230592294}"/>
          </ac:spMkLst>
        </pc:spChg>
        <pc:spChg chg="mod">
          <ac:chgData name="Emma Marshall" userId="a2b35d5f-839b-45d7-8609-6fea0563397b" providerId="ADAL" clId="{2B7175A5-4461-4298-B4E9-D7FAFEC25F5C}" dt="2023-06-20T10:09:36.556" v="490" actId="1076"/>
          <ac:spMkLst>
            <pc:docMk/>
            <pc:sldMk cId="2296405666" sldId="653"/>
            <ac:spMk id="6" creationId="{56B4318F-3B7A-0542-B2BF-F7F34B4B9ED9}"/>
          </ac:spMkLst>
        </pc:spChg>
        <pc:spChg chg="del">
          <ac:chgData name="Emma Marshall" userId="a2b35d5f-839b-45d7-8609-6fea0563397b" providerId="ADAL" clId="{2B7175A5-4461-4298-B4E9-D7FAFEC25F5C}" dt="2023-06-20T09:29:42.166" v="194" actId="478"/>
          <ac:spMkLst>
            <pc:docMk/>
            <pc:sldMk cId="2296405666" sldId="653"/>
            <ac:spMk id="9" creationId="{0A9C625F-4ED7-0A4C-918B-34072999BADA}"/>
          </ac:spMkLst>
        </pc:spChg>
        <pc:picChg chg="add mod">
          <ac:chgData name="Emma Marshall" userId="a2b35d5f-839b-45d7-8609-6fea0563397b" providerId="ADAL" clId="{2B7175A5-4461-4298-B4E9-D7FAFEC25F5C}" dt="2023-06-20T09:29:43.519" v="196"/>
          <ac:picMkLst>
            <pc:docMk/>
            <pc:sldMk cId="2296405666" sldId="653"/>
            <ac:picMk id="4" creationId="{7DFB19AE-21DA-4D69-2225-D89CE697BC4D}"/>
          </ac:picMkLst>
        </pc:picChg>
        <pc:picChg chg="add del mod">
          <ac:chgData name="Emma Marshall" userId="a2b35d5f-839b-45d7-8609-6fea0563397b" providerId="ADAL" clId="{2B7175A5-4461-4298-B4E9-D7FAFEC25F5C}" dt="2023-06-20T09:36:40.146" v="299" actId="478"/>
          <ac:picMkLst>
            <pc:docMk/>
            <pc:sldMk cId="2296405666" sldId="653"/>
            <ac:picMk id="5" creationId="{AADA9F60-C0FE-C880-BD9C-345640D9887C}"/>
          </ac:picMkLst>
        </pc:picChg>
        <pc:picChg chg="del">
          <ac:chgData name="Emma Marshall" userId="a2b35d5f-839b-45d7-8609-6fea0563397b" providerId="ADAL" clId="{2B7175A5-4461-4298-B4E9-D7FAFEC25F5C}" dt="2023-06-20T09:29:42.670" v="195" actId="478"/>
          <ac:picMkLst>
            <pc:docMk/>
            <pc:sldMk cId="2296405666" sldId="653"/>
            <ac:picMk id="7" creationId="{2AB53083-D684-9641-9404-F85719C0FDEF}"/>
          </ac:picMkLst>
        </pc:picChg>
        <pc:picChg chg="del">
          <ac:chgData name="Emma Marshall" userId="a2b35d5f-839b-45d7-8609-6fea0563397b" providerId="ADAL" clId="{2B7175A5-4461-4298-B4E9-D7FAFEC25F5C}" dt="2023-06-20T09:29:41.110" v="193" actId="478"/>
          <ac:picMkLst>
            <pc:docMk/>
            <pc:sldMk cId="2296405666" sldId="653"/>
            <ac:picMk id="8" creationId="{7E29CBB9-A25D-B641-84C6-EC9C5EE317C9}"/>
          </ac:picMkLst>
        </pc:picChg>
        <pc:picChg chg="del">
          <ac:chgData name="Emma Marshall" userId="a2b35d5f-839b-45d7-8609-6fea0563397b" providerId="ADAL" clId="{2B7175A5-4461-4298-B4E9-D7FAFEC25F5C}" dt="2023-06-20T09:29:40.798" v="192" actId="478"/>
          <ac:picMkLst>
            <pc:docMk/>
            <pc:sldMk cId="2296405666" sldId="653"/>
            <ac:picMk id="10" creationId="{67A4F869-F5A6-8043-9B5D-1B21348C5317}"/>
          </ac:picMkLst>
        </pc:picChg>
        <pc:picChg chg="add mod">
          <ac:chgData name="Emma Marshall" userId="a2b35d5f-839b-45d7-8609-6fea0563397b" providerId="ADAL" clId="{2B7175A5-4461-4298-B4E9-D7FAFEC25F5C}" dt="2023-06-20T09:36:40.268" v="300"/>
          <ac:picMkLst>
            <pc:docMk/>
            <pc:sldMk cId="2296405666" sldId="653"/>
            <ac:picMk id="11" creationId="{AECA3211-9BC2-12BA-5001-26DE999B9037}"/>
          </ac:picMkLst>
        </pc:picChg>
      </pc:sldChg>
      <pc:sldChg chg="addSp delSp modSp mod">
        <pc:chgData name="Emma Marshall" userId="a2b35d5f-839b-45d7-8609-6fea0563397b" providerId="ADAL" clId="{2B7175A5-4461-4298-B4E9-D7FAFEC25F5C}" dt="2023-06-20T10:08:00.772" v="474" actId="1076"/>
        <pc:sldMkLst>
          <pc:docMk/>
          <pc:sldMk cId="11565841" sldId="654"/>
        </pc:sldMkLst>
        <pc:spChg chg="mod">
          <ac:chgData name="Emma Marshall" userId="a2b35d5f-839b-45d7-8609-6fea0563397b" providerId="ADAL" clId="{2B7175A5-4461-4298-B4E9-D7FAFEC25F5C}" dt="2023-06-20T10:08:00.772" v="474" actId="1076"/>
          <ac:spMkLst>
            <pc:docMk/>
            <pc:sldMk cId="11565841" sldId="654"/>
            <ac:spMk id="4" creationId="{EB3311F6-DE34-F24C-A881-1D68E1A0C5BB}"/>
          </ac:spMkLst>
        </pc:spChg>
        <pc:spChg chg="del">
          <ac:chgData name="Emma Marshall" userId="a2b35d5f-839b-45d7-8609-6fea0563397b" providerId="ADAL" clId="{2B7175A5-4461-4298-B4E9-D7FAFEC25F5C}" dt="2023-06-20T09:29:09.959" v="182" actId="478"/>
          <ac:spMkLst>
            <pc:docMk/>
            <pc:sldMk cId="11565841" sldId="654"/>
            <ac:spMk id="10" creationId="{C29956B0-3478-824C-806B-3A3EC568A68C}"/>
          </ac:spMkLst>
        </pc:spChg>
        <pc:spChg chg="mod">
          <ac:chgData name="Emma Marshall" userId="a2b35d5f-839b-45d7-8609-6fea0563397b" providerId="ADAL" clId="{2B7175A5-4461-4298-B4E9-D7FAFEC25F5C}" dt="2023-06-20T10:05:36.578" v="439" actId="403"/>
          <ac:spMkLst>
            <pc:docMk/>
            <pc:sldMk cId="11565841" sldId="654"/>
            <ac:spMk id="19" creationId="{A66D3A8A-C1B4-1044-8A20-E9DB694E8F2F}"/>
          </ac:spMkLst>
        </pc:spChg>
        <pc:spChg chg="mod">
          <ac:chgData name="Emma Marshall" userId="a2b35d5f-839b-45d7-8609-6fea0563397b" providerId="ADAL" clId="{2B7175A5-4461-4298-B4E9-D7FAFEC25F5C}" dt="2023-06-20T10:05:36.578" v="439" actId="403"/>
          <ac:spMkLst>
            <pc:docMk/>
            <pc:sldMk cId="11565841" sldId="654"/>
            <ac:spMk id="21" creationId="{33B93EBC-462B-D046-92AA-12F30246F77E}"/>
          </ac:spMkLst>
        </pc:spChg>
        <pc:spChg chg="mod">
          <ac:chgData name="Emma Marshall" userId="a2b35d5f-839b-45d7-8609-6fea0563397b" providerId="ADAL" clId="{2B7175A5-4461-4298-B4E9-D7FAFEC25F5C}" dt="2023-06-20T10:05:36.578" v="439" actId="403"/>
          <ac:spMkLst>
            <pc:docMk/>
            <pc:sldMk cId="11565841" sldId="654"/>
            <ac:spMk id="32" creationId="{6CB9CDC4-6A2E-EB43-9BB1-FC8689229B88}"/>
          </ac:spMkLst>
        </pc:spChg>
        <pc:spChg chg="mod">
          <ac:chgData name="Emma Marshall" userId="a2b35d5f-839b-45d7-8609-6fea0563397b" providerId="ADAL" clId="{2B7175A5-4461-4298-B4E9-D7FAFEC25F5C}" dt="2023-06-20T10:05:36.578" v="439" actId="403"/>
          <ac:spMkLst>
            <pc:docMk/>
            <pc:sldMk cId="11565841" sldId="654"/>
            <ac:spMk id="38" creationId="{F7908615-7450-E945-9AA9-2EC37A7D04A7}"/>
          </ac:spMkLst>
        </pc:spChg>
        <pc:picChg chg="add mod">
          <ac:chgData name="Emma Marshall" userId="a2b35d5f-839b-45d7-8609-6fea0563397b" providerId="ADAL" clId="{2B7175A5-4461-4298-B4E9-D7FAFEC25F5C}" dt="2023-06-20T09:29:10.687" v="183"/>
          <ac:picMkLst>
            <pc:docMk/>
            <pc:sldMk cId="11565841" sldId="654"/>
            <ac:picMk id="2" creationId="{B6EA6F87-B014-ED32-F02C-DB0C5DD5EEAD}"/>
          </ac:picMkLst>
        </pc:picChg>
        <pc:picChg chg="add del mod">
          <ac:chgData name="Emma Marshall" userId="a2b35d5f-839b-45d7-8609-6fea0563397b" providerId="ADAL" clId="{2B7175A5-4461-4298-B4E9-D7FAFEC25F5C}" dt="2023-06-20T09:36:31.033" v="293" actId="478"/>
          <ac:picMkLst>
            <pc:docMk/>
            <pc:sldMk cId="11565841" sldId="654"/>
            <ac:picMk id="3" creationId="{4A616BDA-A385-2D90-1647-20F45CA2F285}"/>
          </ac:picMkLst>
        </pc:picChg>
        <pc:picChg chg="add mod">
          <ac:chgData name="Emma Marshall" userId="a2b35d5f-839b-45d7-8609-6fea0563397b" providerId="ADAL" clId="{2B7175A5-4461-4298-B4E9-D7FAFEC25F5C}" dt="2023-06-20T09:36:31.150" v="294"/>
          <ac:picMkLst>
            <pc:docMk/>
            <pc:sldMk cId="11565841" sldId="654"/>
            <ac:picMk id="5" creationId="{05516ED0-6976-EA91-31FF-A0C9CFAF9773}"/>
          </ac:picMkLst>
        </pc:picChg>
        <pc:picChg chg="del">
          <ac:chgData name="Emma Marshall" userId="a2b35d5f-839b-45d7-8609-6fea0563397b" providerId="ADAL" clId="{2B7175A5-4461-4298-B4E9-D7FAFEC25F5C}" dt="2023-06-20T09:29:09.125" v="181" actId="478"/>
          <ac:picMkLst>
            <pc:docMk/>
            <pc:sldMk cId="11565841" sldId="654"/>
            <ac:picMk id="12" creationId="{E91B81B4-8242-6945-ACF1-5A4ACE2BB107}"/>
          </ac:picMkLst>
        </pc:picChg>
        <pc:picChg chg="del mod">
          <ac:chgData name="Emma Marshall" userId="a2b35d5f-839b-45d7-8609-6fea0563397b" providerId="ADAL" clId="{2B7175A5-4461-4298-B4E9-D7FAFEC25F5C}" dt="2023-06-20T09:29:08.726" v="180" actId="478"/>
          <ac:picMkLst>
            <pc:docMk/>
            <pc:sldMk cId="11565841" sldId="654"/>
            <ac:picMk id="13" creationId="{3F1C6C67-16D3-334A-BCE7-37C68CFA75A0}"/>
          </ac:picMkLst>
        </pc:picChg>
      </pc:sldChg>
      <pc:sldChg chg="addSp delSp modSp mod">
        <pc:chgData name="Emma Marshall" userId="a2b35d5f-839b-45d7-8609-6fea0563397b" providerId="ADAL" clId="{2B7175A5-4461-4298-B4E9-D7FAFEC25F5C}" dt="2023-06-20T10:07:54.923" v="472" actId="1076"/>
        <pc:sldMkLst>
          <pc:docMk/>
          <pc:sldMk cId="3897726835" sldId="656"/>
        </pc:sldMkLst>
        <pc:spChg chg="del">
          <ac:chgData name="Emma Marshall" userId="a2b35d5f-839b-45d7-8609-6fea0563397b" providerId="ADAL" clId="{2B7175A5-4461-4298-B4E9-D7FAFEC25F5C}" dt="2023-06-20T09:29:05.894" v="177" actId="478"/>
          <ac:spMkLst>
            <pc:docMk/>
            <pc:sldMk cId="3897726835" sldId="656"/>
            <ac:spMk id="8" creationId="{4C8C2AF0-1C3D-E848-8152-B3FDDACB17CF}"/>
          </ac:spMkLst>
        </pc:spChg>
        <pc:spChg chg="mod">
          <ac:chgData name="Emma Marshall" userId="a2b35d5f-839b-45d7-8609-6fea0563397b" providerId="ADAL" clId="{2B7175A5-4461-4298-B4E9-D7FAFEC25F5C}" dt="2023-06-20T10:07:53.540" v="471" actId="1076"/>
          <ac:spMkLst>
            <pc:docMk/>
            <pc:sldMk cId="3897726835" sldId="656"/>
            <ac:spMk id="11" creationId="{EB9AFC0E-4553-2C4C-986A-1ACE72A9960B}"/>
          </ac:spMkLst>
        </pc:spChg>
        <pc:picChg chg="add mod">
          <ac:chgData name="Emma Marshall" userId="a2b35d5f-839b-45d7-8609-6fea0563397b" providerId="ADAL" clId="{2B7175A5-4461-4298-B4E9-D7FAFEC25F5C}" dt="2023-06-20T09:29:06.623" v="178"/>
          <ac:picMkLst>
            <pc:docMk/>
            <pc:sldMk cId="3897726835" sldId="656"/>
            <ac:picMk id="2" creationId="{DE41C2C9-2595-1DAA-65A3-DFBBF9898FA5}"/>
          </ac:picMkLst>
        </pc:picChg>
        <pc:picChg chg="add del mod">
          <ac:chgData name="Emma Marshall" userId="a2b35d5f-839b-45d7-8609-6fea0563397b" providerId="ADAL" clId="{2B7175A5-4461-4298-B4E9-D7FAFEC25F5C}" dt="2023-06-20T09:36:28.577" v="291" actId="478"/>
          <ac:picMkLst>
            <pc:docMk/>
            <pc:sldMk cId="3897726835" sldId="656"/>
            <ac:picMk id="3" creationId="{A73BFA9E-0CA6-B0CF-061E-4BB86B19079F}"/>
          </ac:picMkLst>
        </pc:picChg>
        <pc:picChg chg="add mod">
          <ac:chgData name="Emma Marshall" userId="a2b35d5f-839b-45d7-8609-6fea0563397b" providerId="ADAL" clId="{2B7175A5-4461-4298-B4E9-D7FAFEC25F5C}" dt="2023-06-20T09:36:28.692" v="292"/>
          <ac:picMkLst>
            <pc:docMk/>
            <pc:sldMk cId="3897726835" sldId="656"/>
            <ac:picMk id="4" creationId="{A0957F0B-8844-1E7B-FBA0-7738BC9D98DF}"/>
          </ac:picMkLst>
        </pc:picChg>
        <pc:picChg chg="mod">
          <ac:chgData name="Emma Marshall" userId="a2b35d5f-839b-45d7-8609-6fea0563397b" providerId="ADAL" clId="{2B7175A5-4461-4298-B4E9-D7FAFEC25F5C}" dt="2023-06-20T10:07:54.923" v="472" actId="1076"/>
          <ac:picMkLst>
            <pc:docMk/>
            <pc:sldMk cId="3897726835" sldId="656"/>
            <ac:picMk id="6" creationId="{EB0CB502-14AF-0147-A140-077B14AF5D29}"/>
          </ac:picMkLst>
        </pc:picChg>
        <pc:picChg chg="del">
          <ac:chgData name="Emma Marshall" userId="a2b35d5f-839b-45d7-8609-6fea0563397b" providerId="ADAL" clId="{2B7175A5-4461-4298-B4E9-D7FAFEC25F5C}" dt="2023-06-20T09:29:04.967" v="176" actId="478"/>
          <ac:picMkLst>
            <pc:docMk/>
            <pc:sldMk cId="3897726835" sldId="656"/>
            <ac:picMk id="7" creationId="{41276ABC-2275-054E-B71B-DF18D5E6971B}"/>
          </ac:picMkLst>
        </pc:picChg>
        <pc:picChg chg="del">
          <ac:chgData name="Emma Marshall" userId="a2b35d5f-839b-45d7-8609-6fea0563397b" providerId="ADAL" clId="{2B7175A5-4461-4298-B4E9-D7FAFEC25F5C}" dt="2023-06-20T09:29:04.615" v="175" actId="478"/>
          <ac:picMkLst>
            <pc:docMk/>
            <pc:sldMk cId="3897726835" sldId="656"/>
            <ac:picMk id="10" creationId="{BC94B27A-1E37-4049-88A8-5A143FF6C1B7}"/>
          </ac:picMkLst>
        </pc:picChg>
      </pc:sldChg>
      <pc:sldChg chg="del">
        <pc:chgData name="Emma Marshall" userId="a2b35d5f-839b-45d7-8609-6fea0563397b" providerId="ADAL" clId="{2B7175A5-4461-4298-B4E9-D7FAFEC25F5C}" dt="2023-06-20T09:28:59.949" v="174" actId="47"/>
        <pc:sldMkLst>
          <pc:docMk/>
          <pc:sldMk cId="3945082076" sldId="659"/>
        </pc:sldMkLst>
      </pc:sldChg>
      <pc:sldChg chg="addSp delSp modSp mod">
        <pc:chgData name="Emma Marshall" userId="a2b35d5f-839b-45d7-8609-6fea0563397b" providerId="ADAL" clId="{2B7175A5-4461-4298-B4E9-D7FAFEC25F5C}" dt="2023-06-23T12:58:37.487" v="557" actId="20577"/>
        <pc:sldMkLst>
          <pc:docMk/>
          <pc:sldMk cId="4124798667" sldId="660"/>
        </pc:sldMkLst>
        <pc:spChg chg="mod">
          <ac:chgData name="Emma Marshall" userId="a2b35d5f-839b-45d7-8609-6fea0563397b" providerId="ADAL" clId="{2B7175A5-4461-4298-B4E9-D7FAFEC25F5C}" dt="2023-06-23T12:58:37.487" v="557" actId="20577"/>
          <ac:spMkLst>
            <pc:docMk/>
            <pc:sldMk cId="4124798667" sldId="660"/>
            <ac:spMk id="4" creationId="{5323FFED-6210-7543-9B9C-63892E9D1470}"/>
          </ac:spMkLst>
        </pc:spChg>
        <pc:spChg chg="mod">
          <ac:chgData name="Emma Marshall" userId="a2b35d5f-839b-45d7-8609-6fea0563397b" providerId="ADAL" clId="{2B7175A5-4461-4298-B4E9-D7FAFEC25F5C}" dt="2023-06-20T10:13:42.245" v="547" actId="1076"/>
          <ac:spMkLst>
            <pc:docMk/>
            <pc:sldMk cId="4124798667" sldId="660"/>
            <ac:spMk id="5" creationId="{540C2F52-C418-8542-85C4-838CC7624AE0}"/>
          </ac:spMkLst>
        </pc:spChg>
        <pc:spChg chg="del">
          <ac:chgData name="Emma Marshall" userId="a2b35d5f-839b-45d7-8609-6fea0563397b" providerId="ADAL" clId="{2B7175A5-4461-4298-B4E9-D7FAFEC25F5C}" dt="2023-06-20T09:28:55.175" v="172" actId="478"/>
          <ac:spMkLst>
            <pc:docMk/>
            <pc:sldMk cId="4124798667" sldId="660"/>
            <ac:spMk id="6" creationId="{42C32DD7-F3E5-6E4C-9BE0-CEC817DA13C4}"/>
          </ac:spMkLst>
        </pc:spChg>
        <pc:picChg chg="add del mod">
          <ac:chgData name="Emma Marshall" userId="a2b35d5f-839b-45d7-8609-6fea0563397b" providerId="ADAL" clId="{2B7175A5-4461-4298-B4E9-D7FAFEC25F5C}" dt="2023-06-20T09:35:24.025" v="254" actId="478"/>
          <ac:picMkLst>
            <pc:docMk/>
            <pc:sldMk cId="4124798667" sldId="660"/>
            <ac:picMk id="2" creationId="{789B1B30-DCAA-5AFE-9E7B-DB337375E5D0}"/>
          </ac:picMkLst>
        </pc:picChg>
        <pc:picChg chg="add del mod">
          <ac:chgData name="Emma Marshall" userId="a2b35d5f-839b-45d7-8609-6fea0563397b" providerId="ADAL" clId="{2B7175A5-4461-4298-B4E9-D7FAFEC25F5C}" dt="2023-06-20T09:35:23.449" v="253" actId="478"/>
          <ac:picMkLst>
            <pc:docMk/>
            <pc:sldMk cId="4124798667" sldId="660"/>
            <ac:picMk id="3" creationId="{4C870F31-AC4D-EE39-9C41-858FC5F27633}"/>
          </ac:picMkLst>
        </pc:picChg>
        <pc:picChg chg="add del mod">
          <ac:chgData name="Emma Marshall" userId="a2b35d5f-839b-45d7-8609-6fea0563397b" providerId="ADAL" clId="{2B7175A5-4461-4298-B4E9-D7FAFEC25F5C}" dt="2023-06-23T12:46:19.450" v="553" actId="478"/>
          <ac:picMkLst>
            <pc:docMk/>
            <pc:sldMk cId="4124798667" sldId="660"/>
            <ac:picMk id="7" creationId="{14AF8BB8-8E6F-1ECA-0C75-66246D2D9492}"/>
          </ac:picMkLst>
        </pc:picChg>
        <pc:picChg chg="add del mod">
          <ac:chgData name="Emma Marshall" userId="a2b35d5f-839b-45d7-8609-6fea0563397b" providerId="ADAL" clId="{2B7175A5-4461-4298-B4E9-D7FAFEC25F5C}" dt="2023-06-23T12:46:18.482" v="552" actId="478"/>
          <ac:picMkLst>
            <pc:docMk/>
            <pc:sldMk cId="4124798667" sldId="660"/>
            <ac:picMk id="8" creationId="{2DE9E62C-17FD-5DA0-FCA9-2FF1F9733BB2}"/>
          </ac:picMkLst>
        </pc:picChg>
      </pc:sldChg>
      <pc:sldChg chg="del">
        <pc:chgData name="Emma Marshall" userId="a2b35d5f-839b-45d7-8609-6fea0563397b" providerId="ADAL" clId="{2B7175A5-4461-4298-B4E9-D7FAFEC25F5C}" dt="2023-06-20T09:25:49.031" v="109" actId="47"/>
        <pc:sldMkLst>
          <pc:docMk/>
          <pc:sldMk cId="1982653537" sldId="661"/>
        </pc:sldMkLst>
      </pc:sldChg>
      <pc:sldChg chg="addSp delSp modSp mod">
        <pc:chgData name="Emma Marshall" userId="a2b35d5f-839b-45d7-8609-6fea0563397b" providerId="ADAL" clId="{2B7175A5-4461-4298-B4E9-D7FAFEC25F5C}" dt="2023-06-20T10:04:01.259" v="416" actId="1076"/>
        <pc:sldMkLst>
          <pc:docMk/>
          <pc:sldMk cId="3124756396" sldId="662"/>
        </pc:sldMkLst>
        <pc:spChg chg="mod">
          <ac:chgData name="Emma Marshall" userId="a2b35d5f-839b-45d7-8609-6fea0563397b" providerId="ADAL" clId="{2B7175A5-4461-4298-B4E9-D7FAFEC25F5C}" dt="2023-06-20T10:03:14.147" v="401" actId="1076"/>
          <ac:spMkLst>
            <pc:docMk/>
            <pc:sldMk cId="3124756396" sldId="662"/>
            <ac:spMk id="2" creationId="{7B8C1E36-90BB-9D42-B18A-8946C55409C0}"/>
          </ac:spMkLst>
        </pc:spChg>
        <pc:spChg chg="mod">
          <ac:chgData name="Emma Marshall" userId="a2b35d5f-839b-45d7-8609-6fea0563397b" providerId="ADAL" clId="{2B7175A5-4461-4298-B4E9-D7FAFEC25F5C}" dt="2023-06-20T10:04:01.259" v="416" actId="1076"/>
          <ac:spMkLst>
            <pc:docMk/>
            <pc:sldMk cId="3124756396" sldId="662"/>
            <ac:spMk id="3" creationId="{E992A3F3-D8E7-6D49-AACA-EDE230592294}"/>
          </ac:spMkLst>
        </pc:spChg>
        <pc:spChg chg="del">
          <ac:chgData name="Emma Marshall" userId="a2b35d5f-839b-45d7-8609-6fea0563397b" providerId="ADAL" clId="{2B7175A5-4461-4298-B4E9-D7FAFEC25F5C}" dt="2023-06-20T09:27:41.718" v="140" actId="478"/>
          <ac:spMkLst>
            <pc:docMk/>
            <pc:sldMk cId="3124756396" sldId="662"/>
            <ac:spMk id="10" creationId="{E04EEAC7-FFED-FB48-B4CD-D9241562CAF8}"/>
          </ac:spMkLst>
        </pc:spChg>
        <pc:spChg chg="mod">
          <ac:chgData name="Emma Marshall" userId="a2b35d5f-839b-45d7-8609-6fea0563397b" providerId="ADAL" clId="{2B7175A5-4461-4298-B4E9-D7FAFEC25F5C}" dt="2023-06-20T10:02:44.986" v="396" actId="1076"/>
          <ac:spMkLst>
            <pc:docMk/>
            <pc:sldMk cId="3124756396" sldId="662"/>
            <ac:spMk id="14" creationId="{6380FDFD-6636-7348-9FAC-2D9EF5F18974}"/>
          </ac:spMkLst>
        </pc:spChg>
        <pc:spChg chg="mod">
          <ac:chgData name="Emma Marshall" userId="a2b35d5f-839b-45d7-8609-6fea0563397b" providerId="ADAL" clId="{2B7175A5-4461-4298-B4E9-D7FAFEC25F5C}" dt="2023-06-20T10:02:42.289" v="395" actId="1076"/>
          <ac:spMkLst>
            <pc:docMk/>
            <pc:sldMk cId="3124756396" sldId="662"/>
            <ac:spMk id="15" creationId="{D262F07B-EB7E-7241-9633-6AAF03A3B538}"/>
          </ac:spMkLst>
        </pc:spChg>
        <pc:spChg chg="mod">
          <ac:chgData name="Emma Marshall" userId="a2b35d5f-839b-45d7-8609-6fea0563397b" providerId="ADAL" clId="{2B7175A5-4461-4298-B4E9-D7FAFEC25F5C}" dt="2023-06-20T10:02:39.266" v="394" actId="1076"/>
          <ac:spMkLst>
            <pc:docMk/>
            <pc:sldMk cId="3124756396" sldId="662"/>
            <ac:spMk id="16" creationId="{B6AD7FE7-60A5-EA43-B454-354720ECF009}"/>
          </ac:spMkLst>
        </pc:spChg>
        <pc:picChg chg="add del mod">
          <ac:chgData name="Emma Marshall" userId="a2b35d5f-839b-45d7-8609-6fea0563397b" providerId="ADAL" clId="{2B7175A5-4461-4298-B4E9-D7FAFEC25F5C}" dt="2023-06-20T09:27:40.143" v="139"/>
          <ac:picMkLst>
            <pc:docMk/>
            <pc:sldMk cId="3124756396" sldId="662"/>
            <ac:picMk id="4" creationId="{9257CAD4-7E8B-A75A-B79A-22D580066363}"/>
          </ac:picMkLst>
        </pc:picChg>
        <pc:picChg chg="add del mod">
          <ac:chgData name="Emma Marshall" userId="a2b35d5f-839b-45d7-8609-6fea0563397b" providerId="ADAL" clId="{2B7175A5-4461-4298-B4E9-D7FAFEC25F5C}" dt="2023-06-20T09:27:40.143" v="139"/>
          <ac:picMkLst>
            <pc:docMk/>
            <pc:sldMk cId="3124756396" sldId="662"/>
            <ac:picMk id="5" creationId="{4D1BD4DD-2276-C291-A21D-C56FCDB2DFEF}"/>
          </ac:picMkLst>
        </pc:picChg>
        <pc:picChg chg="mod">
          <ac:chgData name="Emma Marshall" userId="a2b35d5f-839b-45d7-8609-6fea0563397b" providerId="ADAL" clId="{2B7175A5-4461-4298-B4E9-D7FAFEC25F5C}" dt="2023-06-20T10:02:51.575" v="397" actId="1076"/>
          <ac:picMkLst>
            <pc:docMk/>
            <pc:sldMk cId="3124756396" sldId="662"/>
            <ac:picMk id="6" creationId="{F9F33EE1-72B1-0840-9284-13609CCBD9C0}"/>
          </ac:picMkLst>
        </pc:picChg>
        <pc:picChg chg="add mod">
          <ac:chgData name="Emma Marshall" userId="a2b35d5f-839b-45d7-8609-6fea0563397b" providerId="ADAL" clId="{2B7175A5-4461-4298-B4E9-D7FAFEC25F5C}" dt="2023-06-20T09:27:42.535" v="141"/>
          <ac:picMkLst>
            <pc:docMk/>
            <pc:sldMk cId="3124756396" sldId="662"/>
            <ac:picMk id="7" creationId="{64CF80FD-87C5-3580-5C4D-D3C8CE9CACAF}"/>
          </ac:picMkLst>
        </pc:picChg>
        <pc:picChg chg="add del mod">
          <ac:chgData name="Emma Marshall" userId="a2b35d5f-839b-45d7-8609-6fea0563397b" providerId="ADAL" clId="{2B7175A5-4461-4298-B4E9-D7FAFEC25F5C}" dt="2023-06-20T09:36:09.561" v="279" actId="478"/>
          <ac:picMkLst>
            <pc:docMk/>
            <pc:sldMk cId="3124756396" sldId="662"/>
            <ac:picMk id="8" creationId="{1E43D6C3-74B7-8D52-DC20-6E610202445A}"/>
          </ac:picMkLst>
        </pc:picChg>
        <pc:picChg chg="add mod">
          <ac:chgData name="Emma Marshall" userId="a2b35d5f-839b-45d7-8609-6fea0563397b" providerId="ADAL" clId="{2B7175A5-4461-4298-B4E9-D7FAFEC25F5C}" dt="2023-06-20T09:36:09.675" v="280"/>
          <ac:picMkLst>
            <pc:docMk/>
            <pc:sldMk cId="3124756396" sldId="662"/>
            <ac:picMk id="9" creationId="{0313BBF7-DC65-EBAD-065A-B1EF854E71F6}"/>
          </ac:picMkLst>
        </pc:picChg>
        <pc:picChg chg="del">
          <ac:chgData name="Emma Marshall" userId="a2b35d5f-839b-45d7-8609-6fea0563397b" providerId="ADAL" clId="{2B7175A5-4461-4298-B4E9-D7FAFEC25F5C}" dt="2023-06-20T09:27:35.894" v="136" actId="478"/>
          <ac:picMkLst>
            <pc:docMk/>
            <pc:sldMk cId="3124756396" sldId="662"/>
            <ac:picMk id="11" creationId="{2A6CE6F6-9412-4144-9FCE-608D7E0B81BF}"/>
          </ac:picMkLst>
        </pc:picChg>
        <pc:picChg chg="del">
          <ac:chgData name="Emma Marshall" userId="a2b35d5f-839b-45d7-8609-6fea0563397b" providerId="ADAL" clId="{2B7175A5-4461-4298-B4E9-D7FAFEC25F5C}" dt="2023-06-20T09:27:36.293" v="137" actId="478"/>
          <ac:picMkLst>
            <pc:docMk/>
            <pc:sldMk cId="3124756396" sldId="662"/>
            <ac:picMk id="12" creationId="{E47F3569-BD08-7E4E-B151-AFEA59B1B508}"/>
          </ac:picMkLst>
        </pc:picChg>
      </pc:sldChg>
      <pc:sldChg chg="addSp delSp modSp mod">
        <pc:chgData name="Emma Marshall" userId="a2b35d5f-839b-45d7-8609-6fea0563397b" providerId="ADAL" clId="{2B7175A5-4461-4298-B4E9-D7FAFEC25F5C}" dt="2023-06-20T10:07:34.483" v="467" actId="1076"/>
        <pc:sldMkLst>
          <pc:docMk/>
          <pc:sldMk cId="3293832240" sldId="663"/>
        </pc:sldMkLst>
        <pc:spChg chg="mod">
          <ac:chgData name="Emma Marshall" userId="a2b35d5f-839b-45d7-8609-6fea0563397b" providerId="ADAL" clId="{2B7175A5-4461-4298-B4E9-D7FAFEC25F5C}" dt="2023-06-20T10:07:34.483" v="467" actId="1076"/>
          <ac:spMkLst>
            <pc:docMk/>
            <pc:sldMk cId="3293832240" sldId="663"/>
            <ac:spMk id="3" creationId="{E992A3F3-D8E7-6D49-AACA-EDE230592294}"/>
          </ac:spMkLst>
        </pc:spChg>
        <pc:spChg chg="mod">
          <ac:chgData name="Emma Marshall" userId="a2b35d5f-839b-45d7-8609-6fea0563397b" providerId="ADAL" clId="{2B7175A5-4461-4298-B4E9-D7FAFEC25F5C}" dt="2023-06-20T10:05:23.153" v="434" actId="404"/>
          <ac:spMkLst>
            <pc:docMk/>
            <pc:sldMk cId="3293832240" sldId="663"/>
            <ac:spMk id="12" creationId="{CAE062E4-E075-1B48-AF0D-C588995A9BE3}"/>
          </ac:spMkLst>
        </pc:spChg>
        <pc:spChg chg="mod">
          <ac:chgData name="Emma Marshall" userId="a2b35d5f-839b-45d7-8609-6fea0563397b" providerId="ADAL" clId="{2B7175A5-4461-4298-B4E9-D7FAFEC25F5C}" dt="2023-06-20T10:05:23.153" v="434" actId="404"/>
          <ac:spMkLst>
            <pc:docMk/>
            <pc:sldMk cId="3293832240" sldId="663"/>
            <ac:spMk id="15" creationId="{0B96CC7A-3358-5C48-8D96-3034D5D2BE31}"/>
          </ac:spMkLst>
        </pc:spChg>
        <pc:spChg chg="del mod">
          <ac:chgData name="Emma Marshall" userId="a2b35d5f-839b-45d7-8609-6fea0563397b" providerId="ADAL" clId="{2B7175A5-4461-4298-B4E9-D7FAFEC25F5C}" dt="2023-06-20T09:27:02.227" v="113" actId="478"/>
          <ac:spMkLst>
            <pc:docMk/>
            <pc:sldMk cId="3293832240" sldId="663"/>
            <ac:spMk id="16" creationId="{60CC8B38-701D-3548-B777-1B27D6B71F75}"/>
          </ac:spMkLst>
        </pc:spChg>
        <pc:spChg chg="mod">
          <ac:chgData name="Emma Marshall" userId="a2b35d5f-839b-45d7-8609-6fea0563397b" providerId="ADAL" clId="{2B7175A5-4461-4298-B4E9-D7FAFEC25F5C}" dt="2023-06-20T10:05:23.153" v="434" actId="404"/>
          <ac:spMkLst>
            <pc:docMk/>
            <pc:sldMk cId="3293832240" sldId="663"/>
            <ac:spMk id="17" creationId="{0172F6CF-A5FE-CE45-ABC9-D2C3FF407D93}"/>
          </ac:spMkLst>
        </pc:spChg>
        <pc:spChg chg="mod">
          <ac:chgData name="Emma Marshall" userId="a2b35d5f-839b-45d7-8609-6fea0563397b" providerId="ADAL" clId="{2B7175A5-4461-4298-B4E9-D7FAFEC25F5C}" dt="2023-06-20T10:05:23.153" v="434" actId="404"/>
          <ac:spMkLst>
            <pc:docMk/>
            <pc:sldMk cId="3293832240" sldId="663"/>
            <ac:spMk id="18" creationId="{E0CC6CE4-B844-4C4C-B337-B48111BD6025}"/>
          </ac:spMkLst>
        </pc:spChg>
        <pc:spChg chg="mod">
          <ac:chgData name="Emma Marshall" userId="a2b35d5f-839b-45d7-8609-6fea0563397b" providerId="ADAL" clId="{2B7175A5-4461-4298-B4E9-D7FAFEC25F5C}" dt="2023-06-20T10:05:23.153" v="434" actId="404"/>
          <ac:spMkLst>
            <pc:docMk/>
            <pc:sldMk cId="3293832240" sldId="663"/>
            <ac:spMk id="19" creationId="{94B63E01-9FCA-7247-A337-8F5E2040ADC3}"/>
          </ac:spMkLst>
        </pc:spChg>
        <pc:picChg chg="add mod">
          <ac:chgData name="Emma Marshall" userId="a2b35d5f-839b-45d7-8609-6fea0563397b" providerId="ADAL" clId="{2B7175A5-4461-4298-B4E9-D7FAFEC25F5C}" dt="2023-06-20T10:05:23.153" v="434" actId="404"/>
          <ac:picMkLst>
            <pc:docMk/>
            <pc:sldMk cId="3293832240" sldId="663"/>
            <ac:picMk id="2" creationId="{2528650A-BF00-76A1-F292-1418C8F1853D}"/>
          </ac:picMkLst>
        </pc:picChg>
        <pc:picChg chg="add del mod">
          <ac:chgData name="Emma Marshall" userId="a2b35d5f-839b-45d7-8609-6fea0563397b" providerId="ADAL" clId="{2B7175A5-4461-4298-B4E9-D7FAFEC25F5C}" dt="2023-06-20T09:36:25.754" v="289" actId="478"/>
          <ac:picMkLst>
            <pc:docMk/>
            <pc:sldMk cId="3293832240" sldId="663"/>
            <ac:picMk id="4" creationId="{CF99248D-1EC2-8010-A359-F1FB6440679A}"/>
          </ac:picMkLst>
        </pc:picChg>
        <pc:picChg chg="add mod">
          <ac:chgData name="Emma Marshall" userId="a2b35d5f-839b-45d7-8609-6fea0563397b" providerId="ADAL" clId="{2B7175A5-4461-4298-B4E9-D7FAFEC25F5C}" dt="2023-06-20T10:05:23.153" v="434" actId="404"/>
          <ac:picMkLst>
            <pc:docMk/>
            <pc:sldMk cId="3293832240" sldId="663"/>
            <ac:picMk id="5" creationId="{25F9E48A-2F7B-3139-C17B-C0AB34A1D755}"/>
          </ac:picMkLst>
        </pc:picChg>
        <pc:picChg chg="mod">
          <ac:chgData name="Emma Marshall" userId="a2b35d5f-839b-45d7-8609-6fea0563397b" providerId="ADAL" clId="{2B7175A5-4461-4298-B4E9-D7FAFEC25F5C}" dt="2023-06-20T10:05:23.153" v="434" actId="404"/>
          <ac:picMkLst>
            <pc:docMk/>
            <pc:sldMk cId="3293832240" sldId="663"/>
            <ac:picMk id="8" creationId="{4BC599CC-6F3A-1F43-A971-61CDB53C5EF2}"/>
          </ac:picMkLst>
        </pc:picChg>
        <pc:picChg chg="mod">
          <ac:chgData name="Emma Marshall" userId="a2b35d5f-839b-45d7-8609-6fea0563397b" providerId="ADAL" clId="{2B7175A5-4461-4298-B4E9-D7FAFEC25F5C}" dt="2023-06-20T10:05:23.153" v="434" actId="404"/>
          <ac:picMkLst>
            <pc:docMk/>
            <pc:sldMk cId="3293832240" sldId="663"/>
            <ac:picMk id="9" creationId="{AD17E408-A3C6-0D48-AE42-DE90439BB178}"/>
          </ac:picMkLst>
        </pc:picChg>
        <pc:picChg chg="mod">
          <ac:chgData name="Emma Marshall" userId="a2b35d5f-839b-45d7-8609-6fea0563397b" providerId="ADAL" clId="{2B7175A5-4461-4298-B4E9-D7FAFEC25F5C}" dt="2023-06-20T10:05:23.153" v="434" actId="404"/>
          <ac:picMkLst>
            <pc:docMk/>
            <pc:sldMk cId="3293832240" sldId="663"/>
            <ac:picMk id="10" creationId="{42AB714F-E178-D942-8383-11FF5B778BDC}"/>
          </ac:picMkLst>
        </pc:picChg>
        <pc:picChg chg="mod">
          <ac:chgData name="Emma Marshall" userId="a2b35d5f-839b-45d7-8609-6fea0563397b" providerId="ADAL" clId="{2B7175A5-4461-4298-B4E9-D7FAFEC25F5C}" dt="2023-06-20T10:05:23.153" v="434" actId="404"/>
          <ac:picMkLst>
            <pc:docMk/>
            <pc:sldMk cId="3293832240" sldId="663"/>
            <ac:picMk id="11" creationId="{9795429C-4FC8-274B-A9C6-7750B6C2514D}"/>
          </ac:picMkLst>
        </pc:picChg>
        <pc:picChg chg="del mod">
          <ac:chgData name="Emma Marshall" userId="a2b35d5f-839b-45d7-8609-6fea0563397b" providerId="ADAL" clId="{2B7175A5-4461-4298-B4E9-D7FAFEC25F5C}" dt="2023-06-20T09:27:00.387" v="111" actId="478"/>
          <ac:picMkLst>
            <pc:docMk/>
            <pc:sldMk cId="3293832240" sldId="663"/>
            <ac:picMk id="14" creationId="{180AD077-E199-D143-AAA9-8F2A26B7AF63}"/>
          </ac:picMkLst>
        </pc:picChg>
        <pc:picChg chg="del">
          <ac:chgData name="Emma Marshall" userId="a2b35d5f-839b-45d7-8609-6fea0563397b" providerId="ADAL" clId="{2B7175A5-4461-4298-B4E9-D7FAFEC25F5C}" dt="2023-06-20T09:27:03.014" v="114" actId="478"/>
          <ac:picMkLst>
            <pc:docMk/>
            <pc:sldMk cId="3293832240" sldId="663"/>
            <ac:picMk id="20" creationId="{D4373134-82F8-6C4D-B80F-C2EA12231BB8}"/>
          </ac:picMkLst>
        </pc:picChg>
      </pc:sldChg>
      <pc:sldChg chg="addSp delSp modSp add del mod">
        <pc:chgData name="Emma Marshall" userId="a2b35d5f-839b-45d7-8609-6fea0563397b" providerId="ADAL" clId="{2B7175A5-4461-4298-B4E9-D7FAFEC25F5C}" dt="2023-06-20T10:10:09.930" v="499" actId="47"/>
        <pc:sldMkLst>
          <pc:docMk/>
          <pc:sldMk cId="3504247970" sldId="665"/>
        </pc:sldMkLst>
        <pc:spChg chg="mod">
          <ac:chgData name="Emma Marshall" userId="a2b35d5f-839b-45d7-8609-6fea0563397b" providerId="ADAL" clId="{2B7175A5-4461-4298-B4E9-D7FAFEC25F5C}" dt="2023-06-20T10:06:00.022" v="447" actId="404"/>
          <ac:spMkLst>
            <pc:docMk/>
            <pc:sldMk cId="3504247970" sldId="665"/>
            <ac:spMk id="2" creationId="{7B8C1E36-90BB-9D42-B18A-8946C55409C0}"/>
          </ac:spMkLst>
        </pc:spChg>
        <pc:spChg chg="mod">
          <ac:chgData name="Emma Marshall" userId="a2b35d5f-839b-45d7-8609-6fea0563397b" providerId="ADAL" clId="{2B7175A5-4461-4298-B4E9-D7FAFEC25F5C}" dt="2023-06-20T10:09:55.411" v="496" actId="1076"/>
          <ac:spMkLst>
            <pc:docMk/>
            <pc:sldMk cId="3504247970" sldId="665"/>
            <ac:spMk id="3" creationId="{E992A3F3-D8E7-6D49-AACA-EDE230592294}"/>
          </ac:spMkLst>
        </pc:spChg>
        <pc:spChg chg="mod">
          <ac:chgData name="Emma Marshall" userId="a2b35d5f-839b-45d7-8609-6fea0563397b" providerId="ADAL" clId="{2B7175A5-4461-4298-B4E9-D7FAFEC25F5C}" dt="2023-06-20T10:06:00.022" v="447" actId="404"/>
          <ac:spMkLst>
            <pc:docMk/>
            <pc:sldMk cId="3504247970" sldId="665"/>
            <ac:spMk id="8" creationId="{5B4B6F57-8989-F04F-A7E4-63EC4C4565DE}"/>
          </ac:spMkLst>
        </pc:spChg>
        <pc:spChg chg="del">
          <ac:chgData name="Emma Marshall" userId="a2b35d5f-839b-45d7-8609-6fea0563397b" providerId="ADAL" clId="{2B7175A5-4461-4298-B4E9-D7FAFEC25F5C}" dt="2023-06-20T09:29:48.198" v="200" actId="478"/>
          <ac:spMkLst>
            <pc:docMk/>
            <pc:sldMk cId="3504247970" sldId="665"/>
            <ac:spMk id="10" creationId="{4D4472CC-A586-9047-B90A-A68DA5F8F64D}"/>
          </ac:spMkLst>
        </pc:spChg>
        <pc:picChg chg="add mod">
          <ac:chgData name="Emma Marshall" userId="a2b35d5f-839b-45d7-8609-6fea0563397b" providerId="ADAL" clId="{2B7175A5-4461-4298-B4E9-D7FAFEC25F5C}" dt="2023-06-20T09:29:48.874" v="201"/>
          <ac:picMkLst>
            <pc:docMk/>
            <pc:sldMk cId="3504247970" sldId="665"/>
            <ac:picMk id="4" creationId="{31FF4B43-DE88-15E8-6359-B806D69FB842}"/>
          </ac:picMkLst>
        </pc:picChg>
        <pc:picChg chg="add del mod">
          <ac:chgData name="Emma Marshall" userId="a2b35d5f-839b-45d7-8609-6fea0563397b" providerId="ADAL" clId="{2B7175A5-4461-4298-B4E9-D7FAFEC25F5C}" dt="2023-06-20T09:36:42.337" v="301" actId="478"/>
          <ac:picMkLst>
            <pc:docMk/>
            <pc:sldMk cId="3504247970" sldId="665"/>
            <ac:picMk id="5" creationId="{CB25DBBF-5790-6D33-8429-D08B667B806E}"/>
          </ac:picMkLst>
        </pc:picChg>
        <pc:picChg chg="add mod">
          <ac:chgData name="Emma Marshall" userId="a2b35d5f-839b-45d7-8609-6fea0563397b" providerId="ADAL" clId="{2B7175A5-4461-4298-B4E9-D7FAFEC25F5C}" dt="2023-06-20T09:36:42.433" v="302"/>
          <ac:picMkLst>
            <pc:docMk/>
            <pc:sldMk cId="3504247970" sldId="665"/>
            <ac:picMk id="6" creationId="{C1A23FB2-BB1D-7252-90A9-0AC7BB14FBB4}"/>
          </ac:picMkLst>
        </pc:picChg>
        <pc:picChg chg="del">
          <ac:chgData name="Emma Marshall" userId="a2b35d5f-839b-45d7-8609-6fea0563397b" providerId="ADAL" clId="{2B7175A5-4461-4298-B4E9-D7FAFEC25F5C}" dt="2023-06-20T09:29:46.790" v="199" actId="478"/>
          <ac:picMkLst>
            <pc:docMk/>
            <pc:sldMk cId="3504247970" sldId="665"/>
            <ac:picMk id="7" creationId="{2AB53083-D684-9641-9404-F85719C0FDEF}"/>
          </ac:picMkLst>
        </pc:picChg>
        <pc:picChg chg="del">
          <ac:chgData name="Emma Marshall" userId="a2b35d5f-839b-45d7-8609-6fea0563397b" providerId="ADAL" clId="{2B7175A5-4461-4298-B4E9-D7FAFEC25F5C}" dt="2023-06-20T09:29:46.150" v="198" actId="478"/>
          <ac:picMkLst>
            <pc:docMk/>
            <pc:sldMk cId="3504247970" sldId="665"/>
            <ac:picMk id="9" creationId="{CD89D69C-30BE-9A4E-A404-CEA89FF6EA34}"/>
          </ac:picMkLst>
        </pc:picChg>
        <pc:picChg chg="del">
          <ac:chgData name="Emma Marshall" userId="a2b35d5f-839b-45d7-8609-6fea0563397b" providerId="ADAL" clId="{2B7175A5-4461-4298-B4E9-D7FAFEC25F5C}" dt="2023-06-20T09:29:45.798" v="197" actId="478"/>
          <ac:picMkLst>
            <pc:docMk/>
            <pc:sldMk cId="3504247970" sldId="665"/>
            <ac:picMk id="11" creationId="{C88EB7A6-4D6F-D64A-B3A6-ED7569C83BD3}"/>
          </ac:picMkLst>
        </pc:picChg>
      </pc:sldChg>
      <pc:sldChg chg="addSp delSp modSp mod">
        <pc:chgData name="Emma Marshall" userId="a2b35d5f-839b-45d7-8609-6fea0563397b" providerId="ADAL" clId="{2B7175A5-4461-4298-B4E9-D7FAFEC25F5C}" dt="2023-06-20T10:06:54.955" v="462" actId="1076"/>
        <pc:sldMkLst>
          <pc:docMk/>
          <pc:sldMk cId="3662838102" sldId="667"/>
        </pc:sldMkLst>
        <pc:spChg chg="mod">
          <ac:chgData name="Emma Marshall" userId="a2b35d5f-839b-45d7-8609-6fea0563397b" providerId="ADAL" clId="{2B7175A5-4461-4298-B4E9-D7FAFEC25F5C}" dt="2023-06-20T10:06:36.843" v="458" actId="1076"/>
          <ac:spMkLst>
            <pc:docMk/>
            <pc:sldMk cId="3662838102" sldId="667"/>
            <ac:spMk id="4" creationId="{EB3311F6-DE34-F24C-A881-1D68E1A0C5BB}"/>
          </ac:spMkLst>
        </pc:spChg>
        <pc:spChg chg="del">
          <ac:chgData name="Emma Marshall" userId="a2b35d5f-839b-45d7-8609-6fea0563397b" providerId="ADAL" clId="{2B7175A5-4461-4298-B4E9-D7FAFEC25F5C}" dt="2023-06-20T09:27:13.830" v="122" actId="478"/>
          <ac:spMkLst>
            <pc:docMk/>
            <pc:sldMk cId="3662838102" sldId="667"/>
            <ac:spMk id="10" creationId="{EF18569B-D287-AD48-B647-A64E0E40CAF2}"/>
          </ac:spMkLst>
        </pc:spChg>
        <pc:spChg chg="mod">
          <ac:chgData name="Emma Marshall" userId="a2b35d5f-839b-45d7-8609-6fea0563397b" providerId="ADAL" clId="{2B7175A5-4461-4298-B4E9-D7FAFEC25F5C}" dt="2023-06-20T10:06:52.659" v="461" actId="1076"/>
          <ac:spMkLst>
            <pc:docMk/>
            <pc:sldMk cId="3662838102" sldId="667"/>
            <ac:spMk id="22" creationId="{19E5A5F2-A863-7947-B3D4-20EC94E39F9F}"/>
          </ac:spMkLst>
        </pc:spChg>
        <pc:spChg chg="mod">
          <ac:chgData name="Emma Marshall" userId="a2b35d5f-839b-45d7-8609-6fea0563397b" providerId="ADAL" clId="{2B7175A5-4461-4298-B4E9-D7FAFEC25F5C}" dt="2023-06-20T10:06:46.715" v="460" actId="1076"/>
          <ac:spMkLst>
            <pc:docMk/>
            <pc:sldMk cId="3662838102" sldId="667"/>
            <ac:spMk id="23" creationId="{7F1206A1-9EEA-E64C-AA16-FF03E9D68212}"/>
          </ac:spMkLst>
        </pc:spChg>
        <pc:picChg chg="add mod">
          <ac:chgData name="Emma Marshall" userId="a2b35d5f-839b-45d7-8609-6fea0563397b" providerId="ADAL" clId="{2B7175A5-4461-4298-B4E9-D7FAFEC25F5C}" dt="2023-06-20T09:27:14.595" v="123"/>
          <ac:picMkLst>
            <pc:docMk/>
            <pc:sldMk cId="3662838102" sldId="667"/>
            <ac:picMk id="3" creationId="{AF92ACE3-5B9A-A3ED-98E7-D218D7A58123}"/>
          </ac:picMkLst>
        </pc:picChg>
        <pc:picChg chg="add del mod">
          <ac:chgData name="Emma Marshall" userId="a2b35d5f-839b-45d7-8609-6fea0563397b" providerId="ADAL" clId="{2B7175A5-4461-4298-B4E9-D7FAFEC25F5C}" dt="2023-06-20T09:36:19.657" v="285" actId="478"/>
          <ac:picMkLst>
            <pc:docMk/>
            <pc:sldMk cId="3662838102" sldId="667"/>
            <ac:picMk id="5" creationId="{BB0FE15F-68E5-80C5-617E-6DDD32C9F4B3}"/>
          </ac:picMkLst>
        </pc:picChg>
        <pc:picChg chg="add mod">
          <ac:chgData name="Emma Marshall" userId="a2b35d5f-839b-45d7-8609-6fea0563397b" providerId="ADAL" clId="{2B7175A5-4461-4298-B4E9-D7FAFEC25F5C}" dt="2023-06-20T09:36:19.763" v="286"/>
          <ac:picMkLst>
            <pc:docMk/>
            <pc:sldMk cId="3662838102" sldId="667"/>
            <ac:picMk id="6" creationId="{827FDAFC-37CC-043F-BA86-4843B6E1F057}"/>
          </ac:picMkLst>
        </pc:picChg>
        <pc:picChg chg="del">
          <ac:chgData name="Emma Marshall" userId="a2b35d5f-839b-45d7-8609-6fea0563397b" providerId="ADAL" clId="{2B7175A5-4461-4298-B4E9-D7FAFEC25F5C}" dt="2023-06-20T09:27:12.207" v="120" actId="478"/>
          <ac:picMkLst>
            <pc:docMk/>
            <pc:sldMk cId="3662838102" sldId="667"/>
            <ac:picMk id="9" creationId="{02291A37-96D9-C149-A218-86CCE15E389C}"/>
          </ac:picMkLst>
        </pc:picChg>
        <pc:picChg chg="del">
          <ac:chgData name="Emma Marshall" userId="a2b35d5f-839b-45d7-8609-6fea0563397b" providerId="ADAL" clId="{2B7175A5-4461-4298-B4E9-D7FAFEC25F5C}" dt="2023-06-20T09:27:12.598" v="121" actId="478"/>
          <ac:picMkLst>
            <pc:docMk/>
            <pc:sldMk cId="3662838102" sldId="667"/>
            <ac:picMk id="11" creationId="{995692D2-EA32-1744-AE1D-8F59B10E2E0C}"/>
          </ac:picMkLst>
        </pc:picChg>
        <pc:picChg chg="mod">
          <ac:chgData name="Emma Marshall" userId="a2b35d5f-839b-45d7-8609-6fea0563397b" providerId="ADAL" clId="{2B7175A5-4461-4298-B4E9-D7FAFEC25F5C}" dt="2023-06-20T10:06:54.955" v="462" actId="1076"/>
          <ac:picMkLst>
            <pc:docMk/>
            <pc:sldMk cId="3662838102" sldId="667"/>
            <ac:picMk id="12" creationId="{9BF9B654-E5F8-4245-9B4B-D1511FB4F9A4}"/>
          </ac:picMkLst>
        </pc:picChg>
      </pc:sldChg>
      <pc:sldChg chg="addSp delSp modSp mod">
        <pc:chgData name="Emma Marshall" userId="a2b35d5f-839b-45d7-8609-6fea0563397b" providerId="ADAL" clId="{2B7175A5-4461-4298-B4E9-D7FAFEC25F5C}" dt="2023-06-20T10:04:22.290" v="422" actId="1076"/>
        <pc:sldMkLst>
          <pc:docMk/>
          <pc:sldMk cId="1198898682" sldId="671"/>
        </pc:sldMkLst>
        <pc:spChg chg="mod">
          <ac:chgData name="Emma Marshall" userId="a2b35d5f-839b-45d7-8609-6fea0563397b" providerId="ADAL" clId="{2B7175A5-4461-4298-B4E9-D7FAFEC25F5C}" dt="2023-06-20T10:04:22.290" v="422" actId="1076"/>
          <ac:spMkLst>
            <pc:docMk/>
            <pc:sldMk cId="1198898682" sldId="671"/>
            <ac:spMk id="2" creationId="{D676342C-B9A8-9C43-9698-8A835E029680}"/>
          </ac:spMkLst>
        </pc:spChg>
        <pc:spChg chg="mod">
          <ac:chgData name="Emma Marshall" userId="a2b35d5f-839b-45d7-8609-6fea0563397b" providerId="ADAL" clId="{2B7175A5-4461-4298-B4E9-D7FAFEC25F5C}" dt="2023-06-20T09:57:30.765" v="327" actId="207"/>
          <ac:spMkLst>
            <pc:docMk/>
            <pc:sldMk cId="1198898682" sldId="671"/>
            <ac:spMk id="13" creationId="{8AD826BD-85B0-1444-BD67-826C891E3F43}"/>
          </ac:spMkLst>
        </pc:spChg>
        <pc:spChg chg="mod">
          <ac:chgData name="Emma Marshall" userId="a2b35d5f-839b-45d7-8609-6fea0563397b" providerId="ADAL" clId="{2B7175A5-4461-4298-B4E9-D7FAFEC25F5C}" dt="2023-06-20T09:57:30.765" v="327" actId="207"/>
          <ac:spMkLst>
            <pc:docMk/>
            <pc:sldMk cId="1198898682" sldId="671"/>
            <ac:spMk id="14" creationId="{D3F4DCF2-39D0-5F4B-9F26-F60945F5F894}"/>
          </ac:spMkLst>
        </pc:spChg>
        <pc:spChg chg="mod">
          <ac:chgData name="Emma Marshall" userId="a2b35d5f-839b-45d7-8609-6fea0563397b" providerId="ADAL" clId="{2B7175A5-4461-4298-B4E9-D7FAFEC25F5C}" dt="2023-06-20T09:57:30.765" v="327" actId="207"/>
          <ac:spMkLst>
            <pc:docMk/>
            <pc:sldMk cId="1198898682" sldId="671"/>
            <ac:spMk id="18" creationId="{6BE51CE6-A967-274C-99CE-49D6F76E1A58}"/>
          </ac:spMkLst>
        </pc:spChg>
        <pc:spChg chg="mod">
          <ac:chgData name="Emma Marshall" userId="a2b35d5f-839b-45d7-8609-6fea0563397b" providerId="ADAL" clId="{2B7175A5-4461-4298-B4E9-D7FAFEC25F5C}" dt="2023-06-20T09:57:30.765" v="327" actId="207"/>
          <ac:spMkLst>
            <pc:docMk/>
            <pc:sldMk cId="1198898682" sldId="671"/>
            <ac:spMk id="20" creationId="{883A89F2-B027-424C-A2EE-8862EA2AEECC}"/>
          </ac:spMkLst>
        </pc:spChg>
        <pc:spChg chg="mod">
          <ac:chgData name="Emma Marshall" userId="a2b35d5f-839b-45d7-8609-6fea0563397b" providerId="ADAL" clId="{2B7175A5-4461-4298-B4E9-D7FAFEC25F5C}" dt="2023-06-20T09:57:30.765" v="327" actId="207"/>
          <ac:spMkLst>
            <pc:docMk/>
            <pc:sldMk cId="1198898682" sldId="671"/>
            <ac:spMk id="21" creationId="{3FE209CE-B886-684A-A4AB-5EF02CF31FCE}"/>
          </ac:spMkLst>
        </pc:spChg>
        <pc:spChg chg="mod">
          <ac:chgData name="Emma Marshall" userId="a2b35d5f-839b-45d7-8609-6fea0563397b" providerId="ADAL" clId="{2B7175A5-4461-4298-B4E9-D7FAFEC25F5C}" dt="2023-06-20T09:57:30.765" v="327" actId="207"/>
          <ac:spMkLst>
            <pc:docMk/>
            <pc:sldMk cId="1198898682" sldId="671"/>
            <ac:spMk id="22" creationId="{E853C807-2C81-5945-8454-CD7B52E68730}"/>
          </ac:spMkLst>
        </pc:spChg>
        <pc:spChg chg="mod">
          <ac:chgData name="Emma Marshall" userId="a2b35d5f-839b-45d7-8609-6fea0563397b" providerId="ADAL" clId="{2B7175A5-4461-4298-B4E9-D7FAFEC25F5C}" dt="2023-06-20T09:57:30.765" v="327" actId="207"/>
          <ac:spMkLst>
            <pc:docMk/>
            <pc:sldMk cId="1198898682" sldId="671"/>
            <ac:spMk id="23" creationId="{416AD0E4-2DFC-324A-B747-F22195B9A3DD}"/>
          </ac:spMkLst>
        </pc:spChg>
        <pc:spChg chg="mod">
          <ac:chgData name="Emma Marshall" userId="a2b35d5f-839b-45d7-8609-6fea0563397b" providerId="ADAL" clId="{2B7175A5-4461-4298-B4E9-D7FAFEC25F5C}" dt="2023-06-20T09:57:30.765" v="327" actId="207"/>
          <ac:spMkLst>
            <pc:docMk/>
            <pc:sldMk cId="1198898682" sldId="671"/>
            <ac:spMk id="24" creationId="{FAFDC76D-726A-FA42-B8E7-B010E724E51D}"/>
          </ac:spMkLst>
        </pc:spChg>
        <pc:spChg chg="mod">
          <ac:chgData name="Emma Marshall" userId="a2b35d5f-839b-45d7-8609-6fea0563397b" providerId="ADAL" clId="{2B7175A5-4461-4298-B4E9-D7FAFEC25F5C}" dt="2023-06-20T09:57:30.765" v="327" actId="207"/>
          <ac:spMkLst>
            <pc:docMk/>
            <pc:sldMk cId="1198898682" sldId="671"/>
            <ac:spMk id="25" creationId="{B5142545-71CD-2248-9D50-D8FF12F2D0DB}"/>
          </ac:spMkLst>
        </pc:spChg>
        <pc:spChg chg="mod">
          <ac:chgData name="Emma Marshall" userId="a2b35d5f-839b-45d7-8609-6fea0563397b" providerId="ADAL" clId="{2B7175A5-4461-4298-B4E9-D7FAFEC25F5C}" dt="2023-06-20T09:57:30.765" v="327" actId="207"/>
          <ac:spMkLst>
            <pc:docMk/>
            <pc:sldMk cId="1198898682" sldId="671"/>
            <ac:spMk id="26" creationId="{C462C7FA-2F57-7447-B4EB-F4E187700A47}"/>
          </ac:spMkLst>
        </pc:spChg>
        <pc:spChg chg="del">
          <ac:chgData name="Emma Marshall" userId="a2b35d5f-839b-45d7-8609-6fea0563397b" providerId="ADAL" clId="{2B7175A5-4461-4298-B4E9-D7FAFEC25F5C}" dt="2023-06-20T09:27:26.575" v="130" actId="478"/>
          <ac:spMkLst>
            <pc:docMk/>
            <pc:sldMk cId="1198898682" sldId="671"/>
            <ac:spMk id="28" creationId="{50DCC2A4-25C4-8D4D-BBAE-A3BE17AF9556}"/>
          </ac:spMkLst>
        </pc:spChg>
        <pc:picChg chg="add mod">
          <ac:chgData name="Emma Marshall" userId="a2b35d5f-839b-45d7-8609-6fea0563397b" providerId="ADAL" clId="{2B7175A5-4461-4298-B4E9-D7FAFEC25F5C}" dt="2023-06-20T09:27:26.906" v="131"/>
          <ac:picMkLst>
            <pc:docMk/>
            <pc:sldMk cId="1198898682" sldId="671"/>
            <ac:picMk id="4" creationId="{D918C951-69A9-408F-81A3-39AF5582789A}"/>
          </ac:picMkLst>
        </pc:picChg>
        <pc:picChg chg="add del mod">
          <ac:chgData name="Emma Marshall" userId="a2b35d5f-839b-45d7-8609-6fea0563397b" providerId="ADAL" clId="{2B7175A5-4461-4298-B4E9-D7FAFEC25F5C}" dt="2023-06-20T09:36:15.881" v="283" actId="478"/>
          <ac:picMkLst>
            <pc:docMk/>
            <pc:sldMk cId="1198898682" sldId="671"/>
            <ac:picMk id="5" creationId="{8BD77D70-1B0A-C774-5342-BA28984D2AF7}"/>
          </ac:picMkLst>
        </pc:picChg>
        <pc:picChg chg="add mod">
          <ac:chgData name="Emma Marshall" userId="a2b35d5f-839b-45d7-8609-6fea0563397b" providerId="ADAL" clId="{2B7175A5-4461-4298-B4E9-D7FAFEC25F5C}" dt="2023-06-20T09:36:15.994" v="284"/>
          <ac:picMkLst>
            <pc:docMk/>
            <pc:sldMk cId="1198898682" sldId="671"/>
            <ac:picMk id="7" creationId="{FCF8CFEA-D0AE-B430-BDD2-7ADCE060311E}"/>
          </ac:picMkLst>
        </pc:picChg>
        <pc:picChg chg="del">
          <ac:chgData name="Emma Marshall" userId="a2b35d5f-839b-45d7-8609-6fea0563397b" providerId="ADAL" clId="{2B7175A5-4461-4298-B4E9-D7FAFEC25F5C}" dt="2023-06-20T09:27:23.601" v="129" actId="478"/>
          <ac:picMkLst>
            <pc:docMk/>
            <pc:sldMk cId="1198898682" sldId="671"/>
            <ac:picMk id="19" creationId="{112B16B2-BB5A-7341-8762-335619F076B8}"/>
          </ac:picMkLst>
        </pc:picChg>
        <pc:picChg chg="del">
          <ac:chgData name="Emma Marshall" userId="a2b35d5f-839b-45d7-8609-6fea0563397b" providerId="ADAL" clId="{2B7175A5-4461-4298-B4E9-D7FAFEC25F5C}" dt="2023-06-20T09:27:23.190" v="128" actId="478"/>
          <ac:picMkLst>
            <pc:docMk/>
            <pc:sldMk cId="1198898682" sldId="671"/>
            <ac:picMk id="29" creationId="{70E2E5E0-E35A-734A-BDB3-48D3A02D0C9A}"/>
          </ac:picMkLst>
        </pc:picChg>
      </pc:sldChg>
      <pc:sldChg chg="addSp delSp modSp mod">
        <pc:chgData name="Emma Marshall" userId="a2b35d5f-839b-45d7-8609-6fea0563397b" providerId="ADAL" clId="{2B7175A5-4461-4298-B4E9-D7FAFEC25F5C}" dt="2023-06-20T10:11:48.692" v="524" actId="1076"/>
        <pc:sldMkLst>
          <pc:docMk/>
          <pc:sldMk cId="324440874" sldId="675"/>
        </pc:sldMkLst>
        <pc:spChg chg="del">
          <ac:chgData name="Emma Marshall" userId="a2b35d5f-839b-45d7-8609-6fea0563397b" providerId="ADAL" clId="{2B7175A5-4461-4298-B4E9-D7FAFEC25F5C}" dt="2023-06-20T09:29:58.703" v="209" actId="478"/>
          <ac:spMkLst>
            <pc:docMk/>
            <pc:sldMk cId="324440874" sldId="675"/>
            <ac:spMk id="7" creationId="{D6470CDB-2276-194D-AFD5-97F0AAAE059B}"/>
          </ac:spMkLst>
        </pc:spChg>
        <pc:spChg chg="mod">
          <ac:chgData name="Emma Marshall" userId="a2b35d5f-839b-45d7-8609-6fea0563397b" providerId="ADAL" clId="{2B7175A5-4461-4298-B4E9-D7FAFEC25F5C}" dt="2023-06-20T10:11:38.469" v="521" actId="1076"/>
          <ac:spMkLst>
            <pc:docMk/>
            <pc:sldMk cId="324440874" sldId="675"/>
            <ac:spMk id="10" creationId="{13845895-910F-EE49-80CC-C299B3C405B6}"/>
          </ac:spMkLst>
        </pc:spChg>
        <pc:spChg chg="mod">
          <ac:chgData name="Emma Marshall" userId="a2b35d5f-839b-45d7-8609-6fea0563397b" providerId="ADAL" clId="{2B7175A5-4461-4298-B4E9-D7FAFEC25F5C}" dt="2023-06-20T10:10:24.204" v="503" actId="1076"/>
          <ac:spMkLst>
            <pc:docMk/>
            <pc:sldMk cId="324440874" sldId="675"/>
            <ac:spMk id="24" creationId="{82C1A0C8-11C1-4940-A73D-3B3537091F33}"/>
          </ac:spMkLst>
        </pc:spChg>
        <pc:picChg chg="add mod">
          <ac:chgData name="Emma Marshall" userId="a2b35d5f-839b-45d7-8609-6fea0563397b" providerId="ADAL" clId="{2B7175A5-4461-4298-B4E9-D7FAFEC25F5C}" dt="2023-06-20T09:29:59.411" v="210"/>
          <ac:picMkLst>
            <pc:docMk/>
            <pc:sldMk cId="324440874" sldId="675"/>
            <ac:picMk id="2" creationId="{B10BBD54-1B20-667C-A529-9F7DE9CCE61D}"/>
          </ac:picMkLst>
        </pc:picChg>
        <pc:picChg chg="mod">
          <ac:chgData name="Emma Marshall" userId="a2b35d5f-839b-45d7-8609-6fea0563397b" providerId="ADAL" clId="{2B7175A5-4461-4298-B4E9-D7FAFEC25F5C}" dt="2023-06-20T10:11:48.692" v="524" actId="1076"/>
          <ac:picMkLst>
            <pc:docMk/>
            <pc:sldMk cId="324440874" sldId="675"/>
            <ac:picMk id="3" creationId="{3CE51650-86A2-874D-80B7-9D393F72E778}"/>
          </ac:picMkLst>
        </pc:picChg>
        <pc:picChg chg="add del mod">
          <ac:chgData name="Emma Marshall" userId="a2b35d5f-839b-45d7-8609-6fea0563397b" providerId="ADAL" clId="{2B7175A5-4461-4298-B4E9-D7FAFEC25F5C}" dt="2023-06-20T09:36:47.705" v="305" actId="478"/>
          <ac:picMkLst>
            <pc:docMk/>
            <pc:sldMk cId="324440874" sldId="675"/>
            <ac:picMk id="4" creationId="{C8CF5BC8-D33F-B8F4-B0E4-95AED6001689}"/>
          </ac:picMkLst>
        </pc:picChg>
        <pc:picChg chg="add mod">
          <ac:chgData name="Emma Marshall" userId="a2b35d5f-839b-45d7-8609-6fea0563397b" providerId="ADAL" clId="{2B7175A5-4461-4298-B4E9-D7FAFEC25F5C}" dt="2023-06-20T09:36:47.829" v="306"/>
          <ac:picMkLst>
            <pc:docMk/>
            <pc:sldMk cId="324440874" sldId="675"/>
            <ac:picMk id="5" creationId="{8F452294-B408-F73F-BD64-59ECBD33B99F}"/>
          </ac:picMkLst>
        </pc:picChg>
        <pc:picChg chg="del">
          <ac:chgData name="Emma Marshall" userId="a2b35d5f-839b-45d7-8609-6fea0563397b" providerId="ADAL" clId="{2B7175A5-4461-4298-B4E9-D7FAFEC25F5C}" dt="2023-06-20T09:29:57.476" v="208" actId="478"/>
          <ac:picMkLst>
            <pc:docMk/>
            <pc:sldMk cId="324440874" sldId="675"/>
            <ac:picMk id="9" creationId="{9B6A05F1-14EE-F947-BB18-EB8502938D02}"/>
          </ac:picMkLst>
        </pc:picChg>
        <pc:picChg chg="del">
          <ac:chgData name="Emma Marshall" userId="a2b35d5f-839b-45d7-8609-6fea0563397b" providerId="ADAL" clId="{2B7175A5-4461-4298-B4E9-D7FAFEC25F5C}" dt="2023-06-20T09:29:57.160" v="207" actId="478"/>
          <ac:picMkLst>
            <pc:docMk/>
            <pc:sldMk cId="324440874" sldId="675"/>
            <ac:picMk id="11" creationId="{B4B12217-0BC9-4E47-95CA-760631D9E9CC}"/>
          </ac:picMkLst>
        </pc:picChg>
      </pc:sldChg>
      <pc:sldChg chg="addSp delSp modSp mod">
        <pc:chgData name="Emma Marshall" userId="a2b35d5f-839b-45d7-8609-6fea0563397b" providerId="ADAL" clId="{2B7175A5-4461-4298-B4E9-D7FAFEC25F5C}" dt="2023-06-20T10:00:57.563" v="369" actId="14100"/>
        <pc:sldMkLst>
          <pc:docMk/>
          <pc:sldMk cId="3922076765" sldId="679"/>
        </pc:sldMkLst>
        <pc:spChg chg="mod">
          <ac:chgData name="Emma Marshall" userId="a2b35d5f-839b-45d7-8609-6fea0563397b" providerId="ADAL" clId="{2B7175A5-4461-4298-B4E9-D7FAFEC25F5C}" dt="2023-06-20T10:00:57.563" v="369" actId="14100"/>
          <ac:spMkLst>
            <pc:docMk/>
            <pc:sldMk cId="3922076765" sldId="679"/>
            <ac:spMk id="3" creationId="{E992A3F3-D8E7-6D49-AACA-EDE230592294}"/>
          </ac:spMkLst>
        </pc:spChg>
        <pc:spChg chg="del">
          <ac:chgData name="Emma Marshall" userId="a2b35d5f-839b-45d7-8609-6fea0563397b" providerId="ADAL" clId="{2B7175A5-4461-4298-B4E9-D7FAFEC25F5C}" dt="2023-06-20T09:27:57.438" v="152" actId="478"/>
          <ac:spMkLst>
            <pc:docMk/>
            <pc:sldMk cId="3922076765" sldId="679"/>
            <ac:spMk id="5" creationId="{AFD5633E-6FFD-2C44-A110-FC2512623639}"/>
          </ac:spMkLst>
        </pc:spChg>
        <pc:picChg chg="add del mod">
          <ac:chgData name="Emma Marshall" userId="a2b35d5f-839b-45d7-8609-6fea0563397b" providerId="ADAL" clId="{2B7175A5-4461-4298-B4E9-D7FAFEC25F5C}" dt="2023-06-20T09:35:55.985" v="272" actId="478"/>
          <ac:picMkLst>
            <pc:docMk/>
            <pc:sldMk cId="3922076765" sldId="679"/>
            <ac:picMk id="2" creationId="{588B3903-5C52-736A-5082-8C9344E885EF}"/>
          </ac:picMkLst>
        </pc:picChg>
        <pc:picChg chg="add del mod">
          <ac:chgData name="Emma Marshall" userId="a2b35d5f-839b-45d7-8609-6fea0563397b" providerId="ADAL" clId="{2B7175A5-4461-4298-B4E9-D7FAFEC25F5C}" dt="2023-06-20T09:35:55.553" v="271" actId="478"/>
          <ac:picMkLst>
            <pc:docMk/>
            <pc:sldMk cId="3922076765" sldId="679"/>
            <ac:picMk id="4" creationId="{92B85167-EAD7-4684-F00E-D25E4B01CB4D}"/>
          </ac:picMkLst>
        </pc:picChg>
        <pc:picChg chg="del">
          <ac:chgData name="Emma Marshall" userId="a2b35d5f-839b-45d7-8609-6fea0563397b" providerId="ADAL" clId="{2B7175A5-4461-4298-B4E9-D7FAFEC25F5C}" dt="2023-06-20T09:27:55.126" v="151" actId="478"/>
          <ac:picMkLst>
            <pc:docMk/>
            <pc:sldMk cId="3922076765" sldId="679"/>
            <ac:picMk id="6" creationId="{EDEE1696-F63A-D248-9A20-6BADD87F83E7}"/>
          </ac:picMkLst>
        </pc:picChg>
        <pc:picChg chg="del">
          <ac:chgData name="Emma Marshall" userId="a2b35d5f-839b-45d7-8609-6fea0563397b" providerId="ADAL" clId="{2B7175A5-4461-4298-B4E9-D7FAFEC25F5C}" dt="2023-06-20T09:27:54.798" v="150" actId="478"/>
          <ac:picMkLst>
            <pc:docMk/>
            <pc:sldMk cId="3922076765" sldId="679"/>
            <ac:picMk id="7" creationId="{D4CA8F46-3C33-8441-A87F-72B8FA2FFE0B}"/>
          </ac:picMkLst>
        </pc:picChg>
        <pc:picChg chg="add mod">
          <ac:chgData name="Emma Marshall" userId="a2b35d5f-839b-45d7-8609-6fea0563397b" providerId="ADAL" clId="{2B7175A5-4461-4298-B4E9-D7FAFEC25F5C}" dt="2023-06-20T09:35:56.750" v="273"/>
          <ac:picMkLst>
            <pc:docMk/>
            <pc:sldMk cId="3922076765" sldId="679"/>
            <ac:picMk id="8" creationId="{E557065E-EE16-3B10-5F54-D581181B446E}"/>
          </ac:picMkLst>
        </pc:picChg>
        <pc:picChg chg="add mod">
          <ac:chgData name="Emma Marshall" userId="a2b35d5f-839b-45d7-8609-6fea0563397b" providerId="ADAL" clId="{2B7175A5-4461-4298-B4E9-D7FAFEC25F5C}" dt="2023-06-20T09:35:56.750" v="273"/>
          <ac:picMkLst>
            <pc:docMk/>
            <pc:sldMk cId="3922076765" sldId="679"/>
            <ac:picMk id="9" creationId="{FA0EC22F-23B4-E22F-1AF9-B5342212CFC5}"/>
          </ac:picMkLst>
        </pc:picChg>
      </pc:sldChg>
      <pc:sldChg chg="addSp delSp modSp mod">
        <pc:chgData name="Emma Marshall" userId="a2b35d5f-839b-45d7-8609-6fea0563397b" providerId="ADAL" clId="{2B7175A5-4461-4298-B4E9-D7FAFEC25F5C}" dt="2023-06-20T10:10:18.564" v="501" actId="1076"/>
        <pc:sldMkLst>
          <pc:docMk/>
          <pc:sldMk cId="521986242" sldId="680"/>
        </pc:sldMkLst>
        <pc:spChg chg="mod">
          <ac:chgData name="Emma Marshall" userId="a2b35d5f-839b-45d7-8609-6fea0563397b" providerId="ADAL" clId="{2B7175A5-4461-4298-B4E9-D7FAFEC25F5C}" dt="2023-06-20T10:06:04.370" v="449" actId="404"/>
          <ac:spMkLst>
            <pc:docMk/>
            <pc:sldMk cId="521986242" sldId="680"/>
            <ac:spMk id="12" creationId="{9F86A5F6-3789-F94C-BE74-516F7CBA56FB}"/>
          </ac:spMkLst>
        </pc:spChg>
        <pc:spChg chg="mod">
          <ac:chgData name="Emma Marshall" userId="a2b35d5f-839b-45d7-8609-6fea0563397b" providerId="ADAL" clId="{2B7175A5-4461-4298-B4E9-D7FAFEC25F5C}" dt="2023-06-20T10:06:04.370" v="449" actId="404"/>
          <ac:spMkLst>
            <pc:docMk/>
            <pc:sldMk cId="521986242" sldId="680"/>
            <ac:spMk id="14" creationId="{6ECBD759-EBDF-4C42-8CC4-2002A8A9CE82}"/>
          </ac:spMkLst>
        </pc:spChg>
        <pc:spChg chg="mod">
          <ac:chgData name="Emma Marshall" userId="a2b35d5f-839b-45d7-8609-6fea0563397b" providerId="ADAL" clId="{2B7175A5-4461-4298-B4E9-D7FAFEC25F5C}" dt="2023-06-20T10:06:04.370" v="449" actId="404"/>
          <ac:spMkLst>
            <pc:docMk/>
            <pc:sldMk cId="521986242" sldId="680"/>
            <ac:spMk id="15" creationId="{B4477FA3-D1AB-4C40-B130-7BBF16A610F5}"/>
          </ac:spMkLst>
        </pc:spChg>
        <pc:spChg chg="mod">
          <ac:chgData name="Emma Marshall" userId="a2b35d5f-839b-45d7-8609-6fea0563397b" providerId="ADAL" clId="{2B7175A5-4461-4298-B4E9-D7FAFEC25F5C}" dt="2023-06-20T10:06:04.370" v="449" actId="404"/>
          <ac:spMkLst>
            <pc:docMk/>
            <pc:sldMk cId="521986242" sldId="680"/>
            <ac:spMk id="16" creationId="{FE1361D8-6E95-C84B-9493-91BEDC37F415}"/>
          </ac:spMkLst>
        </pc:spChg>
        <pc:spChg chg="mod">
          <ac:chgData name="Emma Marshall" userId="a2b35d5f-839b-45d7-8609-6fea0563397b" providerId="ADAL" clId="{2B7175A5-4461-4298-B4E9-D7FAFEC25F5C}" dt="2023-06-20T10:06:04.370" v="449" actId="404"/>
          <ac:spMkLst>
            <pc:docMk/>
            <pc:sldMk cId="521986242" sldId="680"/>
            <ac:spMk id="17" creationId="{DB48929E-F318-8644-9298-B7974E07FF93}"/>
          </ac:spMkLst>
        </pc:spChg>
        <pc:spChg chg="mod">
          <ac:chgData name="Emma Marshall" userId="a2b35d5f-839b-45d7-8609-6fea0563397b" providerId="ADAL" clId="{2B7175A5-4461-4298-B4E9-D7FAFEC25F5C}" dt="2023-06-20T10:06:04.370" v="449" actId="404"/>
          <ac:spMkLst>
            <pc:docMk/>
            <pc:sldMk cId="521986242" sldId="680"/>
            <ac:spMk id="18" creationId="{BB4DA59E-6C42-654B-99A2-8162BD168E30}"/>
          </ac:spMkLst>
        </pc:spChg>
        <pc:spChg chg="mod">
          <ac:chgData name="Emma Marshall" userId="a2b35d5f-839b-45d7-8609-6fea0563397b" providerId="ADAL" clId="{2B7175A5-4461-4298-B4E9-D7FAFEC25F5C}" dt="2023-06-20T10:06:04.370" v="449" actId="404"/>
          <ac:spMkLst>
            <pc:docMk/>
            <pc:sldMk cId="521986242" sldId="680"/>
            <ac:spMk id="20" creationId="{E9BFB286-A5BD-7443-873C-57788D91AD76}"/>
          </ac:spMkLst>
        </pc:spChg>
        <pc:spChg chg="del mod">
          <ac:chgData name="Emma Marshall" userId="a2b35d5f-839b-45d7-8609-6fea0563397b" providerId="ADAL" clId="{2B7175A5-4461-4298-B4E9-D7FAFEC25F5C}" dt="2023-06-20T09:29:52.415" v="205" actId="478"/>
          <ac:spMkLst>
            <pc:docMk/>
            <pc:sldMk cId="521986242" sldId="680"/>
            <ac:spMk id="23" creationId="{4C0E9418-C8E7-5A4E-8D72-0A6C8722B07B}"/>
          </ac:spMkLst>
        </pc:spChg>
        <pc:spChg chg="mod">
          <ac:chgData name="Emma Marshall" userId="a2b35d5f-839b-45d7-8609-6fea0563397b" providerId="ADAL" clId="{2B7175A5-4461-4298-B4E9-D7FAFEC25F5C}" dt="2023-06-20T10:10:18.564" v="501" actId="1076"/>
          <ac:spMkLst>
            <pc:docMk/>
            <pc:sldMk cId="521986242" sldId="680"/>
            <ac:spMk id="24" creationId="{82C1A0C8-11C1-4940-A73D-3B3537091F33}"/>
          </ac:spMkLst>
        </pc:spChg>
        <pc:picChg chg="add mod">
          <ac:chgData name="Emma Marshall" userId="a2b35d5f-839b-45d7-8609-6fea0563397b" providerId="ADAL" clId="{2B7175A5-4461-4298-B4E9-D7FAFEC25F5C}" dt="2023-06-20T10:06:04.370" v="449" actId="404"/>
          <ac:picMkLst>
            <pc:docMk/>
            <pc:sldMk cId="521986242" sldId="680"/>
            <ac:picMk id="2" creationId="{4C71329E-5D1E-E0FB-D887-B2EECF709B00}"/>
          </ac:picMkLst>
        </pc:picChg>
        <pc:picChg chg="add del mod">
          <ac:chgData name="Emma Marshall" userId="a2b35d5f-839b-45d7-8609-6fea0563397b" providerId="ADAL" clId="{2B7175A5-4461-4298-B4E9-D7FAFEC25F5C}" dt="2023-06-20T09:36:45.505" v="303" actId="478"/>
          <ac:picMkLst>
            <pc:docMk/>
            <pc:sldMk cId="521986242" sldId="680"/>
            <ac:picMk id="3" creationId="{1F0E2B9D-7772-7DAB-FAFC-83FC1D148F55}"/>
          </ac:picMkLst>
        </pc:picChg>
        <pc:picChg chg="add mod">
          <ac:chgData name="Emma Marshall" userId="a2b35d5f-839b-45d7-8609-6fea0563397b" providerId="ADAL" clId="{2B7175A5-4461-4298-B4E9-D7FAFEC25F5C}" dt="2023-06-20T10:06:04.370" v="449" actId="404"/>
          <ac:picMkLst>
            <pc:docMk/>
            <pc:sldMk cId="521986242" sldId="680"/>
            <ac:picMk id="4" creationId="{1BC30236-D5EF-4B4A-B722-A0BAB8264C37}"/>
          </ac:picMkLst>
        </pc:picChg>
        <pc:picChg chg="del">
          <ac:chgData name="Emma Marshall" userId="a2b35d5f-839b-45d7-8609-6fea0563397b" providerId="ADAL" clId="{2B7175A5-4461-4298-B4E9-D7FAFEC25F5C}" dt="2023-06-20T09:29:51.189" v="203" actId="478"/>
          <ac:picMkLst>
            <pc:docMk/>
            <pc:sldMk cId="521986242" sldId="680"/>
            <ac:picMk id="10" creationId="{3558A098-D4A2-714A-831D-1CA5FAE6646B}"/>
          </ac:picMkLst>
        </pc:picChg>
        <pc:picChg chg="del">
          <ac:chgData name="Emma Marshall" userId="a2b35d5f-839b-45d7-8609-6fea0563397b" providerId="ADAL" clId="{2B7175A5-4461-4298-B4E9-D7FAFEC25F5C}" dt="2023-06-20T09:29:50.871" v="202" actId="478"/>
          <ac:picMkLst>
            <pc:docMk/>
            <pc:sldMk cId="521986242" sldId="680"/>
            <ac:picMk id="27" creationId="{6A13508B-E3AB-9E42-85D1-F297D36002B1}"/>
          </ac:picMkLst>
        </pc:picChg>
        <pc:cxnChg chg="mod">
          <ac:chgData name="Emma Marshall" userId="a2b35d5f-839b-45d7-8609-6fea0563397b" providerId="ADAL" clId="{2B7175A5-4461-4298-B4E9-D7FAFEC25F5C}" dt="2023-06-20T10:06:04.370" v="449" actId="404"/>
          <ac:cxnSpMkLst>
            <pc:docMk/>
            <pc:sldMk cId="521986242" sldId="680"/>
            <ac:cxnSpMk id="19" creationId="{BF4E28A8-E376-EA45-BC33-44B7031842AD}"/>
          </ac:cxnSpMkLst>
        </pc:cxnChg>
        <pc:cxnChg chg="mod">
          <ac:chgData name="Emma Marshall" userId="a2b35d5f-839b-45d7-8609-6fea0563397b" providerId="ADAL" clId="{2B7175A5-4461-4298-B4E9-D7FAFEC25F5C}" dt="2023-06-20T10:06:04.370" v="449" actId="404"/>
          <ac:cxnSpMkLst>
            <pc:docMk/>
            <pc:sldMk cId="521986242" sldId="680"/>
            <ac:cxnSpMk id="22" creationId="{7F69F87C-7124-FF4E-8B6B-FC5FCB0E8A61}"/>
          </ac:cxnSpMkLst>
        </pc:cxnChg>
        <pc:cxnChg chg="mod">
          <ac:chgData name="Emma Marshall" userId="a2b35d5f-839b-45d7-8609-6fea0563397b" providerId="ADAL" clId="{2B7175A5-4461-4298-B4E9-D7FAFEC25F5C}" dt="2023-06-20T10:06:04.370" v="449" actId="404"/>
          <ac:cxnSpMkLst>
            <pc:docMk/>
            <pc:sldMk cId="521986242" sldId="680"/>
            <ac:cxnSpMk id="25" creationId="{C944BD3A-19B2-1C44-BB64-EF6667C5D8EB}"/>
          </ac:cxnSpMkLst>
        </pc:cxnChg>
        <pc:cxnChg chg="mod">
          <ac:chgData name="Emma Marshall" userId="a2b35d5f-839b-45d7-8609-6fea0563397b" providerId="ADAL" clId="{2B7175A5-4461-4298-B4E9-D7FAFEC25F5C}" dt="2023-06-20T10:06:04.370" v="449" actId="404"/>
          <ac:cxnSpMkLst>
            <pc:docMk/>
            <pc:sldMk cId="521986242" sldId="680"/>
            <ac:cxnSpMk id="26" creationId="{BCCD579F-0875-0348-B864-2CFD9C5FFCFF}"/>
          </ac:cxnSpMkLst>
        </pc:cxnChg>
      </pc:sldChg>
      <pc:sldChg chg="addSp delSp modSp del mod">
        <pc:chgData name="Emma Marshall" userId="a2b35d5f-839b-45d7-8609-6fea0563397b" providerId="ADAL" clId="{2B7175A5-4461-4298-B4E9-D7FAFEC25F5C}" dt="2023-06-20T10:07:20.849" v="464" actId="47"/>
        <pc:sldMkLst>
          <pc:docMk/>
          <pc:sldMk cId="329782672" sldId="681"/>
        </pc:sldMkLst>
        <pc:spChg chg="mod">
          <ac:chgData name="Emma Marshall" userId="a2b35d5f-839b-45d7-8609-6fea0563397b" providerId="ADAL" clId="{2B7175A5-4461-4298-B4E9-D7FAFEC25F5C}" dt="2023-06-20T10:05:16.933" v="431" actId="2711"/>
          <ac:spMkLst>
            <pc:docMk/>
            <pc:sldMk cId="329782672" sldId="681"/>
            <ac:spMk id="4" creationId="{EB3311F6-DE34-F24C-A881-1D68E1A0C5BB}"/>
          </ac:spMkLst>
        </pc:spChg>
        <pc:spChg chg="del">
          <ac:chgData name="Emma Marshall" userId="a2b35d5f-839b-45d7-8609-6fea0563397b" providerId="ADAL" clId="{2B7175A5-4461-4298-B4E9-D7FAFEC25F5C}" dt="2023-06-20T09:27:08.774" v="118" actId="478"/>
          <ac:spMkLst>
            <pc:docMk/>
            <pc:sldMk cId="329782672" sldId="681"/>
            <ac:spMk id="5" creationId="{E6CEB131-AF90-7544-807D-D8C26DEE9A9A}"/>
          </ac:spMkLst>
        </pc:spChg>
        <pc:picChg chg="add mod">
          <ac:chgData name="Emma Marshall" userId="a2b35d5f-839b-45d7-8609-6fea0563397b" providerId="ADAL" clId="{2B7175A5-4461-4298-B4E9-D7FAFEC25F5C}" dt="2023-06-20T09:27:09.583" v="119"/>
          <ac:picMkLst>
            <pc:docMk/>
            <pc:sldMk cId="329782672" sldId="681"/>
            <ac:picMk id="2" creationId="{11963F51-EB9B-B81C-2C68-F564606BE5A3}"/>
          </ac:picMkLst>
        </pc:picChg>
        <pc:picChg chg="add del mod">
          <ac:chgData name="Emma Marshall" userId="a2b35d5f-839b-45d7-8609-6fea0563397b" providerId="ADAL" clId="{2B7175A5-4461-4298-B4E9-D7FAFEC25F5C}" dt="2023-06-20T09:36:23.200" v="287" actId="478"/>
          <ac:picMkLst>
            <pc:docMk/>
            <pc:sldMk cId="329782672" sldId="681"/>
            <ac:picMk id="3" creationId="{2E9CD8C9-96D7-8B3F-7C7A-3E2173769A4E}"/>
          </ac:picMkLst>
        </pc:picChg>
        <pc:picChg chg="del">
          <ac:chgData name="Emma Marshall" userId="a2b35d5f-839b-45d7-8609-6fea0563397b" providerId="ADAL" clId="{2B7175A5-4461-4298-B4E9-D7FAFEC25F5C}" dt="2023-06-20T09:27:07.373" v="117" actId="478"/>
          <ac:picMkLst>
            <pc:docMk/>
            <pc:sldMk cId="329782672" sldId="681"/>
            <ac:picMk id="6" creationId="{061793A4-F144-9148-87AA-1F71E4481E9E}"/>
          </ac:picMkLst>
        </pc:picChg>
        <pc:picChg chg="add mod">
          <ac:chgData name="Emma Marshall" userId="a2b35d5f-839b-45d7-8609-6fea0563397b" providerId="ADAL" clId="{2B7175A5-4461-4298-B4E9-D7FAFEC25F5C}" dt="2023-06-20T09:36:23.315" v="288"/>
          <ac:picMkLst>
            <pc:docMk/>
            <pc:sldMk cId="329782672" sldId="681"/>
            <ac:picMk id="7" creationId="{257C2AA8-E0FC-4BE3-722D-A8CF5CA91CF9}"/>
          </ac:picMkLst>
        </pc:picChg>
        <pc:picChg chg="del">
          <ac:chgData name="Emma Marshall" userId="a2b35d5f-839b-45d7-8609-6fea0563397b" providerId="ADAL" clId="{2B7175A5-4461-4298-B4E9-D7FAFEC25F5C}" dt="2023-06-20T09:27:06.927" v="116" actId="478"/>
          <ac:picMkLst>
            <pc:docMk/>
            <pc:sldMk cId="329782672" sldId="681"/>
            <ac:picMk id="9" creationId="{02291A37-96D9-C149-A218-86CCE15E389C}"/>
          </ac:picMkLst>
        </pc:picChg>
      </pc:sldChg>
      <pc:sldChg chg="addSp delSp modSp mod">
        <pc:chgData name="Emma Marshall" userId="a2b35d5f-839b-45d7-8609-6fea0563397b" providerId="ADAL" clId="{2B7175A5-4461-4298-B4E9-D7FAFEC25F5C}" dt="2023-06-20T10:08:13.133" v="478" actId="404"/>
        <pc:sldMkLst>
          <pc:docMk/>
          <pc:sldMk cId="613387152" sldId="682"/>
        </pc:sldMkLst>
        <pc:spChg chg="mod">
          <ac:chgData name="Emma Marshall" userId="a2b35d5f-839b-45d7-8609-6fea0563397b" providerId="ADAL" clId="{2B7175A5-4461-4298-B4E9-D7FAFEC25F5C}" dt="2023-06-20T10:08:13.133" v="478" actId="404"/>
          <ac:spMkLst>
            <pc:docMk/>
            <pc:sldMk cId="613387152" sldId="682"/>
            <ac:spMk id="4" creationId="{EB3311F6-DE34-F24C-A881-1D68E1A0C5BB}"/>
          </ac:spMkLst>
        </pc:spChg>
        <pc:spChg chg="del">
          <ac:chgData name="Emma Marshall" userId="a2b35d5f-839b-45d7-8609-6fea0563397b" providerId="ADAL" clId="{2B7175A5-4461-4298-B4E9-D7FAFEC25F5C}" dt="2023-06-20T09:29:33.485" v="186" actId="478"/>
          <ac:spMkLst>
            <pc:docMk/>
            <pc:sldMk cId="613387152" sldId="682"/>
            <ac:spMk id="10" creationId="{C29956B0-3478-824C-806B-3A3EC568A68C}"/>
          </ac:spMkLst>
        </pc:spChg>
        <pc:spChg chg="mod">
          <ac:chgData name="Emma Marshall" userId="a2b35d5f-839b-45d7-8609-6fea0563397b" providerId="ADAL" clId="{2B7175A5-4461-4298-B4E9-D7FAFEC25F5C}" dt="2023-06-20T10:08:09.913" v="477" actId="403"/>
          <ac:spMkLst>
            <pc:docMk/>
            <pc:sldMk cId="613387152" sldId="682"/>
            <ac:spMk id="19" creationId="{A66D3A8A-C1B4-1044-8A20-E9DB694E8F2F}"/>
          </ac:spMkLst>
        </pc:spChg>
        <pc:spChg chg="mod">
          <ac:chgData name="Emma Marshall" userId="a2b35d5f-839b-45d7-8609-6fea0563397b" providerId="ADAL" clId="{2B7175A5-4461-4298-B4E9-D7FAFEC25F5C}" dt="2023-06-20T10:08:09.913" v="477" actId="403"/>
          <ac:spMkLst>
            <pc:docMk/>
            <pc:sldMk cId="613387152" sldId="682"/>
            <ac:spMk id="21" creationId="{33B93EBC-462B-D046-92AA-12F30246F77E}"/>
          </ac:spMkLst>
        </pc:spChg>
        <pc:spChg chg="mod">
          <ac:chgData name="Emma Marshall" userId="a2b35d5f-839b-45d7-8609-6fea0563397b" providerId="ADAL" clId="{2B7175A5-4461-4298-B4E9-D7FAFEC25F5C}" dt="2023-06-20T10:08:09.913" v="477" actId="403"/>
          <ac:spMkLst>
            <pc:docMk/>
            <pc:sldMk cId="613387152" sldId="682"/>
            <ac:spMk id="32" creationId="{6CB9CDC4-6A2E-EB43-9BB1-FC8689229B88}"/>
          </ac:spMkLst>
        </pc:spChg>
        <pc:spChg chg="mod">
          <ac:chgData name="Emma Marshall" userId="a2b35d5f-839b-45d7-8609-6fea0563397b" providerId="ADAL" clId="{2B7175A5-4461-4298-B4E9-D7FAFEC25F5C}" dt="2023-06-20T10:08:09.913" v="477" actId="403"/>
          <ac:spMkLst>
            <pc:docMk/>
            <pc:sldMk cId="613387152" sldId="682"/>
            <ac:spMk id="38" creationId="{F7908615-7450-E945-9AA9-2EC37A7D04A7}"/>
          </ac:spMkLst>
        </pc:spChg>
        <pc:picChg chg="add mod">
          <ac:chgData name="Emma Marshall" userId="a2b35d5f-839b-45d7-8609-6fea0563397b" providerId="ADAL" clId="{2B7175A5-4461-4298-B4E9-D7FAFEC25F5C}" dt="2023-06-20T09:29:34.330" v="187"/>
          <ac:picMkLst>
            <pc:docMk/>
            <pc:sldMk cId="613387152" sldId="682"/>
            <ac:picMk id="2" creationId="{A198A5E6-3C6F-DE80-3BB0-A8AA78DEA0B7}"/>
          </ac:picMkLst>
        </pc:picChg>
        <pc:picChg chg="add del mod">
          <ac:chgData name="Emma Marshall" userId="a2b35d5f-839b-45d7-8609-6fea0563397b" providerId="ADAL" clId="{2B7175A5-4461-4298-B4E9-D7FAFEC25F5C}" dt="2023-06-20T09:36:33.473" v="295" actId="478"/>
          <ac:picMkLst>
            <pc:docMk/>
            <pc:sldMk cId="613387152" sldId="682"/>
            <ac:picMk id="3" creationId="{8E50FCE0-8384-76AF-09C5-2351549A733E}"/>
          </ac:picMkLst>
        </pc:picChg>
        <pc:picChg chg="add mod">
          <ac:chgData name="Emma Marshall" userId="a2b35d5f-839b-45d7-8609-6fea0563397b" providerId="ADAL" clId="{2B7175A5-4461-4298-B4E9-D7FAFEC25F5C}" dt="2023-06-20T09:36:33.580" v="296"/>
          <ac:picMkLst>
            <pc:docMk/>
            <pc:sldMk cId="613387152" sldId="682"/>
            <ac:picMk id="5" creationId="{6D1A7C0A-1690-83E7-2820-35459C3C39FF}"/>
          </ac:picMkLst>
        </pc:picChg>
        <pc:picChg chg="del">
          <ac:chgData name="Emma Marshall" userId="a2b35d5f-839b-45d7-8609-6fea0563397b" providerId="ADAL" clId="{2B7175A5-4461-4298-B4E9-D7FAFEC25F5C}" dt="2023-06-20T09:29:32.453" v="185" actId="478"/>
          <ac:picMkLst>
            <pc:docMk/>
            <pc:sldMk cId="613387152" sldId="682"/>
            <ac:picMk id="12" creationId="{E91B81B4-8242-6945-ACF1-5A4ACE2BB107}"/>
          </ac:picMkLst>
        </pc:picChg>
        <pc:picChg chg="del">
          <ac:chgData name="Emma Marshall" userId="a2b35d5f-839b-45d7-8609-6fea0563397b" providerId="ADAL" clId="{2B7175A5-4461-4298-B4E9-D7FAFEC25F5C}" dt="2023-06-20T09:29:32.143" v="184" actId="478"/>
          <ac:picMkLst>
            <pc:docMk/>
            <pc:sldMk cId="613387152" sldId="682"/>
            <ac:picMk id="13" creationId="{3F1C6C67-16D3-334A-BCE7-37C68CFA75A0}"/>
          </ac:picMkLst>
        </pc:picChg>
      </pc:sldChg>
      <pc:sldChg chg="modSp add mod modNotesTx">
        <pc:chgData name="Emma Marshall" userId="a2b35d5f-839b-45d7-8609-6fea0563397b" providerId="ADAL" clId="{2B7175A5-4461-4298-B4E9-D7FAFEC25F5C}" dt="2023-06-20T12:15:44.243" v="551" actId="1076"/>
        <pc:sldMkLst>
          <pc:docMk/>
          <pc:sldMk cId="2929111742" sldId="753"/>
        </pc:sldMkLst>
        <pc:spChg chg="mod">
          <ac:chgData name="Emma Marshall" userId="a2b35d5f-839b-45d7-8609-6fea0563397b" providerId="ADAL" clId="{2B7175A5-4461-4298-B4E9-D7FAFEC25F5C}" dt="2023-06-20T12:15:41.532" v="550" actId="1076"/>
          <ac:spMkLst>
            <pc:docMk/>
            <pc:sldMk cId="2929111742" sldId="753"/>
            <ac:spMk id="7" creationId="{879986B7-D4E7-604D-B06B-A19520E9B312}"/>
          </ac:spMkLst>
        </pc:spChg>
        <pc:spChg chg="mod">
          <ac:chgData name="Emma Marshall" userId="a2b35d5f-839b-45d7-8609-6fea0563397b" providerId="ADAL" clId="{2B7175A5-4461-4298-B4E9-D7FAFEC25F5C}" dt="2023-06-20T12:15:44.243" v="551" actId="1076"/>
          <ac:spMkLst>
            <pc:docMk/>
            <pc:sldMk cId="2929111742" sldId="753"/>
            <ac:spMk id="8" creationId="{ED499E50-05D4-9B45-9AB3-3DAEF99FC08E}"/>
          </ac:spMkLst>
        </pc:spChg>
        <pc:spChg chg="mod">
          <ac:chgData name="Emma Marshall" userId="a2b35d5f-839b-45d7-8609-6fea0563397b" providerId="ADAL" clId="{2B7175A5-4461-4298-B4E9-D7FAFEC25F5C}" dt="2023-06-20T09:25:42.518" v="108" actId="6549"/>
          <ac:spMkLst>
            <pc:docMk/>
            <pc:sldMk cId="2929111742" sldId="753"/>
            <ac:spMk id="14" creationId="{05DE575A-5893-4BCD-AC5A-0FBE406A5606}"/>
          </ac:spMkLst>
        </pc:spChg>
        <pc:picChg chg="mod">
          <ac:chgData name="Emma Marshall" userId="a2b35d5f-839b-45d7-8609-6fea0563397b" providerId="ADAL" clId="{2B7175A5-4461-4298-B4E9-D7FAFEC25F5C}" dt="2023-06-20T12:15:39.643" v="549" actId="1076"/>
          <ac:picMkLst>
            <pc:docMk/>
            <pc:sldMk cId="2929111742" sldId="753"/>
            <ac:picMk id="2" creationId="{148C6F5A-2506-F5C1-552E-82BD45F504C4}"/>
          </ac:picMkLst>
        </pc:picChg>
      </pc:sldChg>
      <pc:sldChg chg="addSp delSp modSp add mod">
        <pc:chgData name="Emma Marshall" userId="a2b35d5f-839b-45d7-8609-6fea0563397b" providerId="ADAL" clId="{2B7175A5-4461-4298-B4E9-D7FAFEC25F5C}" dt="2023-06-20T10:06:25.761" v="456" actId="2711"/>
        <pc:sldMkLst>
          <pc:docMk/>
          <pc:sldMk cId="667876730" sldId="754"/>
        </pc:sldMkLst>
        <pc:spChg chg="mod">
          <ac:chgData name="Emma Marshall" userId="a2b35d5f-839b-45d7-8609-6fea0563397b" providerId="ADAL" clId="{2B7175A5-4461-4298-B4E9-D7FAFEC25F5C}" dt="2023-06-20T10:06:25.761" v="456" actId="2711"/>
          <ac:spMkLst>
            <pc:docMk/>
            <pc:sldMk cId="667876730" sldId="754"/>
            <ac:spMk id="21" creationId="{A4E34F98-794A-6947-BCE5-0D05997B5798}"/>
          </ac:spMkLst>
        </pc:spChg>
        <pc:spChg chg="mod">
          <ac:chgData name="Emma Marshall" userId="a2b35d5f-839b-45d7-8609-6fea0563397b" providerId="ADAL" clId="{2B7175A5-4461-4298-B4E9-D7FAFEC25F5C}" dt="2023-06-20T10:06:25.761" v="456" actId="2711"/>
          <ac:spMkLst>
            <pc:docMk/>
            <pc:sldMk cId="667876730" sldId="754"/>
            <ac:spMk id="22" creationId="{1685A3A9-BBC5-444F-9910-380C0D21EB27}"/>
          </ac:spMkLst>
        </pc:spChg>
        <pc:spChg chg="mod">
          <ac:chgData name="Emma Marshall" userId="a2b35d5f-839b-45d7-8609-6fea0563397b" providerId="ADAL" clId="{2B7175A5-4461-4298-B4E9-D7FAFEC25F5C}" dt="2023-06-20T10:06:25.761" v="456" actId="2711"/>
          <ac:spMkLst>
            <pc:docMk/>
            <pc:sldMk cId="667876730" sldId="754"/>
            <ac:spMk id="23" creationId="{4716036C-3FE0-314B-9B24-E04F06F76A9C}"/>
          </ac:spMkLst>
        </pc:spChg>
        <pc:spChg chg="mod">
          <ac:chgData name="Emma Marshall" userId="a2b35d5f-839b-45d7-8609-6fea0563397b" providerId="ADAL" clId="{2B7175A5-4461-4298-B4E9-D7FAFEC25F5C}" dt="2023-06-20T10:06:25.761" v="456" actId="2711"/>
          <ac:spMkLst>
            <pc:docMk/>
            <pc:sldMk cId="667876730" sldId="754"/>
            <ac:spMk id="24" creationId="{DBE3AC4E-87AB-284B-94A5-67CB87B79470}"/>
          </ac:spMkLst>
        </pc:spChg>
        <pc:spChg chg="mod">
          <ac:chgData name="Emma Marshall" userId="a2b35d5f-839b-45d7-8609-6fea0563397b" providerId="ADAL" clId="{2B7175A5-4461-4298-B4E9-D7FAFEC25F5C}" dt="2023-06-20T10:06:25.761" v="456" actId="2711"/>
          <ac:spMkLst>
            <pc:docMk/>
            <pc:sldMk cId="667876730" sldId="754"/>
            <ac:spMk id="25" creationId="{7F4C850B-602F-9D4C-82C2-F2C97E6CEC0E}"/>
          </ac:spMkLst>
        </pc:spChg>
        <pc:spChg chg="mod">
          <ac:chgData name="Emma Marshall" userId="a2b35d5f-839b-45d7-8609-6fea0563397b" providerId="ADAL" clId="{2B7175A5-4461-4298-B4E9-D7FAFEC25F5C}" dt="2023-06-20T10:06:25.761" v="456" actId="2711"/>
          <ac:spMkLst>
            <pc:docMk/>
            <pc:sldMk cId="667876730" sldId="754"/>
            <ac:spMk id="30" creationId="{8E419E5C-6C2E-3D40-8CB2-81EA00CB8264}"/>
          </ac:spMkLst>
        </pc:spChg>
        <pc:picChg chg="del">
          <ac:chgData name="Emma Marshall" userId="a2b35d5f-839b-45d7-8609-6fea0563397b" providerId="ADAL" clId="{2B7175A5-4461-4298-B4E9-D7FAFEC25F5C}" dt="2023-06-20T09:36:55.923" v="311" actId="478"/>
          <ac:picMkLst>
            <pc:docMk/>
            <pc:sldMk cId="667876730" sldId="754"/>
            <ac:picMk id="4" creationId="{B50EC409-64B2-65C4-EDAE-093D443CE799}"/>
          </ac:picMkLst>
        </pc:picChg>
        <pc:picChg chg="add mod">
          <ac:chgData name="Emma Marshall" userId="a2b35d5f-839b-45d7-8609-6fea0563397b" providerId="ADAL" clId="{2B7175A5-4461-4298-B4E9-D7FAFEC25F5C}" dt="2023-06-20T09:36:56.036" v="312"/>
          <ac:picMkLst>
            <pc:docMk/>
            <pc:sldMk cId="667876730" sldId="754"/>
            <ac:picMk id="5" creationId="{E22F2542-38CC-12D6-8CE9-2B90D40736B5}"/>
          </ac:picMkLst>
        </pc:picChg>
      </pc:sldChg>
      <pc:sldChg chg="add">
        <pc:chgData name="Emma Marshall" userId="a2b35d5f-839b-45d7-8609-6fea0563397b" providerId="ADAL" clId="{2B7175A5-4461-4298-B4E9-D7FAFEC25F5C}" dt="2023-06-20T10:07:19.172" v="463"/>
        <pc:sldMkLst>
          <pc:docMk/>
          <pc:sldMk cId="4029366483" sldId="7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F8CC4-6B2E-4AA6-995A-73A82D540AF2}" type="datetimeFigureOut">
              <a:rPr lang="en-GB" smtClean="0"/>
              <a:t>01/08/2023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16945-A020-4BBC-96FF-FC4011206EB4}" type="slidenum">
              <a:rPr lang="en-GB" smtClean="0"/>
              <a:t>‹#›</a:t>
            </a:fld>
            <a:endParaRPr lang="en-GB"/>
          </a:p>
        </p:txBody>
      </p:sp>
    </p:spTree>
    <p:extLst>
      <p:ext uri="{BB962C8B-B14F-4D97-AF65-F5344CB8AC3E}">
        <p14:creationId xmlns:p14="http://schemas.microsoft.com/office/powerpoint/2010/main" val="102444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1</a:t>
            </a:fld>
            <a:endParaRPr lang="en-GB"/>
          </a:p>
        </p:txBody>
      </p:sp>
      <p:sp>
        <p:nvSpPr>
          <p:cNvPr id="7" name="Slide Image Placeholder 6">
            <a:extLst>
              <a:ext uri="{FF2B5EF4-FFF2-40B4-BE49-F238E27FC236}">
                <a16:creationId xmlns:a16="http://schemas.microsoft.com/office/drawing/2014/main" id="{D98CCE90-671F-FE1D-EFEA-2A6F4412BB44}"/>
              </a:ext>
            </a:extLst>
          </p:cNvPr>
          <p:cNvSpPr>
            <a:spLocks noGrp="1" noRot="1" noChangeAspect="1"/>
          </p:cNvSpPr>
          <p:nvPr>
            <p:ph type="sldImg"/>
          </p:nvPr>
        </p:nvSpPr>
        <p:spPr/>
      </p:sp>
    </p:spTree>
    <p:extLst>
      <p:ext uri="{BB962C8B-B14F-4D97-AF65-F5344CB8AC3E}">
        <p14:creationId xmlns:p14="http://schemas.microsoft.com/office/powerpoint/2010/main" val="172292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Each person's contribution to improving things as a whole</a:t>
            </a:r>
          </a:p>
        </p:txBody>
      </p:sp>
      <p:sp>
        <p:nvSpPr>
          <p:cNvPr id="4" name="Slide Number Placeholder 3"/>
          <p:cNvSpPr>
            <a:spLocks noGrp="1"/>
          </p:cNvSpPr>
          <p:nvPr>
            <p:ph type="sldNum" sz="quarter" idx="5"/>
          </p:nvPr>
        </p:nvSpPr>
        <p:spPr/>
        <p:txBody>
          <a:bodyPr/>
          <a:lstStyle/>
          <a:p>
            <a:fld id="{24616945-A020-4BBC-96FF-FC4011206EB4}" type="slidenum">
              <a:rPr lang="en-GB" smtClean="0"/>
              <a:pPr/>
              <a:t>10</a:t>
            </a:fld>
            <a:endParaRPr lang="en-GB"/>
          </a:p>
        </p:txBody>
      </p:sp>
      <p:sp>
        <p:nvSpPr>
          <p:cNvPr id="7" name="Slide Image Placeholder 6">
            <a:extLst>
              <a:ext uri="{FF2B5EF4-FFF2-40B4-BE49-F238E27FC236}">
                <a16:creationId xmlns:a16="http://schemas.microsoft.com/office/drawing/2014/main" id="{3E9FE68F-948B-34FB-CD3A-3B6CC30E0514}"/>
              </a:ext>
            </a:extLst>
          </p:cNvPr>
          <p:cNvSpPr>
            <a:spLocks noGrp="1" noRot="1" noChangeAspect="1"/>
          </p:cNvSpPr>
          <p:nvPr>
            <p:ph type="sldImg"/>
          </p:nvPr>
        </p:nvSpPr>
        <p:spPr/>
      </p:sp>
    </p:spTree>
    <p:extLst>
      <p:ext uri="{BB962C8B-B14F-4D97-AF65-F5344CB8AC3E}">
        <p14:creationId xmlns:p14="http://schemas.microsoft.com/office/powerpoint/2010/main" val="2365242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Construct a scenario that touches on these 3 issues:</a:t>
            </a:r>
          </a:p>
          <a:p>
            <a:endParaRPr lang="en-US" dirty="0"/>
          </a:p>
          <a:p>
            <a:r>
              <a:rPr lang="en-US" dirty="0"/>
              <a:t>1. Collective team motivation</a:t>
            </a:r>
          </a:p>
          <a:p>
            <a:r>
              <a:rPr lang="en-US" dirty="0"/>
              <a:t>2. Sudden loss of a valuable team member</a:t>
            </a:r>
          </a:p>
          <a:p>
            <a:r>
              <a:rPr lang="en-US" dirty="0"/>
              <a:t>3. A situation where the team felt the impact of mistakes that had been made</a:t>
            </a:r>
          </a:p>
        </p:txBody>
      </p:sp>
      <p:sp>
        <p:nvSpPr>
          <p:cNvPr id="4" name="Slide Number Placeholder 3"/>
          <p:cNvSpPr>
            <a:spLocks noGrp="1"/>
          </p:cNvSpPr>
          <p:nvPr>
            <p:ph type="sldNum" sz="quarter" idx="5"/>
          </p:nvPr>
        </p:nvSpPr>
        <p:spPr/>
        <p:txBody>
          <a:bodyPr/>
          <a:lstStyle/>
          <a:p>
            <a:fld id="{24616945-A020-4BBC-96FF-FC4011206EB4}" type="slidenum">
              <a:rPr lang="en-GB" smtClean="0"/>
              <a:pPr/>
              <a:t>11</a:t>
            </a:fld>
            <a:endParaRPr lang="en-GB"/>
          </a:p>
        </p:txBody>
      </p:sp>
      <p:sp>
        <p:nvSpPr>
          <p:cNvPr id="7" name="Slide Image Placeholder 6">
            <a:extLst>
              <a:ext uri="{FF2B5EF4-FFF2-40B4-BE49-F238E27FC236}">
                <a16:creationId xmlns:a16="http://schemas.microsoft.com/office/drawing/2014/main" id="{62FF8A1E-223B-A800-E7C3-1C6EAF552556}"/>
              </a:ext>
            </a:extLst>
          </p:cNvPr>
          <p:cNvSpPr>
            <a:spLocks noGrp="1" noRot="1" noChangeAspect="1"/>
          </p:cNvSpPr>
          <p:nvPr>
            <p:ph type="sldImg"/>
          </p:nvPr>
        </p:nvSpPr>
        <p:spPr/>
      </p:sp>
    </p:spTree>
    <p:extLst>
      <p:ext uri="{BB962C8B-B14F-4D97-AF65-F5344CB8AC3E}">
        <p14:creationId xmlns:p14="http://schemas.microsoft.com/office/powerpoint/2010/main" val="2324745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Invite reflection and discussion in pairs</a:t>
            </a:r>
          </a:p>
          <a:p>
            <a:endParaRPr lang="en-US" dirty="0"/>
          </a:p>
        </p:txBody>
      </p:sp>
      <p:sp>
        <p:nvSpPr>
          <p:cNvPr id="4" name="Slide Number Placeholder 3"/>
          <p:cNvSpPr>
            <a:spLocks noGrp="1"/>
          </p:cNvSpPr>
          <p:nvPr>
            <p:ph type="sldNum" sz="quarter" idx="5"/>
          </p:nvPr>
        </p:nvSpPr>
        <p:spPr/>
        <p:txBody>
          <a:bodyPr/>
          <a:lstStyle/>
          <a:p>
            <a:fld id="{24616945-A020-4BBC-96FF-FC4011206EB4}" type="slidenum">
              <a:rPr lang="en-GB" smtClean="0"/>
              <a:pPr/>
              <a:t>12</a:t>
            </a:fld>
            <a:endParaRPr lang="en-GB"/>
          </a:p>
        </p:txBody>
      </p:sp>
      <p:sp>
        <p:nvSpPr>
          <p:cNvPr id="7" name="Slide Image Placeholder 6">
            <a:extLst>
              <a:ext uri="{FF2B5EF4-FFF2-40B4-BE49-F238E27FC236}">
                <a16:creationId xmlns:a16="http://schemas.microsoft.com/office/drawing/2014/main" id="{6483AE14-7F14-8759-580D-3ADFED85EAB2}"/>
              </a:ext>
            </a:extLst>
          </p:cNvPr>
          <p:cNvSpPr>
            <a:spLocks noGrp="1" noRot="1" noChangeAspect="1"/>
          </p:cNvSpPr>
          <p:nvPr>
            <p:ph type="sldImg"/>
          </p:nvPr>
        </p:nvSpPr>
        <p:spPr/>
      </p:sp>
    </p:spTree>
    <p:extLst>
      <p:ext uri="{BB962C8B-B14F-4D97-AF65-F5344CB8AC3E}">
        <p14:creationId xmlns:p14="http://schemas.microsoft.com/office/powerpoint/2010/main" val="311897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1st reveal: </a:t>
            </a:r>
          </a:p>
          <a:p>
            <a:pPr lvl="0"/>
            <a:r>
              <a:rPr lang="en-US" dirty="0"/>
              <a:t>Kübler-Ross model is sometimes called the Stages of Grief Model</a:t>
            </a:r>
          </a:p>
          <a:p>
            <a:r>
              <a:rPr lang="en-US" dirty="0"/>
              <a:t>Named after the psychiatrist Elisabeth Kubler-Ross</a:t>
            </a:r>
          </a:p>
          <a:p>
            <a:r>
              <a:rPr lang="en-US" dirty="0"/>
              <a:t>First published in her 1969 book “Death and Dying” </a:t>
            </a:r>
          </a:p>
          <a:p>
            <a:r>
              <a:rPr lang="en-US" dirty="0"/>
              <a:t>Has been widely applied to business and change management</a:t>
            </a:r>
          </a:p>
          <a:p>
            <a:r>
              <a:rPr lang="en-US" dirty="0"/>
              <a:t>Looks at how morale and performance fluctuates through various stages of change over time</a:t>
            </a:r>
          </a:p>
          <a:p>
            <a:endParaRPr lang="en-US" dirty="0"/>
          </a:p>
          <a:p>
            <a:pPr lvl="0"/>
            <a:r>
              <a:rPr lang="en-US" dirty="0"/>
              <a:t>2nd reveal: Stages appear</a:t>
            </a:r>
          </a:p>
          <a:p>
            <a:pPr lvl="0"/>
            <a:endParaRPr lang="en-US" dirty="0"/>
          </a:p>
          <a:p>
            <a:pPr lvl="0"/>
            <a:r>
              <a:rPr lang="en-US" dirty="0"/>
              <a:t>We will all go through these different stages at different times.</a:t>
            </a:r>
          </a:p>
          <a:p>
            <a:pPr lvl="0"/>
            <a:r>
              <a:rPr lang="en-US" dirty="0"/>
              <a:t>Different </a:t>
            </a:r>
            <a:r>
              <a:rPr lang="en-US" dirty="0" err="1"/>
              <a:t>colour</a:t>
            </a:r>
            <a:r>
              <a:rPr lang="en-US" dirty="0"/>
              <a:t> preferences will go through them at different speeds and have different places where they are most likely to get “stuck”</a:t>
            </a:r>
          </a:p>
          <a:p>
            <a:pPr lvl="0"/>
            <a:endParaRPr lang="en-US" dirty="0"/>
          </a:p>
          <a:p>
            <a:pPr lvl="0"/>
            <a:endParaRPr lang="en-US" dirty="0"/>
          </a:p>
          <a:p>
            <a:pPr lvl="0"/>
            <a:endParaRPr lang="en-US" dirty="0"/>
          </a:p>
          <a:p>
            <a:endParaRPr lang="en-US" dirty="0"/>
          </a:p>
        </p:txBody>
      </p:sp>
      <p:sp>
        <p:nvSpPr>
          <p:cNvPr id="4" name="Slide Number Placeholder 3"/>
          <p:cNvSpPr>
            <a:spLocks noGrp="1"/>
          </p:cNvSpPr>
          <p:nvPr>
            <p:ph type="sldNum" sz="quarter" idx="5"/>
          </p:nvPr>
        </p:nvSpPr>
        <p:spPr/>
        <p:txBody>
          <a:bodyPr/>
          <a:lstStyle/>
          <a:p>
            <a:fld id="{24616945-A020-4BBC-96FF-FC4011206EB4}" type="slidenum">
              <a:rPr lang="en-GB" smtClean="0"/>
              <a:pPr/>
              <a:t>13</a:t>
            </a:fld>
            <a:endParaRPr lang="en-GB"/>
          </a:p>
        </p:txBody>
      </p:sp>
      <p:sp>
        <p:nvSpPr>
          <p:cNvPr id="7" name="Slide Image Placeholder 6">
            <a:extLst>
              <a:ext uri="{FF2B5EF4-FFF2-40B4-BE49-F238E27FC236}">
                <a16:creationId xmlns:a16="http://schemas.microsoft.com/office/drawing/2014/main" id="{A3A6529D-4EB8-99C2-C7A5-6682123052E8}"/>
              </a:ext>
            </a:extLst>
          </p:cNvPr>
          <p:cNvSpPr>
            <a:spLocks noGrp="1" noRot="1" noChangeAspect="1"/>
          </p:cNvSpPr>
          <p:nvPr>
            <p:ph type="sldImg"/>
          </p:nvPr>
        </p:nvSpPr>
        <p:spPr/>
      </p:sp>
    </p:spTree>
    <p:extLst>
      <p:ext uri="{BB962C8B-B14F-4D97-AF65-F5344CB8AC3E}">
        <p14:creationId xmlns:p14="http://schemas.microsoft.com/office/powerpoint/2010/main" val="2910556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Ticks = Positive ways that </a:t>
            </a:r>
            <a:r>
              <a:rPr lang="en-US" dirty="0" err="1"/>
              <a:t>Colour</a:t>
            </a:r>
            <a:r>
              <a:rPr lang="en-US" dirty="0"/>
              <a:t> Preference responds to change</a:t>
            </a:r>
          </a:p>
          <a:p>
            <a:endParaRPr lang="en-US" dirty="0"/>
          </a:p>
          <a:p>
            <a:r>
              <a:rPr lang="en-US" dirty="0"/>
              <a:t>Crosses = Change dynamics that will cause that </a:t>
            </a:r>
            <a:r>
              <a:rPr lang="en-US" dirty="0" err="1"/>
              <a:t>Colour</a:t>
            </a:r>
            <a:r>
              <a:rPr lang="en-US" dirty="0"/>
              <a:t> Preference frustration</a:t>
            </a:r>
          </a:p>
          <a:p>
            <a:endParaRPr lang="en-US" dirty="0"/>
          </a:p>
        </p:txBody>
      </p:sp>
      <p:sp>
        <p:nvSpPr>
          <p:cNvPr id="4" name="Slide Number Placeholder 3"/>
          <p:cNvSpPr>
            <a:spLocks noGrp="1"/>
          </p:cNvSpPr>
          <p:nvPr>
            <p:ph type="sldNum" sz="quarter" idx="5"/>
          </p:nvPr>
        </p:nvSpPr>
        <p:spPr/>
        <p:txBody>
          <a:bodyPr/>
          <a:lstStyle/>
          <a:p>
            <a:fld id="{24616945-A020-4BBC-96FF-FC4011206EB4}" type="slidenum">
              <a:rPr lang="en-GB" smtClean="0"/>
              <a:pPr/>
              <a:t>14</a:t>
            </a:fld>
            <a:endParaRPr lang="en-GB"/>
          </a:p>
        </p:txBody>
      </p:sp>
      <p:sp>
        <p:nvSpPr>
          <p:cNvPr id="7" name="Slide Image Placeholder 6">
            <a:extLst>
              <a:ext uri="{FF2B5EF4-FFF2-40B4-BE49-F238E27FC236}">
                <a16:creationId xmlns:a16="http://schemas.microsoft.com/office/drawing/2014/main" id="{5E82374E-293B-89B2-AF22-2CF3A6D1C06D}"/>
              </a:ext>
            </a:extLst>
          </p:cNvPr>
          <p:cNvSpPr>
            <a:spLocks noGrp="1" noRot="1" noChangeAspect="1"/>
          </p:cNvSpPr>
          <p:nvPr>
            <p:ph type="sldImg"/>
          </p:nvPr>
        </p:nvSpPr>
        <p:spPr/>
      </p:sp>
    </p:spTree>
    <p:extLst>
      <p:ext uri="{BB962C8B-B14F-4D97-AF65-F5344CB8AC3E}">
        <p14:creationId xmlns:p14="http://schemas.microsoft.com/office/powerpoint/2010/main" val="1432232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Mention the 3 page Recruitment Report – a great resource</a:t>
            </a:r>
          </a:p>
          <a:p>
            <a:pPr lvl="0"/>
            <a:endParaRPr lang="en-US" dirty="0"/>
          </a:p>
          <a:p>
            <a:pPr lvl="0"/>
            <a:r>
              <a:rPr lang="en-US" dirty="0"/>
              <a:t>Invite discussion</a:t>
            </a:r>
          </a:p>
          <a:p>
            <a:r>
              <a:rPr lang="en-US" dirty="0"/>
              <a:t>New members of the team will cause change and adjustment.  Knowing the </a:t>
            </a:r>
            <a:r>
              <a:rPr lang="en-US" dirty="0" err="1"/>
              <a:t>colour</a:t>
            </a:r>
            <a:r>
              <a:rPr lang="en-US" dirty="0"/>
              <a:t> preference of new team members can help with faster integration and relationship building.</a:t>
            </a:r>
          </a:p>
          <a:p>
            <a:endParaRPr lang="en-US" dirty="0"/>
          </a:p>
        </p:txBody>
      </p:sp>
      <p:sp>
        <p:nvSpPr>
          <p:cNvPr id="4" name="Slide Number Placeholder 3"/>
          <p:cNvSpPr>
            <a:spLocks noGrp="1"/>
          </p:cNvSpPr>
          <p:nvPr>
            <p:ph type="sldNum" sz="quarter" idx="5"/>
          </p:nvPr>
        </p:nvSpPr>
        <p:spPr/>
        <p:txBody>
          <a:bodyPr/>
          <a:lstStyle/>
          <a:p>
            <a:fld id="{24616945-A020-4BBC-96FF-FC4011206EB4}" type="slidenum">
              <a:rPr lang="en-GB" smtClean="0"/>
              <a:pPr/>
              <a:t>15</a:t>
            </a:fld>
            <a:endParaRPr lang="en-GB"/>
          </a:p>
        </p:txBody>
      </p:sp>
      <p:sp>
        <p:nvSpPr>
          <p:cNvPr id="7" name="Slide Image Placeholder 6">
            <a:extLst>
              <a:ext uri="{FF2B5EF4-FFF2-40B4-BE49-F238E27FC236}">
                <a16:creationId xmlns:a16="http://schemas.microsoft.com/office/drawing/2014/main" id="{D4E8F61B-54EC-890A-00DC-ECBD8D0E1433}"/>
              </a:ext>
            </a:extLst>
          </p:cNvPr>
          <p:cNvSpPr>
            <a:spLocks noGrp="1" noRot="1" noChangeAspect="1"/>
          </p:cNvSpPr>
          <p:nvPr>
            <p:ph type="sldImg"/>
          </p:nvPr>
        </p:nvSpPr>
        <p:spPr/>
      </p:sp>
    </p:spTree>
    <p:extLst>
      <p:ext uri="{BB962C8B-B14F-4D97-AF65-F5344CB8AC3E}">
        <p14:creationId xmlns:p14="http://schemas.microsoft.com/office/powerpoint/2010/main" val="1256749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Place this slide wherever you want to take a break.</a:t>
            </a:r>
          </a:p>
        </p:txBody>
      </p:sp>
      <p:sp>
        <p:nvSpPr>
          <p:cNvPr id="4" name="Slide Number Placeholder 3"/>
          <p:cNvSpPr>
            <a:spLocks noGrp="1"/>
          </p:cNvSpPr>
          <p:nvPr>
            <p:ph type="sldNum" sz="quarter" idx="5"/>
          </p:nvPr>
        </p:nvSpPr>
        <p:spPr/>
        <p:txBody>
          <a:bodyPr/>
          <a:lstStyle/>
          <a:p>
            <a:pPr lvl="0"/>
            <a:fld id="{6D337A43-3954-4BA9-9BE3-818F1BA2279A}" type="slidenum">
              <a:rPr lang="en-GB" noProof="0" smtClean="0"/>
              <a:pPr lvl="0"/>
              <a:t>16</a:t>
            </a:fld>
            <a:endParaRPr lang="en-GB" noProof="0"/>
          </a:p>
        </p:txBody>
      </p:sp>
      <p:sp>
        <p:nvSpPr>
          <p:cNvPr id="7" name="Slide Image Placeholder 6">
            <a:extLst>
              <a:ext uri="{FF2B5EF4-FFF2-40B4-BE49-F238E27FC236}">
                <a16:creationId xmlns:a16="http://schemas.microsoft.com/office/drawing/2014/main" id="{0EA2D467-A44A-0977-C515-7850F4E533FA}"/>
              </a:ext>
            </a:extLst>
          </p:cNvPr>
          <p:cNvSpPr>
            <a:spLocks noGrp="1" noRot="1" noChangeAspect="1"/>
          </p:cNvSpPr>
          <p:nvPr>
            <p:ph type="sldImg"/>
          </p:nvPr>
        </p:nvSpPr>
        <p:spPr/>
      </p:sp>
    </p:spTree>
    <p:extLst>
      <p:ext uri="{BB962C8B-B14F-4D97-AF65-F5344CB8AC3E}">
        <p14:creationId xmlns:p14="http://schemas.microsoft.com/office/powerpoint/2010/main" val="396492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Focus here on the first 2 pillars</a:t>
            </a:r>
          </a:p>
          <a:p>
            <a:endParaRPr lang="en-US" dirty="0"/>
          </a:p>
          <a:p>
            <a:r>
              <a:rPr lang="en-US" dirty="0"/>
              <a:t>N.B. </a:t>
            </a:r>
          </a:p>
          <a:p>
            <a:r>
              <a:rPr lang="en-US" dirty="0"/>
              <a:t>Honesty – for tricky conversations: Covered in Comms and </a:t>
            </a:r>
            <a:r>
              <a:rPr lang="en-US"/>
              <a:t>Conflict Workshop</a:t>
            </a:r>
            <a:endParaRPr lang="en-US" dirty="0"/>
          </a:p>
          <a:p>
            <a:r>
              <a:rPr lang="en-US" dirty="0"/>
              <a:t>Resilience – handling setbacks: Covered in Stress and Resilience Workshop</a:t>
            </a:r>
          </a:p>
        </p:txBody>
      </p:sp>
      <p:sp>
        <p:nvSpPr>
          <p:cNvPr id="4" name="Slide Number Placeholder 3"/>
          <p:cNvSpPr>
            <a:spLocks noGrp="1"/>
          </p:cNvSpPr>
          <p:nvPr>
            <p:ph type="sldNum" sz="quarter" idx="5"/>
          </p:nvPr>
        </p:nvSpPr>
        <p:spPr/>
        <p:txBody>
          <a:bodyPr/>
          <a:lstStyle/>
          <a:p>
            <a:fld id="{24616945-A020-4BBC-96FF-FC4011206EB4}" type="slidenum">
              <a:rPr lang="en-GB" smtClean="0"/>
              <a:pPr/>
              <a:t>17</a:t>
            </a:fld>
            <a:endParaRPr lang="en-GB"/>
          </a:p>
        </p:txBody>
      </p:sp>
      <p:sp>
        <p:nvSpPr>
          <p:cNvPr id="7" name="Slide Image Placeholder 6">
            <a:extLst>
              <a:ext uri="{FF2B5EF4-FFF2-40B4-BE49-F238E27FC236}">
                <a16:creationId xmlns:a16="http://schemas.microsoft.com/office/drawing/2014/main" id="{50AFB617-9942-14E6-377D-9195314294C4}"/>
              </a:ext>
            </a:extLst>
          </p:cNvPr>
          <p:cNvSpPr>
            <a:spLocks noGrp="1" noRot="1" noChangeAspect="1"/>
          </p:cNvSpPr>
          <p:nvPr>
            <p:ph type="sldImg"/>
          </p:nvPr>
        </p:nvSpPr>
        <p:spPr/>
      </p:sp>
    </p:spTree>
    <p:extLst>
      <p:ext uri="{BB962C8B-B14F-4D97-AF65-F5344CB8AC3E}">
        <p14:creationId xmlns:p14="http://schemas.microsoft.com/office/powerpoint/2010/main" val="2188237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Invite discussion</a:t>
            </a:r>
          </a:p>
          <a:p>
            <a:endParaRPr lang="en-US" dirty="0"/>
          </a:p>
          <a:p>
            <a:r>
              <a:rPr lang="en-US" dirty="0"/>
              <a:t>N.B. Next slide reveals some ‘answers’</a:t>
            </a:r>
          </a:p>
        </p:txBody>
      </p:sp>
      <p:sp>
        <p:nvSpPr>
          <p:cNvPr id="4" name="Slide Number Placeholder 3"/>
          <p:cNvSpPr>
            <a:spLocks noGrp="1"/>
          </p:cNvSpPr>
          <p:nvPr>
            <p:ph type="sldNum" sz="quarter" idx="5"/>
          </p:nvPr>
        </p:nvSpPr>
        <p:spPr/>
        <p:txBody>
          <a:bodyPr/>
          <a:lstStyle/>
          <a:p>
            <a:fld id="{24616945-A020-4BBC-96FF-FC4011206EB4}" type="slidenum">
              <a:rPr lang="en-GB" smtClean="0"/>
              <a:pPr/>
              <a:t>18</a:t>
            </a:fld>
            <a:endParaRPr lang="en-GB"/>
          </a:p>
        </p:txBody>
      </p:sp>
      <p:sp>
        <p:nvSpPr>
          <p:cNvPr id="7" name="Slide Image Placeholder 6">
            <a:extLst>
              <a:ext uri="{FF2B5EF4-FFF2-40B4-BE49-F238E27FC236}">
                <a16:creationId xmlns:a16="http://schemas.microsoft.com/office/drawing/2014/main" id="{D26D2545-9074-2DAB-2ABB-648B44099805}"/>
              </a:ext>
            </a:extLst>
          </p:cNvPr>
          <p:cNvSpPr>
            <a:spLocks noGrp="1" noRot="1" noChangeAspect="1"/>
          </p:cNvSpPr>
          <p:nvPr>
            <p:ph type="sldImg"/>
          </p:nvPr>
        </p:nvSpPr>
        <p:spPr/>
      </p:sp>
    </p:spTree>
    <p:extLst>
      <p:ext uri="{BB962C8B-B14F-4D97-AF65-F5344CB8AC3E}">
        <p14:creationId xmlns:p14="http://schemas.microsoft.com/office/powerpoint/2010/main" val="3293292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4616945-A020-4BBC-96FF-FC4011206EB4}" type="slidenum">
              <a:rPr lang="en-GB" smtClean="0"/>
              <a:pPr/>
              <a:t>19</a:t>
            </a:fld>
            <a:endParaRPr lang="en-GB"/>
          </a:p>
        </p:txBody>
      </p:sp>
      <p:sp>
        <p:nvSpPr>
          <p:cNvPr id="6" name="Slide Image Placeholder 5">
            <a:extLst>
              <a:ext uri="{FF2B5EF4-FFF2-40B4-BE49-F238E27FC236}">
                <a16:creationId xmlns:a16="http://schemas.microsoft.com/office/drawing/2014/main" id="{DB770610-DADE-6A98-B5CE-4E7E0BE74FB6}"/>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5D31A0EF-4C3B-DDA6-7A28-E086FFB6DE9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7976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6D337A43-3954-4BA9-9BE3-818F1BA2279A}" type="slidenum">
              <a:rPr lang="en-GB" smtClean="0"/>
              <a:pPr/>
              <a:t>2</a:t>
            </a:fld>
            <a:endParaRPr lang="en-GB"/>
          </a:p>
        </p:txBody>
      </p:sp>
      <p:sp>
        <p:nvSpPr>
          <p:cNvPr id="6" name="Slide Image Placeholder 5">
            <a:extLst>
              <a:ext uri="{FF2B5EF4-FFF2-40B4-BE49-F238E27FC236}">
                <a16:creationId xmlns:a16="http://schemas.microsoft.com/office/drawing/2014/main" id="{951892E8-E0F5-34E1-4A21-FB9BA8F95D7B}"/>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6FD97482-D44C-239C-91AB-955001082A7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66761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4616945-A020-4BBC-96FF-FC4011206EB4}" type="slidenum">
              <a:rPr lang="en-GB" smtClean="0"/>
              <a:pPr/>
              <a:t>20</a:t>
            </a:fld>
            <a:endParaRPr lang="en-GB"/>
          </a:p>
        </p:txBody>
      </p:sp>
      <p:sp>
        <p:nvSpPr>
          <p:cNvPr id="6" name="Slide Image Placeholder 5">
            <a:extLst>
              <a:ext uri="{FF2B5EF4-FFF2-40B4-BE49-F238E27FC236}">
                <a16:creationId xmlns:a16="http://schemas.microsoft.com/office/drawing/2014/main" id="{967FD92C-31EB-DBF8-10D8-E0D448CA56E0}"/>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3DA97CCA-C6EF-FD7D-FE60-0B9D4A7115E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757274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Explore/Filter/Share</a:t>
            </a:r>
          </a:p>
        </p:txBody>
      </p:sp>
      <p:sp>
        <p:nvSpPr>
          <p:cNvPr id="4" name="Slide Number Placeholder 3"/>
          <p:cNvSpPr>
            <a:spLocks noGrp="1"/>
          </p:cNvSpPr>
          <p:nvPr>
            <p:ph type="sldNum" sz="quarter" idx="5"/>
          </p:nvPr>
        </p:nvSpPr>
        <p:spPr/>
        <p:txBody>
          <a:bodyPr/>
          <a:lstStyle/>
          <a:p>
            <a:fld id="{24616945-A020-4BBC-96FF-FC4011206EB4}" type="slidenum">
              <a:rPr lang="en-GB" smtClean="0"/>
              <a:pPr/>
              <a:t>21</a:t>
            </a:fld>
            <a:endParaRPr lang="en-GB"/>
          </a:p>
        </p:txBody>
      </p:sp>
      <p:sp>
        <p:nvSpPr>
          <p:cNvPr id="7" name="Slide Image Placeholder 6">
            <a:extLst>
              <a:ext uri="{FF2B5EF4-FFF2-40B4-BE49-F238E27FC236}">
                <a16:creationId xmlns:a16="http://schemas.microsoft.com/office/drawing/2014/main" id="{D6F35AD2-0F0B-3075-BE18-4286E5741596}"/>
              </a:ext>
            </a:extLst>
          </p:cNvPr>
          <p:cNvSpPr>
            <a:spLocks noGrp="1" noRot="1" noChangeAspect="1"/>
          </p:cNvSpPr>
          <p:nvPr>
            <p:ph type="sldImg"/>
          </p:nvPr>
        </p:nvSpPr>
        <p:spPr/>
      </p:sp>
    </p:spTree>
    <p:extLst>
      <p:ext uri="{BB962C8B-B14F-4D97-AF65-F5344CB8AC3E}">
        <p14:creationId xmlns:p14="http://schemas.microsoft.com/office/powerpoint/2010/main" val="1895099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4616945-A020-4BBC-96FF-FC4011206EB4}" type="slidenum">
              <a:rPr lang="en-GB" smtClean="0"/>
              <a:pPr/>
              <a:t>22</a:t>
            </a:fld>
            <a:endParaRPr lang="en-GB"/>
          </a:p>
        </p:txBody>
      </p:sp>
      <p:sp>
        <p:nvSpPr>
          <p:cNvPr id="6" name="Slide Image Placeholder 5">
            <a:extLst>
              <a:ext uri="{FF2B5EF4-FFF2-40B4-BE49-F238E27FC236}">
                <a16:creationId xmlns:a16="http://schemas.microsoft.com/office/drawing/2014/main" id="{E60B2CBF-816D-8B20-EC47-8B87DB24CBA8}"/>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66EEEF1-F782-9AAE-EB93-21CFFB5EDF3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83137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Explain the Collaboration Model</a:t>
            </a:r>
          </a:p>
          <a:p>
            <a:r>
              <a:rPr lang="en-GB" dirty="0"/>
              <a:t>A bit like Maslow’s Hierarchy of needs, if a lower level is threatened, collaboration reduces</a:t>
            </a:r>
          </a:p>
          <a:p>
            <a:r>
              <a:rPr lang="en-GB" dirty="0"/>
              <a:t>As you work up the stages (1-3), performance increases.</a:t>
            </a:r>
          </a:p>
          <a:p>
            <a:endParaRPr lang="en-GB" dirty="0"/>
          </a:p>
          <a:p>
            <a:r>
              <a:rPr lang="en-GB" dirty="0"/>
              <a:t>N.B. Each Click reveals explanation of next stage</a:t>
            </a:r>
          </a:p>
          <a:p>
            <a:endParaRPr lang="en-GB" dirty="0"/>
          </a:p>
          <a:p>
            <a:r>
              <a:rPr lang="en-GB" dirty="0"/>
              <a:t>Invite discussion on what stage the team feels they are currently at.</a:t>
            </a:r>
          </a:p>
          <a:p>
            <a:r>
              <a:rPr lang="en-GB" dirty="0"/>
              <a:t>What might it take to move one stage to the right? </a:t>
            </a:r>
          </a:p>
        </p:txBody>
      </p:sp>
      <p:sp>
        <p:nvSpPr>
          <p:cNvPr id="4" name="Header Placeholder 3"/>
          <p:cNvSpPr>
            <a:spLocks noGrp="1"/>
          </p:cNvSpPr>
          <p:nvPr>
            <p:ph type="hdr" sz="quarter" idx="10"/>
          </p:nvPr>
        </p:nvSpPr>
        <p:spPr/>
        <p:txBody>
          <a:bodyPr/>
          <a:lstStyle/>
          <a:p>
            <a:r>
              <a:rPr lang="en-GB"/>
              <a:t>C me Company Overview</a:t>
            </a:r>
          </a:p>
        </p:txBody>
      </p:sp>
      <p:sp>
        <p:nvSpPr>
          <p:cNvPr id="7" name="Slide Image Placeholder 6">
            <a:extLst>
              <a:ext uri="{FF2B5EF4-FFF2-40B4-BE49-F238E27FC236}">
                <a16:creationId xmlns:a16="http://schemas.microsoft.com/office/drawing/2014/main" id="{E5C3C6D8-DC73-DE09-4681-492C4DDA0E2D}"/>
              </a:ext>
            </a:extLst>
          </p:cNvPr>
          <p:cNvSpPr>
            <a:spLocks noGrp="1" noRot="1" noChangeAspect="1"/>
          </p:cNvSpPr>
          <p:nvPr>
            <p:ph type="sldImg"/>
          </p:nvPr>
        </p:nvSpPr>
        <p:spPr/>
      </p:sp>
    </p:spTree>
    <p:extLst>
      <p:ext uri="{BB962C8B-B14F-4D97-AF65-F5344CB8AC3E}">
        <p14:creationId xmlns:p14="http://schemas.microsoft.com/office/powerpoint/2010/main" val="851546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Exercise to assess the level of collaboration in your team/organisation</a:t>
            </a:r>
          </a:p>
        </p:txBody>
      </p:sp>
      <p:sp>
        <p:nvSpPr>
          <p:cNvPr id="4" name="Header Placeholder 3"/>
          <p:cNvSpPr>
            <a:spLocks noGrp="1"/>
          </p:cNvSpPr>
          <p:nvPr>
            <p:ph type="hdr" sz="quarter" idx="10"/>
          </p:nvPr>
        </p:nvSpPr>
        <p:spPr/>
        <p:txBody>
          <a:bodyPr/>
          <a:lstStyle/>
          <a:p>
            <a:r>
              <a:rPr lang="en-GB"/>
              <a:t>C me Company Overview</a:t>
            </a:r>
          </a:p>
        </p:txBody>
      </p:sp>
      <p:sp>
        <p:nvSpPr>
          <p:cNvPr id="7" name="Slide Image Placeholder 6">
            <a:extLst>
              <a:ext uri="{FF2B5EF4-FFF2-40B4-BE49-F238E27FC236}">
                <a16:creationId xmlns:a16="http://schemas.microsoft.com/office/drawing/2014/main" id="{8E506E6D-1C5A-F306-B16B-D1E449547078}"/>
              </a:ext>
            </a:extLst>
          </p:cNvPr>
          <p:cNvSpPr>
            <a:spLocks noGrp="1" noRot="1" noChangeAspect="1"/>
          </p:cNvSpPr>
          <p:nvPr>
            <p:ph type="sldImg"/>
          </p:nvPr>
        </p:nvSpPr>
        <p:spPr/>
      </p:sp>
    </p:spTree>
    <p:extLst>
      <p:ext uri="{BB962C8B-B14F-4D97-AF65-F5344CB8AC3E}">
        <p14:creationId xmlns:p14="http://schemas.microsoft.com/office/powerpoint/2010/main" val="1838498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Opportunity for PERSONAL and TEAM Reflection – vital to help embed the learning from this workshop</a:t>
            </a:r>
          </a:p>
          <a:p>
            <a:endParaRPr lang="en-GB" dirty="0"/>
          </a:p>
          <a:p>
            <a:r>
              <a:rPr lang="en-GB" dirty="0"/>
              <a:t>Encouragement to reflect on behaviours through the lens of all 4 colours (Whilst we have a behavioural preference, we are all a blend of all 4 colours) for Action Plans that are more thorough.</a:t>
            </a:r>
          </a:p>
          <a:p>
            <a:endParaRPr lang="en-GB" dirty="0"/>
          </a:p>
          <a:p>
            <a:r>
              <a:rPr lang="en-GB" dirty="0"/>
              <a:t>STOP/START/CONTINUE: a helpful structure for reflection.  What will you Start doing?  Stop doing?  Continue doing?</a:t>
            </a:r>
          </a:p>
        </p:txBody>
      </p:sp>
      <p:sp>
        <p:nvSpPr>
          <p:cNvPr id="4" name="Header Placeholder 3"/>
          <p:cNvSpPr>
            <a:spLocks noGrp="1"/>
          </p:cNvSpPr>
          <p:nvPr>
            <p:ph type="hdr" sz="quarter" idx="10"/>
          </p:nvPr>
        </p:nvSpPr>
        <p:spPr/>
        <p:txBody>
          <a:bodyPr/>
          <a:lstStyle/>
          <a:p>
            <a:r>
              <a:rPr lang="en-GB"/>
              <a:t>C me Company Overview</a:t>
            </a:r>
          </a:p>
        </p:txBody>
      </p:sp>
      <p:sp>
        <p:nvSpPr>
          <p:cNvPr id="7" name="Slide Image Placeholder 6">
            <a:extLst>
              <a:ext uri="{FF2B5EF4-FFF2-40B4-BE49-F238E27FC236}">
                <a16:creationId xmlns:a16="http://schemas.microsoft.com/office/drawing/2014/main" id="{006B5B10-59D3-B1CE-CDDC-AD260CA879C6}"/>
              </a:ext>
            </a:extLst>
          </p:cNvPr>
          <p:cNvSpPr>
            <a:spLocks noGrp="1" noRot="1" noChangeAspect="1"/>
          </p:cNvSpPr>
          <p:nvPr>
            <p:ph type="sldImg"/>
          </p:nvPr>
        </p:nvSpPr>
        <p:spPr/>
      </p:sp>
    </p:spTree>
    <p:extLst>
      <p:ext uri="{BB962C8B-B14F-4D97-AF65-F5344CB8AC3E}">
        <p14:creationId xmlns:p14="http://schemas.microsoft.com/office/powerpoint/2010/main" val="3003382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Opportunity for TEAM Reflection – vital to help embed the learning from this workshop in a collective way.</a:t>
            </a:r>
          </a:p>
          <a:p>
            <a:endParaRPr lang="en-GB" dirty="0"/>
          </a:p>
          <a:p>
            <a:r>
              <a:rPr lang="en-GB" dirty="0"/>
              <a:t>Encouragement to reflect on team group behaviours through the lens of all 4 colours (whilst we have a behavioural preference, we are all a blend of all 4 colours).</a:t>
            </a:r>
          </a:p>
          <a:p>
            <a:endParaRPr lang="en-GB" dirty="0"/>
          </a:p>
          <a:p>
            <a:r>
              <a:rPr lang="en-GB" dirty="0"/>
              <a:t>STOP/START/CONTINUE: a helpful structure for reflection.</a:t>
            </a:r>
          </a:p>
          <a:p>
            <a:endParaRPr lang="en-GB" dirty="0"/>
          </a:p>
        </p:txBody>
      </p:sp>
      <p:sp>
        <p:nvSpPr>
          <p:cNvPr id="4" name="Header Placeholder 3"/>
          <p:cNvSpPr>
            <a:spLocks noGrp="1"/>
          </p:cNvSpPr>
          <p:nvPr>
            <p:ph type="hdr" sz="quarter" idx="10"/>
          </p:nvPr>
        </p:nvSpPr>
        <p:spPr/>
        <p:txBody>
          <a:bodyPr/>
          <a:lstStyle/>
          <a:p>
            <a:r>
              <a:rPr lang="en-GB"/>
              <a:t>C me Company Overview</a:t>
            </a:r>
          </a:p>
        </p:txBody>
      </p:sp>
      <p:sp>
        <p:nvSpPr>
          <p:cNvPr id="7" name="Slide Image Placeholder 6">
            <a:extLst>
              <a:ext uri="{FF2B5EF4-FFF2-40B4-BE49-F238E27FC236}">
                <a16:creationId xmlns:a16="http://schemas.microsoft.com/office/drawing/2014/main" id="{FD217463-371A-20E9-9F58-071E66E5BCF6}"/>
              </a:ext>
            </a:extLst>
          </p:cNvPr>
          <p:cNvSpPr>
            <a:spLocks noGrp="1" noRot="1" noChangeAspect="1"/>
          </p:cNvSpPr>
          <p:nvPr>
            <p:ph type="sldImg"/>
          </p:nvPr>
        </p:nvSpPr>
        <p:spPr/>
      </p:sp>
    </p:spTree>
    <p:extLst>
      <p:ext uri="{BB962C8B-B14F-4D97-AF65-F5344CB8AC3E}">
        <p14:creationId xmlns:p14="http://schemas.microsoft.com/office/powerpoint/2010/main" val="2043455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Opportunity to thank your guests.</a:t>
            </a:r>
          </a:p>
          <a:p>
            <a:endParaRPr lang="en-US" dirty="0"/>
          </a:p>
          <a:p>
            <a:pPr lvl="0"/>
            <a:r>
              <a:rPr lang="en-GB" dirty="0"/>
              <a:t>INSERT YOUR OWN LINKS HERE ON THIS SLIDE.</a:t>
            </a:r>
            <a:endParaRPr lang="en-US" dirty="0"/>
          </a:p>
          <a:p>
            <a:endParaRPr lang="en-US" dirty="0"/>
          </a:p>
        </p:txBody>
      </p:sp>
      <p:sp>
        <p:nvSpPr>
          <p:cNvPr id="4" name="Slide Number Placeholder 3"/>
          <p:cNvSpPr>
            <a:spLocks noGrp="1"/>
          </p:cNvSpPr>
          <p:nvPr>
            <p:ph type="sldNum" sz="quarter" idx="5"/>
          </p:nvPr>
        </p:nvSpPr>
        <p:spPr/>
        <p:txBody>
          <a:bodyPr/>
          <a:lstStyle/>
          <a:p>
            <a:fld id="{6D337A43-3954-4BA9-9BE3-818F1BA2279A}" type="slidenum">
              <a:rPr lang="en-GB" smtClean="0"/>
              <a:pPr/>
              <a:t>27</a:t>
            </a:fld>
            <a:endParaRPr lang="en-GB"/>
          </a:p>
        </p:txBody>
      </p:sp>
      <p:sp>
        <p:nvSpPr>
          <p:cNvPr id="7" name="Slide Image Placeholder 6">
            <a:extLst>
              <a:ext uri="{FF2B5EF4-FFF2-40B4-BE49-F238E27FC236}">
                <a16:creationId xmlns:a16="http://schemas.microsoft.com/office/drawing/2014/main" id="{A6B0D5B5-3B7C-AE0A-A45B-C59DB02362E1}"/>
              </a:ext>
            </a:extLst>
          </p:cNvPr>
          <p:cNvSpPr>
            <a:spLocks noGrp="1" noRot="1" noChangeAspect="1"/>
          </p:cNvSpPr>
          <p:nvPr>
            <p:ph type="sldImg"/>
          </p:nvPr>
        </p:nvSpPr>
        <p:spPr/>
      </p:sp>
    </p:spTree>
    <p:extLst>
      <p:ext uri="{BB962C8B-B14F-4D97-AF65-F5344CB8AC3E}">
        <p14:creationId xmlns:p14="http://schemas.microsoft.com/office/powerpoint/2010/main" val="380007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If delivering remotely: </a:t>
            </a:r>
          </a:p>
          <a:p>
            <a:r>
              <a:rPr lang="en-GB" dirty="0"/>
              <a:t>WELCOME everyone on grid view (share slides later).</a:t>
            </a:r>
          </a:p>
          <a:p>
            <a:endParaRPr lang="en-GB" dirty="0"/>
          </a:p>
          <a:p>
            <a:r>
              <a:rPr lang="en-GB" dirty="0"/>
              <a:t>Give a very brief personal introduction</a:t>
            </a:r>
          </a:p>
          <a:p>
            <a:r>
              <a:rPr lang="en-GB" dirty="0"/>
              <a:t>PURPOSE: The purpose of this workshop is ……</a:t>
            </a:r>
          </a:p>
          <a:p>
            <a:r>
              <a:rPr lang="en-GB" dirty="0"/>
              <a:t>PROGRAMME: The timeline for today is ….</a:t>
            </a:r>
          </a:p>
          <a:p>
            <a:endParaRPr lang="en-GB" dirty="0"/>
          </a:p>
          <a:p>
            <a:r>
              <a:rPr lang="en-GB" dirty="0"/>
              <a:t>If RECORDING SESSION: Let the clients know at the start. </a:t>
            </a:r>
          </a:p>
          <a:p>
            <a:endParaRPr lang="en-GB" dirty="0"/>
          </a:p>
          <a:p>
            <a:endParaRPr lang="en-GB" dirty="0"/>
          </a:p>
        </p:txBody>
      </p:sp>
      <p:sp>
        <p:nvSpPr>
          <p:cNvPr id="4" name="Slide Number Placeholder 3"/>
          <p:cNvSpPr>
            <a:spLocks noGrp="1"/>
          </p:cNvSpPr>
          <p:nvPr>
            <p:ph type="sldNum" sz="quarter" idx="5"/>
          </p:nvPr>
        </p:nvSpPr>
        <p:spPr/>
        <p:txBody>
          <a:bodyPr/>
          <a:lstStyle/>
          <a:p>
            <a:fld id="{6D337A43-3954-4BA9-9BE3-818F1BA2279A}" type="slidenum">
              <a:rPr lang="en-GB" smtClean="0"/>
              <a:pPr/>
              <a:t>3</a:t>
            </a:fld>
            <a:endParaRPr lang="en-GB"/>
          </a:p>
        </p:txBody>
      </p:sp>
      <p:sp>
        <p:nvSpPr>
          <p:cNvPr id="7" name="Slide Image Placeholder 6">
            <a:extLst>
              <a:ext uri="{FF2B5EF4-FFF2-40B4-BE49-F238E27FC236}">
                <a16:creationId xmlns:a16="http://schemas.microsoft.com/office/drawing/2014/main" id="{BFE7AD50-CC94-F48E-FEAC-D8E7C9CB4503}"/>
              </a:ext>
            </a:extLst>
          </p:cNvPr>
          <p:cNvSpPr>
            <a:spLocks noGrp="1" noRot="1" noChangeAspect="1"/>
          </p:cNvSpPr>
          <p:nvPr>
            <p:ph type="sldImg"/>
          </p:nvPr>
        </p:nvSpPr>
        <p:spPr/>
      </p:sp>
    </p:spTree>
    <p:extLst>
      <p:ext uri="{BB962C8B-B14F-4D97-AF65-F5344CB8AC3E}">
        <p14:creationId xmlns:p14="http://schemas.microsoft.com/office/powerpoint/2010/main" val="25882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Check these aims are appropriate for your clients and tailor if necessary.</a:t>
            </a:r>
          </a:p>
          <a:p>
            <a:endParaRPr lang="en-US" dirty="0"/>
          </a:p>
          <a:p>
            <a:r>
              <a:rPr lang="en-US" dirty="0"/>
              <a:t>Give space for participants to share their session aims in the chat.</a:t>
            </a:r>
          </a:p>
        </p:txBody>
      </p:sp>
      <p:sp>
        <p:nvSpPr>
          <p:cNvPr id="4" name="Slide Number Placeholder 3"/>
          <p:cNvSpPr>
            <a:spLocks noGrp="1"/>
          </p:cNvSpPr>
          <p:nvPr>
            <p:ph type="sldNum" sz="quarter" idx="5"/>
          </p:nvPr>
        </p:nvSpPr>
        <p:spPr/>
        <p:txBody>
          <a:bodyPr/>
          <a:lstStyle/>
          <a:p>
            <a:fld id="{24616945-A020-4BBC-96FF-FC4011206EB4}" type="slidenum">
              <a:rPr lang="en-GB" smtClean="0"/>
              <a:pPr/>
              <a:t>4</a:t>
            </a:fld>
            <a:endParaRPr lang="en-GB"/>
          </a:p>
        </p:txBody>
      </p:sp>
      <p:sp>
        <p:nvSpPr>
          <p:cNvPr id="7" name="Slide Image Placeholder 6">
            <a:extLst>
              <a:ext uri="{FF2B5EF4-FFF2-40B4-BE49-F238E27FC236}">
                <a16:creationId xmlns:a16="http://schemas.microsoft.com/office/drawing/2014/main" id="{D175E719-B9B1-7118-FEED-75B3D324F3FC}"/>
              </a:ext>
            </a:extLst>
          </p:cNvPr>
          <p:cNvSpPr>
            <a:spLocks noGrp="1" noRot="1" noChangeAspect="1"/>
          </p:cNvSpPr>
          <p:nvPr>
            <p:ph type="sldImg"/>
          </p:nvPr>
        </p:nvSpPr>
        <p:spPr/>
      </p:sp>
    </p:spTree>
    <p:extLst>
      <p:ext uri="{BB962C8B-B14F-4D97-AF65-F5344CB8AC3E}">
        <p14:creationId xmlns:p14="http://schemas.microsoft.com/office/powerpoint/2010/main" val="156969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RECAP: ALL have something to bring to the team.  Can also refer to individual statements on Team Contribution in HP report and/or Team Wheel to support this recap.</a:t>
            </a:r>
          </a:p>
          <a:p>
            <a:endParaRPr lang="en-US" dirty="0"/>
          </a:p>
          <a:p>
            <a:r>
              <a:rPr lang="en-US" dirty="0"/>
              <a:t>Additional questions to consider: </a:t>
            </a:r>
          </a:p>
          <a:p>
            <a:r>
              <a:rPr lang="en-US" dirty="0"/>
              <a:t>For your team, are there particular contributions that are perhaps overlooked?  </a:t>
            </a:r>
          </a:p>
          <a:p>
            <a:r>
              <a:rPr lang="en-US" dirty="0"/>
              <a:t>What does the newest member of your team bring to the team?   </a:t>
            </a:r>
          </a:p>
          <a:p>
            <a:r>
              <a:rPr lang="en-US" dirty="0"/>
              <a:t>Which </a:t>
            </a:r>
            <a:r>
              <a:rPr lang="en-US" dirty="0" err="1"/>
              <a:t>colour</a:t>
            </a:r>
            <a:r>
              <a:rPr lang="en-US" dirty="0"/>
              <a:t> preference is least represented in your team?  </a:t>
            </a:r>
          </a:p>
          <a:p>
            <a:r>
              <a:rPr lang="en-US" dirty="0"/>
              <a:t>Does that impact the value that that </a:t>
            </a:r>
            <a:r>
              <a:rPr lang="en-US" dirty="0" err="1"/>
              <a:t>colour</a:t>
            </a:r>
            <a:r>
              <a:rPr lang="en-US" dirty="0"/>
              <a:t> preference brings?</a:t>
            </a:r>
          </a:p>
        </p:txBody>
      </p:sp>
      <p:sp>
        <p:nvSpPr>
          <p:cNvPr id="4" name="Slide Number Placeholder 3"/>
          <p:cNvSpPr>
            <a:spLocks noGrp="1"/>
          </p:cNvSpPr>
          <p:nvPr>
            <p:ph type="sldNum" sz="quarter" idx="5"/>
          </p:nvPr>
        </p:nvSpPr>
        <p:spPr/>
        <p:txBody>
          <a:bodyPr/>
          <a:lstStyle/>
          <a:p>
            <a:fld id="{24616945-A020-4BBC-96FF-FC4011206EB4}" type="slidenum">
              <a:rPr lang="en-GB" smtClean="0"/>
              <a:pPr/>
              <a:t>5</a:t>
            </a:fld>
            <a:endParaRPr lang="en-GB"/>
          </a:p>
        </p:txBody>
      </p:sp>
      <p:sp>
        <p:nvSpPr>
          <p:cNvPr id="7" name="Slide Image Placeholder 6">
            <a:extLst>
              <a:ext uri="{FF2B5EF4-FFF2-40B4-BE49-F238E27FC236}">
                <a16:creationId xmlns:a16="http://schemas.microsoft.com/office/drawing/2014/main" id="{6DB9BEB1-A560-B8C2-FD2B-0FBF1590E3EC}"/>
              </a:ext>
            </a:extLst>
          </p:cNvPr>
          <p:cNvSpPr>
            <a:spLocks noGrp="1" noRot="1" noChangeAspect="1"/>
          </p:cNvSpPr>
          <p:nvPr>
            <p:ph type="sldImg"/>
          </p:nvPr>
        </p:nvSpPr>
        <p:spPr/>
      </p:sp>
    </p:spTree>
    <p:extLst>
      <p:ext uri="{BB962C8B-B14F-4D97-AF65-F5344CB8AC3E}">
        <p14:creationId xmlns:p14="http://schemas.microsoft.com/office/powerpoint/2010/main" val="1464952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Outline the 4 Pillars of High Performing Teams</a:t>
            </a:r>
          </a:p>
          <a:p>
            <a:r>
              <a:rPr lang="en-US" dirty="0"/>
              <a:t>Each "click" reveals new pillar.  </a:t>
            </a:r>
          </a:p>
          <a:p>
            <a:r>
              <a:rPr lang="en-US" dirty="0"/>
              <a:t>A commitment to the culture that sits underneath a team will make the difference between Performance and High Performance </a:t>
            </a:r>
          </a:p>
          <a:p>
            <a:endParaRPr lang="en-US" dirty="0"/>
          </a:p>
          <a:p>
            <a:r>
              <a:rPr lang="en-US" dirty="0"/>
              <a:t>Each Pillar is linked to a section of the High Performance Report</a:t>
            </a:r>
          </a:p>
          <a:p>
            <a:r>
              <a:rPr lang="en-US" dirty="0"/>
              <a:t>Commitment – Enabling Engagement (p9)</a:t>
            </a:r>
          </a:p>
          <a:p>
            <a:r>
              <a:rPr lang="en-US" dirty="0"/>
              <a:t>Flexibility – Role Agility (p9)</a:t>
            </a:r>
          </a:p>
          <a:p>
            <a:r>
              <a:rPr lang="en-US" dirty="0"/>
              <a:t>Honesty – Effective and Ineffective Communication (p7)</a:t>
            </a:r>
          </a:p>
          <a:p>
            <a:r>
              <a:rPr lang="en-US" dirty="0"/>
              <a:t>Resilience – Handling Setbacks (p10)</a:t>
            </a:r>
          </a:p>
          <a:p>
            <a:endParaRPr lang="en-US" dirty="0"/>
          </a:p>
          <a:p>
            <a:r>
              <a:rPr lang="en-US" dirty="0"/>
              <a:t>Fifth “click” RELATIONSHIPS – that underpin all 4 pillars</a:t>
            </a:r>
          </a:p>
          <a:p>
            <a:endParaRPr lang="en-US" dirty="0"/>
          </a:p>
          <a:p>
            <a:r>
              <a:rPr lang="en-US" dirty="0"/>
              <a:t>Final Click – reveals scale. What would you score yourself/your team for each of the 4 pillars? (1 = low, 10 = high)</a:t>
            </a:r>
          </a:p>
          <a:p>
            <a:endParaRPr lang="en-US" dirty="0"/>
          </a:p>
          <a:p>
            <a:endParaRPr lang="en-US" dirty="0"/>
          </a:p>
        </p:txBody>
      </p:sp>
      <p:sp>
        <p:nvSpPr>
          <p:cNvPr id="4" name="Slide Number Placeholder 3"/>
          <p:cNvSpPr>
            <a:spLocks noGrp="1"/>
          </p:cNvSpPr>
          <p:nvPr>
            <p:ph type="sldNum" sz="quarter" idx="5"/>
          </p:nvPr>
        </p:nvSpPr>
        <p:spPr/>
        <p:txBody>
          <a:bodyPr/>
          <a:lstStyle/>
          <a:p>
            <a:fld id="{24616945-A020-4BBC-96FF-FC4011206EB4}" type="slidenum">
              <a:rPr lang="en-GB" smtClean="0"/>
              <a:pPr/>
              <a:t>6</a:t>
            </a:fld>
            <a:endParaRPr lang="en-GB"/>
          </a:p>
        </p:txBody>
      </p:sp>
      <p:sp>
        <p:nvSpPr>
          <p:cNvPr id="7" name="Slide Image Placeholder 6">
            <a:extLst>
              <a:ext uri="{FF2B5EF4-FFF2-40B4-BE49-F238E27FC236}">
                <a16:creationId xmlns:a16="http://schemas.microsoft.com/office/drawing/2014/main" id="{9163DDAB-FF0F-D9C9-6E56-EB1479BAA54B}"/>
              </a:ext>
            </a:extLst>
          </p:cNvPr>
          <p:cNvSpPr>
            <a:spLocks noGrp="1" noRot="1" noChangeAspect="1"/>
          </p:cNvSpPr>
          <p:nvPr>
            <p:ph type="sldImg"/>
          </p:nvPr>
        </p:nvSpPr>
        <p:spPr/>
      </p:sp>
    </p:spTree>
    <p:extLst>
      <p:ext uri="{BB962C8B-B14F-4D97-AF65-F5344CB8AC3E}">
        <p14:creationId xmlns:p14="http://schemas.microsoft.com/office/powerpoint/2010/main" val="2616453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Encourage referral to their individual reports for statements to consider as they answer the questions</a:t>
            </a:r>
          </a:p>
          <a:p>
            <a:endParaRPr lang="en-US" dirty="0"/>
          </a:p>
        </p:txBody>
      </p:sp>
      <p:sp>
        <p:nvSpPr>
          <p:cNvPr id="4" name="Slide Number Placeholder 3"/>
          <p:cNvSpPr>
            <a:spLocks noGrp="1"/>
          </p:cNvSpPr>
          <p:nvPr>
            <p:ph type="sldNum" sz="quarter" idx="5"/>
          </p:nvPr>
        </p:nvSpPr>
        <p:spPr/>
        <p:txBody>
          <a:bodyPr/>
          <a:lstStyle/>
          <a:p>
            <a:fld id="{24616945-A020-4BBC-96FF-FC4011206EB4}" type="slidenum">
              <a:rPr lang="en-GB" smtClean="0"/>
              <a:pPr/>
              <a:t>7</a:t>
            </a:fld>
            <a:endParaRPr lang="en-GB"/>
          </a:p>
        </p:txBody>
      </p:sp>
      <p:sp>
        <p:nvSpPr>
          <p:cNvPr id="7" name="Slide Image Placeholder 6">
            <a:extLst>
              <a:ext uri="{FF2B5EF4-FFF2-40B4-BE49-F238E27FC236}">
                <a16:creationId xmlns:a16="http://schemas.microsoft.com/office/drawing/2014/main" id="{A787A1E8-028F-72AD-D02F-B95C50E28831}"/>
              </a:ext>
            </a:extLst>
          </p:cNvPr>
          <p:cNvSpPr>
            <a:spLocks noGrp="1" noRot="1" noChangeAspect="1"/>
          </p:cNvSpPr>
          <p:nvPr>
            <p:ph type="sldImg"/>
          </p:nvPr>
        </p:nvSpPr>
        <p:spPr/>
      </p:sp>
    </p:spTree>
    <p:extLst>
      <p:ext uri="{BB962C8B-B14F-4D97-AF65-F5344CB8AC3E}">
        <p14:creationId xmlns:p14="http://schemas.microsoft.com/office/powerpoint/2010/main" val="1832624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Encourage each team member to share their scoring for the team individually to see the variety of scores.  Encourage them not to change the answers based on hearing other people's scores!</a:t>
            </a:r>
          </a:p>
          <a:p>
            <a:endParaRPr lang="en-US" dirty="0"/>
          </a:p>
          <a:p>
            <a:r>
              <a:rPr lang="en-US" dirty="0"/>
              <a:t>This could be done in pairs or small groups if the group is large or to encourage more honesty.</a:t>
            </a:r>
          </a:p>
          <a:p>
            <a:endParaRPr lang="en-US" dirty="0"/>
          </a:p>
          <a:p>
            <a:endParaRPr lang="en-US" dirty="0"/>
          </a:p>
        </p:txBody>
      </p:sp>
      <p:sp>
        <p:nvSpPr>
          <p:cNvPr id="4" name="Slide Number Placeholder 3"/>
          <p:cNvSpPr>
            <a:spLocks noGrp="1"/>
          </p:cNvSpPr>
          <p:nvPr>
            <p:ph type="sldNum" sz="quarter" idx="5"/>
          </p:nvPr>
        </p:nvSpPr>
        <p:spPr/>
        <p:txBody>
          <a:bodyPr/>
          <a:lstStyle/>
          <a:p>
            <a:fld id="{24616945-A020-4BBC-96FF-FC4011206EB4}" type="slidenum">
              <a:rPr lang="en-GB" smtClean="0"/>
              <a:pPr/>
              <a:t>8</a:t>
            </a:fld>
            <a:endParaRPr lang="en-GB"/>
          </a:p>
        </p:txBody>
      </p:sp>
      <p:sp>
        <p:nvSpPr>
          <p:cNvPr id="7" name="Slide Image Placeholder 6">
            <a:extLst>
              <a:ext uri="{FF2B5EF4-FFF2-40B4-BE49-F238E27FC236}">
                <a16:creationId xmlns:a16="http://schemas.microsoft.com/office/drawing/2014/main" id="{8669D968-C025-777B-C139-B5E0F0976A89}"/>
              </a:ext>
            </a:extLst>
          </p:cNvPr>
          <p:cNvSpPr>
            <a:spLocks noGrp="1" noRot="1" noChangeAspect="1"/>
          </p:cNvSpPr>
          <p:nvPr>
            <p:ph type="sldImg"/>
          </p:nvPr>
        </p:nvSpPr>
        <p:spPr/>
      </p:sp>
    </p:spTree>
    <p:extLst>
      <p:ext uri="{BB962C8B-B14F-4D97-AF65-F5344CB8AC3E}">
        <p14:creationId xmlns:p14="http://schemas.microsoft.com/office/powerpoint/2010/main" val="2323731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Invite reflection and discussion on team wheel</a:t>
            </a:r>
          </a:p>
          <a:p>
            <a:endParaRPr lang="en-US" dirty="0"/>
          </a:p>
          <a:p>
            <a:r>
              <a:rPr lang="en-US" dirty="0"/>
              <a:t>Which of the 4 pillars come naturally to this team in order to be High Performing?</a:t>
            </a:r>
          </a:p>
          <a:p>
            <a:r>
              <a:rPr lang="en-US" dirty="0"/>
              <a:t>Which come less naturally to this team in order to be High Performing?</a:t>
            </a:r>
          </a:p>
          <a:p>
            <a:endParaRPr lang="en-US" dirty="0"/>
          </a:p>
        </p:txBody>
      </p:sp>
      <p:sp>
        <p:nvSpPr>
          <p:cNvPr id="4" name="Slide Number Placeholder 3"/>
          <p:cNvSpPr>
            <a:spLocks noGrp="1"/>
          </p:cNvSpPr>
          <p:nvPr>
            <p:ph type="sldNum" sz="quarter" idx="5"/>
          </p:nvPr>
        </p:nvSpPr>
        <p:spPr/>
        <p:txBody>
          <a:bodyPr/>
          <a:lstStyle/>
          <a:p>
            <a:fld id="{24616945-A020-4BBC-96FF-FC4011206EB4}" type="slidenum">
              <a:rPr lang="en-GB" smtClean="0"/>
              <a:pPr/>
              <a:t>9</a:t>
            </a:fld>
            <a:endParaRPr lang="en-GB"/>
          </a:p>
        </p:txBody>
      </p:sp>
      <p:sp>
        <p:nvSpPr>
          <p:cNvPr id="7" name="Slide Image Placeholder 6">
            <a:extLst>
              <a:ext uri="{FF2B5EF4-FFF2-40B4-BE49-F238E27FC236}">
                <a16:creationId xmlns:a16="http://schemas.microsoft.com/office/drawing/2014/main" id="{3AFE8622-F8C4-7245-CBCE-0F643265F122}"/>
              </a:ext>
            </a:extLst>
          </p:cNvPr>
          <p:cNvSpPr>
            <a:spLocks noGrp="1" noRot="1" noChangeAspect="1"/>
          </p:cNvSpPr>
          <p:nvPr>
            <p:ph type="sldImg"/>
          </p:nvPr>
        </p:nvSpPr>
        <p:spPr/>
      </p:sp>
    </p:spTree>
    <p:extLst>
      <p:ext uri="{BB962C8B-B14F-4D97-AF65-F5344CB8AC3E}">
        <p14:creationId xmlns:p14="http://schemas.microsoft.com/office/powerpoint/2010/main" val="270592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B10A-C2FC-432A-B617-F67E265675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23262A-BDBD-46B3-A7D6-BB4FB82F6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925CCA-CD94-477B-816C-8038EDD95E8A}"/>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5550FF0A-EFD4-458D-8A16-F593D386B4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2CA833-D884-4C09-A2B9-58386473F6A2}"/>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51291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B6B5-D8F9-4F25-80AC-7E9444B17A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27881A-3845-4CC8-A0B8-AC4CBECC72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DE240C-62AC-417E-BDDC-DF90FDAB30BF}"/>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943388A3-D26F-4C0D-9F47-F6865EB1B6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231EA2-4841-4131-A10B-D43D342FBDF7}"/>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401877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7ED3B-DE81-4F6E-B4D7-947A568D75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B20DF0-DA33-4252-9BFE-4F38F1AB75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B4D4B-66CD-46D3-B9D9-90AACB21C4A7}"/>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CC5A665C-8694-4B62-A184-30FB71AC1C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6614BC-A478-46A1-9D9E-0511C2ACCA92}"/>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91766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764C-B7CB-42C5-BD10-2BDCF07CD6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A21AB8-2522-4234-8776-AFDF71ECC0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218DC5-9C66-48BF-AED8-77FC4338C830}"/>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FED7249F-FBD9-420A-8DEB-D5152A46B8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A63178-60E4-4B10-B2EA-AA46E64820D8}"/>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33589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6663-E580-4D55-A371-8DE323F749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7C918A-4A22-48D9-A5D1-EB33613F42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D13F2B-B291-4A80-BF9B-2C115EB9249D}"/>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F5C09DB7-78B5-4F1A-9943-A59D4BE210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390D1-07DB-43E2-9AE5-A0F345E7D396}"/>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74657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D11F-FF32-4D39-B2BB-69617F5348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B04B45-CAC5-4FBE-A501-DBAB9EE444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081C3-1134-4B83-83AE-A325EF2C04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35E7F2-DB00-4B32-92F5-6DE4EA6C6E12}"/>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6" name="Footer Placeholder 5">
            <a:extLst>
              <a:ext uri="{FF2B5EF4-FFF2-40B4-BE49-F238E27FC236}">
                <a16:creationId xmlns:a16="http://schemas.microsoft.com/office/drawing/2014/main" id="{DB24AE6C-435A-4E8E-80CC-86E40CA1EB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987F54-144C-4ABB-934C-070947B232AF}"/>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92212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7CBB-BF98-4EEE-84C4-52993D066F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388615-C51A-44F5-AA99-03DBC1C0D1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2AADA8-EE67-4FFA-9EA0-7F435EC73D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242290-BCE2-4662-A1A6-27F3CBA95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04989A-DD14-429E-A3FC-DCCBEDAF0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718F3C-E216-4C3C-970A-01430016138B}"/>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8" name="Footer Placeholder 7">
            <a:extLst>
              <a:ext uri="{FF2B5EF4-FFF2-40B4-BE49-F238E27FC236}">
                <a16:creationId xmlns:a16="http://schemas.microsoft.com/office/drawing/2014/main" id="{BBDE42A2-EAE2-44B7-9281-2FBBAC30C4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FC7256-A08C-49C4-AF09-CDFAB36F16DB}"/>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02605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481C-48F0-40B3-B467-FCE12CEF5D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B2C056-9CE6-42AC-90FF-4BD477D143CB}"/>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4" name="Footer Placeholder 3">
            <a:extLst>
              <a:ext uri="{FF2B5EF4-FFF2-40B4-BE49-F238E27FC236}">
                <a16:creationId xmlns:a16="http://schemas.microsoft.com/office/drawing/2014/main" id="{28231578-E6D3-4EB9-B716-9BBC9660CF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B3BB67-5839-4E03-A547-E5690BCDD9B9}"/>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24633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A1DD1-5602-4950-B492-E1721DCAB0BC}"/>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3" name="Footer Placeholder 2">
            <a:extLst>
              <a:ext uri="{FF2B5EF4-FFF2-40B4-BE49-F238E27FC236}">
                <a16:creationId xmlns:a16="http://schemas.microsoft.com/office/drawing/2014/main" id="{42528B75-0355-4320-8741-0FDECAFB4D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FE3AD1-2476-4362-ABBB-C91C6AF08B1C}"/>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36468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65C1-51E2-44EC-9506-7DD0096FA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1E8A63-8434-43A2-AFA2-583A28F9C1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1DE44B-05C6-4455-9373-E69DBA921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0CCA0-48F0-4979-A5AC-4E3D0214FA87}"/>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6" name="Footer Placeholder 5">
            <a:extLst>
              <a:ext uri="{FF2B5EF4-FFF2-40B4-BE49-F238E27FC236}">
                <a16:creationId xmlns:a16="http://schemas.microsoft.com/office/drawing/2014/main" id="{0A3FB774-F9D0-444A-9E33-F126CD782D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85D902-A026-498F-8FC9-B8E6E45B5E33}"/>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68195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0E496-44CA-43F8-A2B1-41C075ED7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13CAFE-1842-4A81-9990-E618638F3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00D069-801D-442C-BAEC-150EE7F9B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160E61-91EC-4688-8678-FF8F4A839B62}"/>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6" name="Footer Placeholder 5">
            <a:extLst>
              <a:ext uri="{FF2B5EF4-FFF2-40B4-BE49-F238E27FC236}">
                <a16:creationId xmlns:a16="http://schemas.microsoft.com/office/drawing/2014/main" id="{E5B5D6C7-0B4C-4B0F-AD19-D656F51D1A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ED8BEB-8FA0-4EE7-AC59-8EADE2A9615D}"/>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420676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BA24D4-959F-4DA4-AB71-B016C7EC33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B5DF62-DFB1-4212-BF4D-FF8493D8B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7BC7E5-4E26-4441-A0AA-0E8A968A0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5FC30525-6FDD-41FA-B21E-8BBF00E01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92E483-51C4-4617-B6A7-EB989ABAD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8CCBA-BA94-4F9B-BE56-6F0540D88AF4}" type="slidenum">
              <a:rPr lang="en-GB" smtClean="0"/>
              <a:t>‹#›</a:t>
            </a:fld>
            <a:endParaRPr lang="en-GB"/>
          </a:p>
        </p:txBody>
      </p:sp>
    </p:spTree>
    <p:extLst>
      <p:ext uri="{BB962C8B-B14F-4D97-AF65-F5344CB8AC3E}">
        <p14:creationId xmlns:p14="http://schemas.microsoft.com/office/powerpoint/2010/main" val="40707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3FFED-6210-7543-9B9C-63892E9D1470}"/>
              </a:ext>
            </a:extLst>
          </p:cNvPr>
          <p:cNvSpPr txBox="1"/>
          <p:nvPr/>
        </p:nvSpPr>
        <p:spPr>
          <a:xfrm>
            <a:off x="1358993" y="540149"/>
            <a:ext cx="9761397" cy="1631216"/>
          </a:xfrm>
          <a:prstGeom prst="rect">
            <a:avLst/>
          </a:prstGeom>
          <a:noFill/>
        </p:spPr>
        <p:txBody>
          <a:bodyPr wrap="square" lIns="91440" tIns="45720" rIns="91440" bIns="45720" rtlCol="0" anchor="t">
            <a:spAutoFit/>
          </a:bodyPr>
          <a:lstStyle/>
          <a:p>
            <a:pPr algn="ctr"/>
            <a:r>
              <a:rPr lang="en-US" sz="3200" b="1" dirty="0" err="1">
                <a:solidFill>
                  <a:srgbClr val="28265B"/>
                </a:solidFill>
                <a:latin typeface="Poppins"/>
                <a:cs typeface="Poppins"/>
              </a:rPr>
              <a:t>Customising</a:t>
            </a:r>
            <a:r>
              <a:rPr lang="en-US" sz="3200" b="1" dirty="0">
                <a:solidFill>
                  <a:srgbClr val="28265B"/>
                </a:solidFill>
                <a:latin typeface="Poppins"/>
                <a:cs typeface="Poppins"/>
              </a:rPr>
              <a:t> your C-me session</a:t>
            </a:r>
            <a:br>
              <a:rPr lang="en-US" sz="3200" b="1" dirty="0">
                <a:latin typeface="Poppins" panose="00000500000000000000" pitchFamily="2" charset="0"/>
                <a:cs typeface="Poppins" panose="00000500000000000000" pitchFamily="2" charset="0"/>
              </a:rPr>
            </a:br>
            <a:endParaRPr lang="en-US" sz="3200" b="1" dirty="0">
              <a:solidFill>
                <a:srgbClr val="28265B"/>
              </a:solidFill>
              <a:latin typeface="Poppins" panose="00000500000000000000" pitchFamily="2" charset="0"/>
              <a:cs typeface="Poppins" panose="00000500000000000000" pitchFamily="2" charset="0"/>
            </a:endParaRPr>
          </a:p>
          <a:p>
            <a:pPr algn="ctr"/>
            <a:r>
              <a:rPr lang="en-US" dirty="0">
                <a:solidFill>
                  <a:srgbClr val="28265B"/>
                </a:solidFill>
                <a:latin typeface="Poppins"/>
                <a:cs typeface="Poppins"/>
              </a:rPr>
              <a:t>N.B. Certain slides can be hidden (right click ‘Hide Slide’) depending on session needs N.B. Certain slides will need editing for EVERY different delivery (see below)</a:t>
            </a:r>
          </a:p>
        </p:txBody>
      </p:sp>
      <p:sp>
        <p:nvSpPr>
          <p:cNvPr id="5" name="TextBox 10">
            <a:extLst>
              <a:ext uri="{FF2B5EF4-FFF2-40B4-BE49-F238E27FC236}">
                <a16:creationId xmlns:a16="http://schemas.microsoft.com/office/drawing/2014/main" id="{540C2F52-C418-8542-85C4-838CC7624AE0}"/>
              </a:ext>
            </a:extLst>
          </p:cNvPr>
          <p:cNvSpPr txBox="1"/>
          <p:nvPr/>
        </p:nvSpPr>
        <p:spPr>
          <a:xfrm>
            <a:off x="527739" y="2642629"/>
            <a:ext cx="11136520" cy="2096247"/>
          </a:xfrm>
          <a:prstGeom prst="rect">
            <a:avLst/>
          </a:prstGeom>
          <a:ln w="12700">
            <a:miter lim="400000"/>
          </a:ln>
          <a:extLst>
            <a:ext uri="{C572A759-6A51-4108-AA02-DFA0A04FC94B}">
              <ma14:wrappingTextBoxFlag xmlns:ma14="http://schemas.microsoft.com/office/mac/drawingml/2011/main" xmlns="" val="1"/>
            </a:ext>
          </a:extLst>
        </p:spPr>
        <p:txBody>
          <a:bodyPr wrap="square" lIns="32147" tIns="32147" rIns="32147" bIns="32147"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GB" sz="2400" dirty="0">
                <a:solidFill>
                  <a:srgbClr val="28265B"/>
                </a:solidFill>
                <a:latin typeface="Poppins" panose="00000500000000000000" pitchFamily="2" charset="0"/>
                <a:cs typeface="Poppins" panose="00000500000000000000" pitchFamily="2" charset="0"/>
              </a:rPr>
              <a:t>CHECKLIST</a:t>
            </a:r>
          </a:p>
          <a:p>
            <a:endParaRPr lang="en-GB" sz="1800" dirty="0">
              <a:solidFill>
                <a:srgbClr val="28265B"/>
              </a:solidFill>
              <a:latin typeface="Poppins" panose="00000500000000000000" pitchFamily="2" charset="0"/>
              <a:cs typeface="Poppins" panose="00000500000000000000" pitchFamily="2" charset="0"/>
            </a:endParaRPr>
          </a:p>
          <a:p>
            <a:pPr marL="342900" indent="-342900">
              <a:buFont typeface="Arial,Sans-Serif" panose="020B0604020202020204" pitchFamily="34" charset="0"/>
              <a:buChar char="•"/>
            </a:pPr>
            <a:r>
              <a:rPr lang="en-GB" sz="1800" u="sng" dirty="0">
                <a:solidFill>
                  <a:srgbClr val="28265B"/>
                </a:solidFill>
                <a:latin typeface="Poppins"/>
                <a:cs typeface="Poppins"/>
              </a:rPr>
              <a:t>Home Slide</a:t>
            </a:r>
            <a:r>
              <a:rPr lang="en-GB" sz="1800" b="0" dirty="0">
                <a:solidFill>
                  <a:srgbClr val="28265B"/>
                </a:solidFill>
                <a:latin typeface="Poppins"/>
                <a:cs typeface="Poppins"/>
              </a:rPr>
              <a:t>: Option to add client’s/team's logo/brand Slide 3</a:t>
            </a:r>
            <a:endParaRPr lang="en-US" sz="1800" b="0" dirty="0">
              <a:solidFill>
                <a:srgbClr val="28265B"/>
              </a:solidFill>
              <a:latin typeface="Poppins"/>
              <a:cs typeface="Poppins"/>
            </a:endParaRPr>
          </a:p>
          <a:p>
            <a:pPr marL="342900" indent="-342900">
              <a:buFont typeface="Arial,Sans-Serif" panose="020B0604020202020204" pitchFamily="34" charset="0"/>
              <a:buChar char="•"/>
            </a:pPr>
            <a:endParaRPr lang="en-GB" sz="1800" b="0" dirty="0">
              <a:solidFill>
                <a:srgbClr val="28265B"/>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1800" b="0" dirty="0">
                <a:solidFill>
                  <a:srgbClr val="28265B"/>
                </a:solidFill>
                <a:latin typeface="Poppins"/>
                <a:cs typeface="Poppins"/>
              </a:rPr>
              <a:t>Exercise 5: Insert </a:t>
            </a:r>
            <a:r>
              <a:rPr lang="en-GB" sz="1800" u="sng" dirty="0">
                <a:solidFill>
                  <a:srgbClr val="28265B"/>
                </a:solidFill>
                <a:latin typeface="Poppins"/>
                <a:cs typeface="Poppins"/>
              </a:rPr>
              <a:t>bespoke scenarios</a:t>
            </a:r>
            <a:r>
              <a:rPr lang="en-GB" sz="1800" dirty="0">
                <a:solidFill>
                  <a:srgbClr val="28265B"/>
                </a:solidFill>
                <a:latin typeface="Poppins"/>
                <a:cs typeface="Poppins"/>
              </a:rPr>
              <a:t> </a:t>
            </a:r>
            <a:r>
              <a:rPr lang="en-GB" sz="1800" b="0" dirty="0">
                <a:solidFill>
                  <a:srgbClr val="28265B"/>
                </a:solidFill>
                <a:latin typeface="Poppins"/>
                <a:cs typeface="Poppins"/>
              </a:rPr>
              <a:t>Slides 11 &amp; 22</a:t>
            </a:r>
          </a:p>
          <a:p>
            <a:pPr marL="342900" indent="-342900">
              <a:buFont typeface="Arial" panose="020B0604020202020204" pitchFamily="34" charset="0"/>
              <a:buChar char="•"/>
            </a:pPr>
            <a:endParaRPr lang="en-GB" sz="1800" b="0" dirty="0">
              <a:solidFill>
                <a:srgbClr val="28265B"/>
              </a:solidFill>
              <a:latin typeface="Poppins"/>
              <a:cs typeface="Poppins"/>
            </a:endParaRPr>
          </a:p>
          <a:p>
            <a:pPr marL="342900" indent="-342900">
              <a:buFont typeface="Arial" panose="020B0604020202020204" pitchFamily="34" charset="0"/>
              <a:buChar char="•"/>
            </a:pPr>
            <a:r>
              <a:rPr lang="en-GB" sz="1800" b="0" dirty="0">
                <a:solidFill>
                  <a:srgbClr val="28265B"/>
                </a:solidFill>
                <a:latin typeface="Poppins"/>
                <a:cs typeface="Poppins"/>
              </a:rPr>
              <a:t>Insert bespoke </a:t>
            </a:r>
            <a:r>
              <a:rPr lang="en-GB" sz="1800" u="sng" dirty="0">
                <a:solidFill>
                  <a:srgbClr val="28265B"/>
                </a:solidFill>
                <a:latin typeface="Poppins"/>
                <a:cs typeface="Poppins"/>
              </a:rPr>
              <a:t>Team Wheel</a:t>
            </a:r>
            <a:r>
              <a:rPr lang="en-GB" sz="1800" dirty="0">
                <a:solidFill>
                  <a:srgbClr val="28265B"/>
                </a:solidFill>
                <a:latin typeface="Poppins"/>
                <a:cs typeface="Poppins"/>
              </a:rPr>
              <a:t> </a:t>
            </a:r>
            <a:r>
              <a:rPr lang="en-GB" sz="1800" b="0" dirty="0">
                <a:solidFill>
                  <a:srgbClr val="28265B"/>
                </a:solidFill>
                <a:latin typeface="Poppins"/>
                <a:cs typeface="Poppins"/>
              </a:rPr>
              <a:t>Slide 9 &amp; 26  </a:t>
            </a:r>
            <a:r>
              <a:rPr lang="en-GB" sz="1800" dirty="0">
                <a:solidFill>
                  <a:srgbClr val="28265B"/>
                </a:solidFill>
                <a:latin typeface="Poppins"/>
                <a:cs typeface="Poppins"/>
              </a:rPr>
              <a:t>and </a:t>
            </a:r>
            <a:r>
              <a:rPr lang="en-GB" sz="1800" u="sng" dirty="0">
                <a:solidFill>
                  <a:srgbClr val="28265B"/>
                </a:solidFill>
                <a:latin typeface="Poppins"/>
                <a:cs typeface="Poppins"/>
              </a:rPr>
              <a:t>Team Graphs</a:t>
            </a:r>
            <a:r>
              <a:rPr lang="en-GB" sz="1800" dirty="0">
                <a:solidFill>
                  <a:srgbClr val="28265B"/>
                </a:solidFill>
                <a:latin typeface="Poppins"/>
                <a:cs typeface="Poppins"/>
              </a:rPr>
              <a:t> </a:t>
            </a:r>
            <a:r>
              <a:rPr lang="en-GB" sz="1800" b="0" dirty="0">
                <a:solidFill>
                  <a:srgbClr val="28265B"/>
                </a:solidFill>
                <a:latin typeface="Poppins"/>
                <a:cs typeface="Poppins"/>
              </a:rPr>
              <a:t>Slide 9.</a:t>
            </a:r>
          </a:p>
        </p:txBody>
      </p:sp>
    </p:spTree>
    <p:extLst>
      <p:ext uri="{BB962C8B-B14F-4D97-AF65-F5344CB8AC3E}">
        <p14:creationId xmlns:p14="http://schemas.microsoft.com/office/powerpoint/2010/main" val="4124798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1651412" y="404717"/>
            <a:ext cx="8889174" cy="541133"/>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dirty="0">
                <a:solidFill>
                  <a:srgbClr val="28265B"/>
                </a:solidFill>
                <a:latin typeface="Poppins" panose="00000500000000000000" pitchFamily="2" charset="0"/>
                <a:cs typeface="Poppins" panose="00000500000000000000" pitchFamily="2" charset="0"/>
              </a:rPr>
              <a:t>Handling Setbacks </a:t>
            </a:r>
            <a:r>
              <a:rPr lang="en-US" sz="3200" b="0" dirty="0">
                <a:solidFill>
                  <a:srgbClr val="28265B"/>
                </a:solidFill>
                <a:latin typeface="Poppins" panose="00000500000000000000" pitchFamily="2" charset="0"/>
                <a:cs typeface="Poppins" panose="00000500000000000000" pitchFamily="2" charset="0"/>
              </a:rPr>
              <a:t>(p10)</a:t>
            </a:r>
          </a:p>
        </p:txBody>
      </p:sp>
      <p:sp>
        <p:nvSpPr>
          <p:cNvPr id="7" name="TextBox 10">
            <a:extLst>
              <a:ext uri="{FF2B5EF4-FFF2-40B4-BE49-F238E27FC236}">
                <a16:creationId xmlns:a16="http://schemas.microsoft.com/office/drawing/2014/main" id="{784BD2F7-75D5-7B4A-91C7-4EC19D7289D3}"/>
              </a:ext>
            </a:extLst>
          </p:cNvPr>
          <p:cNvSpPr txBox="1"/>
          <p:nvPr/>
        </p:nvSpPr>
        <p:spPr>
          <a:xfrm>
            <a:off x="754089" y="1557995"/>
            <a:ext cx="5661992" cy="3742010"/>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3200" dirty="0">
                <a:solidFill>
                  <a:srgbClr val="28265B"/>
                </a:solidFill>
                <a:latin typeface="Poppins" panose="00000500000000000000" pitchFamily="2" charset="0"/>
                <a:cs typeface="Poppins" panose="00000500000000000000" pitchFamily="2" charset="0"/>
              </a:rPr>
              <a:t>Exercise 4: </a:t>
            </a:r>
            <a:br>
              <a:rPr lang="en-US" sz="3200" dirty="0">
                <a:solidFill>
                  <a:srgbClr val="28265B"/>
                </a:solidFill>
                <a:latin typeface="Poppins" panose="00000500000000000000" pitchFamily="2" charset="0"/>
                <a:cs typeface="Poppins" panose="00000500000000000000" pitchFamily="2" charset="0"/>
              </a:rPr>
            </a:br>
            <a:r>
              <a:rPr lang="en-US" sz="3200" dirty="0">
                <a:solidFill>
                  <a:srgbClr val="28265B"/>
                </a:solidFill>
                <a:latin typeface="Poppins" panose="00000500000000000000" pitchFamily="2" charset="0"/>
                <a:cs typeface="Poppins" panose="00000500000000000000" pitchFamily="2" charset="0"/>
              </a:rPr>
              <a:t>Team challenges</a:t>
            </a:r>
          </a:p>
          <a:p>
            <a:endParaRPr lang="en-US" sz="3200" dirty="0">
              <a:solidFill>
                <a:srgbClr val="28265B"/>
              </a:solidFill>
              <a:latin typeface="Poppins" panose="00000500000000000000" pitchFamily="2" charset="0"/>
              <a:cs typeface="Poppins" panose="00000500000000000000" pitchFamily="2" charset="0"/>
            </a:endParaRPr>
          </a:p>
          <a:p>
            <a:r>
              <a:rPr lang="en-US" sz="2400" b="0" dirty="0">
                <a:solidFill>
                  <a:srgbClr val="28265B"/>
                </a:solidFill>
                <a:latin typeface="Poppins" panose="00000500000000000000" pitchFamily="2" charset="0"/>
                <a:cs typeface="Poppins" panose="00000500000000000000" pitchFamily="2" charset="0"/>
              </a:rPr>
              <a:t>Referring to your own statements, how could </a:t>
            </a:r>
            <a:r>
              <a:rPr lang="en-US" sz="2400" dirty="0">
                <a:solidFill>
                  <a:srgbClr val="28265B"/>
                </a:solidFill>
                <a:latin typeface="Poppins" panose="00000500000000000000" pitchFamily="2" charset="0"/>
                <a:cs typeface="Poppins" panose="00000500000000000000" pitchFamily="2" charset="0"/>
              </a:rPr>
              <a:t>you</a:t>
            </a:r>
            <a:r>
              <a:rPr lang="en-US" sz="2400" b="0" dirty="0">
                <a:solidFill>
                  <a:srgbClr val="28265B"/>
                </a:solidFill>
                <a:latin typeface="Poppins" panose="00000500000000000000" pitchFamily="2" charset="0"/>
                <a:cs typeface="Poppins" panose="00000500000000000000" pitchFamily="2" charset="0"/>
              </a:rPr>
              <a:t> improve your team’s ability to handle setbacks?</a:t>
            </a:r>
          </a:p>
          <a:p>
            <a:endParaRPr lang="en-US" sz="2400" b="0" dirty="0">
              <a:solidFill>
                <a:srgbClr val="28265B"/>
              </a:solidFill>
              <a:latin typeface="Poppins" panose="00000500000000000000" pitchFamily="2" charset="0"/>
              <a:cs typeface="Poppins" panose="00000500000000000000" pitchFamily="2" charset="0"/>
            </a:endParaRPr>
          </a:p>
          <a:p>
            <a:r>
              <a:rPr lang="en-US" sz="2400" b="0" dirty="0">
                <a:solidFill>
                  <a:srgbClr val="28265B"/>
                </a:solidFill>
                <a:latin typeface="Poppins" panose="00000500000000000000" pitchFamily="2" charset="0"/>
                <a:cs typeface="Poppins" panose="00000500000000000000" pitchFamily="2" charset="0"/>
              </a:rPr>
              <a:t>What would the outcome of this be for you team? </a:t>
            </a:r>
          </a:p>
        </p:txBody>
      </p:sp>
      <p:pic>
        <p:nvPicPr>
          <p:cNvPr id="2" name="Picture 3" descr="Text&#10;&#10;Description automatically generated">
            <a:extLst>
              <a:ext uri="{FF2B5EF4-FFF2-40B4-BE49-F238E27FC236}">
                <a16:creationId xmlns:a16="http://schemas.microsoft.com/office/drawing/2014/main" id="{BF53B84C-7FC3-432C-94AE-BAFEA8ECCB36}"/>
              </a:ext>
            </a:extLst>
          </p:cNvPr>
          <p:cNvPicPr>
            <a:picLocks noChangeAspect="1"/>
          </p:cNvPicPr>
          <p:nvPr/>
        </p:nvPicPr>
        <p:blipFill>
          <a:blip r:embed="rId3"/>
          <a:stretch>
            <a:fillRect/>
          </a:stretch>
        </p:blipFill>
        <p:spPr>
          <a:xfrm>
            <a:off x="7387663" y="1180252"/>
            <a:ext cx="3648974" cy="5149235"/>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CC9BD7D3-B673-2EF4-15FB-B1BBBDD4DBD9}"/>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6" name="Picture 5" descr="Logo, icon&#10;&#10;Description automatically generated with medium confidence">
            <a:extLst>
              <a:ext uri="{FF2B5EF4-FFF2-40B4-BE49-F238E27FC236}">
                <a16:creationId xmlns:a16="http://schemas.microsoft.com/office/drawing/2014/main" id="{EB459B7D-52AF-19E0-B729-25A58B160E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59291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1651412" y="457651"/>
            <a:ext cx="8889174" cy="541133"/>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dirty="0">
                <a:solidFill>
                  <a:srgbClr val="28265B"/>
                </a:solidFill>
                <a:latin typeface="Poppins" panose="00000500000000000000" pitchFamily="2" charset="0"/>
                <a:cs typeface="Poppins" panose="00000500000000000000" pitchFamily="2" charset="0"/>
              </a:rPr>
              <a:t>Handling Setbacks</a:t>
            </a:r>
            <a:endParaRPr lang="en-US" sz="3200" b="0" dirty="0">
              <a:solidFill>
                <a:srgbClr val="28265B"/>
              </a:solidFill>
              <a:latin typeface="Poppins" panose="00000500000000000000" pitchFamily="2" charset="0"/>
              <a:cs typeface="Poppins" panose="00000500000000000000" pitchFamily="2" charset="0"/>
            </a:endParaRPr>
          </a:p>
        </p:txBody>
      </p:sp>
      <p:sp>
        <p:nvSpPr>
          <p:cNvPr id="2" name="Rectangle 1">
            <a:extLst>
              <a:ext uri="{FF2B5EF4-FFF2-40B4-BE49-F238E27FC236}">
                <a16:creationId xmlns:a16="http://schemas.microsoft.com/office/drawing/2014/main" id="{7B8C1E36-90BB-9D42-B18A-8946C55409C0}"/>
              </a:ext>
            </a:extLst>
          </p:cNvPr>
          <p:cNvSpPr/>
          <p:nvPr/>
        </p:nvSpPr>
        <p:spPr>
          <a:xfrm>
            <a:off x="211020" y="1279237"/>
            <a:ext cx="6108193" cy="2492990"/>
          </a:xfrm>
          <a:prstGeom prst="rect">
            <a:avLst/>
          </a:prstGeom>
        </p:spPr>
        <p:txBody>
          <a:bodyPr wrap="square" lIns="91440" tIns="45720" rIns="91440" bIns="45720" anchor="t">
            <a:spAutoFit/>
          </a:bodyPr>
          <a:lstStyle/>
          <a:p>
            <a:pPr lvl="1"/>
            <a:r>
              <a:rPr lang="en-US" sz="3200" b="1" dirty="0">
                <a:solidFill>
                  <a:srgbClr val="28265B"/>
                </a:solidFill>
                <a:latin typeface="Poppins" panose="00000500000000000000" pitchFamily="2" charset="0"/>
                <a:cs typeface="Poppins" panose="00000500000000000000" pitchFamily="2" charset="0"/>
              </a:rPr>
              <a:t>Exercise 5: </a:t>
            </a:r>
            <a:br>
              <a:rPr lang="en-US" sz="3200" b="1" dirty="0">
                <a:solidFill>
                  <a:srgbClr val="28265B"/>
                </a:solidFill>
                <a:latin typeface="Poppins" panose="00000500000000000000" pitchFamily="2" charset="0"/>
                <a:cs typeface="Poppins" panose="00000500000000000000" pitchFamily="2" charset="0"/>
              </a:rPr>
            </a:br>
            <a:r>
              <a:rPr lang="en-US" sz="3200" b="1" dirty="0">
                <a:solidFill>
                  <a:srgbClr val="28265B"/>
                </a:solidFill>
                <a:latin typeface="Poppins" panose="00000500000000000000" pitchFamily="2" charset="0"/>
                <a:cs typeface="Poppins" panose="00000500000000000000" pitchFamily="2" charset="0"/>
              </a:rPr>
              <a:t>Team challenges</a:t>
            </a:r>
          </a:p>
          <a:p>
            <a:pPr lvl="1" algn="ctr"/>
            <a:endParaRPr lang="en-US" sz="3200" b="1" dirty="0">
              <a:solidFill>
                <a:srgbClr val="28265B"/>
              </a:solidFill>
              <a:latin typeface="Poppins" panose="00000500000000000000" pitchFamily="2" charset="0"/>
              <a:cs typeface="Poppins" panose="00000500000000000000" pitchFamily="2" charset="0"/>
            </a:endParaRPr>
          </a:p>
          <a:p>
            <a:pPr lvl="1"/>
            <a:r>
              <a:rPr lang="en-US" sz="2000" dirty="0">
                <a:solidFill>
                  <a:srgbClr val="28265B"/>
                </a:solidFill>
                <a:latin typeface="Poppins" panose="00000500000000000000" pitchFamily="2" charset="0"/>
                <a:cs typeface="Poppins" panose="00000500000000000000" pitchFamily="2" charset="0"/>
              </a:rPr>
              <a:t>What would it look like for your team to implement the 4 pillars for each of the following scenarios?</a:t>
            </a:r>
          </a:p>
        </p:txBody>
      </p:sp>
      <p:sp>
        <p:nvSpPr>
          <p:cNvPr id="14" name="Rectangle 13">
            <a:extLst>
              <a:ext uri="{FF2B5EF4-FFF2-40B4-BE49-F238E27FC236}">
                <a16:creationId xmlns:a16="http://schemas.microsoft.com/office/drawing/2014/main" id="{6380FDFD-6636-7348-9FAC-2D9EF5F18974}"/>
              </a:ext>
            </a:extLst>
          </p:cNvPr>
          <p:cNvSpPr/>
          <p:nvPr/>
        </p:nvSpPr>
        <p:spPr>
          <a:xfrm>
            <a:off x="577568" y="4332268"/>
            <a:ext cx="7287714" cy="400110"/>
          </a:xfrm>
          <a:prstGeom prst="rect">
            <a:avLst/>
          </a:prstGeom>
        </p:spPr>
        <p:txBody>
          <a:bodyPr wrap="square" lIns="91440" tIns="45720" rIns="91440" bIns="45720" anchor="t">
            <a:spAutoFit/>
          </a:bodyPr>
          <a:lstStyle/>
          <a:p>
            <a:pPr lvl="1"/>
            <a:r>
              <a:rPr lang="en-US" sz="2000" dirty="0">
                <a:solidFill>
                  <a:srgbClr val="28265B"/>
                </a:solidFill>
                <a:latin typeface="Poppins" panose="00000500000000000000" pitchFamily="2" charset="0"/>
                <a:cs typeface="Poppins" panose="00000500000000000000" pitchFamily="2" charset="0"/>
              </a:rPr>
              <a:t>1. </a:t>
            </a:r>
            <a:r>
              <a:rPr lang="en-US" sz="2000" dirty="0">
                <a:solidFill>
                  <a:srgbClr val="28265B"/>
                </a:solidFill>
                <a:highlight>
                  <a:srgbClr val="FFFF00"/>
                </a:highlight>
                <a:latin typeface="Poppins" panose="00000500000000000000" pitchFamily="2" charset="0"/>
                <a:cs typeface="Poppins" panose="00000500000000000000" pitchFamily="2" charset="0"/>
              </a:rPr>
              <a:t>An attitude issue</a:t>
            </a:r>
          </a:p>
        </p:txBody>
      </p:sp>
      <p:sp>
        <p:nvSpPr>
          <p:cNvPr id="15" name="Rectangle 14">
            <a:extLst>
              <a:ext uri="{FF2B5EF4-FFF2-40B4-BE49-F238E27FC236}">
                <a16:creationId xmlns:a16="http://schemas.microsoft.com/office/drawing/2014/main" id="{D262F07B-EB7E-7241-9633-6AAF03A3B538}"/>
              </a:ext>
            </a:extLst>
          </p:cNvPr>
          <p:cNvSpPr/>
          <p:nvPr/>
        </p:nvSpPr>
        <p:spPr>
          <a:xfrm>
            <a:off x="496290" y="4908159"/>
            <a:ext cx="6745575" cy="400110"/>
          </a:xfrm>
          <a:prstGeom prst="rect">
            <a:avLst/>
          </a:prstGeom>
        </p:spPr>
        <p:txBody>
          <a:bodyPr wrap="square" lIns="91440" tIns="45720" rIns="91440" bIns="45720" anchor="t">
            <a:spAutoFit/>
          </a:bodyPr>
          <a:lstStyle/>
          <a:p>
            <a:pPr lvl="1"/>
            <a:r>
              <a:rPr lang="en-US" sz="2000" dirty="0">
                <a:solidFill>
                  <a:srgbClr val="28265B"/>
                </a:solidFill>
                <a:latin typeface="Poppins" panose="00000500000000000000" pitchFamily="2" charset="0"/>
                <a:cs typeface="Poppins" panose="00000500000000000000" pitchFamily="2" charset="0"/>
              </a:rPr>
              <a:t>2. </a:t>
            </a:r>
            <a:r>
              <a:rPr lang="en-US" sz="2000" dirty="0">
                <a:solidFill>
                  <a:srgbClr val="28265B"/>
                </a:solidFill>
                <a:highlight>
                  <a:srgbClr val="FFFF00"/>
                </a:highlight>
                <a:latin typeface="Poppins" panose="00000500000000000000" pitchFamily="2" charset="0"/>
                <a:cs typeface="Poppins" panose="00000500000000000000" pitchFamily="2" charset="0"/>
              </a:rPr>
              <a:t>A significant team loss</a:t>
            </a:r>
          </a:p>
        </p:txBody>
      </p:sp>
      <p:sp>
        <p:nvSpPr>
          <p:cNvPr id="16" name="Rectangle 15">
            <a:extLst>
              <a:ext uri="{FF2B5EF4-FFF2-40B4-BE49-F238E27FC236}">
                <a16:creationId xmlns:a16="http://schemas.microsoft.com/office/drawing/2014/main" id="{B6AD7FE7-60A5-EA43-B454-354720ECF009}"/>
              </a:ext>
            </a:extLst>
          </p:cNvPr>
          <p:cNvSpPr/>
          <p:nvPr/>
        </p:nvSpPr>
        <p:spPr>
          <a:xfrm>
            <a:off x="496290" y="5496531"/>
            <a:ext cx="7287714" cy="400110"/>
          </a:xfrm>
          <a:prstGeom prst="rect">
            <a:avLst/>
          </a:prstGeom>
        </p:spPr>
        <p:txBody>
          <a:bodyPr wrap="square" lIns="91440" tIns="45720" rIns="91440" bIns="45720" anchor="t">
            <a:spAutoFit/>
          </a:bodyPr>
          <a:lstStyle/>
          <a:p>
            <a:pPr lvl="1"/>
            <a:r>
              <a:rPr lang="en-US" sz="2000" dirty="0">
                <a:solidFill>
                  <a:srgbClr val="28265B"/>
                </a:solidFill>
                <a:latin typeface="Poppins" panose="00000500000000000000" pitchFamily="2" charset="0"/>
                <a:cs typeface="Poppins" panose="00000500000000000000" pitchFamily="2" charset="0"/>
              </a:rPr>
              <a:t>3. </a:t>
            </a:r>
            <a:r>
              <a:rPr lang="en-US" sz="2000" dirty="0">
                <a:solidFill>
                  <a:srgbClr val="28265B"/>
                </a:solidFill>
                <a:highlight>
                  <a:srgbClr val="FFFF00"/>
                </a:highlight>
                <a:latin typeface="Poppins" panose="00000500000000000000" pitchFamily="2" charset="0"/>
                <a:cs typeface="Poppins" panose="00000500000000000000" pitchFamily="2" charset="0"/>
              </a:rPr>
              <a:t>A collective team mistake</a:t>
            </a:r>
          </a:p>
        </p:txBody>
      </p:sp>
      <p:pic>
        <p:nvPicPr>
          <p:cNvPr id="6" name="Picture 5" descr="A picture containing text&#10;&#10;Description automatically generated">
            <a:extLst>
              <a:ext uri="{FF2B5EF4-FFF2-40B4-BE49-F238E27FC236}">
                <a16:creationId xmlns:a16="http://schemas.microsoft.com/office/drawing/2014/main" id="{F9F33EE1-72B1-0840-9284-13609CCBD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664" y="2095658"/>
            <a:ext cx="3964172" cy="2812501"/>
          </a:xfrm>
          <a:prstGeom prst="rect">
            <a:avLst/>
          </a:prstGeom>
          <a:ln>
            <a:noFill/>
          </a:ln>
        </p:spPr>
      </p:pic>
      <p:pic>
        <p:nvPicPr>
          <p:cNvPr id="7" name="Picture 6" descr="Graphical user interface, text, application, email&#10;&#10;Description automatically generated">
            <a:extLst>
              <a:ext uri="{FF2B5EF4-FFF2-40B4-BE49-F238E27FC236}">
                <a16:creationId xmlns:a16="http://schemas.microsoft.com/office/drawing/2014/main" id="{64CF80FD-87C5-3580-5C4D-D3C8CE9CACAF}"/>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9" name="Picture 8" descr="Logo, icon&#10;&#10;Description automatically generated with medium confidence">
            <a:extLst>
              <a:ext uri="{FF2B5EF4-FFF2-40B4-BE49-F238E27FC236}">
                <a16:creationId xmlns:a16="http://schemas.microsoft.com/office/drawing/2014/main" id="{0313BBF7-DC65-EBAD-065A-B1EF854E71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
        <p:nvSpPr>
          <p:cNvPr id="4" name="Rectangle 3">
            <a:extLst>
              <a:ext uri="{FF2B5EF4-FFF2-40B4-BE49-F238E27FC236}">
                <a16:creationId xmlns:a16="http://schemas.microsoft.com/office/drawing/2014/main" id="{EF9F1556-64ED-219E-3C03-316129A270CF}"/>
              </a:ext>
            </a:extLst>
          </p:cNvPr>
          <p:cNvSpPr/>
          <p:nvPr/>
        </p:nvSpPr>
        <p:spPr>
          <a:xfrm>
            <a:off x="7046976" y="1846534"/>
            <a:ext cx="4328160" cy="321347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4756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4031754" y="501770"/>
            <a:ext cx="4128489" cy="541133"/>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dirty="0">
                <a:solidFill>
                  <a:srgbClr val="28265B"/>
                </a:solidFill>
                <a:latin typeface="Poppins" panose="00000500000000000000" pitchFamily="2" charset="0"/>
                <a:cs typeface="Poppins" panose="00000500000000000000" pitchFamily="2" charset="0"/>
              </a:rPr>
              <a:t>Handling Change</a:t>
            </a:r>
          </a:p>
        </p:txBody>
      </p:sp>
      <p:sp>
        <p:nvSpPr>
          <p:cNvPr id="2" name="Rectangle 1">
            <a:extLst>
              <a:ext uri="{FF2B5EF4-FFF2-40B4-BE49-F238E27FC236}">
                <a16:creationId xmlns:a16="http://schemas.microsoft.com/office/drawing/2014/main" id="{7B8C1E36-90BB-9D42-B18A-8946C55409C0}"/>
              </a:ext>
            </a:extLst>
          </p:cNvPr>
          <p:cNvSpPr/>
          <p:nvPr/>
        </p:nvSpPr>
        <p:spPr>
          <a:xfrm>
            <a:off x="111604" y="1327055"/>
            <a:ext cx="11407956" cy="3662541"/>
          </a:xfrm>
          <a:prstGeom prst="rect">
            <a:avLst/>
          </a:prstGeom>
        </p:spPr>
        <p:txBody>
          <a:bodyPr wrap="square" lIns="91440" tIns="45720" rIns="91440" bIns="45720" anchor="t">
            <a:spAutoFit/>
          </a:bodyPr>
          <a:lstStyle/>
          <a:p>
            <a:pPr lvl="1" algn="ctr"/>
            <a:r>
              <a:rPr lang="en-US" sz="3200" b="1" dirty="0">
                <a:solidFill>
                  <a:srgbClr val="28265B"/>
                </a:solidFill>
                <a:latin typeface="Poppins" panose="00000500000000000000" pitchFamily="2" charset="0"/>
                <a:cs typeface="Poppins" panose="00000500000000000000" pitchFamily="2" charset="0"/>
              </a:rPr>
              <a:t>Exercise 6: </a:t>
            </a:r>
            <a:br>
              <a:rPr lang="en-US" sz="3200" b="1" dirty="0">
                <a:solidFill>
                  <a:srgbClr val="28265B"/>
                </a:solidFill>
                <a:latin typeface="Poppins" panose="00000500000000000000" pitchFamily="2" charset="0"/>
                <a:cs typeface="Poppins" panose="00000500000000000000" pitchFamily="2" charset="0"/>
              </a:rPr>
            </a:br>
            <a:r>
              <a:rPr lang="en-US" sz="3200" b="1" dirty="0">
                <a:solidFill>
                  <a:srgbClr val="28265B"/>
                </a:solidFill>
                <a:latin typeface="Poppins" panose="00000500000000000000" pitchFamily="2" charset="0"/>
                <a:cs typeface="Poppins" panose="00000500000000000000" pitchFamily="2" charset="0"/>
              </a:rPr>
              <a:t>Team challenges</a:t>
            </a:r>
          </a:p>
          <a:p>
            <a:pPr lvl="1"/>
            <a:endParaRPr lang="en-US" sz="2400" dirty="0">
              <a:solidFill>
                <a:srgbClr val="28265B"/>
              </a:solidFill>
              <a:latin typeface="Poppins" panose="00000500000000000000" pitchFamily="2" charset="0"/>
              <a:cs typeface="Poppins" panose="00000500000000000000" pitchFamily="2" charset="0"/>
            </a:endParaRPr>
          </a:p>
          <a:p>
            <a:pPr lvl="1"/>
            <a:endParaRPr lang="en-US" sz="2400" dirty="0">
              <a:solidFill>
                <a:srgbClr val="28265B"/>
              </a:solidFill>
              <a:latin typeface="Poppins" panose="00000500000000000000" pitchFamily="2" charset="0"/>
              <a:cs typeface="Poppins" panose="00000500000000000000" pitchFamily="2" charset="0"/>
            </a:endParaRPr>
          </a:p>
          <a:p>
            <a:pPr marL="914400" lvl="1" indent="-457200">
              <a:buFont typeface="Arial" panose="020B0604020202020204" pitchFamily="34" charset="0"/>
              <a:buChar char="•"/>
            </a:pPr>
            <a:r>
              <a:rPr lang="en-US" sz="2400" dirty="0">
                <a:solidFill>
                  <a:srgbClr val="28265B"/>
                </a:solidFill>
                <a:latin typeface="Poppins" panose="00000500000000000000" pitchFamily="2" charset="0"/>
                <a:cs typeface="Poppins" panose="00000500000000000000" pitchFamily="2" charset="0"/>
              </a:rPr>
              <a:t>What have been your most </a:t>
            </a:r>
            <a:r>
              <a:rPr lang="en-US" sz="2400" b="1" dirty="0">
                <a:solidFill>
                  <a:srgbClr val="28265B"/>
                </a:solidFill>
                <a:latin typeface="Poppins" panose="00000500000000000000" pitchFamily="2" charset="0"/>
                <a:cs typeface="Poppins" panose="00000500000000000000" pitchFamily="2" charset="0"/>
              </a:rPr>
              <a:t>positive</a:t>
            </a:r>
            <a:r>
              <a:rPr lang="en-US" sz="2400" dirty="0">
                <a:solidFill>
                  <a:srgbClr val="28265B"/>
                </a:solidFill>
                <a:latin typeface="Poppins" panose="00000500000000000000" pitchFamily="2" charset="0"/>
                <a:cs typeface="Poppins" panose="00000500000000000000" pitchFamily="2" charset="0"/>
              </a:rPr>
              <a:t> and </a:t>
            </a:r>
            <a:r>
              <a:rPr lang="en-US" sz="2400" b="1" dirty="0">
                <a:solidFill>
                  <a:srgbClr val="28265B"/>
                </a:solidFill>
                <a:latin typeface="Poppins" panose="00000500000000000000" pitchFamily="2" charset="0"/>
                <a:cs typeface="Poppins" panose="00000500000000000000" pitchFamily="2" charset="0"/>
              </a:rPr>
              <a:t>negative</a:t>
            </a:r>
            <a:r>
              <a:rPr lang="en-US" sz="2400" dirty="0">
                <a:solidFill>
                  <a:srgbClr val="28265B"/>
                </a:solidFill>
                <a:latin typeface="Poppins" panose="00000500000000000000" pitchFamily="2" charset="0"/>
                <a:cs typeface="Poppins" panose="00000500000000000000" pitchFamily="2" charset="0"/>
              </a:rPr>
              <a:t> experiences of change initiatives? </a:t>
            </a:r>
          </a:p>
          <a:p>
            <a:pPr lvl="1"/>
            <a:endParaRPr lang="en-US" sz="2400" dirty="0">
              <a:solidFill>
                <a:srgbClr val="28265B"/>
              </a:solidFill>
              <a:latin typeface="Poppins" panose="00000500000000000000" pitchFamily="2" charset="0"/>
              <a:cs typeface="Poppins" panose="00000500000000000000" pitchFamily="2" charset="0"/>
            </a:endParaRPr>
          </a:p>
          <a:p>
            <a:pPr marL="914400" lvl="1" indent="-457200">
              <a:buFont typeface="Arial" panose="020B0604020202020204" pitchFamily="34" charset="0"/>
              <a:buChar char="•"/>
            </a:pPr>
            <a:r>
              <a:rPr lang="en-US" sz="2400" dirty="0">
                <a:solidFill>
                  <a:srgbClr val="28265B"/>
                </a:solidFill>
                <a:latin typeface="Poppins" panose="00000500000000000000" pitchFamily="2" charset="0"/>
                <a:cs typeface="Poppins" panose="00000500000000000000" pitchFamily="2" charset="0"/>
              </a:rPr>
              <a:t>How might this link to your colour preference? </a:t>
            </a:r>
          </a:p>
          <a:p>
            <a:pPr marL="914400" lvl="1" indent="-457200">
              <a:buFont typeface="Arial" panose="020B0604020202020204" pitchFamily="34" charset="0"/>
              <a:buChar char="•"/>
            </a:pPr>
            <a:endParaRPr lang="en-US" sz="2400" dirty="0">
              <a:solidFill>
                <a:srgbClr val="28265B"/>
              </a:solidFill>
              <a:latin typeface="Poppins" panose="00000500000000000000" pitchFamily="2" charset="0"/>
              <a:cs typeface="Poppins" panose="00000500000000000000" pitchFamily="2"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EFA8F315-2AF2-0954-9B8E-9238A204EA31}"/>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11" name="Picture 10" descr="Logo, icon&#10;&#10;Description automatically generated with medium confidence">
            <a:extLst>
              <a:ext uri="{FF2B5EF4-FFF2-40B4-BE49-F238E27FC236}">
                <a16:creationId xmlns:a16="http://schemas.microsoft.com/office/drawing/2014/main" id="{94B03B3E-13C5-5955-1A88-64B3C121E5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66241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D676342C-B9A8-9C43-9698-8A835E029680}"/>
              </a:ext>
            </a:extLst>
          </p:cNvPr>
          <p:cNvSpPr txBox="1"/>
          <p:nvPr/>
        </p:nvSpPr>
        <p:spPr>
          <a:xfrm>
            <a:off x="3052694" y="368527"/>
            <a:ext cx="6350904" cy="541133"/>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dirty="0">
                <a:solidFill>
                  <a:srgbClr val="28265B"/>
                </a:solidFill>
                <a:latin typeface="Poppins" panose="00000500000000000000" pitchFamily="2" charset="0"/>
                <a:cs typeface="Poppins" panose="00000500000000000000" pitchFamily="2" charset="0"/>
              </a:rPr>
              <a:t>Kübler-Ross Model of Change</a:t>
            </a:r>
          </a:p>
        </p:txBody>
      </p:sp>
      <p:cxnSp>
        <p:nvCxnSpPr>
          <p:cNvPr id="6" name="Straight Arrow Connector 5">
            <a:extLst>
              <a:ext uri="{FF2B5EF4-FFF2-40B4-BE49-F238E27FC236}">
                <a16:creationId xmlns:a16="http://schemas.microsoft.com/office/drawing/2014/main" id="{6EE8D57E-822D-FA45-8382-FBA46BF5CD31}"/>
              </a:ext>
            </a:extLst>
          </p:cNvPr>
          <p:cNvCxnSpPr>
            <a:cxnSpLocks/>
          </p:cNvCxnSpPr>
          <p:nvPr/>
        </p:nvCxnSpPr>
        <p:spPr>
          <a:xfrm flipV="1">
            <a:off x="2179782" y="1307523"/>
            <a:ext cx="0" cy="4372646"/>
          </a:xfrm>
          <a:prstGeom prst="straightConnector1">
            <a:avLst/>
          </a:prstGeom>
          <a:ln w="57150">
            <a:solidFill>
              <a:srgbClr val="1A496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C3EA726-C858-7845-B702-418F9ECF2B7A}"/>
              </a:ext>
            </a:extLst>
          </p:cNvPr>
          <p:cNvCxnSpPr>
            <a:cxnSpLocks/>
          </p:cNvCxnSpPr>
          <p:nvPr/>
        </p:nvCxnSpPr>
        <p:spPr>
          <a:xfrm>
            <a:off x="2179782" y="5648866"/>
            <a:ext cx="8876145" cy="0"/>
          </a:xfrm>
          <a:prstGeom prst="straightConnector1">
            <a:avLst/>
          </a:prstGeom>
          <a:ln w="57150">
            <a:solidFill>
              <a:srgbClr val="1A496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AD826BD-85B0-1444-BD67-826C891E3F43}"/>
              </a:ext>
            </a:extLst>
          </p:cNvPr>
          <p:cNvSpPr txBox="1"/>
          <p:nvPr/>
        </p:nvSpPr>
        <p:spPr>
          <a:xfrm>
            <a:off x="5237018" y="5888182"/>
            <a:ext cx="2438400" cy="338554"/>
          </a:xfrm>
          <a:prstGeom prst="rect">
            <a:avLst/>
          </a:prstGeom>
          <a:noFill/>
        </p:spPr>
        <p:txBody>
          <a:bodyPr wrap="square" rtlCol="0">
            <a:spAutoFit/>
          </a:bodyPr>
          <a:lstStyle/>
          <a:p>
            <a:pPr algn="ctr"/>
            <a:r>
              <a:rPr lang="en-US" sz="1600">
                <a:solidFill>
                  <a:srgbClr val="28265B"/>
                </a:solidFill>
                <a:latin typeface="Poppins" panose="00000500000000000000" pitchFamily="2" charset="0"/>
                <a:cs typeface="Poppins" panose="00000500000000000000" pitchFamily="2" charset="0"/>
              </a:rPr>
              <a:t>TIME</a:t>
            </a:r>
          </a:p>
        </p:txBody>
      </p:sp>
      <p:sp>
        <p:nvSpPr>
          <p:cNvPr id="14" name="TextBox 13">
            <a:extLst>
              <a:ext uri="{FF2B5EF4-FFF2-40B4-BE49-F238E27FC236}">
                <a16:creationId xmlns:a16="http://schemas.microsoft.com/office/drawing/2014/main" id="{D3F4DCF2-39D0-5F4B-9F26-F60945F5F894}"/>
              </a:ext>
            </a:extLst>
          </p:cNvPr>
          <p:cNvSpPr txBox="1"/>
          <p:nvPr/>
        </p:nvSpPr>
        <p:spPr>
          <a:xfrm>
            <a:off x="0" y="3239907"/>
            <a:ext cx="2438400" cy="861774"/>
          </a:xfrm>
          <a:prstGeom prst="rect">
            <a:avLst/>
          </a:prstGeom>
          <a:noFill/>
        </p:spPr>
        <p:txBody>
          <a:bodyPr wrap="square" rtlCol="0">
            <a:spAutoFit/>
          </a:bodyPr>
          <a:lstStyle/>
          <a:p>
            <a:pPr algn="ctr"/>
            <a:r>
              <a:rPr lang="en-US" sz="1600">
                <a:solidFill>
                  <a:srgbClr val="28265B"/>
                </a:solidFill>
                <a:latin typeface="Poppins" panose="00000500000000000000" pitchFamily="2" charset="0"/>
                <a:cs typeface="Poppins" panose="00000500000000000000" pitchFamily="2" charset="0"/>
              </a:rPr>
              <a:t>MORALE</a:t>
            </a:r>
          </a:p>
          <a:p>
            <a:pPr algn="ctr"/>
            <a:r>
              <a:rPr lang="en-US" sz="1600">
                <a:solidFill>
                  <a:srgbClr val="28265B"/>
                </a:solidFill>
                <a:latin typeface="Poppins" panose="00000500000000000000" pitchFamily="2" charset="0"/>
                <a:cs typeface="Poppins" panose="00000500000000000000" pitchFamily="2" charset="0"/>
              </a:rPr>
              <a:t>&amp;</a:t>
            </a:r>
          </a:p>
          <a:p>
            <a:pPr algn="ctr"/>
            <a:r>
              <a:rPr lang="en-US" sz="1600">
                <a:solidFill>
                  <a:srgbClr val="28265B"/>
                </a:solidFill>
                <a:latin typeface="Poppins" panose="00000500000000000000" pitchFamily="2" charset="0"/>
                <a:cs typeface="Poppins" panose="00000500000000000000" pitchFamily="2" charset="0"/>
              </a:rPr>
              <a:t>PERFORMANCE</a:t>
            </a:r>
          </a:p>
        </p:txBody>
      </p:sp>
      <p:grpSp>
        <p:nvGrpSpPr>
          <p:cNvPr id="3" name="Group 2">
            <a:extLst>
              <a:ext uri="{FF2B5EF4-FFF2-40B4-BE49-F238E27FC236}">
                <a16:creationId xmlns:a16="http://schemas.microsoft.com/office/drawing/2014/main" id="{5CB7080C-6AEE-1F4C-9073-2899EF75905A}"/>
              </a:ext>
            </a:extLst>
          </p:cNvPr>
          <p:cNvGrpSpPr/>
          <p:nvPr/>
        </p:nvGrpSpPr>
        <p:grpSpPr>
          <a:xfrm>
            <a:off x="2131909" y="1494253"/>
            <a:ext cx="9408927" cy="4370056"/>
            <a:chOff x="2131909" y="1494253"/>
            <a:chExt cx="9408927" cy="4370056"/>
          </a:xfrm>
        </p:grpSpPr>
        <p:sp>
          <p:nvSpPr>
            <p:cNvPr id="20" name="TextBox 19">
              <a:extLst>
                <a:ext uri="{FF2B5EF4-FFF2-40B4-BE49-F238E27FC236}">
                  <a16:creationId xmlns:a16="http://schemas.microsoft.com/office/drawing/2014/main" id="{883A89F2-B027-424C-A2EE-8862EA2AEECC}"/>
                </a:ext>
              </a:extLst>
            </p:cNvPr>
            <p:cNvSpPr txBox="1"/>
            <p:nvPr/>
          </p:nvSpPr>
          <p:spPr>
            <a:xfrm>
              <a:off x="2131909" y="3994222"/>
              <a:ext cx="1020618" cy="338554"/>
            </a:xfrm>
            <a:prstGeom prst="rect">
              <a:avLst/>
            </a:prstGeom>
            <a:noFill/>
          </p:spPr>
          <p:txBody>
            <a:bodyPr wrap="square" rtlCol="0">
              <a:spAutoFit/>
            </a:bodyPr>
            <a:lstStyle/>
            <a:p>
              <a:pPr algn="ctr"/>
              <a:r>
                <a:rPr lang="en-US" sz="1600" dirty="0">
                  <a:solidFill>
                    <a:srgbClr val="28265B"/>
                  </a:solidFill>
                  <a:latin typeface="Poppins" panose="00000500000000000000" pitchFamily="2" charset="0"/>
                  <a:cs typeface="Poppins" panose="00000500000000000000" pitchFamily="2" charset="0"/>
                </a:rPr>
                <a:t>Shock</a:t>
              </a:r>
            </a:p>
          </p:txBody>
        </p:sp>
        <p:sp>
          <p:nvSpPr>
            <p:cNvPr id="18" name="Freeform 17">
              <a:extLst>
                <a:ext uri="{FF2B5EF4-FFF2-40B4-BE49-F238E27FC236}">
                  <a16:creationId xmlns:a16="http://schemas.microsoft.com/office/drawing/2014/main" id="{6BE51CE6-A967-274C-99CE-49D6F76E1A58}"/>
                </a:ext>
              </a:extLst>
            </p:cNvPr>
            <p:cNvSpPr/>
            <p:nvPr/>
          </p:nvSpPr>
          <p:spPr>
            <a:xfrm>
              <a:off x="2576945" y="1494253"/>
              <a:ext cx="8312728" cy="3761217"/>
            </a:xfrm>
            <a:custGeom>
              <a:avLst/>
              <a:gdLst>
                <a:gd name="connsiteX0" fmla="*/ 0 w 8312728"/>
                <a:gd name="connsiteY0" fmla="*/ 2468147 h 3761217"/>
                <a:gd name="connsiteX1" fmla="*/ 1427019 w 8312728"/>
                <a:gd name="connsiteY1" fmla="*/ 1304365 h 3761217"/>
                <a:gd name="connsiteX2" fmla="*/ 4281055 w 8312728"/>
                <a:gd name="connsiteY2" fmla="*/ 3756620 h 3761217"/>
                <a:gd name="connsiteX3" fmla="*/ 7342910 w 8312728"/>
                <a:gd name="connsiteY3" fmla="*/ 570074 h 3761217"/>
                <a:gd name="connsiteX4" fmla="*/ 8312728 w 8312728"/>
                <a:gd name="connsiteY4" fmla="*/ 15892 h 376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728" h="3761217">
                  <a:moveTo>
                    <a:pt x="0" y="2468147"/>
                  </a:moveTo>
                  <a:cubicBezTo>
                    <a:pt x="356755" y="1778883"/>
                    <a:pt x="713510" y="1089620"/>
                    <a:pt x="1427019" y="1304365"/>
                  </a:cubicBezTo>
                  <a:cubicBezTo>
                    <a:pt x="2140528" y="1519110"/>
                    <a:pt x="3295073" y="3879002"/>
                    <a:pt x="4281055" y="3756620"/>
                  </a:cubicBezTo>
                  <a:cubicBezTo>
                    <a:pt x="5267037" y="3634238"/>
                    <a:pt x="6670965" y="1193529"/>
                    <a:pt x="7342910" y="570074"/>
                  </a:cubicBezTo>
                  <a:cubicBezTo>
                    <a:pt x="8014855" y="-53381"/>
                    <a:pt x="8163791" y="-18745"/>
                    <a:pt x="8312728" y="15892"/>
                  </a:cubicBezTo>
                </a:path>
              </a:pathLst>
            </a:custGeom>
            <a:noFill/>
            <a:ln w="28575">
              <a:solidFill>
                <a:srgbClr val="1A4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28265B"/>
                </a:solidFill>
                <a:latin typeface="Poppins" panose="00000500000000000000" pitchFamily="2" charset="0"/>
                <a:cs typeface="Poppins" panose="00000500000000000000" pitchFamily="2" charset="0"/>
              </a:endParaRPr>
            </a:p>
          </p:txBody>
        </p:sp>
        <p:sp>
          <p:nvSpPr>
            <p:cNvPr id="21" name="TextBox 20">
              <a:extLst>
                <a:ext uri="{FF2B5EF4-FFF2-40B4-BE49-F238E27FC236}">
                  <a16:creationId xmlns:a16="http://schemas.microsoft.com/office/drawing/2014/main" id="{3FE209CE-B886-684A-A4AB-5EF02CF31FCE}"/>
                </a:ext>
              </a:extLst>
            </p:cNvPr>
            <p:cNvSpPr txBox="1"/>
            <p:nvPr/>
          </p:nvSpPr>
          <p:spPr>
            <a:xfrm>
              <a:off x="3180237" y="2311205"/>
              <a:ext cx="1020618" cy="338554"/>
            </a:xfrm>
            <a:prstGeom prst="rect">
              <a:avLst/>
            </a:prstGeom>
            <a:noFill/>
          </p:spPr>
          <p:txBody>
            <a:bodyPr wrap="square" rtlCol="0">
              <a:spAutoFit/>
            </a:bodyPr>
            <a:lstStyle/>
            <a:p>
              <a:pPr algn="ctr"/>
              <a:r>
                <a:rPr lang="en-US" sz="1600" dirty="0">
                  <a:solidFill>
                    <a:srgbClr val="28265B"/>
                  </a:solidFill>
                  <a:latin typeface="Poppins" panose="00000500000000000000" pitchFamily="2" charset="0"/>
                  <a:cs typeface="Poppins" panose="00000500000000000000" pitchFamily="2" charset="0"/>
                </a:rPr>
                <a:t>Denial</a:t>
              </a:r>
            </a:p>
          </p:txBody>
        </p:sp>
        <p:sp>
          <p:nvSpPr>
            <p:cNvPr id="22" name="TextBox 21">
              <a:extLst>
                <a:ext uri="{FF2B5EF4-FFF2-40B4-BE49-F238E27FC236}">
                  <a16:creationId xmlns:a16="http://schemas.microsoft.com/office/drawing/2014/main" id="{E853C807-2C81-5945-8454-CD7B52E68730}"/>
                </a:ext>
              </a:extLst>
            </p:cNvPr>
            <p:cNvSpPr txBox="1"/>
            <p:nvPr/>
          </p:nvSpPr>
          <p:spPr>
            <a:xfrm>
              <a:off x="4823690" y="3204572"/>
              <a:ext cx="1272309" cy="338554"/>
            </a:xfrm>
            <a:prstGeom prst="rect">
              <a:avLst/>
            </a:prstGeom>
            <a:noFill/>
          </p:spPr>
          <p:txBody>
            <a:bodyPr wrap="square" rtlCol="0">
              <a:spAutoFit/>
            </a:bodyPr>
            <a:lstStyle/>
            <a:p>
              <a:pPr algn="ctr"/>
              <a:r>
                <a:rPr lang="en-US" sz="1600">
                  <a:solidFill>
                    <a:srgbClr val="28265B"/>
                  </a:solidFill>
                  <a:latin typeface="Poppins" panose="00000500000000000000" pitchFamily="2" charset="0"/>
                  <a:cs typeface="Poppins" panose="00000500000000000000" pitchFamily="2" charset="0"/>
                </a:rPr>
                <a:t>Frustration</a:t>
              </a:r>
            </a:p>
          </p:txBody>
        </p:sp>
        <p:sp>
          <p:nvSpPr>
            <p:cNvPr id="23" name="TextBox 22">
              <a:extLst>
                <a:ext uri="{FF2B5EF4-FFF2-40B4-BE49-F238E27FC236}">
                  <a16:creationId xmlns:a16="http://schemas.microsoft.com/office/drawing/2014/main" id="{416AD0E4-2DFC-324A-B747-F22195B9A3DD}"/>
                </a:ext>
              </a:extLst>
            </p:cNvPr>
            <p:cNvSpPr txBox="1"/>
            <p:nvPr/>
          </p:nvSpPr>
          <p:spPr>
            <a:xfrm>
              <a:off x="6095999" y="5279534"/>
              <a:ext cx="1300011" cy="584775"/>
            </a:xfrm>
            <a:prstGeom prst="rect">
              <a:avLst/>
            </a:prstGeom>
            <a:noFill/>
          </p:spPr>
          <p:txBody>
            <a:bodyPr wrap="square" rtlCol="0">
              <a:spAutoFit/>
            </a:bodyPr>
            <a:lstStyle/>
            <a:p>
              <a:pPr algn="ctr"/>
              <a:r>
                <a:rPr lang="en-US" sz="1600">
                  <a:solidFill>
                    <a:srgbClr val="28265B"/>
                  </a:solidFill>
                  <a:latin typeface="Poppins" panose="00000500000000000000" pitchFamily="2" charset="0"/>
                  <a:cs typeface="Poppins" panose="00000500000000000000" pitchFamily="2" charset="0"/>
                </a:rPr>
                <a:t>Depression</a:t>
              </a:r>
            </a:p>
          </p:txBody>
        </p:sp>
        <p:sp>
          <p:nvSpPr>
            <p:cNvPr id="24" name="TextBox 23">
              <a:extLst>
                <a:ext uri="{FF2B5EF4-FFF2-40B4-BE49-F238E27FC236}">
                  <a16:creationId xmlns:a16="http://schemas.microsoft.com/office/drawing/2014/main" id="{FAFDC76D-726A-FA42-B8E7-B010E724E51D}"/>
                </a:ext>
              </a:extLst>
            </p:cNvPr>
            <p:cNvSpPr txBox="1"/>
            <p:nvPr/>
          </p:nvSpPr>
          <p:spPr>
            <a:xfrm>
              <a:off x="8209437" y="4045755"/>
              <a:ext cx="1405618" cy="338554"/>
            </a:xfrm>
            <a:prstGeom prst="rect">
              <a:avLst/>
            </a:prstGeom>
            <a:noFill/>
          </p:spPr>
          <p:txBody>
            <a:bodyPr wrap="square" rtlCol="0">
              <a:spAutoFit/>
            </a:bodyPr>
            <a:lstStyle/>
            <a:p>
              <a:pPr algn="ctr"/>
              <a:r>
                <a:rPr lang="en-US" sz="1600">
                  <a:solidFill>
                    <a:srgbClr val="28265B"/>
                  </a:solidFill>
                  <a:latin typeface="Poppins" panose="00000500000000000000" pitchFamily="2" charset="0"/>
                  <a:cs typeface="Poppins" panose="00000500000000000000" pitchFamily="2" charset="0"/>
                </a:rPr>
                <a:t>Experiment</a:t>
              </a:r>
            </a:p>
          </p:txBody>
        </p:sp>
        <p:sp>
          <p:nvSpPr>
            <p:cNvPr id="25" name="TextBox 24">
              <a:extLst>
                <a:ext uri="{FF2B5EF4-FFF2-40B4-BE49-F238E27FC236}">
                  <a16:creationId xmlns:a16="http://schemas.microsoft.com/office/drawing/2014/main" id="{B5142545-71CD-2248-9D50-D8FF12F2D0DB}"/>
                </a:ext>
              </a:extLst>
            </p:cNvPr>
            <p:cNvSpPr txBox="1"/>
            <p:nvPr/>
          </p:nvSpPr>
          <p:spPr>
            <a:xfrm>
              <a:off x="9359364" y="2680537"/>
              <a:ext cx="1020618" cy="584775"/>
            </a:xfrm>
            <a:prstGeom prst="rect">
              <a:avLst/>
            </a:prstGeom>
            <a:noFill/>
          </p:spPr>
          <p:txBody>
            <a:bodyPr wrap="square" rtlCol="0">
              <a:spAutoFit/>
            </a:bodyPr>
            <a:lstStyle/>
            <a:p>
              <a:pPr algn="ctr"/>
              <a:r>
                <a:rPr lang="en-US" sz="1600">
                  <a:solidFill>
                    <a:srgbClr val="28265B"/>
                  </a:solidFill>
                  <a:latin typeface="Poppins" panose="00000500000000000000" pitchFamily="2" charset="0"/>
                  <a:cs typeface="Poppins" panose="00000500000000000000" pitchFamily="2" charset="0"/>
                </a:rPr>
                <a:t>Decision</a:t>
              </a:r>
            </a:p>
          </p:txBody>
        </p:sp>
        <p:sp>
          <p:nvSpPr>
            <p:cNvPr id="26" name="TextBox 25">
              <a:extLst>
                <a:ext uri="{FF2B5EF4-FFF2-40B4-BE49-F238E27FC236}">
                  <a16:creationId xmlns:a16="http://schemas.microsoft.com/office/drawing/2014/main" id="{C462C7FA-2F57-7447-B4EB-F4E187700A47}"/>
                </a:ext>
              </a:extLst>
            </p:cNvPr>
            <p:cNvSpPr txBox="1"/>
            <p:nvPr/>
          </p:nvSpPr>
          <p:spPr>
            <a:xfrm>
              <a:off x="10208493" y="1740821"/>
              <a:ext cx="1332343" cy="338554"/>
            </a:xfrm>
            <a:prstGeom prst="rect">
              <a:avLst/>
            </a:prstGeom>
            <a:noFill/>
          </p:spPr>
          <p:txBody>
            <a:bodyPr wrap="square" rtlCol="0">
              <a:spAutoFit/>
            </a:bodyPr>
            <a:lstStyle/>
            <a:p>
              <a:pPr algn="ctr"/>
              <a:r>
                <a:rPr lang="en-US" sz="1600">
                  <a:solidFill>
                    <a:srgbClr val="28265B"/>
                  </a:solidFill>
                  <a:latin typeface="Poppins" panose="00000500000000000000" pitchFamily="2" charset="0"/>
                  <a:cs typeface="Poppins" panose="00000500000000000000" pitchFamily="2" charset="0"/>
                </a:rPr>
                <a:t>Integration</a:t>
              </a:r>
            </a:p>
          </p:txBody>
        </p:sp>
      </p:grpSp>
      <p:pic>
        <p:nvPicPr>
          <p:cNvPr id="4" name="Picture 3" descr="Graphical user interface, text, application, email&#10;&#10;Description automatically generated">
            <a:extLst>
              <a:ext uri="{FF2B5EF4-FFF2-40B4-BE49-F238E27FC236}">
                <a16:creationId xmlns:a16="http://schemas.microsoft.com/office/drawing/2014/main" id="{D918C951-69A9-408F-81A3-39AF5582789A}"/>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7" name="Picture 6" descr="Logo, icon&#10;&#10;Description automatically generated with medium confidence">
            <a:extLst>
              <a:ext uri="{FF2B5EF4-FFF2-40B4-BE49-F238E27FC236}">
                <a16:creationId xmlns:a16="http://schemas.microsoft.com/office/drawing/2014/main" id="{FCF8CFEA-D0AE-B430-BDD2-7ADCE06031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19889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descr="Picture 5">
            <a:extLst>
              <a:ext uri="{FF2B5EF4-FFF2-40B4-BE49-F238E27FC236}">
                <a16:creationId xmlns:a16="http://schemas.microsoft.com/office/drawing/2014/main" id="{D752B19A-5EA9-5349-93C3-17346C51AFB8}"/>
              </a:ext>
            </a:extLst>
          </p:cNvPr>
          <p:cNvPicPr>
            <a:picLocks noChangeAspect="1"/>
          </p:cNvPicPr>
          <p:nvPr/>
        </p:nvPicPr>
        <p:blipFill>
          <a:blip r:embed="rId3"/>
          <a:srcRect l="994" t="999" r="952" b="999"/>
          <a:stretch>
            <a:fillRect/>
          </a:stretch>
        </p:blipFill>
        <p:spPr>
          <a:xfrm>
            <a:off x="4063821" y="1558013"/>
            <a:ext cx="4095041" cy="4092839"/>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4" name="Title 1">
            <a:extLst>
              <a:ext uri="{FF2B5EF4-FFF2-40B4-BE49-F238E27FC236}">
                <a16:creationId xmlns:a16="http://schemas.microsoft.com/office/drawing/2014/main" id="{EB3311F6-DE34-F24C-A881-1D68E1A0C5BB}"/>
              </a:ext>
            </a:extLst>
          </p:cNvPr>
          <p:cNvSpPr txBox="1">
            <a:spLocks/>
          </p:cNvSpPr>
          <p:nvPr/>
        </p:nvSpPr>
        <p:spPr>
          <a:xfrm>
            <a:off x="3705683" y="281843"/>
            <a:ext cx="4811315" cy="5638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28265B"/>
                </a:solidFill>
                <a:latin typeface="Poppins" panose="00000500000000000000" pitchFamily="2" charset="0"/>
                <a:cs typeface="Poppins" panose="00000500000000000000" pitchFamily="2" charset="0"/>
              </a:rPr>
              <a:t>C-me and Change</a:t>
            </a:r>
          </a:p>
        </p:txBody>
      </p:sp>
      <p:sp>
        <p:nvSpPr>
          <p:cNvPr id="19" name="Text Box 75">
            <a:extLst>
              <a:ext uri="{FF2B5EF4-FFF2-40B4-BE49-F238E27FC236}">
                <a16:creationId xmlns:a16="http://schemas.microsoft.com/office/drawing/2014/main" id="{A66D3A8A-C1B4-1044-8A20-E9DB694E8F2F}"/>
              </a:ext>
            </a:extLst>
          </p:cNvPr>
          <p:cNvSpPr txBox="1">
            <a:spLocks noChangeArrowheads="1"/>
          </p:cNvSpPr>
          <p:nvPr/>
        </p:nvSpPr>
        <p:spPr bwMode="auto">
          <a:xfrm>
            <a:off x="604927" y="947143"/>
            <a:ext cx="3833394" cy="2129135"/>
          </a:xfrm>
          <a:prstGeom prst="roundRect">
            <a:avLst/>
          </a:prstGeom>
          <a:solidFill>
            <a:srgbClr val="FFFFFF">
              <a:alpha val="70195"/>
            </a:srgbClr>
          </a:solidFill>
          <a:ln w="38100">
            <a:solidFill>
              <a:srgbClr val="00A4ED"/>
            </a:solidFill>
            <a:miter lim="800000"/>
            <a:headEnd/>
            <a:tailEnd/>
          </a:ln>
        </p:spPr>
        <p:txBody>
          <a:bodyPr rot="0" vert="horz" wrap="square" lIns="91440" tIns="36000" rIns="72000" bIns="45720" anchor="t" anchorCtr="0" upright="1">
            <a:noAutofit/>
          </a:bodyPr>
          <a:lstStyle/>
          <a:p>
            <a:pPr>
              <a:lnSpc>
                <a:spcPct val="115000"/>
              </a:lnSpc>
            </a:pPr>
            <a:r>
              <a:rPr lang="en-GB" dirty="0">
                <a:solidFill>
                  <a:srgbClr val="28265B"/>
                </a:solidFill>
                <a:latin typeface="Poppins" panose="00000500000000000000" pitchFamily="2" charset="0"/>
                <a:ea typeface="ＭＳ 明朝"/>
                <a:cs typeface="Poppins" panose="00000500000000000000" pitchFamily="2" charset="0"/>
              </a:rPr>
              <a:t>	Planned, Safe, 	Improving, Evidenced</a:t>
            </a:r>
          </a:p>
          <a:p>
            <a:pPr>
              <a:lnSpc>
                <a:spcPct val="115000"/>
              </a:lnSpc>
            </a:pPr>
            <a:endParaRPr lang="en-GB" dirty="0">
              <a:solidFill>
                <a:srgbClr val="28265B"/>
              </a:solidFill>
              <a:latin typeface="Poppins" panose="00000500000000000000" pitchFamily="2" charset="0"/>
              <a:ea typeface="ＭＳ 明朝"/>
              <a:cs typeface="Poppins" panose="00000500000000000000" pitchFamily="2" charset="0"/>
            </a:endParaRPr>
          </a:p>
          <a:p>
            <a:pPr>
              <a:lnSpc>
                <a:spcPct val="115000"/>
              </a:lnSpc>
            </a:pPr>
            <a:r>
              <a:rPr lang="en-GB" dirty="0">
                <a:solidFill>
                  <a:srgbClr val="28265B"/>
                </a:solidFill>
                <a:latin typeface="Poppins" panose="00000500000000000000" pitchFamily="2" charset="0"/>
                <a:ea typeface="ＭＳ 明朝"/>
                <a:cs typeface="Poppins" panose="00000500000000000000" pitchFamily="2" charset="0"/>
              </a:rPr>
              <a:t>	Unplanned, Risky, 	Disruptive, Unknown</a:t>
            </a:r>
          </a:p>
          <a:p>
            <a:pPr algn="ctr">
              <a:lnSpc>
                <a:spcPct val="115000"/>
              </a:lnSpc>
            </a:pPr>
            <a:r>
              <a:rPr lang="en-GB" sz="1000" dirty="0">
                <a:solidFill>
                  <a:srgbClr val="28265B"/>
                </a:solidFill>
                <a:latin typeface="Poppins" panose="00000500000000000000" pitchFamily="2" charset="0"/>
                <a:ea typeface="ＭＳ 明朝"/>
                <a:cs typeface="Poppins" panose="00000500000000000000" pitchFamily="2" charset="0"/>
              </a:rPr>
              <a:t> </a:t>
            </a:r>
          </a:p>
          <a:p>
            <a:endParaRPr lang="en-US" sz="1600" dirty="0">
              <a:solidFill>
                <a:srgbClr val="28265B"/>
              </a:solidFill>
              <a:latin typeface="Poppins" panose="00000500000000000000" pitchFamily="2" charset="0"/>
              <a:cs typeface="Poppins" panose="00000500000000000000" pitchFamily="2" charset="0"/>
            </a:endParaRPr>
          </a:p>
        </p:txBody>
      </p:sp>
      <p:sp>
        <p:nvSpPr>
          <p:cNvPr id="21" name="Text Box 71">
            <a:extLst>
              <a:ext uri="{FF2B5EF4-FFF2-40B4-BE49-F238E27FC236}">
                <a16:creationId xmlns:a16="http://schemas.microsoft.com/office/drawing/2014/main" id="{33B93EBC-462B-D046-92AA-12F30246F77E}"/>
              </a:ext>
            </a:extLst>
          </p:cNvPr>
          <p:cNvSpPr txBox="1">
            <a:spLocks noChangeArrowheads="1"/>
          </p:cNvSpPr>
          <p:nvPr/>
        </p:nvSpPr>
        <p:spPr bwMode="auto">
          <a:xfrm>
            <a:off x="7755952" y="940707"/>
            <a:ext cx="3861803" cy="2129427"/>
          </a:xfrm>
          <a:prstGeom prst="roundRect">
            <a:avLst/>
          </a:prstGeom>
          <a:solidFill>
            <a:srgbClr val="FFFFFF">
              <a:alpha val="70195"/>
            </a:srgbClr>
          </a:solidFill>
          <a:ln w="38100">
            <a:solidFill>
              <a:srgbClr val="D9251A"/>
            </a:solidFill>
            <a:miter lim="800000"/>
            <a:headEnd/>
            <a:tailEnd/>
          </a:ln>
        </p:spPr>
        <p:txBody>
          <a:bodyPr rot="0" vert="horz" wrap="square" lIns="91440" tIns="251999" rIns="91440" bIns="45720" anchor="ctr" anchorCtr="0" upright="1">
            <a:noAutofit/>
          </a:bodyPr>
          <a:lstStyle/>
          <a:p>
            <a:pPr>
              <a:lnSpc>
                <a:spcPct val="115000"/>
              </a:lnSpc>
            </a:pPr>
            <a:r>
              <a:rPr lang="en-GB" dirty="0">
                <a:solidFill>
                  <a:srgbClr val="28265B"/>
                </a:solidFill>
                <a:latin typeface="Poppins" panose="00000500000000000000" pitchFamily="2" charset="0"/>
                <a:ea typeface="ＭＳ 明朝"/>
                <a:cs typeface="Poppins" panose="00000500000000000000" pitchFamily="2" charset="0"/>
              </a:rPr>
              <a:t>	Ambitious, Fast, 	Beneficial, Impactful	</a:t>
            </a:r>
          </a:p>
          <a:p>
            <a:pPr>
              <a:lnSpc>
                <a:spcPct val="115000"/>
              </a:lnSpc>
            </a:pPr>
            <a:r>
              <a:rPr lang="en-GB" dirty="0">
                <a:solidFill>
                  <a:srgbClr val="28265B"/>
                </a:solidFill>
                <a:latin typeface="Poppins" panose="00000500000000000000" pitchFamily="2" charset="0"/>
                <a:ea typeface="ＭＳ 明朝"/>
                <a:cs typeface="Poppins" panose="00000500000000000000" pitchFamily="2" charset="0"/>
              </a:rPr>
              <a:t>	Small, Slow, </a:t>
            </a:r>
          </a:p>
          <a:p>
            <a:pPr>
              <a:lnSpc>
                <a:spcPct val="115000"/>
              </a:lnSpc>
            </a:pPr>
            <a:r>
              <a:rPr lang="en-GB" dirty="0">
                <a:solidFill>
                  <a:srgbClr val="28265B"/>
                </a:solidFill>
                <a:latin typeface="Poppins" panose="00000500000000000000" pitchFamily="2" charset="0"/>
                <a:ea typeface="ＭＳ 明朝"/>
                <a:cs typeface="Poppins" panose="00000500000000000000" pitchFamily="2" charset="0"/>
              </a:rPr>
              <a:t>	Low growth</a:t>
            </a:r>
          </a:p>
          <a:p>
            <a:pPr algn="ctr">
              <a:lnSpc>
                <a:spcPct val="115000"/>
              </a:lnSpc>
            </a:pPr>
            <a:endParaRPr lang="en-GB" sz="1000" dirty="0">
              <a:solidFill>
                <a:srgbClr val="28265B"/>
              </a:solidFill>
              <a:latin typeface="Poppins" panose="00000500000000000000" pitchFamily="2" charset="0"/>
              <a:ea typeface="ＭＳ 明朝"/>
              <a:cs typeface="Poppins" panose="00000500000000000000" pitchFamily="2" charset="0"/>
            </a:endParaRPr>
          </a:p>
        </p:txBody>
      </p:sp>
      <p:sp>
        <p:nvSpPr>
          <p:cNvPr id="32" name="Text Box 77">
            <a:extLst>
              <a:ext uri="{FF2B5EF4-FFF2-40B4-BE49-F238E27FC236}">
                <a16:creationId xmlns:a16="http://schemas.microsoft.com/office/drawing/2014/main" id="{6CB9CDC4-6A2E-EB43-9BB1-FC8689229B88}"/>
              </a:ext>
            </a:extLst>
          </p:cNvPr>
          <p:cNvSpPr txBox="1">
            <a:spLocks noChangeArrowheads="1"/>
          </p:cNvSpPr>
          <p:nvPr/>
        </p:nvSpPr>
        <p:spPr bwMode="auto">
          <a:xfrm>
            <a:off x="604927" y="4132588"/>
            <a:ext cx="3838029" cy="2129748"/>
          </a:xfrm>
          <a:prstGeom prst="roundRect">
            <a:avLst/>
          </a:prstGeom>
          <a:solidFill>
            <a:srgbClr val="FFFFFF">
              <a:alpha val="70195"/>
            </a:srgbClr>
          </a:solidFill>
          <a:ln w="38100">
            <a:solidFill>
              <a:srgbClr val="73C619"/>
            </a:solidFill>
            <a:miter lim="800000"/>
            <a:headEnd/>
            <a:tailEnd/>
          </a:ln>
        </p:spPr>
        <p:txBody>
          <a:bodyPr rot="0" vert="horz" wrap="square" lIns="91440" tIns="45720" rIns="91440" bIns="45720" anchor="t" anchorCtr="0" upright="1">
            <a:noAutofit/>
          </a:bodyPr>
          <a:lstStyle/>
          <a:p>
            <a:pPr>
              <a:lnSpc>
                <a:spcPct val="115000"/>
              </a:lnSpc>
            </a:pPr>
            <a:r>
              <a:rPr lang="en-GB" dirty="0">
                <a:solidFill>
                  <a:srgbClr val="28265B"/>
                </a:solidFill>
                <a:latin typeface="Poppins" panose="00000500000000000000" pitchFamily="2" charset="0"/>
                <a:ea typeface="ＭＳ 明朝"/>
                <a:cs typeface="Poppins" panose="00000500000000000000" pitchFamily="2" charset="0"/>
              </a:rPr>
              <a:t>	Values-driven,    	People-	minded, 	Long-term</a:t>
            </a:r>
          </a:p>
          <a:p>
            <a:pPr>
              <a:lnSpc>
                <a:spcPct val="115000"/>
              </a:lnSpc>
            </a:pPr>
            <a:endParaRPr lang="en-GB" dirty="0">
              <a:solidFill>
                <a:srgbClr val="28265B"/>
              </a:solidFill>
              <a:latin typeface="Poppins" panose="00000500000000000000" pitchFamily="2" charset="0"/>
              <a:ea typeface="ＭＳ 明朝"/>
              <a:cs typeface="Poppins" panose="00000500000000000000" pitchFamily="2" charset="0"/>
            </a:endParaRPr>
          </a:p>
          <a:p>
            <a:pPr>
              <a:lnSpc>
                <a:spcPct val="115000"/>
              </a:lnSpc>
            </a:pPr>
            <a:r>
              <a:rPr lang="en-GB" dirty="0">
                <a:solidFill>
                  <a:srgbClr val="28265B"/>
                </a:solidFill>
                <a:latin typeface="Poppins" panose="00000500000000000000" pitchFamily="2" charset="0"/>
                <a:ea typeface="ＭＳ 明朝"/>
                <a:cs typeface="Poppins" panose="00000500000000000000" pitchFamily="2" charset="0"/>
              </a:rPr>
              <a:t>	Top-down, Hurried, 	Financially-driven</a:t>
            </a:r>
          </a:p>
          <a:p>
            <a:pPr algn="ctr">
              <a:lnSpc>
                <a:spcPct val="115000"/>
              </a:lnSpc>
            </a:pPr>
            <a:endParaRPr lang="en-GB" sz="1000" dirty="0">
              <a:solidFill>
                <a:srgbClr val="28265B"/>
              </a:solidFill>
              <a:latin typeface="Poppins" panose="00000500000000000000" pitchFamily="2" charset="0"/>
              <a:ea typeface="ＭＳ 明朝"/>
              <a:cs typeface="Poppins" panose="00000500000000000000" pitchFamily="2" charset="0"/>
            </a:endParaRPr>
          </a:p>
        </p:txBody>
      </p:sp>
      <p:sp>
        <p:nvSpPr>
          <p:cNvPr id="38" name="Text Box 78">
            <a:extLst>
              <a:ext uri="{FF2B5EF4-FFF2-40B4-BE49-F238E27FC236}">
                <a16:creationId xmlns:a16="http://schemas.microsoft.com/office/drawing/2014/main" id="{F7908615-7450-E945-9AA9-2EC37A7D04A7}"/>
              </a:ext>
            </a:extLst>
          </p:cNvPr>
          <p:cNvSpPr txBox="1">
            <a:spLocks noChangeArrowheads="1"/>
          </p:cNvSpPr>
          <p:nvPr/>
        </p:nvSpPr>
        <p:spPr bwMode="auto">
          <a:xfrm>
            <a:off x="7745836" y="4132295"/>
            <a:ext cx="3871920" cy="2129427"/>
          </a:xfrm>
          <a:prstGeom prst="roundRect">
            <a:avLst/>
          </a:prstGeom>
          <a:solidFill>
            <a:srgbClr val="FFFFFF">
              <a:alpha val="70195"/>
            </a:srgbClr>
          </a:solidFill>
          <a:ln w="38100">
            <a:solidFill>
              <a:srgbClr val="E8BA00"/>
            </a:solidFill>
            <a:miter lim="800000"/>
            <a:headEnd/>
            <a:tailEnd/>
          </a:ln>
        </p:spPr>
        <p:txBody>
          <a:bodyPr rot="0" vert="horz" wrap="square" lIns="91440" tIns="45720" rIns="91440" bIns="45720" anchor="t" anchorCtr="0" upright="1">
            <a:noAutofit/>
          </a:bodyPr>
          <a:lstStyle/>
          <a:p>
            <a:pPr>
              <a:lnSpc>
                <a:spcPct val="115000"/>
              </a:lnSpc>
            </a:pPr>
            <a:r>
              <a:rPr lang="en-GB" dirty="0">
                <a:solidFill>
                  <a:srgbClr val="28265B"/>
                </a:solidFill>
                <a:latin typeface="Poppins" panose="00000500000000000000" pitchFamily="2" charset="0"/>
                <a:ea typeface="ＭＳ 明朝"/>
                <a:cs typeface="Poppins" panose="00000500000000000000" pitchFamily="2" charset="0"/>
              </a:rPr>
              <a:t>	Innovative, Vision-led, 	Connecting people</a:t>
            </a:r>
          </a:p>
          <a:p>
            <a:pPr>
              <a:lnSpc>
                <a:spcPct val="115000"/>
              </a:lnSpc>
            </a:pPr>
            <a:endParaRPr lang="en-GB" dirty="0">
              <a:solidFill>
                <a:srgbClr val="28265B"/>
              </a:solidFill>
              <a:latin typeface="Poppins" panose="00000500000000000000" pitchFamily="2" charset="0"/>
              <a:ea typeface="ＭＳ 明朝"/>
              <a:cs typeface="Poppins" panose="00000500000000000000" pitchFamily="2" charset="0"/>
            </a:endParaRPr>
          </a:p>
          <a:p>
            <a:pPr>
              <a:lnSpc>
                <a:spcPct val="115000"/>
              </a:lnSpc>
            </a:pPr>
            <a:r>
              <a:rPr lang="en-GB" dirty="0">
                <a:solidFill>
                  <a:srgbClr val="28265B"/>
                </a:solidFill>
                <a:latin typeface="Poppins" panose="00000500000000000000" pitchFamily="2" charset="0"/>
                <a:ea typeface="ＭＳ 明朝"/>
                <a:cs typeface="Poppins" panose="00000500000000000000" pitchFamily="2" charset="0"/>
              </a:rPr>
              <a:t>	Time-consuming, 	Unclear, Impersonal</a:t>
            </a:r>
          </a:p>
        </p:txBody>
      </p:sp>
      <p:pic>
        <p:nvPicPr>
          <p:cNvPr id="5" name="Picture 4" descr="Icon&#10;&#10;Description automatically generated">
            <a:extLst>
              <a:ext uri="{FF2B5EF4-FFF2-40B4-BE49-F238E27FC236}">
                <a16:creationId xmlns:a16="http://schemas.microsoft.com/office/drawing/2014/main" id="{3DA73046-4B33-554B-8CAC-6A9AF195F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025" y="1220072"/>
            <a:ext cx="731739" cy="731739"/>
          </a:xfrm>
          <a:prstGeom prst="rect">
            <a:avLst/>
          </a:prstGeom>
        </p:spPr>
      </p:pic>
      <p:pic>
        <p:nvPicPr>
          <p:cNvPr id="7" name="Picture 6" descr="Icon&#10;&#10;Description automatically generated">
            <a:extLst>
              <a:ext uri="{FF2B5EF4-FFF2-40B4-BE49-F238E27FC236}">
                <a16:creationId xmlns:a16="http://schemas.microsoft.com/office/drawing/2014/main" id="{F301B87E-5E34-C545-98FA-C363256782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6601" y="5292293"/>
            <a:ext cx="731739" cy="731739"/>
          </a:xfrm>
          <a:prstGeom prst="rect">
            <a:avLst/>
          </a:prstGeom>
        </p:spPr>
      </p:pic>
      <p:pic>
        <p:nvPicPr>
          <p:cNvPr id="9" name="Picture 8" descr="Icon&#10;&#10;Description automatically generated">
            <a:extLst>
              <a:ext uri="{FF2B5EF4-FFF2-40B4-BE49-F238E27FC236}">
                <a16:creationId xmlns:a16="http://schemas.microsoft.com/office/drawing/2014/main" id="{05025AFC-C7F8-AF4D-B423-1ABB4766F5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025" y="2240333"/>
            <a:ext cx="731739" cy="731739"/>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47D75DDF-FAC2-B541-93D3-410DDB7DA0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7180" y="4275725"/>
            <a:ext cx="731739" cy="731739"/>
          </a:xfrm>
          <a:prstGeom prst="rect">
            <a:avLst/>
          </a:prstGeom>
        </p:spPr>
      </p:pic>
      <p:pic>
        <p:nvPicPr>
          <p:cNvPr id="13" name="Picture 12" descr="Icon&#10;&#10;Description automatically generated">
            <a:extLst>
              <a:ext uri="{FF2B5EF4-FFF2-40B4-BE49-F238E27FC236}">
                <a16:creationId xmlns:a16="http://schemas.microsoft.com/office/drawing/2014/main" id="{CD52B96D-9485-C246-8169-60D1B7571D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574" y="4255021"/>
            <a:ext cx="745132" cy="745132"/>
          </a:xfrm>
          <a:prstGeom prst="rect">
            <a:avLst/>
          </a:prstGeom>
        </p:spPr>
      </p:pic>
      <p:pic>
        <p:nvPicPr>
          <p:cNvPr id="15" name="Picture 14" descr="Icon&#10;&#10;Description automatically generated">
            <a:extLst>
              <a:ext uri="{FF2B5EF4-FFF2-40B4-BE49-F238E27FC236}">
                <a16:creationId xmlns:a16="http://schemas.microsoft.com/office/drawing/2014/main" id="{364303BF-7BA8-DF4A-8091-99E0F91634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752" y="5278286"/>
            <a:ext cx="745132" cy="745132"/>
          </a:xfrm>
          <a:prstGeom prst="rect">
            <a:avLst/>
          </a:prstGeom>
        </p:spPr>
      </p:pic>
      <p:pic>
        <p:nvPicPr>
          <p:cNvPr id="24" name="Picture 23" descr="Icon&#10;&#10;Description automatically generated with low confidence">
            <a:extLst>
              <a:ext uri="{FF2B5EF4-FFF2-40B4-BE49-F238E27FC236}">
                <a16:creationId xmlns:a16="http://schemas.microsoft.com/office/drawing/2014/main" id="{D8A73126-9AF6-5548-A071-E754FFEDAD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77297" y="1177898"/>
            <a:ext cx="731739" cy="731739"/>
          </a:xfrm>
          <a:prstGeom prst="rect">
            <a:avLst/>
          </a:prstGeom>
        </p:spPr>
      </p:pic>
      <p:pic>
        <p:nvPicPr>
          <p:cNvPr id="26" name="Picture 25" descr="Icon&#10;&#10;Description automatically generated">
            <a:extLst>
              <a:ext uri="{FF2B5EF4-FFF2-40B4-BE49-F238E27FC236}">
                <a16:creationId xmlns:a16="http://schemas.microsoft.com/office/drawing/2014/main" id="{8DE015A6-28A9-4942-A9E1-6C9FDF1BF74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77297" y="2240059"/>
            <a:ext cx="731739" cy="731739"/>
          </a:xfrm>
          <a:prstGeom prst="rect">
            <a:avLst/>
          </a:prstGeom>
        </p:spPr>
      </p:pic>
      <p:pic>
        <p:nvPicPr>
          <p:cNvPr id="2" name="Picture 1" descr="Graphical user interface, text, application, email&#10;&#10;Description automatically generated">
            <a:extLst>
              <a:ext uri="{FF2B5EF4-FFF2-40B4-BE49-F238E27FC236}">
                <a16:creationId xmlns:a16="http://schemas.microsoft.com/office/drawing/2014/main" id="{BBA26277-A3F8-DB07-EACE-A0EF9C644589}"/>
              </a:ext>
            </a:extLst>
          </p:cNvPr>
          <p:cNvPicPr>
            <a:picLocks noChangeAspect="1"/>
          </p:cNvPicPr>
          <p:nvPr/>
        </p:nvPicPr>
        <p:blipFill rotWithShape="1">
          <a:blip r:embed="rId12">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C1071C8B-F135-2775-35F1-3C64EAB8DA0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840374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3311F6-DE34-F24C-A881-1D68E1A0C5BB}"/>
              </a:ext>
            </a:extLst>
          </p:cNvPr>
          <p:cNvSpPr txBox="1">
            <a:spLocks/>
          </p:cNvSpPr>
          <p:nvPr/>
        </p:nvSpPr>
        <p:spPr>
          <a:xfrm>
            <a:off x="1621536" y="557764"/>
            <a:ext cx="9175638" cy="5638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28265B"/>
                </a:solidFill>
                <a:latin typeface="Poppins" panose="00000500000000000000" pitchFamily="2" charset="0"/>
                <a:cs typeface="Poppins" panose="00000500000000000000" pitchFamily="2" charset="0"/>
              </a:rPr>
              <a:t>Recruitment Change: new team members </a:t>
            </a:r>
          </a:p>
        </p:txBody>
      </p:sp>
      <p:sp>
        <p:nvSpPr>
          <p:cNvPr id="22" name="Title 1">
            <a:extLst>
              <a:ext uri="{FF2B5EF4-FFF2-40B4-BE49-F238E27FC236}">
                <a16:creationId xmlns:a16="http://schemas.microsoft.com/office/drawing/2014/main" id="{19E5A5F2-A863-7947-B3D4-20EC94E39F9F}"/>
              </a:ext>
            </a:extLst>
          </p:cNvPr>
          <p:cNvSpPr txBox="1">
            <a:spLocks/>
          </p:cNvSpPr>
          <p:nvPr/>
        </p:nvSpPr>
        <p:spPr>
          <a:xfrm>
            <a:off x="825271" y="1660867"/>
            <a:ext cx="6354772" cy="5638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8265B"/>
                </a:solidFill>
                <a:latin typeface="Poppins" panose="00000500000000000000" pitchFamily="2" charset="0"/>
                <a:cs typeface="Poppins" panose="00000500000000000000" pitchFamily="2" charset="0"/>
              </a:rPr>
              <a:t>Exercise 7: </a:t>
            </a:r>
          </a:p>
          <a:p>
            <a:r>
              <a:rPr lang="en-US" sz="3200" b="1" dirty="0">
                <a:solidFill>
                  <a:srgbClr val="28265B"/>
                </a:solidFill>
                <a:latin typeface="Poppins" panose="00000500000000000000" pitchFamily="2" charset="0"/>
                <a:cs typeface="Poppins" panose="00000500000000000000" pitchFamily="2" charset="0"/>
              </a:rPr>
              <a:t>Team challenges</a:t>
            </a:r>
          </a:p>
        </p:txBody>
      </p:sp>
      <p:sp>
        <p:nvSpPr>
          <p:cNvPr id="23" name="Title 1">
            <a:extLst>
              <a:ext uri="{FF2B5EF4-FFF2-40B4-BE49-F238E27FC236}">
                <a16:creationId xmlns:a16="http://schemas.microsoft.com/office/drawing/2014/main" id="{7F1206A1-9EEA-E64C-AA16-FF03E9D68212}"/>
              </a:ext>
            </a:extLst>
          </p:cNvPr>
          <p:cNvSpPr txBox="1">
            <a:spLocks/>
          </p:cNvSpPr>
          <p:nvPr/>
        </p:nvSpPr>
        <p:spPr>
          <a:xfrm>
            <a:off x="476076" y="2951856"/>
            <a:ext cx="3802087" cy="2309438"/>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2400" dirty="0">
                <a:solidFill>
                  <a:srgbClr val="28265B"/>
                </a:solidFill>
                <a:latin typeface="Poppins" panose="00000500000000000000" pitchFamily="2" charset="0"/>
                <a:cs typeface="Poppins" panose="00000500000000000000" pitchFamily="2" charset="0"/>
              </a:rPr>
              <a:t>How could an awareness of </a:t>
            </a:r>
            <a:r>
              <a:rPr lang="en-US" sz="2400" dirty="0" err="1">
                <a:solidFill>
                  <a:srgbClr val="28265B"/>
                </a:solidFill>
                <a:latin typeface="Poppins" panose="00000500000000000000" pitchFamily="2" charset="0"/>
                <a:cs typeface="Poppins" panose="00000500000000000000" pitchFamily="2" charset="0"/>
              </a:rPr>
              <a:t>colour</a:t>
            </a:r>
            <a:r>
              <a:rPr lang="en-US" sz="2400" dirty="0">
                <a:solidFill>
                  <a:srgbClr val="28265B"/>
                </a:solidFill>
                <a:latin typeface="Poppins" panose="00000500000000000000" pitchFamily="2" charset="0"/>
                <a:cs typeface="Poppins" panose="00000500000000000000" pitchFamily="2" charset="0"/>
              </a:rPr>
              <a:t> preference bring value to your recruitment process? </a:t>
            </a:r>
          </a:p>
        </p:txBody>
      </p:sp>
      <p:pic>
        <p:nvPicPr>
          <p:cNvPr id="12" name="Picture 5" descr="Picture 5">
            <a:extLst>
              <a:ext uri="{FF2B5EF4-FFF2-40B4-BE49-F238E27FC236}">
                <a16:creationId xmlns:a16="http://schemas.microsoft.com/office/drawing/2014/main" id="{9BF9B654-E5F8-4245-9B4B-D1511FB4F9A4}"/>
              </a:ext>
            </a:extLst>
          </p:cNvPr>
          <p:cNvPicPr>
            <a:picLocks noChangeAspect="1"/>
          </p:cNvPicPr>
          <p:nvPr/>
        </p:nvPicPr>
        <p:blipFill>
          <a:blip r:embed="rId3"/>
          <a:srcRect l="994" t="999" r="952" b="999"/>
          <a:stretch>
            <a:fillRect/>
          </a:stretch>
        </p:blipFill>
        <p:spPr>
          <a:xfrm>
            <a:off x="4522003" y="2836355"/>
            <a:ext cx="2780727" cy="2779232"/>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pic>
        <p:nvPicPr>
          <p:cNvPr id="2" name="Picture 2" descr="Scatter chart&#10;&#10;Description automatically generated">
            <a:extLst>
              <a:ext uri="{FF2B5EF4-FFF2-40B4-BE49-F238E27FC236}">
                <a16:creationId xmlns:a16="http://schemas.microsoft.com/office/drawing/2014/main" id="{5731CFC2-E204-4B85-AC46-612B15CEB979}"/>
              </a:ext>
            </a:extLst>
          </p:cNvPr>
          <p:cNvPicPr>
            <a:picLocks noChangeAspect="1"/>
          </p:cNvPicPr>
          <p:nvPr/>
        </p:nvPicPr>
        <p:blipFill>
          <a:blip r:embed="rId4"/>
          <a:stretch>
            <a:fillRect/>
          </a:stretch>
        </p:blipFill>
        <p:spPr>
          <a:xfrm>
            <a:off x="8189344" y="1350014"/>
            <a:ext cx="3375803" cy="4704313"/>
          </a:xfrm>
          <a:prstGeom prst="rect">
            <a:avLst/>
          </a:prstGeom>
          <a:ln>
            <a:solidFill>
              <a:srgbClr val="4286A0"/>
            </a:solidFill>
          </a:ln>
        </p:spPr>
      </p:pic>
      <p:pic>
        <p:nvPicPr>
          <p:cNvPr id="3" name="Picture 2" descr="Graphical user interface, text, application, email&#10;&#10;Description automatically generated">
            <a:extLst>
              <a:ext uri="{FF2B5EF4-FFF2-40B4-BE49-F238E27FC236}">
                <a16:creationId xmlns:a16="http://schemas.microsoft.com/office/drawing/2014/main" id="{AF92ACE3-5B9A-A3ED-98E7-D218D7A58123}"/>
              </a:ext>
            </a:extLst>
          </p:cNvPr>
          <p:cNvPicPr>
            <a:picLocks noChangeAspect="1"/>
          </p:cNvPicPr>
          <p:nvPr/>
        </p:nvPicPr>
        <p:blipFill rotWithShape="1">
          <a:blip r:embed="rId5">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6" name="Picture 5" descr="Logo, icon&#10;&#10;Description automatically generated with medium confidence">
            <a:extLst>
              <a:ext uri="{FF2B5EF4-FFF2-40B4-BE49-F238E27FC236}">
                <a16:creationId xmlns:a16="http://schemas.microsoft.com/office/drawing/2014/main" id="{827FDAFC-37CC-043F-BA86-4843B6E1F0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662838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B764C6-26E2-7744-B07A-F58044F5E6CC}"/>
              </a:ext>
            </a:extLst>
          </p:cNvPr>
          <p:cNvSpPr/>
          <p:nvPr/>
        </p:nvSpPr>
        <p:spPr>
          <a:xfrm rot="21270023">
            <a:off x="-193184" y="1880062"/>
            <a:ext cx="12569731" cy="2930035"/>
          </a:xfrm>
          <a:prstGeom prst="rect">
            <a:avLst/>
          </a:prstGeom>
          <a:gradFill>
            <a:gsLst>
              <a:gs pos="0">
                <a:srgbClr val="18AAE2"/>
              </a:gs>
              <a:gs pos="100000">
                <a:srgbClr val="92D050">
                  <a:alpha val="64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2" name="TextBox 10"/>
          <p:cNvSpPr txBox="1"/>
          <p:nvPr/>
        </p:nvSpPr>
        <p:spPr>
          <a:xfrm>
            <a:off x="4350891" y="2990895"/>
            <a:ext cx="3515330" cy="1433685"/>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marL="0" marR="0" lvl="0" indent="0" algn="l" defTabSz="321468" rtl="0" eaLnBrk="1" fontAlgn="auto" latinLnBrk="0" hangingPunct="1">
              <a:lnSpc>
                <a:spcPct val="100000"/>
              </a:lnSpc>
              <a:spcBef>
                <a:spcPts val="0"/>
              </a:spcBef>
              <a:spcAft>
                <a:spcPts val="0"/>
              </a:spcAft>
              <a:buClrTx/>
              <a:buSzTx/>
              <a:buFontTx/>
              <a:buNone/>
              <a:tabLst/>
              <a:defRPr/>
            </a:pPr>
            <a:r>
              <a:rPr kumimoji="0" lang="en-GB" sz="4500" b="1" i="0" u="none" strike="noStrike" kern="1200" cap="none" spc="0" normalizeH="0" baseline="0" noProof="0">
                <a:ln>
                  <a:noFill/>
                </a:ln>
                <a:solidFill>
                  <a:srgbClr val="28265B"/>
                </a:solidFill>
                <a:effectLst/>
                <a:uLnTx/>
                <a:uFillTx/>
                <a:latin typeface="Poppins" panose="00000500000000000000" pitchFamily="2" charset="0"/>
                <a:cs typeface="Poppins" panose="00000500000000000000" pitchFamily="2" charset="0"/>
                <a:sym typeface="Franklin Gothic Medium"/>
              </a:rPr>
              <a:t>Break Time</a:t>
            </a:r>
          </a:p>
          <a:p>
            <a:pPr marL="0" marR="0" lvl="0" indent="0" algn="l" defTabSz="321468" rtl="0" eaLnBrk="1" fontAlgn="auto" latinLnBrk="0" hangingPunct="1">
              <a:lnSpc>
                <a:spcPct val="100000"/>
              </a:lnSpc>
              <a:spcBef>
                <a:spcPts val="0"/>
              </a:spcBef>
              <a:spcAft>
                <a:spcPts val="0"/>
              </a:spcAft>
              <a:buClrTx/>
              <a:buSzTx/>
              <a:buFontTx/>
              <a:buNone/>
              <a:tabLst/>
              <a:defRPr/>
            </a:pPr>
            <a:endParaRPr kumimoji="0" lang="en-GB" sz="4500" b="1" i="0" u="none" strike="noStrike" kern="1200" cap="none" spc="0" normalizeH="0" baseline="0" noProof="0">
              <a:ln>
                <a:noFill/>
              </a:ln>
              <a:solidFill>
                <a:srgbClr val="28265B"/>
              </a:solidFill>
              <a:effectLst/>
              <a:uLnTx/>
              <a:uFillTx/>
              <a:latin typeface="Poppins" panose="00000500000000000000" pitchFamily="2" charset="0"/>
              <a:cs typeface="Poppins" panose="00000500000000000000" pitchFamily="2" charset="0"/>
              <a:sym typeface="Franklin Gothic Medium"/>
            </a:endParaRPr>
          </a:p>
        </p:txBody>
      </p:sp>
      <p:pic>
        <p:nvPicPr>
          <p:cNvPr id="3" name="Picture 2" descr="Logo, icon&#10;&#10;Description automatically generated with medium confidence">
            <a:extLst>
              <a:ext uri="{FF2B5EF4-FFF2-40B4-BE49-F238E27FC236}">
                <a16:creationId xmlns:a16="http://schemas.microsoft.com/office/drawing/2014/main" id="{B9D2D498-13D4-E1B6-FE25-DFB877CF86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4029366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1403678" y="610228"/>
            <a:ext cx="9384642" cy="541133"/>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dirty="0" err="1">
                <a:solidFill>
                  <a:srgbClr val="28265B"/>
                </a:solidFill>
                <a:latin typeface="Poppins" panose="00000500000000000000" pitchFamily="2" charset="0"/>
                <a:cs typeface="Poppins" panose="00000500000000000000" pitchFamily="2" charset="0"/>
              </a:rPr>
              <a:t>Maximising</a:t>
            </a:r>
            <a:r>
              <a:rPr lang="en-US" sz="3200" dirty="0">
                <a:solidFill>
                  <a:srgbClr val="28265B"/>
                </a:solidFill>
                <a:latin typeface="Poppins" panose="00000500000000000000" pitchFamily="2" charset="0"/>
                <a:cs typeface="Poppins" panose="00000500000000000000" pitchFamily="2" charset="0"/>
              </a:rPr>
              <a:t> engagement fuels commitment</a:t>
            </a:r>
          </a:p>
        </p:txBody>
      </p:sp>
      <p:pic>
        <p:nvPicPr>
          <p:cNvPr id="8" name="Picture 7" descr="Icon&#10;&#10;Description automatically generated with low confidence">
            <a:extLst>
              <a:ext uri="{FF2B5EF4-FFF2-40B4-BE49-F238E27FC236}">
                <a16:creationId xmlns:a16="http://schemas.microsoft.com/office/drawing/2014/main" id="{4BC599CC-6F3A-1F43-A971-61CDB53C5EF2}"/>
              </a:ext>
            </a:extLst>
          </p:cNvPr>
          <p:cNvPicPr>
            <a:picLocks noChangeAspect="1"/>
          </p:cNvPicPr>
          <p:nvPr/>
        </p:nvPicPr>
        <p:blipFill rotWithShape="1">
          <a:blip r:embed="rId3">
            <a:extLst>
              <a:ext uri="{28A0092B-C50C-407E-A947-70E740481C1C}">
                <a14:useLocalDpi xmlns:a14="http://schemas.microsoft.com/office/drawing/2010/main" val="0"/>
              </a:ext>
            </a:extLst>
          </a:blip>
          <a:srcRect l="27329" r="25998"/>
          <a:stretch/>
        </p:blipFill>
        <p:spPr>
          <a:xfrm>
            <a:off x="2263712" y="1669144"/>
            <a:ext cx="1436916" cy="5542422"/>
          </a:xfrm>
          <a:prstGeom prst="rect">
            <a:avLst/>
          </a:prstGeom>
        </p:spPr>
      </p:pic>
      <p:pic>
        <p:nvPicPr>
          <p:cNvPr id="9" name="Picture 8" descr="Icon&#10;&#10;Description automatically generated with low confidence">
            <a:extLst>
              <a:ext uri="{FF2B5EF4-FFF2-40B4-BE49-F238E27FC236}">
                <a16:creationId xmlns:a16="http://schemas.microsoft.com/office/drawing/2014/main" id="{AD17E408-A3C6-0D48-AE42-DE90439BB178}"/>
              </a:ext>
            </a:extLst>
          </p:cNvPr>
          <p:cNvPicPr>
            <a:picLocks noChangeAspect="1"/>
          </p:cNvPicPr>
          <p:nvPr/>
        </p:nvPicPr>
        <p:blipFill rotWithShape="1">
          <a:blip r:embed="rId3">
            <a:extLst>
              <a:ext uri="{28A0092B-C50C-407E-A947-70E740481C1C}">
                <a14:useLocalDpi xmlns:a14="http://schemas.microsoft.com/office/drawing/2010/main" val="0"/>
              </a:ext>
            </a:extLst>
          </a:blip>
          <a:srcRect l="27329" r="25998"/>
          <a:stretch/>
        </p:blipFill>
        <p:spPr>
          <a:xfrm>
            <a:off x="4344264" y="1669144"/>
            <a:ext cx="1436916" cy="5542422"/>
          </a:xfrm>
          <a:prstGeom prst="rect">
            <a:avLst/>
          </a:prstGeom>
        </p:spPr>
      </p:pic>
      <p:pic>
        <p:nvPicPr>
          <p:cNvPr id="10" name="Picture 9" descr="Icon&#10;&#10;Description automatically generated with low confidence">
            <a:extLst>
              <a:ext uri="{FF2B5EF4-FFF2-40B4-BE49-F238E27FC236}">
                <a16:creationId xmlns:a16="http://schemas.microsoft.com/office/drawing/2014/main" id="{42AB714F-E178-D942-8383-11FF5B778BDC}"/>
              </a:ext>
            </a:extLst>
          </p:cNvPr>
          <p:cNvPicPr>
            <a:picLocks noChangeAspect="1"/>
          </p:cNvPicPr>
          <p:nvPr/>
        </p:nvPicPr>
        <p:blipFill rotWithShape="1">
          <a:blip r:embed="rId3">
            <a:extLst>
              <a:ext uri="{28A0092B-C50C-407E-A947-70E740481C1C}">
                <a14:useLocalDpi xmlns:a14="http://schemas.microsoft.com/office/drawing/2010/main" val="0"/>
              </a:ext>
            </a:extLst>
          </a:blip>
          <a:srcRect l="27329" r="25998"/>
          <a:stretch/>
        </p:blipFill>
        <p:spPr>
          <a:xfrm>
            <a:off x="6424818" y="1669144"/>
            <a:ext cx="1436916" cy="5542422"/>
          </a:xfrm>
          <a:prstGeom prst="rect">
            <a:avLst/>
          </a:prstGeom>
        </p:spPr>
      </p:pic>
      <p:pic>
        <p:nvPicPr>
          <p:cNvPr id="11" name="Picture 10" descr="Icon&#10;&#10;Description automatically generated with low confidence">
            <a:extLst>
              <a:ext uri="{FF2B5EF4-FFF2-40B4-BE49-F238E27FC236}">
                <a16:creationId xmlns:a16="http://schemas.microsoft.com/office/drawing/2014/main" id="{9795429C-4FC8-274B-A9C6-7750B6C2514D}"/>
              </a:ext>
            </a:extLst>
          </p:cNvPr>
          <p:cNvPicPr>
            <a:picLocks noChangeAspect="1"/>
          </p:cNvPicPr>
          <p:nvPr/>
        </p:nvPicPr>
        <p:blipFill rotWithShape="1">
          <a:blip r:embed="rId3">
            <a:extLst>
              <a:ext uri="{28A0092B-C50C-407E-A947-70E740481C1C}">
                <a14:useLocalDpi xmlns:a14="http://schemas.microsoft.com/office/drawing/2010/main" val="0"/>
              </a:ext>
            </a:extLst>
          </a:blip>
          <a:srcRect l="27329" r="25998"/>
          <a:stretch/>
        </p:blipFill>
        <p:spPr>
          <a:xfrm>
            <a:off x="8505372" y="1669144"/>
            <a:ext cx="1436916" cy="5542422"/>
          </a:xfrm>
          <a:prstGeom prst="rect">
            <a:avLst/>
          </a:prstGeom>
        </p:spPr>
      </p:pic>
      <p:sp>
        <p:nvSpPr>
          <p:cNvPr id="12" name="Triangle 11">
            <a:extLst>
              <a:ext uri="{FF2B5EF4-FFF2-40B4-BE49-F238E27FC236}">
                <a16:creationId xmlns:a16="http://schemas.microsoft.com/office/drawing/2014/main" id="{CAE062E4-E075-1B48-AF0D-C588995A9BE3}"/>
              </a:ext>
            </a:extLst>
          </p:cNvPr>
          <p:cNvSpPr/>
          <p:nvPr/>
        </p:nvSpPr>
        <p:spPr>
          <a:xfrm>
            <a:off x="2143103" y="1349109"/>
            <a:ext cx="7905794" cy="1089291"/>
          </a:xfrm>
          <a:prstGeom prst="triangle">
            <a:avLst/>
          </a:prstGeom>
          <a:solidFill>
            <a:schemeClr val="bg1"/>
          </a:solidFill>
          <a:ln w="57150">
            <a:solidFill>
              <a:srgbClr val="1A4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28265B"/>
              </a:solidFill>
              <a:latin typeface="Poppins" panose="00000500000000000000" pitchFamily="2" charset="0"/>
              <a:cs typeface="Poppins" panose="00000500000000000000" pitchFamily="2" charset="0"/>
            </a:endParaRPr>
          </a:p>
        </p:txBody>
      </p:sp>
      <p:sp>
        <p:nvSpPr>
          <p:cNvPr id="15" name="TextBox 14">
            <a:extLst>
              <a:ext uri="{FF2B5EF4-FFF2-40B4-BE49-F238E27FC236}">
                <a16:creationId xmlns:a16="http://schemas.microsoft.com/office/drawing/2014/main" id="{0B96CC7A-3358-5C48-8D96-3034D5D2BE31}"/>
              </a:ext>
            </a:extLst>
          </p:cNvPr>
          <p:cNvSpPr txBox="1"/>
          <p:nvPr/>
        </p:nvSpPr>
        <p:spPr>
          <a:xfrm rot="16200000">
            <a:off x="1654541" y="4601650"/>
            <a:ext cx="2494313" cy="584775"/>
          </a:xfrm>
          <a:prstGeom prst="rect">
            <a:avLst/>
          </a:prstGeom>
          <a:noFill/>
        </p:spPr>
        <p:txBody>
          <a:bodyPr wrap="square" rtlCol="0">
            <a:spAutoFit/>
          </a:bodyPr>
          <a:lstStyle/>
          <a:p>
            <a:pPr algn="ctr"/>
            <a:r>
              <a:rPr lang="en-US" b="1">
                <a:solidFill>
                  <a:srgbClr val="28265B"/>
                </a:solidFill>
                <a:latin typeface="Poppins" panose="00000500000000000000" pitchFamily="2" charset="0"/>
                <a:cs typeface="Poppins" panose="00000500000000000000" pitchFamily="2" charset="0"/>
              </a:rPr>
              <a:t>COMMITMENT</a:t>
            </a:r>
          </a:p>
          <a:p>
            <a:pPr algn="ctr"/>
            <a:r>
              <a:rPr lang="en-US" sz="1400" b="1">
                <a:solidFill>
                  <a:srgbClr val="28265B"/>
                </a:solidFill>
                <a:latin typeface="Poppins" panose="00000500000000000000" pitchFamily="2" charset="0"/>
                <a:cs typeface="Poppins" panose="00000500000000000000" pitchFamily="2" charset="0"/>
              </a:rPr>
              <a:t>Bought into journey</a:t>
            </a:r>
          </a:p>
        </p:txBody>
      </p:sp>
      <p:sp>
        <p:nvSpPr>
          <p:cNvPr id="17" name="TextBox 16">
            <a:extLst>
              <a:ext uri="{FF2B5EF4-FFF2-40B4-BE49-F238E27FC236}">
                <a16:creationId xmlns:a16="http://schemas.microsoft.com/office/drawing/2014/main" id="{0172F6CF-A5FE-CE45-ABC9-D2C3FF407D93}"/>
              </a:ext>
            </a:extLst>
          </p:cNvPr>
          <p:cNvSpPr txBox="1"/>
          <p:nvPr/>
        </p:nvSpPr>
        <p:spPr>
          <a:xfrm rot="16200000">
            <a:off x="3948964" y="4474938"/>
            <a:ext cx="2494313" cy="861774"/>
          </a:xfrm>
          <a:prstGeom prst="rect">
            <a:avLst/>
          </a:prstGeom>
          <a:noFill/>
        </p:spPr>
        <p:txBody>
          <a:bodyPr wrap="square" rtlCol="0">
            <a:spAutoFit/>
          </a:bodyPr>
          <a:lstStyle/>
          <a:p>
            <a:pPr algn="ctr"/>
            <a:r>
              <a:rPr lang="en-US" b="1">
                <a:solidFill>
                  <a:srgbClr val="28265B"/>
                </a:solidFill>
                <a:latin typeface="Poppins" panose="00000500000000000000" pitchFamily="2" charset="0"/>
                <a:cs typeface="Poppins" panose="00000500000000000000" pitchFamily="2" charset="0"/>
              </a:rPr>
              <a:t>FLEXIBILITY </a:t>
            </a:r>
          </a:p>
          <a:p>
            <a:pPr algn="ctr"/>
            <a:r>
              <a:rPr lang="en-US" sz="1400" b="1">
                <a:solidFill>
                  <a:srgbClr val="28265B"/>
                </a:solidFill>
                <a:latin typeface="Poppins" panose="00000500000000000000" pitchFamily="2" charset="0"/>
                <a:cs typeface="Poppins" panose="00000500000000000000" pitchFamily="2" charset="0"/>
              </a:rPr>
              <a:t>Focus &amp; adaptation</a:t>
            </a:r>
          </a:p>
          <a:p>
            <a:pPr algn="ctr"/>
            <a:endParaRPr lang="en-US" b="1">
              <a:solidFill>
                <a:srgbClr val="28265B"/>
              </a:solidFill>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E0CC6CE4-B844-4C4C-B337-B48111BD6025}"/>
              </a:ext>
            </a:extLst>
          </p:cNvPr>
          <p:cNvSpPr txBox="1"/>
          <p:nvPr/>
        </p:nvSpPr>
        <p:spPr>
          <a:xfrm rot="16200000">
            <a:off x="5912334" y="4474940"/>
            <a:ext cx="2728684" cy="861774"/>
          </a:xfrm>
          <a:prstGeom prst="rect">
            <a:avLst/>
          </a:prstGeom>
          <a:noFill/>
        </p:spPr>
        <p:txBody>
          <a:bodyPr wrap="square" rtlCol="0">
            <a:spAutoFit/>
          </a:bodyPr>
          <a:lstStyle/>
          <a:p>
            <a:pPr algn="ctr"/>
            <a:r>
              <a:rPr lang="en-US" b="1">
                <a:solidFill>
                  <a:srgbClr val="28265B"/>
                </a:solidFill>
                <a:latin typeface="Poppins" panose="00000500000000000000" pitchFamily="2" charset="0"/>
                <a:cs typeface="Poppins" panose="00000500000000000000" pitchFamily="2" charset="0"/>
              </a:rPr>
              <a:t>Honesty </a:t>
            </a:r>
          </a:p>
          <a:p>
            <a:pPr algn="ctr"/>
            <a:r>
              <a:rPr lang="en-US" sz="1400" b="1">
                <a:solidFill>
                  <a:srgbClr val="28265B"/>
                </a:solidFill>
                <a:latin typeface="Poppins" panose="00000500000000000000" pitchFamily="2" charset="0"/>
                <a:cs typeface="Poppins" panose="00000500000000000000" pitchFamily="2" charset="0"/>
              </a:rPr>
              <a:t>Tricky conversations</a:t>
            </a:r>
          </a:p>
          <a:p>
            <a:pPr algn="ctr"/>
            <a:endParaRPr lang="en-US" b="1">
              <a:solidFill>
                <a:srgbClr val="28265B"/>
              </a:solidFill>
              <a:latin typeface="Poppins" panose="00000500000000000000" pitchFamily="2" charset="0"/>
              <a:cs typeface="Poppins" panose="00000500000000000000" pitchFamily="2" charset="0"/>
            </a:endParaRPr>
          </a:p>
        </p:txBody>
      </p:sp>
      <p:sp>
        <p:nvSpPr>
          <p:cNvPr id="19" name="TextBox 18">
            <a:extLst>
              <a:ext uri="{FF2B5EF4-FFF2-40B4-BE49-F238E27FC236}">
                <a16:creationId xmlns:a16="http://schemas.microsoft.com/office/drawing/2014/main" id="{94B63E01-9FCA-7247-A337-8F5E2040ADC3}"/>
              </a:ext>
            </a:extLst>
          </p:cNvPr>
          <p:cNvSpPr txBox="1"/>
          <p:nvPr/>
        </p:nvSpPr>
        <p:spPr>
          <a:xfrm rot="16200000">
            <a:off x="7976674" y="4600925"/>
            <a:ext cx="2494313" cy="584775"/>
          </a:xfrm>
          <a:prstGeom prst="rect">
            <a:avLst/>
          </a:prstGeom>
          <a:noFill/>
        </p:spPr>
        <p:txBody>
          <a:bodyPr wrap="square" rtlCol="0">
            <a:spAutoFit/>
          </a:bodyPr>
          <a:lstStyle/>
          <a:p>
            <a:pPr algn="ctr"/>
            <a:r>
              <a:rPr lang="en-US" b="1">
                <a:solidFill>
                  <a:srgbClr val="28265B"/>
                </a:solidFill>
                <a:latin typeface="Poppins" panose="00000500000000000000" pitchFamily="2" charset="0"/>
                <a:cs typeface="Poppins" panose="00000500000000000000" pitchFamily="2" charset="0"/>
              </a:rPr>
              <a:t>RESILIENCE</a:t>
            </a:r>
          </a:p>
          <a:p>
            <a:pPr algn="ctr"/>
            <a:r>
              <a:rPr lang="en-US" sz="1400" b="1">
                <a:solidFill>
                  <a:srgbClr val="28265B"/>
                </a:solidFill>
                <a:latin typeface="Poppins" panose="00000500000000000000" pitchFamily="2" charset="0"/>
                <a:cs typeface="Poppins" panose="00000500000000000000" pitchFamily="2" charset="0"/>
              </a:rPr>
              <a:t>Handling setbacks</a:t>
            </a:r>
          </a:p>
        </p:txBody>
      </p:sp>
      <p:pic>
        <p:nvPicPr>
          <p:cNvPr id="2" name="Picture 1" descr="Graphical user interface, text, application, email&#10;&#10;Description automatically generated">
            <a:extLst>
              <a:ext uri="{FF2B5EF4-FFF2-40B4-BE49-F238E27FC236}">
                <a16:creationId xmlns:a16="http://schemas.microsoft.com/office/drawing/2014/main" id="{2528650A-BF00-76A1-F292-1418C8F1853D}"/>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25F9E48A-2F7B-3139-C17B-C0AB34A1D7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29383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9AFC0E-4553-2C4C-986A-1ACE72A9960B}"/>
              </a:ext>
            </a:extLst>
          </p:cNvPr>
          <p:cNvSpPr/>
          <p:nvPr/>
        </p:nvSpPr>
        <p:spPr>
          <a:xfrm>
            <a:off x="632169" y="1219573"/>
            <a:ext cx="11082528" cy="954107"/>
          </a:xfrm>
          <a:prstGeom prst="rect">
            <a:avLst/>
          </a:prstGeom>
        </p:spPr>
        <p:txBody>
          <a:bodyPr wrap="square">
            <a:spAutoFit/>
          </a:bodyPr>
          <a:lstStyle/>
          <a:p>
            <a:pPr algn="ctr"/>
            <a:r>
              <a:rPr lang="en-US" sz="2800" dirty="0">
                <a:solidFill>
                  <a:srgbClr val="28265B"/>
                </a:solidFill>
                <a:latin typeface="Poppins" panose="00000500000000000000" pitchFamily="2" charset="0"/>
                <a:cs typeface="Poppins" panose="00000500000000000000" pitchFamily="2" charset="0"/>
              </a:rPr>
              <a:t>How could you maximise the contributions made to your team from each of the different colour preferences? </a:t>
            </a:r>
          </a:p>
        </p:txBody>
      </p:sp>
      <p:pic>
        <p:nvPicPr>
          <p:cNvPr id="6" name="Picture 5" descr="Picture 5">
            <a:extLst>
              <a:ext uri="{FF2B5EF4-FFF2-40B4-BE49-F238E27FC236}">
                <a16:creationId xmlns:a16="http://schemas.microsoft.com/office/drawing/2014/main" id="{EB0CB502-14AF-0147-A140-077B14AF5D29}"/>
              </a:ext>
            </a:extLst>
          </p:cNvPr>
          <p:cNvPicPr>
            <a:picLocks noChangeAspect="1"/>
          </p:cNvPicPr>
          <p:nvPr/>
        </p:nvPicPr>
        <p:blipFill>
          <a:blip r:embed="rId3"/>
          <a:srcRect l="994" t="999" r="952" b="999"/>
          <a:stretch>
            <a:fillRect/>
          </a:stretch>
        </p:blipFill>
        <p:spPr>
          <a:xfrm>
            <a:off x="4177112" y="2518416"/>
            <a:ext cx="3489780" cy="3487903"/>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pic>
        <p:nvPicPr>
          <p:cNvPr id="2" name="Picture 1" descr="Graphical user interface, text, application, email&#10;&#10;Description automatically generated">
            <a:extLst>
              <a:ext uri="{FF2B5EF4-FFF2-40B4-BE49-F238E27FC236}">
                <a16:creationId xmlns:a16="http://schemas.microsoft.com/office/drawing/2014/main" id="{DE41C2C9-2595-1DAA-65A3-DFBBF9898FA5}"/>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A0957F0B-8844-1E7B-FBA0-7738BC9D98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897726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Picture 5">
            <a:extLst>
              <a:ext uri="{FF2B5EF4-FFF2-40B4-BE49-F238E27FC236}">
                <a16:creationId xmlns:a16="http://schemas.microsoft.com/office/drawing/2014/main" id="{F1DDEC04-401E-B045-AB7B-AC11F4CDABBE}"/>
              </a:ext>
            </a:extLst>
          </p:cNvPr>
          <p:cNvPicPr>
            <a:picLocks noChangeAspect="1"/>
          </p:cNvPicPr>
          <p:nvPr/>
        </p:nvPicPr>
        <p:blipFill>
          <a:blip r:embed="rId3"/>
          <a:srcRect l="994" t="999" r="952" b="999"/>
          <a:stretch>
            <a:fillRect/>
          </a:stretch>
        </p:blipFill>
        <p:spPr>
          <a:xfrm>
            <a:off x="3870797" y="1602136"/>
            <a:ext cx="4174892" cy="4172647"/>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4" name="Title 1">
            <a:extLst>
              <a:ext uri="{FF2B5EF4-FFF2-40B4-BE49-F238E27FC236}">
                <a16:creationId xmlns:a16="http://schemas.microsoft.com/office/drawing/2014/main" id="{EB3311F6-DE34-F24C-A881-1D68E1A0C5BB}"/>
              </a:ext>
            </a:extLst>
          </p:cNvPr>
          <p:cNvSpPr txBox="1">
            <a:spLocks/>
          </p:cNvSpPr>
          <p:nvPr/>
        </p:nvSpPr>
        <p:spPr>
          <a:xfrm>
            <a:off x="2215793" y="571074"/>
            <a:ext cx="7760411" cy="5638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28265B"/>
                </a:solidFill>
                <a:latin typeface="Poppins" panose="00000500000000000000" pitchFamily="2" charset="0"/>
                <a:cs typeface="Poppins" panose="00000500000000000000" pitchFamily="2" charset="0"/>
              </a:rPr>
              <a:t>C-me and </a:t>
            </a:r>
            <a:r>
              <a:rPr lang="en-US" sz="3200" b="1" dirty="0" err="1">
                <a:solidFill>
                  <a:srgbClr val="28265B"/>
                </a:solidFill>
                <a:latin typeface="Poppins" panose="00000500000000000000" pitchFamily="2" charset="0"/>
                <a:cs typeface="Poppins" panose="00000500000000000000" pitchFamily="2" charset="0"/>
              </a:rPr>
              <a:t>Maximising</a:t>
            </a:r>
            <a:r>
              <a:rPr lang="en-US" sz="3200" b="1" dirty="0">
                <a:solidFill>
                  <a:srgbClr val="28265B"/>
                </a:solidFill>
                <a:latin typeface="Poppins" panose="00000500000000000000" pitchFamily="2" charset="0"/>
                <a:cs typeface="Poppins" panose="00000500000000000000" pitchFamily="2" charset="0"/>
              </a:rPr>
              <a:t> Engagement</a:t>
            </a:r>
          </a:p>
        </p:txBody>
      </p:sp>
      <p:sp>
        <p:nvSpPr>
          <p:cNvPr id="19" name="Text Box 75">
            <a:extLst>
              <a:ext uri="{FF2B5EF4-FFF2-40B4-BE49-F238E27FC236}">
                <a16:creationId xmlns:a16="http://schemas.microsoft.com/office/drawing/2014/main" id="{A66D3A8A-C1B4-1044-8A20-E9DB694E8F2F}"/>
              </a:ext>
            </a:extLst>
          </p:cNvPr>
          <p:cNvSpPr txBox="1">
            <a:spLocks noChangeArrowheads="1"/>
          </p:cNvSpPr>
          <p:nvPr/>
        </p:nvSpPr>
        <p:spPr bwMode="auto">
          <a:xfrm>
            <a:off x="1053318" y="1714531"/>
            <a:ext cx="4025159" cy="1431005"/>
          </a:xfrm>
          <a:prstGeom prst="roundRect">
            <a:avLst/>
          </a:prstGeom>
          <a:solidFill>
            <a:srgbClr val="FFFFFF">
              <a:alpha val="70195"/>
            </a:srgbClr>
          </a:solidFill>
          <a:ln w="38100">
            <a:solidFill>
              <a:srgbClr val="00A4ED"/>
            </a:solidFill>
            <a:miter lim="800000"/>
            <a:headEnd/>
            <a:tailEnd/>
          </a:ln>
        </p:spPr>
        <p:txBody>
          <a:bodyPr rot="0" vert="horz" wrap="square" lIns="91440" tIns="72000" rIns="72000" bIns="45720" anchor="t" anchorCtr="0" upright="1">
            <a:noAutofit/>
          </a:bodyPr>
          <a:lstStyle/>
          <a:p>
            <a:r>
              <a:rPr lang="en-US" sz="1700" dirty="0">
                <a:solidFill>
                  <a:srgbClr val="28265B"/>
                </a:solidFill>
                <a:latin typeface="Poppins" panose="00000500000000000000" pitchFamily="2" charset="0"/>
                <a:cs typeface="Poppins" panose="00000500000000000000" pitchFamily="2" charset="0"/>
              </a:rPr>
              <a:t>Communicate key info in advance</a:t>
            </a:r>
          </a:p>
          <a:p>
            <a:r>
              <a:rPr lang="en-US" sz="1700" dirty="0">
                <a:solidFill>
                  <a:srgbClr val="28265B"/>
                </a:solidFill>
                <a:latin typeface="Poppins" panose="00000500000000000000" pitchFamily="2" charset="0"/>
                <a:cs typeface="Poppins" panose="00000500000000000000" pitchFamily="2" charset="0"/>
              </a:rPr>
              <a:t>Make the logical case for change</a:t>
            </a:r>
          </a:p>
          <a:p>
            <a:r>
              <a:rPr lang="en-US" sz="1700" dirty="0">
                <a:solidFill>
                  <a:srgbClr val="28265B"/>
                </a:solidFill>
                <a:latin typeface="Poppins" panose="00000500000000000000" pitchFamily="2" charset="0"/>
                <a:cs typeface="Poppins" panose="00000500000000000000" pitchFamily="2" charset="0"/>
              </a:rPr>
              <a:t>Ask for help identifying risks and optimizing likelihood for success</a:t>
            </a:r>
          </a:p>
          <a:p>
            <a:pPr marL="285750" indent="-285750">
              <a:buFont typeface="Arial" panose="020B0604020202020204" pitchFamily="34" charset="0"/>
              <a:buChar char="•"/>
            </a:pPr>
            <a:endParaRPr lang="en-US" sz="1400" dirty="0">
              <a:solidFill>
                <a:srgbClr val="28265B"/>
              </a:solidFill>
              <a:latin typeface="Poppins" panose="00000500000000000000" pitchFamily="2" charset="0"/>
              <a:cs typeface="Poppins" panose="00000500000000000000" pitchFamily="2" charset="0"/>
            </a:endParaRPr>
          </a:p>
        </p:txBody>
      </p:sp>
      <p:sp>
        <p:nvSpPr>
          <p:cNvPr id="21" name="Text Box 71">
            <a:extLst>
              <a:ext uri="{FF2B5EF4-FFF2-40B4-BE49-F238E27FC236}">
                <a16:creationId xmlns:a16="http://schemas.microsoft.com/office/drawing/2014/main" id="{33B93EBC-462B-D046-92AA-12F30246F77E}"/>
              </a:ext>
            </a:extLst>
          </p:cNvPr>
          <p:cNvSpPr txBox="1">
            <a:spLocks noChangeArrowheads="1"/>
          </p:cNvSpPr>
          <p:nvPr/>
        </p:nvSpPr>
        <p:spPr bwMode="auto">
          <a:xfrm>
            <a:off x="7113524" y="1714530"/>
            <a:ext cx="3809830" cy="1431005"/>
          </a:xfrm>
          <a:prstGeom prst="roundRect">
            <a:avLst/>
          </a:prstGeom>
          <a:solidFill>
            <a:srgbClr val="FFFFFF">
              <a:alpha val="70195"/>
            </a:srgbClr>
          </a:solidFill>
          <a:ln w="38100">
            <a:solidFill>
              <a:srgbClr val="D9251A"/>
            </a:solidFill>
            <a:miter lim="800000"/>
            <a:headEnd/>
            <a:tailEnd/>
          </a:ln>
        </p:spPr>
        <p:txBody>
          <a:bodyPr rot="0" vert="horz" wrap="square" lIns="91440" tIns="251999" rIns="72000" bIns="288000" anchor="ctr" anchorCtr="0" upright="1">
            <a:noAutofit/>
          </a:bodyPr>
          <a:lstStyle/>
          <a:p>
            <a:r>
              <a:rPr lang="en-GB" sz="1700" dirty="0">
                <a:solidFill>
                  <a:srgbClr val="28265B"/>
                </a:solidFill>
                <a:latin typeface="Poppins" panose="00000500000000000000" pitchFamily="2" charset="0"/>
                <a:ea typeface="ＭＳ 明朝"/>
                <a:cs typeface="Poppins" panose="00000500000000000000" pitchFamily="2" charset="0"/>
              </a:rPr>
              <a:t>Communicate early</a:t>
            </a:r>
          </a:p>
          <a:p>
            <a:r>
              <a:rPr lang="en-GB" sz="1700" dirty="0">
                <a:solidFill>
                  <a:srgbClr val="28265B"/>
                </a:solidFill>
                <a:latin typeface="Poppins" panose="00000500000000000000" pitchFamily="2" charset="0"/>
                <a:ea typeface="ＭＳ 明朝"/>
                <a:cs typeface="Poppins" panose="00000500000000000000" pitchFamily="2" charset="0"/>
              </a:rPr>
              <a:t>Clarify need and show benefit</a:t>
            </a:r>
          </a:p>
          <a:p>
            <a:r>
              <a:rPr lang="en-GB" sz="1700" dirty="0">
                <a:solidFill>
                  <a:srgbClr val="28265B"/>
                </a:solidFill>
                <a:latin typeface="Poppins" panose="00000500000000000000" pitchFamily="2" charset="0"/>
                <a:ea typeface="ＭＳ 明朝"/>
                <a:cs typeface="Poppins" panose="00000500000000000000" pitchFamily="2" charset="0"/>
              </a:rPr>
              <a:t>Invite to lead</a:t>
            </a:r>
          </a:p>
        </p:txBody>
      </p:sp>
      <p:sp>
        <p:nvSpPr>
          <p:cNvPr id="32" name="Text Box 77">
            <a:extLst>
              <a:ext uri="{FF2B5EF4-FFF2-40B4-BE49-F238E27FC236}">
                <a16:creationId xmlns:a16="http://schemas.microsoft.com/office/drawing/2014/main" id="{6CB9CDC4-6A2E-EB43-9BB1-FC8689229B88}"/>
              </a:ext>
            </a:extLst>
          </p:cNvPr>
          <p:cNvSpPr txBox="1">
            <a:spLocks noChangeArrowheads="1"/>
          </p:cNvSpPr>
          <p:nvPr/>
        </p:nvSpPr>
        <p:spPr bwMode="auto">
          <a:xfrm>
            <a:off x="1053317" y="4343780"/>
            <a:ext cx="4025159" cy="1335286"/>
          </a:xfrm>
          <a:prstGeom prst="roundRect">
            <a:avLst/>
          </a:prstGeom>
          <a:solidFill>
            <a:srgbClr val="FFFFFF">
              <a:alpha val="70195"/>
            </a:srgbClr>
          </a:solidFill>
          <a:ln w="38100">
            <a:solidFill>
              <a:srgbClr val="73C619"/>
            </a:solidFill>
            <a:miter lim="800000"/>
            <a:headEnd/>
            <a:tailEnd/>
          </a:ln>
        </p:spPr>
        <p:txBody>
          <a:bodyPr rot="0" vert="horz" wrap="square" lIns="91440" tIns="216000" rIns="91440" bIns="45720" anchor="t" anchorCtr="0" upright="1">
            <a:noAutofit/>
          </a:bodyPr>
          <a:lstStyle/>
          <a:p>
            <a:r>
              <a:rPr lang="en-GB" sz="1700" dirty="0">
                <a:solidFill>
                  <a:srgbClr val="28265B"/>
                </a:solidFill>
                <a:latin typeface="Poppins" panose="00000500000000000000" pitchFamily="2" charset="0"/>
                <a:ea typeface="ＭＳ 明朝"/>
                <a:cs typeface="Poppins" panose="00000500000000000000" pitchFamily="2" charset="0"/>
              </a:rPr>
              <a:t>Communicate in small groups</a:t>
            </a:r>
          </a:p>
          <a:p>
            <a:r>
              <a:rPr lang="en-GB" sz="1700" dirty="0">
                <a:solidFill>
                  <a:srgbClr val="28265B"/>
                </a:solidFill>
                <a:latin typeface="Poppins" panose="00000500000000000000" pitchFamily="2" charset="0"/>
                <a:ea typeface="ＭＳ 明朝"/>
                <a:cs typeface="Poppins" panose="00000500000000000000" pitchFamily="2" charset="0"/>
              </a:rPr>
              <a:t>Invite feedback</a:t>
            </a:r>
          </a:p>
          <a:p>
            <a:r>
              <a:rPr lang="en-GB" sz="1700" dirty="0">
                <a:solidFill>
                  <a:srgbClr val="28265B"/>
                </a:solidFill>
                <a:latin typeface="Poppins" panose="00000500000000000000" pitchFamily="2" charset="0"/>
                <a:ea typeface="ＭＳ 明朝"/>
                <a:cs typeface="Poppins" panose="00000500000000000000" pitchFamily="2" charset="0"/>
              </a:rPr>
              <a:t>Invite necessary support	</a:t>
            </a:r>
          </a:p>
        </p:txBody>
      </p:sp>
      <p:sp>
        <p:nvSpPr>
          <p:cNvPr id="38" name="Text Box 78">
            <a:extLst>
              <a:ext uri="{FF2B5EF4-FFF2-40B4-BE49-F238E27FC236}">
                <a16:creationId xmlns:a16="http://schemas.microsoft.com/office/drawing/2014/main" id="{F7908615-7450-E945-9AA9-2EC37A7D04A7}"/>
              </a:ext>
            </a:extLst>
          </p:cNvPr>
          <p:cNvSpPr txBox="1">
            <a:spLocks noChangeArrowheads="1"/>
          </p:cNvSpPr>
          <p:nvPr/>
        </p:nvSpPr>
        <p:spPr bwMode="auto">
          <a:xfrm>
            <a:off x="7113524" y="4343779"/>
            <a:ext cx="3809830" cy="1335286"/>
          </a:xfrm>
          <a:prstGeom prst="roundRect">
            <a:avLst/>
          </a:prstGeom>
          <a:solidFill>
            <a:srgbClr val="FFFFFF">
              <a:alpha val="70195"/>
            </a:srgbClr>
          </a:solidFill>
          <a:ln w="38100">
            <a:solidFill>
              <a:srgbClr val="E8BA00"/>
            </a:solidFill>
            <a:miter lim="800000"/>
            <a:headEnd/>
            <a:tailEnd/>
          </a:ln>
        </p:spPr>
        <p:txBody>
          <a:bodyPr rot="0" vert="horz" wrap="square" lIns="91440" tIns="72000" rIns="91440" bIns="45720" anchor="t" anchorCtr="0" upright="1">
            <a:noAutofit/>
          </a:bodyPr>
          <a:lstStyle/>
          <a:p>
            <a:r>
              <a:rPr lang="en-GB" sz="1700" dirty="0">
                <a:solidFill>
                  <a:srgbClr val="28265B"/>
                </a:solidFill>
                <a:latin typeface="Poppins" panose="00000500000000000000" pitchFamily="2" charset="0"/>
                <a:ea typeface="ＭＳ 明朝"/>
                <a:cs typeface="Poppins" panose="00000500000000000000" pitchFamily="2" charset="0"/>
              </a:rPr>
              <a:t>Sell the vision and communicate with energy</a:t>
            </a:r>
          </a:p>
          <a:p>
            <a:r>
              <a:rPr lang="en-GB" sz="1700" dirty="0">
                <a:solidFill>
                  <a:srgbClr val="28265B"/>
                </a:solidFill>
                <a:latin typeface="Poppins" panose="00000500000000000000" pitchFamily="2" charset="0"/>
                <a:ea typeface="ＭＳ 明朝"/>
                <a:cs typeface="Poppins" panose="00000500000000000000" pitchFamily="2" charset="0"/>
              </a:rPr>
              <a:t>Invite ideas</a:t>
            </a:r>
          </a:p>
          <a:p>
            <a:r>
              <a:rPr lang="en-GB" sz="1700" dirty="0">
                <a:solidFill>
                  <a:srgbClr val="28265B"/>
                </a:solidFill>
                <a:latin typeface="Poppins" panose="00000500000000000000" pitchFamily="2" charset="0"/>
                <a:ea typeface="ＭＳ 明朝"/>
                <a:cs typeface="Poppins" panose="00000500000000000000" pitchFamily="2" charset="0"/>
              </a:rPr>
              <a:t>Focus on the positives</a:t>
            </a:r>
          </a:p>
          <a:p>
            <a:pPr marL="342900" indent="-342900">
              <a:buFont typeface="Arial" panose="020B0604020202020204" pitchFamily="34" charset="0"/>
              <a:buChar char="•"/>
            </a:pPr>
            <a:endParaRPr lang="en-GB" sz="1400" dirty="0">
              <a:solidFill>
                <a:srgbClr val="28265B"/>
              </a:solidFill>
              <a:latin typeface="Poppins" panose="00000500000000000000" pitchFamily="2" charset="0"/>
              <a:ea typeface="ＭＳ 明朝"/>
              <a:cs typeface="Poppins" panose="00000500000000000000" pitchFamily="2" charset="0"/>
            </a:endParaRPr>
          </a:p>
          <a:p>
            <a:pPr marL="342900" indent="-342900">
              <a:buFont typeface="Arial" panose="020B0604020202020204" pitchFamily="34" charset="0"/>
              <a:buChar char="•"/>
            </a:pPr>
            <a:endParaRPr lang="en-GB" sz="1400" dirty="0">
              <a:solidFill>
                <a:srgbClr val="28265B"/>
              </a:solidFill>
              <a:latin typeface="Poppins" panose="00000500000000000000" pitchFamily="2" charset="0"/>
              <a:ea typeface="ＭＳ 明朝"/>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B6EA6F87-B014-ED32-F02C-DB0C5DD5EEAD}"/>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05516ED0-6976-EA91-31FF-A0C9CFAF97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156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3FFED-6210-7543-9B9C-63892E9D1470}"/>
              </a:ext>
            </a:extLst>
          </p:cNvPr>
          <p:cNvSpPr txBox="1"/>
          <p:nvPr/>
        </p:nvSpPr>
        <p:spPr>
          <a:xfrm>
            <a:off x="1746582" y="718481"/>
            <a:ext cx="8698831" cy="584775"/>
          </a:xfrm>
          <a:prstGeom prst="rect">
            <a:avLst/>
          </a:prstGeom>
          <a:noFill/>
        </p:spPr>
        <p:txBody>
          <a:bodyPr wrap="square" rtlCol="0">
            <a:spAutoFit/>
          </a:bodyPr>
          <a:lstStyle/>
          <a:p>
            <a:pPr algn="ctr"/>
            <a:r>
              <a:rPr lang="en-US" sz="3200" b="1" dirty="0">
                <a:solidFill>
                  <a:srgbClr val="28265B"/>
                </a:solidFill>
                <a:latin typeface="Poppins" panose="00000500000000000000" pitchFamily="2" charset="0"/>
                <a:cs typeface="Poppins" panose="00000500000000000000" pitchFamily="2" charset="0"/>
              </a:rPr>
              <a:t>Session Delivery</a:t>
            </a:r>
          </a:p>
        </p:txBody>
      </p:sp>
      <p:sp>
        <p:nvSpPr>
          <p:cNvPr id="5" name="TextBox 10">
            <a:extLst>
              <a:ext uri="{FF2B5EF4-FFF2-40B4-BE49-F238E27FC236}">
                <a16:creationId xmlns:a16="http://schemas.microsoft.com/office/drawing/2014/main" id="{540C2F52-C418-8542-85C4-838CC7624AE0}"/>
              </a:ext>
            </a:extLst>
          </p:cNvPr>
          <p:cNvSpPr txBox="1"/>
          <p:nvPr/>
        </p:nvSpPr>
        <p:spPr>
          <a:xfrm>
            <a:off x="336602" y="2316450"/>
            <a:ext cx="11518793" cy="1911581"/>
          </a:xfrm>
          <a:prstGeom prst="rect">
            <a:avLst/>
          </a:prstGeom>
          <a:ln w="12700">
            <a:miter lim="400000"/>
          </a:ln>
          <a:extLst>
            <a:ext uri="{C572A759-6A51-4108-AA02-DFA0A04FC94B}">
              <ma14:wrappingTextBoxFlag xmlns:ma14="http://schemas.microsoft.com/office/mac/drawingml/2011/main" xmlns="" val="1"/>
            </a:ext>
          </a:extLst>
        </p:spPr>
        <p:txBody>
          <a:bodyPr wrap="square" lIns="32147" tIns="32147" rIns="32147" bIns="32147"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marL="342900" indent="-342900">
              <a:buFont typeface="Arial" panose="020B0604020202020204" pitchFamily="34" charset="0"/>
              <a:buChar char="•"/>
            </a:pPr>
            <a:r>
              <a:rPr lang="en-GB" sz="2400" b="0" dirty="0">
                <a:solidFill>
                  <a:srgbClr val="28265B"/>
                </a:solidFill>
                <a:latin typeface="Poppins" panose="00000500000000000000" pitchFamily="2" charset="0"/>
                <a:cs typeface="Poppins" panose="00000500000000000000" pitchFamily="2" charset="0"/>
              </a:rPr>
              <a:t>We encourage you to </a:t>
            </a:r>
            <a:r>
              <a:rPr lang="en-GB" sz="2400" dirty="0">
                <a:solidFill>
                  <a:srgbClr val="28265B"/>
                </a:solidFill>
                <a:latin typeface="Poppins" panose="00000500000000000000" pitchFamily="2" charset="0"/>
                <a:cs typeface="Poppins" panose="00000500000000000000" pitchFamily="2" charset="0"/>
              </a:rPr>
              <a:t>run through </a:t>
            </a:r>
            <a:r>
              <a:rPr lang="en-GB" sz="2400" b="0" dirty="0">
                <a:solidFill>
                  <a:srgbClr val="28265B"/>
                </a:solidFill>
                <a:latin typeface="Poppins" panose="00000500000000000000" pitchFamily="2" charset="0"/>
                <a:cs typeface="Poppins" panose="00000500000000000000" pitchFamily="2" charset="0"/>
              </a:rPr>
              <a:t>all the slides ahead of delivering them in slideshow mode. Some slides are </a:t>
            </a:r>
            <a:r>
              <a:rPr lang="en-GB" sz="2400" dirty="0">
                <a:solidFill>
                  <a:srgbClr val="28265B"/>
                </a:solidFill>
                <a:latin typeface="Poppins" panose="00000500000000000000" pitchFamily="2" charset="0"/>
                <a:cs typeface="Poppins" panose="00000500000000000000" pitchFamily="2" charset="0"/>
              </a:rPr>
              <a:t>static</a:t>
            </a:r>
            <a:r>
              <a:rPr lang="en-GB" sz="2400" b="0" dirty="0">
                <a:solidFill>
                  <a:srgbClr val="28265B"/>
                </a:solidFill>
                <a:latin typeface="Poppins" panose="00000500000000000000" pitchFamily="2" charset="0"/>
                <a:cs typeface="Poppins" panose="00000500000000000000" pitchFamily="2" charset="0"/>
              </a:rPr>
              <a:t> and others include </a:t>
            </a:r>
            <a:r>
              <a:rPr lang="en-GB" sz="2400" dirty="0">
                <a:solidFill>
                  <a:srgbClr val="28265B"/>
                </a:solidFill>
                <a:latin typeface="Poppins" panose="00000500000000000000" pitchFamily="2" charset="0"/>
                <a:cs typeface="Poppins" panose="00000500000000000000" pitchFamily="2" charset="0"/>
              </a:rPr>
              <a:t>animations</a:t>
            </a:r>
            <a:r>
              <a:rPr lang="en-GB" sz="2400" b="0" dirty="0">
                <a:solidFill>
                  <a:srgbClr val="28265B"/>
                </a:solidFill>
                <a:latin typeface="Poppins" panose="00000500000000000000" pitchFamily="2" charset="0"/>
                <a:cs typeface="Poppins" panose="00000500000000000000" pitchFamily="2" charset="0"/>
              </a:rPr>
              <a:t>. Please check that these animations work.</a:t>
            </a:r>
          </a:p>
          <a:p>
            <a:endParaRPr lang="en-GB" sz="2400" b="0" dirty="0">
              <a:solidFill>
                <a:srgbClr val="28265B"/>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400" b="0" dirty="0">
                <a:solidFill>
                  <a:srgbClr val="28265B"/>
                </a:solidFill>
                <a:latin typeface="Poppins" panose="00000500000000000000" pitchFamily="2" charset="0"/>
                <a:cs typeface="Poppins" panose="00000500000000000000" pitchFamily="2" charset="0"/>
              </a:rPr>
              <a:t>Brief </a:t>
            </a:r>
            <a:r>
              <a:rPr lang="en-GB" sz="2400" dirty="0">
                <a:solidFill>
                  <a:srgbClr val="28265B"/>
                </a:solidFill>
                <a:latin typeface="Poppins" panose="00000500000000000000" pitchFamily="2" charset="0"/>
                <a:cs typeface="Poppins" panose="00000500000000000000" pitchFamily="2" charset="0"/>
              </a:rPr>
              <a:t>notes</a:t>
            </a:r>
            <a:r>
              <a:rPr lang="en-GB" sz="2400" b="0" dirty="0">
                <a:solidFill>
                  <a:srgbClr val="28265B"/>
                </a:solidFill>
                <a:latin typeface="Poppins" panose="00000500000000000000" pitchFamily="2" charset="0"/>
                <a:cs typeface="Poppins" panose="00000500000000000000" pitchFamily="2" charset="0"/>
              </a:rPr>
              <a:t> are provided below each slide to give delivery guidance.</a:t>
            </a:r>
            <a:endParaRPr lang="en-GB" dirty="0">
              <a:solidFill>
                <a:srgbClr val="28265B"/>
              </a:solidFill>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933B3D97-8044-1346-995A-88CE8E945D4B}"/>
              </a:ext>
            </a:extLst>
          </p:cNvPr>
          <p:cNvSpPr txBox="1"/>
          <p:nvPr/>
        </p:nvSpPr>
        <p:spPr>
          <a:xfrm>
            <a:off x="7647709" y="6830291"/>
            <a:ext cx="184731" cy="369332"/>
          </a:xfrm>
          <a:prstGeom prst="rect">
            <a:avLst/>
          </a:prstGeom>
          <a:noFill/>
        </p:spPr>
        <p:txBody>
          <a:bodyPr wrap="none" rtlCol="0">
            <a:spAutoFit/>
          </a:bodyPr>
          <a:lstStyle/>
          <a:p>
            <a:endParaRPr lang="en-US">
              <a:solidFill>
                <a:srgbClr val="28265B"/>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557649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Picture 5">
            <a:extLst>
              <a:ext uri="{FF2B5EF4-FFF2-40B4-BE49-F238E27FC236}">
                <a16:creationId xmlns:a16="http://schemas.microsoft.com/office/drawing/2014/main" id="{F1DDEC04-401E-B045-AB7B-AC11F4CDABBE}"/>
              </a:ext>
            </a:extLst>
          </p:cNvPr>
          <p:cNvPicPr>
            <a:picLocks noChangeAspect="1"/>
          </p:cNvPicPr>
          <p:nvPr/>
        </p:nvPicPr>
        <p:blipFill>
          <a:blip r:embed="rId3"/>
          <a:srcRect l="994" t="999" r="952" b="999"/>
          <a:stretch>
            <a:fillRect/>
          </a:stretch>
        </p:blipFill>
        <p:spPr>
          <a:xfrm>
            <a:off x="3870797" y="1602136"/>
            <a:ext cx="4174892" cy="4172647"/>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4" name="Title 1">
            <a:extLst>
              <a:ext uri="{FF2B5EF4-FFF2-40B4-BE49-F238E27FC236}">
                <a16:creationId xmlns:a16="http://schemas.microsoft.com/office/drawing/2014/main" id="{EB3311F6-DE34-F24C-A881-1D68E1A0C5BB}"/>
              </a:ext>
            </a:extLst>
          </p:cNvPr>
          <p:cNvSpPr txBox="1">
            <a:spLocks/>
          </p:cNvSpPr>
          <p:nvPr/>
        </p:nvSpPr>
        <p:spPr>
          <a:xfrm>
            <a:off x="2051201" y="642768"/>
            <a:ext cx="8089595" cy="5638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28265B"/>
                </a:solidFill>
                <a:latin typeface="Poppins" panose="00000500000000000000" pitchFamily="2" charset="0"/>
                <a:cs typeface="Poppins" panose="00000500000000000000" pitchFamily="2" charset="0"/>
              </a:rPr>
              <a:t>C-me and Decreasing Engagement</a:t>
            </a:r>
          </a:p>
        </p:txBody>
      </p:sp>
      <p:sp>
        <p:nvSpPr>
          <p:cNvPr id="19" name="Text Box 75">
            <a:extLst>
              <a:ext uri="{FF2B5EF4-FFF2-40B4-BE49-F238E27FC236}">
                <a16:creationId xmlns:a16="http://schemas.microsoft.com/office/drawing/2014/main" id="{A66D3A8A-C1B4-1044-8A20-E9DB694E8F2F}"/>
              </a:ext>
            </a:extLst>
          </p:cNvPr>
          <p:cNvSpPr txBox="1">
            <a:spLocks noChangeArrowheads="1"/>
          </p:cNvSpPr>
          <p:nvPr/>
        </p:nvSpPr>
        <p:spPr bwMode="auto">
          <a:xfrm>
            <a:off x="873902" y="1578793"/>
            <a:ext cx="3946840" cy="1517693"/>
          </a:xfrm>
          <a:prstGeom prst="roundRect">
            <a:avLst/>
          </a:prstGeom>
          <a:solidFill>
            <a:srgbClr val="FFFFFF">
              <a:alpha val="70195"/>
            </a:srgbClr>
          </a:solidFill>
          <a:ln w="38100">
            <a:solidFill>
              <a:srgbClr val="00A4ED"/>
            </a:solidFill>
            <a:miter lim="800000"/>
            <a:headEnd/>
            <a:tailEnd/>
          </a:ln>
        </p:spPr>
        <p:txBody>
          <a:bodyPr rot="0" vert="horz" wrap="square" lIns="91440" tIns="36000" rIns="72000" bIns="45720" anchor="ctr" anchorCtr="0" upright="1">
            <a:noAutofit/>
          </a:bodyPr>
          <a:lstStyle/>
          <a:p>
            <a:r>
              <a:rPr lang="en-US" sz="1700" dirty="0">
                <a:solidFill>
                  <a:srgbClr val="28265B"/>
                </a:solidFill>
                <a:latin typeface="Poppins" panose="00000500000000000000" pitchFamily="2" charset="0"/>
                <a:cs typeface="Poppins" panose="00000500000000000000" pitchFamily="2" charset="0"/>
              </a:rPr>
              <a:t>Gloss over details</a:t>
            </a:r>
          </a:p>
          <a:p>
            <a:r>
              <a:rPr lang="en-US" sz="1700" dirty="0">
                <a:solidFill>
                  <a:srgbClr val="28265B"/>
                </a:solidFill>
                <a:latin typeface="Poppins" panose="00000500000000000000" pitchFamily="2" charset="0"/>
                <a:cs typeface="Poppins" panose="00000500000000000000" pitchFamily="2" charset="0"/>
              </a:rPr>
              <a:t>Display too much emotion</a:t>
            </a:r>
          </a:p>
          <a:p>
            <a:r>
              <a:rPr lang="en-US" sz="1700" dirty="0">
                <a:solidFill>
                  <a:srgbClr val="28265B"/>
                </a:solidFill>
                <a:latin typeface="Poppins" panose="00000500000000000000" pitchFamily="2" charset="0"/>
                <a:cs typeface="Poppins" panose="00000500000000000000" pitchFamily="2" charset="0"/>
              </a:rPr>
              <a:t>Imagine that the vision sells itself</a:t>
            </a:r>
          </a:p>
        </p:txBody>
      </p:sp>
      <p:sp>
        <p:nvSpPr>
          <p:cNvPr id="21" name="Text Box 71">
            <a:extLst>
              <a:ext uri="{FF2B5EF4-FFF2-40B4-BE49-F238E27FC236}">
                <a16:creationId xmlns:a16="http://schemas.microsoft.com/office/drawing/2014/main" id="{33B93EBC-462B-D046-92AA-12F30246F77E}"/>
              </a:ext>
            </a:extLst>
          </p:cNvPr>
          <p:cNvSpPr txBox="1">
            <a:spLocks noChangeArrowheads="1"/>
          </p:cNvSpPr>
          <p:nvPr/>
        </p:nvSpPr>
        <p:spPr bwMode="auto">
          <a:xfrm>
            <a:off x="7095744" y="1602136"/>
            <a:ext cx="3946840" cy="1512747"/>
          </a:xfrm>
          <a:prstGeom prst="roundRect">
            <a:avLst/>
          </a:prstGeom>
          <a:solidFill>
            <a:srgbClr val="FFFFFF">
              <a:alpha val="70195"/>
            </a:srgbClr>
          </a:solidFill>
          <a:ln w="38100">
            <a:solidFill>
              <a:srgbClr val="D9251A"/>
            </a:solidFill>
            <a:miter lim="800000"/>
            <a:headEnd/>
            <a:tailEnd/>
          </a:ln>
        </p:spPr>
        <p:txBody>
          <a:bodyPr rot="0" vert="horz" wrap="square" lIns="91440" tIns="251999" rIns="72000" bIns="288000" anchor="ctr" anchorCtr="0" upright="1">
            <a:noAutofit/>
          </a:bodyPr>
          <a:lstStyle/>
          <a:p>
            <a:r>
              <a:rPr lang="en-GB" sz="1700" dirty="0">
                <a:solidFill>
                  <a:srgbClr val="28265B"/>
                </a:solidFill>
                <a:latin typeface="Poppins" panose="00000500000000000000" pitchFamily="2" charset="0"/>
                <a:ea typeface="ＭＳ 明朝"/>
                <a:cs typeface="Poppins" panose="00000500000000000000" pitchFamily="2" charset="0"/>
              </a:rPr>
              <a:t>Silence disagreement</a:t>
            </a:r>
          </a:p>
          <a:p>
            <a:r>
              <a:rPr lang="en-GB" sz="1700" dirty="0">
                <a:solidFill>
                  <a:srgbClr val="28265B"/>
                </a:solidFill>
                <a:latin typeface="Poppins" panose="00000500000000000000" pitchFamily="2" charset="0"/>
                <a:ea typeface="ＭＳ 明朝"/>
                <a:cs typeface="Poppins" panose="00000500000000000000" pitchFamily="2" charset="0"/>
              </a:rPr>
              <a:t>Tell them last</a:t>
            </a:r>
          </a:p>
          <a:p>
            <a:r>
              <a:rPr lang="en-GB" sz="1700" dirty="0">
                <a:solidFill>
                  <a:srgbClr val="28265B"/>
                </a:solidFill>
                <a:latin typeface="Poppins" panose="00000500000000000000" pitchFamily="2" charset="0"/>
                <a:ea typeface="ＭＳ 明朝"/>
                <a:cs typeface="Poppins" panose="00000500000000000000" pitchFamily="2" charset="0"/>
              </a:rPr>
              <a:t>Surprise them</a:t>
            </a:r>
          </a:p>
        </p:txBody>
      </p:sp>
      <p:sp>
        <p:nvSpPr>
          <p:cNvPr id="32" name="Text Box 77">
            <a:extLst>
              <a:ext uri="{FF2B5EF4-FFF2-40B4-BE49-F238E27FC236}">
                <a16:creationId xmlns:a16="http://schemas.microsoft.com/office/drawing/2014/main" id="{6CB9CDC4-6A2E-EB43-9BB1-FC8689229B88}"/>
              </a:ext>
            </a:extLst>
          </p:cNvPr>
          <p:cNvSpPr txBox="1">
            <a:spLocks noChangeArrowheads="1"/>
          </p:cNvSpPr>
          <p:nvPr/>
        </p:nvSpPr>
        <p:spPr bwMode="auto">
          <a:xfrm>
            <a:off x="873902" y="4303776"/>
            <a:ext cx="3946840" cy="1494350"/>
          </a:xfrm>
          <a:prstGeom prst="roundRect">
            <a:avLst/>
          </a:prstGeom>
          <a:solidFill>
            <a:srgbClr val="FFFFFF">
              <a:alpha val="70195"/>
            </a:srgbClr>
          </a:solidFill>
          <a:ln w="38100">
            <a:solidFill>
              <a:srgbClr val="73C619"/>
            </a:solidFill>
            <a:miter lim="800000"/>
            <a:headEnd/>
            <a:tailEnd/>
          </a:ln>
        </p:spPr>
        <p:txBody>
          <a:bodyPr rot="0" vert="horz" wrap="square" lIns="91440" tIns="216000" rIns="91440" bIns="45720" anchor="t" anchorCtr="0" upright="1">
            <a:noAutofit/>
          </a:bodyPr>
          <a:lstStyle/>
          <a:p>
            <a:r>
              <a:rPr lang="en-GB" sz="1700" dirty="0">
                <a:solidFill>
                  <a:srgbClr val="28265B"/>
                </a:solidFill>
                <a:latin typeface="Poppins" panose="00000500000000000000" pitchFamily="2" charset="0"/>
                <a:ea typeface="ＭＳ 明朝"/>
                <a:cs typeface="Poppins" panose="00000500000000000000" pitchFamily="2" charset="0"/>
              </a:rPr>
              <a:t>Mask truth behind change agenda</a:t>
            </a:r>
          </a:p>
          <a:p>
            <a:r>
              <a:rPr lang="en-GB" sz="1700" dirty="0">
                <a:solidFill>
                  <a:srgbClr val="28265B"/>
                </a:solidFill>
                <a:latin typeface="Poppins" panose="00000500000000000000" pitchFamily="2" charset="0"/>
                <a:ea typeface="ＭＳ 明朝"/>
                <a:cs typeface="Poppins" panose="00000500000000000000" pitchFamily="2" charset="0"/>
              </a:rPr>
              <a:t>Forget people impact</a:t>
            </a:r>
          </a:p>
          <a:p>
            <a:r>
              <a:rPr lang="en-GB" sz="1700" dirty="0">
                <a:solidFill>
                  <a:srgbClr val="28265B"/>
                </a:solidFill>
                <a:latin typeface="Poppins" panose="00000500000000000000" pitchFamily="2" charset="0"/>
                <a:ea typeface="ＭＳ 明朝"/>
                <a:cs typeface="Poppins" panose="00000500000000000000" pitchFamily="2" charset="0"/>
              </a:rPr>
              <a:t>Launch publicly first</a:t>
            </a:r>
          </a:p>
        </p:txBody>
      </p:sp>
      <p:sp>
        <p:nvSpPr>
          <p:cNvPr id="38" name="Text Box 78">
            <a:extLst>
              <a:ext uri="{FF2B5EF4-FFF2-40B4-BE49-F238E27FC236}">
                <a16:creationId xmlns:a16="http://schemas.microsoft.com/office/drawing/2014/main" id="{F7908615-7450-E945-9AA9-2EC37A7D04A7}"/>
              </a:ext>
            </a:extLst>
          </p:cNvPr>
          <p:cNvSpPr txBox="1">
            <a:spLocks noChangeArrowheads="1"/>
          </p:cNvSpPr>
          <p:nvPr/>
        </p:nvSpPr>
        <p:spPr bwMode="auto">
          <a:xfrm>
            <a:off x="7095744" y="4280434"/>
            <a:ext cx="3946840" cy="1494349"/>
          </a:xfrm>
          <a:prstGeom prst="roundRect">
            <a:avLst/>
          </a:prstGeom>
          <a:solidFill>
            <a:srgbClr val="FFFFFF">
              <a:alpha val="70195"/>
            </a:srgbClr>
          </a:solidFill>
          <a:ln w="38100">
            <a:solidFill>
              <a:srgbClr val="E8BA00"/>
            </a:solidFill>
            <a:miter lim="800000"/>
            <a:headEnd/>
            <a:tailEnd/>
          </a:ln>
        </p:spPr>
        <p:txBody>
          <a:bodyPr rot="0" vert="horz" wrap="square" lIns="91440" tIns="756000" rIns="91440" bIns="45720" anchor="ctr" anchorCtr="0" upright="1">
            <a:noAutofit/>
          </a:bodyPr>
          <a:lstStyle/>
          <a:p>
            <a:r>
              <a:rPr lang="en-GB" sz="1700" dirty="0">
                <a:solidFill>
                  <a:srgbClr val="28265B"/>
                </a:solidFill>
                <a:latin typeface="Poppins" panose="00000500000000000000" pitchFamily="2" charset="0"/>
                <a:ea typeface="ＭＳ 明朝"/>
                <a:cs typeface="Poppins" panose="00000500000000000000" pitchFamily="2" charset="0"/>
              </a:rPr>
              <a:t>Leave them out of new initiatives</a:t>
            </a:r>
          </a:p>
          <a:p>
            <a:r>
              <a:rPr lang="en-GB" sz="1700" dirty="0">
                <a:solidFill>
                  <a:srgbClr val="28265B"/>
                </a:solidFill>
                <a:latin typeface="Poppins" panose="00000500000000000000" pitchFamily="2" charset="0"/>
                <a:ea typeface="ＭＳ 明朝"/>
                <a:cs typeface="Poppins" panose="00000500000000000000" pitchFamily="2" charset="0"/>
              </a:rPr>
              <a:t>Let them abandon current tasks</a:t>
            </a:r>
          </a:p>
          <a:p>
            <a:r>
              <a:rPr lang="en-GB" sz="1700" dirty="0">
                <a:solidFill>
                  <a:srgbClr val="28265B"/>
                </a:solidFill>
                <a:latin typeface="Poppins" panose="00000500000000000000" pitchFamily="2" charset="0"/>
                <a:ea typeface="ＭＳ 明朝"/>
                <a:cs typeface="Poppins" panose="00000500000000000000" pitchFamily="2" charset="0"/>
              </a:rPr>
              <a:t>Dampen creativity</a:t>
            </a:r>
          </a:p>
          <a:p>
            <a:pPr marL="285750" indent="-285750">
              <a:buFont typeface="Arial" panose="020B0604020202020204" pitchFamily="34" charset="0"/>
              <a:buChar char="•"/>
            </a:pPr>
            <a:endParaRPr lang="en-GB" sz="1600" dirty="0">
              <a:solidFill>
                <a:srgbClr val="28265B"/>
              </a:solidFill>
              <a:latin typeface="Poppins" panose="00000500000000000000" pitchFamily="2" charset="0"/>
              <a:ea typeface="ＭＳ 明朝"/>
              <a:cs typeface="Poppins" panose="00000500000000000000" pitchFamily="2" charset="0"/>
            </a:endParaRPr>
          </a:p>
          <a:p>
            <a:endParaRPr lang="en-GB" sz="1600" dirty="0">
              <a:solidFill>
                <a:srgbClr val="28265B"/>
              </a:solidFill>
              <a:latin typeface="Poppins" panose="00000500000000000000" pitchFamily="2" charset="0"/>
              <a:ea typeface="ＭＳ 明朝"/>
              <a:cs typeface="Poppins" panose="00000500000000000000" pitchFamily="2" charset="0"/>
            </a:endParaRPr>
          </a:p>
          <a:p>
            <a:pPr marL="342900" indent="-342900">
              <a:buFont typeface="Arial" panose="020B0604020202020204" pitchFamily="34" charset="0"/>
              <a:buChar char="•"/>
            </a:pPr>
            <a:endParaRPr lang="en-GB" sz="1600" dirty="0">
              <a:solidFill>
                <a:srgbClr val="28265B"/>
              </a:solidFill>
              <a:latin typeface="Poppins" panose="00000500000000000000" pitchFamily="2" charset="0"/>
              <a:ea typeface="ＭＳ 明朝"/>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A198A5E6-3C6F-DE80-3BB0-A8AA78DEA0B7}"/>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6D1A7C0A-1690-83E7-2820-35459C3C39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613387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1452956" y="549183"/>
            <a:ext cx="8889174" cy="541133"/>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a:solidFill>
                  <a:srgbClr val="28265B"/>
                </a:solidFill>
                <a:latin typeface="Poppins" panose="00000500000000000000" pitchFamily="2" charset="0"/>
                <a:cs typeface="Poppins" panose="00000500000000000000" pitchFamily="2" charset="0"/>
              </a:rPr>
              <a:t>Engagement </a:t>
            </a:r>
            <a:r>
              <a:rPr lang="en-US" sz="3200" b="0">
                <a:solidFill>
                  <a:srgbClr val="28265B"/>
                </a:solidFill>
                <a:latin typeface="Poppins" panose="00000500000000000000" pitchFamily="2" charset="0"/>
                <a:cs typeface="Poppins" panose="00000500000000000000" pitchFamily="2" charset="0"/>
              </a:rPr>
              <a:t>(p9)</a:t>
            </a:r>
          </a:p>
        </p:txBody>
      </p:sp>
      <p:sp>
        <p:nvSpPr>
          <p:cNvPr id="6" name="Rectangle 5">
            <a:extLst>
              <a:ext uri="{FF2B5EF4-FFF2-40B4-BE49-F238E27FC236}">
                <a16:creationId xmlns:a16="http://schemas.microsoft.com/office/drawing/2014/main" id="{3CE37A1D-D9EC-DE46-805D-08D6EDBD940F}"/>
              </a:ext>
            </a:extLst>
          </p:cNvPr>
          <p:cNvSpPr/>
          <p:nvPr/>
        </p:nvSpPr>
        <p:spPr>
          <a:xfrm>
            <a:off x="-1" y="1635988"/>
            <a:ext cx="7888407" cy="3847207"/>
          </a:xfrm>
          <a:prstGeom prst="rect">
            <a:avLst/>
          </a:prstGeom>
        </p:spPr>
        <p:txBody>
          <a:bodyPr wrap="square" lIns="91440" tIns="45720" rIns="91440" bIns="45720" anchor="t">
            <a:spAutoFit/>
          </a:bodyPr>
          <a:lstStyle/>
          <a:p>
            <a:pPr lvl="1"/>
            <a:r>
              <a:rPr lang="en-US" sz="3200" b="1" dirty="0">
                <a:solidFill>
                  <a:srgbClr val="28265B"/>
                </a:solidFill>
                <a:latin typeface="Poppins" panose="00000500000000000000" pitchFamily="2" charset="0"/>
                <a:cs typeface="Poppins" panose="00000500000000000000" pitchFamily="2" charset="0"/>
              </a:rPr>
              <a:t>Exercise 8: </a:t>
            </a:r>
            <a:br>
              <a:rPr lang="en-US" sz="3200" b="1" dirty="0">
                <a:solidFill>
                  <a:srgbClr val="28265B"/>
                </a:solidFill>
                <a:latin typeface="Poppins" panose="00000500000000000000" pitchFamily="2" charset="0"/>
                <a:cs typeface="Poppins" panose="00000500000000000000" pitchFamily="2" charset="0"/>
              </a:rPr>
            </a:br>
            <a:r>
              <a:rPr lang="en-US" sz="3200" b="1" dirty="0" err="1">
                <a:solidFill>
                  <a:srgbClr val="28265B"/>
                </a:solidFill>
                <a:latin typeface="Poppins" panose="00000500000000000000" pitchFamily="2" charset="0"/>
                <a:cs typeface="Poppins" panose="00000500000000000000" pitchFamily="2" charset="0"/>
              </a:rPr>
              <a:t>Maximising</a:t>
            </a:r>
            <a:r>
              <a:rPr lang="en-US" sz="3200" b="1" dirty="0">
                <a:solidFill>
                  <a:srgbClr val="28265B"/>
                </a:solidFill>
                <a:latin typeface="Poppins" panose="00000500000000000000" pitchFamily="2" charset="0"/>
                <a:cs typeface="Poppins" panose="00000500000000000000" pitchFamily="2" charset="0"/>
              </a:rPr>
              <a:t> engagement</a:t>
            </a:r>
          </a:p>
          <a:p>
            <a:pPr lvl="1"/>
            <a:endParaRPr lang="en-US" sz="2000" dirty="0">
              <a:solidFill>
                <a:srgbClr val="28265B"/>
              </a:solidFill>
              <a:latin typeface="Poppins" panose="00000500000000000000" pitchFamily="2" charset="0"/>
              <a:cs typeface="Poppins" panose="00000500000000000000" pitchFamily="2" charset="0"/>
            </a:endParaRPr>
          </a:p>
          <a:p>
            <a:pPr marL="800100" lvl="1" indent="-342900">
              <a:buFont typeface="Arial" panose="020B0604020202020204" pitchFamily="34" charset="0"/>
              <a:buChar char="•"/>
            </a:pPr>
            <a:r>
              <a:rPr lang="en-US" sz="2000" dirty="0">
                <a:solidFill>
                  <a:srgbClr val="28265B"/>
                </a:solidFill>
                <a:latin typeface="Poppins" panose="00000500000000000000" pitchFamily="2" charset="0"/>
                <a:cs typeface="Poppins" panose="00000500000000000000" pitchFamily="2" charset="0"/>
              </a:rPr>
              <a:t>Pick 2 actions from your report under ‘Enabling Engagement’ that you would like to focus on. </a:t>
            </a:r>
          </a:p>
          <a:p>
            <a:pPr marL="800100" lvl="1" indent="-342900">
              <a:buFont typeface="Arial" panose="020B0604020202020204" pitchFamily="34" charset="0"/>
              <a:buChar char="•"/>
            </a:pPr>
            <a:endParaRPr lang="en-US" sz="2000" dirty="0">
              <a:solidFill>
                <a:srgbClr val="28265B"/>
              </a:solidFill>
              <a:latin typeface="Poppins" panose="00000500000000000000" pitchFamily="2" charset="0"/>
              <a:cs typeface="Poppins" panose="00000500000000000000" pitchFamily="2" charset="0"/>
            </a:endParaRPr>
          </a:p>
          <a:p>
            <a:pPr marL="800100" lvl="1" indent="-342900">
              <a:buFont typeface="Arial" panose="020B0604020202020204" pitchFamily="34" charset="0"/>
              <a:buChar char="•"/>
            </a:pPr>
            <a:r>
              <a:rPr lang="en-US" sz="2000" dirty="0">
                <a:solidFill>
                  <a:srgbClr val="28265B"/>
                </a:solidFill>
                <a:latin typeface="Poppins" panose="00000500000000000000" pitchFamily="2" charset="0"/>
                <a:cs typeface="Poppins" panose="00000500000000000000" pitchFamily="2" charset="0"/>
              </a:rPr>
              <a:t>Share in pairs</a:t>
            </a:r>
          </a:p>
          <a:p>
            <a:pPr lvl="1"/>
            <a:endParaRPr lang="en-US" sz="2000" dirty="0">
              <a:solidFill>
                <a:srgbClr val="28265B"/>
              </a:solidFill>
              <a:latin typeface="Poppins" panose="00000500000000000000" pitchFamily="2" charset="0"/>
              <a:cs typeface="Poppins" panose="00000500000000000000" pitchFamily="2" charset="0"/>
            </a:endParaRPr>
          </a:p>
          <a:p>
            <a:pPr marL="800100" lvl="1" indent="-342900">
              <a:buFont typeface="Arial" panose="020B0604020202020204" pitchFamily="34" charset="0"/>
              <a:buChar char="•"/>
            </a:pPr>
            <a:r>
              <a:rPr lang="en-US" sz="2000" dirty="0">
                <a:solidFill>
                  <a:srgbClr val="28265B"/>
                </a:solidFill>
                <a:latin typeface="Poppins" panose="00000500000000000000" pitchFamily="2" charset="0"/>
                <a:cs typeface="Poppins" panose="00000500000000000000" pitchFamily="2" charset="0"/>
              </a:rPr>
              <a:t>Then focus on a </a:t>
            </a:r>
            <a:r>
              <a:rPr lang="en-US" sz="2000" dirty="0" err="1">
                <a:solidFill>
                  <a:srgbClr val="28265B"/>
                </a:solidFill>
                <a:latin typeface="Poppins" panose="00000500000000000000" pitchFamily="2" charset="0"/>
                <a:cs typeface="Poppins" panose="00000500000000000000" pitchFamily="2" charset="0"/>
              </a:rPr>
              <a:t>colour</a:t>
            </a:r>
            <a:r>
              <a:rPr lang="en-US" sz="2000" dirty="0">
                <a:solidFill>
                  <a:srgbClr val="28265B"/>
                </a:solidFill>
                <a:latin typeface="Poppins" panose="00000500000000000000" pitchFamily="2" charset="0"/>
                <a:cs typeface="Poppins" panose="00000500000000000000" pitchFamily="2" charset="0"/>
              </a:rPr>
              <a:t> preference different to your own. What could you do to help this person </a:t>
            </a:r>
            <a:r>
              <a:rPr lang="en-US" sz="2000" dirty="0" err="1">
                <a:solidFill>
                  <a:srgbClr val="28265B"/>
                </a:solidFill>
                <a:latin typeface="Poppins" panose="00000500000000000000" pitchFamily="2" charset="0"/>
                <a:cs typeface="Poppins" panose="00000500000000000000" pitchFamily="2" charset="0"/>
              </a:rPr>
              <a:t>maximise</a:t>
            </a:r>
            <a:r>
              <a:rPr lang="en-US" sz="2000" dirty="0">
                <a:solidFill>
                  <a:srgbClr val="28265B"/>
                </a:solidFill>
                <a:latin typeface="Poppins" panose="00000500000000000000" pitchFamily="2" charset="0"/>
                <a:cs typeface="Poppins" panose="00000500000000000000" pitchFamily="2" charset="0"/>
              </a:rPr>
              <a:t> their engagement? </a:t>
            </a:r>
          </a:p>
        </p:txBody>
      </p:sp>
      <p:pic>
        <p:nvPicPr>
          <p:cNvPr id="2" name="Picture 3" descr="Timeline&#10;&#10;Description automatically generated">
            <a:extLst>
              <a:ext uri="{FF2B5EF4-FFF2-40B4-BE49-F238E27FC236}">
                <a16:creationId xmlns:a16="http://schemas.microsoft.com/office/drawing/2014/main" id="{967AECF6-A51B-457E-86CB-228EF0DEF47C}"/>
              </a:ext>
            </a:extLst>
          </p:cNvPr>
          <p:cNvPicPr>
            <a:picLocks noChangeAspect="1"/>
          </p:cNvPicPr>
          <p:nvPr/>
        </p:nvPicPr>
        <p:blipFill>
          <a:blip r:embed="rId3"/>
          <a:stretch>
            <a:fillRect/>
          </a:stretch>
        </p:blipFill>
        <p:spPr>
          <a:xfrm>
            <a:off x="7959305" y="711262"/>
            <a:ext cx="3735238" cy="5377968"/>
          </a:xfrm>
          <a:prstGeom prst="rect">
            <a:avLst/>
          </a:prstGeom>
          <a:ln>
            <a:solidFill>
              <a:srgbClr val="4286A0"/>
            </a:solidFill>
          </a:ln>
        </p:spPr>
      </p:pic>
      <p:pic>
        <p:nvPicPr>
          <p:cNvPr id="4" name="Picture 3" descr="Graphical user interface, text, application, email&#10;&#10;Description automatically generated">
            <a:extLst>
              <a:ext uri="{FF2B5EF4-FFF2-40B4-BE49-F238E27FC236}">
                <a16:creationId xmlns:a16="http://schemas.microsoft.com/office/drawing/2014/main" id="{A1B85AE6-BC59-8442-20E4-D1B2B36AB31E}"/>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7" name="Picture 6" descr="Logo, icon&#10;&#10;Description automatically generated with medium confidence">
            <a:extLst>
              <a:ext uri="{FF2B5EF4-FFF2-40B4-BE49-F238E27FC236}">
                <a16:creationId xmlns:a16="http://schemas.microsoft.com/office/drawing/2014/main" id="{89C331E4-4328-327A-0B0C-71D193E92C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54821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2107187" y="658030"/>
            <a:ext cx="8301101" cy="1033576"/>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dirty="0">
                <a:solidFill>
                  <a:srgbClr val="28265B"/>
                </a:solidFill>
                <a:latin typeface="Poppins" panose="00000500000000000000" pitchFamily="2" charset="0"/>
                <a:cs typeface="Poppins" panose="00000500000000000000" pitchFamily="2" charset="0"/>
              </a:rPr>
              <a:t>Exercise 9: </a:t>
            </a:r>
            <a:br>
              <a:rPr lang="en-US" sz="3200" dirty="0">
                <a:solidFill>
                  <a:srgbClr val="28265B"/>
                </a:solidFill>
                <a:latin typeface="Poppins" panose="00000500000000000000" pitchFamily="2" charset="0"/>
                <a:cs typeface="Poppins" panose="00000500000000000000" pitchFamily="2" charset="0"/>
              </a:rPr>
            </a:br>
            <a:r>
              <a:rPr lang="en-US" sz="3200" dirty="0">
                <a:solidFill>
                  <a:srgbClr val="28265B"/>
                </a:solidFill>
                <a:latin typeface="Poppins" panose="00000500000000000000" pitchFamily="2" charset="0"/>
                <a:cs typeface="Poppins" panose="00000500000000000000" pitchFamily="2" charset="0"/>
              </a:rPr>
              <a:t>Colour Preference and Buy-in</a:t>
            </a:r>
          </a:p>
        </p:txBody>
      </p:sp>
      <p:sp>
        <p:nvSpPr>
          <p:cNvPr id="2" name="Rectangle 1">
            <a:extLst>
              <a:ext uri="{FF2B5EF4-FFF2-40B4-BE49-F238E27FC236}">
                <a16:creationId xmlns:a16="http://schemas.microsoft.com/office/drawing/2014/main" id="{7B8C1E36-90BB-9D42-B18A-8946C55409C0}"/>
              </a:ext>
            </a:extLst>
          </p:cNvPr>
          <p:cNvSpPr/>
          <p:nvPr/>
        </p:nvSpPr>
        <p:spPr>
          <a:xfrm>
            <a:off x="6510042" y="2561647"/>
            <a:ext cx="5681958" cy="2862322"/>
          </a:xfrm>
          <a:prstGeom prst="rect">
            <a:avLst/>
          </a:prstGeom>
        </p:spPr>
        <p:txBody>
          <a:bodyPr wrap="square" lIns="91440" tIns="45720" rIns="91440" bIns="45720" anchor="t">
            <a:spAutoFit/>
          </a:bodyPr>
          <a:lstStyle/>
          <a:p>
            <a:pPr marL="971550" lvl="1" indent="-514350">
              <a:buAutoNum type="arabicPeriod"/>
            </a:pPr>
            <a:r>
              <a:rPr lang="en-US" sz="2000" dirty="0">
                <a:solidFill>
                  <a:srgbClr val="28265B"/>
                </a:solidFill>
                <a:highlight>
                  <a:srgbClr val="FFFF00"/>
                </a:highlight>
                <a:latin typeface="Poppins" panose="00000500000000000000" pitchFamily="2" charset="0"/>
                <a:cs typeface="Poppins" panose="00000500000000000000" pitchFamily="2" charset="0"/>
              </a:rPr>
              <a:t>New growth strategy</a:t>
            </a:r>
          </a:p>
          <a:p>
            <a:pPr marL="971550" lvl="1" indent="-514350">
              <a:buAutoNum type="arabicPeriod"/>
            </a:pPr>
            <a:endParaRPr lang="en-US" sz="2000" dirty="0">
              <a:solidFill>
                <a:srgbClr val="28265B"/>
              </a:solidFill>
              <a:highlight>
                <a:srgbClr val="FFFF00"/>
              </a:highlight>
              <a:latin typeface="Poppins" panose="00000500000000000000" pitchFamily="2" charset="0"/>
              <a:cs typeface="Poppins" panose="00000500000000000000" pitchFamily="2" charset="0"/>
            </a:endParaRPr>
          </a:p>
          <a:p>
            <a:pPr marL="971550" lvl="1" indent="-514350">
              <a:buAutoNum type="arabicPeriod"/>
            </a:pPr>
            <a:r>
              <a:rPr lang="en-US" sz="2000" dirty="0">
                <a:solidFill>
                  <a:srgbClr val="28265B"/>
                </a:solidFill>
                <a:highlight>
                  <a:srgbClr val="FFFF00"/>
                </a:highlight>
                <a:latin typeface="Poppins" panose="00000500000000000000" pitchFamily="2" charset="0"/>
                <a:cs typeface="Poppins" panose="00000500000000000000" pitchFamily="2" charset="0"/>
              </a:rPr>
              <a:t>Communications Innovation</a:t>
            </a:r>
          </a:p>
          <a:p>
            <a:pPr marL="971550" lvl="1" indent="-514350">
              <a:buAutoNum type="arabicPeriod"/>
            </a:pPr>
            <a:endParaRPr lang="en-US" sz="2000" dirty="0">
              <a:solidFill>
                <a:srgbClr val="28265B"/>
              </a:solidFill>
              <a:highlight>
                <a:srgbClr val="FFFF00"/>
              </a:highlight>
              <a:latin typeface="Poppins" panose="00000500000000000000" pitchFamily="2" charset="0"/>
              <a:cs typeface="Poppins" panose="00000500000000000000" pitchFamily="2" charset="0"/>
            </a:endParaRPr>
          </a:p>
          <a:p>
            <a:pPr marL="971550" lvl="1" indent="-514350">
              <a:buAutoNum type="arabicPeriod"/>
            </a:pPr>
            <a:r>
              <a:rPr lang="en-US" sz="2000" dirty="0">
                <a:solidFill>
                  <a:srgbClr val="28265B"/>
                </a:solidFill>
                <a:highlight>
                  <a:srgbClr val="FFFF00"/>
                </a:highlight>
                <a:latin typeface="Poppins" panose="00000500000000000000" pitchFamily="2" charset="0"/>
                <a:cs typeface="Poppins" panose="00000500000000000000" pitchFamily="2" charset="0"/>
              </a:rPr>
              <a:t>Culture Change</a:t>
            </a:r>
          </a:p>
          <a:p>
            <a:pPr marL="971550" lvl="1" indent="-514350">
              <a:buAutoNum type="arabicPeriod"/>
            </a:pPr>
            <a:endParaRPr lang="en-US" sz="2000" dirty="0">
              <a:solidFill>
                <a:srgbClr val="28265B"/>
              </a:solidFill>
              <a:highlight>
                <a:srgbClr val="FFFF00"/>
              </a:highlight>
              <a:latin typeface="Poppins" panose="00000500000000000000" pitchFamily="2" charset="0"/>
              <a:cs typeface="Poppins" panose="00000500000000000000" pitchFamily="2" charset="0"/>
            </a:endParaRPr>
          </a:p>
          <a:p>
            <a:pPr marL="971550" lvl="1" indent="-514350">
              <a:buAutoNum type="arabicPeriod"/>
            </a:pPr>
            <a:r>
              <a:rPr lang="en-US" sz="2000" dirty="0">
                <a:solidFill>
                  <a:srgbClr val="28265B"/>
                </a:solidFill>
                <a:highlight>
                  <a:srgbClr val="FFFF00"/>
                </a:highlight>
                <a:latin typeface="Poppins" panose="00000500000000000000" pitchFamily="2" charset="0"/>
                <a:cs typeface="Poppins" panose="00000500000000000000" pitchFamily="2" charset="0"/>
              </a:rPr>
              <a:t>Purchasing new tech equipment</a:t>
            </a:r>
          </a:p>
          <a:p>
            <a:pPr marL="971550" lvl="1" indent="-514350">
              <a:buAutoNum type="arabicPeriod"/>
            </a:pPr>
            <a:endParaRPr lang="en-US" sz="2000" dirty="0">
              <a:solidFill>
                <a:srgbClr val="28265B"/>
              </a:solidFill>
              <a:highlight>
                <a:srgbClr val="FFFF00"/>
              </a:highlight>
              <a:latin typeface="Poppins" panose="00000500000000000000" pitchFamily="2" charset="0"/>
              <a:cs typeface="Poppins" panose="00000500000000000000" pitchFamily="2" charset="0"/>
            </a:endParaRPr>
          </a:p>
          <a:p>
            <a:pPr marL="971550" lvl="1" indent="-514350">
              <a:buAutoNum type="arabicPeriod"/>
            </a:pPr>
            <a:r>
              <a:rPr lang="en-US" sz="2000" dirty="0">
                <a:solidFill>
                  <a:srgbClr val="28265B"/>
                </a:solidFill>
                <a:highlight>
                  <a:srgbClr val="FFFF00"/>
                </a:highlight>
                <a:latin typeface="Poppins" panose="00000500000000000000" pitchFamily="2" charset="0"/>
                <a:cs typeface="Poppins" panose="00000500000000000000" pitchFamily="2" charset="0"/>
              </a:rPr>
              <a:t>National growth plan</a:t>
            </a:r>
          </a:p>
        </p:txBody>
      </p:sp>
      <p:sp>
        <p:nvSpPr>
          <p:cNvPr id="6" name="Rectangle 5">
            <a:extLst>
              <a:ext uri="{FF2B5EF4-FFF2-40B4-BE49-F238E27FC236}">
                <a16:creationId xmlns:a16="http://schemas.microsoft.com/office/drawing/2014/main" id="{56B4318F-3B7A-0542-B2BF-F7F34B4B9ED9}"/>
              </a:ext>
            </a:extLst>
          </p:cNvPr>
          <p:cNvSpPr/>
          <p:nvPr/>
        </p:nvSpPr>
        <p:spPr>
          <a:xfrm>
            <a:off x="642039" y="2508374"/>
            <a:ext cx="5868003" cy="830997"/>
          </a:xfrm>
          <a:prstGeom prst="rect">
            <a:avLst/>
          </a:prstGeom>
        </p:spPr>
        <p:txBody>
          <a:bodyPr wrap="square">
            <a:spAutoFit/>
          </a:bodyPr>
          <a:lstStyle/>
          <a:p>
            <a:r>
              <a:rPr lang="en-US" sz="2400" dirty="0">
                <a:solidFill>
                  <a:srgbClr val="28265B"/>
                </a:solidFill>
                <a:latin typeface="Poppins" panose="00000500000000000000" pitchFamily="2" charset="0"/>
                <a:cs typeface="Poppins" panose="00000500000000000000" pitchFamily="2" charset="0"/>
              </a:rPr>
              <a:t>Which colour preference is likely to “buy-in” first?</a:t>
            </a:r>
          </a:p>
        </p:txBody>
      </p:sp>
      <p:pic>
        <p:nvPicPr>
          <p:cNvPr id="4" name="Picture 3" descr="Graphical user interface, text, application, email&#10;&#10;Description automatically generated">
            <a:extLst>
              <a:ext uri="{FF2B5EF4-FFF2-40B4-BE49-F238E27FC236}">
                <a16:creationId xmlns:a16="http://schemas.microsoft.com/office/drawing/2014/main" id="{7DFB19AE-21DA-4D69-2225-D89CE697BC4D}"/>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11" name="Picture 10" descr="Logo, icon&#10;&#10;Description automatically generated with medium confidence">
            <a:extLst>
              <a:ext uri="{FF2B5EF4-FFF2-40B4-BE49-F238E27FC236}">
                <a16:creationId xmlns:a16="http://schemas.microsoft.com/office/drawing/2014/main" id="{AECA3211-9BC2-12BA-5001-26DE999B9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296405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82C1A0C8-11C1-4940-A73D-3B3537091F33}"/>
              </a:ext>
            </a:extLst>
          </p:cNvPr>
          <p:cNvSpPr txBox="1"/>
          <p:nvPr/>
        </p:nvSpPr>
        <p:spPr>
          <a:xfrm>
            <a:off x="2644584" y="418985"/>
            <a:ext cx="6902829" cy="584775"/>
          </a:xfrm>
          <a:prstGeom prst="rect">
            <a:avLst/>
          </a:prstGeom>
          <a:noFill/>
        </p:spPr>
        <p:txBody>
          <a:bodyPr wrap="square" lIns="91440" tIns="45720" rIns="91440" bIns="45720" rtlCol="0" anchor="t">
            <a:spAutoFit/>
          </a:bodyPr>
          <a:lstStyle/>
          <a:p>
            <a:pPr algn="ctr"/>
            <a:r>
              <a:rPr lang="en-US" sz="3200" b="1" dirty="0">
                <a:solidFill>
                  <a:srgbClr val="28265B"/>
                </a:solidFill>
                <a:latin typeface="Poppins" panose="00000500000000000000" pitchFamily="2" charset="0"/>
                <a:cs typeface="Poppins" panose="00000500000000000000" pitchFamily="2" charset="0"/>
              </a:rPr>
              <a:t>C-</a:t>
            </a:r>
            <a:r>
              <a:rPr lang="en-US" sz="3200" b="1" dirty="0" err="1">
                <a:solidFill>
                  <a:srgbClr val="28265B"/>
                </a:solidFill>
                <a:latin typeface="Poppins" panose="00000500000000000000" pitchFamily="2" charset="0"/>
                <a:cs typeface="Poppins" panose="00000500000000000000" pitchFamily="2" charset="0"/>
              </a:rPr>
              <a:t>me’s</a:t>
            </a:r>
            <a:r>
              <a:rPr lang="en-US" sz="3200" b="1" dirty="0">
                <a:solidFill>
                  <a:srgbClr val="28265B"/>
                </a:solidFill>
                <a:latin typeface="Poppins" panose="00000500000000000000" pitchFamily="2" charset="0"/>
                <a:cs typeface="Poppins" panose="00000500000000000000" pitchFamily="2" charset="0"/>
              </a:rPr>
              <a:t> Collaboration Model</a:t>
            </a:r>
          </a:p>
        </p:txBody>
      </p:sp>
      <p:sp>
        <p:nvSpPr>
          <p:cNvPr id="12" name="Rectangle 11">
            <a:extLst>
              <a:ext uri="{FF2B5EF4-FFF2-40B4-BE49-F238E27FC236}">
                <a16:creationId xmlns:a16="http://schemas.microsoft.com/office/drawing/2014/main" id="{9F86A5F6-3789-F94C-BE74-516F7CBA56FB}"/>
              </a:ext>
            </a:extLst>
          </p:cNvPr>
          <p:cNvSpPr/>
          <p:nvPr/>
        </p:nvSpPr>
        <p:spPr>
          <a:xfrm>
            <a:off x="676538" y="4645605"/>
            <a:ext cx="7688530" cy="1676401"/>
          </a:xfrm>
          <a:prstGeom prst="rect">
            <a:avLst/>
          </a:prstGeom>
          <a:solidFill>
            <a:srgbClr val="6DA4AD"/>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5720" rIns="0" bIns="45720" rtlCol="0" anchor="ctr"/>
          <a:lstStyle/>
          <a:p>
            <a:r>
              <a:rPr lang="en-US" sz="1400" dirty="0">
                <a:solidFill>
                  <a:schemeClr val="bg1"/>
                </a:solidFill>
                <a:latin typeface="Poppins" panose="00000500000000000000" pitchFamily="2" charset="0"/>
                <a:cs typeface="Poppins" panose="00000500000000000000" pitchFamily="2" charset="0"/>
              </a:rPr>
              <a:t>Low trust requirement</a:t>
            </a:r>
          </a:p>
          <a:p>
            <a:r>
              <a:rPr lang="en-US" sz="1400" dirty="0">
                <a:solidFill>
                  <a:schemeClr val="bg1"/>
                </a:solidFill>
                <a:latin typeface="Poppins" panose="00000500000000000000" pitchFamily="2" charset="0"/>
                <a:cs typeface="Poppins" panose="00000500000000000000" pitchFamily="2" charset="0"/>
              </a:rPr>
              <a:t>Low risk/reward</a:t>
            </a:r>
          </a:p>
          <a:p>
            <a:r>
              <a:rPr lang="en-US" sz="2400" b="1" dirty="0">
                <a:solidFill>
                  <a:schemeClr val="bg1"/>
                </a:solidFill>
                <a:latin typeface="Poppins" panose="00000500000000000000" pitchFamily="2" charset="0"/>
                <a:cs typeface="Poppins" panose="00000500000000000000" pitchFamily="2" charset="0"/>
              </a:rPr>
              <a:t>EFFICIENCY</a:t>
            </a:r>
          </a:p>
          <a:p>
            <a:r>
              <a:rPr lang="en-US" sz="1400" dirty="0">
                <a:solidFill>
                  <a:schemeClr val="bg1"/>
                </a:solidFill>
                <a:latin typeface="Poppins" panose="00000500000000000000" pitchFamily="2" charset="0"/>
                <a:cs typeface="Poppins" panose="00000500000000000000" pitchFamily="2" charset="0"/>
              </a:rPr>
              <a:t>No waste solutions</a:t>
            </a:r>
          </a:p>
          <a:p>
            <a:r>
              <a:rPr lang="en-US" sz="1400" dirty="0">
                <a:solidFill>
                  <a:schemeClr val="bg1"/>
                </a:solidFill>
                <a:latin typeface="Poppins" panose="00000500000000000000" pitchFamily="2" charset="0"/>
                <a:cs typeface="Poppins" panose="00000500000000000000" pitchFamily="2" charset="0"/>
              </a:rPr>
              <a:t>Mainly about process </a:t>
            </a:r>
          </a:p>
        </p:txBody>
      </p:sp>
      <p:sp>
        <p:nvSpPr>
          <p:cNvPr id="14" name="Rectangle 13">
            <a:extLst>
              <a:ext uri="{FF2B5EF4-FFF2-40B4-BE49-F238E27FC236}">
                <a16:creationId xmlns:a16="http://schemas.microsoft.com/office/drawing/2014/main" id="{6ECBD759-EBDF-4C42-8CC4-2002A8A9CE82}"/>
              </a:ext>
            </a:extLst>
          </p:cNvPr>
          <p:cNvSpPr/>
          <p:nvPr/>
        </p:nvSpPr>
        <p:spPr>
          <a:xfrm>
            <a:off x="1998133" y="2998398"/>
            <a:ext cx="6366934" cy="1676401"/>
          </a:xfrm>
          <a:prstGeom prst="rect">
            <a:avLst/>
          </a:prstGeom>
          <a:solidFill>
            <a:srgbClr val="4286A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0" rtlCol="0" anchor="ctr"/>
          <a:lstStyle/>
          <a:p>
            <a:r>
              <a:rPr lang="en-US" sz="1400" dirty="0">
                <a:solidFill>
                  <a:schemeClr val="bg1"/>
                </a:solidFill>
                <a:latin typeface="Poppins" panose="00000500000000000000" pitchFamily="2" charset="0"/>
                <a:cs typeface="Poppins" panose="00000500000000000000" pitchFamily="2" charset="0"/>
              </a:rPr>
              <a:t>Some trust required</a:t>
            </a:r>
          </a:p>
          <a:p>
            <a:r>
              <a:rPr lang="en-US" sz="1400" dirty="0">
                <a:solidFill>
                  <a:schemeClr val="bg1"/>
                </a:solidFill>
                <a:latin typeface="Poppins" panose="00000500000000000000" pitchFamily="2" charset="0"/>
                <a:cs typeface="Poppins" panose="00000500000000000000" pitchFamily="2" charset="0"/>
              </a:rPr>
              <a:t>Win/win</a:t>
            </a:r>
          </a:p>
          <a:p>
            <a:r>
              <a:rPr lang="en-US" sz="2400" b="1" dirty="0">
                <a:solidFill>
                  <a:schemeClr val="bg1"/>
                </a:solidFill>
                <a:latin typeface="Poppins" panose="00000500000000000000" pitchFamily="2" charset="0"/>
                <a:cs typeface="Poppins" panose="00000500000000000000" pitchFamily="2" charset="0"/>
              </a:rPr>
              <a:t>CO-OPERATION</a:t>
            </a:r>
          </a:p>
          <a:p>
            <a:r>
              <a:rPr lang="en-US" sz="1400" dirty="0">
                <a:solidFill>
                  <a:schemeClr val="bg1"/>
                </a:solidFill>
                <a:latin typeface="Poppins" panose="00000500000000000000" pitchFamily="2" charset="0"/>
                <a:cs typeface="Poppins" panose="00000500000000000000" pitchFamily="2" charset="0"/>
              </a:rPr>
              <a:t>Some leverage  1 + 1 = 3</a:t>
            </a:r>
          </a:p>
          <a:p>
            <a:r>
              <a:rPr lang="en-US" sz="1400" dirty="0">
                <a:solidFill>
                  <a:schemeClr val="bg1"/>
                </a:solidFill>
                <a:latin typeface="Poppins" panose="00000500000000000000" pitchFamily="2" charset="0"/>
                <a:cs typeface="Poppins" panose="00000500000000000000" pitchFamily="2" charset="0"/>
              </a:rPr>
              <a:t>Part process part people</a:t>
            </a:r>
          </a:p>
        </p:txBody>
      </p:sp>
      <p:sp>
        <p:nvSpPr>
          <p:cNvPr id="15" name="Rectangle 14">
            <a:extLst>
              <a:ext uri="{FF2B5EF4-FFF2-40B4-BE49-F238E27FC236}">
                <a16:creationId xmlns:a16="http://schemas.microsoft.com/office/drawing/2014/main" id="{B4477FA3-D1AB-4C40-B130-7BBF16A610F5}"/>
              </a:ext>
            </a:extLst>
          </p:cNvPr>
          <p:cNvSpPr/>
          <p:nvPr/>
        </p:nvSpPr>
        <p:spPr>
          <a:xfrm>
            <a:off x="3268133" y="1351191"/>
            <a:ext cx="5096934" cy="1676401"/>
          </a:xfrm>
          <a:prstGeom prst="rect">
            <a:avLst/>
          </a:prstGeom>
          <a:solidFill>
            <a:srgbClr val="1A496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5720" rIns="0" bIns="45720" rtlCol="0" anchor="ctr"/>
          <a:lstStyle/>
          <a:p>
            <a:r>
              <a:rPr lang="en-US" sz="1400" dirty="0">
                <a:solidFill>
                  <a:schemeClr val="bg1"/>
                </a:solidFill>
                <a:latin typeface="Poppins" panose="00000500000000000000" pitchFamily="2" charset="0"/>
                <a:cs typeface="Poppins" panose="00000500000000000000" pitchFamily="2" charset="0"/>
              </a:rPr>
              <a:t>High trust requirement</a:t>
            </a:r>
          </a:p>
          <a:p>
            <a:r>
              <a:rPr lang="en-US" sz="1400" dirty="0">
                <a:solidFill>
                  <a:schemeClr val="bg1"/>
                </a:solidFill>
                <a:latin typeface="Poppins" panose="00000500000000000000" pitchFamily="2" charset="0"/>
                <a:cs typeface="Poppins" panose="00000500000000000000" pitchFamily="2" charset="0"/>
              </a:rPr>
              <a:t>Innovative (Some risk)</a:t>
            </a:r>
          </a:p>
          <a:p>
            <a:r>
              <a:rPr lang="en-US" sz="2400" b="1" dirty="0">
                <a:solidFill>
                  <a:schemeClr val="bg1"/>
                </a:solidFill>
                <a:latin typeface="Poppins" panose="00000500000000000000" pitchFamily="2" charset="0"/>
                <a:cs typeface="Poppins" panose="00000500000000000000" pitchFamily="2" charset="0"/>
              </a:rPr>
              <a:t>COLLABORATION</a:t>
            </a:r>
          </a:p>
          <a:p>
            <a:r>
              <a:rPr lang="en-US" sz="1400" dirty="0">
                <a:solidFill>
                  <a:schemeClr val="bg1"/>
                </a:solidFill>
                <a:latin typeface="Poppins" panose="00000500000000000000" pitchFamily="2" charset="0"/>
                <a:cs typeface="Poppins" panose="00000500000000000000" pitchFamily="2" charset="0"/>
              </a:rPr>
              <a:t>Strategic (Give up a bit/gain a lot)</a:t>
            </a:r>
          </a:p>
          <a:p>
            <a:r>
              <a:rPr lang="en-US" sz="1400" dirty="0">
                <a:solidFill>
                  <a:schemeClr val="bg1"/>
                </a:solidFill>
                <a:latin typeface="Poppins" panose="00000500000000000000" pitchFamily="2" charset="0"/>
                <a:cs typeface="Poppins" panose="00000500000000000000" pitchFamily="2" charset="0"/>
              </a:rPr>
              <a:t>People capability and </a:t>
            </a:r>
            <a:r>
              <a:rPr lang="en-US" sz="1400" dirty="0">
                <a:solidFill>
                  <a:srgbClr val="28265B"/>
                </a:solidFill>
                <a:latin typeface="Poppins" panose="00000500000000000000" pitchFamily="2" charset="0"/>
                <a:cs typeface="Poppins" panose="00000500000000000000" pitchFamily="2" charset="0"/>
              </a:rPr>
              <a:t>opportunity focused</a:t>
            </a:r>
          </a:p>
        </p:txBody>
      </p:sp>
      <p:sp>
        <p:nvSpPr>
          <p:cNvPr id="16" name="Rectangle 15">
            <a:extLst>
              <a:ext uri="{FF2B5EF4-FFF2-40B4-BE49-F238E27FC236}">
                <a16:creationId xmlns:a16="http://schemas.microsoft.com/office/drawing/2014/main" id="{FE1361D8-6E95-C84B-9493-91BEDC37F415}"/>
              </a:ext>
            </a:extLst>
          </p:cNvPr>
          <p:cNvSpPr/>
          <p:nvPr/>
        </p:nvSpPr>
        <p:spPr>
          <a:xfrm>
            <a:off x="8365067" y="1345849"/>
            <a:ext cx="2319866" cy="167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0" rtlCol="0" anchor="ctr"/>
          <a:lstStyle/>
          <a:p>
            <a:pPr algn="ctr"/>
            <a:r>
              <a:rPr lang="en-US" sz="1400">
                <a:solidFill>
                  <a:srgbClr val="28265B"/>
                </a:solidFill>
                <a:latin typeface="Poppins" panose="00000500000000000000" pitchFamily="2" charset="0"/>
                <a:cs typeface="Poppins" panose="00000500000000000000" pitchFamily="2" charset="0"/>
              </a:rPr>
              <a:t>Collaborative leverage</a:t>
            </a:r>
          </a:p>
          <a:p>
            <a:pPr algn="ctr"/>
            <a:r>
              <a:rPr lang="en-US" sz="2000">
                <a:solidFill>
                  <a:srgbClr val="28265B"/>
                </a:solidFill>
                <a:latin typeface="Poppins" panose="00000500000000000000" pitchFamily="2" charset="0"/>
                <a:cs typeface="Poppins" panose="00000500000000000000" pitchFamily="2" charset="0"/>
              </a:rPr>
              <a:t>TRUE VALUE</a:t>
            </a:r>
          </a:p>
          <a:p>
            <a:pPr algn="ctr"/>
            <a:r>
              <a:rPr lang="en-US" sz="1400">
                <a:solidFill>
                  <a:srgbClr val="28265B"/>
                </a:solidFill>
                <a:latin typeface="Poppins" panose="00000500000000000000" pitchFamily="2" charset="0"/>
                <a:cs typeface="Poppins" panose="00000500000000000000" pitchFamily="2" charset="0"/>
              </a:rPr>
              <a:t>Significant gains</a:t>
            </a:r>
          </a:p>
        </p:txBody>
      </p:sp>
      <p:sp>
        <p:nvSpPr>
          <p:cNvPr id="17" name="Rectangle 16">
            <a:extLst>
              <a:ext uri="{FF2B5EF4-FFF2-40B4-BE49-F238E27FC236}">
                <a16:creationId xmlns:a16="http://schemas.microsoft.com/office/drawing/2014/main" id="{DB48929E-F318-8644-9298-B7974E07FF93}"/>
              </a:ext>
            </a:extLst>
          </p:cNvPr>
          <p:cNvSpPr/>
          <p:nvPr/>
        </p:nvSpPr>
        <p:spPr>
          <a:xfrm>
            <a:off x="8365067" y="3022250"/>
            <a:ext cx="2319866" cy="167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0" rtlCol="0" anchor="ctr"/>
          <a:lstStyle/>
          <a:p>
            <a:pPr algn="ctr"/>
            <a:r>
              <a:rPr lang="en-US" sz="1400">
                <a:solidFill>
                  <a:srgbClr val="28265B"/>
                </a:solidFill>
                <a:latin typeface="Poppins" panose="00000500000000000000" pitchFamily="2" charset="0"/>
                <a:cs typeface="Poppins" panose="00000500000000000000" pitchFamily="2" charset="0"/>
              </a:rPr>
              <a:t>Teamwork</a:t>
            </a:r>
          </a:p>
          <a:p>
            <a:pPr algn="ctr"/>
            <a:r>
              <a:rPr lang="en-US" sz="2000">
                <a:solidFill>
                  <a:srgbClr val="28265B"/>
                </a:solidFill>
                <a:latin typeface="Poppins" panose="00000500000000000000" pitchFamily="2" charset="0"/>
                <a:cs typeface="Poppins" panose="00000500000000000000" pitchFamily="2" charset="0"/>
              </a:rPr>
              <a:t>WORKING TOGETHER</a:t>
            </a:r>
          </a:p>
          <a:p>
            <a:pPr algn="ctr"/>
            <a:r>
              <a:rPr lang="en-US" sz="1400">
                <a:solidFill>
                  <a:srgbClr val="28265B"/>
                </a:solidFill>
                <a:latin typeface="Poppins" panose="00000500000000000000" pitchFamily="2" charset="0"/>
                <a:cs typeface="Poppins" panose="00000500000000000000" pitchFamily="2" charset="0"/>
              </a:rPr>
              <a:t>Marginal gains</a:t>
            </a:r>
          </a:p>
        </p:txBody>
      </p:sp>
      <p:sp>
        <p:nvSpPr>
          <p:cNvPr id="18" name="Rectangle 17">
            <a:extLst>
              <a:ext uri="{FF2B5EF4-FFF2-40B4-BE49-F238E27FC236}">
                <a16:creationId xmlns:a16="http://schemas.microsoft.com/office/drawing/2014/main" id="{BB4DA59E-6C42-654B-99A2-8162BD168E30}"/>
              </a:ext>
            </a:extLst>
          </p:cNvPr>
          <p:cNvSpPr/>
          <p:nvPr/>
        </p:nvSpPr>
        <p:spPr>
          <a:xfrm>
            <a:off x="8365067" y="4648277"/>
            <a:ext cx="2319866" cy="1644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0" rtlCol="0" anchor="ctr"/>
          <a:lstStyle/>
          <a:p>
            <a:pPr algn="ctr"/>
            <a:r>
              <a:rPr lang="en-US" sz="1400">
                <a:solidFill>
                  <a:srgbClr val="28265B"/>
                </a:solidFill>
                <a:latin typeface="Poppins" panose="00000500000000000000" pitchFamily="2" charset="0"/>
                <a:cs typeface="Poppins" panose="00000500000000000000" pitchFamily="2" charset="0"/>
              </a:rPr>
              <a:t>Individual</a:t>
            </a:r>
          </a:p>
          <a:p>
            <a:pPr algn="ctr"/>
            <a:r>
              <a:rPr lang="en-US" sz="2000">
                <a:solidFill>
                  <a:srgbClr val="28265B"/>
                </a:solidFill>
                <a:latin typeface="Poppins" panose="00000500000000000000" pitchFamily="2" charset="0"/>
                <a:cs typeface="Poppins" panose="00000500000000000000" pitchFamily="2" charset="0"/>
              </a:rPr>
              <a:t>PROCESS</a:t>
            </a:r>
          </a:p>
          <a:p>
            <a:pPr algn="ctr"/>
            <a:r>
              <a:rPr lang="en-US" sz="1400">
                <a:solidFill>
                  <a:srgbClr val="28265B"/>
                </a:solidFill>
                <a:latin typeface="Poppins" panose="00000500000000000000" pitchFamily="2" charset="0"/>
                <a:cs typeface="Poppins" panose="00000500000000000000" pitchFamily="2" charset="0"/>
              </a:rPr>
              <a:t>Minimal gains</a:t>
            </a:r>
          </a:p>
        </p:txBody>
      </p:sp>
      <p:cxnSp>
        <p:nvCxnSpPr>
          <p:cNvPr id="19" name="Straight Arrow Connector 18">
            <a:extLst>
              <a:ext uri="{FF2B5EF4-FFF2-40B4-BE49-F238E27FC236}">
                <a16:creationId xmlns:a16="http://schemas.microsoft.com/office/drawing/2014/main" id="{BF4E28A8-E376-EA45-BC33-44B7031842AD}"/>
              </a:ext>
            </a:extLst>
          </p:cNvPr>
          <p:cNvCxnSpPr/>
          <p:nvPr/>
        </p:nvCxnSpPr>
        <p:spPr>
          <a:xfrm flipV="1">
            <a:off x="10684933" y="1391976"/>
            <a:ext cx="0" cy="4946964"/>
          </a:xfrm>
          <a:prstGeom prst="straightConnector1">
            <a:avLst/>
          </a:prstGeom>
          <a:ln w="73025">
            <a:solidFill>
              <a:srgbClr val="1A496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9BFB286-A5BD-7443-873C-57788D91AD76}"/>
              </a:ext>
            </a:extLst>
          </p:cNvPr>
          <p:cNvSpPr txBox="1"/>
          <p:nvPr/>
        </p:nvSpPr>
        <p:spPr>
          <a:xfrm>
            <a:off x="10684932" y="2891285"/>
            <a:ext cx="492443" cy="2260250"/>
          </a:xfrm>
          <a:prstGeom prst="rect">
            <a:avLst/>
          </a:prstGeom>
          <a:noFill/>
          <a:ln>
            <a:noFill/>
          </a:ln>
        </p:spPr>
        <p:txBody>
          <a:bodyPr vert="vert270" wrap="square" rtlCol="0">
            <a:spAutoFit/>
          </a:bodyPr>
          <a:lstStyle/>
          <a:p>
            <a:pPr algn="ctr"/>
            <a:r>
              <a:rPr lang="en-US" sz="2000">
                <a:solidFill>
                  <a:srgbClr val="28265B"/>
                </a:solidFill>
                <a:latin typeface="Poppins" panose="00000500000000000000" pitchFamily="2" charset="0"/>
                <a:cs typeface="Poppins" panose="00000500000000000000" pitchFamily="2" charset="0"/>
              </a:rPr>
              <a:t>PERFORMANCE</a:t>
            </a:r>
          </a:p>
        </p:txBody>
      </p:sp>
      <p:cxnSp>
        <p:nvCxnSpPr>
          <p:cNvPr id="22" name="Straight Connector 21">
            <a:extLst>
              <a:ext uri="{FF2B5EF4-FFF2-40B4-BE49-F238E27FC236}">
                <a16:creationId xmlns:a16="http://schemas.microsoft.com/office/drawing/2014/main" id="{7F69F87C-7124-FF4E-8B6B-FC5FCB0E8A61}"/>
              </a:ext>
            </a:extLst>
          </p:cNvPr>
          <p:cNvCxnSpPr/>
          <p:nvPr/>
        </p:nvCxnSpPr>
        <p:spPr>
          <a:xfrm>
            <a:off x="8365065" y="3034131"/>
            <a:ext cx="2319866" cy="23852"/>
          </a:xfrm>
          <a:prstGeom prst="line">
            <a:avLst/>
          </a:prstGeom>
          <a:ln w="31750">
            <a:solidFill>
              <a:srgbClr val="1A496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944BD3A-19B2-1C44-BB64-EF6667C5D8EB}"/>
              </a:ext>
            </a:extLst>
          </p:cNvPr>
          <p:cNvCxnSpPr/>
          <p:nvPr/>
        </p:nvCxnSpPr>
        <p:spPr>
          <a:xfrm>
            <a:off x="8365065" y="4660158"/>
            <a:ext cx="2319866" cy="23852"/>
          </a:xfrm>
          <a:prstGeom prst="line">
            <a:avLst/>
          </a:prstGeom>
          <a:ln w="31750">
            <a:solidFill>
              <a:srgbClr val="1A496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CD579F-0875-0348-B864-2CFD9C5FFCFF}"/>
              </a:ext>
            </a:extLst>
          </p:cNvPr>
          <p:cNvCxnSpPr/>
          <p:nvPr/>
        </p:nvCxnSpPr>
        <p:spPr>
          <a:xfrm>
            <a:off x="8365065" y="6300826"/>
            <a:ext cx="2319866" cy="23852"/>
          </a:xfrm>
          <a:prstGeom prst="line">
            <a:avLst/>
          </a:prstGeom>
          <a:ln w="31750">
            <a:solidFill>
              <a:srgbClr val="1A4960"/>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descr="Graphical user interface, text, application, email&#10;&#10;Description automatically generated">
            <a:extLst>
              <a:ext uri="{FF2B5EF4-FFF2-40B4-BE49-F238E27FC236}">
                <a16:creationId xmlns:a16="http://schemas.microsoft.com/office/drawing/2014/main" id="{4C71329E-5D1E-E0FB-D887-B2EECF709B00}"/>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1BC30236-D5EF-4B4A-B722-A0BAB8264C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52198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82C1A0C8-11C1-4940-A73D-3B3537091F33}"/>
              </a:ext>
            </a:extLst>
          </p:cNvPr>
          <p:cNvSpPr txBox="1"/>
          <p:nvPr/>
        </p:nvSpPr>
        <p:spPr>
          <a:xfrm>
            <a:off x="3654723" y="437250"/>
            <a:ext cx="4882551" cy="584775"/>
          </a:xfrm>
          <a:prstGeom prst="rect">
            <a:avLst/>
          </a:prstGeom>
          <a:noFill/>
        </p:spPr>
        <p:txBody>
          <a:bodyPr wrap="square" lIns="91440" tIns="45720" rIns="91440" bIns="45720" rtlCol="0" anchor="t">
            <a:spAutoFit/>
          </a:bodyPr>
          <a:lstStyle/>
          <a:p>
            <a:pPr algn="ctr"/>
            <a:r>
              <a:rPr lang="en-US" sz="3200" b="1" dirty="0">
                <a:solidFill>
                  <a:srgbClr val="28265B"/>
                </a:solidFill>
                <a:latin typeface="Poppins" panose="00000500000000000000" pitchFamily="2" charset="0"/>
                <a:cs typeface="Poppins" panose="00000500000000000000" pitchFamily="2" charset="0"/>
              </a:rPr>
              <a:t>Collaboration Model</a:t>
            </a:r>
          </a:p>
        </p:txBody>
      </p:sp>
      <p:sp>
        <p:nvSpPr>
          <p:cNvPr id="10" name="Rectangle 9">
            <a:extLst>
              <a:ext uri="{FF2B5EF4-FFF2-40B4-BE49-F238E27FC236}">
                <a16:creationId xmlns:a16="http://schemas.microsoft.com/office/drawing/2014/main" id="{13845895-910F-EE49-80CC-C299B3C405B6}"/>
              </a:ext>
            </a:extLst>
          </p:cNvPr>
          <p:cNvSpPr/>
          <p:nvPr/>
        </p:nvSpPr>
        <p:spPr>
          <a:xfrm>
            <a:off x="717513" y="1351508"/>
            <a:ext cx="10974615" cy="4154984"/>
          </a:xfrm>
          <a:prstGeom prst="rect">
            <a:avLst/>
          </a:prstGeom>
        </p:spPr>
        <p:txBody>
          <a:bodyPr wrap="square">
            <a:spAutoFit/>
          </a:bodyPr>
          <a:lstStyle/>
          <a:p>
            <a:r>
              <a:rPr lang="en-US" sz="2400" dirty="0">
                <a:solidFill>
                  <a:srgbClr val="28265B"/>
                </a:solidFill>
                <a:latin typeface="Poppins" panose="00000500000000000000" pitchFamily="2" charset="0"/>
                <a:cs typeface="Poppins" panose="00000500000000000000" pitchFamily="2" charset="0"/>
              </a:rPr>
              <a:t>Imagine you were given 10 units to allocate between the 3 levels, how many units would represent the amount of time and effort your organization and team currently </a:t>
            </a:r>
          </a:p>
          <a:p>
            <a:r>
              <a:rPr lang="en-US" sz="2400" dirty="0">
                <a:solidFill>
                  <a:srgbClr val="28265B"/>
                </a:solidFill>
                <a:latin typeface="Poppins" panose="00000500000000000000" pitchFamily="2" charset="0"/>
                <a:cs typeface="Poppins" panose="00000500000000000000" pitchFamily="2" charset="0"/>
              </a:rPr>
              <a:t>spend in each level? </a:t>
            </a:r>
          </a:p>
          <a:p>
            <a:endParaRPr lang="en-US" sz="2400" dirty="0">
              <a:solidFill>
                <a:srgbClr val="28265B"/>
              </a:solidFill>
              <a:latin typeface="Poppins" panose="00000500000000000000" pitchFamily="2" charset="0"/>
              <a:cs typeface="Poppins" panose="00000500000000000000" pitchFamily="2" charset="0"/>
            </a:endParaRPr>
          </a:p>
          <a:p>
            <a:endParaRPr lang="en-US" sz="2400" dirty="0">
              <a:solidFill>
                <a:srgbClr val="28265B"/>
              </a:solidFill>
              <a:latin typeface="Poppins" panose="00000500000000000000" pitchFamily="2" charset="0"/>
              <a:cs typeface="Poppins" panose="00000500000000000000" pitchFamily="2" charset="0"/>
            </a:endParaRPr>
          </a:p>
          <a:p>
            <a:r>
              <a:rPr lang="en-US" sz="2400" dirty="0">
                <a:solidFill>
                  <a:srgbClr val="28265B"/>
                </a:solidFill>
                <a:latin typeface="Poppins" panose="00000500000000000000" pitchFamily="2" charset="0"/>
                <a:cs typeface="Poppins" panose="00000500000000000000" pitchFamily="2" charset="0"/>
              </a:rPr>
              <a:t>N.B. Many organizations </a:t>
            </a:r>
            <a:br>
              <a:rPr lang="en-US" sz="2400" dirty="0">
                <a:solidFill>
                  <a:srgbClr val="28265B"/>
                </a:solidFill>
                <a:latin typeface="Poppins" panose="00000500000000000000" pitchFamily="2" charset="0"/>
                <a:cs typeface="Poppins" panose="00000500000000000000" pitchFamily="2" charset="0"/>
              </a:rPr>
            </a:br>
            <a:r>
              <a:rPr lang="en-US" sz="2400" dirty="0">
                <a:solidFill>
                  <a:srgbClr val="28265B"/>
                </a:solidFill>
                <a:latin typeface="Poppins" panose="00000500000000000000" pitchFamily="2" charset="0"/>
                <a:cs typeface="Poppins" panose="00000500000000000000" pitchFamily="2" charset="0"/>
              </a:rPr>
              <a:t>self-rate like this: </a:t>
            </a:r>
          </a:p>
          <a:p>
            <a:r>
              <a:rPr lang="en-US" sz="2400" dirty="0">
                <a:solidFill>
                  <a:srgbClr val="28265B"/>
                </a:solidFill>
                <a:latin typeface="Poppins" panose="00000500000000000000" pitchFamily="2" charset="0"/>
                <a:cs typeface="Poppins" panose="00000500000000000000" pitchFamily="2" charset="0"/>
              </a:rPr>
              <a:t>	6 or 7 in efficiency</a:t>
            </a:r>
          </a:p>
          <a:p>
            <a:r>
              <a:rPr lang="en-US" sz="2400" dirty="0">
                <a:solidFill>
                  <a:srgbClr val="28265B"/>
                </a:solidFill>
                <a:latin typeface="Poppins" panose="00000500000000000000" pitchFamily="2" charset="0"/>
                <a:cs typeface="Poppins" panose="00000500000000000000" pitchFamily="2" charset="0"/>
              </a:rPr>
              <a:t>	2 or 3 in co-operation</a:t>
            </a:r>
          </a:p>
          <a:p>
            <a:r>
              <a:rPr lang="en-US" sz="2400" dirty="0">
                <a:solidFill>
                  <a:srgbClr val="28265B"/>
                </a:solidFill>
                <a:latin typeface="Poppins" panose="00000500000000000000" pitchFamily="2" charset="0"/>
                <a:cs typeface="Poppins" panose="00000500000000000000" pitchFamily="2" charset="0"/>
              </a:rPr>
              <a:t>	0 or 1 in collaboration</a:t>
            </a:r>
          </a:p>
        </p:txBody>
      </p:sp>
      <p:pic>
        <p:nvPicPr>
          <p:cNvPr id="3" name="Picture 2" descr="Graphical user interface, website&#10;&#10;Description automatically generated">
            <a:extLst>
              <a:ext uri="{FF2B5EF4-FFF2-40B4-BE49-F238E27FC236}">
                <a16:creationId xmlns:a16="http://schemas.microsoft.com/office/drawing/2014/main" id="{3CE51650-86A2-874D-80B7-9D393F72E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644" y="2466706"/>
            <a:ext cx="6243484" cy="3039786"/>
          </a:xfrm>
          <a:prstGeom prst="rect">
            <a:avLst/>
          </a:prstGeom>
          <a:ln>
            <a:noFill/>
          </a:ln>
        </p:spPr>
      </p:pic>
      <p:pic>
        <p:nvPicPr>
          <p:cNvPr id="2" name="Picture 1" descr="Graphical user interface, text, application, email&#10;&#10;Description automatically generated">
            <a:extLst>
              <a:ext uri="{FF2B5EF4-FFF2-40B4-BE49-F238E27FC236}">
                <a16:creationId xmlns:a16="http://schemas.microsoft.com/office/drawing/2014/main" id="{B10BBD54-1B20-667C-A529-9F7DE9CCE61D}"/>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8F452294-B408-F73F-BD64-59ECBD33B9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24440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82C1A0C8-11C1-4940-A73D-3B3537091F33}"/>
              </a:ext>
            </a:extLst>
          </p:cNvPr>
          <p:cNvSpPr txBox="1"/>
          <p:nvPr/>
        </p:nvSpPr>
        <p:spPr>
          <a:xfrm>
            <a:off x="586321" y="1277783"/>
            <a:ext cx="4833358" cy="584775"/>
          </a:xfrm>
          <a:prstGeom prst="rect">
            <a:avLst/>
          </a:prstGeom>
          <a:noFill/>
        </p:spPr>
        <p:txBody>
          <a:bodyPr wrap="square" lIns="91440" tIns="45720" rIns="91440" bIns="45720" rtlCol="0" anchor="t">
            <a:spAutoFit/>
          </a:bodyPr>
          <a:lstStyle/>
          <a:p>
            <a:pPr algn="ctr"/>
            <a:r>
              <a:rPr lang="en-US" sz="3200" b="1" dirty="0">
                <a:solidFill>
                  <a:srgbClr val="28265B"/>
                </a:solidFill>
                <a:latin typeface="Poppins" panose="00000500000000000000" pitchFamily="2" charset="0"/>
                <a:cs typeface="Poppins" panose="00000500000000000000" pitchFamily="2" charset="0"/>
              </a:rPr>
              <a:t>Personal Reflection</a:t>
            </a:r>
          </a:p>
        </p:txBody>
      </p:sp>
      <p:sp>
        <p:nvSpPr>
          <p:cNvPr id="17" name="Rectangle 16">
            <a:extLst>
              <a:ext uri="{FF2B5EF4-FFF2-40B4-BE49-F238E27FC236}">
                <a16:creationId xmlns:a16="http://schemas.microsoft.com/office/drawing/2014/main" id="{F2467BE8-1381-4CDC-A957-C28A30F96C33}"/>
              </a:ext>
            </a:extLst>
          </p:cNvPr>
          <p:cNvSpPr/>
          <p:nvPr/>
        </p:nvSpPr>
        <p:spPr>
          <a:xfrm>
            <a:off x="586321" y="2350492"/>
            <a:ext cx="4833358" cy="3170099"/>
          </a:xfrm>
          <a:prstGeom prst="rect">
            <a:avLst/>
          </a:prstGeom>
        </p:spPr>
        <p:txBody>
          <a:bodyPr wrap="square">
            <a:spAutoFit/>
          </a:bodyPr>
          <a:lstStyle/>
          <a:p>
            <a:r>
              <a:rPr lang="en-US" sz="2000" dirty="0">
                <a:solidFill>
                  <a:srgbClr val="28265B"/>
                </a:solidFill>
                <a:latin typeface="Poppins" panose="00000500000000000000" pitchFamily="2" charset="0"/>
                <a:cs typeface="Poppins" panose="00000500000000000000" pitchFamily="2" charset="0"/>
              </a:rPr>
              <a:t>Each colour has a different perspective on the focus for action. </a:t>
            </a:r>
          </a:p>
          <a:p>
            <a:endParaRPr lang="en-US" sz="2000" dirty="0">
              <a:solidFill>
                <a:srgbClr val="28265B"/>
              </a:solidFill>
              <a:latin typeface="Poppins" panose="00000500000000000000" pitchFamily="2" charset="0"/>
              <a:cs typeface="Poppins" panose="00000500000000000000" pitchFamily="2" charset="0"/>
            </a:endParaRPr>
          </a:p>
          <a:p>
            <a:r>
              <a:rPr lang="en-US" sz="2000" dirty="0">
                <a:solidFill>
                  <a:srgbClr val="28265B"/>
                </a:solidFill>
                <a:latin typeface="Poppins" panose="00000500000000000000" pitchFamily="2" charset="0"/>
                <a:cs typeface="Poppins" panose="00000500000000000000" pitchFamily="2" charset="0"/>
              </a:rPr>
              <a:t>Consider all 4 colours to reflect on what you have learnt today. </a:t>
            </a:r>
          </a:p>
          <a:p>
            <a:endParaRPr lang="en-US" sz="2000" dirty="0">
              <a:solidFill>
                <a:srgbClr val="28265B"/>
              </a:solidFill>
              <a:latin typeface="Poppins" panose="00000500000000000000" pitchFamily="2" charset="0"/>
              <a:cs typeface="Poppins" panose="00000500000000000000" pitchFamily="2" charset="0"/>
            </a:endParaRPr>
          </a:p>
          <a:p>
            <a:r>
              <a:rPr lang="en-US" sz="2000" dirty="0">
                <a:solidFill>
                  <a:srgbClr val="28265B"/>
                </a:solidFill>
                <a:latin typeface="Poppins" panose="00000500000000000000" pitchFamily="2" charset="0"/>
                <a:cs typeface="Poppins" panose="00000500000000000000" pitchFamily="2" charset="0"/>
              </a:rPr>
              <a:t>What do you want to commit to Stop, Start and Continue?</a:t>
            </a:r>
          </a:p>
          <a:p>
            <a:pPr marL="628650" lvl="4"/>
            <a:endParaRPr lang="en-US" sz="2000" dirty="0">
              <a:solidFill>
                <a:srgbClr val="28265B"/>
              </a:solidFill>
              <a:latin typeface="Poppins" panose="00000500000000000000" pitchFamily="2" charset="0"/>
              <a:cs typeface="Poppins" panose="00000500000000000000" pitchFamily="2" charset="0"/>
            </a:endParaRPr>
          </a:p>
          <a:p>
            <a:pPr marL="1085850" lvl="4" indent="-457200"/>
            <a:endParaRPr lang="en-US" sz="2000" dirty="0">
              <a:solidFill>
                <a:srgbClr val="28265B"/>
              </a:solidFill>
              <a:latin typeface="Poppins" panose="00000500000000000000" pitchFamily="2" charset="0"/>
              <a:cs typeface="Poppins" panose="00000500000000000000" pitchFamily="2" charset="0"/>
            </a:endParaRPr>
          </a:p>
        </p:txBody>
      </p:sp>
      <p:pic>
        <p:nvPicPr>
          <p:cNvPr id="2" name="Picture 3" descr="Diagram&#10;&#10;Description automatically generated">
            <a:extLst>
              <a:ext uri="{FF2B5EF4-FFF2-40B4-BE49-F238E27FC236}">
                <a16:creationId xmlns:a16="http://schemas.microsoft.com/office/drawing/2014/main" id="{BB8EFD88-9961-47CD-9BEF-D8039204B250}"/>
              </a:ext>
            </a:extLst>
          </p:cNvPr>
          <p:cNvPicPr>
            <a:picLocks noChangeAspect="1"/>
          </p:cNvPicPr>
          <p:nvPr/>
        </p:nvPicPr>
        <p:blipFill>
          <a:blip r:embed="rId3"/>
          <a:stretch>
            <a:fillRect/>
          </a:stretch>
        </p:blipFill>
        <p:spPr>
          <a:xfrm>
            <a:off x="5572664" y="616699"/>
            <a:ext cx="6308784" cy="5466453"/>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9E194FBE-A99B-1B15-D4B1-2C846FF56EA8}"/>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5D683967-66BE-7069-20DE-ECC334E03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258444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82C1A0C8-11C1-4940-A73D-3B3537091F33}"/>
              </a:ext>
            </a:extLst>
          </p:cNvPr>
          <p:cNvSpPr txBox="1"/>
          <p:nvPr/>
        </p:nvSpPr>
        <p:spPr>
          <a:xfrm>
            <a:off x="955782" y="1138317"/>
            <a:ext cx="4290392" cy="584775"/>
          </a:xfrm>
          <a:prstGeom prst="rect">
            <a:avLst/>
          </a:prstGeom>
          <a:noFill/>
        </p:spPr>
        <p:txBody>
          <a:bodyPr wrap="square" lIns="91440" tIns="45720" rIns="91440" bIns="45720" rtlCol="0" anchor="t">
            <a:spAutoFit/>
          </a:bodyPr>
          <a:lstStyle/>
          <a:p>
            <a:pPr algn="ctr"/>
            <a:r>
              <a:rPr lang="en-US" sz="3200" b="1" dirty="0">
                <a:solidFill>
                  <a:srgbClr val="28265B"/>
                </a:solidFill>
                <a:latin typeface="Poppins" panose="00000500000000000000" pitchFamily="2" charset="0"/>
                <a:cs typeface="Poppins" panose="00000500000000000000" pitchFamily="2" charset="0"/>
              </a:rPr>
              <a:t>Team Reflection</a:t>
            </a:r>
          </a:p>
        </p:txBody>
      </p:sp>
      <p:sp>
        <p:nvSpPr>
          <p:cNvPr id="17" name="Rectangle 16">
            <a:extLst>
              <a:ext uri="{FF2B5EF4-FFF2-40B4-BE49-F238E27FC236}">
                <a16:creationId xmlns:a16="http://schemas.microsoft.com/office/drawing/2014/main" id="{F2467BE8-1381-4CDC-A957-C28A30F96C33}"/>
              </a:ext>
            </a:extLst>
          </p:cNvPr>
          <p:cNvSpPr/>
          <p:nvPr/>
        </p:nvSpPr>
        <p:spPr>
          <a:xfrm>
            <a:off x="693206" y="1941824"/>
            <a:ext cx="5317450" cy="1323439"/>
          </a:xfrm>
          <a:prstGeom prst="rect">
            <a:avLst/>
          </a:prstGeom>
        </p:spPr>
        <p:txBody>
          <a:bodyPr wrap="square">
            <a:spAutoFit/>
          </a:bodyPr>
          <a:lstStyle/>
          <a:p>
            <a:r>
              <a:rPr lang="en-US" sz="2000" dirty="0">
                <a:solidFill>
                  <a:srgbClr val="28265B"/>
                </a:solidFill>
                <a:latin typeface="Poppins" panose="00000500000000000000" pitchFamily="2" charset="0"/>
                <a:cs typeface="Poppins" panose="00000500000000000000" pitchFamily="2" charset="0"/>
              </a:rPr>
              <a:t>Reflect on what you have learnt today through the lens of all 4 colours. </a:t>
            </a:r>
          </a:p>
          <a:p>
            <a:endParaRPr lang="en-US" sz="2000" dirty="0">
              <a:solidFill>
                <a:srgbClr val="28265B"/>
              </a:solidFill>
              <a:latin typeface="Poppins" panose="00000500000000000000" pitchFamily="2" charset="0"/>
              <a:cs typeface="Poppins" panose="00000500000000000000" pitchFamily="2" charset="0"/>
            </a:endParaRPr>
          </a:p>
          <a:p>
            <a:r>
              <a:rPr lang="en-US" sz="2000" dirty="0">
                <a:solidFill>
                  <a:srgbClr val="28265B"/>
                </a:solidFill>
                <a:latin typeface="Poppins" panose="00000500000000000000" pitchFamily="2" charset="0"/>
                <a:cs typeface="Poppins" panose="00000500000000000000" pitchFamily="2" charset="0"/>
              </a:rPr>
              <a:t>As a team, what do you want to:</a:t>
            </a:r>
            <a:endParaRPr lang="en-US" sz="3600" dirty="0">
              <a:solidFill>
                <a:srgbClr val="28265B"/>
              </a:solidFill>
              <a:latin typeface="Poppins" panose="00000500000000000000" pitchFamily="2" charset="0"/>
              <a:cs typeface="Poppins" panose="00000500000000000000" pitchFamily="2" charset="0"/>
            </a:endParaRPr>
          </a:p>
        </p:txBody>
      </p:sp>
      <p:sp>
        <p:nvSpPr>
          <p:cNvPr id="12" name="Rectangle 11">
            <a:extLst>
              <a:ext uri="{FF2B5EF4-FFF2-40B4-BE49-F238E27FC236}">
                <a16:creationId xmlns:a16="http://schemas.microsoft.com/office/drawing/2014/main" id="{E9F0F3CD-BC5E-CA4B-8E15-8B81B4C813B9}"/>
              </a:ext>
            </a:extLst>
          </p:cNvPr>
          <p:cNvSpPr/>
          <p:nvPr/>
        </p:nvSpPr>
        <p:spPr>
          <a:xfrm>
            <a:off x="2131009" y="3824419"/>
            <a:ext cx="1818976" cy="1631216"/>
          </a:xfrm>
          <a:prstGeom prst="rect">
            <a:avLst/>
          </a:prstGeom>
        </p:spPr>
        <p:txBody>
          <a:bodyPr wrap="square" lIns="91440" tIns="45720" rIns="91440" bIns="45720" anchor="t">
            <a:spAutoFit/>
          </a:bodyPr>
          <a:lstStyle/>
          <a:p>
            <a:r>
              <a:rPr lang="en-US" sz="2000" dirty="0">
                <a:solidFill>
                  <a:srgbClr val="28265B"/>
                </a:solidFill>
                <a:latin typeface="Poppins" panose="00000500000000000000" pitchFamily="2" charset="0"/>
                <a:cs typeface="Poppins" panose="00000500000000000000" pitchFamily="2" charset="0"/>
              </a:rPr>
              <a:t>Stop?</a:t>
            </a:r>
            <a:endParaRPr lang="en-US" sz="1600" dirty="0">
              <a:solidFill>
                <a:srgbClr val="28265B"/>
              </a:solidFill>
              <a:latin typeface="Poppins" panose="00000500000000000000" pitchFamily="2" charset="0"/>
              <a:cs typeface="Poppins" panose="00000500000000000000" pitchFamily="2" charset="0"/>
            </a:endParaRPr>
          </a:p>
          <a:p>
            <a:endParaRPr lang="en-US" sz="2000" dirty="0">
              <a:solidFill>
                <a:srgbClr val="28265B"/>
              </a:solidFill>
              <a:latin typeface="Poppins" panose="00000500000000000000" pitchFamily="2" charset="0"/>
              <a:cs typeface="Poppins" panose="00000500000000000000" pitchFamily="2" charset="0"/>
            </a:endParaRPr>
          </a:p>
          <a:p>
            <a:r>
              <a:rPr lang="en-US" sz="2000" dirty="0">
                <a:solidFill>
                  <a:srgbClr val="28265B"/>
                </a:solidFill>
                <a:latin typeface="Poppins" panose="00000500000000000000" pitchFamily="2" charset="0"/>
                <a:cs typeface="Poppins" panose="00000500000000000000" pitchFamily="2" charset="0"/>
              </a:rPr>
              <a:t>Start?</a:t>
            </a:r>
          </a:p>
          <a:p>
            <a:endParaRPr lang="en-US" sz="2000" dirty="0">
              <a:solidFill>
                <a:srgbClr val="28265B"/>
              </a:solidFill>
              <a:latin typeface="Poppins" panose="00000500000000000000" pitchFamily="2" charset="0"/>
              <a:cs typeface="Poppins" panose="00000500000000000000" pitchFamily="2" charset="0"/>
            </a:endParaRPr>
          </a:p>
          <a:p>
            <a:r>
              <a:rPr lang="en-US" sz="2000" dirty="0">
                <a:solidFill>
                  <a:srgbClr val="28265B"/>
                </a:solidFill>
                <a:latin typeface="Poppins" panose="00000500000000000000" pitchFamily="2" charset="0"/>
                <a:cs typeface="Poppins" panose="00000500000000000000" pitchFamily="2" charset="0"/>
              </a:rPr>
              <a:t>Continue?</a:t>
            </a:r>
            <a:endParaRPr lang="en-US" sz="3600" dirty="0">
              <a:solidFill>
                <a:srgbClr val="28265B"/>
              </a:solidFill>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C2E9CFB3-EAE4-4743-B236-6852F854CE36}"/>
              </a:ext>
            </a:extLst>
          </p:cNvPr>
          <p:cNvSpPr txBox="1"/>
          <p:nvPr/>
        </p:nvSpPr>
        <p:spPr>
          <a:xfrm>
            <a:off x="6779828" y="2890391"/>
            <a:ext cx="399825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28265B"/>
                </a:solidFill>
                <a:highlight>
                  <a:srgbClr val="FFFF00"/>
                </a:highlight>
                <a:latin typeface="Poppins" panose="00000500000000000000" pitchFamily="2" charset="0"/>
                <a:cs typeface="Poppins" panose="00000500000000000000" pitchFamily="2" charset="0"/>
              </a:rPr>
              <a:t>Insert Team Wheel</a:t>
            </a:r>
            <a:endParaRPr lang="en-US" sz="3200" dirty="0">
              <a:solidFill>
                <a:srgbClr val="28265B"/>
              </a:solidFill>
              <a:highlight>
                <a:srgbClr val="FFFF00"/>
              </a:highlight>
              <a:latin typeface="Poppins" panose="00000500000000000000" pitchFamily="2" charset="0"/>
              <a:cs typeface="Poppins" panose="00000500000000000000" pitchFamily="2" charset="0"/>
            </a:endParaRPr>
          </a:p>
        </p:txBody>
      </p:sp>
      <p:pic>
        <p:nvPicPr>
          <p:cNvPr id="3" name="Picture 2" descr="Graphical user interface, text, application, email&#10;&#10;Description automatically generated">
            <a:extLst>
              <a:ext uri="{FF2B5EF4-FFF2-40B4-BE49-F238E27FC236}">
                <a16:creationId xmlns:a16="http://schemas.microsoft.com/office/drawing/2014/main" id="{6814119E-9690-71A6-DAD1-2318BBA423FE}"/>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B617F49C-E80B-6FD8-7065-D084FBB78A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47794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39ADB07-AC85-9B49-9111-18C5D5E125C1}"/>
              </a:ext>
            </a:extLst>
          </p:cNvPr>
          <p:cNvGrpSpPr/>
          <p:nvPr/>
        </p:nvGrpSpPr>
        <p:grpSpPr>
          <a:xfrm>
            <a:off x="6638983" y="1273209"/>
            <a:ext cx="4377568" cy="3930342"/>
            <a:chOff x="4950894" y="1114660"/>
            <a:chExt cx="4377568" cy="3930342"/>
          </a:xfrm>
        </p:grpSpPr>
        <p:pic>
          <p:nvPicPr>
            <p:cNvPr id="10" name="Picture 9" descr="A picture containing text, dark&#10;&#10;Description automatically generated">
              <a:extLst>
                <a:ext uri="{FF2B5EF4-FFF2-40B4-BE49-F238E27FC236}">
                  <a16:creationId xmlns:a16="http://schemas.microsoft.com/office/drawing/2014/main" id="{47EF0657-F7F9-6F47-978E-93ED9B610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153" y="2726084"/>
              <a:ext cx="677984" cy="677984"/>
            </a:xfrm>
            <a:prstGeom prst="rect">
              <a:avLst/>
            </a:prstGeom>
          </p:spPr>
        </p:pic>
        <p:pic>
          <p:nvPicPr>
            <p:cNvPr id="14" name="Picture 13" descr="Icon&#10;&#10;Description automatically generated">
              <a:extLst>
                <a:ext uri="{FF2B5EF4-FFF2-40B4-BE49-F238E27FC236}">
                  <a16:creationId xmlns:a16="http://schemas.microsoft.com/office/drawing/2014/main" id="{C49944B0-15D8-4A46-9996-949FAAF48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0894" y="1905617"/>
              <a:ext cx="677984" cy="677984"/>
            </a:xfrm>
            <a:prstGeom prst="rect">
              <a:avLst/>
            </a:prstGeom>
          </p:spPr>
        </p:pic>
        <p:pic>
          <p:nvPicPr>
            <p:cNvPr id="16" name="Picture 15" descr="Icon&#10;&#10;Description automatically generated">
              <a:extLst>
                <a:ext uri="{FF2B5EF4-FFF2-40B4-BE49-F238E27FC236}">
                  <a16:creationId xmlns:a16="http://schemas.microsoft.com/office/drawing/2014/main" id="{35196C52-6AB0-F346-B92B-92F8630E83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8153" y="4367018"/>
              <a:ext cx="677984" cy="677984"/>
            </a:xfrm>
            <a:prstGeom prst="rect">
              <a:avLst/>
            </a:prstGeom>
          </p:spPr>
        </p:pic>
        <p:pic>
          <p:nvPicPr>
            <p:cNvPr id="18" name="Picture 17" descr="A picture containing text, sign&#10;&#10;Description automatically generated">
              <a:extLst>
                <a:ext uri="{FF2B5EF4-FFF2-40B4-BE49-F238E27FC236}">
                  <a16:creationId xmlns:a16="http://schemas.microsoft.com/office/drawing/2014/main" id="{BFE998AF-9876-DD4F-98B9-1526CB8AFA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8153" y="3546551"/>
              <a:ext cx="677984" cy="677984"/>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7E357006-3EDC-5B4E-9F99-C1F0B0DC12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8153" y="1114660"/>
              <a:ext cx="644912" cy="653180"/>
            </a:xfrm>
            <a:prstGeom prst="rect">
              <a:avLst/>
            </a:prstGeom>
          </p:spPr>
        </p:pic>
        <p:sp>
          <p:nvSpPr>
            <p:cNvPr id="21" name="Rectangle 20">
              <a:extLst>
                <a:ext uri="{FF2B5EF4-FFF2-40B4-BE49-F238E27FC236}">
                  <a16:creationId xmlns:a16="http://schemas.microsoft.com/office/drawing/2014/main" id="{A4E34F98-794A-6947-BCE5-0D05997B5798}"/>
                </a:ext>
              </a:extLst>
            </p:cNvPr>
            <p:cNvSpPr/>
            <p:nvPr/>
          </p:nvSpPr>
          <p:spPr>
            <a:xfrm>
              <a:off x="6122760" y="1210417"/>
              <a:ext cx="2853666" cy="400110"/>
            </a:xfrm>
            <a:prstGeom prst="rect">
              <a:avLst/>
            </a:prstGeom>
          </p:spPr>
          <p:txBody>
            <a:bodyPr wrap="none">
              <a:spAutoFit/>
            </a:bodyPr>
            <a:lstStyle/>
            <a:p>
              <a:r>
                <a:rPr lang="en-US" sz="2000" err="1">
                  <a:solidFill>
                    <a:srgbClr val="28265B"/>
                  </a:solidFill>
                  <a:latin typeface="Poppins" panose="00000500000000000000" pitchFamily="2" charset="0"/>
                  <a:cs typeface="Poppins" panose="00000500000000000000" pitchFamily="2" charset="0"/>
                </a:rPr>
                <a:t>Colour-profiling.com</a:t>
              </a:r>
              <a:endParaRPr lang="en-US" sz="2000">
                <a:solidFill>
                  <a:srgbClr val="28265B"/>
                </a:solidFill>
                <a:latin typeface="Poppins" panose="00000500000000000000" pitchFamily="2" charset="0"/>
                <a:cs typeface="Poppins" panose="00000500000000000000" pitchFamily="2" charset="0"/>
              </a:endParaRPr>
            </a:p>
          </p:txBody>
        </p:sp>
        <p:sp>
          <p:nvSpPr>
            <p:cNvPr id="22" name="Rectangle 21">
              <a:extLst>
                <a:ext uri="{FF2B5EF4-FFF2-40B4-BE49-F238E27FC236}">
                  <a16:creationId xmlns:a16="http://schemas.microsoft.com/office/drawing/2014/main" id="{1685A3A9-BBC5-444F-9910-380C0D21EB27}"/>
                </a:ext>
              </a:extLst>
            </p:cNvPr>
            <p:cNvSpPr/>
            <p:nvPr/>
          </p:nvSpPr>
          <p:spPr>
            <a:xfrm>
              <a:off x="6117327" y="2013776"/>
              <a:ext cx="2291012" cy="400110"/>
            </a:xfrm>
            <a:prstGeom prst="rect">
              <a:avLst/>
            </a:prstGeom>
          </p:spPr>
          <p:txBody>
            <a:bodyPr wrap="none">
              <a:spAutoFit/>
            </a:bodyPr>
            <a:lstStyle/>
            <a:p>
              <a:r>
                <a:rPr lang="en-US" sz="2000">
                  <a:solidFill>
                    <a:srgbClr val="28265B"/>
                  </a:solidFill>
                  <a:latin typeface="Poppins" panose="00000500000000000000" pitchFamily="2" charset="0"/>
                  <a:cs typeface="Poppins" panose="00000500000000000000" pitchFamily="2" charset="0"/>
                </a:rPr>
                <a:t>@</a:t>
              </a:r>
              <a:r>
                <a:rPr lang="en-US" sz="2000" err="1">
                  <a:solidFill>
                    <a:srgbClr val="28265B"/>
                  </a:solidFill>
                  <a:latin typeface="Poppins" panose="00000500000000000000" pitchFamily="2" charset="0"/>
                  <a:cs typeface="Poppins" panose="00000500000000000000" pitchFamily="2" charset="0"/>
                </a:rPr>
                <a:t>colourprofiling</a:t>
              </a:r>
              <a:endParaRPr lang="en-US" sz="2000">
                <a:solidFill>
                  <a:srgbClr val="28265B"/>
                </a:solidFill>
                <a:latin typeface="Poppins" panose="00000500000000000000" pitchFamily="2" charset="0"/>
                <a:cs typeface="Poppins" panose="00000500000000000000" pitchFamily="2" charset="0"/>
              </a:endParaRPr>
            </a:p>
          </p:txBody>
        </p:sp>
        <p:sp>
          <p:nvSpPr>
            <p:cNvPr id="23" name="Rectangle 22">
              <a:extLst>
                <a:ext uri="{FF2B5EF4-FFF2-40B4-BE49-F238E27FC236}">
                  <a16:creationId xmlns:a16="http://schemas.microsoft.com/office/drawing/2014/main" id="{4716036C-3FE0-314B-9B24-E04F06F76A9C}"/>
                </a:ext>
              </a:extLst>
            </p:cNvPr>
            <p:cNvSpPr/>
            <p:nvPr/>
          </p:nvSpPr>
          <p:spPr>
            <a:xfrm>
              <a:off x="6117327" y="2834243"/>
              <a:ext cx="2064989" cy="400110"/>
            </a:xfrm>
            <a:prstGeom prst="rect">
              <a:avLst/>
            </a:prstGeom>
          </p:spPr>
          <p:txBody>
            <a:bodyPr wrap="none">
              <a:spAutoFit/>
            </a:bodyPr>
            <a:lstStyle/>
            <a:p>
              <a:r>
                <a:rPr lang="en-US" sz="2000">
                  <a:solidFill>
                    <a:srgbClr val="28265B"/>
                  </a:solidFill>
                  <a:latin typeface="Poppins" panose="00000500000000000000" pitchFamily="2" charset="0"/>
                  <a:cs typeface="Poppins" panose="00000500000000000000" pitchFamily="2" charset="0"/>
                </a:rPr>
                <a:t>@</a:t>
              </a:r>
              <a:r>
                <a:rPr lang="en-US" sz="2000" err="1">
                  <a:solidFill>
                    <a:srgbClr val="28265B"/>
                  </a:solidFill>
                  <a:latin typeface="Poppins" panose="00000500000000000000" pitchFamily="2" charset="0"/>
                  <a:cs typeface="Poppins" panose="00000500000000000000" pitchFamily="2" charset="0"/>
                </a:rPr>
                <a:t>cmeprofiling</a:t>
              </a:r>
              <a:endParaRPr lang="en-US" sz="2000">
                <a:solidFill>
                  <a:srgbClr val="28265B"/>
                </a:solidFill>
                <a:latin typeface="Poppins" panose="00000500000000000000" pitchFamily="2" charset="0"/>
                <a:cs typeface="Poppins" panose="00000500000000000000" pitchFamily="2" charset="0"/>
              </a:endParaRPr>
            </a:p>
          </p:txBody>
        </p:sp>
        <p:sp>
          <p:nvSpPr>
            <p:cNvPr id="24" name="Rectangle 23">
              <a:extLst>
                <a:ext uri="{FF2B5EF4-FFF2-40B4-BE49-F238E27FC236}">
                  <a16:creationId xmlns:a16="http://schemas.microsoft.com/office/drawing/2014/main" id="{DBE3AC4E-87AB-284B-94A5-67CB87B79470}"/>
                </a:ext>
              </a:extLst>
            </p:cNvPr>
            <p:cNvSpPr/>
            <p:nvPr/>
          </p:nvSpPr>
          <p:spPr>
            <a:xfrm>
              <a:off x="6117327" y="4475177"/>
              <a:ext cx="3211135" cy="400110"/>
            </a:xfrm>
            <a:prstGeom prst="rect">
              <a:avLst/>
            </a:prstGeom>
          </p:spPr>
          <p:txBody>
            <a:bodyPr wrap="none">
              <a:spAutoFit/>
            </a:bodyPr>
            <a:lstStyle/>
            <a:p>
              <a:r>
                <a:rPr lang="en-US" sz="2000">
                  <a:solidFill>
                    <a:srgbClr val="28265B"/>
                  </a:solidFill>
                  <a:latin typeface="Poppins" panose="00000500000000000000" pitchFamily="2" charset="0"/>
                  <a:cs typeface="Poppins" panose="00000500000000000000" pitchFamily="2" charset="0"/>
                </a:rPr>
                <a:t>@C-me Colour Profiling</a:t>
              </a:r>
            </a:p>
          </p:txBody>
        </p:sp>
        <p:sp>
          <p:nvSpPr>
            <p:cNvPr id="25" name="Rectangle 24">
              <a:extLst>
                <a:ext uri="{FF2B5EF4-FFF2-40B4-BE49-F238E27FC236}">
                  <a16:creationId xmlns:a16="http://schemas.microsoft.com/office/drawing/2014/main" id="{7F4C850B-602F-9D4C-82C2-F2C97E6CEC0E}"/>
                </a:ext>
              </a:extLst>
            </p:cNvPr>
            <p:cNvSpPr/>
            <p:nvPr/>
          </p:nvSpPr>
          <p:spPr>
            <a:xfrm>
              <a:off x="6122760" y="3665378"/>
              <a:ext cx="2653290" cy="400110"/>
            </a:xfrm>
            <a:prstGeom prst="rect">
              <a:avLst/>
            </a:prstGeom>
          </p:spPr>
          <p:txBody>
            <a:bodyPr wrap="none">
              <a:spAutoFit/>
            </a:bodyPr>
            <a:lstStyle/>
            <a:p>
              <a:r>
                <a:rPr lang="en-US" sz="2000" err="1">
                  <a:solidFill>
                    <a:srgbClr val="28265B"/>
                  </a:solidFill>
                  <a:latin typeface="Poppins" panose="00000500000000000000" pitchFamily="2" charset="0"/>
                  <a:cs typeface="Poppins" panose="00000500000000000000" pitchFamily="2" charset="0"/>
                </a:rPr>
                <a:t>Cmecolourprofiling</a:t>
              </a:r>
              <a:endParaRPr lang="en-US" sz="2000">
                <a:solidFill>
                  <a:srgbClr val="28265B"/>
                </a:solidFill>
                <a:latin typeface="Poppins" panose="00000500000000000000" pitchFamily="2" charset="0"/>
                <a:cs typeface="Poppins" panose="00000500000000000000" pitchFamily="2" charset="0"/>
              </a:endParaRPr>
            </a:p>
          </p:txBody>
        </p:sp>
      </p:grpSp>
      <p:sp>
        <p:nvSpPr>
          <p:cNvPr id="30" name="TextBox 29">
            <a:extLst>
              <a:ext uri="{FF2B5EF4-FFF2-40B4-BE49-F238E27FC236}">
                <a16:creationId xmlns:a16="http://schemas.microsoft.com/office/drawing/2014/main" id="{8E419E5C-6C2E-3D40-8CB2-81EA00CB8264}"/>
              </a:ext>
            </a:extLst>
          </p:cNvPr>
          <p:cNvSpPr txBox="1"/>
          <p:nvPr/>
        </p:nvSpPr>
        <p:spPr>
          <a:xfrm>
            <a:off x="639547" y="2285045"/>
            <a:ext cx="5077839" cy="1938992"/>
          </a:xfrm>
          <a:prstGeom prst="rect">
            <a:avLst/>
          </a:prstGeom>
          <a:noFill/>
        </p:spPr>
        <p:txBody>
          <a:bodyPr wrap="square" rtlCol="0">
            <a:spAutoFit/>
          </a:bodyPr>
          <a:lstStyle/>
          <a:p>
            <a:pPr algn="ctr"/>
            <a:r>
              <a:rPr lang="en-US" sz="4000" b="1" dirty="0">
                <a:solidFill>
                  <a:srgbClr val="28265B"/>
                </a:solidFill>
                <a:latin typeface="Poppins" panose="00000500000000000000" pitchFamily="2" charset="0"/>
                <a:cs typeface="Poppins" panose="00000500000000000000" pitchFamily="2" charset="0"/>
              </a:rPr>
              <a:t>Thank you and please stay </a:t>
            </a:r>
            <a:r>
              <a:rPr lang="en-US" sz="4000" b="1">
                <a:solidFill>
                  <a:srgbClr val="28265B"/>
                </a:solidFill>
                <a:latin typeface="Poppins" panose="00000500000000000000" pitchFamily="2" charset="0"/>
                <a:cs typeface="Poppins" panose="00000500000000000000" pitchFamily="2" charset="0"/>
              </a:rPr>
              <a:t>in touch </a:t>
            </a:r>
            <a:endParaRPr lang="en-US" sz="4000" b="1" dirty="0">
              <a:solidFill>
                <a:srgbClr val="28265B"/>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8C69929A-F253-404F-7A0F-D1652F431B6B}"/>
              </a:ext>
            </a:extLst>
          </p:cNvPr>
          <p:cNvPicPr>
            <a:picLocks noChangeAspect="1"/>
          </p:cNvPicPr>
          <p:nvPr/>
        </p:nvPicPr>
        <p:blipFill rotWithShape="1">
          <a:blip r:embed="rId8">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A colorful circle with a black background&#10;&#10;Description automatically generated">
            <a:extLst>
              <a:ext uri="{FF2B5EF4-FFF2-40B4-BE49-F238E27FC236}">
                <a16:creationId xmlns:a16="http://schemas.microsoft.com/office/drawing/2014/main" id="{E4771E86-DF52-634C-96F1-14EA54C1C988}"/>
              </a:ext>
            </a:extLst>
          </p:cNvPr>
          <p:cNvPicPr>
            <a:picLocks noChangeAspect="1"/>
          </p:cNvPicPr>
          <p:nvPr/>
        </p:nvPicPr>
        <p:blipFill rotWithShape="1">
          <a:blip r:embed="rId9">
            <a:extLst>
              <a:ext uri="{28A0092B-C50C-407E-A947-70E740481C1C}">
                <a14:useLocalDpi xmlns:a14="http://schemas.microsoft.com/office/drawing/2010/main" val="0"/>
              </a:ext>
            </a:extLst>
          </a:blip>
          <a:srcRect t="13691" r="7941" b="16649"/>
          <a:stretch/>
        </p:blipFill>
        <p:spPr bwMode="auto">
          <a:xfrm>
            <a:off x="134175" y="139937"/>
            <a:ext cx="804545" cy="608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787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9986B7-D4E7-604D-B06B-A19520E9B312}"/>
              </a:ext>
            </a:extLst>
          </p:cNvPr>
          <p:cNvSpPr txBox="1"/>
          <p:nvPr/>
        </p:nvSpPr>
        <p:spPr>
          <a:xfrm>
            <a:off x="865235" y="1207367"/>
            <a:ext cx="10461522" cy="809645"/>
          </a:xfrm>
          <a:prstGeom prst="rect">
            <a:avLst/>
          </a:prstGeom>
          <a:noFill/>
        </p:spPr>
        <p:txBody>
          <a:bodyPr wrap="square" lIns="91440" tIns="45720" rIns="91440" bIns="45720" rtlCol="0" anchor="t">
            <a:spAutoFit/>
          </a:bodyPr>
          <a:lstStyle/>
          <a:p>
            <a:pPr algn="ctr">
              <a:lnSpc>
                <a:spcPct val="107000"/>
              </a:lnSpc>
              <a:spcAft>
                <a:spcPts val="800"/>
              </a:spcAft>
            </a:pPr>
            <a:r>
              <a:rPr lang="en-GB" sz="4500" b="1" dirty="0">
                <a:solidFill>
                  <a:srgbClr val="28265B"/>
                </a:solidFill>
                <a:latin typeface="Poppins" panose="00000500000000000000" pitchFamily="2" charset="0"/>
                <a:ea typeface="Calibri" panose="020F0502020204030204" pitchFamily="34" charset="0"/>
                <a:cs typeface="Times New Roman" panose="02020603050405020304" pitchFamily="18" charset="0"/>
              </a:rPr>
              <a:t>Change Management</a:t>
            </a:r>
            <a:endParaRPr lang="en-GB" sz="4500" b="1" dirty="0">
              <a:solidFill>
                <a:srgbClr val="28265B"/>
              </a:solidFill>
              <a:effectLst/>
              <a:latin typeface="Poppins" panose="00000500000000000000"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D499E50-05D4-9B45-9AB3-3DAEF99FC08E}"/>
              </a:ext>
            </a:extLst>
          </p:cNvPr>
          <p:cNvSpPr txBox="1"/>
          <p:nvPr/>
        </p:nvSpPr>
        <p:spPr>
          <a:xfrm>
            <a:off x="3242992" y="5043410"/>
            <a:ext cx="5706008" cy="378437"/>
          </a:xfrm>
          <a:prstGeom prst="rect">
            <a:avLst/>
          </a:prstGeom>
          <a:noFill/>
        </p:spPr>
        <p:txBody>
          <a:bodyPr wrap="square" rtlCol="0">
            <a:spAutoFit/>
          </a:bodyPr>
          <a:lstStyle/>
          <a:p>
            <a:pPr>
              <a:lnSpc>
                <a:spcPct val="107000"/>
              </a:lnSpc>
              <a:spcAft>
                <a:spcPts val="800"/>
              </a:spcAft>
            </a:pPr>
            <a:r>
              <a:rPr lang="en-GB" sz="1800" dirty="0">
                <a:solidFill>
                  <a:srgbClr val="28265B"/>
                </a:solidFill>
                <a:effectLst/>
                <a:latin typeface="Poppins" panose="00000500000000000000" pitchFamily="2" charset="0"/>
                <a:ea typeface="Calibri" panose="020F0502020204030204" pitchFamily="34" charset="0"/>
                <a:cs typeface="Times New Roman" panose="02020603050405020304" pitchFamily="18" charset="0"/>
              </a:rPr>
              <a:t>Building high performing </a:t>
            </a:r>
            <a:r>
              <a:rPr lang="en-GB" dirty="0">
                <a:solidFill>
                  <a:srgbClr val="28265B"/>
                </a:solidFill>
                <a:latin typeface="Poppins" panose="00000500000000000000" pitchFamily="2" charset="0"/>
                <a:ea typeface="Calibri" panose="020F0502020204030204" pitchFamily="34" charset="0"/>
                <a:cs typeface="Times New Roman" panose="02020603050405020304" pitchFamily="18" charset="0"/>
              </a:rPr>
              <a:t>individuals and teams</a:t>
            </a:r>
            <a:endParaRPr lang="en-GB" sz="1800" dirty="0">
              <a:solidFill>
                <a:srgbClr val="28265B"/>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Graphical user interface, text, application, email&#10;&#10;Description automatically generated">
            <a:extLst>
              <a:ext uri="{FF2B5EF4-FFF2-40B4-BE49-F238E27FC236}">
                <a16:creationId xmlns:a16="http://schemas.microsoft.com/office/drawing/2014/main" id="{B00F7226-AEF9-B1C2-6509-BB72E6D0010E}"/>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4" y="6609773"/>
            <a:ext cx="12192001" cy="265622"/>
          </a:xfrm>
          <a:prstGeom prst="rect">
            <a:avLst/>
          </a:prstGeom>
        </p:spPr>
      </p:pic>
      <p:sp>
        <p:nvSpPr>
          <p:cNvPr id="14" name="TextBox 13">
            <a:extLst>
              <a:ext uri="{FF2B5EF4-FFF2-40B4-BE49-F238E27FC236}">
                <a16:creationId xmlns:a16="http://schemas.microsoft.com/office/drawing/2014/main" id="{05DE575A-5893-4BCD-AC5A-0FBE406A5606}"/>
              </a:ext>
            </a:extLst>
          </p:cNvPr>
          <p:cNvSpPr txBox="1"/>
          <p:nvPr/>
        </p:nvSpPr>
        <p:spPr>
          <a:xfrm>
            <a:off x="1" y="6609773"/>
            <a:ext cx="12191999" cy="230832"/>
          </a:xfrm>
          <a:prstGeom prst="rect">
            <a:avLst/>
          </a:prstGeom>
          <a:noFill/>
        </p:spPr>
        <p:txBody>
          <a:bodyPr wrap="square" rtlCol="0">
            <a:spAutoFit/>
          </a:bodyPr>
          <a:lstStyle/>
          <a:p>
            <a:r>
              <a:rPr kumimoji="0" lang="en-GB" altLang="en-US" sz="900" b="0" i="0" u="none" strike="noStrike" cap="none" normalizeH="0" baseline="0" dirty="0">
                <a:ln>
                  <a:noFill/>
                </a:ln>
                <a:solidFill>
                  <a:schemeClr val="tx1"/>
                </a:solidFill>
                <a:effectLst/>
                <a:latin typeface="Poppins" panose="00000500000000000000" pitchFamily="2" charset="0"/>
                <a:ea typeface="Calibri" panose="020F0502020204030204" pitchFamily="34" charset="0"/>
                <a:cs typeface="Poppins" panose="00000500000000000000" pitchFamily="2" charset="0"/>
              </a:rPr>
              <a:t>C-me, 124 Wells Road, Bath, BA2 3AH </a:t>
            </a:r>
            <a:r>
              <a:rPr lang="en-GB" altLang="en-US" sz="900" dirty="0">
                <a:latin typeface="Poppins" panose="00000500000000000000" pitchFamily="2" charset="0"/>
                <a:ea typeface="Calibri" panose="020F0502020204030204" pitchFamily="34" charset="0"/>
                <a:cs typeface="Poppins" panose="00000500000000000000" pitchFamily="2" charset="0"/>
              </a:rPr>
              <a:t>							</a:t>
            </a:r>
            <a:r>
              <a:rPr kumimoji="0" lang="en-GB" altLang="en-US" sz="900" b="0" i="0" u="none" strike="noStrike" cap="none" normalizeH="0" baseline="0" dirty="0">
                <a:ln>
                  <a:noFill/>
                </a:ln>
                <a:solidFill>
                  <a:schemeClr val="tx1"/>
                </a:solidFill>
                <a:effectLst/>
                <a:latin typeface="Poppins" panose="00000500000000000000" pitchFamily="2" charset="0"/>
                <a:ea typeface="Calibri" panose="020F0502020204030204" pitchFamily="34" charset="0"/>
                <a:cs typeface="Poppins" panose="00000500000000000000" pitchFamily="2" charset="0"/>
              </a:rPr>
              <a:t>	e: contact@colour-profiling.com    t: 01225 721971            </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pic>
        <p:nvPicPr>
          <p:cNvPr id="5" name="Picture 4" descr="A colorful circle with a black background&#10;&#10;Description automatically generated">
            <a:extLst>
              <a:ext uri="{FF2B5EF4-FFF2-40B4-BE49-F238E27FC236}">
                <a16:creationId xmlns:a16="http://schemas.microsoft.com/office/drawing/2014/main" id="{E4B6394D-6BA8-8F45-80F8-C16ECA837738}"/>
              </a:ext>
            </a:extLst>
          </p:cNvPr>
          <p:cNvPicPr>
            <a:picLocks noChangeAspect="1"/>
          </p:cNvPicPr>
          <p:nvPr/>
        </p:nvPicPr>
        <p:blipFill rotWithShape="1">
          <a:blip r:embed="rId4">
            <a:extLst>
              <a:ext uri="{28A0092B-C50C-407E-A947-70E740481C1C}">
                <a14:useLocalDpi xmlns:a14="http://schemas.microsoft.com/office/drawing/2010/main" val="0"/>
              </a:ext>
            </a:extLst>
          </a:blip>
          <a:srcRect t="13691" r="7941" b="16649"/>
          <a:stretch/>
        </p:blipFill>
        <p:spPr bwMode="auto">
          <a:xfrm>
            <a:off x="4386321" y="1946882"/>
            <a:ext cx="3777965" cy="28595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911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1053318" y="1071596"/>
            <a:ext cx="10564355" cy="3742010"/>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dirty="0">
                <a:solidFill>
                  <a:srgbClr val="28265B"/>
                </a:solidFill>
                <a:latin typeface="Poppins" panose="00000500000000000000" pitchFamily="2" charset="0"/>
                <a:cs typeface="Poppins" panose="00000500000000000000" pitchFamily="2" charset="0"/>
              </a:rPr>
              <a:t>Our Aims for this session</a:t>
            </a:r>
          </a:p>
          <a:p>
            <a:endParaRPr lang="en-US" sz="2400" dirty="0">
              <a:solidFill>
                <a:srgbClr val="28265B"/>
              </a:solidFill>
              <a:latin typeface="Poppins" panose="00000500000000000000" pitchFamily="2" charset="0"/>
              <a:cs typeface="Poppins" panose="00000500000000000000" pitchFamily="2" charset="0"/>
            </a:endParaRPr>
          </a:p>
          <a:p>
            <a:endParaRPr lang="en-US" sz="2400" dirty="0">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000" b="0" dirty="0">
                <a:solidFill>
                  <a:srgbClr val="28265B"/>
                </a:solidFill>
                <a:latin typeface="Poppins" panose="00000500000000000000" pitchFamily="2" charset="0"/>
                <a:cs typeface="Poppins" panose="00000500000000000000" pitchFamily="2" charset="0"/>
              </a:rPr>
              <a:t>Reflect on </a:t>
            </a:r>
            <a:r>
              <a:rPr lang="en-US" sz="2000" dirty="0">
                <a:solidFill>
                  <a:srgbClr val="28265B"/>
                </a:solidFill>
                <a:latin typeface="Poppins" panose="00000500000000000000" pitchFamily="2" charset="0"/>
                <a:cs typeface="Poppins" panose="00000500000000000000" pitchFamily="2" charset="0"/>
              </a:rPr>
              <a:t>specific contributions </a:t>
            </a:r>
            <a:r>
              <a:rPr lang="en-US" sz="2000" b="0" dirty="0">
                <a:solidFill>
                  <a:srgbClr val="28265B"/>
                </a:solidFill>
                <a:latin typeface="Poppins" panose="00000500000000000000" pitchFamily="2" charset="0"/>
                <a:cs typeface="Poppins" panose="00000500000000000000" pitchFamily="2" charset="0"/>
              </a:rPr>
              <a:t>of each team member</a:t>
            </a:r>
          </a:p>
          <a:p>
            <a:pPr marL="514350" indent="-514350">
              <a:buAutoNum type="arabicPeriod"/>
            </a:pPr>
            <a:endParaRPr lang="en-US" sz="2000" b="0" dirty="0">
              <a:solidFill>
                <a:srgbClr val="28265B"/>
              </a:solidFill>
              <a:latin typeface="Poppins" panose="00000500000000000000" pitchFamily="2" charset="0"/>
              <a:cs typeface="Poppins" panose="00000500000000000000" pitchFamily="2" charset="0"/>
            </a:endParaRPr>
          </a:p>
          <a:p>
            <a:pPr marL="514350" indent="-514350">
              <a:buFontTx/>
              <a:buAutoNum type="arabicPeriod"/>
            </a:pPr>
            <a:r>
              <a:rPr lang="en-US" sz="2000" b="0" dirty="0">
                <a:solidFill>
                  <a:srgbClr val="28265B"/>
                </a:solidFill>
                <a:latin typeface="Poppins" panose="00000500000000000000" pitchFamily="2" charset="0"/>
                <a:cs typeface="Poppins" panose="00000500000000000000" pitchFamily="2" charset="0"/>
              </a:rPr>
              <a:t>Consider the </a:t>
            </a:r>
            <a:r>
              <a:rPr lang="en-US" sz="2000" dirty="0">
                <a:solidFill>
                  <a:srgbClr val="28265B"/>
                </a:solidFill>
                <a:latin typeface="Poppins" panose="00000500000000000000" pitchFamily="2" charset="0"/>
                <a:cs typeface="Poppins" panose="00000500000000000000" pitchFamily="2" charset="0"/>
              </a:rPr>
              <a:t>4 pillars </a:t>
            </a:r>
            <a:r>
              <a:rPr lang="en-US" sz="2000" b="0" dirty="0">
                <a:solidFill>
                  <a:srgbClr val="28265B"/>
                </a:solidFill>
                <a:latin typeface="Poppins" panose="00000500000000000000" pitchFamily="2" charset="0"/>
                <a:cs typeface="Poppins" panose="00000500000000000000" pitchFamily="2" charset="0"/>
              </a:rPr>
              <a:t>of high performing teams and assess the robustness of your team in relation to </a:t>
            </a:r>
            <a:r>
              <a:rPr lang="en-US" sz="2000" dirty="0">
                <a:solidFill>
                  <a:srgbClr val="28265B"/>
                </a:solidFill>
                <a:latin typeface="Poppins" panose="00000500000000000000" pitchFamily="2" charset="0"/>
                <a:cs typeface="Poppins" panose="00000500000000000000" pitchFamily="2" charset="0"/>
              </a:rPr>
              <a:t>handling setbacks, change </a:t>
            </a:r>
            <a:r>
              <a:rPr lang="en-US" sz="2000" b="0" dirty="0">
                <a:solidFill>
                  <a:srgbClr val="28265B"/>
                </a:solidFill>
                <a:latin typeface="Poppins" panose="00000500000000000000" pitchFamily="2" charset="0"/>
                <a:cs typeface="Poppins" panose="00000500000000000000" pitchFamily="2" charset="0"/>
              </a:rPr>
              <a:t>and </a:t>
            </a:r>
            <a:r>
              <a:rPr lang="en-US" sz="2000" dirty="0">
                <a:solidFill>
                  <a:srgbClr val="28265B"/>
                </a:solidFill>
                <a:latin typeface="Poppins" panose="00000500000000000000" pitchFamily="2" charset="0"/>
                <a:cs typeface="Poppins" panose="00000500000000000000" pitchFamily="2" charset="0"/>
              </a:rPr>
              <a:t>recruitment</a:t>
            </a:r>
          </a:p>
          <a:p>
            <a:pPr marL="514350" indent="-514350">
              <a:buAutoNum type="arabicPeriod"/>
            </a:pPr>
            <a:endParaRPr lang="en-US" sz="2000" b="0" dirty="0">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000" b="0" dirty="0">
                <a:solidFill>
                  <a:srgbClr val="28265B"/>
                </a:solidFill>
                <a:latin typeface="Poppins" panose="00000500000000000000" pitchFamily="2" charset="0"/>
                <a:cs typeface="Poppins" panose="00000500000000000000" pitchFamily="2" charset="0"/>
              </a:rPr>
              <a:t>Understand how to maximise </a:t>
            </a:r>
            <a:r>
              <a:rPr lang="en-US" sz="2000" dirty="0">
                <a:solidFill>
                  <a:srgbClr val="28265B"/>
                </a:solidFill>
                <a:latin typeface="Poppins" panose="00000500000000000000" pitchFamily="2" charset="0"/>
                <a:cs typeface="Poppins" panose="00000500000000000000" pitchFamily="2" charset="0"/>
              </a:rPr>
              <a:t>engagement</a:t>
            </a:r>
            <a:r>
              <a:rPr lang="en-US" sz="2000" b="0" dirty="0">
                <a:solidFill>
                  <a:srgbClr val="28265B"/>
                </a:solidFill>
                <a:latin typeface="Poppins" panose="00000500000000000000" pitchFamily="2" charset="0"/>
                <a:cs typeface="Poppins" panose="00000500000000000000" pitchFamily="2" charset="0"/>
              </a:rPr>
              <a:t> and </a:t>
            </a:r>
            <a:r>
              <a:rPr lang="en-US" sz="2000" dirty="0">
                <a:solidFill>
                  <a:srgbClr val="28265B"/>
                </a:solidFill>
                <a:latin typeface="Poppins" panose="00000500000000000000" pitchFamily="2" charset="0"/>
                <a:cs typeface="Poppins" panose="00000500000000000000" pitchFamily="2" charset="0"/>
              </a:rPr>
              <a:t>buy-in</a:t>
            </a:r>
          </a:p>
          <a:p>
            <a:pPr marL="514350" indent="-514350">
              <a:buAutoNum type="arabicPeriod"/>
            </a:pPr>
            <a:endParaRPr lang="en-US" sz="2000" b="0" dirty="0">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000" b="0" dirty="0">
                <a:solidFill>
                  <a:srgbClr val="28265B"/>
                </a:solidFill>
                <a:latin typeface="Poppins" panose="00000500000000000000" pitchFamily="2" charset="0"/>
                <a:cs typeface="Poppins" panose="00000500000000000000" pitchFamily="2" charset="0"/>
              </a:rPr>
              <a:t>Personal and Team </a:t>
            </a:r>
            <a:r>
              <a:rPr lang="en-US" sz="2000" dirty="0">
                <a:solidFill>
                  <a:srgbClr val="28265B"/>
                </a:solidFill>
                <a:latin typeface="Poppins" panose="00000500000000000000" pitchFamily="2" charset="0"/>
                <a:cs typeface="Poppins" panose="00000500000000000000" pitchFamily="2" charset="0"/>
              </a:rPr>
              <a:t>reflection</a:t>
            </a:r>
          </a:p>
        </p:txBody>
      </p:sp>
      <p:sp>
        <p:nvSpPr>
          <p:cNvPr id="9" name="TextBox 10">
            <a:extLst>
              <a:ext uri="{FF2B5EF4-FFF2-40B4-BE49-F238E27FC236}">
                <a16:creationId xmlns:a16="http://schemas.microsoft.com/office/drawing/2014/main" id="{9F1F08A3-EC29-7542-AB8F-B49F059A954A}"/>
              </a:ext>
            </a:extLst>
          </p:cNvPr>
          <p:cNvSpPr txBox="1"/>
          <p:nvPr/>
        </p:nvSpPr>
        <p:spPr>
          <a:xfrm>
            <a:off x="4047744" y="5285710"/>
            <a:ext cx="4852624" cy="541133"/>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3200" dirty="0">
                <a:solidFill>
                  <a:srgbClr val="28265B"/>
                </a:solidFill>
                <a:latin typeface="Poppins" panose="00000500000000000000" pitchFamily="2" charset="0"/>
                <a:cs typeface="Poppins" panose="00000500000000000000" pitchFamily="2" charset="0"/>
              </a:rPr>
              <a:t>What are your aims? </a:t>
            </a:r>
          </a:p>
        </p:txBody>
      </p:sp>
      <p:pic>
        <p:nvPicPr>
          <p:cNvPr id="5" name="Picture 4" descr="Graphical user interface, text, application, email&#10;&#10;Description automatically generated">
            <a:extLst>
              <a:ext uri="{FF2B5EF4-FFF2-40B4-BE49-F238E27FC236}">
                <a16:creationId xmlns:a16="http://schemas.microsoft.com/office/drawing/2014/main" id="{C64E3E87-8F1A-BD8A-D6E6-A7419E3E9663}"/>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8" name="Picture 7" descr="Logo, icon&#10;&#10;Description automatically generated with medium confidence">
            <a:extLst>
              <a:ext uri="{FF2B5EF4-FFF2-40B4-BE49-F238E27FC236}">
                <a16:creationId xmlns:a16="http://schemas.microsoft.com/office/drawing/2014/main" id="{DC5D20E8-1C4F-936B-F5C7-312F1C0E1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8237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394195" y="61902"/>
            <a:ext cx="5811864" cy="492443"/>
          </a:xfrm>
          <a:prstGeom prst="rect">
            <a:avLst/>
          </a:prstGeom>
        </p:spPr>
        <p:txBody>
          <a:bodyPr vert="horz" wrap="square" lIns="0" tIns="0" rIns="0" bIns="0" rtlCol="0" anchor="ctr">
            <a:spAutoFit/>
          </a:bodyPr>
          <a:lstStyle/>
          <a:p>
            <a:pPr marL="8929" algn="ctr">
              <a:lnSpc>
                <a:spcPct val="100000"/>
              </a:lnSpc>
            </a:pPr>
            <a:r>
              <a:rPr lang="en-US" sz="3200" b="1" dirty="0">
                <a:solidFill>
                  <a:srgbClr val="28265B"/>
                </a:solidFill>
                <a:latin typeface="Poppins" panose="00000500000000000000" pitchFamily="2" charset="0"/>
                <a:cs typeface="Poppins" panose="00000500000000000000" pitchFamily="2" charset="0"/>
              </a:rPr>
              <a:t>Natural Team Contribution</a:t>
            </a:r>
            <a:endParaRPr sz="3200" b="1" dirty="0">
              <a:solidFill>
                <a:srgbClr val="28265B"/>
              </a:solidFill>
              <a:latin typeface="Poppins" panose="00000500000000000000" pitchFamily="2" charset="0"/>
              <a:cs typeface="Poppins" panose="00000500000000000000" pitchFamily="2" charset="0"/>
            </a:endParaRPr>
          </a:p>
        </p:txBody>
      </p:sp>
      <p:sp>
        <p:nvSpPr>
          <p:cNvPr id="8" name="object 8"/>
          <p:cNvSpPr/>
          <p:nvPr/>
        </p:nvSpPr>
        <p:spPr>
          <a:xfrm>
            <a:off x="1249223" y="4543772"/>
            <a:ext cx="3184125" cy="1236461"/>
          </a:xfrm>
          <a:custGeom>
            <a:avLst/>
            <a:gdLst/>
            <a:ahLst/>
            <a:cxnLst/>
            <a:rect l="l" t="t" r="r" b="b"/>
            <a:pathLst>
              <a:path w="3560445" h="1407159">
                <a:moveTo>
                  <a:pt x="0" y="234442"/>
                </a:moveTo>
                <a:lnTo>
                  <a:pt x="4763" y="187194"/>
                </a:lnTo>
                <a:lnTo>
                  <a:pt x="18423" y="143187"/>
                </a:lnTo>
                <a:lnTo>
                  <a:pt x="40039" y="103364"/>
                </a:lnTo>
                <a:lnTo>
                  <a:pt x="68667" y="68667"/>
                </a:lnTo>
                <a:lnTo>
                  <a:pt x="103364" y="40039"/>
                </a:lnTo>
                <a:lnTo>
                  <a:pt x="143187" y="18423"/>
                </a:lnTo>
                <a:lnTo>
                  <a:pt x="187194" y="4763"/>
                </a:lnTo>
                <a:lnTo>
                  <a:pt x="234442" y="0"/>
                </a:lnTo>
                <a:lnTo>
                  <a:pt x="3325622" y="0"/>
                </a:lnTo>
                <a:lnTo>
                  <a:pt x="3372869" y="4763"/>
                </a:lnTo>
                <a:lnTo>
                  <a:pt x="3416876" y="18423"/>
                </a:lnTo>
                <a:lnTo>
                  <a:pt x="3456699" y="40039"/>
                </a:lnTo>
                <a:lnTo>
                  <a:pt x="3491396" y="68667"/>
                </a:lnTo>
                <a:lnTo>
                  <a:pt x="3520024" y="103364"/>
                </a:lnTo>
                <a:lnTo>
                  <a:pt x="3541640" y="143187"/>
                </a:lnTo>
                <a:lnTo>
                  <a:pt x="3555300" y="187194"/>
                </a:lnTo>
                <a:lnTo>
                  <a:pt x="3560064" y="234442"/>
                </a:lnTo>
                <a:lnTo>
                  <a:pt x="3560064" y="1172197"/>
                </a:lnTo>
                <a:lnTo>
                  <a:pt x="3555300" y="1219449"/>
                </a:lnTo>
                <a:lnTo>
                  <a:pt x="3541640" y="1263459"/>
                </a:lnTo>
                <a:lnTo>
                  <a:pt x="3520024" y="1303284"/>
                </a:lnTo>
                <a:lnTo>
                  <a:pt x="3491396" y="1337983"/>
                </a:lnTo>
                <a:lnTo>
                  <a:pt x="3456699" y="1366611"/>
                </a:lnTo>
                <a:lnTo>
                  <a:pt x="3416876" y="1388227"/>
                </a:lnTo>
                <a:lnTo>
                  <a:pt x="3372869" y="1401888"/>
                </a:lnTo>
                <a:lnTo>
                  <a:pt x="3325622" y="1406652"/>
                </a:lnTo>
                <a:lnTo>
                  <a:pt x="234442" y="1406652"/>
                </a:lnTo>
                <a:lnTo>
                  <a:pt x="187194" y="1401888"/>
                </a:lnTo>
                <a:lnTo>
                  <a:pt x="143187" y="1388227"/>
                </a:lnTo>
                <a:lnTo>
                  <a:pt x="103364" y="1366611"/>
                </a:lnTo>
                <a:lnTo>
                  <a:pt x="68667" y="1337983"/>
                </a:lnTo>
                <a:lnTo>
                  <a:pt x="40039" y="1303284"/>
                </a:lnTo>
                <a:lnTo>
                  <a:pt x="18423" y="1263459"/>
                </a:lnTo>
                <a:lnTo>
                  <a:pt x="4763" y="1219449"/>
                </a:lnTo>
                <a:lnTo>
                  <a:pt x="0" y="1172197"/>
                </a:lnTo>
                <a:lnTo>
                  <a:pt x="0" y="234442"/>
                </a:lnTo>
                <a:close/>
              </a:path>
            </a:pathLst>
          </a:custGeom>
          <a:solidFill>
            <a:schemeClr val="bg1">
              <a:alpha val="35000"/>
            </a:schemeClr>
          </a:solidFill>
          <a:ln w="44450">
            <a:solidFill>
              <a:srgbClr val="92D050"/>
            </a:solidFill>
          </a:ln>
        </p:spPr>
        <p:txBody>
          <a:bodyPr wrap="square" lIns="108000" tIns="0" rIns="0" bIns="0" rtlCol="0" anchor="ctr" anchorCtr="0"/>
          <a:lstStyle/>
          <a:p>
            <a:pPr marL="7937">
              <a:lnSpc>
                <a:spcPts val="1684"/>
              </a:lnSpc>
            </a:pPr>
            <a:r>
              <a:rPr lang="en-GB" sz="1500" spc="-7" dirty="0">
                <a:solidFill>
                  <a:srgbClr val="28265B"/>
                </a:solidFill>
                <a:latin typeface="Poppins" panose="00000500000000000000" pitchFamily="2" charset="0"/>
                <a:cs typeface="Poppins" panose="00000500000000000000" pitchFamily="2" charset="0"/>
              </a:rPr>
              <a:t>Builds </a:t>
            </a:r>
            <a:r>
              <a:rPr lang="en-GB" sz="1500" spc="-4" dirty="0">
                <a:solidFill>
                  <a:srgbClr val="28265B"/>
                </a:solidFill>
                <a:latin typeface="Poppins" panose="00000500000000000000" pitchFamily="2" charset="0"/>
                <a:cs typeface="Poppins" panose="00000500000000000000" pitchFamily="2" charset="0"/>
              </a:rPr>
              <a:t>a</a:t>
            </a:r>
            <a:r>
              <a:rPr lang="en-GB" sz="1500" spc="-21" dirty="0">
                <a:solidFill>
                  <a:srgbClr val="28265B"/>
                </a:solidFill>
                <a:latin typeface="Poppins" panose="00000500000000000000" pitchFamily="2" charset="0"/>
                <a:cs typeface="Poppins" panose="00000500000000000000" pitchFamily="2" charset="0"/>
              </a:rPr>
              <a:t> </a:t>
            </a:r>
            <a:r>
              <a:rPr lang="en-GB" sz="1500" spc="-7" dirty="0">
                <a:solidFill>
                  <a:srgbClr val="28265B"/>
                </a:solidFill>
                <a:latin typeface="Poppins" panose="00000500000000000000" pitchFamily="2" charset="0"/>
                <a:cs typeface="Poppins" panose="00000500000000000000" pitchFamily="2" charset="0"/>
              </a:rPr>
              <a:t>consensus</a:t>
            </a:r>
            <a:endParaRPr lang="en-GB" sz="1500" dirty="0">
              <a:solidFill>
                <a:srgbClr val="28265B"/>
              </a:solidFill>
              <a:latin typeface="Poppins" panose="00000500000000000000" pitchFamily="2" charset="0"/>
              <a:cs typeface="Poppins" panose="00000500000000000000" pitchFamily="2" charset="0"/>
            </a:endParaRPr>
          </a:p>
          <a:p>
            <a:pPr marL="7937" marR="3572">
              <a:lnSpc>
                <a:spcPts val="1680"/>
              </a:lnSpc>
              <a:spcBef>
                <a:spcPts val="56"/>
              </a:spcBef>
            </a:pPr>
            <a:r>
              <a:rPr lang="en-GB" sz="1500" spc="-7" dirty="0">
                <a:solidFill>
                  <a:srgbClr val="28265B"/>
                </a:solidFill>
                <a:latin typeface="Poppins" panose="00000500000000000000" pitchFamily="2" charset="0"/>
                <a:cs typeface="Poppins" panose="00000500000000000000" pitchFamily="2" charset="0"/>
              </a:rPr>
              <a:t>Ensures </a:t>
            </a:r>
            <a:r>
              <a:rPr lang="en-GB" sz="1500" spc="-4" dirty="0">
                <a:solidFill>
                  <a:srgbClr val="28265B"/>
                </a:solidFill>
                <a:latin typeface="Poppins" panose="00000500000000000000" pitchFamily="2" charset="0"/>
                <a:cs typeface="Poppins" panose="00000500000000000000" pitchFamily="2" charset="0"/>
              </a:rPr>
              <a:t>everyone has their</a:t>
            </a:r>
            <a:r>
              <a:rPr lang="en-GB" sz="1500" spc="-56" dirty="0">
                <a:solidFill>
                  <a:srgbClr val="28265B"/>
                </a:solidFill>
                <a:latin typeface="Poppins" panose="00000500000000000000" pitchFamily="2" charset="0"/>
                <a:cs typeface="Poppins" panose="00000500000000000000" pitchFamily="2" charset="0"/>
              </a:rPr>
              <a:t> </a:t>
            </a:r>
            <a:r>
              <a:rPr lang="en-GB" sz="1500" spc="-4" dirty="0">
                <a:solidFill>
                  <a:srgbClr val="28265B"/>
                </a:solidFill>
                <a:latin typeface="Poppins" panose="00000500000000000000" pitchFamily="2" charset="0"/>
                <a:cs typeface="Poppins" panose="00000500000000000000" pitchFamily="2" charset="0"/>
              </a:rPr>
              <a:t>say </a:t>
            </a:r>
          </a:p>
          <a:p>
            <a:pPr marL="7937" marR="3572">
              <a:lnSpc>
                <a:spcPts val="1680"/>
              </a:lnSpc>
              <a:spcBef>
                <a:spcPts val="56"/>
              </a:spcBef>
            </a:pPr>
            <a:r>
              <a:rPr lang="en-GB" sz="1500" spc="-7" dirty="0">
                <a:solidFill>
                  <a:srgbClr val="28265B"/>
                </a:solidFill>
                <a:latin typeface="Poppins" panose="00000500000000000000" pitchFamily="2" charset="0"/>
                <a:cs typeface="Poppins" panose="00000500000000000000" pitchFamily="2" charset="0"/>
              </a:rPr>
              <a:t>Focuses </a:t>
            </a:r>
            <a:r>
              <a:rPr lang="en-GB" sz="1500" spc="-4" dirty="0">
                <a:solidFill>
                  <a:srgbClr val="28265B"/>
                </a:solidFill>
                <a:latin typeface="Poppins" panose="00000500000000000000" pitchFamily="2" charset="0"/>
                <a:cs typeface="Poppins" panose="00000500000000000000" pitchFamily="2" charset="0"/>
              </a:rPr>
              <a:t>on</a:t>
            </a:r>
            <a:r>
              <a:rPr lang="en-GB" sz="1500" spc="-60" dirty="0">
                <a:solidFill>
                  <a:srgbClr val="28265B"/>
                </a:solidFill>
                <a:latin typeface="Poppins" panose="00000500000000000000" pitchFamily="2" charset="0"/>
                <a:cs typeface="Poppins" panose="00000500000000000000" pitchFamily="2" charset="0"/>
              </a:rPr>
              <a:t> </a:t>
            </a:r>
            <a:r>
              <a:rPr lang="en-GB" sz="1500" spc="-4" dirty="0">
                <a:solidFill>
                  <a:srgbClr val="28265B"/>
                </a:solidFill>
                <a:latin typeface="Poppins" panose="00000500000000000000" pitchFamily="2" charset="0"/>
                <a:cs typeface="Poppins" panose="00000500000000000000" pitchFamily="2" charset="0"/>
              </a:rPr>
              <a:t>values</a:t>
            </a:r>
            <a:endParaRPr lang="en-GB" sz="1500" dirty="0">
              <a:solidFill>
                <a:srgbClr val="28265B"/>
              </a:solidFill>
              <a:latin typeface="Poppins" panose="00000500000000000000" pitchFamily="2" charset="0"/>
              <a:cs typeface="Poppins" panose="00000500000000000000" pitchFamily="2" charset="0"/>
            </a:endParaRPr>
          </a:p>
        </p:txBody>
      </p:sp>
      <p:sp>
        <p:nvSpPr>
          <p:cNvPr id="14" name="object 14"/>
          <p:cNvSpPr/>
          <p:nvPr/>
        </p:nvSpPr>
        <p:spPr>
          <a:xfrm>
            <a:off x="1124191" y="1532208"/>
            <a:ext cx="3215794" cy="1218607"/>
          </a:xfrm>
          <a:custGeom>
            <a:avLst/>
            <a:gdLst/>
            <a:ahLst/>
            <a:cxnLst/>
            <a:rect l="l" t="t" r="r" b="b"/>
            <a:pathLst>
              <a:path w="3576954" h="1386839">
                <a:moveTo>
                  <a:pt x="0" y="231140"/>
                </a:moveTo>
                <a:lnTo>
                  <a:pt x="4696" y="184555"/>
                </a:lnTo>
                <a:lnTo>
                  <a:pt x="18165" y="141167"/>
                </a:lnTo>
                <a:lnTo>
                  <a:pt x="39477" y="101905"/>
                </a:lnTo>
                <a:lnTo>
                  <a:pt x="67702" y="67697"/>
                </a:lnTo>
                <a:lnTo>
                  <a:pt x="101910" y="39473"/>
                </a:lnTo>
                <a:lnTo>
                  <a:pt x="141173" y="18163"/>
                </a:lnTo>
                <a:lnTo>
                  <a:pt x="184559" y="4695"/>
                </a:lnTo>
                <a:lnTo>
                  <a:pt x="231140" y="0"/>
                </a:lnTo>
                <a:lnTo>
                  <a:pt x="3345688" y="0"/>
                </a:lnTo>
                <a:lnTo>
                  <a:pt x="3392268" y="4695"/>
                </a:lnTo>
                <a:lnTo>
                  <a:pt x="3435654" y="18163"/>
                </a:lnTo>
                <a:lnTo>
                  <a:pt x="3474917" y="39473"/>
                </a:lnTo>
                <a:lnTo>
                  <a:pt x="3509125" y="67697"/>
                </a:lnTo>
                <a:lnTo>
                  <a:pt x="3537350" y="101905"/>
                </a:lnTo>
                <a:lnTo>
                  <a:pt x="3558662" y="141167"/>
                </a:lnTo>
                <a:lnTo>
                  <a:pt x="3572131" y="184555"/>
                </a:lnTo>
                <a:lnTo>
                  <a:pt x="3576828" y="231140"/>
                </a:lnTo>
                <a:lnTo>
                  <a:pt x="3576828" y="1155687"/>
                </a:lnTo>
                <a:lnTo>
                  <a:pt x="3572131" y="1202272"/>
                </a:lnTo>
                <a:lnTo>
                  <a:pt x="3558662" y="1245661"/>
                </a:lnTo>
                <a:lnTo>
                  <a:pt x="3537350" y="1284926"/>
                </a:lnTo>
                <a:lnTo>
                  <a:pt x="3509125" y="1319136"/>
                </a:lnTo>
                <a:lnTo>
                  <a:pt x="3474917" y="1347362"/>
                </a:lnTo>
                <a:lnTo>
                  <a:pt x="3435654" y="1368674"/>
                </a:lnTo>
                <a:lnTo>
                  <a:pt x="3392268" y="1382143"/>
                </a:lnTo>
                <a:lnTo>
                  <a:pt x="3345688" y="1386840"/>
                </a:lnTo>
                <a:lnTo>
                  <a:pt x="231140" y="1386840"/>
                </a:lnTo>
                <a:lnTo>
                  <a:pt x="184559" y="1382143"/>
                </a:lnTo>
                <a:lnTo>
                  <a:pt x="141173" y="1368674"/>
                </a:lnTo>
                <a:lnTo>
                  <a:pt x="101910" y="1347362"/>
                </a:lnTo>
                <a:lnTo>
                  <a:pt x="67702" y="1319136"/>
                </a:lnTo>
                <a:lnTo>
                  <a:pt x="39477" y="1284926"/>
                </a:lnTo>
                <a:lnTo>
                  <a:pt x="18165" y="1245661"/>
                </a:lnTo>
                <a:lnTo>
                  <a:pt x="4696" y="1202272"/>
                </a:lnTo>
                <a:lnTo>
                  <a:pt x="0" y="1155687"/>
                </a:lnTo>
                <a:lnTo>
                  <a:pt x="0" y="231140"/>
                </a:lnTo>
                <a:close/>
              </a:path>
            </a:pathLst>
          </a:custGeom>
          <a:solidFill>
            <a:schemeClr val="bg1">
              <a:alpha val="35000"/>
            </a:schemeClr>
          </a:solidFill>
          <a:ln w="44450">
            <a:solidFill>
              <a:srgbClr val="3EA4ED"/>
            </a:solidFill>
          </a:ln>
        </p:spPr>
        <p:txBody>
          <a:bodyPr wrap="square" lIns="108000" tIns="0" rIns="0" bIns="0" rtlCol="0" anchor="ctr" anchorCtr="0"/>
          <a:lstStyle/>
          <a:p>
            <a:pPr marL="8255" marR="3175">
              <a:lnSpc>
                <a:spcPts val="1680"/>
              </a:lnSpc>
            </a:pPr>
            <a:r>
              <a:rPr lang="en-GB" sz="1500" spc="-7" dirty="0">
                <a:solidFill>
                  <a:srgbClr val="28265B"/>
                </a:solidFill>
                <a:latin typeface="Poppins" panose="00000500000000000000" pitchFamily="2" charset="0"/>
                <a:cs typeface="Poppins" panose="00000500000000000000" pitchFamily="2" charset="0"/>
              </a:rPr>
              <a:t>Attends </a:t>
            </a:r>
            <a:r>
              <a:rPr lang="en-GB" sz="1500" spc="-4" dirty="0">
                <a:solidFill>
                  <a:srgbClr val="28265B"/>
                </a:solidFill>
                <a:latin typeface="Poppins" panose="00000500000000000000" pitchFamily="2" charset="0"/>
                <a:cs typeface="Poppins" panose="00000500000000000000" pitchFamily="2" charset="0"/>
              </a:rPr>
              <a:t>to </a:t>
            </a:r>
            <a:r>
              <a:rPr lang="en-GB" sz="1500" spc="-7" dirty="0">
                <a:solidFill>
                  <a:srgbClr val="28265B"/>
                </a:solidFill>
                <a:latin typeface="Poppins" panose="00000500000000000000" pitchFamily="2" charset="0"/>
                <a:cs typeface="Poppins" panose="00000500000000000000" pitchFamily="2" charset="0"/>
              </a:rPr>
              <a:t>the </a:t>
            </a:r>
            <a:r>
              <a:rPr lang="en-GB" sz="1500" spc="-4" dirty="0">
                <a:solidFill>
                  <a:srgbClr val="28265B"/>
                </a:solidFill>
                <a:latin typeface="Poppins" panose="00000500000000000000" pitchFamily="2" charset="0"/>
                <a:cs typeface="Poppins" panose="00000500000000000000" pitchFamily="2" charset="0"/>
              </a:rPr>
              <a:t>details  </a:t>
            </a:r>
            <a:endParaRPr lang="en-US" sz="1500" dirty="0">
              <a:solidFill>
                <a:srgbClr val="28265B"/>
              </a:solidFill>
              <a:latin typeface="Poppins" panose="00000500000000000000" pitchFamily="2" charset="0"/>
              <a:cs typeface="Poppins" panose="00000500000000000000" pitchFamily="2" charset="0"/>
            </a:endParaRPr>
          </a:p>
          <a:p>
            <a:pPr marL="8255" marR="3175">
              <a:lnSpc>
                <a:spcPts val="1680"/>
              </a:lnSpc>
            </a:pPr>
            <a:r>
              <a:rPr lang="en-GB" sz="1500" spc="-4" dirty="0">
                <a:solidFill>
                  <a:srgbClr val="28265B"/>
                </a:solidFill>
                <a:latin typeface="Poppins" panose="00000500000000000000" pitchFamily="2" charset="0"/>
                <a:cs typeface="Poppins" panose="00000500000000000000" pitchFamily="2" charset="0"/>
              </a:rPr>
              <a:t>Questions </a:t>
            </a:r>
            <a:r>
              <a:rPr lang="en-GB" sz="1500" spc="-7" dirty="0">
                <a:solidFill>
                  <a:srgbClr val="28265B"/>
                </a:solidFill>
                <a:latin typeface="Poppins" panose="00000500000000000000" pitchFamily="2" charset="0"/>
                <a:cs typeface="Poppins" panose="00000500000000000000" pitchFamily="2" charset="0"/>
              </a:rPr>
              <a:t>the </a:t>
            </a:r>
            <a:r>
              <a:rPr lang="en-GB" sz="1500" spc="-4" dirty="0">
                <a:solidFill>
                  <a:srgbClr val="28265B"/>
                </a:solidFill>
                <a:latin typeface="Poppins" panose="00000500000000000000" pitchFamily="2" charset="0"/>
                <a:cs typeface="Poppins" panose="00000500000000000000" pitchFamily="2" charset="0"/>
              </a:rPr>
              <a:t>team’s</a:t>
            </a:r>
            <a:r>
              <a:rPr lang="en-GB" sz="1500" spc="-88" dirty="0">
                <a:solidFill>
                  <a:srgbClr val="28265B"/>
                </a:solidFill>
                <a:latin typeface="Poppins" panose="00000500000000000000" pitchFamily="2" charset="0"/>
                <a:cs typeface="Poppins" panose="00000500000000000000" pitchFamily="2" charset="0"/>
              </a:rPr>
              <a:t> </a:t>
            </a:r>
            <a:r>
              <a:rPr lang="en-GB" sz="1500" spc="-4" dirty="0">
                <a:solidFill>
                  <a:srgbClr val="28265B"/>
                </a:solidFill>
                <a:latin typeface="Poppins" panose="00000500000000000000" pitchFamily="2" charset="0"/>
                <a:cs typeface="Poppins" panose="00000500000000000000" pitchFamily="2" charset="0"/>
              </a:rPr>
              <a:t>methods</a:t>
            </a:r>
          </a:p>
          <a:p>
            <a:pPr marL="8255" marR="3175">
              <a:lnSpc>
                <a:spcPts val="1680"/>
              </a:lnSpc>
            </a:pPr>
            <a:r>
              <a:rPr lang="en-GB" sz="1500" spc="-7" dirty="0">
                <a:solidFill>
                  <a:srgbClr val="28265B"/>
                </a:solidFill>
                <a:latin typeface="Poppins" panose="00000500000000000000" pitchFamily="2" charset="0"/>
                <a:cs typeface="Poppins" panose="00000500000000000000" pitchFamily="2" charset="0"/>
              </a:rPr>
              <a:t>Focuses </a:t>
            </a:r>
            <a:r>
              <a:rPr lang="en-GB" sz="1500" spc="-4" dirty="0">
                <a:solidFill>
                  <a:srgbClr val="28265B"/>
                </a:solidFill>
                <a:latin typeface="Poppins" panose="00000500000000000000" pitchFamily="2" charset="0"/>
                <a:cs typeface="Poppins" panose="00000500000000000000" pitchFamily="2" charset="0"/>
              </a:rPr>
              <a:t>on </a:t>
            </a:r>
            <a:r>
              <a:rPr lang="en-GB" sz="1500" spc="-7" dirty="0">
                <a:solidFill>
                  <a:srgbClr val="28265B"/>
                </a:solidFill>
                <a:latin typeface="Poppins" panose="00000500000000000000" pitchFamily="2" charset="0"/>
                <a:cs typeface="Poppins" panose="00000500000000000000" pitchFamily="2" charset="0"/>
              </a:rPr>
              <a:t>getting things right</a:t>
            </a:r>
            <a:endParaRPr sz="1500" dirty="0">
              <a:solidFill>
                <a:srgbClr val="28265B"/>
              </a:solidFill>
              <a:latin typeface="Poppins" panose="00000500000000000000" pitchFamily="2" charset="0"/>
              <a:cs typeface="Poppins" panose="00000500000000000000" pitchFamily="2" charset="0"/>
            </a:endParaRPr>
          </a:p>
        </p:txBody>
      </p:sp>
      <p:sp>
        <p:nvSpPr>
          <p:cNvPr id="19" name="object 19"/>
          <p:cNvSpPr/>
          <p:nvPr/>
        </p:nvSpPr>
        <p:spPr>
          <a:xfrm>
            <a:off x="4429706" y="1929237"/>
            <a:ext cx="3337891" cy="3330773"/>
          </a:xfrm>
          <a:prstGeom prst="rect">
            <a:avLst/>
          </a:prstGeom>
          <a:blipFill>
            <a:blip r:embed="rId3" cstate="print"/>
            <a:stretch>
              <a:fillRect/>
            </a:stretch>
          </a:blipFill>
        </p:spPr>
        <p:txBody>
          <a:bodyPr wrap="square" lIns="0" tIns="0" rIns="0" bIns="0" rtlCol="0"/>
          <a:lstStyle/>
          <a:p>
            <a:endParaRPr sz="1200">
              <a:solidFill>
                <a:srgbClr val="28265B"/>
              </a:solidFill>
              <a:latin typeface="Poppins" panose="00000500000000000000" pitchFamily="2" charset="0"/>
              <a:cs typeface="Poppins" panose="00000500000000000000" pitchFamily="2" charset="0"/>
            </a:endParaRPr>
          </a:p>
        </p:txBody>
      </p:sp>
      <p:sp>
        <p:nvSpPr>
          <p:cNvPr id="30" name="object 30"/>
          <p:cNvSpPr/>
          <p:nvPr/>
        </p:nvSpPr>
        <p:spPr>
          <a:xfrm>
            <a:off x="834708" y="2976122"/>
            <a:ext cx="3200952" cy="1308440"/>
          </a:xfrm>
          <a:custGeom>
            <a:avLst/>
            <a:gdLst/>
            <a:ahLst/>
            <a:cxnLst/>
            <a:rect l="l" t="t" r="r" b="b"/>
            <a:pathLst>
              <a:path w="3560445" h="1489075">
                <a:moveTo>
                  <a:pt x="0" y="248158"/>
                </a:moveTo>
                <a:lnTo>
                  <a:pt x="5041" y="198144"/>
                </a:lnTo>
                <a:lnTo>
                  <a:pt x="19500" y="151561"/>
                </a:lnTo>
                <a:lnTo>
                  <a:pt x="42380" y="109408"/>
                </a:lnTo>
                <a:lnTo>
                  <a:pt x="72682" y="72682"/>
                </a:lnTo>
                <a:lnTo>
                  <a:pt x="109408" y="42380"/>
                </a:lnTo>
                <a:lnTo>
                  <a:pt x="151561" y="19500"/>
                </a:lnTo>
                <a:lnTo>
                  <a:pt x="198144" y="5041"/>
                </a:lnTo>
                <a:lnTo>
                  <a:pt x="248158" y="0"/>
                </a:lnTo>
                <a:lnTo>
                  <a:pt x="3311905" y="0"/>
                </a:lnTo>
                <a:lnTo>
                  <a:pt x="3361919" y="5041"/>
                </a:lnTo>
                <a:lnTo>
                  <a:pt x="3408502" y="19500"/>
                </a:lnTo>
                <a:lnTo>
                  <a:pt x="3450655" y="42380"/>
                </a:lnTo>
                <a:lnTo>
                  <a:pt x="3487381" y="72682"/>
                </a:lnTo>
                <a:lnTo>
                  <a:pt x="3517683" y="109408"/>
                </a:lnTo>
                <a:lnTo>
                  <a:pt x="3540563" y="151561"/>
                </a:lnTo>
                <a:lnTo>
                  <a:pt x="3555022" y="198144"/>
                </a:lnTo>
                <a:lnTo>
                  <a:pt x="3560064" y="248158"/>
                </a:lnTo>
                <a:lnTo>
                  <a:pt x="3560064" y="1240777"/>
                </a:lnTo>
                <a:lnTo>
                  <a:pt x="3555022" y="1290791"/>
                </a:lnTo>
                <a:lnTo>
                  <a:pt x="3540563" y="1337375"/>
                </a:lnTo>
                <a:lnTo>
                  <a:pt x="3517683" y="1379530"/>
                </a:lnTo>
                <a:lnTo>
                  <a:pt x="3487381" y="1416259"/>
                </a:lnTo>
                <a:lnTo>
                  <a:pt x="3450655" y="1446563"/>
                </a:lnTo>
                <a:lnTo>
                  <a:pt x="3408502" y="1469445"/>
                </a:lnTo>
                <a:lnTo>
                  <a:pt x="3361919" y="1483905"/>
                </a:lnTo>
                <a:lnTo>
                  <a:pt x="3311905" y="1488948"/>
                </a:lnTo>
                <a:lnTo>
                  <a:pt x="248158" y="1488948"/>
                </a:lnTo>
                <a:lnTo>
                  <a:pt x="198144" y="1483905"/>
                </a:lnTo>
                <a:lnTo>
                  <a:pt x="151561" y="1469445"/>
                </a:lnTo>
                <a:lnTo>
                  <a:pt x="109408" y="1446563"/>
                </a:lnTo>
                <a:lnTo>
                  <a:pt x="72682" y="1416259"/>
                </a:lnTo>
                <a:lnTo>
                  <a:pt x="42380" y="1379530"/>
                </a:lnTo>
                <a:lnTo>
                  <a:pt x="19500" y="1337375"/>
                </a:lnTo>
                <a:lnTo>
                  <a:pt x="5041" y="1290791"/>
                </a:lnTo>
                <a:lnTo>
                  <a:pt x="0" y="1240777"/>
                </a:lnTo>
                <a:lnTo>
                  <a:pt x="0" y="248158"/>
                </a:lnTo>
                <a:close/>
              </a:path>
            </a:pathLst>
          </a:custGeom>
          <a:solidFill>
            <a:schemeClr val="bg1">
              <a:alpha val="35000"/>
            </a:schemeClr>
          </a:solidFill>
          <a:ln w="44450">
            <a:solidFill>
              <a:srgbClr val="57AE74"/>
            </a:solidFill>
          </a:ln>
        </p:spPr>
        <p:txBody>
          <a:bodyPr wrap="square" lIns="108000" tIns="0" rIns="0" bIns="0" rtlCol="0" anchor="ctr" anchorCtr="0"/>
          <a:lstStyle/>
          <a:p>
            <a:pPr marL="7937" marR="3572">
              <a:lnSpc>
                <a:spcPts val="1680"/>
              </a:lnSpc>
            </a:pPr>
            <a:r>
              <a:rPr lang="en-GB" sz="1500" spc="-7" dirty="0">
                <a:solidFill>
                  <a:srgbClr val="28265B"/>
                </a:solidFill>
                <a:latin typeface="Poppins" panose="00000500000000000000" pitchFamily="2" charset="0"/>
                <a:cs typeface="Poppins" panose="00000500000000000000" pitchFamily="2" charset="0"/>
              </a:rPr>
              <a:t>Keeps the </a:t>
            </a:r>
            <a:r>
              <a:rPr lang="en-GB" sz="1500" spc="-4" dirty="0">
                <a:solidFill>
                  <a:srgbClr val="28265B"/>
                </a:solidFill>
                <a:latin typeface="Poppins" panose="00000500000000000000" pitchFamily="2" charset="0"/>
                <a:cs typeface="Poppins" panose="00000500000000000000" pitchFamily="2" charset="0"/>
              </a:rPr>
              <a:t>team to </a:t>
            </a:r>
            <a:r>
              <a:rPr lang="en-GB" sz="1500" spc="-7" dirty="0">
                <a:solidFill>
                  <a:srgbClr val="28265B"/>
                </a:solidFill>
                <a:latin typeface="Poppins" panose="00000500000000000000" pitchFamily="2" charset="0"/>
                <a:cs typeface="Poppins" panose="00000500000000000000" pitchFamily="2" charset="0"/>
              </a:rPr>
              <a:t>the</a:t>
            </a:r>
            <a:r>
              <a:rPr lang="en-GB" sz="1500" spc="-63" dirty="0">
                <a:solidFill>
                  <a:srgbClr val="28265B"/>
                </a:solidFill>
                <a:latin typeface="Poppins" panose="00000500000000000000" pitchFamily="2" charset="0"/>
                <a:cs typeface="Poppins" panose="00000500000000000000" pitchFamily="2" charset="0"/>
              </a:rPr>
              <a:t> </a:t>
            </a:r>
            <a:r>
              <a:rPr lang="en-GB" sz="1500" spc="-4" dirty="0">
                <a:solidFill>
                  <a:srgbClr val="28265B"/>
                </a:solidFill>
                <a:latin typeface="Poppins" panose="00000500000000000000" pitchFamily="2" charset="0"/>
                <a:cs typeface="Poppins" panose="00000500000000000000" pitchFamily="2" charset="0"/>
              </a:rPr>
              <a:t>process</a:t>
            </a:r>
          </a:p>
          <a:p>
            <a:pPr marL="7937" marR="3572">
              <a:lnSpc>
                <a:spcPts val="1680"/>
              </a:lnSpc>
            </a:pPr>
            <a:r>
              <a:rPr lang="en-GB" sz="1500" spc="-7" dirty="0">
                <a:solidFill>
                  <a:srgbClr val="28265B"/>
                </a:solidFill>
                <a:latin typeface="Poppins" panose="00000500000000000000" pitchFamily="2" charset="0"/>
                <a:cs typeface="Poppins" panose="00000500000000000000" pitchFamily="2" charset="0"/>
              </a:rPr>
              <a:t>Brings </a:t>
            </a:r>
            <a:r>
              <a:rPr lang="en-GB" sz="1500" spc="-4" dirty="0">
                <a:solidFill>
                  <a:srgbClr val="28265B"/>
                </a:solidFill>
                <a:latin typeface="Poppins" panose="00000500000000000000" pitchFamily="2" charset="0"/>
                <a:cs typeface="Poppins" panose="00000500000000000000" pitchFamily="2" charset="0"/>
              </a:rPr>
              <a:t>organisational </a:t>
            </a:r>
            <a:r>
              <a:rPr lang="en-GB" sz="1500" spc="-7" dirty="0">
                <a:solidFill>
                  <a:srgbClr val="28265B"/>
                </a:solidFill>
                <a:latin typeface="Poppins" panose="00000500000000000000" pitchFamily="2" charset="0"/>
                <a:cs typeface="Poppins" panose="00000500000000000000" pitchFamily="2" charset="0"/>
              </a:rPr>
              <a:t>skills </a:t>
            </a:r>
          </a:p>
          <a:p>
            <a:pPr marL="7937" marR="3572">
              <a:lnSpc>
                <a:spcPts val="1680"/>
              </a:lnSpc>
            </a:pPr>
            <a:r>
              <a:rPr lang="en-GB" sz="1500" spc="-4" dirty="0">
                <a:solidFill>
                  <a:srgbClr val="28265B"/>
                </a:solidFill>
                <a:latin typeface="Poppins" panose="00000500000000000000" pitchFamily="2" charset="0"/>
                <a:cs typeface="Poppins" panose="00000500000000000000" pitchFamily="2" charset="0"/>
              </a:rPr>
              <a:t>Prepares for all</a:t>
            </a:r>
            <a:r>
              <a:rPr lang="en-GB" sz="1500" spc="-63" dirty="0">
                <a:solidFill>
                  <a:srgbClr val="28265B"/>
                </a:solidFill>
                <a:latin typeface="Poppins" panose="00000500000000000000" pitchFamily="2" charset="0"/>
                <a:cs typeface="Poppins" panose="00000500000000000000" pitchFamily="2" charset="0"/>
              </a:rPr>
              <a:t> </a:t>
            </a:r>
            <a:r>
              <a:rPr lang="en-GB" sz="1500" spc="-4" dirty="0">
                <a:solidFill>
                  <a:srgbClr val="28265B"/>
                </a:solidFill>
                <a:latin typeface="Poppins" panose="00000500000000000000" pitchFamily="2" charset="0"/>
                <a:cs typeface="Poppins" panose="00000500000000000000" pitchFamily="2" charset="0"/>
              </a:rPr>
              <a:t>eventualities</a:t>
            </a:r>
            <a:endParaRPr lang="en-GB" sz="1500" dirty="0">
              <a:solidFill>
                <a:srgbClr val="28265B"/>
              </a:solidFill>
              <a:latin typeface="Poppins" panose="00000500000000000000" pitchFamily="2" charset="0"/>
              <a:cs typeface="Poppins" panose="00000500000000000000" pitchFamily="2" charset="0"/>
            </a:endParaRPr>
          </a:p>
        </p:txBody>
      </p:sp>
      <p:sp>
        <p:nvSpPr>
          <p:cNvPr id="32" name="Rectangle 31">
            <a:extLst>
              <a:ext uri="{FF2B5EF4-FFF2-40B4-BE49-F238E27FC236}">
                <a16:creationId xmlns:a16="http://schemas.microsoft.com/office/drawing/2014/main" id="{86871956-C17A-0F46-8252-A4C29685FD7A}"/>
              </a:ext>
            </a:extLst>
          </p:cNvPr>
          <p:cNvSpPr/>
          <p:nvPr/>
        </p:nvSpPr>
        <p:spPr>
          <a:xfrm>
            <a:off x="5955331" y="2986883"/>
            <a:ext cx="239168" cy="338554"/>
          </a:xfrm>
          <a:prstGeom prst="rect">
            <a:avLst/>
          </a:prstGeom>
        </p:spPr>
        <p:txBody>
          <a:bodyPr wrap="none">
            <a:spAutoFit/>
          </a:bodyPr>
          <a:lstStyle/>
          <a:p>
            <a:r>
              <a:rPr lang="en-GB" sz="1600">
                <a:solidFill>
                  <a:srgbClr val="28265B"/>
                </a:solidFill>
                <a:latin typeface="Poppins" panose="00000500000000000000" pitchFamily="2" charset="0"/>
                <a:cs typeface="Poppins" panose="00000500000000000000" pitchFamily="2" charset="0"/>
              </a:rPr>
              <a:t> </a:t>
            </a:r>
            <a:endParaRPr lang="en-US" sz="1600">
              <a:solidFill>
                <a:srgbClr val="28265B"/>
              </a:solidFill>
              <a:latin typeface="Poppins" panose="00000500000000000000" pitchFamily="2" charset="0"/>
              <a:cs typeface="Poppins" panose="00000500000000000000" pitchFamily="2" charset="0"/>
            </a:endParaRPr>
          </a:p>
        </p:txBody>
      </p:sp>
      <p:sp>
        <p:nvSpPr>
          <p:cNvPr id="36" name="object 8">
            <a:extLst>
              <a:ext uri="{FF2B5EF4-FFF2-40B4-BE49-F238E27FC236}">
                <a16:creationId xmlns:a16="http://schemas.microsoft.com/office/drawing/2014/main" id="{9EA244C3-EBE5-494B-A84A-92B88D4CE7BF}"/>
              </a:ext>
            </a:extLst>
          </p:cNvPr>
          <p:cNvSpPr/>
          <p:nvPr/>
        </p:nvSpPr>
        <p:spPr>
          <a:xfrm>
            <a:off x="7847001" y="4548562"/>
            <a:ext cx="3135307" cy="1236461"/>
          </a:xfrm>
          <a:custGeom>
            <a:avLst/>
            <a:gdLst/>
            <a:ahLst/>
            <a:cxnLst/>
            <a:rect l="l" t="t" r="r" b="b"/>
            <a:pathLst>
              <a:path w="3560445" h="1407159">
                <a:moveTo>
                  <a:pt x="0" y="234442"/>
                </a:moveTo>
                <a:lnTo>
                  <a:pt x="4763" y="187194"/>
                </a:lnTo>
                <a:lnTo>
                  <a:pt x="18423" y="143187"/>
                </a:lnTo>
                <a:lnTo>
                  <a:pt x="40039" y="103364"/>
                </a:lnTo>
                <a:lnTo>
                  <a:pt x="68667" y="68667"/>
                </a:lnTo>
                <a:lnTo>
                  <a:pt x="103364" y="40039"/>
                </a:lnTo>
                <a:lnTo>
                  <a:pt x="143187" y="18423"/>
                </a:lnTo>
                <a:lnTo>
                  <a:pt x="187194" y="4763"/>
                </a:lnTo>
                <a:lnTo>
                  <a:pt x="234442" y="0"/>
                </a:lnTo>
                <a:lnTo>
                  <a:pt x="3325622" y="0"/>
                </a:lnTo>
                <a:lnTo>
                  <a:pt x="3372869" y="4763"/>
                </a:lnTo>
                <a:lnTo>
                  <a:pt x="3416876" y="18423"/>
                </a:lnTo>
                <a:lnTo>
                  <a:pt x="3456699" y="40039"/>
                </a:lnTo>
                <a:lnTo>
                  <a:pt x="3491396" y="68667"/>
                </a:lnTo>
                <a:lnTo>
                  <a:pt x="3520024" y="103364"/>
                </a:lnTo>
                <a:lnTo>
                  <a:pt x="3541640" y="143187"/>
                </a:lnTo>
                <a:lnTo>
                  <a:pt x="3555300" y="187194"/>
                </a:lnTo>
                <a:lnTo>
                  <a:pt x="3560064" y="234442"/>
                </a:lnTo>
                <a:lnTo>
                  <a:pt x="3560064" y="1172197"/>
                </a:lnTo>
                <a:lnTo>
                  <a:pt x="3555300" y="1219449"/>
                </a:lnTo>
                <a:lnTo>
                  <a:pt x="3541640" y="1263459"/>
                </a:lnTo>
                <a:lnTo>
                  <a:pt x="3520024" y="1303284"/>
                </a:lnTo>
                <a:lnTo>
                  <a:pt x="3491396" y="1337983"/>
                </a:lnTo>
                <a:lnTo>
                  <a:pt x="3456699" y="1366611"/>
                </a:lnTo>
                <a:lnTo>
                  <a:pt x="3416876" y="1388227"/>
                </a:lnTo>
                <a:lnTo>
                  <a:pt x="3372869" y="1401888"/>
                </a:lnTo>
                <a:lnTo>
                  <a:pt x="3325622" y="1406652"/>
                </a:lnTo>
                <a:lnTo>
                  <a:pt x="234442" y="1406652"/>
                </a:lnTo>
                <a:lnTo>
                  <a:pt x="187194" y="1401888"/>
                </a:lnTo>
                <a:lnTo>
                  <a:pt x="143187" y="1388227"/>
                </a:lnTo>
                <a:lnTo>
                  <a:pt x="103364" y="1366611"/>
                </a:lnTo>
                <a:lnTo>
                  <a:pt x="68667" y="1337983"/>
                </a:lnTo>
                <a:lnTo>
                  <a:pt x="40039" y="1303284"/>
                </a:lnTo>
                <a:lnTo>
                  <a:pt x="18423" y="1263459"/>
                </a:lnTo>
                <a:lnTo>
                  <a:pt x="4763" y="1219449"/>
                </a:lnTo>
                <a:lnTo>
                  <a:pt x="0" y="1172197"/>
                </a:lnTo>
                <a:lnTo>
                  <a:pt x="0" y="234442"/>
                </a:lnTo>
                <a:close/>
              </a:path>
            </a:pathLst>
          </a:custGeom>
          <a:solidFill>
            <a:schemeClr val="bg1">
              <a:alpha val="35000"/>
            </a:schemeClr>
          </a:solidFill>
          <a:ln w="44450">
            <a:solidFill>
              <a:srgbClr val="FBD504"/>
            </a:solidFill>
          </a:ln>
        </p:spPr>
        <p:txBody>
          <a:bodyPr wrap="square" lIns="108000" tIns="0" rIns="0" bIns="0" rtlCol="0" anchor="ctr" anchorCtr="0"/>
          <a:lstStyle/>
          <a:p>
            <a:pPr marL="7937" marR="3572">
              <a:lnSpc>
                <a:spcPts val="1680"/>
              </a:lnSpc>
            </a:pPr>
            <a:r>
              <a:rPr lang="en-GB" sz="1500" spc="-4" dirty="0">
                <a:solidFill>
                  <a:srgbClr val="28265B"/>
                </a:solidFill>
                <a:latin typeface="Poppins" panose="00000500000000000000" pitchFamily="2" charset="0"/>
                <a:cs typeface="Poppins" panose="00000500000000000000" pitchFamily="2" charset="0"/>
              </a:rPr>
              <a:t>Promotes a positive</a:t>
            </a:r>
            <a:r>
              <a:rPr lang="en-GB" sz="1500" spc="-84" dirty="0">
                <a:solidFill>
                  <a:srgbClr val="28265B"/>
                </a:solidFill>
                <a:latin typeface="Poppins" panose="00000500000000000000" pitchFamily="2" charset="0"/>
                <a:cs typeface="Poppins" panose="00000500000000000000" pitchFamily="2" charset="0"/>
              </a:rPr>
              <a:t> </a:t>
            </a:r>
            <a:r>
              <a:rPr lang="en-GB" sz="1500" spc="-4" dirty="0">
                <a:solidFill>
                  <a:srgbClr val="28265B"/>
                </a:solidFill>
                <a:latin typeface="Poppins" panose="00000500000000000000" pitchFamily="2" charset="0"/>
                <a:cs typeface="Poppins" panose="00000500000000000000" pitchFamily="2" charset="0"/>
              </a:rPr>
              <a:t>approach</a:t>
            </a:r>
          </a:p>
          <a:p>
            <a:pPr marL="7937" marR="3572">
              <a:lnSpc>
                <a:spcPts val="1680"/>
              </a:lnSpc>
            </a:pPr>
            <a:r>
              <a:rPr lang="en-GB" sz="1500" spc="-7" dirty="0">
                <a:solidFill>
                  <a:srgbClr val="28265B"/>
                </a:solidFill>
                <a:latin typeface="Poppins" panose="00000500000000000000" pitchFamily="2" charset="0"/>
                <a:cs typeface="Poppins" panose="00000500000000000000" pitchFamily="2" charset="0"/>
              </a:rPr>
              <a:t>Spreads </a:t>
            </a:r>
            <a:r>
              <a:rPr lang="en-GB" sz="1500" spc="-4" dirty="0">
                <a:solidFill>
                  <a:srgbClr val="28265B"/>
                </a:solidFill>
                <a:latin typeface="Poppins" panose="00000500000000000000" pitchFamily="2" charset="0"/>
                <a:cs typeface="Poppins" panose="00000500000000000000" pitchFamily="2" charset="0"/>
              </a:rPr>
              <a:t>warmth and </a:t>
            </a:r>
            <a:r>
              <a:rPr lang="en-GB" sz="1500" spc="-7" dirty="0">
                <a:solidFill>
                  <a:srgbClr val="28265B"/>
                </a:solidFill>
                <a:latin typeface="Poppins" panose="00000500000000000000" pitchFamily="2" charset="0"/>
                <a:cs typeface="Poppins" panose="00000500000000000000" pitchFamily="2" charset="0"/>
              </a:rPr>
              <a:t>energy </a:t>
            </a:r>
          </a:p>
          <a:p>
            <a:pPr marL="7937" marR="3572">
              <a:lnSpc>
                <a:spcPts val="1680"/>
              </a:lnSpc>
            </a:pPr>
            <a:r>
              <a:rPr lang="en-GB" sz="1500" spc="-4" dirty="0">
                <a:solidFill>
                  <a:srgbClr val="28265B"/>
                </a:solidFill>
                <a:latin typeface="Poppins" panose="00000500000000000000" pitchFamily="2" charset="0"/>
                <a:cs typeface="Poppins" panose="00000500000000000000" pitchFamily="2" charset="0"/>
              </a:rPr>
              <a:t>Inspires </a:t>
            </a:r>
            <a:r>
              <a:rPr lang="en-GB" sz="1500" spc="-7" dirty="0">
                <a:solidFill>
                  <a:srgbClr val="28265B"/>
                </a:solidFill>
                <a:latin typeface="Poppins" panose="00000500000000000000" pitchFamily="2" charset="0"/>
                <a:cs typeface="Poppins" panose="00000500000000000000" pitchFamily="2" charset="0"/>
              </a:rPr>
              <a:t>the</a:t>
            </a:r>
            <a:r>
              <a:rPr lang="en-GB" sz="1500" spc="-63" dirty="0">
                <a:solidFill>
                  <a:srgbClr val="28265B"/>
                </a:solidFill>
                <a:latin typeface="Poppins" panose="00000500000000000000" pitchFamily="2" charset="0"/>
                <a:cs typeface="Poppins" panose="00000500000000000000" pitchFamily="2" charset="0"/>
              </a:rPr>
              <a:t> </a:t>
            </a:r>
            <a:r>
              <a:rPr lang="en-GB" sz="1500" spc="-4" dirty="0">
                <a:solidFill>
                  <a:srgbClr val="28265B"/>
                </a:solidFill>
                <a:latin typeface="Poppins" panose="00000500000000000000" pitchFamily="2" charset="0"/>
                <a:cs typeface="Poppins" panose="00000500000000000000" pitchFamily="2" charset="0"/>
              </a:rPr>
              <a:t>team</a:t>
            </a:r>
            <a:endParaRPr lang="en-GB" sz="1500" dirty="0">
              <a:solidFill>
                <a:srgbClr val="28265B"/>
              </a:solidFill>
              <a:latin typeface="Poppins" panose="00000500000000000000" pitchFamily="2" charset="0"/>
              <a:cs typeface="Poppins" panose="00000500000000000000" pitchFamily="2" charset="0"/>
            </a:endParaRPr>
          </a:p>
        </p:txBody>
      </p:sp>
      <p:sp>
        <p:nvSpPr>
          <p:cNvPr id="38" name="object 14">
            <a:extLst>
              <a:ext uri="{FF2B5EF4-FFF2-40B4-BE49-F238E27FC236}">
                <a16:creationId xmlns:a16="http://schemas.microsoft.com/office/drawing/2014/main" id="{C158F6C0-FB0F-974C-9F86-7DC1BE23D813}"/>
              </a:ext>
            </a:extLst>
          </p:cNvPr>
          <p:cNvSpPr/>
          <p:nvPr/>
        </p:nvSpPr>
        <p:spPr>
          <a:xfrm>
            <a:off x="7827819" y="1520549"/>
            <a:ext cx="3166490" cy="1218607"/>
          </a:xfrm>
          <a:custGeom>
            <a:avLst/>
            <a:gdLst/>
            <a:ahLst/>
            <a:cxnLst/>
            <a:rect l="l" t="t" r="r" b="b"/>
            <a:pathLst>
              <a:path w="3576954" h="1386839">
                <a:moveTo>
                  <a:pt x="0" y="231140"/>
                </a:moveTo>
                <a:lnTo>
                  <a:pt x="4696" y="184555"/>
                </a:lnTo>
                <a:lnTo>
                  <a:pt x="18165" y="141167"/>
                </a:lnTo>
                <a:lnTo>
                  <a:pt x="39477" y="101905"/>
                </a:lnTo>
                <a:lnTo>
                  <a:pt x="67702" y="67697"/>
                </a:lnTo>
                <a:lnTo>
                  <a:pt x="101910" y="39473"/>
                </a:lnTo>
                <a:lnTo>
                  <a:pt x="141173" y="18163"/>
                </a:lnTo>
                <a:lnTo>
                  <a:pt x="184559" y="4695"/>
                </a:lnTo>
                <a:lnTo>
                  <a:pt x="231140" y="0"/>
                </a:lnTo>
                <a:lnTo>
                  <a:pt x="3345688" y="0"/>
                </a:lnTo>
                <a:lnTo>
                  <a:pt x="3392268" y="4695"/>
                </a:lnTo>
                <a:lnTo>
                  <a:pt x="3435654" y="18163"/>
                </a:lnTo>
                <a:lnTo>
                  <a:pt x="3474917" y="39473"/>
                </a:lnTo>
                <a:lnTo>
                  <a:pt x="3509125" y="67697"/>
                </a:lnTo>
                <a:lnTo>
                  <a:pt x="3537350" y="101905"/>
                </a:lnTo>
                <a:lnTo>
                  <a:pt x="3558662" y="141167"/>
                </a:lnTo>
                <a:lnTo>
                  <a:pt x="3572131" y="184555"/>
                </a:lnTo>
                <a:lnTo>
                  <a:pt x="3576828" y="231140"/>
                </a:lnTo>
                <a:lnTo>
                  <a:pt x="3576828" y="1155687"/>
                </a:lnTo>
                <a:lnTo>
                  <a:pt x="3572131" y="1202272"/>
                </a:lnTo>
                <a:lnTo>
                  <a:pt x="3558662" y="1245661"/>
                </a:lnTo>
                <a:lnTo>
                  <a:pt x="3537350" y="1284926"/>
                </a:lnTo>
                <a:lnTo>
                  <a:pt x="3509125" y="1319136"/>
                </a:lnTo>
                <a:lnTo>
                  <a:pt x="3474917" y="1347362"/>
                </a:lnTo>
                <a:lnTo>
                  <a:pt x="3435654" y="1368674"/>
                </a:lnTo>
                <a:lnTo>
                  <a:pt x="3392268" y="1382143"/>
                </a:lnTo>
                <a:lnTo>
                  <a:pt x="3345688" y="1386840"/>
                </a:lnTo>
                <a:lnTo>
                  <a:pt x="231140" y="1386840"/>
                </a:lnTo>
                <a:lnTo>
                  <a:pt x="184559" y="1382143"/>
                </a:lnTo>
                <a:lnTo>
                  <a:pt x="141173" y="1368674"/>
                </a:lnTo>
                <a:lnTo>
                  <a:pt x="101910" y="1347362"/>
                </a:lnTo>
                <a:lnTo>
                  <a:pt x="67702" y="1319136"/>
                </a:lnTo>
                <a:lnTo>
                  <a:pt x="39477" y="1284926"/>
                </a:lnTo>
                <a:lnTo>
                  <a:pt x="18165" y="1245661"/>
                </a:lnTo>
                <a:lnTo>
                  <a:pt x="4696" y="1202272"/>
                </a:lnTo>
                <a:lnTo>
                  <a:pt x="0" y="1155687"/>
                </a:lnTo>
                <a:lnTo>
                  <a:pt x="0" y="231140"/>
                </a:lnTo>
                <a:close/>
              </a:path>
            </a:pathLst>
          </a:custGeom>
          <a:solidFill>
            <a:schemeClr val="bg1">
              <a:alpha val="35000"/>
            </a:schemeClr>
          </a:solidFill>
          <a:ln w="44450">
            <a:solidFill>
              <a:srgbClr val="EF4023"/>
            </a:solidFill>
          </a:ln>
        </p:spPr>
        <p:txBody>
          <a:bodyPr wrap="square" lIns="108000" tIns="0" rIns="0" bIns="0" rtlCol="0" anchor="ctr" anchorCtr="0"/>
          <a:lstStyle/>
          <a:p>
            <a:pPr marR="3572">
              <a:lnSpc>
                <a:spcPts val="1680"/>
              </a:lnSpc>
            </a:pPr>
            <a:r>
              <a:rPr lang="en-GB" sz="1500" spc="-4" dirty="0">
                <a:solidFill>
                  <a:srgbClr val="28265B"/>
                </a:solidFill>
                <a:latin typeface="Poppins" panose="00000500000000000000" pitchFamily="2" charset="0"/>
                <a:cs typeface="Poppins" panose="00000500000000000000" pitchFamily="2" charset="0"/>
              </a:rPr>
              <a:t>Sets </a:t>
            </a:r>
            <a:r>
              <a:rPr lang="en-GB" sz="1500" spc="-7" dirty="0">
                <a:solidFill>
                  <a:srgbClr val="28265B"/>
                </a:solidFill>
                <a:latin typeface="Poppins" panose="00000500000000000000" pitchFamily="2" charset="0"/>
                <a:cs typeface="Poppins" panose="00000500000000000000" pitchFamily="2" charset="0"/>
              </a:rPr>
              <a:t>stretching </a:t>
            </a:r>
            <a:r>
              <a:rPr lang="en-GB" sz="1500" spc="-4" dirty="0">
                <a:solidFill>
                  <a:srgbClr val="28265B"/>
                </a:solidFill>
                <a:latin typeface="Poppins" panose="00000500000000000000" pitchFamily="2" charset="0"/>
                <a:cs typeface="Poppins" panose="00000500000000000000" pitchFamily="2" charset="0"/>
              </a:rPr>
              <a:t>goals</a:t>
            </a:r>
          </a:p>
          <a:p>
            <a:pPr marR="3572">
              <a:lnSpc>
                <a:spcPts val="1680"/>
              </a:lnSpc>
            </a:pPr>
            <a:r>
              <a:rPr lang="en-GB" sz="1500" spc="-4" dirty="0">
                <a:solidFill>
                  <a:srgbClr val="28265B"/>
                </a:solidFill>
                <a:latin typeface="Poppins" panose="00000500000000000000" pitchFamily="2" charset="0"/>
                <a:cs typeface="Poppins" panose="00000500000000000000" pitchFamily="2" charset="0"/>
              </a:rPr>
              <a:t>Confronts poor performance  </a:t>
            </a:r>
          </a:p>
          <a:p>
            <a:pPr marR="3572">
              <a:lnSpc>
                <a:spcPts val="1680"/>
              </a:lnSpc>
            </a:pPr>
            <a:r>
              <a:rPr lang="en-GB" sz="1500" spc="-4" dirty="0">
                <a:solidFill>
                  <a:srgbClr val="28265B"/>
                </a:solidFill>
                <a:latin typeface="Poppins" panose="00000500000000000000" pitchFamily="2" charset="0"/>
                <a:cs typeface="Poppins" panose="00000500000000000000" pitchFamily="2" charset="0"/>
              </a:rPr>
              <a:t>Gets on with </a:t>
            </a:r>
            <a:r>
              <a:rPr lang="en-GB" sz="1500" spc="-7" dirty="0">
                <a:solidFill>
                  <a:srgbClr val="28265B"/>
                </a:solidFill>
                <a:latin typeface="Poppins" panose="00000500000000000000" pitchFamily="2" charset="0"/>
                <a:cs typeface="Poppins" panose="00000500000000000000" pitchFamily="2" charset="0"/>
              </a:rPr>
              <a:t>the</a:t>
            </a:r>
            <a:r>
              <a:rPr lang="en-GB" sz="1500" spc="-84" dirty="0">
                <a:solidFill>
                  <a:srgbClr val="28265B"/>
                </a:solidFill>
                <a:latin typeface="Poppins" panose="00000500000000000000" pitchFamily="2" charset="0"/>
                <a:cs typeface="Poppins" panose="00000500000000000000" pitchFamily="2" charset="0"/>
              </a:rPr>
              <a:t> </a:t>
            </a:r>
            <a:r>
              <a:rPr lang="en-GB" sz="1500" spc="-4" dirty="0">
                <a:solidFill>
                  <a:srgbClr val="28265B"/>
                </a:solidFill>
                <a:latin typeface="Poppins" panose="00000500000000000000" pitchFamily="2" charset="0"/>
                <a:cs typeface="Poppins" panose="00000500000000000000" pitchFamily="2" charset="0"/>
              </a:rPr>
              <a:t>job</a:t>
            </a:r>
            <a:endParaRPr lang="en-GB" sz="1500" dirty="0">
              <a:solidFill>
                <a:srgbClr val="28265B"/>
              </a:solidFill>
              <a:latin typeface="Poppins" panose="00000500000000000000" pitchFamily="2" charset="0"/>
              <a:cs typeface="Poppins" panose="00000500000000000000" pitchFamily="2" charset="0"/>
            </a:endParaRPr>
          </a:p>
        </p:txBody>
      </p:sp>
      <p:sp>
        <p:nvSpPr>
          <p:cNvPr id="40" name="object 30">
            <a:extLst>
              <a:ext uri="{FF2B5EF4-FFF2-40B4-BE49-F238E27FC236}">
                <a16:creationId xmlns:a16="http://schemas.microsoft.com/office/drawing/2014/main" id="{94F66662-413F-5D41-B7AC-682EB620A24C}"/>
              </a:ext>
            </a:extLst>
          </p:cNvPr>
          <p:cNvSpPr/>
          <p:nvPr/>
        </p:nvSpPr>
        <p:spPr>
          <a:xfrm>
            <a:off x="8161645" y="2976122"/>
            <a:ext cx="3151876" cy="1308440"/>
          </a:xfrm>
          <a:custGeom>
            <a:avLst/>
            <a:gdLst/>
            <a:ahLst/>
            <a:cxnLst/>
            <a:rect l="l" t="t" r="r" b="b"/>
            <a:pathLst>
              <a:path w="3560445" h="1489075">
                <a:moveTo>
                  <a:pt x="0" y="248158"/>
                </a:moveTo>
                <a:lnTo>
                  <a:pt x="5041" y="198144"/>
                </a:lnTo>
                <a:lnTo>
                  <a:pt x="19500" y="151561"/>
                </a:lnTo>
                <a:lnTo>
                  <a:pt x="42380" y="109408"/>
                </a:lnTo>
                <a:lnTo>
                  <a:pt x="72682" y="72682"/>
                </a:lnTo>
                <a:lnTo>
                  <a:pt x="109408" y="42380"/>
                </a:lnTo>
                <a:lnTo>
                  <a:pt x="151561" y="19500"/>
                </a:lnTo>
                <a:lnTo>
                  <a:pt x="198144" y="5041"/>
                </a:lnTo>
                <a:lnTo>
                  <a:pt x="248158" y="0"/>
                </a:lnTo>
                <a:lnTo>
                  <a:pt x="3311905" y="0"/>
                </a:lnTo>
                <a:lnTo>
                  <a:pt x="3361919" y="5041"/>
                </a:lnTo>
                <a:lnTo>
                  <a:pt x="3408502" y="19500"/>
                </a:lnTo>
                <a:lnTo>
                  <a:pt x="3450655" y="42380"/>
                </a:lnTo>
                <a:lnTo>
                  <a:pt x="3487381" y="72682"/>
                </a:lnTo>
                <a:lnTo>
                  <a:pt x="3517683" y="109408"/>
                </a:lnTo>
                <a:lnTo>
                  <a:pt x="3540563" y="151561"/>
                </a:lnTo>
                <a:lnTo>
                  <a:pt x="3555022" y="198144"/>
                </a:lnTo>
                <a:lnTo>
                  <a:pt x="3560064" y="248158"/>
                </a:lnTo>
                <a:lnTo>
                  <a:pt x="3560064" y="1240777"/>
                </a:lnTo>
                <a:lnTo>
                  <a:pt x="3555022" y="1290791"/>
                </a:lnTo>
                <a:lnTo>
                  <a:pt x="3540563" y="1337375"/>
                </a:lnTo>
                <a:lnTo>
                  <a:pt x="3517683" y="1379530"/>
                </a:lnTo>
                <a:lnTo>
                  <a:pt x="3487381" y="1416259"/>
                </a:lnTo>
                <a:lnTo>
                  <a:pt x="3450655" y="1446563"/>
                </a:lnTo>
                <a:lnTo>
                  <a:pt x="3408502" y="1469445"/>
                </a:lnTo>
                <a:lnTo>
                  <a:pt x="3361919" y="1483905"/>
                </a:lnTo>
                <a:lnTo>
                  <a:pt x="3311905" y="1488948"/>
                </a:lnTo>
                <a:lnTo>
                  <a:pt x="248158" y="1488948"/>
                </a:lnTo>
                <a:lnTo>
                  <a:pt x="198144" y="1483905"/>
                </a:lnTo>
                <a:lnTo>
                  <a:pt x="151561" y="1469445"/>
                </a:lnTo>
                <a:lnTo>
                  <a:pt x="109408" y="1446563"/>
                </a:lnTo>
                <a:lnTo>
                  <a:pt x="72682" y="1416259"/>
                </a:lnTo>
                <a:lnTo>
                  <a:pt x="42380" y="1379530"/>
                </a:lnTo>
                <a:lnTo>
                  <a:pt x="19500" y="1337375"/>
                </a:lnTo>
                <a:lnTo>
                  <a:pt x="5041" y="1290791"/>
                </a:lnTo>
                <a:lnTo>
                  <a:pt x="0" y="1240777"/>
                </a:lnTo>
                <a:lnTo>
                  <a:pt x="0" y="248158"/>
                </a:lnTo>
                <a:close/>
              </a:path>
            </a:pathLst>
          </a:custGeom>
          <a:solidFill>
            <a:schemeClr val="bg1">
              <a:alpha val="35000"/>
            </a:schemeClr>
          </a:solidFill>
          <a:ln w="44450">
            <a:solidFill>
              <a:schemeClr val="accent2"/>
            </a:solidFill>
          </a:ln>
        </p:spPr>
        <p:txBody>
          <a:bodyPr wrap="square" lIns="108000" tIns="0" rIns="0" bIns="0" rtlCol="0" anchor="ctr" anchorCtr="0"/>
          <a:lstStyle/>
          <a:p>
            <a:pPr marL="7937" marR="3572">
              <a:lnSpc>
                <a:spcPct val="99700"/>
              </a:lnSpc>
            </a:pPr>
            <a:r>
              <a:rPr lang="en-GB" sz="1500" spc="-4" dirty="0">
                <a:solidFill>
                  <a:srgbClr val="28265B"/>
                </a:solidFill>
                <a:latin typeface="Poppins" panose="00000500000000000000" pitchFamily="2" charset="0"/>
                <a:cs typeface="Poppins" panose="00000500000000000000" pitchFamily="2" charset="0"/>
              </a:rPr>
              <a:t>Motivates </a:t>
            </a:r>
            <a:r>
              <a:rPr lang="en-GB" sz="1500" spc="-7" dirty="0">
                <a:solidFill>
                  <a:srgbClr val="28265B"/>
                </a:solidFill>
                <a:latin typeface="Poppins" panose="00000500000000000000" pitchFamily="2" charset="0"/>
                <a:cs typeface="Poppins" panose="00000500000000000000" pitchFamily="2" charset="0"/>
              </a:rPr>
              <a:t>the </a:t>
            </a:r>
            <a:r>
              <a:rPr lang="en-GB" sz="1500" spc="-4" dirty="0">
                <a:solidFill>
                  <a:srgbClr val="28265B"/>
                </a:solidFill>
                <a:latin typeface="Poppins" panose="00000500000000000000" pitchFamily="2" charset="0"/>
                <a:cs typeface="Poppins" panose="00000500000000000000" pitchFamily="2" charset="0"/>
              </a:rPr>
              <a:t>team</a:t>
            </a:r>
          </a:p>
          <a:p>
            <a:pPr marL="7937" marR="3572">
              <a:lnSpc>
                <a:spcPct val="99700"/>
              </a:lnSpc>
            </a:pPr>
            <a:r>
              <a:rPr lang="en-GB" sz="1500" spc="-7" dirty="0">
                <a:solidFill>
                  <a:srgbClr val="28265B"/>
                </a:solidFill>
                <a:latin typeface="Poppins" panose="00000500000000000000" pitchFamily="2" charset="0"/>
                <a:cs typeface="Poppins" panose="00000500000000000000" pitchFamily="2" charset="0"/>
              </a:rPr>
              <a:t>Encourages </a:t>
            </a:r>
            <a:r>
              <a:rPr lang="en-GB" sz="1500" spc="-4" dirty="0">
                <a:solidFill>
                  <a:srgbClr val="28265B"/>
                </a:solidFill>
                <a:latin typeface="Poppins" panose="00000500000000000000" pitchFamily="2" charset="0"/>
                <a:cs typeface="Poppins" panose="00000500000000000000" pitchFamily="2" charset="0"/>
              </a:rPr>
              <a:t>all to participate</a:t>
            </a:r>
          </a:p>
          <a:p>
            <a:pPr marL="7937" marR="3572">
              <a:lnSpc>
                <a:spcPct val="99700"/>
              </a:lnSpc>
            </a:pPr>
            <a:r>
              <a:rPr lang="en-GB" sz="1500" spc="-4" dirty="0">
                <a:solidFill>
                  <a:srgbClr val="28265B"/>
                </a:solidFill>
                <a:latin typeface="Poppins" panose="00000500000000000000" pitchFamily="2" charset="0"/>
                <a:cs typeface="Poppins" panose="00000500000000000000" pitchFamily="2" charset="0"/>
              </a:rPr>
              <a:t>Explores new ways to </a:t>
            </a:r>
            <a:r>
              <a:rPr lang="en-GB" sz="1500" spc="-7" dirty="0">
                <a:solidFill>
                  <a:srgbClr val="28265B"/>
                </a:solidFill>
                <a:latin typeface="Poppins" panose="00000500000000000000" pitchFamily="2" charset="0"/>
                <a:cs typeface="Poppins" panose="00000500000000000000" pitchFamily="2" charset="0"/>
              </a:rPr>
              <a:t>tackle  </a:t>
            </a:r>
            <a:r>
              <a:rPr lang="en-GB" sz="1500" spc="-4" dirty="0">
                <a:solidFill>
                  <a:srgbClr val="28265B"/>
                </a:solidFill>
                <a:latin typeface="Poppins" panose="00000500000000000000" pitchFamily="2" charset="0"/>
                <a:cs typeface="Poppins" panose="00000500000000000000" pitchFamily="2" charset="0"/>
              </a:rPr>
              <a:t>problems</a:t>
            </a:r>
            <a:endParaRPr lang="en-GB" sz="1500" dirty="0">
              <a:solidFill>
                <a:srgbClr val="28265B"/>
              </a:solidFill>
              <a:latin typeface="Poppins" panose="00000500000000000000" pitchFamily="2" charset="0"/>
              <a:cs typeface="Poppins" panose="00000500000000000000" pitchFamily="2" charset="0"/>
            </a:endParaRPr>
          </a:p>
        </p:txBody>
      </p:sp>
      <p:sp>
        <p:nvSpPr>
          <p:cNvPr id="43" name="object 14">
            <a:extLst>
              <a:ext uri="{FF2B5EF4-FFF2-40B4-BE49-F238E27FC236}">
                <a16:creationId xmlns:a16="http://schemas.microsoft.com/office/drawing/2014/main" id="{D23B38AA-1A4D-C146-90FB-641F52034EA7}"/>
              </a:ext>
            </a:extLst>
          </p:cNvPr>
          <p:cNvSpPr/>
          <p:nvPr/>
        </p:nvSpPr>
        <p:spPr>
          <a:xfrm>
            <a:off x="4508493" y="667542"/>
            <a:ext cx="3166490" cy="1218607"/>
          </a:xfrm>
          <a:custGeom>
            <a:avLst/>
            <a:gdLst/>
            <a:ahLst/>
            <a:cxnLst/>
            <a:rect l="l" t="t" r="r" b="b"/>
            <a:pathLst>
              <a:path w="3576954" h="1386839">
                <a:moveTo>
                  <a:pt x="0" y="231140"/>
                </a:moveTo>
                <a:lnTo>
                  <a:pt x="4696" y="184555"/>
                </a:lnTo>
                <a:lnTo>
                  <a:pt x="18165" y="141167"/>
                </a:lnTo>
                <a:lnTo>
                  <a:pt x="39477" y="101905"/>
                </a:lnTo>
                <a:lnTo>
                  <a:pt x="67702" y="67697"/>
                </a:lnTo>
                <a:lnTo>
                  <a:pt x="101910" y="39473"/>
                </a:lnTo>
                <a:lnTo>
                  <a:pt x="141173" y="18163"/>
                </a:lnTo>
                <a:lnTo>
                  <a:pt x="184559" y="4695"/>
                </a:lnTo>
                <a:lnTo>
                  <a:pt x="231140" y="0"/>
                </a:lnTo>
                <a:lnTo>
                  <a:pt x="3345688" y="0"/>
                </a:lnTo>
                <a:lnTo>
                  <a:pt x="3392268" y="4695"/>
                </a:lnTo>
                <a:lnTo>
                  <a:pt x="3435654" y="18163"/>
                </a:lnTo>
                <a:lnTo>
                  <a:pt x="3474917" y="39473"/>
                </a:lnTo>
                <a:lnTo>
                  <a:pt x="3509125" y="67697"/>
                </a:lnTo>
                <a:lnTo>
                  <a:pt x="3537350" y="101905"/>
                </a:lnTo>
                <a:lnTo>
                  <a:pt x="3558662" y="141167"/>
                </a:lnTo>
                <a:lnTo>
                  <a:pt x="3572131" y="184555"/>
                </a:lnTo>
                <a:lnTo>
                  <a:pt x="3576828" y="231140"/>
                </a:lnTo>
                <a:lnTo>
                  <a:pt x="3576828" y="1155687"/>
                </a:lnTo>
                <a:lnTo>
                  <a:pt x="3572131" y="1202272"/>
                </a:lnTo>
                <a:lnTo>
                  <a:pt x="3558662" y="1245661"/>
                </a:lnTo>
                <a:lnTo>
                  <a:pt x="3537350" y="1284926"/>
                </a:lnTo>
                <a:lnTo>
                  <a:pt x="3509125" y="1319136"/>
                </a:lnTo>
                <a:lnTo>
                  <a:pt x="3474917" y="1347362"/>
                </a:lnTo>
                <a:lnTo>
                  <a:pt x="3435654" y="1368674"/>
                </a:lnTo>
                <a:lnTo>
                  <a:pt x="3392268" y="1382143"/>
                </a:lnTo>
                <a:lnTo>
                  <a:pt x="3345688" y="1386840"/>
                </a:lnTo>
                <a:lnTo>
                  <a:pt x="231140" y="1386840"/>
                </a:lnTo>
                <a:lnTo>
                  <a:pt x="184559" y="1382143"/>
                </a:lnTo>
                <a:lnTo>
                  <a:pt x="141173" y="1368674"/>
                </a:lnTo>
                <a:lnTo>
                  <a:pt x="101910" y="1347362"/>
                </a:lnTo>
                <a:lnTo>
                  <a:pt x="67702" y="1319136"/>
                </a:lnTo>
                <a:lnTo>
                  <a:pt x="39477" y="1284926"/>
                </a:lnTo>
                <a:lnTo>
                  <a:pt x="18165" y="1245661"/>
                </a:lnTo>
                <a:lnTo>
                  <a:pt x="4696" y="1202272"/>
                </a:lnTo>
                <a:lnTo>
                  <a:pt x="0" y="1155687"/>
                </a:lnTo>
                <a:lnTo>
                  <a:pt x="0" y="231140"/>
                </a:lnTo>
                <a:close/>
              </a:path>
            </a:pathLst>
          </a:custGeom>
          <a:solidFill>
            <a:schemeClr val="bg1">
              <a:alpha val="35000"/>
            </a:schemeClr>
          </a:solidFill>
          <a:ln w="44450">
            <a:solidFill>
              <a:srgbClr val="7030A0"/>
            </a:solidFill>
          </a:ln>
        </p:spPr>
        <p:txBody>
          <a:bodyPr wrap="square" lIns="108000" tIns="0" rIns="0" bIns="0" rtlCol="0" anchor="ctr" anchorCtr="0"/>
          <a:lstStyle/>
          <a:p>
            <a:pPr marL="7937" marR="3572">
              <a:lnSpc>
                <a:spcPct val="99700"/>
              </a:lnSpc>
            </a:pPr>
            <a:r>
              <a:rPr lang="en-GB" sz="1500" spc="-7" dirty="0">
                <a:solidFill>
                  <a:srgbClr val="28265B"/>
                </a:solidFill>
                <a:latin typeface="Poppins" panose="00000500000000000000" pitchFamily="2" charset="0"/>
                <a:cs typeface="Poppins" panose="00000500000000000000" pitchFamily="2" charset="0"/>
              </a:rPr>
              <a:t>Focuses </a:t>
            </a:r>
            <a:r>
              <a:rPr lang="en-GB" sz="1500" spc="-4" dirty="0">
                <a:solidFill>
                  <a:srgbClr val="28265B"/>
                </a:solidFill>
                <a:latin typeface="Poppins" panose="00000500000000000000" pitchFamily="2" charset="0"/>
                <a:cs typeface="Poppins" panose="00000500000000000000" pitchFamily="2" charset="0"/>
              </a:rPr>
              <a:t>on </a:t>
            </a:r>
            <a:r>
              <a:rPr lang="en-GB" sz="1500" spc="-7" dirty="0">
                <a:solidFill>
                  <a:srgbClr val="28265B"/>
                </a:solidFill>
                <a:latin typeface="Poppins" panose="00000500000000000000" pitchFamily="2" charset="0"/>
                <a:cs typeface="Poppins" panose="00000500000000000000" pitchFamily="2" charset="0"/>
              </a:rPr>
              <a:t>the </a:t>
            </a:r>
            <a:r>
              <a:rPr lang="en-GB" sz="1500" spc="-4" dirty="0">
                <a:solidFill>
                  <a:srgbClr val="28265B"/>
                </a:solidFill>
                <a:latin typeface="Poppins" panose="00000500000000000000" pitchFamily="2" charset="0"/>
                <a:cs typeface="Poppins" panose="00000500000000000000" pitchFamily="2" charset="0"/>
              </a:rPr>
              <a:t>task </a:t>
            </a:r>
            <a:r>
              <a:rPr lang="en-GB" sz="1500" spc="-7" dirty="0">
                <a:solidFill>
                  <a:srgbClr val="28265B"/>
                </a:solidFill>
                <a:latin typeface="Poppins" panose="00000500000000000000" pitchFamily="2" charset="0"/>
                <a:cs typeface="Poppins" panose="00000500000000000000" pitchFamily="2" charset="0"/>
              </a:rPr>
              <a:t>in hand  </a:t>
            </a:r>
          </a:p>
          <a:p>
            <a:pPr marL="7937" marR="3572">
              <a:lnSpc>
                <a:spcPct val="99700"/>
              </a:lnSpc>
            </a:pPr>
            <a:r>
              <a:rPr lang="en-GB" sz="1500" spc="-4" dirty="0">
                <a:solidFill>
                  <a:srgbClr val="28265B"/>
                </a:solidFill>
                <a:latin typeface="Poppins" panose="00000500000000000000" pitchFamily="2" charset="0"/>
                <a:cs typeface="Poppins" panose="00000500000000000000" pitchFamily="2" charset="0"/>
              </a:rPr>
              <a:t>Spots </a:t>
            </a:r>
            <a:r>
              <a:rPr lang="en-GB" sz="1500" spc="-7" dirty="0">
                <a:solidFill>
                  <a:srgbClr val="28265B"/>
                </a:solidFill>
                <a:latin typeface="Poppins" panose="00000500000000000000" pitchFamily="2" charset="0"/>
                <a:cs typeface="Poppins" panose="00000500000000000000" pitchFamily="2" charset="0"/>
              </a:rPr>
              <a:t>the </a:t>
            </a:r>
            <a:r>
              <a:rPr lang="en-GB" sz="1500" spc="-4" dirty="0">
                <a:solidFill>
                  <a:srgbClr val="28265B"/>
                </a:solidFill>
                <a:latin typeface="Poppins" panose="00000500000000000000" pitchFamily="2" charset="0"/>
                <a:cs typeface="Poppins" panose="00000500000000000000" pitchFamily="2" charset="0"/>
              </a:rPr>
              <a:t>flaws </a:t>
            </a:r>
            <a:r>
              <a:rPr lang="en-GB" sz="1500" spc="-7" dirty="0">
                <a:solidFill>
                  <a:srgbClr val="28265B"/>
                </a:solidFill>
                <a:latin typeface="Poppins" panose="00000500000000000000" pitchFamily="2" charset="0"/>
                <a:cs typeface="Poppins" panose="00000500000000000000" pitchFamily="2" charset="0"/>
              </a:rPr>
              <a:t>in the plans  </a:t>
            </a:r>
          </a:p>
          <a:p>
            <a:pPr marL="7937" marR="3572">
              <a:lnSpc>
                <a:spcPct val="99700"/>
              </a:lnSpc>
            </a:pPr>
            <a:r>
              <a:rPr lang="en-GB" sz="1500" spc="-7" dirty="0">
                <a:solidFill>
                  <a:srgbClr val="28265B"/>
                </a:solidFill>
                <a:latin typeface="Poppins" panose="00000500000000000000" pitchFamily="2" charset="0"/>
                <a:cs typeface="Poppins" panose="00000500000000000000" pitchFamily="2" charset="0"/>
              </a:rPr>
              <a:t>Holds the </a:t>
            </a:r>
            <a:r>
              <a:rPr lang="en-GB" sz="1500" spc="-4" dirty="0">
                <a:solidFill>
                  <a:srgbClr val="28265B"/>
                </a:solidFill>
                <a:latin typeface="Poppins" panose="00000500000000000000" pitchFamily="2" charset="0"/>
                <a:cs typeface="Poppins" panose="00000500000000000000" pitchFamily="2" charset="0"/>
              </a:rPr>
              <a:t>team accountable</a:t>
            </a:r>
            <a:endParaRPr lang="en-GB" sz="1500" dirty="0">
              <a:solidFill>
                <a:srgbClr val="28265B"/>
              </a:solidFill>
              <a:latin typeface="Poppins" panose="00000500000000000000" pitchFamily="2" charset="0"/>
              <a:cs typeface="Poppins" panose="00000500000000000000" pitchFamily="2" charset="0"/>
            </a:endParaRPr>
          </a:p>
        </p:txBody>
      </p:sp>
      <p:sp>
        <p:nvSpPr>
          <p:cNvPr id="46" name="object 14">
            <a:extLst>
              <a:ext uri="{FF2B5EF4-FFF2-40B4-BE49-F238E27FC236}">
                <a16:creationId xmlns:a16="http://schemas.microsoft.com/office/drawing/2014/main" id="{D4BDF54F-7D91-2943-A960-144348745804}"/>
              </a:ext>
            </a:extLst>
          </p:cNvPr>
          <p:cNvSpPr/>
          <p:nvPr/>
        </p:nvSpPr>
        <p:spPr>
          <a:xfrm>
            <a:off x="4557892" y="5303098"/>
            <a:ext cx="3166490" cy="1218607"/>
          </a:xfrm>
          <a:custGeom>
            <a:avLst/>
            <a:gdLst/>
            <a:ahLst/>
            <a:cxnLst/>
            <a:rect l="l" t="t" r="r" b="b"/>
            <a:pathLst>
              <a:path w="3576954" h="1386839">
                <a:moveTo>
                  <a:pt x="0" y="231140"/>
                </a:moveTo>
                <a:lnTo>
                  <a:pt x="4696" y="184555"/>
                </a:lnTo>
                <a:lnTo>
                  <a:pt x="18165" y="141167"/>
                </a:lnTo>
                <a:lnTo>
                  <a:pt x="39477" y="101905"/>
                </a:lnTo>
                <a:lnTo>
                  <a:pt x="67702" y="67697"/>
                </a:lnTo>
                <a:lnTo>
                  <a:pt x="101910" y="39473"/>
                </a:lnTo>
                <a:lnTo>
                  <a:pt x="141173" y="18163"/>
                </a:lnTo>
                <a:lnTo>
                  <a:pt x="184559" y="4695"/>
                </a:lnTo>
                <a:lnTo>
                  <a:pt x="231140" y="0"/>
                </a:lnTo>
                <a:lnTo>
                  <a:pt x="3345688" y="0"/>
                </a:lnTo>
                <a:lnTo>
                  <a:pt x="3392268" y="4695"/>
                </a:lnTo>
                <a:lnTo>
                  <a:pt x="3435654" y="18163"/>
                </a:lnTo>
                <a:lnTo>
                  <a:pt x="3474917" y="39473"/>
                </a:lnTo>
                <a:lnTo>
                  <a:pt x="3509125" y="67697"/>
                </a:lnTo>
                <a:lnTo>
                  <a:pt x="3537350" y="101905"/>
                </a:lnTo>
                <a:lnTo>
                  <a:pt x="3558662" y="141167"/>
                </a:lnTo>
                <a:lnTo>
                  <a:pt x="3572131" y="184555"/>
                </a:lnTo>
                <a:lnTo>
                  <a:pt x="3576828" y="231140"/>
                </a:lnTo>
                <a:lnTo>
                  <a:pt x="3576828" y="1155687"/>
                </a:lnTo>
                <a:lnTo>
                  <a:pt x="3572131" y="1202272"/>
                </a:lnTo>
                <a:lnTo>
                  <a:pt x="3558662" y="1245661"/>
                </a:lnTo>
                <a:lnTo>
                  <a:pt x="3537350" y="1284926"/>
                </a:lnTo>
                <a:lnTo>
                  <a:pt x="3509125" y="1319136"/>
                </a:lnTo>
                <a:lnTo>
                  <a:pt x="3474917" y="1347362"/>
                </a:lnTo>
                <a:lnTo>
                  <a:pt x="3435654" y="1368674"/>
                </a:lnTo>
                <a:lnTo>
                  <a:pt x="3392268" y="1382143"/>
                </a:lnTo>
                <a:lnTo>
                  <a:pt x="3345688" y="1386840"/>
                </a:lnTo>
                <a:lnTo>
                  <a:pt x="231140" y="1386840"/>
                </a:lnTo>
                <a:lnTo>
                  <a:pt x="184559" y="1382143"/>
                </a:lnTo>
                <a:lnTo>
                  <a:pt x="141173" y="1368674"/>
                </a:lnTo>
                <a:lnTo>
                  <a:pt x="101910" y="1347362"/>
                </a:lnTo>
                <a:lnTo>
                  <a:pt x="67702" y="1319136"/>
                </a:lnTo>
                <a:lnTo>
                  <a:pt x="39477" y="1284926"/>
                </a:lnTo>
                <a:lnTo>
                  <a:pt x="18165" y="1245661"/>
                </a:lnTo>
                <a:lnTo>
                  <a:pt x="4696" y="1202272"/>
                </a:lnTo>
                <a:lnTo>
                  <a:pt x="0" y="1155687"/>
                </a:lnTo>
                <a:lnTo>
                  <a:pt x="0" y="231140"/>
                </a:lnTo>
                <a:close/>
              </a:path>
            </a:pathLst>
          </a:custGeom>
          <a:solidFill>
            <a:schemeClr val="bg1">
              <a:alpha val="35000"/>
            </a:schemeClr>
          </a:solidFill>
          <a:ln w="44450">
            <a:solidFill>
              <a:srgbClr val="D5DB5A"/>
            </a:solidFill>
          </a:ln>
        </p:spPr>
        <p:txBody>
          <a:bodyPr wrap="square" lIns="108000" tIns="0" rIns="0" bIns="0" rtlCol="0" anchor="ctr" anchorCtr="0"/>
          <a:lstStyle/>
          <a:p>
            <a:pPr marL="7937" marR="3572">
              <a:lnSpc>
                <a:spcPts val="1680"/>
              </a:lnSpc>
            </a:pPr>
            <a:r>
              <a:rPr lang="en-GB" sz="1500" spc="-7" dirty="0">
                <a:solidFill>
                  <a:srgbClr val="28265B"/>
                </a:solidFill>
                <a:latin typeface="Poppins" panose="00000500000000000000" pitchFamily="2" charset="0"/>
                <a:cs typeface="Poppins" panose="00000500000000000000" pitchFamily="2" charset="0"/>
              </a:rPr>
              <a:t>Keeps the </a:t>
            </a:r>
            <a:r>
              <a:rPr lang="en-GB" sz="1500" spc="-4" dirty="0">
                <a:solidFill>
                  <a:srgbClr val="28265B"/>
                </a:solidFill>
                <a:latin typeface="Poppins" panose="00000500000000000000" pitchFamily="2" charset="0"/>
                <a:cs typeface="Poppins" panose="00000500000000000000" pitchFamily="2" charset="0"/>
              </a:rPr>
              <a:t>team together </a:t>
            </a:r>
          </a:p>
          <a:p>
            <a:pPr marL="7937" marR="3572">
              <a:lnSpc>
                <a:spcPts val="1680"/>
              </a:lnSpc>
            </a:pPr>
            <a:r>
              <a:rPr lang="en-GB" sz="1500" spc="-7" dirty="0">
                <a:solidFill>
                  <a:srgbClr val="28265B"/>
                </a:solidFill>
                <a:latin typeface="Poppins" panose="00000500000000000000" pitchFamily="2" charset="0"/>
                <a:cs typeface="Poppins" panose="00000500000000000000" pitchFamily="2" charset="0"/>
              </a:rPr>
              <a:t>Remembers the </a:t>
            </a:r>
            <a:r>
              <a:rPr lang="en-GB" sz="1500" spc="-4" dirty="0">
                <a:solidFill>
                  <a:srgbClr val="28265B"/>
                </a:solidFill>
                <a:latin typeface="Poppins" panose="00000500000000000000" pitchFamily="2" charset="0"/>
                <a:cs typeface="Poppins" panose="00000500000000000000" pitchFamily="2" charset="0"/>
              </a:rPr>
              <a:t>good </a:t>
            </a:r>
            <a:r>
              <a:rPr lang="en-GB" sz="1500" spc="-7" dirty="0">
                <a:solidFill>
                  <a:srgbClr val="28265B"/>
                </a:solidFill>
                <a:latin typeface="Poppins" panose="00000500000000000000" pitchFamily="2" charset="0"/>
                <a:cs typeface="Poppins" panose="00000500000000000000" pitchFamily="2" charset="0"/>
              </a:rPr>
              <a:t>things </a:t>
            </a:r>
          </a:p>
          <a:p>
            <a:pPr marL="7937" marR="3572">
              <a:lnSpc>
                <a:spcPts val="1680"/>
              </a:lnSpc>
            </a:pPr>
            <a:r>
              <a:rPr lang="en-GB" sz="1500" spc="-7" dirty="0">
                <a:solidFill>
                  <a:srgbClr val="28265B"/>
                </a:solidFill>
                <a:latin typeface="Poppins" panose="00000500000000000000" pitchFamily="2" charset="0"/>
                <a:cs typeface="Poppins" panose="00000500000000000000" pitchFamily="2" charset="0"/>
              </a:rPr>
              <a:t>Supports the </a:t>
            </a:r>
            <a:r>
              <a:rPr lang="en-GB" sz="1500" spc="-4" dirty="0">
                <a:solidFill>
                  <a:srgbClr val="28265B"/>
                </a:solidFill>
                <a:latin typeface="Poppins" panose="00000500000000000000" pitchFamily="2" charset="0"/>
                <a:cs typeface="Poppins" panose="00000500000000000000" pitchFamily="2" charset="0"/>
              </a:rPr>
              <a:t>less able</a:t>
            </a:r>
            <a:r>
              <a:rPr lang="en-GB" sz="1500" spc="-18" dirty="0">
                <a:solidFill>
                  <a:srgbClr val="28265B"/>
                </a:solidFill>
                <a:latin typeface="Poppins" panose="00000500000000000000" pitchFamily="2" charset="0"/>
                <a:cs typeface="Poppins" panose="00000500000000000000" pitchFamily="2" charset="0"/>
              </a:rPr>
              <a:t> </a:t>
            </a:r>
            <a:r>
              <a:rPr lang="en-GB" sz="1500" spc="-7" dirty="0">
                <a:solidFill>
                  <a:srgbClr val="28265B"/>
                </a:solidFill>
                <a:latin typeface="Poppins" panose="00000500000000000000" pitchFamily="2" charset="0"/>
                <a:cs typeface="Poppins" panose="00000500000000000000" pitchFamily="2" charset="0"/>
              </a:rPr>
              <a:t>members</a:t>
            </a:r>
            <a:endParaRPr lang="en-GB" sz="1500" dirty="0">
              <a:solidFill>
                <a:srgbClr val="28265B"/>
              </a:solidFill>
              <a:latin typeface="Poppins" panose="00000500000000000000" pitchFamily="2" charset="0"/>
              <a:cs typeface="Poppins" panose="00000500000000000000" pitchFamily="2"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BF5ACF73-CB0F-9311-3639-127B69214A11}"/>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6" name="Picture 5" descr="Logo, icon&#10;&#10;Description automatically generated with medium confidence">
            <a:extLst>
              <a:ext uri="{FF2B5EF4-FFF2-40B4-BE49-F238E27FC236}">
                <a16:creationId xmlns:a16="http://schemas.microsoft.com/office/drawing/2014/main" id="{C0E5E6A5-4A49-20F7-BE4A-9BE24C97FE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539193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2421159" y="168930"/>
            <a:ext cx="7349679" cy="541133"/>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3200" dirty="0">
                <a:solidFill>
                  <a:srgbClr val="28265B"/>
                </a:solidFill>
                <a:latin typeface="Poppins" panose="00000500000000000000" pitchFamily="2" charset="0"/>
                <a:cs typeface="Poppins" panose="00000500000000000000" pitchFamily="2" charset="0"/>
              </a:rPr>
              <a:t>4 Pillars of High Performing Teams</a:t>
            </a:r>
          </a:p>
        </p:txBody>
      </p:sp>
      <p:pic>
        <p:nvPicPr>
          <p:cNvPr id="8" name="Picture 7" descr="Icon&#10;&#10;Description automatically generated with low confidence">
            <a:extLst>
              <a:ext uri="{FF2B5EF4-FFF2-40B4-BE49-F238E27FC236}">
                <a16:creationId xmlns:a16="http://schemas.microsoft.com/office/drawing/2014/main" id="{4BC599CC-6F3A-1F43-A971-61CDB53C5EF2}"/>
              </a:ext>
            </a:extLst>
          </p:cNvPr>
          <p:cNvPicPr>
            <a:picLocks noChangeAspect="1"/>
          </p:cNvPicPr>
          <p:nvPr/>
        </p:nvPicPr>
        <p:blipFill rotWithShape="1">
          <a:blip r:embed="rId3">
            <a:extLst>
              <a:ext uri="{28A0092B-C50C-407E-A947-70E740481C1C}">
                <a14:useLocalDpi xmlns:a14="http://schemas.microsoft.com/office/drawing/2010/main" val="0"/>
              </a:ext>
            </a:extLst>
          </a:blip>
          <a:srcRect l="27329" r="25998"/>
          <a:stretch/>
        </p:blipFill>
        <p:spPr>
          <a:xfrm>
            <a:off x="2253202" y="1258935"/>
            <a:ext cx="1436916" cy="5542422"/>
          </a:xfrm>
          <a:prstGeom prst="rect">
            <a:avLst/>
          </a:prstGeom>
        </p:spPr>
      </p:pic>
      <p:pic>
        <p:nvPicPr>
          <p:cNvPr id="9" name="Picture 8" descr="Icon&#10;&#10;Description automatically generated with low confidence">
            <a:extLst>
              <a:ext uri="{FF2B5EF4-FFF2-40B4-BE49-F238E27FC236}">
                <a16:creationId xmlns:a16="http://schemas.microsoft.com/office/drawing/2014/main" id="{AD17E408-A3C6-0D48-AE42-DE90439BB178}"/>
              </a:ext>
            </a:extLst>
          </p:cNvPr>
          <p:cNvPicPr>
            <a:picLocks noChangeAspect="1"/>
          </p:cNvPicPr>
          <p:nvPr/>
        </p:nvPicPr>
        <p:blipFill rotWithShape="1">
          <a:blip r:embed="rId3">
            <a:extLst>
              <a:ext uri="{28A0092B-C50C-407E-A947-70E740481C1C}">
                <a14:useLocalDpi xmlns:a14="http://schemas.microsoft.com/office/drawing/2010/main" val="0"/>
              </a:ext>
            </a:extLst>
          </a:blip>
          <a:srcRect l="27329" r="25998"/>
          <a:stretch/>
        </p:blipFill>
        <p:spPr>
          <a:xfrm>
            <a:off x="4333754" y="1258935"/>
            <a:ext cx="1436916" cy="5542422"/>
          </a:xfrm>
          <a:prstGeom prst="rect">
            <a:avLst/>
          </a:prstGeom>
        </p:spPr>
      </p:pic>
      <p:pic>
        <p:nvPicPr>
          <p:cNvPr id="10" name="Picture 9" descr="Icon&#10;&#10;Description automatically generated with low confidence">
            <a:extLst>
              <a:ext uri="{FF2B5EF4-FFF2-40B4-BE49-F238E27FC236}">
                <a16:creationId xmlns:a16="http://schemas.microsoft.com/office/drawing/2014/main" id="{42AB714F-E178-D942-8383-11FF5B778BDC}"/>
              </a:ext>
            </a:extLst>
          </p:cNvPr>
          <p:cNvPicPr>
            <a:picLocks noChangeAspect="1"/>
          </p:cNvPicPr>
          <p:nvPr/>
        </p:nvPicPr>
        <p:blipFill rotWithShape="1">
          <a:blip r:embed="rId3">
            <a:extLst>
              <a:ext uri="{28A0092B-C50C-407E-A947-70E740481C1C}">
                <a14:useLocalDpi xmlns:a14="http://schemas.microsoft.com/office/drawing/2010/main" val="0"/>
              </a:ext>
            </a:extLst>
          </a:blip>
          <a:srcRect l="27329" r="25998"/>
          <a:stretch/>
        </p:blipFill>
        <p:spPr>
          <a:xfrm>
            <a:off x="6414308" y="1258935"/>
            <a:ext cx="1436916" cy="5542422"/>
          </a:xfrm>
          <a:prstGeom prst="rect">
            <a:avLst/>
          </a:prstGeom>
        </p:spPr>
      </p:pic>
      <p:pic>
        <p:nvPicPr>
          <p:cNvPr id="11" name="Picture 10" descr="Icon&#10;&#10;Description automatically generated with low confidence">
            <a:extLst>
              <a:ext uri="{FF2B5EF4-FFF2-40B4-BE49-F238E27FC236}">
                <a16:creationId xmlns:a16="http://schemas.microsoft.com/office/drawing/2014/main" id="{9795429C-4FC8-274B-A9C6-7750B6C2514D}"/>
              </a:ext>
            </a:extLst>
          </p:cNvPr>
          <p:cNvPicPr>
            <a:picLocks noChangeAspect="1"/>
          </p:cNvPicPr>
          <p:nvPr/>
        </p:nvPicPr>
        <p:blipFill rotWithShape="1">
          <a:blip r:embed="rId3">
            <a:extLst>
              <a:ext uri="{28A0092B-C50C-407E-A947-70E740481C1C}">
                <a14:useLocalDpi xmlns:a14="http://schemas.microsoft.com/office/drawing/2010/main" val="0"/>
              </a:ext>
            </a:extLst>
          </a:blip>
          <a:srcRect l="27329" r="25998"/>
          <a:stretch/>
        </p:blipFill>
        <p:spPr>
          <a:xfrm>
            <a:off x="8494862" y="1258935"/>
            <a:ext cx="1436916" cy="5542422"/>
          </a:xfrm>
          <a:prstGeom prst="rect">
            <a:avLst/>
          </a:prstGeom>
        </p:spPr>
      </p:pic>
      <p:sp>
        <p:nvSpPr>
          <p:cNvPr id="12" name="Triangle 11">
            <a:extLst>
              <a:ext uri="{FF2B5EF4-FFF2-40B4-BE49-F238E27FC236}">
                <a16:creationId xmlns:a16="http://schemas.microsoft.com/office/drawing/2014/main" id="{CAE062E4-E075-1B48-AF0D-C588995A9BE3}"/>
              </a:ext>
            </a:extLst>
          </p:cNvPr>
          <p:cNvSpPr/>
          <p:nvPr/>
        </p:nvSpPr>
        <p:spPr>
          <a:xfrm>
            <a:off x="2132593" y="938900"/>
            <a:ext cx="7905794" cy="1089291"/>
          </a:xfrm>
          <a:prstGeom prst="triangle">
            <a:avLst/>
          </a:prstGeom>
          <a:solidFill>
            <a:schemeClr val="bg1"/>
          </a:solidFill>
          <a:ln w="57150">
            <a:solidFill>
              <a:srgbClr val="1A4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28265B"/>
              </a:solidFill>
              <a:latin typeface="Poppins" panose="00000500000000000000" pitchFamily="2" charset="0"/>
              <a:cs typeface="Poppins" panose="00000500000000000000" pitchFamily="2" charset="0"/>
            </a:endParaRPr>
          </a:p>
        </p:txBody>
      </p:sp>
      <p:sp>
        <p:nvSpPr>
          <p:cNvPr id="15" name="TextBox 14">
            <a:extLst>
              <a:ext uri="{FF2B5EF4-FFF2-40B4-BE49-F238E27FC236}">
                <a16:creationId xmlns:a16="http://schemas.microsoft.com/office/drawing/2014/main" id="{0B96CC7A-3358-5C48-8D96-3034D5D2BE31}"/>
              </a:ext>
            </a:extLst>
          </p:cNvPr>
          <p:cNvSpPr txBox="1"/>
          <p:nvPr/>
        </p:nvSpPr>
        <p:spPr>
          <a:xfrm rot="16200000">
            <a:off x="1644031" y="4160663"/>
            <a:ext cx="2494313" cy="646331"/>
          </a:xfrm>
          <a:prstGeom prst="rect">
            <a:avLst/>
          </a:prstGeom>
          <a:noFill/>
        </p:spPr>
        <p:txBody>
          <a:bodyPr wrap="square" rtlCol="0">
            <a:spAutoFit/>
          </a:bodyPr>
          <a:lstStyle/>
          <a:p>
            <a:pPr algn="ctr"/>
            <a:r>
              <a:rPr lang="en-US" sz="2000" b="1">
                <a:solidFill>
                  <a:srgbClr val="28265B"/>
                </a:solidFill>
                <a:latin typeface="Poppins" panose="00000500000000000000" pitchFamily="2" charset="0"/>
                <a:cs typeface="Poppins" panose="00000500000000000000" pitchFamily="2" charset="0"/>
              </a:rPr>
              <a:t>COMMITMENT</a:t>
            </a:r>
          </a:p>
          <a:p>
            <a:pPr algn="ctr"/>
            <a:r>
              <a:rPr lang="en-US" sz="1600" b="1">
                <a:solidFill>
                  <a:srgbClr val="28265B"/>
                </a:solidFill>
                <a:latin typeface="Poppins" panose="00000500000000000000" pitchFamily="2" charset="0"/>
                <a:cs typeface="Poppins" panose="00000500000000000000" pitchFamily="2" charset="0"/>
              </a:rPr>
              <a:t>Bought into journey</a:t>
            </a:r>
          </a:p>
        </p:txBody>
      </p:sp>
      <p:sp>
        <p:nvSpPr>
          <p:cNvPr id="17" name="TextBox 16">
            <a:extLst>
              <a:ext uri="{FF2B5EF4-FFF2-40B4-BE49-F238E27FC236}">
                <a16:creationId xmlns:a16="http://schemas.microsoft.com/office/drawing/2014/main" id="{0172F6CF-A5FE-CE45-ABC9-D2C3FF407D93}"/>
              </a:ext>
            </a:extLst>
          </p:cNvPr>
          <p:cNvSpPr txBox="1"/>
          <p:nvPr/>
        </p:nvSpPr>
        <p:spPr>
          <a:xfrm rot="16200000">
            <a:off x="3938454" y="4003174"/>
            <a:ext cx="2494313" cy="984885"/>
          </a:xfrm>
          <a:prstGeom prst="rect">
            <a:avLst/>
          </a:prstGeom>
          <a:noFill/>
        </p:spPr>
        <p:txBody>
          <a:bodyPr wrap="square" rtlCol="0">
            <a:spAutoFit/>
          </a:bodyPr>
          <a:lstStyle/>
          <a:p>
            <a:pPr algn="ctr"/>
            <a:r>
              <a:rPr lang="en-US" sz="2000" b="1">
                <a:solidFill>
                  <a:srgbClr val="28265B"/>
                </a:solidFill>
                <a:latin typeface="Poppins" panose="00000500000000000000" pitchFamily="2" charset="0"/>
                <a:cs typeface="Poppins" panose="00000500000000000000" pitchFamily="2" charset="0"/>
              </a:rPr>
              <a:t>FLEXIBILITY </a:t>
            </a:r>
          </a:p>
          <a:p>
            <a:pPr algn="ctr"/>
            <a:r>
              <a:rPr lang="en-US" sz="1600" b="1">
                <a:solidFill>
                  <a:srgbClr val="28265B"/>
                </a:solidFill>
                <a:latin typeface="Poppins" panose="00000500000000000000" pitchFamily="2" charset="0"/>
                <a:cs typeface="Poppins" panose="00000500000000000000" pitchFamily="2" charset="0"/>
              </a:rPr>
              <a:t>Focus &amp; adaptation</a:t>
            </a:r>
          </a:p>
          <a:p>
            <a:pPr algn="ctr"/>
            <a:endParaRPr lang="en-US" sz="2000" b="1">
              <a:solidFill>
                <a:srgbClr val="28265B"/>
              </a:solidFill>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E0CC6CE4-B844-4C4C-B337-B48111BD6025}"/>
              </a:ext>
            </a:extLst>
          </p:cNvPr>
          <p:cNvSpPr txBox="1"/>
          <p:nvPr/>
        </p:nvSpPr>
        <p:spPr>
          <a:xfrm rot="16200000">
            <a:off x="5901824" y="4003176"/>
            <a:ext cx="2728684" cy="984885"/>
          </a:xfrm>
          <a:prstGeom prst="rect">
            <a:avLst/>
          </a:prstGeom>
          <a:noFill/>
        </p:spPr>
        <p:txBody>
          <a:bodyPr wrap="square" rtlCol="0">
            <a:spAutoFit/>
          </a:bodyPr>
          <a:lstStyle/>
          <a:p>
            <a:pPr algn="ctr"/>
            <a:r>
              <a:rPr lang="en-US" sz="2000" b="1">
                <a:solidFill>
                  <a:srgbClr val="28265B"/>
                </a:solidFill>
                <a:latin typeface="Poppins" panose="00000500000000000000" pitchFamily="2" charset="0"/>
                <a:cs typeface="Poppins" panose="00000500000000000000" pitchFamily="2" charset="0"/>
              </a:rPr>
              <a:t>HONESTY </a:t>
            </a:r>
          </a:p>
          <a:p>
            <a:pPr algn="ctr"/>
            <a:r>
              <a:rPr lang="en-US" sz="1600" b="1">
                <a:solidFill>
                  <a:srgbClr val="28265B"/>
                </a:solidFill>
                <a:latin typeface="Poppins" panose="00000500000000000000" pitchFamily="2" charset="0"/>
                <a:cs typeface="Poppins" panose="00000500000000000000" pitchFamily="2" charset="0"/>
              </a:rPr>
              <a:t>Tricky conversations</a:t>
            </a:r>
          </a:p>
          <a:p>
            <a:pPr algn="ctr"/>
            <a:endParaRPr lang="en-US" sz="2000" b="1">
              <a:solidFill>
                <a:srgbClr val="28265B"/>
              </a:solidFill>
              <a:latin typeface="Poppins" panose="00000500000000000000" pitchFamily="2" charset="0"/>
              <a:cs typeface="Poppins" panose="00000500000000000000" pitchFamily="2" charset="0"/>
            </a:endParaRPr>
          </a:p>
        </p:txBody>
      </p:sp>
      <p:sp>
        <p:nvSpPr>
          <p:cNvPr id="19" name="TextBox 18">
            <a:extLst>
              <a:ext uri="{FF2B5EF4-FFF2-40B4-BE49-F238E27FC236}">
                <a16:creationId xmlns:a16="http://schemas.microsoft.com/office/drawing/2014/main" id="{94B63E01-9FCA-7247-A337-8F5E2040ADC3}"/>
              </a:ext>
            </a:extLst>
          </p:cNvPr>
          <p:cNvSpPr txBox="1"/>
          <p:nvPr/>
        </p:nvSpPr>
        <p:spPr>
          <a:xfrm rot="16200000">
            <a:off x="7966164" y="4159938"/>
            <a:ext cx="2494313" cy="646331"/>
          </a:xfrm>
          <a:prstGeom prst="rect">
            <a:avLst/>
          </a:prstGeom>
          <a:noFill/>
        </p:spPr>
        <p:txBody>
          <a:bodyPr wrap="square" rtlCol="0">
            <a:spAutoFit/>
          </a:bodyPr>
          <a:lstStyle/>
          <a:p>
            <a:pPr algn="ctr"/>
            <a:r>
              <a:rPr lang="en-US" sz="2000" b="1">
                <a:solidFill>
                  <a:srgbClr val="28265B"/>
                </a:solidFill>
                <a:latin typeface="Poppins" panose="00000500000000000000" pitchFamily="2" charset="0"/>
                <a:cs typeface="Poppins" panose="00000500000000000000" pitchFamily="2" charset="0"/>
              </a:rPr>
              <a:t>RESILIENCE</a:t>
            </a:r>
          </a:p>
          <a:p>
            <a:pPr algn="ctr"/>
            <a:r>
              <a:rPr lang="en-US" sz="1600" b="1">
                <a:solidFill>
                  <a:srgbClr val="28265B"/>
                </a:solidFill>
                <a:latin typeface="Poppins" panose="00000500000000000000" pitchFamily="2" charset="0"/>
                <a:cs typeface="Poppins" panose="00000500000000000000" pitchFamily="2" charset="0"/>
              </a:rPr>
              <a:t>Handling setbacks</a:t>
            </a:r>
          </a:p>
        </p:txBody>
      </p:sp>
      <p:grpSp>
        <p:nvGrpSpPr>
          <p:cNvPr id="23" name="Group 22">
            <a:extLst>
              <a:ext uri="{FF2B5EF4-FFF2-40B4-BE49-F238E27FC236}">
                <a16:creationId xmlns:a16="http://schemas.microsoft.com/office/drawing/2014/main" id="{36D9BD30-3510-F344-BA09-C879CCF48CC6}"/>
              </a:ext>
            </a:extLst>
          </p:cNvPr>
          <p:cNvGrpSpPr/>
          <p:nvPr/>
        </p:nvGrpSpPr>
        <p:grpSpPr>
          <a:xfrm>
            <a:off x="839725" y="1812747"/>
            <a:ext cx="793036" cy="4114693"/>
            <a:chOff x="850235" y="2222956"/>
            <a:chExt cx="793036" cy="4114693"/>
          </a:xfrm>
        </p:grpSpPr>
        <p:cxnSp>
          <p:nvCxnSpPr>
            <p:cNvPr id="6" name="Straight Connector 5">
              <a:extLst>
                <a:ext uri="{FF2B5EF4-FFF2-40B4-BE49-F238E27FC236}">
                  <a16:creationId xmlns:a16="http://schemas.microsoft.com/office/drawing/2014/main" id="{9CB3929E-60E8-E144-A288-180CA611A4D1}"/>
                </a:ext>
              </a:extLst>
            </p:cNvPr>
            <p:cNvCxnSpPr>
              <a:cxnSpLocks/>
            </p:cNvCxnSpPr>
            <p:nvPr/>
          </p:nvCxnSpPr>
          <p:spPr>
            <a:xfrm>
              <a:off x="1643270" y="2438400"/>
              <a:ext cx="1" cy="3831770"/>
            </a:xfrm>
            <a:prstGeom prst="line">
              <a:avLst/>
            </a:prstGeom>
            <a:ln w="50800">
              <a:solidFill>
                <a:srgbClr val="1A4960"/>
              </a:solidFill>
              <a:prstDash val="soli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8E84243-D7FF-7140-AA1C-235E60623323}"/>
                </a:ext>
              </a:extLst>
            </p:cNvPr>
            <p:cNvSpPr txBox="1"/>
            <p:nvPr/>
          </p:nvSpPr>
          <p:spPr>
            <a:xfrm>
              <a:off x="850235" y="2222956"/>
              <a:ext cx="750284" cy="400110"/>
            </a:xfrm>
            <a:prstGeom prst="rect">
              <a:avLst/>
            </a:prstGeom>
            <a:noFill/>
          </p:spPr>
          <p:txBody>
            <a:bodyPr wrap="square" rtlCol="0">
              <a:spAutoFit/>
            </a:bodyPr>
            <a:lstStyle/>
            <a:p>
              <a:pPr algn="ctr"/>
              <a:r>
                <a:rPr lang="en-US" sz="2000" b="1">
                  <a:solidFill>
                    <a:srgbClr val="28265B"/>
                  </a:solidFill>
                  <a:latin typeface="Poppins" panose="00000500000000000000" pitchFamily="2" charset="0"/>
                  <a:cs typeface="Poppins" panose="00000500000000000000" pitchFamily="2" charset="0"/>
                </a:rPr>
                <a:t>10 -</a:t>
              </a:r>
              <a:endParaRPr lang="en-US" sz="1600" b="1">
                <a:solidFill>
                  <a:srgbClr val="28265B"/>
                </a:solidFill>
                <a:latin typeface="Poppins" panose="00000500000000000000" pitchFamily="2" charset="0"/>
                <a:cs typeface="Poppins" panose="00000500000000000000" pitchFamily="2" charset="0"/>
              </a:endParaRPr>
            </a:p>
          </p:txBody>
        </p:sp>
        <p:sp>
          <p:nvSpPr>
            <p:cNvPr id="21" name="TextBox 20">
              <a:extLst>
                <a:ext uri="{FF2B5EF4-FFF2-40B4-BE49-F238E27FC236}">
                  <a16:creationId xmlns:a16="http://schemas.microsoft.com/office/drawing/2014/main" id="{B39A86F1-E257-7C48-95F0-1EDF3B15B280}"/>
                </a:ext>
              </a:extLst>
            </p:cNvPr>
            <p:cNvSpPr txBox="1"/>
            <p:nvPr/>
          </p:nvSpPr>
          <p:spPr>
            <a:xfrm>
              <a:off x="1053225" y="5937539"/>
              <a:ext cx="577690" cy="400110"/>
            </a:xfrm>
            <a:prstGeom prst="rect">
              <a:avLst/>
            </a:prstGeom>
            <a:noFill/>
          </p:spPr>
          <p:txBody>
            <a:bodyPr wrap="square" rtlCol="0">
              <a:spAutoFit/>
            </a:bodyPr>
            <a:lstStyle/>
            <a:p>
              <a:pPr algn="ctr"/>
              <a:r>
                <a:rPr lang="en-US" sz="2000" b="1">
                  <a:solidFill>
                    <a:srgbClr val="28265B"/>
                  </a:solidFill>
                  <a:latin typeface="Poppins" panose="00000500000000000000" pitchFamily="2" charset="0"/>
                  <a:cs typeface="Poppins" panose="00000500000000000000" pitchFamily="2" charset="0"/>
                </a:rPr>
                <a:t>1 - </a:t>
              </a:r>
              <a:endParaRPr lang="en-US" sz="1600" b="1">
                <a:solidFill>
                  <a:srgbClr val="28265B"/>
                </a:solidFill>
                <a:latin typeface="Poppins" panose="00000500000000000000" pitchFamily="2" charset="0"/>
                <a:cs typeface="Poppins" panose="00000500000000000000" pitchFamily="2" charset="0"/>
              </a:endParaRPr>
            </a:p>
          </p:txBody>
        </p:sp>
        <p:sp>
          <p:nvSpPr>
            <p:cNvPr id="22" name="TextBox 21">
              <a:extLst>
                <a:ext uri="{FF2B5EF4-FFF2-40B4-BE49-F238E27FC236}">
                  <a16:creationId xmlns:a16="http://schemas.microsoft.com/office/drawing/2014/main" id="{5E3C11B4-188B-664E-8DE1-7D0BB9A73B0B}"/>
                </a:ext>
              </a:extLst>
            </p:cNvPr>
            <p:cNvSpPr txBox="1"/>
            <p:nvPr/>
          </p:nvSpPr>
          <p:spPr>
            <a:xfrm>
              <a:off x="1032606" y="4080247"/>
              <a:ext cx="577690" cy="400110"/>
            </a:xfrm>
            <a:prstGeom prst="rect">
              <a:avLst/>
            </a:prstGeom>
            <a:noFill/>
          </p:spPr>
          <p:txBody>
            <a:bodyPr wrap="square" rtlCol="0">
              <a:spAutoFit/>
            </a:bodyPr>
            <a:lstStyle/>
            <a:p>
              <a:pPr algn="ctr"/>
              <a:r>
                <a:rPr lang="en-US" sz="2000" b="1">
                  <a:solidFill>
                    <a:srgbClr val="28265B"/>
                  </a:solidFill>
                  <a:latin typeface="Poppins" panose="00000500000000000000" pitchFamily="2" charset="0"/>
                  <a:cs typeface="Poppins" panose="00000500000000000000" pitchFamily="2" charset="0"/>
                </a:rPr>
                <a:t>5 - </a:t>
              </a:r>
              <a:endParaRPr lang="en-US" sz="1600" b="1">
                <a:solidFill>
                  <a:srgbClr val="28265B"/>
                </a:solidFill>
                <a:latin typeface="Poppins" panose="00000500000000000000" pitchFamily="2" charset="0"/>
                <a:cs typeface="Poppins" panose="00000500000000000000" pitchFamily="2" charset="0"/>
              </a:endParaRPr>
            </a:p>
          </p:txBody>
        </p:sp>
      </p:grpSp>
      <p:sp>
        <p:nvSpPr>
          <p:cNvPr id="5" name="TextBox 4">
            <a:extLst>
              <a:ext uri="{FF2B5EF4-FFF2-40B4-BE49-F238E27FC236}">
                <a16:creationId xmlns:a16="http://schemas.microsoft.com/office/drawing/2014/main" id="{06AF6253-0911-7B4F-8AC8-B6B2DD315092}"/>
              </a:ext>
            </a:extLst>
          </p:cNvPr>
          <p:cNvSpPr txBox="1"/>
          <p:nvPr/>
        </p:nvSpPr>
        <p:spPr>
          <a:xfrm>
            <a:off x="2491946" y="5908847"/>
            <a:ext cx="7162810" cy="461665"/>
          </a:xfrm>
          <a:prstGeom prst="rect">
            <a:avLst/>
          </a:prstGeom>
          <a:noFill/>
          <a:ln w="47625">
            <a:solidFill>
              <a:srgbClr val="1A4960"/>
            </a:solidFill>
          </a:ln>
        </p:spPr>
        <p:txBody>
          <a:bodyPr wrap="square" rtlCol="0">
            <a:spAutoFit/>
          </a:bodyPr>
          <a:lstStyle/>
          <a:p>
            <a:pPr algn="ctr"/>
            <a:r>
              <a:rPr lang="en-US" sz="2400" b="1" dirty="0">
                <a:solidFill>
                  <a:srgbClr val="28265B"/>
                </a:solidFill>
                <a:latin typeface="Poppins" panose="00000500000000000000" pitchFamily="2" charset="0"/>
                <a:cs typeface="Poppins" panose="00000500000000000000" pitchFamily="2" charset="0"/>
              </a:rPr>
              <a:t>RELATIONSHIPS</a:t>
            </a:r>
          </a:p>
        </p:txBody>
      </p:sp>
      <p:pic>
        <p:nvPicPr>
          <p:cNvPr id="7" name="Picture 6" descr="Graphical user interface, text, application, email&#10;&#10;Description automatically generated">
            <a:extLst>
              <a:ext uri="{FF2B5EF4-FFF2-40B4-BE49-F238E27FC236}">
                <a16:creationId xmlns:a16="http://schemas.microsoft.com/office/drawing/2014/main" id="{C0CB05E2-464C-088A-20A0-98C54FFF9628}"/>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13" name="Picture 12" descr="Logo, icon&#10;&#10;Description automatically generated with medium confidence">
            <a:extLst>
              <a:ext uri="{FF2B5EF4-FFF2-40B4-BE49-F238E27FC236}">
                <a16:creationId xmlns:a16="http://schemas.microsoft.com/office/drawing/2014/main" id="{7A2F2655-B009-EE98-8FC5-941FB21650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00511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608351" y="874837"/>
            <a:ext cx="10975295" cy="4419118"/>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dirty="0">
                <a:solidFill>
                  <a:srgbClr val="28265B"/>
                </a:solidFill>
                <a:latin typeface="Poppins" panose="00000500000000000000" pitchFamily="2" charset="0"/>
                <a:cs typeface="Poppins" panose="00000500000000000000" pitchFamily="2" charset="0"/>
              </a:rPr>
              <a:t>Exercise 1: </a:t>
            </a:r>
            <a:br>
              <a:rPr lang="en-US" sz="3200" dirty="0">
                <a:solidFill>
                  <a:srgbClr val="28265B"/>
                </a:solidFill>
                <a:latin typeface="Poppins" panose="00000500000000000000" pitchFamily="2" charset="0"/>
                <a:cs typeface="Poppins" panose="00000500000000000000" pitchFamily="2" charset="0"/>
              </a:rPr>
            </a:br>
            <a:r>
              <a:rPr lang="en-US" sz="3200" dirty="0">
                <a:solidFill>
                  <a:srgbClr val="28265B"/>
                </a:solidFill>
                <a:latin typeface="Poppins" panose="00000500000000000000" pitchFamily="2" charset="0"/>
                <a:cs typeface="Poppins" panose="00000500000000000000" pitchFamily="2" charset="0"/>
              </a:rPr>
              <a:t>Reflecting on </a:t>
            </a:r>
            <a:r>
              <a:rPr lang="en-US" sz="3200" u="sng" dirty="0">
                <a:solidFill>
                  <a:srgbClr val="28265B"/>
                </a:solidFill>
                <a:latin typeface="Poppins" panose="00000500000000000000" pitchFamily="2" charset="0"/>
                <a:cs typeface="Poppins" panose="00000500000000000000" pitchFamily="2" charset="0"/>
              </a:rPr>
              <a:t>your</a:t>
            </a:r>
            <a:r>
              <a:rPr lang="en-US" sz="3200" dirty="0">
                <a:solidFill>
                  <a:srgbClr val="28265B"/>
                </a:solidFill>
                <a:latin typeface="Poppins" panose="00000500000000000000" pitchFamily="2" charset="0"/>
                <a:cs typeface="Poppins" panose="00000500000000000000" pitchFamily="2" charset="0"/>
              </a:rPr>
              <a:t> High Performance Report</a:t>
            </a:r>
            <a:br>
              <a:rPr lang="en-US" sz="3200" dirty="0">
                <a:solidFill>
                  <a:srgbClr val="28265B"/>
                </a:solidFill>
                <a:latin typeface="Poppins" panose="00000500000000000000" pitchFamily="2" charset="0"/>
                <a:cs typeface="Poppins" panose="00000500000000000000" pitchFamily="2" charset="0"/>
              </a:rPr>
            </a:br>
            <a:endParaRPr lang="en-US" sz="3200" dirty="0">
              <a:solidFill>
                <a:srgbClr val="28265B"/>
              </a:solidFill>
              <a:latin typeface="Poppins" panose="00000500000000000000" pitchFamily="2" charset="0"/>
              <a:cs typeface="Poppins" panose="00000500000000000000" pitchFamily="2" charset="0"/>
            </a:endParaRPr>
          </a:p>
          <a:p>
            <a:r>
              <a:rPr lang="en-US" sz="2400" b="0" dirty="0">
                <a:solidFill>
                  <a:srgbClr val="28265B"/>
                </a:solidFill>
                <a:latin typeface="Poppins" panose="00000500000000000000" pitchFamily="2" charset="0"/>
                <a:cs typeface="Poppins" panose="00000500000000000000" pitchFamily="2" charset="0"/>
              </a:rPr>
              <a:t>For each of the 4 pillars (Commitment, Flexibility, Honesty, Resilience): </a:t>
            </a:r>
          </a:p>
          <a:p>
            <a:endParaRPr lang="en-US" sz="2000" b="0" dirty="0">
              <a:solidFill>
                <a:srgbClr val="28265B"/>
              </a:solidFill>
              <a:latin typeface="Poppins" panose="00000500000000000000" pitchFamily="2" charset="0"/>
              <a:cs typeface="Poppins" panose="00000500000000000000" pitchFamily="2" charset="0"/>
            </a:endParaRPr>
          </a:p>
          <a:p>
            <a:r>
              <a:rPr lang="en-US" sz="2400" b="0" dirty="0">
                <a:solidFill>
                  <a:srgbClr val="28265B"/>
                </a:solidFill>
                <a:latin typeface="Poppins" panose="00000500000000000000" pitchFamily="2" charset="0"/>
                <a:cs typeface="Poppins" panose="00000500000000000000" pitchFamily="2" charset="0"/>
              </a:rPr>
              <a:t>On a scale of 1-10 (10 = high), how would you score yourself for each pillar?</a:t>
            </a:r>
          </a:p>
          <a:p>
            <a:pPr marL="1397000" indent="-457200">
              <a:buFont typeface="Arial" panose="020B0604020202020204" pitchFamily="34" charset="0"/>
              <a:buChar char="•"/>
            </a:pPr>
            <a:endParaRPr lang="en-US" sz="2400" b="0" dirty="0">
              <a:solidFill>
                <a:srgbClr val="28265B"/>
              </a:solidFill>
              <a:latin typeface="Poppins" panose="00000500000000000000" pitchFamily="2" charset="0"/>
              <a:cs typeface="Poppins" panose="00000500000000000000" pitchFamily="2" charset="0"/>
            </a:endParaRPr>
          </a:p>
          <a:p>
            <a:pPr marL="1282700" indent="-342900">
              <a:buFont typeface="Arial" panose="020B0604020202020204" pitchFamily="34" charset="0"/>
              <a:buChar char="•"/>
            </a:pPr>
            <a:r>
              <a:rPr lang="en-US" sz="2400" b="0" dirty="0">
                <a:solidFill>
                  <a:srgbClr val="28265B"/>
                </a:solidFill>
                <a:latin typeface="Poppins" panose="00000500000000000000" pitchFamily="2" charset="0"/>
                <a:cs typeface="Poppins" panose="00000500000000000000" pitchFamily="2" charset="0"/>
              </a:rPr>
              <a:t>What are the barriers to your scores being </a:t>
            </a:r>
            <a:r>
              <a:rPr lang="en-US" sz="2400" dirty="0">
                <a:solidFill>
                  <a:srgbClr val="28265B"/>
                </a:solidFill>
                <a:latin typeface="Poppins" panose="00000500000000000000" pitchFamily="2" charset="0"/>
                <a:cs typeface="Poppins" panose="00000500000000000000" pitchFamily="2" charset="0"/>
              </a:rPr>
              <a:t>higher</a:t>
            </a:r>
            <a:r>
              <a:rPr lang="en-US" sz="2400" b="0" dirty="0">
                <a:solidFill>
                  <a:srgbClr val="28265B"/>
                </a:solidFill>
                <a:latin typeface="Poppins" panose="00000500000000000000" pitchFamily="2" charset="0"/>
                <a:cs typeface="Poppins" panose="00000500000000000000" pitchFamily="2" charset="0"/>
              </a:rPr>
              <a:t>? </a:t>
            </a:r>
            <a:endParaRPr lang="en-US" sz="2400" dirty="0">
              <a:solidFill>
                <a:srgbClr val="28265B"/>
              </a:solidFill>
              <a:latin typeface="Poppins" panose="00000500000000000000" pitchFamily="2" charset="0"/>
              <a:cs typeface="Poppins" panose="00000500000000000000" pitchFamily="2" charset="0"/>
            </a:endParaRPr>
          </a:p>
          <a:p>
            <a:pPr marL="1257300" indent="-317500">
              <a:buFont typeface="Arial" panose="020B0604020202020204" pitchFamily="34" charset="0"/>
              <a:buChar char="•"/>
            </a:pPr>
            <a:r>
              <a:rPr lang="en-US" sz="2400" b="0" dirty="0">
                <a:solidFill>
                  <a:srgbClr val="28265B"/>
                </a:solidFill>
                <a:latin typeface="Poppins" panose="00000500000000000000" pitchFamily="2" charset="0"/>
                <a:cs typeface="Poppins" panose="00000500000000000000" pitchFamily="2" charset="0"/>
              </a:rPr>
              <a:t>Reflecting on your report, how could you </a:t>
            </a:r>
            <a:r>
              <a:rPr lang="en-US" sz="2400" dirty="0">
                <a:solidFill>
                  <a:srgbClr val="28265B"/>
                </a:solidFill>
                <a:latin typeface="Poppins" panose="00000500000000000000" pitchFamily="2" charset="0"/>
                <a:cs typeface="Poppins" panose="00000500000000000000" pitchFamily="2" charset="0"/>
              </a:rPr>
              <a:t>improve your performance</a:t>
            </a:r>
            <a:r>
              <a:rPr lang="en-US" sz="2400" b="0" dirty="0">
                <a:solidFill>
                  <a:srgbClr val="28265B"/>
                </a:solidFill>
                <a:latin typeface="Poppins" panose="00000500000000000000" pitchFamily="2" charset="0"/>
                <a:cs typeface="Poppins" panose="00000500000000000000" pitchFamily="2" charset="0"/>
              </a:rPr>
              <a:t>? </a:t>
            </a:r>
            <a:endParaRPr lang="en-US" sz="2400" b="1" dirty="0">
              <a:solidFill>
                <a:srgbClr val="28265B"/>
              </a:solidFill>
              <a:latin typeface="Poppins" panose="00000500000000000000" pitchFamily="2" charset="0"/>
              <a:cs typeface="Poppins" panose="00000500000000000000" pitchFamily="2" charset="0"/>
            </a:endParaRPr>
          </a:p>
        </p:txBody>
      </p:sp>
      <p:pic>
        <p:nvPicPr>
          <p:cNvPr id="8" name="Picture 7" descr="Graphical user interface, text, application, email&#10;&#10;Description automatically generated">
            <a:extLst>
              <a:ext uri="{FF2B5EF4-FFF2-40B4-BE49-F238E27FC236}">
                <a16:creationId xmlns:a16="http://schemas.microsoft.com/office/drawing/2014/main" id="{2900A6F6-D94C-F3EA-D2BA-ED4FADDE6CA0}"/>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9" name="Picture 8" descr="Logo, icon&#10;&#10;Description automatically generated with medium confidence">
            <a:extLst>
              <a:ext uri="{FF2B5EF4-FFF2-40B4-BE49-F238E27FC236}">
                <a16:creationId xmlns:a16="http://schemas.microsoft.com/office/drawing/2014/main" id="{D7D96581-0F4E-36B2-13B0-BF1AC23348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49959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927683" y="1202395"/>
            <a:ext cx="10336631" cy="3680454"/>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dirty="0">
                <a:solidFill>
                  <a:srgbClr val="28265B"/>
                </a:solidFill>
                <a:latin typeface="Poppins"/>
                <a:cs typeface="Poppins"/>
              </a:rPr>
              <a:t>Exercise 2: </a:t>
            </a:r>
            <a:br>
              <a:rPr lang="en-US" sz="3200" dirty="0">
                <a:latin typeface="Poppins" panose="00000500000000000000" pitchFamily="2" charset="0"/>
                <a:cs typeface="Poppins" panose="00000500000000000000" pitchFamily="2" charset="0"/>
              </a:rPr>
            </a:br>
            <a:r>
              <a:rPr lang="en-US" sz="3200" dirty="0">
                <a:solidFill>
                  <a:srgbClr val="28265B"/>
                </a:solidFill>
                <a:latin typeface="Poppins"/>
                <a:cs typeface="Poppins"/>
              </a:rPr>
              <a:t>Reflecting on your </a:t>
            </a:r>
            <a:r>
              <a:rPr lang="en-US" sz="3200" u="sng" dirty="0">
                <a:solidFill>
                  <a:srgbClr val="28265B"/>
                </a:solidFill>
                <a:latin typeface="Poppins"/>
                <a:cs typeface="Poppins"/>
              </a:rPr>
              <a:t>Team’s</a:t>
            </a:r>
            <a:r>
              <a:rPr lang="en-US" sz="3200" dirty="0">
                <a:solidFill>
                  <a:srgbClr val="28265B"/>
                </a:solidFill>
                <a:latin typeface="Poppins"/>
                <a:cs typeface="Poppins"/>
              </a:rPr>
              <a:t> Performance</a:t>
            </a:r>
          </a:p>
          <a:p>
            <a:endParaRPr lang="en-US" sz="2400" b="0" dirty="0">
              <a:solidFill>
                <a:srgbClr val="28265B"/>
              </a:solidFill>
              <a:latin typeface="Poppins"/>
              <a:cs typeface="Poppins"/>
            </a:endParaRPr>
          </a:p>
          <a:p>
            <a:r>
              <a:rPr lang="en-US" sz="2400" b="0" dirty="0">
                <a:solidFill>
                  <a:srgbClr val="28265B"/>
                </a:solidFill>
                <a:latin typeface="Poppins"/>
                <a:cs typeface="Poppins"/>
              </a:rPr>
              <a:t>For each of the 4 pillars </a:t>
            </a:r>
            <a:endParaRPr lang="en-US" dirty="0">
              <a:cs typeface="Poppins"/>
            </a:endParaRPr>
          </a:p>
          <a:p>
            <a:r>
              <a:rPr lang="en-US" sz="2400" b="0" dirty="0">
                <a:solidFill>
                  <a:srgbClr val="28265B"/>
                </a:solidFill>
                <a:latin typeface="Poppins"/>
                <a:cs typeface="Poppins"/>
              </a:rPr>
              <a:t>(Commitment, Flexibility, Honesty, Resilience): </a:t>
            </a:r>
            <a:endParaRPr lang="en-US" dirty="0"/>
          </a:p>
          <a:p>
            <a:endParaRPr lang="en-US" sz="2400" b="0" dirty="0">
              <a:solidFill>
                <a:srgbClr val="28265B"/>
              </a:solidFill>
              <a:latin typeface="Poppins" panose="00000500000000000000" pitchFamily="2" charset="0"/>
              <a:cs typeface="Poppins" panose="00000500000000000000" pitchFamily="2" charset="0"/>
            </a:endParaRPr>
          </a:p>
          <a:p>
            <a:pPr marL="1397000" indent="-457200">
              <a:buFont typeface="Arial" panose="020B0604020202020204" pitchFamily="34" charset="0"/>
              <a:buChar char="•"/>
            </a:pPr>
            <a:r>
              <a:rPr lang="en-US" sz="2400" b="0" dirty="0">
                <a:solidFill>
                  <a:srgbClr val="28265B"/>
                </a:solidFill>
                <a:latin typeface="Poppins" panose="00000500000000000000" pitchFamily="2" charset="0"/>
                <a:cs typeface="Poppins" panose="00000500000000000000" pitchFamily="2" charset="0"/>
              </a:rPr>
              <a:t>On a scale of 1-10 (10 = high), how would you score your </a:t>
            </a:r>
            <a:r>
              <a:rPr lang="en-US" sz="2400" dirty="0">
                <a:solidFill>
                  <a:srgbClr val="28265B"/>
                </a:solidFill>
                <a:latin typeface="Poppins" panose="00000500000000000000" pitchFamily="2" charset="0"/>
                <a:cs typeface="Poppins" panose="00000500000000000000" pitchFamily="2" charset="0"/>
              </a:rPr>
              <a:t>team</a:t>
            </a:r>
            <a:r>
              <a:rPr lang="en-US" sz="2400" b="0" dirty="0">
                <a:solidFill>
                  <a:srgbClr val="28265B"/>
                </a:solidFill>
                <a:latin typeface="Poppins" panose="00000500000000000000" pitchFamily="2" charset="0"/>
                <a:cs typeface="Poppins" panose="00000500000000000000" pitchFamily="2" charset="0"/>
              </a:rPr>
              <a:t> for each pillar and the reason why?</a:t>
            </a:r>
          </a:p>
          <a:p>
            <a:pPr marL="939800"/>
            <a:endParaRPr lang="en-US" sz="2800" b="0" dirty="0">
              <a:solidFill>
                <a:srgbClr val="28265B"/>
              </a:solidFill>
              <a:latin typeface="Poppins" panose="00000500000000000000" pitchFamily="2" charset="0"/>
              <a:cs typeface="Poppins" panose="00000500000000000000" pitchFamily="2" charset="0"/>
            </a:endParaRPr>
          </a:p>
        </p:txBody>
      </p:sp>
      <p:pic>
        <p:nvPicPr>
          <p:cNvPr id="8" name="Picture 7" descr="Graphical user interface, text, application, email&#10;&#10;Description automatically generated">
            <a:extLst>
              <a:ext uri="{FF2B5EF4-FFF2-40B4-BE49-F238E27FC236}">
                <a16:creationId xmlns:a16="http://schemas.microsoft.com/office/drawing/2014/main" id="{E557065E-EE16-3B10-5F54-D581181B446E}"/>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9" name="Picture 8" descr="Logo, icon&#10;&#10;Description automatically generated with medium confidence">
            <a:extLst>
              <a:ext uri="{FF2B5EF4-FFF2-40B4-BE49-F238E27FC236}">
                <a16:creationId xmlns:a16="http://schemas.microsoft.com/office/drawing/2014/main" id="{FA0EC22F-23B4-E22F-1AF9-B5342212CF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92207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1833107" y="668808"/>
            <a:ext cx="8496708" cy="1033576"/>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dirty="0">
                <a:solidFill>
                  <a:srgbClr val="28265B"/>
                </a:solidFill>
                <a:latin typeface="Poppins" panose="00000500000000000000" pitchFamily="2" charset="0"/>
                <a:cs typeface="Poppins" panose="00000500000000000000" pitchFamily="2" charset="0"/>
              </a:rPr>
              <a:t>Exercise 3: </a:t>
            </a:r>
            <a:br>
              <a:rPr lang="en-US" sz="3200" dirty="0">
                <a:solidFill>
                  <a:srgbClr val="28265B"/>
                </a:solidFill>
                <a:latin typeface="Poppins" panose="00000500000000000000" pitchFamily="2" charset="0"/>
                <a:cs typeface="Poppins" panose="00000500000000000000" pitchFamily="2" charset="0"/>
              </a:rPr>
            </a:br>
            <a:r>
              <a:rPr lang="en-US" sz="3200" dirty="0">
                <a:solidFill>
                  <a:srgbClr val="28265B"/>
                </a:solidFill>
                <a:latin typeface="Poppins" panose="00000500000000000000" pitchFamily="2" charset="0"/>
                <a:cs typeface="Poppins" panose="00000500000000000000" pitchFamily="2" charset="0"/>
              </a:rPr>
              <a:t>High Performance as a Team</a:t>
            </a:r>
          </a:p>
        </p:txBody>
      </p:sp>
      <p:sp>
        <p:nvSpPr>
          <p:cNvPr id="8" name="TextBox 10">
            <a:extLst>
              <a:ext uri="{FF2B5EF4-FFF2-40B4-BE49-F238E27FC236}">
                <a16:creationId xmlns:a16="http://schemas.microsoft.com/office/drawing/2014/main" id="{585F9FA6-3124-4592-AAAA-F5A3ADBBA109}"/>
              </a:ext>
            </a:extLst>
          </p:cNvPr>
          <p:cNvSpPr txBox="1"/>
          <p:nvPr/>
        </p:nvSpPr>
        <p:spPr>
          <a:xfrm>
            <a:off x="2583632" y="3189211"/>
            <a:ext cx="6995657" cy="479578"/>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2800" dirty="0">
                <a:solidFill>
                  <a:srgbClr val="28265B"/>
                </a:solidFill>
                <a:highlight>
                  <a:srgbClr val="FFFF00"/>
                </a:highlight>
                <a:latin typeface="Poppins" panose="00000500000000000000" pitchFamily="2" charset="0"/>
                <a:cs typeface="Poppins" panose="00000500000000000000" pitchFamily="2" charset="0"/>
              </a:rPr>
              <a:t>Insert Team Wheel and Team Graphs</a:t>
            </a:r>
          </a:p>
        </p:txBody>
      </p:sp>
      <p:pic>
        <p:nvPicPr>
          <p:cNvPr id="5" name="Picture 4" descr="Graphical user interface, text, application, email&#10;&#10;Description automatically generated">
            <a:extLst>
              <a:ext uri="{FF2B5EF4-FFF2-40B4-BE49-F238E27FC236}">
                <a16:creationId xmlns:a16="http://schemas.microsoft.com/office/drawing/2014/main" id="{34672B28-D5EF-C7F7-3063-B1366A6A5575}"/>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10" name="Picture 9" descr="Logo, icon&#10;&#10;Description automatically generated with medium confidence">
            <a:extLst>
              <a:ext uri="{FF2B5EF4-FFF2-40B4-BE49-F238E27FC236}">
                <a16:creationId xmlns:a16="http://schemas.microsoft.com/office/drawing/2014/main" id="{3D9A6254-A9DB-2824-1976-E31C22B68C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915065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FBA451087214FACFD5ECD779766AF" ma:contentTypeVersion="16" ma:contentTypeDescription="Create a new document." ma:contentTypeScope="" ma:versionID="6aaf0d6a5374ceed3dfe20ea8352d033">
  <xsd:schema xmlns:xsd="http://www.w3.org/2001/XMLSchema" xmlns:xs="http://www.w3.org/2001/XMLSchema" xmlns:p="http://schemas.microsoft.com/office/2006/metadata/properties" xmlns:ns2="07df4daf-58d6-45cc-bacb-221c7e4144a6" xmlns:ns3="e56a6910-d9b8-4bde-85e3-fc231a43f308" targetNamespace="http://schemas.microsoft.com/office/2006/metadata/properties" ma:root="true" ma:fieldsID="78c01b43f15ad4896de066a32e4b7564" ns2:_="" ns3:_="">
    <xsd:import namespace="07df4daf-58d6-45cc-bacb-221c7e4144a6"/>
    <xsd:import namespace="e56a6910-d9b8-4bde-85e3-fc231a43f3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f4daf-58d6-45cc-bacb-221c7e41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425c08-834a-45c1-9f0c-7e944c91ad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6a6910-d9b8-4bde-85e3-fc231a43f30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5c08af-1139-4212-90d4-53bbf510771c}" ma:internalName="TaxCatchAll" ma:showField="CatchAllData" ma:web="e56a6910-d9b8-4bde-85e3-fc231a43f3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7df4daf-58d6-45cc-bacb-221c7e4144a6">
      <Terms xmlns="http://schemas.microsoft.com/office/infopath/2007/PartnerControls"/>
    </lcf76f155ced4ddcb4097134ff3c332f>
    <TaxCatchAll xmlns="e56a6910-d9b8-4bde-85e3-fc231a43f308" xsi:nil="true"/>
  </documentManagement>
</p:properties>
</file>

<file path=customXml/itemProps1.xml><?xml version="1.0" encoding="utf-8"?>
<ds:datastoreItem xmlns:ds="http://schemas.openxmlformats.org/officeDocument/2006/customXml" ds:itemID="{07A5E815-7740-43C0-9D81-2721953ED529}"/>
</file>

<file path=customXml/itemProps2.xml><?xml version="1.0" encoding="utf-8"?>
<ds:datastoreItem xmlns:ds="http://schemas.openxmlformats.org/officeDocument/2006/customXml" ds:itemID="{07024CF8-BD4A-4522-AA19-279E019FDAAE}">
  <ds:schemaRefs>
    <ds:schemaRef ds:uri="http://schemas.microsoft.com/sharepoint/v3/contenttype/forms"/>
  </ds:schemaRefs>
</ds:datastoreItem>
</file>

<file path=customXml/itemProps3.xml><?xml version="1.0" encoding="utf-8"?>
<ds:datastoreItem xmlns:ds="http://schemas.openxmlformats.org/officeDocument/2006/customXml" ds:itemID="{BF084F7A-71B0-4891-9E9C-323D20A2F241}">
  <ds:schemaRefs>
    <ds:schemaRef ds:uri="http://purl.org/dc/terms/"/>
    <ds:schemaRef ds:uri="07df4daf-58d6-45cc-bacb-221c7e4144a6"/>
    <ds:schemaRef ds:uri="http://schemas.openxmlformats.org/package/2006/metadata/core-properties"/>
    <ds:schemaRef ds:uri="e56a6910-d9b8-4bde-85e3-fc231a43f308"/>
    <ds:schemaRef ds:uri="http://purl.org/dc/dcmityp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345</TotalTime>
  <Words>2107</Words>
  <Application>Microsoft Office PowerPoint</Application>
  <PresentationFormat>Widescreen</PresentationFormat>
  <Paragraphs>370</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Arial,Sans-Serif</vt:lpstr>
      <vt:lpstr>Arial</vt:lpstr>
      <vt:lpstr>Calibri</vt:lpstr>
      <vt:lpstr>Calibri Light</vt:lpstr>
      <vt:lpstr>Franklin Gothic Medium</vt:lpstr>
      <vt:lpstr>Poppins</vt:lpstr>
      <vt:lpstr>Office Theme</vt:lpstr>
      <vt:lpstr>PowerPoint Presentation</vt:lpstr>
      <vt:lpstr>PowerPoint Presentation</vt:lpstr>
      <vt:lpstr>PowerPoint Presentation</vt:lpstr>
      <vt:lpstr>PowerPoint Presentation</vt:lpstr>
      <vt:lpstr>Natural Team Contribution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Brooks</dc:creator>
  <cp:lastModifiedBy>Emma Marshall</cp:lastModifiedBy>
  <cp:revision>187</cp:revision>
  <dcterms:created xsi:type="dcterms:W3CDTF">2020-12-17T14:02:25Z</dcterms:created>
  <dcterms:modified xsi:type="dcterms:W3CDTF">2023-08-01T14:26:32Z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0x0101001E4FBA451087214FACFD5ECD779766AF</vt:lpwstr>
  </property>
  <property fmtid="{D5CDD505-2E9C-101B-9397-08002B2CF9AE}" pid="3" name="MediaServiceImageTags">
    <vt:lpwstr/>
  </property>
</Properties>
</file>