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5" r:id="rId5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02DD60-D2AE-55B1-F992-AD17CDAF043F}" name="Grace Golf" initials="GG" userId="S::grace@colour-profiling.com::4dde5f68-09e9-4618-b964-3a36d85cd12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265B"/>
    <a:srgbClr val="0C3E56"/>
    <a:srgbClr val="4386A1"/>
    <a:srgbClr val="75B3C4"/>
    <a:srgbClr val="EE41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/>
    <p:restoredTop sz="94830"/>
  </p:normalViewPr>
  <p:slideViewPr>
    <p:cSldViewPr>
      <p:cViewPr varScale="1">
        <p:scale>
          <a:sx n="51" d="100"/>
          <a:sy n="51" d="100"/>
        </p:scale>
        <p:origin x="2491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ce Golf" userId="S::grace@colour-profiling.com::4dde5f68-09e9-4618-b964-3a36d85cd12f" providerId="AD" clId="Web-{DBAAF8C5-17BD-EDA8-A9B6-7020EB6D3250}"/>
    <pc:docChg chg="mod">
      <pc:chgData name="Grace Golf" userId="S::grace@colour-profiling.com::4dde5f68-09e9-4618-b964-3a36d85cd12f" providerId="AD" clId="Web-{DBAAF8C5-17BD-EDA8-A9B6-7020EB6D3250}" dt="2023-07-05T15:32:26.372" v="1"/>
      <pc:docMkLst>
        <pc:docMk/>
      </pc:docMkLst>
      <pc:sldChg chg="addCm">
        <pc:chgData name="Grace Golf" userId="S::grace@colour-profiling.com::4dde5f68-09e9-4618-b964-3a36d85cd12f" providerId="AD" clId="Web-{DBAAF8C5-17BD-EDA8-A9B6-7020EB6D3250}" dt="2023-07-05T15:32:26.372" v="1"/>
        <pc:sldMkLst>
          <pc:docMk/>
          <pc:sldMk cId="0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race Golf" userId="S::grace@colour-profiling.com::4dde5f68-09e9-4618-b964-3a36d85cd12f" providerId="AD" clId="Web-{DBAAF8C5-17BD-EDA8-A9B6-7020EB6D3250}" dt="2023-07-05T15:32:26.372" v="1"/>
              <pc2:cmMkLst xmlns:pc2="http://schemas.microsoft.com/office/powerpoint/2019/9/main/command">
                <pc:docMk/>
                <pc:sldMk cId="0" sldId="265"/>
                <pc2:cmMk id="{00090DC9-EA4E-4FBE-8543-BEC23E190A39}"/>
              </pc2:cmMkLst>
            </pc226:cmChg>
          </p:ext>
        </pc:extLst>
      </pc:sldChg>
    </pc:docChg>
  </pc:docChgLst>
  <pc:docChgLst>
    <pc:chgData name="Jayne Holloway" userId="acd824e0-849b-439c-b4c6-53770188c5fe" providerId="ADAL" clId="{18213D18-4F48-4099-B1D2-C2707C634D1D}"/>
    <pc:docChg chg="custSel modSld">
      <pc:chgData name="Jayne Holloway" userId="acd824e0-849b-439c-b4c6-53770188c5fe" providerId="ADAL" clId="{18213D18-4F48-4099-B1D2-C2707C634D1D}" dt="2025-05-22T12:54:02.482" v="317" actId="6549"/>
      <pc:docMkLst>
        <pc:docMk/>
      </pc:docMkLst>
      <pc:sldChg chg="modSp mod">
        <pc:chgData name="Jayne Holloway" userId="acd824e0-849b-439c-b4c6-53770188c5fe" providerId="ADAL" clId="{18213D18-4F48-4099-B1D2-C2707C634D1D}" dt="2025-05-22T12:54:02.482" v="317" actId="6549"/>
        <pc:sldMkLst>
          <pc:docMk/>
          <pc:sldMk cId="0" sldId="265"/>
        </pc:sldMkLst>
        <pc:spChg chg="mod">
          <ac:chgData name="Jayne Holloway" userId="acd824e0-849b-439c-b4c6-53770188c5fe" providerId="ADAL" clId="{18213D18-4F48-4099-B1D2-C2707C634D1D}" dt="2025-05-22T12:53:17.826" v="234" actId="255"/>
          <ac:spMkLst>
            <pc:docMk/>
            <pc:sldMk cId="0" sldId="265"/>
            <ac:spMk id="7" creationId="{00000000-0000-0000-0000-000000000000}"/>
          </ac:spMkLst>
        </pc:spChg>
        <pc:spChg chg="mod">
          <ac:chgData name="Jayne Holloway" userId="acd824e0-849b-439c-b4c6-53770188c5fe" providerId="ADAL" clId="{18213D18-4F48-4099-B1D2-C2707C634D1D}" dt="2025-05-22T12:54:02.482" v="317" actId="6549"/>
          <ac:spMkLst>
            <pc:docMk/>
            <pc:sldMk cId="0" sldId="265"/>
            <ac:spMk id="15" creationId="{98ABA0DB-439E-4E21-8CBF-266061FEC2E0}"/>
          </ac:spMkLst>
        </pc:spChg>
        <pc:spChg chg="mod">
          <ac:chgData name="Jayne Holloway" userId="acd824e0-849b-439c-b4c6-53770188c5fe" providerId="ADAL" clId="{18213D18-4F48-4099-B1D2-C2707C634D1D}" dt="2025-05-22T12:52:52.986" v="231" actId="6549"/>
          <ac:spMkLst>
            <pc:docMk/>
            <pc:sldMk cId="0" sldId="265"/>
            <ac:spMk id="21" creationId="{D185B545-E111-4E5F-9FF1-9F9FE4FC67AC}"/>
          </ac:spMkLst>
        </pc:spChg>
      </pc:sldChg>
    </pc:docChg>
  </pc:docChgLst>
  <pc:docChgLst>
    <pc:chgData name="Nic Thompson" userId="34bcde2e-529d-453e-b5c6-b263666f57c9" providerId="ADAL" clId="{5B8BE22B-CA00-4F86-B147-B470C9074BD0}"/>
    <pc:docChg chg="undo redo custSel modSld">
      <pc:chgData name="Nic Thompson" userId="34bcde2e-529d-453e-b5c6-b263666f57c9" providerId="ADAL" clId="{5B8BE22B-CA00-4F86-B147-B470C9074BD0}" dt="2021-10-06T09:16:40.065" v="155"/>
      <pc:docMkLst>
        <pc:docMk/>
      </pc:docMkLst>
      <pc:sldChg chg="addSp delSp modSp mod">
        <pc:chgData name="Nic Thompson" userId="34bcde2e-529d-453e-b5c6-b263666f57c9" providerId="ADAL" clId="{5B8BE22B-CA00-4F86-B147-B470C9074BD0}" dt="2021-10-06T09:16:40.065" v="155"/>
        <pc:sldMkLst>
          <pc:docMk/>
          <pc:sldMk cId="0" sldId="265"/>
        </pc:sldMkLst>
      </pc:sldChg>
    </pc:docChg>
  </pc:docChgLst>
  <pc:docChgLst>
    <pc:chgData name="Emma Marshall" userId="a2b35d5f-839b-45d7-8609-6fea0563397b" providerId="ADAL" clId="{BA1264DA-ACC0-4B1A-812E-6B5C89254DB7}"/>
    <pc:docChg chg="custSel modSld">
      <pc:chgData name="Emma Marshall" userId="a2b35d5f-839b-45d7-8609-6fea0563397b" providerId="ADAL" clId="{BA1264DA-ACC0-4B1A-812E-6B5C89254DB7}" dt="2023-08-01T14:31:24.636" v="1"/>
      <pc:docMkLst>
        <pc:docMk/>
      </pc:docMkLst>
    </pc:docChg>
  </pc:docChgLst>
  <pc:docChgLst>
    <pc:chgData name="Guest User" userId="S::urn:spo:anon#293e898bab469077fb93145cbc80db7ee4e41f81c8fc315d0493cbbdd01cf3b8::" providerId="AD" clId="Web-{6F9C02D2-7C54-45B2-0A80-958A792FFD5D}"/>
    <pc:docChg chg="modSld">
      <pc:chgData name="Guest User" userId="S::urn:spo:anon#293e898bab469077fb93145cbc80db7ee4e41f81c8fc315d0493cbbdd01cf3b8::" providerId="AD" clId="Web-{6F9C02D2-7C54-45B2-0A80-958A792FFD5D}" dt="2021-08-24T08:35:47.521" v="7" actId="1076"/>
      <pc:docMkLst>
        <pc:docMk/>
      </pc:docMkLst>
      <pc:sldChg chg="modSp">
        <pc:chgData name="Guest User" userId="S::urn:spo:anon#293e898bab469077fb93145cbc80db7ee4e41f81c8fc315d0493cbbdd01cf3b8::" providerId="AD" clId="Web-{6F9C02D2-7C54-45B2-0A80-958A792FFD5D}" dt="2021-08-24T08:35:47.521" v="7" actId="1076"/>
        <pc:sldMkLst>
          <pc:docMk/>
          <pc:sldMk cId="0" sldId="265"/>
        </pc:sldMkLst>
      </pc:sldChg>
      <pc:sldChg chg="modSp">
        <pc:chgData name="Guest User" userId="S::urn:spo:anon#293e898bab469077fb93145cbc80db7ee4e41f81c8fc315d0493cbbdd01cf3b8::" providerId="AD" clId="Web-{6F9C02D2-7C54-45B2-0A80-958A792FFD5D}" dt="2021-08-24T08:34:01.858" v="4" actId="20577"/>
        <pc:sldMkLst>
          <pc:docMk/>
          <pc:sldMk cId="0" sldId="268"/>
        </pc:sldMkLst>
      </pc:sldChg>
    </pc:docChg>
  </pc:docChgLst>
  <pc:docChgLst>
    <pc:chgData name="Emma Marshall" userId="a2b35d5f-839b-45d7-8609-6fea0563397b" providerId="ADAL" clId="{411977EF-6DCD-4121-B139-A1E6E9305934}"/>
    <pc:docChg chg="undo custSel modSld">
      <pc:chgData name="Emma Marshall" userId="a2b35d5f-839b-45d7-8609-6fea0563397b" providerId="ADAL" clId="{411977EF-6DCD-4121-B139-A1E6E9305934}" dt="2023-06-21T13:41:12.911" v="35" actId="255"/>
      <pc:docMkLst>
        <pc:docMk/>
      </pc:docMkLst>
      <pc:sldChg chg="addSp delSp modSp mod">
        <pc:chgData name="Emma Marshall" userId="a2b35d5f-839b-45d7-8609-6fea0563397b" providerId="ADAL" clId="{411977EF-6DCD-4121-B139-A1E6E9305934}" dt="2023-06-21T13:41:12.911" v="35" actId="255"/>
        <pc:sldMkLst>
          <pc:docMk/>
          <pc:sldMk cId="0" sldId="265"/>
        </pc:sldMkLst>
      </pc:sldChg>
    </pc:docChg>
  </pc:docChgLst>
  <pc:docChgLst>
    <pc:chgData name="Jayne Holloway" userId="acd824e0-849b-439c-b4c6-53770188c5fe" providerId="ADAL" clId="{4A89B9C6-EB17-4D27-9963-9834A2A4D796}"/>
    <pc:docChg chg="custSel modSld">
      <pc:chgData name="Jayne Holloway" userId="acd824e0-849b-439c-b4c6-53770188c5fe" providerId="ADAL" clId="{4A89B9C6-EB17-4D27-9963-9834A2A4D796}" dt="2023-07-12T11:06:43.209" v="64"/>
      <pc:docMkLst>
        <pc:docMk/>
      </pc:docMkLst>
      <pc:sldChg chg="modSp mod delCm modCm">
        <pc:chgData name="Jayne Holloway" userId="acd824e0-849b-439c-b4c6-53770188c5fe" providerId="ADAL" clId="{4A89B9C6-EB17-4D27-9963-9834A2A4D796}" dt="2023-07-12T11:06:43.209" v="64"/>
        <pc:sldMkLst>
          <pc:docMk/>
          <pc:sldMk cId="0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Jayne Holloway" userId="acd824e0-849b-439c-b4c6-53770188c5fe" providerId="ADAL" clId="{4A89B9C6-EB17-4D27-9963-9834A2A4D796}" dt="2023-07-12T11:06:43.209" v="64"/>
              <pc2:cmMkLst xmlns:pc2="http://schemas.microsoft.com/office/powerpoint/2019/9/main/command">
                <pc:docMk/>
                <pc:sldMk cId="0" sldId="265"/>
                <pc2:cmMk id="{00090DC9-EA4E-4FBE-8543-BEC23E190A39}"/>
              </pc2:cmMkLst>
            </pc226:cmChg>
          </p:ext>
        </pc:extLst>
      </pc:sldChg>
    </pc:docChg>
  </pc:docChgLst>
  <pc:docChgLst>
    <pc:chgData name="Jayne Holloway" userId="acd824e0-849b-439c-b4c6-53770188c5fe" providerId="ADAL" clId="{9612DA8D-2A45-4A78-A37E-E6C8F4975CC5}"/>
    <pc:docChg chg="modSld">
      <pc:chgData name="Jayne Holloway" userId="acd824e0-849b-439c-b4c6-53770188c5fe" providerId="ADAL" clId="{9612DA8D-2A45-4A78-A37E-E6C8F4975CC5}" dt="2023-06-21T10:19:53.211" v="11" actId="1076"/>
      <pc:docMkLst>
        <pc:docMk/>
      </pc:docMkLst>
      <pc:sldChg chg="modSp mod">
        <pc:chgData name="Jayne Holloway" userId="acd824e0-849b-439c-b4c6-53770188c5fe" providerId="ADAL" clId="{9612DA8D-2A45-4A78-A37E-E6C8F4975CC5}" dt="2023-06-21T10:19:53.211" v="11" actId="1076"/>
        <pc:sldMkLst>
          <pc:docMk/>
          <pc:sldMk cId="0" sldId="265"/>
        </pc:sldMkLst>
      </pc:sldChg>
    </pc:docChg>
  </pc:docChgLst>
  <pc:docChgLst>
    <pc:chgData clId="Web-{3EC2BB49-99FE-ADE8-FFE7-D6DF00E4E92A}"/>
    <pc:docChg chg="modSld">
      <pc:chgData name="" userId="" providerId="" clId="Web-{3EC2BB49-99FE-ADE8-FFE7-D6DF00E4E92A}" dt="2021-08-25T14:11:13.897" v="0" actId="20577"/>
      <pc:docMkLst>
        <pc:docMk/>
      </pc:docMkLst>
      <pc:sldChg chg="modSp">
        <pc:chgData name="" userId="" providerId="" clId="Web-{3EC2BB49-99FE-ADE8-FFE7-D6DF00E4E92A}" dt="2021-08-25T14:11:13.897" v="0" actId="20577"/>
        <pc:sldMkLst>
          <pc:docMk/>
          <pc:sldMk cId="0" sldId="265"/>
        </pc:sldMkLst>
      </pc:sldChg>
    </pc:docChg>
  </pc:docChgLst>
  <pc:docChgLst>
    <pc:chgData name="Jayne Holloway" userId="S::jayne@colour-profiling.com::acd824e0-849b-439c-b4c6-53770188c5fe" providerId="AD" clId="Web-{31AEC34C-9D7B-ADC0-029B-5E1148C9FE43}"/>
    <pc:docChg chg="modSld">
      <pc:chgData name="Jayne Holloway" userId="S::jayne@colour-profiling.com::acd824e0-849b-439c-b4c6-53770188c5fe" providerId="AD" clId="Web-{31AEC34C-9D7B-ADC0-029B-5E1148C9FE43}" dt="2021-09-09T10:55:00.295" v="1" actId="1076"/>
      <pc:docMkLst>
        <pc:docMk/>
      </pc:docMkLst>
      <pc:sldChg chg="modSp">
        <pc:chgData name="Jayne Holloway" userId="S::jayne@colour-profiling.com::acd824e0-849b-439c-b4c6-53770188c5fe" providerId="AD" clId="Web-{31AEC34C-9D7B-ADC0-029B-5E1148C9FE43}" dt="2021-09-09T10:54:52.951" v="0" actId="1076"/>
        <pc:sldMkLst>
          <pc:docMk/>
          <pc:sldMk cId="0" sldId="267"/>
        </pc:sldMkLst>
      </pc:sldChg>
      <pc:sldChg chg="modSp">
        <pc:chgData name="Jayne Holloway" userId="S::jayne@colour-profiling.com::acd824e0-849b-439c-b4c6-53770188c5fe" providerId="AD" clId="Web-{31AEC34C-9D7B-ADC0-029B-5E1148C9FE43}" dt="2021-09-09T10:55:00.295" v="1" actId="1076"/>
        <pc:sldMkLst>
          <pc:docMk/>
          <pc:sldMk cId="0" sldId="268"/>
        </pc:sldMkLst>
      </pc:sldChg>
    </pc:docChg>
  </pc:docChgLst>
  <pc:docChgLst>
    <pc:chgData name="Daniel Brooks" userId="ff9cde6f-c1b3-47fc-ac58-e71bedd0b91c" providerId="ADAL" clId="{6660FC51-FCF1-4782-91A3-67C1EEDC0B9A}"/>
    <pc:docChg chg="undo custSel delSld modSld">
      <pc:chgData name="Daniel Brooks" userId="ff9cde6f-c1b3-47fc-ac58-e71bedd0b91c" providerId="ADAL" clId="{6660FC51-FCF1-4782-91A3-67C1EEDC0B9A}" dt="2021-10-04T10:31:36.774" v="501" actId="552"/>
      <pc:docMkLst>
        <pc:docMk/>
      </pc:docMkLst>
      <pc:sldChg chg="addSp delSp modSp mod">
        <pc:chgData name="Daniel Brooks" userId="ff9cde6f-c1b3-47fc-ac58-e71bedd0b91c" providerId="ADAL" clId="{6660FC51-FCF1-4782-91A3-67C1EEDC0B9A}" dt="2021-10-04T10:31:36.774" v="501" actId="552"/>
        <pc:sldMkLst>
          <pc:docMk/>
          <pc:sldMk cId="0" sldId="265"/>
        </pc:sldMkLst>
      </pc:sldChg>
      <pc:sldChg chg="delSp del mod">
        <pc:chgData name="Daniel Brooks" userId="ff9cde6f-c1b3-47fc-ac58-e71bedd0b91c" providerId="ADAL" clId="{6660FC51-FCF1-4782-91A3-67C1EEDC0B9A}" dt="2021-09-30T12:32:00.883" v="145" actId="2696"/>
        <pc:sldMkLst>
          <pc:docMk/>
          <pc:sldMk cId="0" sldId="267"/>
        </pc:sldMkLst>
      </pc:sldChg>
      <pc:sldChg chg="addSp delSp modSp del mod">
        <pc:chgData name="Daniel Brooks" userId="ff9cde6f-c1b3-47fc-ac58-e71bedd0b91c" providerId="ADAL" clId="{6660FC51-FCF1-4782-91A3-67C1EEDC0B9A}" dt="2021-10-04T08:17:44.458" v="438" actId="47"/>
        <pc:sldMkLst>
          <pc:docMk/>
          <pc:sldMk cId="0" sldId="268"/>
        </pc:sldMkLst>
      </pc:sldChg>
    </pc:docChg>
  </pc:docChgLst>
  <pc:docChgLst>
    <pc:chgData name="Jayne Holloway" userId="S::jayne@colour-profiling.com::acd824e0-849b-439c-b4c6-53770188c5fe" providerId="AD" clId="Web-{4D939A93-D12F-308F-8EEE-097E673A14C2}"/>
    <pc:docChg chg="modSld">
      <pc:chgData name="Jayne Holloway" userId="S::jayne@colour-profiling.com::acd824e0-849b-439c-b4c6-53770188c5fe" providerId="AD" clId="Web-{4D939A93-D12F-308F-8EEE-097E673A14C2}" dt="2021-09-08T15:59:57.442" v="23" actId="1076"/>
      <pc:docMkLst>
        <pc:docMk/>
      </pc:docMkLst>
      <pc:sldChg chg="delSp modSp">
        <pc:chgData name="Jayne Holloway" userId="S::jayne@colour-profiling.com::acd824e0-849b-439c-b4c6-53770188c5fe" providerId="AD" clId="Web-{4D939A93-D12F-308F-8EEE-097E673A14C2}" dt="2021-09-08T15:59:57.442" v="23" actId="1076"/>
        <pc:sldMkLst>
          <pc:docMk/>
          <pc:sldMk cId="0" sldId="267"/>
        </pc:sldMkLst>
      </pc:sldChg>
      <pc:sldChg chg="delSp modSp">
        <pc:chgData name="Jayne Holloway" userId="S::jayne@colour-profiling.com::acd824e0-849b-439c-b4c6-53770188c5fe" providerId="AD" clId="Web-{4D939A93-D12F-308F-8EEE-097E673A14C2}" dt="2021-09-08T15:59:06.642" v="12" actId="1076"/>
        <pc:sldMkLst>
          <pc:docMk/>
          <pc:sldMk cId="0" sldId="268"/>
        </pc:sldMkLst>
      </pc:sldChg>
    </pc:docChg>
  </pc:docChgLst>
  <pc:docChgLst>
    <pc:chgData name="Mark Herbert" userId="S::mark@colour-profiling.com::15902831-cc1d-4d1a-b05d-88318b84e529" providerId="AD" clId="Web-{3EC2BB49-99FE-ADE8-FFE7-D6DF00E4E92A}"/>
    <pc:docChg chg="modSld">
      <pc:chgData name="Mark Herbert" userId="S::mark@colour-profiling.com::15902831-cc1d-4d1a-b05d-88318b84e529" providerId="AD" clId="Web-{3EC2BB49-99FE-ADE8-FFE7-D6DF00E4E92A}" dt="2021-08-25T14:11:28.147" v="0" actId="20577"/>
      <pc:docMkLst>
        <pc:docMk/>
      </pc:docMkLst>
      <pc:sldChg chg="modSp">
        <pc:chgData name="Mark Herbert" userId="S::mark@colour-profiling.com::15902831-cc1d-4d1a-b05d-88318b84e529" providerId="AD" clId="Web-{3EC2BB49-99FE-ADE8-FFE7-D6DF00E4E92A}" dt="2021-08-25T14:11:28.147" v="0" actId="20577"/>
        <pc:sldMkLst>
          <pc:docMk/>
          <pc:sldMk cId="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89E6E-3F3B-4E47-93E9-11897C476D8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678B7-8B72-B241-B091-A8BF2888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92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7678B7-8B72-B241-B091-A8BF288884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83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9B2269"/>
                </a:solidFill>
                <a:latin typeface="Noto Serif"/>
                <a:cs typeface="Noto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32323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9B2269"/>
                </a:solidFill>
                <a:latin typeface="Noto Serif"/>
                <a:cs typeface="Noto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9B2269"/>
                </a:solidFill>
                <a:latin typeface="Noto Serif"/>
                <a:cs typeface="Noto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10819" y="9556750"/>
            <a:ext cx="6965315" cy="0"/>
          </a:xfrm>
          <a:custGeom>
            <a:avLst/>
            <a:gdLst/>
            <a:ahLst/>
            <a:cxnLst/>
            <a:rect l="l" t="t" r="r" b="b"/>
            <a:pathLst>
              <a:path w="6965315">
                <a:moveTo>
                  <a:pt x="0" y="0"/>
                </a:moveTo>
                <a:lnTo>
                  <a:pt x="6964984" y="0"/>
                </a:lnTo>
              </a:path>
            </a:pathLst>
          </a:custGeom>
          <a:ln w="12700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892137"/>
            <a:ext cx="3330575" cy="1427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1" i="0">
                <a:solidFill>
                  <a:srgbClr val="9B2269"/>
                </a:solidFill>
                <a:latin typeface="Noto Serif"/>
                <a:cs typeface="Noto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1153" y="1894839"/>
            <a:ext cx="4590092" cy="215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32323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-182957" y="971014"/>
            <a:ext cx="8107757" cy="107208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34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Influencing with Impact Workshop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34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Overview</a:t>
            </a:r>
            <a:endParaRPr sz="34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C02C24-0AFF-2047-959C-BC441930B015}"/>
              </a:ext>
            </a:extLst>
          </p:cNvPr>
          <p:cNvSpPr/>
          <p:nvPr/>
        </p:nvSpPr>
        <p:spPr>
          <a:xfrm>
            <a:off x="597173" y="4787437"/>
            <a:ext cx="19118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 </a:t>
            </a:r>
            <a:endParaRPr lang="en-US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3195AE00-7E78-4C7D-B3D1-5EAD02F7641D}"/>
              </a:ext>
            </a:extLst>
          </p:cNvPr>
          <p:cNvSpPr txBox="1"/>
          <p:nvPr/>
        </p:nvSpPr>
        <p:spPr>
          <a:xfrm>
            <a:off x="576470" y="2391339"/>
            <a:ext cx="426020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GB" sz="20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Who is this workshop for?</a:t>
            </a:r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98ABA0DB-439E-4E21-8CBF-266061FEC2E0}"/>
              </a:ext>
            </a:extLst>
          </p:cNvPr>
          <p:cNvSpPr txBox="1"/>
          <p:nvPr/>
        </p:nvSpPr>
        <p:spPr>
          <a:xfrm>
            <a:off x="576470" y="2815841"/>
            <a:ext cx="6700139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GB" sz="14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This </a:t>
            </a:r>
            <a:r>
              <a:rPr lang="en-US" sz="14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workshop is for teams who need to influence and negotiate to get buy in for their ideas, for a project or for their product, </a:t>
            </a:r>
            <a:r>
              <a:rPr lang="en-US" sz="140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for example as well as being for </a:t>
            </a:r>
            <a:r>
              <a:rPr lang="en-US" sz="14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teams that want to provide excellent, </a:t>
            </a:r>
            <a:r>
              <a:rPr lang="en-US" sz="1400" dirty="0" err="1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personalised</a:t>
            </a:r>
            <a:r>
              <a:rPr lang="en-US" sz="14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customer service. </a:t>
            </a:r>
            <a:endParaRPr lang="en-GB" sz="14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65059776-738B-4C30-84A0-984252F1782D}"/>
              </a:ext>
            </a:extLst>
          </p:cNvPr>
          <p:cNvSpPr txBox="1"/>
          <p:nvPr/>
        </p:nvSpPr>
        <p:spPr>
          <a:xfrm>
            <a:off x="593860" y="3771898"/>
            <a:ext cx="56545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GB" sz="20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What are the benefits of this workshop?</a:t>
            </a: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D185B545-E111-4E5F-9FF1-9F9FE4FC67AC}"/>
              </a:ext>
            </a:extLst>
          </p:cNvPr>
          <p:cNvSpPr txBox="1"/>
          <p:nvPr/>
        </p:nvSpPr>
        <p:spPr>
          <a:xfrm>
            <a:off x="593860" y="4306887"/>
            <a:ext cx="6700139" cy="259814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just"/>
            <a:r>
              <a:rPr lang="en-GB" sz="1400" dirty="0">
                <a:solidFill>
                  <a:srgbClr val="28265B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Your team will: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rgbClr val="28265B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Know how different people engage with change and what may cause them to get stuck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Understand individual strengths and potential development needs in this area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Explore effective influencing techniques for different audiences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Optimise communication with stakeholders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Consider how written and verbal communication styles can influence this area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Understand different clients’ potential drivers and blockers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Learn ways to practically apply these concepts to current situations and clients</a:t>
            </a:r>
            <a:endParaRPr lang="en-GB" sz="14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id="{BA2D9DA3-EE6A-4D82-A158-0225880918A1}"/>
              </a:ext>
            </a:extLst>
          </p:cNvPr>
          <p:cNvSpPr txBox="1"/>
          <p:nvPr/>
        </p:nvSpPr>
        <p:spPr>
          <a:xfrm>
            <a:off x="576470" y="7334182"/>
            <a:ext cx="418222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GB" sz="2000" b="1" dirty="0">
                <a:solidFill>
                  <a:srgbClr val="28265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Additional workshop options</a:t>
            </a:r>
          </a:p>
        </p:txBody>
      </p:sp>
      <p:sp>
        <p:nvSpPr>
          <p:cNvPr id="24" name="object 8">
            <a:extLst>
              <a:ext uri="{FF2B5EF4-FFF2-40B4-BE49-F238E27FC236}">
                <a16:creationId xmlns:a16="http://schemas.microsoft.com/office/drawing/2014/main" id="{93AAB7AF-C42B-4253-A3F9-54170E6B65A7}"/>
              </a:ext>
            </a:extLst>
          </p:cNvPr>
          <p:cNvSpPr txBox="1"/>
          <p:nvPr/>
        </p:nvSpPr>
        <p:spPr>
          <a:xfrm>
            <a:off x="576470" y="7781900"/>
            <a:ext cx="6948897" cy="1305486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28265B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Communication and Conflict</a:t>
            </a:r>
            <a:endParaRPr lang="en-US" altLang="en-US" sz="14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28265B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Stress and Resilience </a:t>
            </a:r>
            <a:endParaRPr lang="en-US" altLang="en-US" sz="14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28265B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Team Cohesion</a:t>
            </a:r>
            <a:endParaRPr lang="en-US" altLang="en-US" sz="14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28265B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Change Management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28265B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Leadership Development </a:t>
            </a:r>
            <a:endParaRPr lang="en-US" altLang="en-US" sz="1400" dirty="0">
              <a:solidFill>
                <a:srgbClr val="28265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28265B"/>
              </a:solidFill>
              <a:highlight>
                <a:srgbClr val="FFFF00"/>
              </a:highligh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5" name="Picture 1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F62449CE-28A9-6078-1FCE-DA66ADEE5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9" t="46561" r="14821" b="51292"/>
          <a:stretch>
            <a:fillRect/>
          </a:stretch>
        </p:blipFill>
        <p:spPr bwMode="auto">
          <a:xfrm>
            <a:off x="15240" y="9871250"/>
            <a:ext cx="7757083" cy="222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5987EABC-81AC-EFF5-8B25-50EA76AE4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7" y="9497245"/>
            <a:ext cx="778764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C-me	                                                             	e: contact@colour-profiling.com                </a:t>
            </a:r>
            <a:b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</a:b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124 Wells Road, Bath, BA2 3AH	                                                                                               	t: 01225 721971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Picture 1" descr="A colorful circle with a black background&#10;&#10;Description automatically generated">
            <a:extLst>
              <a:ext uri="{FF2B5EF4-FFF2-40B4-BE49-F238E27FC236}">
                <a16:creationId xmlns:a16="http://schemas.microsoft.com/office/drawing/2014/main" id="{D2114483-181F-86AF-6FC5-ECF1F5EF0F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91" r="7941" b="16649"/>
          <a:stretch/>
        </p:blipFill>
        <p:spPr bwMode="auto">
          <a:xfrm>
            <a:off x="132682" y="139446"/>
            <a:ext cx="804545" cy="6089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232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4FBA451087214FACFD5ECD779766AF" ma:contentTypeVersion="17" ma:contentTypeDescription="Create a new document." ma:contentTypeScope="" ma:versionID="54635dc5924f2730756eab4bcfb9abda">
  <xsd:schema xmlns:xsd="http://www.w3.org/2001/XMLSchema" xmlns:xs="http://www.w3.org/2001/XMLSchema" xmlns:p="http://schemas.microsoft.com/office/2006/metadata/properties" xmlns:ns2="07df4daf-58d6-45cc-bacb-221c7e4144a6" xmlns:ns3="e56a6910-d9b8-4bde-85e3-fc231a43f308" targetNamespace="http://schemas.microsoft.com/office/2006/metadata/properties" ma:root="true" ma:fieldsID="edd6328f2f2d3247f84bfb8644f8dfc5" ns2:_="" ns3:_="">
    <xsd:import namespace="07df4daf-58d6-45cc-bacb-221c7e4144a6"/>
    <xsd:import namespace="e56a6910-d9b8-4bde-85e3-fc231a43f3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f4daf-58d6-45cc-bacb-221c7e4144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c425c08-834a-45c1-9f0c-7e944c91ad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6a6910-d9b8-4bde-85e3-fc231a43f30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b5c08af-1139-4212-90d4-53bbf510771c}" ma:internalName="TaxCatchAll" ma:showField="CatchAllData" ma:web="e56a6910-d9b8-4bde-85e3-fc231a43f3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56a6910-d9b8-4bde-85e3-fc231a43f308">
      <UserInfo>
        <DisplayName>Daniel Brooks</DisplayName>
        <AccountId>17</AccountId>
        <AccountType/>
      </UserInfo>
    </SharedWithUsers>
    <lcf76f155ced4ddcb4097134ff3c332f xmlns="07df4daf-58d6-45cc-bacb-221c7e4144a6">
      <Terms xmlns="http://schemas.microsoft.com/office/infopath/2007/PartnerControls"/>
    </lcf76f155ced4ddcb4097134ff3c332f>
    <TaxCatchAll xmlns="e56a6910-d9b8-4bde-85e3-fc231a43f308" xsi:nil="true"/>
  </documentManagement>
</p:properties>
</file>

<file path=customXml/itemProps1.xml><?xml version="1.0" encoding="utf-8"?>
<ds:datastoreItem xmlns:ds="http://schemas.openxmlformats.org/officeDocument/2006/customXml" ds:itemID="{ADA4BF42-07C3-4D68-ACBD-B78722A47B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df4daf-58d6-45cc-bacb-221c7e4144a6"/>
    <ds:schemaRef ds:uri="e56a6910-d9b8-4bde-85e3-fc231a43f3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36611B-DC91-42FA-A05C-CC5737C771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337BCB-9A8C-42B6-9039-7FA0911A4BE7}">
  <ds:schemaRefs>
    <ds:schemaRef ds:uri="http://schemas.microsoft.com/office/2006/metadata/properties"/>
    <ds:schemaRef ds:uri="http://schemas.microsoft.com/office/infopath/2007/PartnerControls"/>
    <ds:schemaRef ds:uri="e56a6910-d9b8-4bde-85e3-fc231a43f308"/>
    <ds:schemaRef ds:uri="07df4daf-58d6-45cc-bacb-221c7e4144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5340</TotalTime>
  <Words>179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Noto Serif</vt:lpstr>
      <vt:lpstr>Poppins</vt:lpstr>
      <vt:lpstr>Roboto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Jayne Holloway</cp:lastModifiedBy>
  <cp:revision>131</cp:revision>
  <cp:lastPrinted>2021-08-20T13:46:48Z</cp:lastPrinted>
  <dcterms:created xsi:type="dcterms:W3CDTF">2019-05-21T00:35:58Z</dcterms:created>
  <dcterms:modified xsi:type="dcterms:W3CDTF">2025-05-22T12:54:05Z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2019-05-20T00:00:00Z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2019-05-21T00:00:00Z</vt:filetime>
  </property>
  <property fmtid="{D5CDD505-2E9C-101B-9397-08002B2CF9AE}" pid="5" name="ContentTypeId">
    <vt:lpwstr>0x0101001E4FBA451087214FACFD5ECD779766AF</vt:lpwstr>
  </property>
  <property fmtid="{D5CDD505-2E9C-101B-9397-08002B2CF9AE}" pid="6" name="MediaServiceImageTags">
    <vt:lpwstr/>
  </property>
</Properties>
</file>