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8" r:id="rId5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02DD60-D2AE-55B1-F992-AD17CDAF043F}" name="Grace Golf" initials="GG" userId="S::grace@colour-profiling.com::4dde5f68-09e9-4618-b964-3a36d85cd12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265B"/>
    <a:srgbClr val="0C3E56"/>
    <a:srgbClr val="4386A1"/>
    <a:srgbClr val="75B3C4"/>
    <a:srgbClr val="EE4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/>
    <p:restoredTop sz="94830"/>
  </p:normalViewPr>
  <p:slideViewPr>
    <p:cSldViewPr>
      <p:cViewPr varScale="1">
        <p:scale>
          <a:sx n="51" d="100"/>
          <a:sy n="51" d="100"/>
        </p:scale>
        <p:origin x="249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 Thompson" userId="34bcde2e-529d-453e-b5c6-b263666f57c9" providerId="ADAL" clId="{F739B4B2-0659-4477-9546-45C1DB3F312D}"/>
    <pc:docChg chg="modSld">
      <pc:chgData name="Nic Thompson" userId="34bcde2e-529d-453e-b5c6-b263666f57c9" providerId="ADAL" clId="{F739B4B2-0659-4477-9546-45C1DB3F312D}" dt="2021-10-04T15:18:57.752" v="3" actId="20577"/>
      <pc:docMkLst>
        <pc:docMk/>
      </pc:docMkLst>
      <pc:sldChg chg="modSp mod">
        <pc:chgData name="Nic Thompson" userId="34bcde2e-529d-453e-b5c6-b263666f57c9" providerId="ADAL" clId="{F739B4B2-0659-4477-9546-45C1DB3F312D}" dt="2021-10-04T15:18:57.752" v="3" actId="20577"/>
        <pc:sldMkLst>
          <pc:docMk/>
          <pc:sldMk cId="0" sldId="268"/>
        </pc:sldMkLst>
      </pc:sldChg>
    </pc:docChg>
  </pc:docChgLst>
  <pc:docChgLst>
    <pc:chgData name="Nic Thompson" userId="34bcde2e-529d-453e-b5c6-b263666f57c9" providerId="ADAL" clId="{DFA07D7B-0410-457B-9D28-4CFADCEF3ADA}"/>
    <pc:docChg chg="modSld">
      <pc:chgData name="Nic Thompson" userId="34bcde2e-529d-453e-b5c6-b263666f57c9" providerId="ADAL" clId="{DFA07D7B-0410-457B-9D28-4CFADCEF3ADA}" dt="2021-10-04T12:08:50.887" v="0" actId="20577"/>
      <pc:docMkLst>
        <pc:docMk/>
      </pc:docMkLst>
    </pc:docChg>
  </pc:docChgLst>
  <pc:docChgLst>
    <pc:chgData name="Jayne Holloway" userId="S::jayne@colour-profiling.com::acd824e0-849b-439c-b4c6-53770188c5fe" providerId="AD" clId="Web-{31AEC34C-9D7B-ADC0-029B-5E1148C9FE43}"/>
    <pc:docChg chg="modSld">
      <pc:chgData name="Jayne Holloway" userId="S::jayne@colour-profiling.com::acd824e0-849b-439c-b4c6-53770188c5fe" providerId="AD" clId="Web-{31AEC34C-9D7B-ADC0-029B-5E1148C9FE43}" dt="2021-09-09T10:55:00.295" v="1" actId="1076"/>
      <pc:docMkLst>
        <pc:docMk/>
      </pc:docMkLst>
      <pc:sldChg chg="modSp">
        <pc:chgData name="Jayne Holloway" userId="S::jayne@colour-profiling.com::acd824e0-849b-439c-b4c6-53770188c5fe" providerId="AD" clId="Web-{31AEC34C-9D7B-ADC0-029B-5E1148C9FE43}" dt="2021-09-09T10:54:52.951" v="0" actId="1076"/>
        <pc:sldMkLst>
          <pc:docMk/>
          <pc:sldMk cId="0" sldId="267"/>
        </pc:sldMkLst>
      </pc:sldChg>
    </pc:docChg>
  </pc:docChgLst>
  <pc:docChgLst>
    <pc:chgData name="Mark Herbert" userId="S::mark@colour-profiling.com::15902831-cc1d-4d1a-b05d-88318b84e529" providerId="AD" clId="Web-{3EC2BB49-99FE-ADE8-FFE7-D6DF00E4E92A}"/>
    <pc:docChg chg="modSld">
      <pc:chgData name="Mark Herbert" userId="S::mark@colour-profiling.com::15902831-cc1d-4d1a-b05d-88318b84e529" providerId="AD" clId="Web-{3EC2BB49-99FE-ADE8-FFE7-D6DF00E4E92A}" dt="2021-08-25T14:11:28.147" v="0" actId="20577"/>
      <pc:docMkLst>
        <pc:docMk/>
      </pc:docMkLst>
      <pc:sldChg chg="modSp">
        <pc:chgData name="Mark Herbert" userId="S::mark@colour-profiling.com::15902831-cc1d-4d1a-b05d-88318b84e529" providerId="AD" clId="Web-{3EC2BB49-99FE-ADE8-FFE7-D6DF00E4E92A}" dt="2021-08-25T14:11:28.147" v="0" actId="20577"/>
        <pc:sldMkLst>
          <pc:docMk/>
          <pc:sldMk cId="0" sldId="268"/>
        </pc:sldMkLst>
      </pc:sldChg>
    </pc:docChg>
  </pc:docChgLst>
  <pc:docChgLst>
    <pc:chgData name="Grace Golf" userId="S::grace@colour-profiling.com::4dde5f68-09e9-4618-b964-3a36d85cd12f" providerId="AD" clId="Web-{86BF7D82-7683-F078-C3C7-6EE9D1691D8B}"/>
    <pc:docChg chg="mod">
      <pc:chgData name="Grace Golf" userId="S::grace@colour-profiling.com::4dde5f68-09e9-4618-b964-3a36d85cd12f" providerId="AD" clId="Web-{86BF7D82-7683-F078-C3C7-6EE9D1691D8B}" dt="2023-07-05T15:22:02.910" v="1"/>
      <pc:docMkLst>
        <pc:docMk/>
      </pc:docMkLst>
      <pc:sldChg chg="addCm">
        <pc:chgData name="Grace Golf" userId="S::grace@colour-profiling.com::4dde5f68-09e9-4618-b964-3a36d85cd12f" providerId="AD" clId="Web-{86BF7D82-7683-F078-C3C7-6EE9D1691D8B}" dt="2023-07-05T15:22:02.910" v="1"/>
        <pc:sldMkLst>
          <pc:docMk/>
          <pc:sldMk cId="0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race Golf" userId="S::grace@colour-profiling.com::4dde5f68-09e9-4618-b964-3a36d85cd12f" providerId="AD" clId="Web-{86BF7D82-7683-F078-C3C7-6EE9D1691D8B}" dt="2023-07-05T15:22:02.910" v="1"/>
              <pc2:cmMkLst xmlns:pc2="http://schemas.microsoft.com/office/powerpoint/2019/9/main/command">
                <pc:docMk/>
                <pc:sldMk cId="0" sldId="268"/>
                <pc2:cmMk id="{0986CFE2-9EE5-4D3B-800C-0F8A502446E7}"/>
              </pc2:cmMkLst>
            </pc226:cmChg>
          </p:ext>
        </pc:extLst>
      </pc:sldChg>
    </pc:docChg>
  </pc:docChgLst>
  <pc:docChgLst>
    <pc:chgData name="Jayne Holloway" userId="S::jayne@colour-profiling.com::acd824e0-849b-439c-b4c6-53770188c5fe" providerId="AD" clId="Web-{4D939A93-D12F-308F-8EEE-097E673A14C2}"/>
    <pc:docChg chg="modSld">
      <pc:chgData name="Jayne Holloway" userId="S::jayne@colour-profiling.com::acd824e0-849b-439c-b4c6-53770188c5fe" providerId="AD" clId="Web-{4D939A93-D12F-308F-8EEE-097E673A14C2}" dt="2021-09-08T15:59:57.442" v="23" actId="1076"/>
      <pc:docMkLst>
        <pc:docMk/>
      </pc:docMkLst>
      <pc:sldChg chg="delSp modSp">
        <pc:chgData name="Jayne Holloway" userId="S::jayne@colour-profiling.com::acd824e0-849b-439c-b4c6-53770188c5fe" providerId="AD" clId="Web-{4D939A93-D12F-308F-8EEE-097E673A14C2}" dt="2021-09-08T15:59:57.442" v="23" actId="1076"/>
        <pc:sldMkLst>
          <pc:docMk/>
          <pc:sldMk cId="0" sldId="267"/>
        </pc:sldMkLst>
      </pc:sldChg>
    </pc:docChg>
  </pc:docChgLst>
  <pc:docChgLst>
    <pc:chgData name="Jayne Holloway" userId="acd824e0-849b-439c-b4c6-53770188c5fe" providerId="ADAL" clId="{DEDAF3DB-7C5A-453A-B8BC-9689BB5E3D47}"/>
    <pc:docChg chg="modSld">
      <pc:chgData name="Jayne Holloway" userId="acd824e0-849b-439c-b4c6-53770188c5fe" providerId="ADAL" clId="{DEDAF3DB-7C5A-453A-B8BC-9689BB5E3D47}" dt="2023-07-12T08:51:48.991" v="15"/>
      <pc:docMkLst>
        <pc:docMk/>
      </pc:docMkLst>
      <pc:sldChg chg="modSp mod delCm modCm">
        <pc:chgData name="Jayne Holloway" userId="acd824e0-849b-439c-b4c6-53770188c5fe" providerId="ADAL" clId="{DEDAF3DB-7C5A-453A-B8BC-9689BB5E3D47}" dt="2023-07-12T08:51:48.991" v="15"/>
        <pc:sldMkLst>
          <pc:docMk/>
          <pc:sldMk cId="0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Jayne Holloway" userId="acd824e0-849b-439c-b4c6-53770188c5fe" providerId="ADAL" clId="{DEDAF3DB-7C5A-453A-B8BC-9689BB5E3D47}" dt="2023-07-12T08:51:48.991" v="15"/>
              <pc2:cmMkLst xmlns:pc2="http://schemas.microsoft.com/office/powerpoint/2019/9/main/command">
                <pc:docMk/>
                <pc:sldMk cId="0" sldId="268"/>
                <pc2:cmMk id="{0986CFE2-9EE5-4D3B-800C-0F8A502446E7}"/>
              </pc2:cmMkLst>
            </pc226:cmChg>
          </p:ext>
        </pc:extLst>
      </pc:sldChg>
    </pc:docChg>
  </pc:docChgLst>
  <pc:docChgLst>
    <pc:chgData name="Nic Thompson" userId="34bcde2e-529d-453e-b5c6-b263666f57c9" providerId="ADAL" clId="{66785A26-1C4F-44B2-AEAF-458589F9A759}"/>
    <pc:docChg chg="undo custSel modSld">
      <pc:chgData name="Nic Thompson" userId="34bcde2e-529d-453e-b5c6-b263666f57c9" providerId="ADAL" clId="{66785A26-1C4F-44B2-AEAF-458589F9A759}" dt="2021-10-04T14:38:27.372" v="908" actId="20577"/>
      <pc:docMkLst>
        <pc:docMk/>
      </pc:docMkLst>
      <pc:sldChg chg="modSp mod">
        <pc:chgData name="Nic Thompson" userId="34bcde2e-529d-453e-b5c6-b263666f57c9" providerId="ADAL" clId="{66785A26-1C4F-44B2-AEAF-458589F9A759}" dt="2021-10-04T14:38:27.372" v="908" actId="20577"/>
        <pc:sldMkLst>
          <pc:docMk/>
          <pc:sldMk cId="0" sldId="268"/>
        </pc:sldMkLst>
      </pc:sldChg>
    </pc:docChg>
  </pc:docChgLst>
  <pc:docChgLst>
    <pc:chgData name="Jayne Holloway" userId="acd824e0-849b-439c-b4c6-53770188c5fe" providerId="ADAL" clId="{33FC348E-0242-4C6A-95AB-F0964BA52C7C}"/>
    <pc:docChg chg="modSld">
      <pc:chgData name="Jayne Holloway" userId="acd824e0-849b-439c-b4c6-53770188c5fe" providerId="ADAL" clId="{33FC348E-0242-4C6A-95AB-F0964BA52C7C}" dt="2023-06-21T10:18:32.908" v="3" actId="20577"/>
      <pc:docMkLst>
        <pc:docMk/>
      </pc:docMkLst>
      <pc:sldChg chg="modSp mod">
        <pc:chgData name="Jayne Holloway" userId="acd824e0-849b-439c-b4c6-53770188c5fe" providerId="ADAL" clId="{33FC348E-0242-4C6A-95AB-F0964BA52C7C}" dt="2023-06-21T10:18:32.908" v="3" actId="20577"/>
        <pc:sldMkLst>
          <pc:docMk/>
          <pc:sldMk cId="0" sldId="268"/>
        </pc:sldMkLst>
      </pc:sldChg>
    </pc:docChg>
  </pc:docChgLst>
  <pc:docChgLst>
    <pc:chgData name="Daniel Brooks" userId="ff9cde6f-c1b3-47fc-ac58-e71bedd0b91c" providerId="ADAL" clId="{DDAC91E7-CA69-45F9-8E16-9B9149C8B25D}"/>
    <pc:docChg chg="delSld modSld">
      <pc:chgData name="Daniel Brooks" userId="ff9cde6f-c1b3-47fc-ac58-e71bedd0b91c" providerId="ADAL" clId="{DDAC91E7-CA69-45F9-8E16-9B9149C8B25D}" dt="2021-10-04T10:24:44.255" v="39" actId="12788"/>
      <pc:docMkLst>
        <pc:docMk/>
      </pc:docMkLst>
      <pc:sldChg chg="del">
        <pc:chgData name="Daniel Brooks" userId="ff9cde6f-c1b3-47fc-ac58-e71bedd0b91c" providerId="ADAL" clId="{DDAC91E7-CA69-45F9-8E16-9B9149C8B25D}" dt="2021-10-04T08:16:45.816" v="0" actId="2696"/>
        <pc:sldMkLst>
          <pc:docMk/>
          <pc:sldMk cId="0" sldId="265"/>
        </pc:sldMkLst>
      </pc:sldChg>
    </pc:docChg>
  </pc:docChgLst>
  <pc:docChgLst>
    <pc:chgData name="Jayne Holloway" userId="acd824e0-849b-439c-b4c6-53770188c5fe" providerId="ADAL" clId="{587BBC51-93D8-4CEE-990D-A403E9CC93B2}"/>
    <pc:docChg chg="modSld">
      <pc:chgData name="Jayne Holloway" userId="acd824e0-849b-439c-b4c6-53770188c5fe" providerId="ADAL" clId="{587BBC51-93D8-4CEE-990D-A403E9CC93B2}" dt="2025-05-22T12:57:47.896" v="92" actId="20577"/>
      <pc:docMkLst>
        <pc:docMk/>
      </pc:docMkLst>
      <pc:sldChg chg="modSp mod">
        <pc:chgData name="Jayne Holloway" userId="acd824e0-849b-439c-b4c6-53770188c5fe" providerId="ADAL" clId="{587BBC51-93D8-4CEE-990D-A403E9CC93B2}" dt="2025-05-22T12:57:47.896" v="92" actId="20577"/>
        <pc:sldMkLst>
          <pc:docMk/>
          <pc:sldMk cId="0" sldId="268"/>
        </pc:sldMkLst>
        <pc:spChg chg="mod">
          <ac:chgData name="Jayne Holloway" userId="acd824e0-849b-439c-b4c6-53770188c5fe" providerId="ADAL" clId="{587BBC51-93D8-4CEE-990D-A403E9CC93B2}" dt="2025-05-22T12:57:47.896" v="92" actId="20577"/>
          <ac:spMkLst>
            <pc:docMk/>
            <pc:sldMk cId="0" sldId="268"/>
            <ac:spMk id="4" creationId="{3A9D4265-E014-854C-9E15-47F5DCF08913}"/>
          </ac:spMkLst>
        </pc:spChg>
        <pc:spChg chg="mod">
          <ac:chgData name="Jayne Holloway" userId="acd824e0-849b-439c-b4c6-53770188c5fe" providerId="ADAL" clId="{587BBC51-93D8-4CEE-990D-A403E9CC93B2}" dt="2025-05-22T12:56:38.458" v="13" actId="255"/>
          <ac:spMkLst>
            <pc:docMk/>
            <pc:sldMk cId="0" sldId="268"/>
            <ac:spMk id="28" creationId="{0F261FF2-6B5C-3A48-83CD-D81D716FB55F}"/>
          </ac:spMkLst>
        </pc:spChg>
      </pc:sldChg>
    </pc:docChg>
  </pc:docChgLst>
  <pc:docChgLst>
    <pc:chgData clId="Web-{3EC2BB49-99FE-ADE8-FFE7-D6DF00E4E92A}"/>
    <pc:docChg chg="modSld">
      <pc:chgData name="" userId="" providerId="" clId="Web-{3EC2BB49-99FE-ADE8-FFE7-D6DF00E4E92A}" dt="2021-08-25T14:11:13.897" v="0" actId="20577"/>
      <pc:docMkLst>
        <pc:docMk/>
      </pc:docMkLst>
      <pc:sldChg chg="modSp">
        <pc:chgData name="" userId="" providerId="" clId="Web-{3EC2BB49-99FE-ADE8-FFE7-D6DF00E4E92A}" dt="2021-08-25T14:11:13.897" v="0" actId="20577"/>
        <pc:sldMkLst>
          <pc:docMk/>
          <pc:sldMk cId="0" sldId="265"/>
        </pc:sldMkLst>
      </pc:sldChg>
    </pc:docChg>
  </pc:docChgLst>
  <pc:docChgLst>
    <pc:chgData name="Emma Marshall" userId="a2b35d5f-839b-45d7-8609-6fea0563397b" providerId="ADAL" clId="{D48939E9-CD17-4EFD-A287-CC47730754DA}"/>
    <pc:docChg chg="custSel modSld">
      <pc:chgData name="Emma Marshall" userId="a2b35d5f-839b-45d7-8609-6fea0563397b" providerId="ADAL" clId="{D48939E9-CD17-4EFD-A287-CC47730754DA}" dt="2023-06-21T13:45:31.642" v="27" actId="1076"/>
      <pc:docMkLst>
        <pc:docMk/>
      </pc:docMkLst>
    </pc:docChg>
  </pc:docChgLst>
  <pc:docChgLst>
    <pc:chgData name="Daniel Brooks" userId="ff9cde6f-c1b3-47fc-ac58-e71bedd0b91c" providerId="ADAL" clId="{6660FC51-FCF1-4782-91A3-67C1EEDC0B9A}"/>
    <pc:docChg chg="undo custSel delSld modSld">
      <pc:chgData name="Daniel Brooks" userId="ff9cde6f-c1b3-47fc-ac58-e71bedd0b91c" providerId="ADAL" clId="{6660FC51-FCF1-4782-91A3-67C1EEDC0B9A}" dt="2021-10-01T14:21:58.448" v="437" actId="1076"/>
      <pc:docMkLst>
        <pc:docMk/>
      </pc:docMkLst>
      <pc:sldChg chg="addSp delSp modSp mod">
        <pc:chgData name="Daniel Brooks" userId="ff9cde6f-c1b3-47fc-ac58-e71bedd0b91c" providerId="ADAL" clId="{6660FC51-FCF1-4782-91A3-67C1EEDC0B9A}" dt="2021-10-01T14:21:58.448" v="437" actId="1076"/>
        <pc:sldMkLst>
          <pc:docMk/>
          <pc:sldMk cId="0" sldId="265"/>
        </pc:sldMkLst>
      </pc:sldChg>
      <pc:sldChg chg="delSp del mod">
        <pc:chgData name="Daniel Brooks" userId="ff9cde6f-c1b3-47fc-ac58-e71bedd0b91c" providerId="ADAL" clId="{6660FC51-FCF1-4782-91A3-67C1EEDC0B9A}" dt="2021-09-30T12:32:00.883" v="145" actId="2696"/>
        <pc:sldMkLst>
          <pc:docMk/>
          <pc:sldMk cId="0" sldId="267"/>
        </pc:sldMkLst>
      </pc:sldChg>
    </pc:docChg>
  </pc:docChgLst>
  <pc:docChgLst>
    <pc:chgData name="Nic Thompson" userId="34bcde2e-529d-453e-b5c6-b263666f57c9" providerId="ADAL" clId="{7917F332-DBBB-463A-8E9E-28AD175F6305}"/>
    <pc:docChg chg="modSld">
      <pc:chgData name="Nic Thompson" userId="34bcde2e-529d-453e-b5c6-b263666f57c9" providerId="ADAL" clId="{7917F332-DBBB-463A-8E9E-28AD175F6305}" dt="2021-10-06T09:16:57.863" v="3" actId="20577"/>
      <pc:docMkLst>
        <pc:docMk/>
      </pc:docMkLst>
      <pc:sldChg chg="modSp mod">
        <pc:chgData name="Nic Thompson" userId="34bcde2e-529d-453e-b5c6-b263666f57c9" providerId="ADAL" clId="{7917F332-DBBB-463A-8E9E-28AD175F6305}" dt="2021-10-06T09:16:57.863" v="3" actId="20577"/>
        <pc:sldMkLst>
          <pc:docMk/>
          <pc:sldMk cId="0" sldId="268"/>
        </pc:sldMkLst>
      </pc:sldChg>
    </pc:docChg>
  </pc:docChgLst>
  <pc:docChgLst>
    <pc:chgData name="Guest User" userId="S::urn:spo:anon#293e898bab469077fb93145cbc80db7ee4e41f81c8fc315d0493cbbdd01cf3b8::" providerId="AD" clId="Web-{6F9C02D2-7C54-45B2-0A80-958A792FFD5D}"/>
    <pc:docChg chg="modSld">
      <pc:chgData name="Guest User" userId="S::urn:spo:anon#293e898bab469077fb93145cbc80db7ee4e41f81c8fc315d0493cbbdd01cf3b8::" providerId="AD" clId="Web-{6F9C02D2-7C54-45B2-0A80-958A792FFD5D}" dt="2021-08-24T08:35:47.521" v="7" actId="1076"/>
      <pc:docMkLst>
        <pc:docMk/>
      </pc:docMkLst>
      <pc:sldChg chg="modSp">
        <pc:chgData name="Guest User" userId="S::urn:spo:anon#293e898bab469077fb93145cbc80db7ee4e41f81c8fc315d0493cbbdd01cf3b8::" providerId="AD" clId="Web-{6F9C02D2-7C54-45B2-0A80-958A792FFD5D}" dt="2021-08-24T08:35:47.521" v="7" actId="1076"/>
        <pc:sldMkLst>
          <pc:docMk/>
          <pc:sldMk cId="0" sldId="265"/>
        </pc:sldMkLst>
      </pc:sldChg>
      <pc:sldChg chg="modSp">
        <pc:chgData name="Guest User" userId="S::urn:spo:anon#293e898bab469077fb93145cbc80db7ee4e41f81c8fc315d0493cbbdd01cf3b8::" providerId="AD" clId="Web-{6F9C02D2-7C54-45B2-0A80-958A792FFD5D}" dt="2021-08-24T08:34:01.858" v="4" actId="20577"/>
        <pc:sldMkLst>
          <pc:docMk/>
          <pc:sldMk cId="0" sldId="268"/>
        </pc:sldMkLst>
      </pc:sldChg>
    </pc:docChg>
  </pc:docChgLst>
  <pc:docChgLst>
    <pc:chgData name="Emma Marshall" userId="a2b35d5f-839b-45d7-8609-6fea0563397b" providerId="ADAL" clId="{3A62BB5F-BD1B-4390-8A3F-5643115C3526}"/>
    <pc:docChg chg="custSel modSld">
      <pc:chgData name="Emma Marshall" userId="a2b35d5f-839b-45d7-8609-6fea0563397b" providerId="ADAL" clId="{3A62BB5F-BD1B-4390-8A3F-5643115C3526}" dt="2023-08-01T14:30:41.834" v="1"/>
      <pc:docMkLst>
        <pc:docMk/>
      </pc:docMkLst>
      <pc:sldChg chg="addSp delSp modSp mod">
        <pc:chgData name="Emma Marshall" userId="a2b35d5f-839b-45d7-8609-6fea0563397b" providerId="ADAL" clId="{3A62BB5F-BD1B-4390-8A3F-5643115C3526}" dt="2023-08-01T14:30:41.834" v="1"/>
        <pc:sldMkLst>
          <pc:docMk/>
          <pc:sldMk cId="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89E6E-3F3B-4E47-93E9-11897C476D8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678B7-8B72-B241-B091-A8BF2888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92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7678B7-8B72-B241-B091-A8BF288884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66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9B2269"/>
                </a:solidFill>
                <a:latin typeface="Noto Serif"/>
                <a:cs typeface="Noto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32323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9B2269"/>
                </a:solidFill>
                <a:latin typeface="Noto Serif"/>
                <a:cs typeface="Noto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9B2269"/>
                </a:solidFill>
                <a:latin typeface="Noto Serif"/>
                <a:cs typeface="Noto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10819" y="9556750"/>
            <a:ext cx="6965315" cy="0"/>
          </a:xfrm>
          <a:custGeom>
            <a:avLst/>
            <a:gdLst/>
            <a:ahLst/>
            <a:cxnLst/>
            <a:rect l="l" t="t" r="r" b="b"/>
            <a:pathLst>
              <a:path w="6965315">
                <a:moveTo>
                  <a:pt x="0" y="0"/>
                </a:moveTo>
                <a:lnTo>
                  <a:pt x="6964984" y="0"/>
                </a:lnTo>
              </a:path>
            </a:pathLst>
          </a:custGeom>
          <a:ln w="12700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892137"/>
            <a:ext cx="3330575" cy="1427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1" i="0">
                <a:solidFill>
                  <a:srgbClr val="9B2269"/>
                </a:solidFill>
                <a:latin typeface="Noto Serif"/>
                <a:cs typeface="Noto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1153" y="1894839"/>
            <a:ext cx="4590092" cy="215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32323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8">
            <a:extLst>
              <a:ext uri="{FF2B5EF4-FFF2-40B4-BE49-F238E27FC236}">
                <a16:creationId xmlns:a16="http://schemas.microsoft.com/office/drawing/2014/main" id="{0F261FF2-6B5C-3A48-83CD-D81D716FB55F}"/>
              </a:ext>
            </a:extLst>
          </p:cNvPr>
          <p:cNvSpPr txBox="1"/>
          <p:nvPr/>
        </p:nvSpPr>
        <p:spPr>
          <a:xfrm>
            <a:off x="-44814" y="1059102"/>
            <a:ext cx="7787640" cy="105926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/>
            <a:r>
              <a:rPr lang="en-GB" sz="34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Influencing with Impact Workshop </a:t>
            </a:r>
          </a:p>
          <a:p>
            <a:pPr algn="ctr"/>
            <a:r>
              <a:rPr lang="en-GB" sz="34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Agenda (2hrs 30mins)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9D4265-E014-854C-9E15-47F5DCF08913}"/>
              </a:ext>
            </a:extLst>
          </p:cNvPr>
          <p:cNvSpPr/>
          <p:nvPr/>
        </p:nvSpPr>
        <p:spPr>
          <a:xfrm>
            <a:off x="518192" y="2492371"/>
            <a:ext cx="691153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 mins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Aims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 </a:t>
            </a:r>
          </a:p>
          <a:p>
            <a:pPr fontAlgn="base"/>
            <a:endParaRPr lang="en-GB" sz="1600" b="1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 mins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Reminder of Jungian axes</a:t>
            </a:r>
          </a:p>
          <a:p>
            <a:pPr fontAlgn="base"/>
            <a:endParaRPr lang="en-GB" sz="1600" b="1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 mins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Colour Approach to Influencing 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– Exercise 1</a:t>
            </a:r>
          </a:p>
          <a:p>
            <a:pPr fontAlgn="base"/>
            <a:endParaRPr lang="en-GB" sz="16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 mins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Review of HP Influencer Report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– Exercise 2</a:t>
            </a:r>
          </a:p>
          <a:p>
            <a:pPr fontAlgn="base"/>
            <a:endParaRPr lang="en-GB" sz="16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 mins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Effective and Ineffective Comms 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– Exercises 3 &amp; 4</a:t>
            </a:r>
            <a:endParaRPr lang="en-GB" sz="1600" b="1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endParaRPr lang="en-GB" sz="16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20 mins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Influencing Scenarios 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– Exercises 5 &amp; 6</a:t>
            </a:r>
          </a:p>
          <a:p>
            <a:pPr fontAlgn="base"/>
            <a:endParaRPr lang="en-GB" sz="16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 mins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BREAK</a:t>
            </a:r>
            <a:endParaRPr lang="en-GB" sz="16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endParaRPr lang="en-GB" sz="16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15 mins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Verbal and non-verbal comms styles 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– Exercises 7 &amp; 8</a:t>
            </a:r>
          </a:p>
          <a:p>
            <a:pPr fontAlgn="base"/>
            <a:endParaRPr lang="en-GB" sz="16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 mins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Your Team 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– Exercise 9</a:t>
            </a:r>
          </a:p>
          <a:p>
            <a:pPr fontAlgn="base"/>
            <a:endParaRPr lang="en-GB" sz="16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 mins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Influencing Drivers &amp; Blockers 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– Exercise 10 &amp; 11</a:t>
            </a:r>
          </a:p>
          <a:p>
            <a:pPr fontAlgn="base"/>
            <a:endParaRPr lang="en-GB" sz="1600" b="1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 mins   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Planning </a:t>
            </a:r>
            <a:r>
              <a:rPr lang="en-GB" sz="1600" b="1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 Presentation </a:t>
            </a:r>
            <a:r>
              <a:rPr lang="en-GB" sz="16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– Exercise 12</a:t>
            </a:r>
            <a:endParaRPr lang="en-GB" sz="1600" b="1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endParaRPr lang="en-GB" sz="1600" b="1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fontAlgn="base"/>
            <a:r>
              <a:rPr lang="en-GB" sz="16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15 mins</a:t>
            </a:r>
            <a:r>
              <a:rPr lang="en-GB" sz="16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Final Reflection </a:t>
            </a:r>
            <a:endParaRPr lang="en-GB" sz="1600" b="0" i="0" dirty="0">
              <a:solidFill>
                <a:srgbClr val="28265B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3" name="Picture 1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63EE6800-8BD6-9350-378B-159C063F7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9" t="46561" r="14821" b="51292"/>
          <a:stretch>
            <a:fillRect/>
          </a:stretch>
        </p:blipFill>
        <p:spPr bwMode="auto">
          <a:xfrm>
            <a:off x="15240" y="9871250"/>
            <a:ext cx="7757083" cy="22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430E80D6-4634-F084-13F2-F06991B4F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7" y="9497245"/>
            <a:ext cx="778764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C-me	                                                             	e: contact@colour-profiling.com                </a:t>
            </a:r>
            <a:b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</a:b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124 Wells Road, Bath, BA2 3AH	                                                                                               	t: 01225 721971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 descr="A colorful circle with a black background&#10;&#10;Description automatically generated">
            <a:extLst>
              <a:ext uri="{FF2B5EF4-FFF2-40B4-BE49-F238E27FC236}">
                <a16:creationId xmlns:a16="http://schemas.microsoft.com/office/drawing/2014/main" id="{D1C92ADA-B125-8C28-0C6D-6AEA25E1093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91" r="7941" b="16649"/>
          <a:stretch/>
        </p:blipFill>
        <p:spPr bwMode="auto">
          <a:xfrm>
            <a:off x="132682" y="139446"/>
            <a:ext cx="804545" cy="6089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232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4FBA451087214FACFD5ECD779766AF" ma:contentTypeVersion="17" ma:contentTypeDescription="Create a new document." ma:contentTypeScope="" ma:versionID="54635dc5924f2730756eab4bcfb9abda">
  <xsd:schema xmlns:xsd="http://www.w3.org/2001/XMLSchema" xmlns:xs="http://www.w3.org/2001/XMLSchema" xmlns:p="http://schemas.microsoft.com/office/2006/metadata/properties" xmlns:ns2="07df4daf-58d6-45cc-bacb-221c7e4144a6" xmlns:ns3="e56a6910-d9b8-4bde-85e3-fc231a43f308" targetNamespace="http://schemas.microsoft.com/office/2006/metadata/properties" ma:root="true" ma:fieldsID="edd6328f2f2d3247f84bfb8644f8dfc5" ns2:_="" ns3:_="">
    <xsd:import namespace="07df4daf-58d6-45cc-bacb-221c7e4144a6"/>
    <xsd:import namespace="e56a6910-d9b8-4bde-85e3-fc231a43f3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f4daf-58d6-45cc-bacb-221c7e4144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c425c08-834a-45c1-9f0c-7e944c91ad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6a6910-d9b8-4bde-85e3-fc231a43f30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b5c08af-1139-4212-90d4-53bbf510771c}" ma:internalName="TaxCatchAll" ma:showField="CatchAllData" ma:web="e56a6910-d9b8-4bde-85e3-fc231a43f3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56a6910-d9b8-4bde-85e3-fc231a43f308">
      <UserInfo>
        <DisplayName>Daniel Brooks</DisplayName>
        <AccountId>17</AccountId>
        <AccountType/>
      </UserInfo>
    </SharedWithUsers>
    <lcf76f155ced4ddcb4097134ff3c332f xmlns="07df4daf-58d6-45cc-bacb-221c7e4144a6">
      <Terms xmlns="http://schemas.microsoft.com/office/infopath/2007/PartnerControls"/>
    </lcf76f155ced4ddcb4097134ff3c332f>
    <TaxCatchAll xmlns="e56a6910-d9b8-4bde-85e3-fc231a43f308" xsi:nil="true"/>
  </documentManagement>
</p:properties>
</file>

<file path=customXml/itemProps1.xml><?xml version="1.0" encoding="utf-8"?>
<ds:datastoreItem xmlns:ds="http://schemas.openxmlformats.org/officeDocument/2006/customXml" ds:itemID="{6D36611B-DC91-42FA-A05C-CC5737C771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A2C6C4-929C-45BD-87D3-50872D935F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df4daf-58d6-45cc-bacb-221c7e4144a6"/>
    <ds:schemaRef ds:uri="e56a6910-d9b8-4bde-85e3-fc231a43f3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337BCB-9A8C-42B6-9039-7FA0911A4BE7}">
  <ds:schemaRefs>
    <ds:schemaRef ds:uri="http://schemas.microsoft.com/office/2006/metadata/properties"/>
    <ds:schemaRef ds:uri="http://schemas.microsoft.com/office/infopath/2007/PartnerControls"/>
    <ds:schemaRef ds:uri="e56a6910-d9b8-4bde-85e3-fc231a43f308"/>
    <ds:schemaRef ds:uri="07df4daf-58d6-45cc-bacb-221c7e4144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5331</TotalTime>
  <Words>141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Noto Serif</vt:lpstr>
      <vt:lpstr>Poppins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Jayne Holloway</cp:lastModifiedBy>
  <cp:revision>131</cp:revision>
  <cp:lastPrinted>2021-08-20T13:46:48Z</cp:lastPrinted>
  <dcterms:created xsi:type="dcterms:W3CDTF">2019-05-21T00:35:58Z</dcterms:created>
  <dcterms:modified xsi:type="dcterms:W3CDTF">2025-05-22T12:57:54Z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2019-05-20T00:00:00Z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2019-05-21T00:00:00Z</vt:filetime>
  </property>
  <property fmtid="{D5CDD505-2E9C-101B-9397-08002B2CF9AE}" pid="5" name="ContentTypeId">
    <vt:lpwstr>0x0101001E4FBA451087214FACFD5ECD779766AF</vt:lpwstr>
  </property>
  <property fmtid="{D5CDD505-2E9C-101B-9397-08002B2CF9AE}" pid="6" name="MediaServiceImageTags">
    <vt:lpwstr/>
  </property>
</Properties>
</file>